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648" r:id="rId5"/>
    <p:sldMasterId id="2147483724" r:id="rId6"/>
  </p:sldMasterIdLst>
  <p:notesMasterIdLst>
    <p:notesMasterId r:id="rId88"/>
  </p:notesMasterIdLst>
  <p:sldIdLst>
    <p:sldId id="285" r:id="rId7"/>
    <p:sldId id="333" r:id="rId8"/>
    <p:sldId id="334" r:id="rId9"/>
    <p:sldId id="335" r:id="rId10"/>
    <p:sldId id="336" r:id="rId11"/>
    <p:sldId id="337" r:id="rId12"/>
    <p:sldId id="339" r:id="rId13"/>
    <p:sldId id="340" r:id="rId14"/>
    <p:sldId id="342" r:id="rId15"/>
    <p:sldId id="341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56" r:id="rId30"/>
    <p:sldId id="357" r:id="rId31"/>
    <p:sldId id="358" r:id="rId32"/>
    <p:sldId id="360" r:id="rId33"/>
    <p:sldId id="291" r:id="rId34"/>
    <p:sldId id="361" r:id="rId35"/>
    <p:sldId id="362" r:id="rId36"/>
    <p:sldId id="363" r:id="rId37"/>
    <p:sldId id="364" r:id="rId38"/>
    <p:sldId id="365" r:id="rId39"/>
    <p:sldId id="367" r:id="rId40"/>
    <p:sldId id="366" r:id="rId41"/>
    <p:sldId id="368" r:id="rId42"/>
    <p:sldId id="296" r:id="rId43"/>
    <p:sldId id="370" r:id="rId44"/>
    <p:sldId id="369" r:id="rId45"/>
    <p:sldId id="373" r:id="rId46"/>
    <p:sldId id="374" r:id="rId47"/>
    <p:sldId id="375" r:id="rId48"/>
    <p:sldId id="372" r:id="rId49"/>
    <p:sldId id="376" r:id="rId50"/>
    <p:sldId id="377" r:id="rId51"/>
    <p:sldId id="378" r:id="rId52"/>
    <p:sldId id="379" r:id="rId53"/>
    <p:sldId id="380" r:id="rId54"/>
    <p:sldId id="381" r:id="rId55"/>
    <p:sldId id="382" r:id="rId56"/>
    <p:sldId id="383" r:id="rId57"/>
    <p:sldId id="384" r:id="rId58"/>
    <p:sldId id="385" r:id="rId59"/>
    <p:sldId id="386" r:id="rId60"/>
    <p:sldId id="387" r:id="rId61"/>
    <p:sldId id="388" r:id="rId62"/>
    <p:sldId id="389" r:id="rId63"/>
    <p:sldId id="317" r:id="rId64"/>
    <p:sldId id="390" r:id="rId65"/>
    <p:sldId id="391" r:id="rId66"/>
    <p:sldId id="392" r:id="rId67"/>
    <p:sldId id="395" r:id="rId68"/>
    <p:sldId id="393" r:id="rId69"/>
    <p:sldId id="394" r:id="rId70"/>
    <p:sldId id="396" r:id="rId71"/>
    <p:sldId id="397" r:id="rId72"/>
    <p:sldId id="399" r:id="rId73"/>
    <p:sldId id="400" r:id="rId74"/>
    <p:sldId id="398" r:id="rId75"/>
    <p:sldId id="401" r:id="rId76"/>
    <p:sldId id="403" r:id="rId77"/>
    <p:sldId id="402" r:id="rId78"/>
    <p:sldId id="404" r:id="rId79"/>
    <p:sldId id="405" r:id="rId80"/>
    <p:sldId id="413" r:id="rId81"/>
    <p:sldId id="407" r:id="rId82"/>
    <p:sldId id="406" r:id="rId83"/>
    <p:sldId id="410" r:id="rId84"/>
    <p:sldId id="412" r:id="rId85"/>
    <p:sldId id="411" r:id="rId86"/>
    <p:sldId id="409" r:id="rId8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BD72F32-7AE5-EB4D-062B-26BBA0859FEF}" name="CALVELLO HYNES, Emilie" initials="CE" userId="S::ecalvello@who.int::c9dfdd63-2c12-40ec-9141-bdc893ad90f1" providerId="AD"/>
  <p188:author id="{CBEE6C40-575B-5D32-4491-6ABBCC720D7B}" name="CSY" initials="CSY" userId="CSY" providerId="None"/>
  <p188:author id="{AFA03778-911B-54ED-123A-F7AEAA7C72F7}" name="TULLET, Rachel Beth" initials="TB" userId="S::tulletr@who.int::1fc2c28b-ed7a-43e7-a015-42a665ab83e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497870-2033-1C67-B2A1-11BF13D19D71}" v="1529" dt="2023-10-13T00:22:51.993"/>
    <p1510:client id="{69211860-B9B3-4BAB-85E0-20D8F863CC08}" v="83" dt="2023-10-26T02:56:55.426"/>
    <p1510:client id="{6F2F30A8-E06A-E14F-827D-0B7AB1174F3D}" v="27" dt="2023-10-17T03:50:13.326"/>
    <p1510:client id="{AEC46379-3539-A13F-B5F7-C628A4797286}" v="2464" dt="2023-10-12T04:12:25.351"/>
    <p1510:client id="{F78FD744-7681-8942-6D8F-A69A718D9E28}" v="2" dt="2023-10-26T16:59:27.279"/>
    <p1510:client id="{FB19472E-CD37-A3F0-EE58-C18D916EB5E3}" v="16" dt="2023-10-13T00:24:48.7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46"/>
    <p:restoredTop sz="92222"/>
  </p:normalViewPr>
  <p:slideViewPr>
    <p:cSldViewPr snapToGrid="0">
      <p:cViewPr varScale="1">
        <p:scale>
          <a:sx n="107" d="100"/>
          <a:sy n="107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presProps" Target="presProps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5" Type="http://schemas.openxmlformats.org/officeDocument/2006/relationships/slideMaster" Target="slideMasters/slideMaster2.xml"/><Relationship Id="rId90" Type="http://schemas.openxmlformats.org/officeDocument/2006/relationships/viewProps" Target="viewProps.xml"/><Relationship Id="rId95" Type="http://schemas.microsoft.com/office/2018/10/relationships/authors" Target="authors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9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tableStyles" Target="tableStyles.xml"/><Relationship Id="rId2" Type="http://schemas.openxmlformats.org/officeDocument/2006/relationships/customXml" Target="../customXml/item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odriguezm@bomberos.go.cr" userId="S::urn:spo:guest#mrodriguezm@bomberos.go.cr::" providerId="AD" clId="Web-{092F5A2D-EAA2-3C45-7AAE-D24CD00A2556}"/>
    <pc:docChg chg="modSld sldOrd">
      <pc:chgData name="mrodriguezm@bomberos.go.cr" userId="S::urn:spo:guest#mrodriguezm@bomberos.go.cr::" providerId="AD" clId="Web-{092F5A2D-EAA2-3C45-7AAE-D24CD00A2556}" dt="2023-09-18T17:06:48.049" v="167" actId="20577"/>
      <pc:docMkLst>
        <pc:docMk/>
      </pc:docMkLst>
      <pc:sldChg chg="modSp">
        <pc:chgData name="mrodriguezm@bomberos.go.cr" userId="S::urn:spo:guest#mrodriguezm@bomberos.go.cr::" providerId="AD" clId="Web-{092F5A2D-EAA2-3C45-7AAE-D24CD00A2556}" dt="2023-09-18T15:10:01.102" v="17" actId="20577"/>
        <pc:sldMkLst>
          <pc:docMk/>
          <pc:sldMk cId="2381694177" sldId="261"/>
        </pc:sldMkLst>
        <pc:spChg chg="mod">
          <ac:chgData name="mrodriguezm@bomberos.go.cr" userId="S::urn:spo:guest#mrodriguezm@bomberos.go.cr::" providerId="AD" clId="Web-{092F5A2D-EAA2-3C45-7AAE-D24CD00A2556}" dt="2023-09-18T15:10:01.102" v="17" actId="20577"/>
          <ac:spMkLst>
            <pc:docMk/>
            <pc:sldMk cId="2381694177" sldId="261"/>
            <ac:spMk id="4" creationId="{00000000-0000-0000-0000-000000000000}"/>
          </ac:spMkLst>
        </pc:spChg>
      </pc:sldChg>
      <pc:sldChg chg="modSp">
        <pc:chgData name="mrodriguezm@bomberos.go.cr" userId="S::urn:spo:guest#mrodriguezm@bomberos.go.cr::" providerId="AD" clId="Web-{092F5A2D-EAA2-3C45-7AAE-D24CD00A2556}" dt="2023-09-18T15:08:25.174" v="15" actId="20577"/>
        <pc:sldMkLst>
          <pc:docMk/>
          <pc:sldMk cId="1485429818" sldId="262"/>
        </pc:sldMkLst>
        <pc:spChg chg="mod">
          <ac:chgData name="mrodriguezm@bomberos.go.cr" userId="S::urn:spo:guest#mrodriguezm@bomberos.go.cr::" providerId="AD" clId="Web-{092F5A2D-EAA2-3C45-7AAE-D24CD00A2556}" dt="2023-09-18T15:08:25.174" v="15" actId="20577"/>
          <ac:spMkLst>
            <pc:docMk/>
            <pc:sldMk cId="1485429818" sldId="262"/>
            <ac:spMk id="5" creationId="{00000000-0000-0000-0000-000000000000}"/>
          </ac:spMkLst>
        </pc:spChg>
      </pc:sldChg>
      <pc:sldChg chg="modSp">
        <pc:chgData name="mrodriguezm@bomberos.go.cr" userId="S::urn:spo:guest#mrodriguezm@bomberos.go.cr::" providerId="AD" clId="Web-{092F5A2D-EAA2-3C45-7AAE-D24CD00A2556}" dt="2023-09-18T16:24:52.096" v="57" actId="20577"/>
        <pc:sldMkLst>
          <pc:docMk/>
          <pc:sldMk cId="3015213305" sldId="277"/>
        </pc:sldMkLst>
        <pc:spChg chg="mod">
          <ac:chgData name="mrodriguezm@bomberos.go.cr" userId="S::urn:spo:guest#mrodriguezm@bomberos.go.cr::" providerId="AD" clId="Web-{092F5A2D-EAA2-3C45-7AAE-D24CD00A2556}" dt="2023-09-18T16:24:52.096" v="57" actId="20577"/>
          <ac:spMkLst>
            <pc:docMk/>
            <pc:sldMk cId="3015213305" sldId="277"/>
            <ac:spMk id="3" creationId="{00000000-0000-0000-0000-000000000000}"/>
          </ac:spMkLst>
        </pc:spChg>
      </pc:sldChg>
      <pc:sldChg chg="modSp">
        <pc:chgData name="mrodriguezm@bomberos.go.cr" userId="S::urn:spo:guest#mrodriguezm@bomberos.go.cr::" providerId="AD" clId="Web-{092F5A2D-EAA2-3C45-7AAE-D24CD00A2556}" dt="2023-09-18T16:10:23.444" v="42" actId="20577"/>
        <pc:sldMkLst>
          <pc:docMk/>
          <pc:sldMk cId="1226698624" sldId="280"/>
        </pc:sldMkLst>
        <pc:spChg chg="mod">
          <ac:chgData name="mrodriguezm@bomberos.go.cr" userId="S::urn:spo:guest#mrodriguezm@bomberos.go.cr::" providerId="AD" clId="Web-{092F5A2D-EAA2-3C45-7AAE-D24CD00A2556}" dt="2023-09-18T16:10:23.444" v="42" actId="20577"/>
          <ac:spMkLst>
            <pc:docMk/>
            <pc:sldMk cId="1226698624" sldId="280"/>
            <ac:spMk id="3" creationId="{00000000-0000-0000-0000-000000000000}"/>
          </ac:spMkLst>
        </pc:spChg>
      </pc:sldChg>
      <pc:sldChg chg="modSp">
        <pc:chgData name="mrodriguezm@bomberos.go.cr" userId="S::urn:spo:guest#mrodriguezm@bomberos.go.cr::" providerId="AD" clId="Web-{092F5A2D-EAA2-3C45-7AAE-D24CD00A2556}" dt="2023-09-18T15:46:41.175" v="38" actId="20577"/>
        <pc:sldMkLst>
          <pc:docMk/>
          <pc:sldMk cId="363301055" sldId="281"/>
        </pc:sldMkLst>
        <pc:spChg chg="mod">
          <ac:chgData name="mrodriguezm@bomberos.go.cr" userId="S::urn:spo:guest#mrodriguezm@bomberos.go.cr::" providerId="AD" clId="Web-{092F5A2D-EAA2-3C45-7AAE-D24CD00A2556}" dt="2023-09-18T15:46:41.175" v="38" actId="20577"/>
          <ac:spMkLst>
            <pc:docMk/>
            <pc:sldMk cId="363301055" sldId="281"/>
            <ac:spMk id="3" creationId="{00000000-0000-0000-0000-000000000000}"/>
          </ac:spMkLst>
        </pc:spChg>
      </pc:sldChg>
      <pc:sldChg chg="modSp">
        <pc:chgData name="mrodriguezm@bomberos.go.cr" userId="S::urn:spo:guest#mrodriguezm@bomberos.go.cr::" providerId="AD" clId="Web-{092F5A2D-EAA2-3C45-7AAE-D24CD00A2556}" dt="2023-09-18T15:44:22.828" v="24" actId="20577"/>
        <pc:sldMkLst>
          <pc:docMk/>
          <pc:sldMk cId="1559412159" sldId="282"/>
        </pc:sldMkLst>
        <pc:spChg chg="mod">
          <ac:chgData name="mrodriguezm@bomberos.go.cr" userId="S::urn:spo:guest#mrodriguezm@bomberos.go.cr::" providerId="AD" clId="Web-{092F5A2D-EAA2-3C45-7AAE-D24CD00A2556}" dt="2023-09-18T15:44:22.828" v="24" actId="20577"/>
          <ac:spMkLst>
            <pc:docMk/>
            <pc:sldMk cId="1559412159" sldId="282"/>
            <ac:spMk id="3" creationId="{00000000-0000-0000-0000-000000000000}"/>
          </ac:spMkLst>
        </pc:spChg>
      </pc:sldChg>
      <pc:sldChg chg="delSp">
        <pc:chgData name="mrodriguezm@bomberos.go.cr" userId="S::urn:spo:guest#mrodriguezm@bomberos.go.cr::" providerId="AD" clId="Web-{092F5A2D-EAA2-3C45-7AAE-D24CD00A2556}" dt="2023-09-18T14:35:12.503" v="0"/>
        <pc:sldMkLst>
          <pc:docMk/>
          <pc:sldMk cId="3392597848" sldId="289"/>
        </pc:sldMkLst>
        <pc:spChg chg="del">
          <ac:chgData name="mrodriguezm@bomberos.go.cr" userId="S::urn:spo:guest#mrodriguezm@bomberos.go.cr::" providerId="AD" clId="Web-{092F5A2D-EAA2-3C45-7AAE-D24CD00A2556}" dt="2023-09-18T14:35:12.503" v="0"/>
          <ac:spMkLst>
            <pc:docMk/>
            <pc:sldMk cId="3392597848" sldId="289"/>
            <ac:spMk id="3" creationId="{E46F49AB-BDAB-39CA-86CF-2DE0AA256BD3}"/>
          </ac:spMkLst>
        </pc:spChg>
      </pc:sldChg>
      <pc:sldChg chg="modSp">
        <pc:chgData name="mrodriguezm@bomberos.go.cr" userId="S::urn:spo:guest#mrodriguezm@bomberos.go.cr::" providerId="AD" clId="Web-{092F5A2D-EAA2-3C45-7AAE-D24CD00A2556}" dt="2023-09-18T16:23:21.625" v="44" actId="20577"/>
        <pc:sldMkLst>
          <pc:docMk/>
          <pc:sldMk cId="3091033627" sldId="294"/>
        </pc:sldMkLst>
        <pc:spChg chg="mod">
          <ac:chgData name="mrodriguezm@bomberos.go.cr" userId="S::urn:spo:guest#mrodriguezm@bomberos.go.cr::" providerId="AD" clId="Web-{092F5A2D-EAA2-3C45-7AAE-D24CD00A2556}" dt="2023-09-18T16:23:21.625" v="44" actId="20577"/>
          <ac:spMkLst>
            <pc:docMk/>
            <pc:sldMk cId="3091033627" sldId="294"/>
            <ac:spMk id="3" creationId="{00000000-0000-0000-0000-000000000000}"/>
          </ac:spMkLst>
        </pc:spChg>
      </pc:sldChg>
      <pc:sldChg chg="modSp">
        <pc:chgData name="mrodriguezm@bomberos.go.cr" userId="S::urn:spo:guest#mrodriguezm@bomberos.go.cr::" providerId="AD" clId="Web-{092F5A2D-EAA2-3C45-7AAE-D24CD00A2556}" dt="2023-09-18T16:28:09.071" v="60" actId="20577"/>
        <pc:sldMkLst>
          <pc:docMk/>
          <pc:sldMk cId="3202453904" sldId="295"/>
        </pc:sldMkLst>
        <pc:spChg chg="mod">
          <ac:chgData name="mrodriguezm@bomberos.go.cr" userId="S::urn:spo:guest#mrodriguezm@bomberos.go.cr::" providerId="AD" clId="Web-{092F5A2D-EAA2-3C45-7AAE-D24CD00A2556}" dt="2023-09-18T16:28:09.071" v="60" actId="20577"/>
          <ac:spMkLst>
            <pc:docMk/>
            <pc:sldMk cId="3202453904" sldId="295"/>
            <ac:spMk id="3" creationId="{00000000-0000-0000-0000-000000000000}"/>
          </ac:spMkLst>
        </pc:spChg>
      </pc:sldChg>
      <pc:sldChg chg="modSp ord">
        <pc:chgData name="mrodriguezm@bomberos.go.cr" userId="S::urn:spo:guest#mrodriguezm@bomberos.go.cr::" providerId="AD" clId="Web-{092F5A2D-EAA2-3C45-7AAE-D24CD00A2556}" dt="2023-09-18T16:30:27.247" v="74" actId="20577"/>
        <pc:sldMkLst>
          <pc:docMk/>
          <pc:sldMk cId="191884756" sldId="296"/>
        </pc:sldMkLst>
        <pc:spChg chg="mod">
          <ac:chgData name="mrodriguezm@bomberos.go.cr" userId="S::urn:spo:guest#mrodriguezm@bomberos.go.cr::" providerId="AD" clId="Web-{092F5A2D-EAA2-3C45-7AAE-D24CD00A2556}" dt="2023-09-18T16:30:27.247" v="74" actId="20577"/>
          <ac:spMkLst>
            <pc:docMk/>
            <pc:sldMk cId="191884756" sldId="296"/>
            <ac:spMk id="3" creationId="{00000000-0000-0000-0000-000000000000}"/>
          </ac:spMkLst>
        </pc:spChg>
      </pc:sldChg>
      <pc:sldChg chg="modSp">
        <pc:chgData name="mrodriguezm@bomberos.go.cr" userId="S::urn:spo:guest#mrodriguezm@bomberos.go.cr::" providerId="AD" clId="Web-{092F5A2D-EAA2-3C45-7AAE-D24CD00A2556}" dt="2023-09-18T16:31:35.890" v="80" actId="20577"/>
        <pc:sldMkLst>
          <pc:docMk/>
          <pc:sldMk cId="768588930" sldId="298"/>
        </pc:sldMkLst>
        <pc:spChg chg="mod">
          <ac:chgData name="mrodriguezm@bomberos.go.cr" userId="S::urn:spo:guest#mrodriguezm@bomberos.go.cr::" providerId="AD" clId="Web-{092F5A2D-EAA2-3C45-7AAE-D24CD00A2556}" dt="2023-09-18T16:31:35.890" v="80" actId="20577"/>
          <ac:spMkLst>
            <pc:docMk/>
            <pc:sldMk cId="768588930" sldId="298"/>
            <ac:spMk id="3" creationId="{00000000-0000-0000-0000-000000000000}"/>
          </ac:spMkLst>
        </pc:spChg>
      </pc:sldChg>
      <pc:sldChg chg="modSp">
        <pc:chgData name="mrodriguezm@bomberos.go.cr" userId="S::urn:spo:guest#mrodriguezm@bomberos.go.cr::" providerId="AD" clId="Web-{092F5A2D-EAA2-3C45-7AAE-D24CD00A2556}" dt="2023-09-18T16:34:34.099" v="92" actId="20577"/>
        <pc:sldMkLst>
          <pc:docMk/>
          <pc:sldMk cId="1387447164" sldId="301"/>
        </pc:sldMkLst>
        <pc:spChg chg="mod">
          <ac:chgData name="mrodriguezm@bomberos.go.cr" userId="S::urn:spo:guest#mrodriguezm@bomberos.go.cr::" providerId="AD" clId="Web-{092F5A2D-EAA2-3C45-7AAE-D24CD00A2556}" dt="2023-09-18T16:34:34.099" v="92" actId="20577"/>
          <ac:spMkLst>
            <pc:docMk/>
            <pc:sldMk cId="1387447164" sldId="301"/>
            <ac:spMk id="3" creationId="{00000000-0000-0000-0000-000000000000}"/>
          </ac:spMkLst>
        </pc:spChg>
      </pc:sldChg>
      <pc:sldChg chg="modSp">
        <pc:chgData name="mrodriguezm@bomberos.go.cr" userId="S::urn:spo:guest#mrodriguezm@bomberos.go.cr::" providerId="AD" clId="Web-{092F5A2D-EAA2-3C45-7AAE-D24CD00A2556}" dt="2023-09-18T16:39:28.217" v="97" actId="20577"/>
        <pc:sldMkLst>
          <pc:docMk/>
          <pc:sldMk cId="1079947368" sldId="302"/>
        </pc:sldMkLst>
        <pc:spChg chg="mod">
          <ac:chgData name="mrodriguezm@bomberos.go.cr" userId="S::urn:spo:guest#mrodriguezm@bomberos.go.cr::" providerId="AD" clId="Web-{092F5A2D-EAA2-3C45-7AAE-D24CD00A2556}" dt="2023-09-18T16:39:28.217" v="97" actId="20577"/>
          <ac:spMkLst>
            <pc:docMk/>
            <pc:sldMk cId="1079947368" sldId="302"/>
            <ac:spMk id="3" creationId="{00000000-0000-0000-0000-000000000000}"/>
          </ac:spMkLst>
        </pc:spChg>
      </pc:sldChg>
      <pc:sldChg chg="modSp">
        <pc:chgData name="mrodriguezm@bomberos.go.cr" userId="S::urn:spo:guest#mrodriguezm@bomberos.go.cr::" providerId="AD" clId="Web-{092F5A2D-EAA2-3C45-7AAE-D24CD00A2556}" dt="2023-09-18T16:39:23.155" v="96" actId="20577"/>
        <pc:sldMkLst>
          <pc:docMk/>
          <pc:sldMk cId="3720712020" sldId="303"/>
        </pc:sldMkLst>
        <pc:spChg chg="mod">
          <ac:chgData name="mrodriguezm@bomberos.go.cr" userId="S::urn:spo:guest#mrodriguezm@bomberos.go.cr::" providerId="AD" clId="Web-{092F5A2D-EAA2-3C45-7AAE-D24CD00A2556}" dt="2023-09-18T16:39:23.155" v="96" actId="20577"/>
          <ac:spMkLst>
            <pc:docMk/>
            <pc:sldMk cId="3720712020" sldId="303"/>
            <ac:spMk id="3" creationId="{00000000-0000-0000-0000-000000000000}"/>
          </ac:spMkLst>
        </pc:spChg>
      </pc:sldChg>
      <pc:sldChg chg="modSp">
        <pc:chgData name="mrodriguezm@bomberos.go.cr" userId="S::urn:spo:guest#mrodriguezm@bomberos.go.cr::" providerId="AD" clId="Web-{092F5A2D-EAA2-3C45-7AAE-D24CD00A2556}" dt="2023-09-18T16:39:17.936" v="95" actId="20577"/>
        <pc:sldMkLst>
          <pc:docMk/>
          <pc:sldMk cId="3282052242" sldId="304"/>
        </pc:sldMkLst>
        <pc:spChg chg="mod">
          <ac:chgData name="mrodriguezm@bomberos.go.cr" userId="S::urn:spo:guest#mrodriguezm@bomberos.go.cr::" providerId="AD" clId="Web-{092F5A2D-EAA2-3C45-7AAE-D24CD00A2556}" dt="2023-09-18T16:39:17.936" v="95" actId="20577"/>
          <ac:spMkLst>
            <pc:docMk/>
            <pc:sldMk cId="3282052242" sldId="304"/>
            <ac:spMk id="3" creationId="{00000000-0000-0000-0000-000000000000}"/>
          </ac:spMkLst>
        </pc:spChg>
      </pc:sldChg>
      <pc:sldChg chg="modSp">
        <pc:chgData name="mrodriguezm@bomberos.go.cr" userId="S::urn:spo:guest#mrodriguezm@bomberos.go.cr::" providerId="AD" clId="Web-{092F5A2D-EAA2-3C45-7AAE-D24CD00A2556}" dt="2023-09-18T16:39:05.029" v="93" actId="20577"/>
        <pc:sldMkLst>
          <pc:docMk/>
          <pc:sldMk cId="494758545" sldId="306"/>
        </pc:sldMkLst>
        <pc:spChg chg="mod">
          <ac:chgData name="mrodriguezm@bomberos.go.cr" userId="S::urn:spo:guest#mrodriguezm@bomberos.go.cr::" providerId="AD" clId="Web-{092F5A2D-EAA2-3C45-7AAE-D24CD00A2556}" dt="2023-09-18T16:39:05.029" v="93" actId="20577"/>
          <ac:spMkLst>
            <pc:docMk/>
            <pc:sldMk cId="494758545" sldId="306"/>
            <ac:spMk id="3" creationId="{00000000-0000-0000-0000-000000000000}"/>
          </ac:spMkLst>
        </pc:spChg>
      </pc:sldChg>
      <pc:sldChg chg="modSp">
        <pc:chgData name="mrodriguezm@bomberos.go.cr" userId="S::urn:spo:guest#mrodriguezm@bomberos.go.cr::" providerId="AD" clId="Web-{092F5A2D-EAA2-3C45-7AAE-D24CD00A2556}" dt="2023-09-18T16:39:10.498" v="94" actId="20577"/>
        <pc:sldMkLst>
          <pc:docMk/>
          <pc:sldMk cId="621192923" sldId="307"/>
        </pc:sldMkLst>
        <pc:spChg chg="mod">
          <ac:chgData name="mrodriguezm@bomberos.go.cr" userId="S::urn:spo:guest#mrodriguezm@bomberos.go.cr::" providerId="AD" clId="Web-{092F5A2D-EAA2-3C45-7AAE-D24CD00A2556}" dt="2023-09-18T16:39:10.498" v="94" actId="20577"/>
          <ac:spMkLst>
            <pc:docMk/>
            <pc:sldMk cId="621192923" sldId="307"/>
            <ac:spMk id="3" creationId="{00000000-0000-0000-0000-000000000000}"/>
          </ac:spMkLst>
        </pc:spChg>
      </pc:sldChg>
      <pc:sldChg chg="modSp">
        <pc:chgData name="mrodriguezm@bomberos.go.cr" userId="S::urn:spo:guest#mrodriguezm@bomberos.go.cr::" providerId="AD" clId="Web-{092F5A2D-EAA2-3C45-7AAE-D24CD00A2556}" dt="2023-09-18T16:42:38.489" v="101" actId="1076"/>
        <pc:sldMkLst>
          <pc:docMk/>
          <pc:sldMk cId="4251361927" sldId="309"/>
        </pc:sldMkLst>
        <pc:spChg chg="mod">
          <ac:chgData name="mrodriguezm@bomberos.go.cr" userId="S::urn:spo:guest#mrodriguezm@bomberos.go.cr::" providerId="AD" clId="Web-{092F5A2D-EAA2-3C45-7AAE-D24CD00A2556}" dt="2023-09-18T16:42:18.488" v="98" actId="20577"/>
          <ac:spMkLst>
            <pc:docMk/>
            <pc:sldMk cId="4251361927" sldId="309"/>
            <ac:spMk id="3" creationId="{00000000-0000-0000-0000-000000000000}"/>
          </ac:spMkLst>
        </pc:spChg>
        <pc:picChg chg="mod">
          <ac:chgData name="mrodriguezm@bomberos.go.cr" userId="S::urn:spo:guest#mrodriguezm@bomberos.go.cr::" providerId="AD" clId="Web-{092F5A2D-EAA2-3C45-7AAE-D24CD00A2556}" dt="2023-09-18T16:42:38.489" v="101" actId="1076"/>
          <ac:picMkLst>
            <pc:docMk/>
            <pc:sldMk cId="4251361927" sldId="309"/>
            <ac:picMk id="4" creationId="{B4FE3F56-9BE1-6234-6BCF-52AB1776592F}"/>
          </ac:picMkLst>
        </pc:picChg>
      </pc:sldChg>
      <pc:sldChg chg="modSp">
        <pc:chgData name="mrodriguezm@bomberos.go.cr" userId="S::urn:spo:guest#mrodriguezm@bomberos.go.cr::" providerId="AD" clId="Web-{092F5A2D-EAA2-3C45-7AAE-D24CD00A2556}" dt="2023-09-18T16:43:37.225" v="105" actId="1076"/>
        <pc:sldMkLst>
          <pc:docMk/>
          <pc:sldMk cId="2496083204" sldId="310"/>
        </pc:sldMkLst>
        <pc:spChg chg="mod">
          <ac:chgData name="mrodriguezm@bomberos.go.cr" userId="S::urn:spo:guest#mrodriguezm@bomberos.go.cr::" providerId="AD" clId="Web-{092F5A2D-EAA2-3C45-7AAE-D24CD00A2556}" dt="2023-09-18T16:43:20.990" v="102" actId="20577"/>
          <ac:spMkLst>
            <pc:docMk/>
            <pc:sldMk cId="2496083204" sldId="310"/>
            <ac:spMk id="3" creationId="{00000000-0000-0000-0000-000000000000}"/>
          </ac:spMkLst>
        </pc:spChg>
        <pc:spChg chg="mod">
          <ac:chgData name="mrodriguezm@bomberos.go.cr" userId="S::urn:spo:guest#mrodriguezm@bomberos.go.cr::" providerId="AD" clId="Web-{092F5A2D-EAA2-3C45-7AAE-D24CD00A2556}" dt="2023-09-18T16:43:37.225" v="105" actId="1076"/>
          <ac:spMkLst>
            <pc:docMk/>
            <pc:sldMk cId="2496083204" sldId="310"/>
            <ac:spMk id="10" creationId="{CF8426F6-5FBB-3867-BE8C-50E70B63EBC2}"/>
          </ac:spMkLst>
        </pc:spChg>
        <pc:picChg chg="mod">
          <ac:chgData name="mrodriguezm@bomberos.go.cr" userId="S::urn:spo:guest#mrodriguezm@bomberos.go.cr::" providerId="AD" clId="Web-{092F5A2D-EAA2-3C45-7AAE-D24CD00A2556}" dt="2023-09-18T16:43:30.506" v="104" actId="14100"/>
          <ac:picMkLst>
            <pc:docMk/>
            <pc:sldMk cId="2496083204" sldId="310"/>
            <ac:picMk id="5" creationId="{5B5B268C-03D9-F472-01E6-45BABB2AE157}"/>
          </ac:picMkLst>
        </pc:picChg>
      </pc:sldChg>
      <pc:sldChg chg="modSp">
        <pc:chgData name="mrodriguezm@bomberos.go.cr" userId="S::urn:spo:guest#mrodriguezm@bomberos.go.cr::" providerId="AD" clId="Web-{092F5A2D-EAA2-3C45-7AAE-D24CD00A2556}" dt="2023-09-18T16:48:00.983" v="106" actId="20577"/>
        <pc:sldMkLst>
          <pc:docMk/>
          <pc:sldMk cId="3131586263" sldId="311"/>
        </pc:sldMkLst>
        <pc:spChg chg="mod">
          <ac:chgData name="mrodriguezm@bomberos.go.cr" userId="S::urn:spo:guest#mrodriguezm@bomberos.go.cr::" providerId="AD" clId="Web-{092F5A2D-EAA2-3C45-7AAE-D24CD00A2556}" dt="2023-09-18T16:48:00.983" v="106" actId="20577"/>
          <ac:spMkLst>
            <pc:docMk/>
            <pc:sldMk cId="3131586263" sldId="311"/>
            <ac:spMk id="3" creationId="{00000000-0000-0000-0000-000000000000}"/>
          </ac:spMkLst>
        </pc:spChg>
      </pc:sldChg>
      <pc:sldChg chg="modSp">
        <pc:chgData name="mrodriguezm@bomberos.go.cr" userId="S::urn:spo:guest#mrodriguezm@bomberos.go.cr::" providerId="AD" clId="Web-{092F5A2D-EAA2-3C45-7AAE-D24CD00A2556}" dt="2023-09-18T16:48:46.110" v="109" actId="1076"/>
        <pc:sldMkLst>
          <pc:docMk/>
          <pc:sldMk cId="2560408148" sldId="312"/>
        </pc:sldMkLst>
        <pc:spChg chg="mod">
          <ac:chgData name="mrodriguezm@bomberos.go.cr" userId="S::urn:spo:guest#mrodriguezm@bomberos.go.cr::" providerId="AD" clId="Web-{092F5A2D-EAA2-3C45-7AAE-D24CD00A2556}" dt="2023-09-18T16:48:40.109" v="107" actId="1076"/>
          <ac:spMkLst>
            <pc:docMk/>
            <pc:sldMk cId="2560408148" sldId="312"/>
            <ac:spMk id="5" creationId="{E7F34DCA-15C7-3F2B-20EB-497D79DC5CB9}"/>
          </ac:spMkLst>
        </pc:spChg>
        <pc:spChg chg="mod">
          <ac:chgData name="mrodriguezm@bomberos.go.cr" userId="S::urn:spo:guest#mrodriguezm@bomberos.go.cr::" providerId="AD" clId="Web-{092F5A2D-EAA2-3C45-7AAE-D24CD00A2556}" dt="2023-09-18T16:48:46.110" v="109" actId="1076"/>
          <ac:spMkLst>
            <pc:docMk/>
            <pc:sldMk cId="2560408148" sldId="312"/>
            <ac:spMk id="6" creationId="{4C03FD7C-323C-8133-975E-F6E9E02C3D1F}"/>
          </ac:spMkLst>
        </pc:spChg>
        <pc:picChg chg="mod">
          <ac:chgData name="mrodriguezm@bomberos.go.cr" userId="S::urn:spo:guest#mrodriguezm@bomberos.go.cr::" providerId="AD" clId="Web-{092F5A2D-EAA2-3C45-7AAE-D24CD00A2556}" dt="2023-09-18T16:48:42.797" v="108" actId="1076"/>
          <ac:picMkLst>
            <pc:docMk/>
            <pc:sldMk cId="2560408148" sldId="312"/>
            <ac:picMk id="4" creationId="{ABF300FB-DD4D-383B-5EDD-43B29E00DF93}"/>
          </ac:picMkLst>
        </pc:picChg>
      </pc:sldChg>
      <pc:sldChg chg="modSp">
        <pc:chgData name="mrodriguezm@bomberos.go.cr" userId="S::urn:spo:guest#mrodriguezm@bomberos.go.cr::" providerId="AD" clId="Web-{092F5A2D-EAA2-3C45-7AAE-D24CD00A2556}" dt="2023-09-18T16:49:51.174" v="112" actId="20577"/>
        <pc:sldMkLst>
          <pc:docMk/>
          <pc:sldMk cId="4034745975" sldId="313"/>
        </pc:sldMkLst>
        <pc:spChg chg="mod">
          <ac:chgData name="mrodriguezm@bomberos.go.cr" userId="S::urn:spo:guest#mrodriguezm@bomberos.go.cr::" providerId="AD" clId="Web-{092F5A2D-EAA2-3C45-7AAE-D24CD00A2556}" dt="2023-09-18T16:49:44.549" v="111" actId="1076"/>
          <ac:spMkLst>
            <pc:docMk/>
            <pc:sldMk cId="4034745975" sldId="313"/>
            <ac:spMk id="2" creationId="{00000000-0000-0000-0000-000000000000}"/>
          </ac:spMkLst>
        </pc:spChg>
        <pc:spChg chg="mod">
          <ac:chgData name="mrodriguezm@bomberos.go.cr" userId="S::urn:spo:guest#mrodriguezm@bomberos.go.cr::" providerId="AD" clId="Web-{092F5A2D-EAA2-3C45-7AAE-D24CD00A2556}" dt="2023-09-18T16:49:51.174" v="112" actId="20577"/>
          <ac:spMkLst>
            <pc:docMk/>
            <pc:sldMk cId="4034745975" sldId="313"/>
            <ac:spMk id="3" creationId="{00000000-0000-0000-0000-000000000000}"/>
          </ac:spMkLst>
        </pc:spChg>
      </pc:sldChg>
      <pc:sldChg chg="modSp">
        <pc:chgData name="mrodriguezm@bomberos.go.cr" userId="S::urn:spo:guest#mrodriguezm@bomberos.go.cr::" providerId="AD" clId="Web-{092F5A2D-EAA2-3C45-7AAE-D24CD00A2556}" dt="2023-09-18T16:55:10.872" v="118" actId="20577"/>
        <pc:sldMkLst>
          <pc:docMk/>
          <pc:sldMk cId="2486324314" sldId="318"/>
        </pc:sldMkLst>
        <pc:spChg chg="mod">
          <ac:chgData name="mrodriguezm@bomberos.go.cr" userId="S::urn:spo:guest#mrodriguezm@bomberos.go.cr::" providerId="AD" clId="Web-{092F5A2D-EAA2-3C45-7AAE-D24CD00A2556}" dt="2023-09-18T16:55:10.872" v="118" actId="20577"/>
          <ac:spMkLst>
            <pc:docMk/>
            <pc:sldMk cId="2486324314" sldId="318"/>
            <ac:spMk id="99" creationId="{00000000-0000-0000-0000-000000000000}"/>
          </ac:spMkLst>
        </pc:spChg>
      </pc:sldChg>
      <pc:sldChg chg="modSp">
        <pc:chgData name="mrodriguezm@bomberos.go.cr" userId="S::urn:spo:guest#mrodriguezm@bomberos.go.cr::" providerId="AD" clId="Web-{092F5A2D-EAA2-3C45-7AAE-D24CD00A2556}" dt="2023-09-18T16:57:14.313" v="152" actId="14100"/>
        <pc:sldMkLst>
          <pc:docMk/>
          <pc:sldMk cId="1016282174" sldId="319"/>
        </pc:sldMkLst>
        <pc:spChg chg="mod">
          <ac:chgData name="mrodriguezm@bomberos.go.cr" userId="S::urn:spo:guest#mrodriguezm@bomberos.go.cr::" providerId="AD" clId="Web-{092F5A2D-EAA2-3C45-7AAE-D24CD00A2556}" dt="2023-09-18T16:56:51.422" v="151" actId="20577"/>
          <ac:spMkLst>
            <pc:docMk/>
            <pc:sldMk cId="1016282174" sldId="319"/>
            <ac:spMk id="3" creationId="{00000000-0000-0000-0000-000000000000}"/>
          </ac:spMkLst>
        </pc:spChg>
        <pc:picChg chg="mod">
          <ac:chgData name="mrodriguezm@bomberos.go.cr" userId="S::urn:spo:guest#mrodriguezm@bomberos.go.cr::" providerId="AD" clId="Web-{092F5A2D-EAA2-3C45-7AAE-D24CD00A2556}" dt="2023-09-18T16:57:14.313" v="152" actId="14100"/>
          <ac:picMkLst>
            <pc:docMk/>
            <pc:sldMk cId="1016282174" sldId="319"/>
            <ac:picMk id="6" creationId="{D87AB452-014C-C802-52D2-E8A4E4E590A9}"/>
          </ac:picMkLst>
        </pc:picChg>
      </pc:sldChg>
      <pc:sldChg chg="ord">
        <pc:chgData name="mrodriguezm@bomberos.go.cr" userId="S::urn:spo:guest#mrodriguezm@bomberos.go.cr::" providerId="AD" clId="Web-{092F5A2D-EAA2-3C45-7AAE-D24CD00A2556}" dt="2023-09-18T16:58:45.128" v="153"/>
        <pc:sldMkLst>
          <pc:docMk/>
          <pc:sldMk cId="1649021599" sldId="322"/>
        </pc:sldMkLst>
      </pc:sldChg>
      <pc:sldChg chg="modSp ord">
        <pc:chgData name="mrodriguezm@bomberos.go.cr" userId="S::urn:spo:guest#mrodriguezm@bomberos.go.cr::" providerId="AD" clId="Web-{092F5A2D-EAA2-3C45-7AAE-D24CD00A2556}" dt="2023-09-18T17:01:02.257" v="157" actId="20577"/>
        <pc:sldMkLst>
          <pc:docMk/>
          <pc:sldMk cId="1622737027" sldId="324"/>
        </pc:sldMkLst>
        <pc:spChg chg="mod">
          <ac:chgData name="mrodriguezm@bomberos.go.cr" userId="S::urn:spo:guest#mrodriguezm@bomberos.go.cr::" providerId="AD" clId="Web-{092F5A2D-EAA2-3C45-7AAE-D24CD00A2556}" dt="2023-09-18T17:01:02.257" v="157" actId="20577"/>
          <ac:spMkLst>
            <pc:docMk/>
            <pc:sldMk cId="1622737027" sldId="324"/>
            <ac:spMk id="3" creationId="{00000000-0000-0000-0000-000000000000}"/>
          </ac:spMkLst>
        </pc:spChg>
      </pc:sldChg>
      <pc:sldChg chg="modSp ord">
        <pc:chgData name="mrodriguezm@bomberos.go.cr" userId="S::urn:spo:guest#mrodriguezm@bomberos.go.cr::" providerId="AD" clId="Web-{092F5A2D-EAA2-3C45-7AAE-D24CD00A2556}" dt="2023-09-18T17:01:47.009" v="163" actId="1076"/>
        <pc:sldMkLst>
          <pc:docMk/>
          <pc:sldMk cId="659812875" sldId="326"/>
        </pc:sldMkLst>
        <pc:spChg chg="mod">
          <ac:chgData name="mrodriguezm@bomberos.go.cr" userId="S::urn:spo:guest#mrodriguezm@bomberos.go.cr::" providerId="AD" clId="Web-{092F5A2D-EAA2-3C45-7AAE-D24CD00A2556}" dt="2023-09-18T17:01:28.196" v="159" actId="20577"/>
          <ac:spMkLst>
            <pc:docMk/>
            <pc:sldMk cId="659812875" sldId="326"/>
            <ac:spMk id="3" creationId="{00000000-0000-0000-0000-000000000000}"/>
          </ac:spMkLst>
        </pc:spChg>
        <pc:spChg chg="mod">
          <ac:chgData name="mrodriguezm@bomberos.go.cr" userId="S::urn:spo:guest#mrodriguezm@bomberos.go.cr::" providerId="AD" clId="Web-{092F5A2D-EAA2-3C45-7AAE-D24CD00A2556}" dt="2023-09-18T17:01:42.806" v="162" actId="1076"/>
          <ac:spMkLst>
            <pc:docMk/>
            <pc:sldMk cId="659812875" sldId="326"/>
            <ac:spMk id="7" creationId="{B9761012-D43F-A98A-1354-BFC199364240}"/>
          </ac:spMkLst>
        </pc:spChg>
        <pc:spChg chg="mod">
          <ac:chgData name="mrodriguezm@bomberos.go.cr" userId="S::urn:spo:guest#mrodriguezm@bomberos.go.cr::" providerId="AD" clId="Web-{092F5A2D-EAA2-3C45-7AAE-D24CD00A2556}" dt="2023-09-18T17:01:47.009" v="163" actId="1076"/>
          <ac:spMkLst>
            <pc:docMk/>
            <pc:sldMk cId="659812875" sldId="326"/>
            <ac:spMk id="9" creationId="{91187C0E-B5C5-8718-BDFB-B51089D94965}"/>
          </ac:spMkLst>
        </pc:spChg>
        <pc:picChg chg="mod">
          <ac:chgData name="mrodriguezm@bomberos.go.cr" userId="S::urn:spo:guest#mrodriguezm@bomberos.go.cr::" providerId="AD" clId="Web-{092F5A2D-EAA2-3C45-7AAE-D24CD00A2556}" dt="2023-09-18T17:01:38.462" v="160" actId="1076"/>
          <ac:picMkLst>
            <pc:docMk/>
            <pc:sldMk cId="659812875" sldId="326"/>
            <ac:picMk id="4" creationId="{EAA69109-9FFF-064C-59B9-2117C3CBEDAF}"/>
          </ac:picMkLst>
        </pc:picChg>
        <pc:picChg chg="mod">
          <ac:chgData name="mrodriguezm@bomberos.go.cr" userId="S::urn:spo:guest#mrodriguezm@bomberos.go.cr::" providerId="AD" clId="Web-{092F5A2D-EAA2-3C45-7AAE-D24CD00A2556}" dt="2023-09-18T17:01:39.868" v="161" actId="1076"/>
          <ac:picMkLst>
            <pc:docMk/>
            <pc:sldMk cId="659812875" sldId="326"/>
            <ac:picMk id="11" creationId="{BBEFCAEF-52DE-447D-D0F3-CE43A10DFB6A}"/>
          </ac:picMkLst>
        </pc:picChg>
      </pc:sldChg>
      <pc:sldChg chg="modSp">
        <pc:chgData name="mrodriguezm@bomberos.go.cr" userId="S::urn:spo:guest#mrodriguezm@bomberos.go.cr::" providerId="AD" clId="Web-{092F5A2D-EAA2-3C45-7AAE-D24CD00A2556}" dt="2023-09-18T17:06:48.049" v="167" actId="20577"/>
        <pc:sldMkLst>
          <pc:docMk/>
          <pc:sldMk cId="1988724028" sldId="329"/>
        </pc:sldMkLst>
        <pc:spChg chg="mod">
          <ac:chgData name="mrodriguezm@bomberos.go.cr" userId="S::urn:spo:guest#mrodriguezm@bomberos.go.cr::" providerId="AD" clId="Web-{092F5A2D-EAA2-3C45-7AAE-D24CD00A2556}" dt="2023-09-18T17:06:48.049" v="167" actId="20577"/>
          <ac:spMkLst>
            <pc:docMk/>
            <pc:sldMk cId="1988724028" sldId="329"/>
            <ac:spMk id="3" creationId="{00000000-0000-0000-0000-000000000000}"/>
          </ac:spMkLst>
        </pc:spChg>
      </pc:sldChg>
    </pc:docChg>
  </pc:docChgLst>
  <pc:docChgLst>
    <pc:chgData name="Vera,  Juan (OS-)" userId="S::verajua_paho.org#ext#@worldhealthorg.onmicrosoft.com::d4a6bcd2-ec73-4ae3-9347-161d4b21fb1f" providerId="AD" clId="Web-{FB19472E-CD37-A3F0-EE58-C18D916EB5E3}"/>
    <pc:docChg chg="modSld">
      <pc:chgData name="Vera,  Juan (OS-)" userId="S::verajua_paho.org#ext#@worldhealthorg.onmicrosoft.com::d4a6bcd2-ec73-4ae3-9347-161d4b21fb1f" providerId="AD" clId="Web-{FB19472E-CD37-A3F0-EE58-C18D916EB5E3}" dt="2023-10-13T00:24:47.909" v="9" actId="20577"/>
      <pc:docMkLst>
        <pc:docMk/>
      </pc:docMkLst>
      <pc:sldChg chg="modSp">
        <pc:chgData name="Vera,  Juan (OS-)" userId="S::verajua_paho.org#ext#@worldhealthorg.onmicrosoft.com::d4a6bcd2-ec73-4ae3-9347-161d4b21fb1f" providerId="AD" clId="Web-{FB19472E-CD37-A3F0-EE58-C18D916EB5E3}" dt="2023-10-13T00:23:49.891" v="3" actId="20577"/>
        <pc:sldMkLst>
          <pc:docMk/>
          <pc:sldMk cId="2389604910" sldId="344"/>
        </pc:sldMkLst>
        <pc:spChg chg="mod">
          <ac:chgData name="Vera,  Juan (OS-)" userId="S::verajua_paho.org#ext#@worldhealthorg.onmicrosoft.com::d4a6bcd2-ec73-4ae3-9347-161d4b21fb1f" providerId="AD" clId="Web-{FB19472E-CD37-A3F0-EE58-C18D916EB5E3}" dt="2023-10-13T00:23:49.891" v="3" actId="20577"/>
          <ac:spMkLst>
            <pc:docMk/>
            <pc:sldMk cId="2389604910" sldId="344"/>
            <ac:spMk id="7" creationId="{468BBC2B-03B2-2056-3906-95B84219A8BA}"/>
          </ac:spMkLst>
        </pc:spChg>
      </pc:sldChg>
      <pc:sldChg chg="modSp">
        <pc:chgData name="Vera,  Juan (OS-)" userId="S::verajua_paho.org#ext#@worldhealthorg.onmicrosoft.com::d4a6bcd2-ec73-4ae3-9347-161d4b21fb1f" providerId="AD" clId="Web-{FB19472E-CD37-A3F0-EE58-C18D916EB5E3}" dt="2023-10-13T00:24:36.783" v="8" actId="20577"/>
        <pc:sldMkLst>
          <pc:docMk/>
          <pc:sldMk cId="2647485680" sldId="358"/>
        </pc:sldMkLst>
        <pc:spChg chg="mod">
          <ac:chgData name="Vera,  Juan (OS-)" userId="S::verajua_paho.org#ext#@worldhealthorg.onmicrosoft.com::d4a6bcd2-ec73-4ae3-9347-161d4b21fb1f" providerId="AD" clId="Web-{FB19472E-CD37-A3F0-EE58-C18D916EB5E3}" dt="2023-10-13T00:24:36.783" v="8" actId="20577"/>
          <ac:spMkLst>
            <pc:docMk/>
            <pc:sldMk cId="2647485680" sldId="358"/>
            <ac:spMk id="6" creationId="{1A85FA43-0E7A-9283-E929-2BDCFBE85C33}"/>
          </ac:spMkLst>
        </pc:spChg>
      </pc:sldChg>
      <pc:sldChg chg="modSp">
        <pc:chgData name="Vera,  Juan (OS-)" userId="S::verajua_paho.org#ext#@worldhealthorg.onmicrosoft.com::d4a6bcd2-ec73-4ae3-9347-161d4b21fb1f" providerId="AD" clId="Web-{FB19472E-CD37-A3F0-EE58-C18D916EB5E3}" dt="2023-10-13T00:24:47.909" v="9" actId="20577"/>
        <pc:sldMkLst>
          <pc:docMk/>
          <pc:sldMk cId="2433790432" sldId="360"/>
        </pc:sldMkLst>
        <pc:spChg chg="mod">
          <ac:chgData name="Vera,  Juan (OS-)" userId="S::verajua_paho.org#ext#@worldhealthorg.onmicrosoft.com::d4a6bcd2-ec73-4ae3-9347-161d4b21fb1f" providerId="AD" clId="Web-{FB19472E-CD37-A3F0-EE58-C18D916EB5E3}" dt="2023-10-13T00:24:47.909" v="9" actId="20577"/>
          <ac:spMkLst>
            <pc:docMk/>
            <pc:sldMk cId="2433790432" sldId="360"/>
            <ac:spMk id="2" creationId="{57FD6E32-C3B7-F6CA-8F1B-E16254A05575}"/>
          </ac:spMkLst>
        </pc:spChg>
      </pc:sldChg>
    </pc:docChg>
  </pc:docChgLst>
  <pc:docChgLst>
    <pc:chgData name="Vera,  Juan (OS-)" userId="S::verajua_paho.org#ext#@worldhealthorg.onmicrosoft.com::d4a6bcd2-ec73-4ae3-9347-161d4b21fb1f" providerId="AD" clId="Web-{69211860-B9B3-4BAB-85E0-20D8F863CC08}"/>
    <pc:docChg chg="modSld">
      <pc:chgData name="Vera,  Juan (OS-)" userId="S::verajua_paho.org#ext#@worldhealthorg.onmicrosoft.com::d4a6bcd2-ec73-4ae3-9347-161d4b21fb1f" providerId="AD" clId="Web-{69211860-B9B3-4BAB-85E0-20D8F863CC08}" dt="2023-10-26T02:56:55.426" v="55"/>
      <pc:docMkLst>
        <pc:docMk/>
      </pc:docMkLst>
      <pc:sldChg chg="modSp">
        <pc:chgData name="Vera,  Juan (OS-)" userId="S::verajua_paho.org#ext#@worldhealthorg.onmicrosoft.com::d4a6bcd2-ec73-4ae3-9347-161d4b21fb1f" providerId="AD" clId="Web-{69211860-B9B3-4BAB-85E0-20D8F863CC08}" dt="2023-10-26T02:45:19.528" v="0" actId="20577"/>
        <pc:sldMkLst>
          <pc:docMk/>
          <pc:sldMk cId="1067511228" sldId="336"/>
        </pc:sldMkLst>
        <pc:spChg chg="mod">
          <ac:chgData name="Vera,  Juan (OS-)" userId="S::verajua_paho.org#ext#@worldhealthorg.onmicrosoft.com::d4a6bcd2-ec73-4ae3-9347-161d4b21fb1f" providerId="AD" clId="Web-{69211860-B9B3-4BAB-85E0-20D8F863CC08}" dt="2023-10-26T02:45:19.528" v="0" actId="20577"/>
          <ac:spMkLst>
            <pc:docMk/>
            <pc:sldMk cId="1067511228" sldId="336"/>
            <ac:spMk id="5" creationId="{94284B09-2C1A-EC3C-2530-2DC4CD3681A9}"/>
          </ac:spMkLst>
        </pc:spChg>
      </pc:sldChg>
      <pc:sldChg chg="addSp modSp">
        <pc:chgData name="Vera,  Juan (OS-)" userId="S::verajua_paho.org#ext#@worldhealthorg.onmicrosoft.com::d4a6bcd2-ec73-4ae3-9347-161d4b21fb1f" providerId="AD" clId="Web-{69211860-B9B3-4BAB-85E0-20D8F863CC08}" dt="2023-10-26T02:46:15.611" v="5"/>
        <pc:sldMkLst>
          <pc:docMk/>
          <pc:sldMk cId="3458458964" sldId="340"/>
        </pc:sldMkLst>
        <pc:spChg chg="mod">
          <ac:chgData name="Vera,  Juan (OS-)" userId="S::verajua_paho.org#ext#@worldhealthorg.onmicrosoft.com::d4a6bcd2-ec73-4ae3-9347-161d4b21fb1f" providerId="AD" clId="Web-{69211860-B9B3-4BAB-85E0-20D8F863CC08}" dt="2023-10-26T02:46:15.611" v="5"/>
          <ac:spMkLst>
            <pc:docMk/>
            <pc:sldMk cId="3458458964" sldId="340"/>
            <ac:spMk id="8" creationId="{34FF69EE-8DE0-8C2A-2735-6AD82ABB0014}"/>
          </ac:spMkLst>
        </pc:spChg>
        <pc:picChg chg="add">
          <ac:chgData name="Vera,  Juan (OS-)" userId="S::verajua_paho.org#ext#@worldhealthorg.onmicrosoft.com::d4a6bcd2-ec73-4ae3-9347-161d4b21fb1f" providerId="AD" clId="Web-{69211860-B9B3-4BAB-85E0-20D8F863CC08}" dt="2023-10-26T02:45:52.453" v="1"/>
          <ac:picMkLst>
            <pc:docMk/>
            <pc:sldMk cId="3458458964" sldId="340"/>
            <ac:picMk id="4" creationId="{AE4C7CC0-64EB-B092-1C1F-7F8C1CE1F503}"/>
          </ac:picMkLst>
        </pc:picChg>
        <pc:picChg chg="add">
          <ac:chgData name="Vera,  Juan (OS-)" userId="S::verajua_paho.org#ext#@worldhealthorg.onmicrosoft.com::d4a6bcd2-ec73-4ae3-9347-161d4b21fb1f" providerId="AD" clId="Web-{69211860-B9B3-4BAB-85E0-20D8F863CC08}" dt="2023-10-26T02:45:52.468" v="2"/>
          <ac:picMkLst>
            <pc:docMk/>
            <pc:sldMk cId="3458458964" sldId="340"/>
            <ac:picMk id="7" creationId="{77EEFB16-A14A-AE7B-DF10-5E366454BD68}"/>
          </ac:picMkLst>
        </pc:picChg>
      </pc:sldChg>
      <pc:sldChg chg="modSp">
        <pc:chgData name="Vera,  Juan (OS-)" userId="S::verajua_paho.org#ext#@worldhealthorg.onmicrosoft.com::d4a6bcd2-ec73-4ae3-9347-161d4b21fb1f" providerId="AD" clId="Web-{69211860-B9B3-4BAB-85E0-20D8F863CC08}" dt="2023-10-26T02:47:33.836" v="11" actId="14100"/>
        <pc:sldMkLst>
          <pc:docMk/>
          <pc:sldMk cId="2117893315" sldId="341"/>
        </pc:sldMkLst>
        <pc:spChg chg="mod">
          <ac:chgData name="Vera,  Juan (OS-)" userId="S::verajua_paho.org#ext#@worldhealthorg.onmicrosoft.com::d4a6bcd2-ec73-4ae3-9347-161d4b21fb1f" providerId="AD" clId="Web-{69211860-B9B3-4BAB-85E0-20D8F863CC08}" dt="2023-10-26T02:47:33.836" v="11" actId="14100"/>
          <ac:spMkLst>
            <pc:docMk/>
            <pc:sldMk cId="2117893315" sldId="341"/>
            <ac:spMk id="2" creationId="{00000000-0000-0000-0000-000000000000}"/>
          </ac:spMkLst>
        </pc:spChg>
      </pc:sldChg>
      <pc:sldChg chg="modSp">
        <pc:chgData name="Vera,  Juan (OS-)" userId="S::verajua_paho.org#ext#@worldhealthorg.onmicrosoft.com::d4a6bcd2-ec73-4ae3-9347-161d4b21fb1f" providerId="AD" clId="Web-{69211860-B9B3-4BAB-85E0-20D8F863CC08}" dt="2023-10-26T02:47:05.912" v="7" actId="20577"/>
        <pc:sldMkLst>
          <pc:docMk/>
          <pc:sldMk cId="779016575" sldId="342"/>
        </pc:sldMkLst>
        <pc:spChg chg="mod">
          <ac:chgData name="Vera,  Juan (OS-)" userId="S::verajua_paho.org#ext#@worldhealthorg.onmicrosoft.com::d4a6bcd2-ec73-4ae3-9347-161d4b21fb1f" providerId="AD" clId="Web-{69211860-B9B3-4BAB-85E0-20D8F863CC08}" dt="2023-10-26T02:47:05.912" v="7" actId="20577"/>
          <ac:spMkLst>
            <pc:docMk/>
            <pc:sldMk cId="779016575" sldId="342"/>
            <ac:spMk id="2" creationId="{00000000-0000-0000-0000-000000000000}"/>
          </ac:spMkLst>
        </pc:spChg>
        <pc:spChg chg="mod">
          <ac:chgData name="Vera,  Juan (OS-)" userId="S::verajua_paho.org#ext#@worldhealthorg.onmicrosoft.com::d4a6bcd2-ec73-4ae3-9347-161d4b21fb1f" providerId="AD" clId="Web-{69211860-B9B3-4BAB-85E0-20D8F863CC08}" dt="2023-10-26T02:46:58.427" v="6" actId="1076"/>
          <ac:spMkLst>
            <pc:docMk/>
            <pc:sldMk cId="779016575" sldId="342"/>
            <ac:spMk id="6" creationId="{EA80A2D2-F607-FA73-9736-E6861E61A357}"/>
          </ac:spMkLst>
        </pc:spChg>
      </pc:sldChg>
      <pc:sldChg chg="modSp">
        <pc:chgData name="Vera,  Juan (OS-)" userId="S::verajua_paho.org#ext#@worldhealthorg.onmicrosoft.com::d4a6bcd2-ec73-4ae3-9347-161d4b21fb1f" providerId="AD" clId="Web-{69211860-B9B3-4BAB-85E0-20D8F863CC08}" dt="2023-10-26T02:48:17.651" v="17"/>
        <pc:sldMkLst>
          <pc:docMk/>
          <pc:sldMk cId="874913409" sldId="343"/>
        </pc:sldMkLst>
        <pc:spChg chg="mod">
          <ac:chgData name="Vera,  Juan (OS-)" userId="S::verajua_paho.org#ext#@worldhealthorg.onmicrosoft.com::d4a6bcd2-ec73-4ae3-9347-161d4b21fb1f" providerId="AD" clId="Web-{69211860-B9B3-4BAB-85E0-20D8F863CC08}" dt="2023-10-26T02:48:17.651" v="17"/>
          <ac:spMkLst>
            <pc:docMk/>
            <pc:sldMk cId="874913409" sldId="343"/>
            <ac:spMk id="4" creationId="{3DF7811D-2033-52C5-C8EC-76D44DF6F980}"/>
          </ac:spMkLst>
        </pc:spChg>
        <pc:spChg chg="mod">
          <ac:chgData name="Vera,  Juan (OS-)" userId="S::verajua_paho.org#ext#@worldhealthorg.onmicrosoft.com::d4a6bcd2-ec73-4ae3-9347-161d4b21fb1f" providerId="AD" clId="Web-{69211860-B9B3-4BAB-85E0-20D8F863CC08}" dt="2023-10-26T02:47:57.712" v="14" actId="20577"/>
          <ac:spMkLst>
            <pc:docMk/>
            <pc:sldMk cId="874913409" sldId="343"/>
            <ac:spMk id="7" creationId="{93E44113-3C59-431B-7E73-06DC5C52F23D}"/>
          </ac:spMkLst>
        </pc:spChg>
      </pc:sldChg>
      <pc:sldChg chg="modSp">
        <pc:chgData name="Vera,  Juan (OS-)" userId="S::verajua_paho.org#ext#@worldhealthorg.onmicrosoft.com::d4a6bcd2-ec73-4ae3-9347-161d4b21fb1f" providerId="AD" clId="Web-{69211860-B9B3-4BAB-85E0-20D8F863CC08}" dt="2023-10-26T02:49:01.295" v="20" actId="20577"/>
        <pc:sldMkLst>
          <pc:docMk/>
          <pc:sldMk cId="151066475" sldId="347"/>
        </pc:sldMkLst>
        <pc:spChg chg="mod">
          <ac:chgData name="Vera,  Juan (OS-)" userId="S::verajua_paho.org#ext#@worldhealthorg.onmicrosoft.com::d4a6bcd2-ec73-4ae3-9347-161d4b21fb1f" providerId="AD" clId="Web-{69211860-B9B3-4BAB-85E0-20D8F863CC08}" dt="2023-10-26T02:48:44.107" v="18" actId="20577"/>
          <ac:spMkLst>
            <pc:docMk/>
            <pc:sldMk cId="151066475" sldId="347"/>
            <ac:spMk id="2" creationId="{00000000-0000-0000-0000-000000000000}"/>
          </ac:spMkLst>
        </pc:spChg>
        <pc:spChg chg="mod">
          <ac:chgData name="Vera,  Juan (OS-)" userId="S::verajua_paho.org#ext#@worldhealthorg.onmicrosoft.com::d4a6bcd2-ec73-4ae3-9347-161d4b21fb1f" providerId="AD" clId="Web-{69211860-B9B3-4BAB-85E0-20D8F863CC08}" dt="2023-10-26T02:49:01.295" v="20" actId="20577"/>
          <ac:spMkLst>
            <pc:docMk/>
            <pc:sldMk cId="151066475" sldId="347"/>
            <ac:spMk id="3" creationId="{9CCB0B04-4359-FB77-B218-95667F542DA9}"/>
          </ac:spMkLst>
        </pc:spChg>
      </pc:sldChg>
      <pc:sldChg chg="modSp">
        <pc:chgData name="Vera,  Juan (OS-)" userId="S::verajua_paho.org#ext#@worldhealthorg.onmicrosoft.com::d4a6bcd2-ec73-4ae3-9347-161d4b21fb1f" providerId="AD" clId="Web-{69211860-B9B3-4BAB-85E0-20D8F863CC08}" dt="2023-10-26T02:49:15.312" v="22" actId="1076"/>
        <pc:sldMkLst>
          <pc:docMk/>
          <pc:sldMk cId="2885481582" sldId="348"/>
        </pc:sldMkLst>
        <pc:picChg chg="mod">
          <ac:chgData name="Vera,  Juan (OS-)" userId="S::verajua_paho.org#ext#@worldhealthorg.onmicrosoft.com::d4a6bcd2-ec73-4ae3-9347-161d4b21fb1f" providerId="AD" clId="Web-{69211860-B9B3-4BAB-85E0-20D8F863CC08}" dt="2023-10-26T02:49:15.312" v="22" actId="1076"/>
          <ac:picMkLst>
            <pc:docMk/>
            <pc:sldMk cId="2885481582" sldId="348"/>
            <ac:picMk id="6" creationId="{E3EEF98F-4538-30CC-4B4A-9BA13B9564F4}"/>
          </ac:picMkLst>
        </pc:picChg>
      </pc:sldChg>
      <pc:sldChg chg="modSp">
        <pc:chgData name="Vera,  Juan (OS-)" userId="S::verajua_paho.org#ext#@worldhealthorg.onmicrosoft.com::d4a6bcd2-ec73-4ae3-9347-161d4b21fb1f" providerId="AD" clId="Web-{69211860-B9B3-4BAB-85E0-20D8F863CC08}" dt="2023-10-26T02:49:26.500" v="24" actId="1076"/>
        <pc:sldMkLst>
          <pc:docMk/>
          <pc:sldMk cId="1274939564" sldId="349"/>
        </pc:sldMkLst>
        <pc:spChg chg="mod">
          <ac:chgData name="Vera,  Juan (OS-)" userId="S::verajua_paho.org#ext#@worldhealthorg.onmicrosoft.com::d4a6bcd2-ec73-4ae3-9347-161d4b21fb1f" providerId="AD" clId="Web-{69211860-B9B3-4BAB-85E0-20D8F863CC08}" dt="2023-10-26T02:49:26.500" v="24" actId="1076"/>
          <ac:spMkLst>
            <pc:docMk/>
            <pc:sldMk cId="1274939564" sldId="349"/>
            <ac:spMk id="7" creationId="{0294CEDE-4BE0-CD56-8281-F2A3EA4C4F65}"/>
          </ac:spMkLst>
        </pc:spChg>
        <pc:picChg chg="mod">
          <ac:chgData name="Vera,  Juan (OS-)" userId="S::verajua_paho.org#ext#@worldhealthorg.onmicrosoft.com::d4a6bcd2-ec73-4ae3-9347-161d4b21fb1f" providerId="AD" clId="Web-{69211860-B9B3-4BAB-85E0-20D8F863CC08}" dt="2023-10-26T02:49:23.063" v="23" actId="14100"/>
          <ac:picMkLst>
            <pc:docMk/>
            <pc:sldMk cId="1274939564" sldId="349"/>
            <ac:picMk id="6" creationId="{12080122-E910-CF7B-A2AD-13075375C49F}"/>
          </ac:picMkLst>
        </pc:picChg>
      </pc:sldChg>
      <pc:sldChg chg="modSp">
        <pc:chgData name="Vera,  Juan (OS-)" userId="S::verajua_paho.org#ext#@worldhealthorg.onmicrosoft.com::d4a6bcd2-ec73-4ae3-9347-161d4b21fb1f" providerId="AD" clId="Web-{69211860-B9B3-4BAB-85E0-20D8F863CC08}" dt="2023-10-26T02:49:31.938" v="25" actId="1076"/>
        <pc:sldMkLst>
          <pc:docMk/>
          <pc:sldMk cId="2005710096" sldId="350"/>
        </pc:sldMkLst>
        <pc:spChg chg="mod">
          <ac:chgData name="Vera,  Juan (OS-)" userId="S::verajua_paho.org#ext#@worldhealthorg.onmicrosoft.com::d4a6bcd2-ec73-4ae3-9347-161d4b21fb1f" providerId="AD" clId="Web-{69211860-B9B3-4BAB-85E0-20D8F863CC08}" dt="2023-10-26T02:49:31.938" v="25" actId="1076"/>
          <ac:spMkLst>
            <pc:docMk/>
            <pc:sldMk cId="2005710096" sldId="350"/>
            <ac:spMk id="3" creationId="{962A96EF-15FE-D49C-7B55-93C0D041C891}"/>
          </ac:spMkLst>
        </pc:spChg>
      </pc:sldChg>
      <pc:sldChg chg="modSp">
        <pc:chgData name="Vera,  Juan (OS-)" userId="S::verajua_paho.org#ext#@worldhealthorg.onmicrosoft.com::d4a6bcd2-ec73-4ae3-9347-161d4b21fb1f" providerId="AD" clId="Web-{69211860-B9B3-4BAB-85E0-20D8F863CC08}" dt="2023-10-26T02:50:04.113" v="29" actId="20577"/>
        <pc:sldMkLst>
          <pc:docMk/>
          <pc:sldMk cId="3881981379" sldId="354"/>
        </pc:sldMkLst>
        <pc:spChg chg="mod">
          <ac:chgData name="Vera,  Juan (OS-)" userId="S::verajua_paho.org#ext#@worldhealthorg.onmicrosoft.com::d4a6bcd2-ec73-4ae3-9347-161d4b21fb1f" providerId="AD" clId="Web-{69211860-B9B3-4BAB-85E0-20D8F863CC08}" dt="2023-10-26T02:50:04.113" v="29" actId="20577"/>
          <ac:spMkLst>
            <pc:docMk/>
            <pc:sldMk cId="3881981379" sldId="354"/>
            <ac:spMk id="2" creationId="{00000000-0000-0000-0000-000000000000}"/>
          </ac:spMkLst>
        </pc:spChg>
        <pc:spChg chg="mod">
          <ac:chgData name="Vera,  Juan (OS-)" userId="S::verajua_paho.org#ext#@worldhealthorg.onmicrosoft.com::d4a6bcd2-ec73-4ae3-9347-161d4b21fb1f" providerId="AD" clId="Web-{69211860-B9B3-4BAB-85E0-20D8F863CC08}" dt="2023-10-26T02:49:52.941" v="27" actId="1076"/>
          <ac:spMkLst>
            <pc:docMk/>
            <pc:sldMk cId="3881981379" sldId="354"/>
            <ac:spMk id="7" creationId="{BEC9FDEF-A66C-5541-275A-8598A4860F1A}"/>
          </ac:spMkLst>
        </pc:spChg>
        <pc:picChg chg="mod">
          <ac:chgData name="Vera,  Juan (OS-)" userId="S::verajua_paho.org#ext#@worldhealthorg.onmicrosoft.com::d4a6bcd2-ec73-4ae3-9347-161d4b21fb1f" providerId="AD" clId="Web-{69211860-B9B3-4BAB-85E0-20D8F863CC08}" dt="2023-10-26T02:49:49.800" v="26" actId="14100"/>
          <ac:picMkLst>
            <pc:docMk/>
            <pc:sldMk cId="3881981379" sldId="354"/>
            <ac:picMk id="6" creationId="{506F26A8-DEA1-0F38-D72B-B3A50F624793}"/>
          </ac:picMkLst>
        </pc:picChg>
      </pc:sldChg>
      <pc:sldChg chg="modSp">
        <pc:chgData name="Vera,  Juan (OS-)" userId="S::verajua_paho.org#ext#@worldhealthorg.onmicrosoft.com::d4a6bcd2-ec73-4ae3-9347-161d4b21fb1f" providerId="AD" clId="Web-{69211860-B9B3-4BAB-85E0-20D8F863CC08}" dt="2023-10-26T02:51:34.589" v="36" actId="20577"/>
        <pc:sldMkLst>
          <pc:docMk/>
          <pc:sldMk cId="2659771395" sldId="375"/>
        </pc:sldMkLst>
        <pc:spChg chg="mod">
          <ac:chgData name="Vera,  Juan (OS-)" userId="S::verajua_paho.org#ext#@worldhealthorg.onmicrosoft.com::d4a6bcd2-ec73-4ae3-9347-161d4b21fb1f" providerId="AD" clId="Web-{69211860-B9B3-4BAB-85E0-20D8F863CC08}" dt="2023-10-26T02:51:34.589" v="36" actId="20577"/>
          <ac:spMkLst>
            <pc:docMk/>
            <pc:sldMk cId="2659771395" sldId="375"/>
            <ac:spMk id="7" creationId="{CD118F75-F65B-C1DC-4DF4-6F8B90A993C3}"/>
          </ac:spMkLst>
        </pc:spChg>
      </pc:sldChg>
      <pc:sldChg chg="modSp">
        <pc:chgData name="Vera,  Juan (OS-)" userId="S::verajua_paho.org#ext#@worldhealthorg.onmicrosoft.com::d4a6bcd2-ec73-4ae3-9347-161d4b21fb1f" providerId="AD" clId="Web-{69211860-B9B3-4BAB-85E0-20D8F863CC08}" dt="2023-10-26T02:51:50.856" v="37"/>
        <pc:sldMkLst>
          <pc:docMk/>
          <pc:sldMk cId="169480019" sldId="376"/>
        </pc:sldMkLst>
        <pc:spChg chg="mod">
          <ac:chgData name="Vera,  Juan (OS-)" userId="S::verajua_paho.org#ext#@worldhealthorg.onmicrosoft.com::d4a6bcd2-ec73-4ae3-9347-161d4b21fb1f" providerId="AD" clId="Web-{69211860-B9B3-4BAB-85E0-20D8F863CC08}" dt="2023-10-26T02:51:50.856" v="37"/>
          <ac:spMkLst>
            <pc:docMk/>
            <pc:sldMk cId="169480019" sldId="376"/>
            <ac:spMk id="4" creationId="{B9E4ADEA-50E8-23CA-11EA-4EF3E73895C4}"/>
          </ac:spMkLst>
        </pc:spChg>
      </pc:sldChg>
      <pc:sldChg chg="modSp">
        <pc:chgData name="Vera,  Juan (OS-)" userId="S::verajua_paho.org#ext#@worldhealthorg.onmicrosoft.com::d4a6bcd2-ec73-4ae3-9347-161d4b21fb1f" providerId="AD" clId="Web-{69211860-B9B3-4BAB-85E0-20D8F863CC08}" dt="2023-10-26T02:52:27.828" v="38"/>
        <pc:sldMkLst>
          <pc:docMk/>
          <pc:sldMk cId="2202944908" sldId="381"/>
        </pc:sldMkLst>
        <pc:spChg chg="mod">
          <ac:chgData name="Vera,  Juan (OS-)" userId="S::verajua_paho.org#ext#@worldhealthorg.onmicrosoft.com::d4a6bcd2-ec73-4ae3-9347-161d4b21fb1f" providerId="AD" clId="Web-{69211860-B9B3-4BAB-85E0-20D8F863CC08}" dt="2023-10-26T02:52:27.828" v="38"/>
          <ac:spMkLst>
            <pc:docMk/>
            <pc:sldMk cId="2202944908" sldId="381"/>
            <ac:spMk id="2" creationId="{B285E7C2-D049-E765-976A-9C062E8CEDD0}"/>
          </ac:spMkLst>
        </pc:spChg>
      </pc:sldChg>
      <pc:sldChg chg="modSp">
        <pc:chgData name="Vera,  Juan (OS-)" userId="S::verajua_paho.org#ext#@worldhealthorg.onmicrosoft.com::d4a6bcd2-ec73-4ae3-9347-161d4b21fb1f" providerId="AD" clId="Web-{69211860-B9B3-4BAB-85E0-20D8F863CC08}" dt="2023-10-26T02:52:42.454" v="39"/>
        <pc:sldMkLst>
          <pc:docMk/>
          <pc:sldMk cId="930155808" sldId="382"/>
        </pc:sldMkLst>
        <pc:spChg chg="mod">
          <ac:chgData name="Vera,  Juan (OS-)" userId="S::verajua_paho.org#ext#@worldhealthorg.onmicrosoft.com::d4a6bcd2-ec73-4ae3-9347-161d4b21fb1f" providerId="AD" clId="Web-{69211860-B9B3-4BAB-85E0-20D8F863CC08}" dt="2023-10-26T02:52:42.454" v="39"/>
          <ac:spMkLst>
            <pc:docMk/>
            <pc:sldMk cId="930155808" sldId="382"/>
            <ac:spMk id="2" creationId="{B95BEF8D-A7EB-E698-A607-DA65BBF02FAC}"/>
          </ac:spMkLst>
        </pc:spChg>
      </pc:sldChg>
      <pc:sldChg chg="modSp">
        <pc:chgData name="Vera,  Juan (OS-)" userId="S::verajua_paho.org#ext#@worldhealthorg.onmicrosoft.com::d4a6bcd2-ec73-4ae3-9347-161d4b21fb1f" providerId="AD" clId="Web-{69211860-B9B3-4BAB-85E0-20D8F863CC08}" dt="2023-10-26T02:53:15.487" v="41"/>
        <pc:sldMkLst>
          <pc:docMk/>
          <pc:sldMk cId="427421421" sldId="383"/>
        </pc:sldMkLst>
        <pc:spChg chg="mod">
          <ac:chgData name="Vera,  Juan (OS-)" userId="S::verajua_paho.org#ext#@worldhealthorg.onmicrosoft.com::d4a6bcd2-ec73-4ae3-9347-161d4b21fb1f" providerId="AD" clId="Web-{69211860-B9B3-4BAB-85E0-20D8F863CC08}" dt="2023-10-26T02:53:15.487" v="41"/>
          <ac:spMkLst>
            <pc:docMk/>
            <pc:sldMk cId="427421421" sldId="383"/>
            <ac:spMk id="2" creationId="{48234FA2-4CFC-8D06-F3EB-E7D8D999BE19}"/>
          </ac:spMkLst>
        </pc:spChg>
      </pc:sldChg>
      <pc:sldChg chg="modSp">
        <pc:chgData name="Vera,  Juan (OS-)" userId="S::verajua_paho.org#ext#@worldhealthorg.onmicrosoft.com::d4a6bcd2-ec73-4ae3-9347-161d4b21fb1f" providerId="AD" clId="Web-{69211860-B9B3-4BAB-85E0-20D8F863CC08}" dt="2023-10-26T02:53:43.005" v="42"/>
        <pc:sldMkLst>
          <pc:docMk/>
          <pc:sldMk cId="2251385145" sldId="387"/>
        </pc:sldMkLst>
        <pc:spChg chg="mod">
          <ac:chgData name="Vera,  Juan (OS-)" userId="S::verajua_paho.org#ext#@worldhealthorg.onmicrosoft.com::d4a6bcd2-ec73-4ae3-9347-161d4b21fb1f" providerId="AD" clId="Web-{69211860-B9B3-4BAB-85E0-20D8F863CC08}" dt="2023-10-26T02:53:43.005" v="42"/>
          <ac:spMkLst>
            <pc:docMk/>
            <pc:sldMk cId="2251385145" sldId="387"/>
            <ac:spMk id="2" creationId="{0C8CB56A-DEEB-8D02-8121-002A4839E788}"/>
          </ac:spMkLst>
        </pc:spChg>
      </pc:sldChg>
      <pc:sldChg chg="modSp">
        <pc:chgData name="Vera,  Juan (OS-)" userId="S::verajua_paho.org#ext#@worldhealthorg.onmicrosoft.com::d4a6bcd2-ec73-4ae3-9347-161d4b21fb1f" providerId="AD" clId="Web-{69211860-B9B3-4BAB-85E0-20D8F863CC08}" dt="2023-10-26T02:53:50.443" v="43"/>
        <pc:sldMkLst>
          <pc:docMk/>
          <pc:sldMk cId="2238281465" sldId="388"/>
        </pc:sldMkLst>
        <pc:spChg chg="mod">
          <ac:chgData name="Vera,  Juan (OS-)" userId="S::verajua_paho.org#ext#@worldhealthorg.onmicrosoft.com::d4a6bcd2-ec73-4ae3-9347-161d4b21fb1f" providerId="AD" clId="Web-{69211860-B9B3-4BAB-85E0-20D8F863CC08}" dt="2023-10-26T02:53:50.443" v="43"/>
          <ac:spMkLst>
            <pc:docMk/>
            <pc:sldMk cId="2238281465" sldId="388"/>
            <ac:spMk id="3" creationId="{FC424B04-50E5-97FC-E87B-E60A6CDC0CA8}"/>
          </ac:spMkLst>
        </pc:spChg>
      </pc:sldChg>
      <pc:sldChg chg="modSp">
        <pc:chgData name="Vera,  Juan (OS-)" userId="S::verajua_paho.org#ext#@worldhealthorg.onmicrosoft.com::d4a6bcd2-ec73-4ae3-9347-161d4b21fb1f" providerId="AD" clId="Web-{69211860-B9B3-4BAB-85E0-20D8F863CC08}" dt="2023-10-26T02:54:08.116" v="44"/>
        <pc:sldMkLst>
          <pc:docMk/>
          <pc:sldMk cId="1901130459" sldId="392"/>
        </pc:sldMkLst>
        <pc:spChg chg="mod">
          <ac:chgData name="Vera,  Juan (OS-)" userId="S::verajua_paho.org#ext#@worldhealthorg.onmicrosoft.com::d4a6bcd2-ec73-4ae3-9347-161d4b21fb1f" providerId="AD" clId="Web-{69211860-B9B3-4BAB-85E0-20D8F863CC08}" dt="2023-10-26T02:54:08.116" v="44"/>
          <ac:spMkLst>
            <pc:docMk/>
            <pc:sldMk cId="1901130459" sldId="392"/>
            <ac:spMk id="2" creationId="{66346C4E-71BB-93F4-7EA2-CD014F38B16D}"/>
          </ac:spMkLst>
        </pc:spChg>
      </pc:sldChg>
      <pc:sldChg chg="modSp">
        <pc:chgData name="Vera,  Juan (OS-)" userId="S::verajua_paho.org#ext#@worldhealthorg.onmicrosoft.com::d4a6bcd2-ec73-4ae3-9347-161d4b21fb1f" providerId="AD" clId="Web-{69211860-B9B3-4BAB-85E0-20D8F863CC08}" dt="2023-10-26T02:55:52.124" v="50"/>
        <pc:sldMkLst>
          <pc:docMk/>
          <pc:sldMk cId="465831769" sldId="398"/>
        </pc:sldMkLst>
        <pc:spChg chg="mod">
          <ac:chgData name="Vera,  Juan (OS-)" userId="S::verajua_paho.org#ext#@worldhealthorg.onmicrosoft.com::d4a6bcd2-ec73-4ae3-9347-161d4b21fb1f" providerId="AD" clId="Web-{69211860-B9B3-4BAB-85E0-20D8F863CC08}" dt="2023-10-26T02:55:52.124" v="50"/>
          <ac:spMkLst>
            <pc:docMk/>
            <pc:sldMk cId="465831769" sldId="398"/>
            <ac:spMk id="2" creationId="{9AF97BF4-2E03-78FD-CA62-0E19027A7E52}"/>
          </ac:spMkLst>
        </pc:spChg>
        <pc:spChg chg="mod">
          <ac:chgData name="Vera,  Juan (OS-)" userId="S::verajua_paho.org#ext#@worldhealthorg.onmicrosoft.com::d4a6bcd2-ec73-4ae3-9347-161d4b21fb1f" providerId="AD" clId="Web-{69211860-B9B3-4BAB-85E0-20D8F863CC08}" dt="2023-10-26T02:55:44.139" v="49" actId="20577"/>
          <ac:spMkLst>
            <pc:docMk/>
            <pc:sldMk cId="465831769" sldId="398"/>
            <ac:spMk id="4" creationId="{08DCB234-6175-CFB4-69B3-176A5F9D6E59}"/>
          </ac:spMkLst>
        </pc:spChg>
      </pc:sldChg>
      <pc:sldChg chg="modSp">
        <pc:chgData name="Vera,  Juan (OS-)" userId="S::verajua_paho.org#ext#@worldhealthorg.onmicrosoft.com::d4a6bcd2-ec73-4ae3-9347-161d4b21fb1f" providerId="AD" clId="Web-{69211860-B9B3-4BAB-85E0-20D8F863CC08}" dt="2023-10-26T02:55:03.027" v="45" actId="20577"/>
        <pc:sldMkLst>
          <pc:docMk/>
          <pc:sldMk cId="2639959165" sldId="399"/>
        </pc:sldMkLst>
        <pc:spChg chg="mod">
          <ac:chgData name="Vera,  Juan (OS-)" userId="S::verajua_paho.org#ext#@worldhealthorg.onmicrosoft.com::d4a6bcd2-ec73-4ae3-9347-161d4b21fb1f" providerId="AD" clId="Web-{69211860-B9B3-4BAB-85E0-20D8F863CC08}" dt="2023-10-26T02:55:03.027" v="45" actId="20577"/>
          <ac:spMkLst>
            <pc:docMk/>
            <pc:sldMk cId="2639959165" sldId="399"/>
            <ac:spMk id="8" creationId="{742048E1-E9D3-5C05-5F57-4E47F423FAD2}"/>
          </ac:spMkLst>
        </pc:spChg>
      </pc:sldChg>
      <pc:sldChg chg="modSp">
        <pc:chgData name="Vera,  Juan (OS-)" userId="S::verajua_paho.org#ext#@worldhealthorg.onmicrosoft.com::d4a6bcd2-ec73-4ae3-9347-161d4b21fb1f" providerId="AD" clId="Web-{69211860-B9B3-4BAB-85E0-20D8F863CC08}" dt="2023-10-26T02:56:11.891" v="52"/>
        <pc:sldMkLst>
          <pc:docMk/>
          <pc:sldMk cId="1045506797" sldId="402"/>
        </pc:sldMkLst>
        <pc:spChg chg="mod">
          <ac:chgData name="Vera,  Juan (OS-)" userId="S::verajua_paho.org#ext#@worldhealthorg.onmicrosoft.com::d4a6bcd2-ec73-4ae3-9347-161d4b21fb1f" providerId="AD" clId="Web-{69211860-B9B3-4BAB-85E0-20D8F863CC08}" dt="2023-10-26T02:56:11.891" v="52"/>
          <ac:spMkLst>
            <pc:docMk/>
            <pc:sldMk cId="1045506797" sldId="402"/>
            <ac:spMk id="2" creationId="{749FE48A-4E6C-4C4A-D403-BC55BA92BD13}"/>
          </ac:spMkLst>
        </pc:spChg>
      </pc:sldChg>
      <pc:sldChg chg="modSp">
        <pc:chgData name="Vera,  Juan (OS-)" userId="S::verajua_paho.org#ext#@worldhealthorg.onmicrosoft.com::d4a6bcd2-ec73-4ae3-9347-161d4b21fb1f" providerId="AD" clId="Web-{69211860-B9B3-4BAB-85E0-20D8F863CC08}" dt="2023-10-26T02:56:27.721" v="53"/>
        <pc:sldMkLst>
          <pc:docMk/>
          <pc:sldMk cId="2218377308" sldId="404"/>
        </pc:sldMkLst>
        <pc:spChg chg="mod">
          <ac:chgData name="Vera,  Juan (OS-)" userId="S::verajua_paho.org#ext#@worldhealthorg.onmicrosoft.com::d4a6bcd2-ec73-4ae3-9347-161d4b21fb1f" providerId="AD" clId="Web-{69211860-B9B3-4BAB-85E0-20D8F863CC08}" dt="2023-10-26T02:56:27.721" v="53"/>
          <ac:spMkLst>
            <pc:docMk/>
            <pc:sldMk cId="2218377308" sldId="404"/>
            <ac:spMk id="2" creationId="{4B21540D-B7C9-7800-449D-E42933211F06}"/>
          </ac:spMkLst>
        </pc:spChg>
      </pc:sldChg>
      <pc:sldChg chg="modSp">
        <pc:chgData name="Vera,  Juan (OS-)" userId="S::verajua_paho.org#ext#@worldhealthorg.onmicrosoft.com::d4a6bcd2-ec73-4ae3-9347-161d4b21fb1f" providerId="AD" clId="Web-{69211860-B9B3-4BAB-85E0-20D8F863CC08}" dt="2023-10-26T02:56:37.284" v="54"/>
        <pc:sldMkLst>
          <pc:docMk/>
          <pc:sldMk cId="1697540060" sldId="405"/>
        </pc:sldMkLst>
        <pc:spChg chg="mod">
          <ac:chgData name="Vera,  Juan (OS-)" userId="S::verajua_paho.org#ext#@worldhealthorg.onmicrosoft.com::d4a6bcd2-ec73-4ae3-9347-161d4b21fb1f" providerId="AD" clId="Web-{69211860-B9B3-4BAB-85E0-20D8F863CC08}" dt="2023-10-26T02:56:37.284" v="54"/>
          <ac:spMkLst>
            <pc:docMk/>
            <pc:sldMk cId="1697540060" sldId="405"/>
            <ac:spMk id="4" creationId="{79E832B5-33CA-7AB4-7726-4BC38BA63007}"/>
          </ac:spMkLst>
        </pc:spChg>
      </pc:sldChg>
      <pc:sldChg chg="modSp">
        <pc:chgData name="Vera,  Juan (OS-)" userId="S::verajua_paho.org#ext#@worldhealthorg.onmicrosoft.com::d4a6bcd2-ec73-4ae3-9347-161d4b21fb1f" providerId="AD" clId="Web-{69211860-B9B3-4BAB-85E0-20D8F863CC08}" dt="2023-10-26T02:56:55.426" v="55"/>
        <pc:sldMkLst>
          <pc:docMk/>
          <pc:sldMk cId="2509808043" sldId="409"/>
        </pc:sldMkLst>
        <pc:spChg chg="mod">
          <ac:chgData name="Vera,  Juan (OS-)" userId="S::verajua_paho.org#ext#@worldhealthorg.onmicrosoft.com::d4a6bcd2-ec73-4ae3-9347-161d4b21fb1f" providerId="AD" clId="Web-{69211860-B9B3-4BAB-85E0-20D8F863CC08}" dt="2023-10-26T02:56:55.426" v="55"/>
          <ac:spMkLst>
            <pc:docMk/>
            <pc:sldMk cId="2509808043" sldId="409"/>
            <ac:spMk id="7" creationId="{A91792F2-D408-9231-F22E-19376BC857D3}"/>
          </ac:spMkLst>
        </pc:spChg>
      </pc:sldChg>
    </pc:docChg>
  </pc:docChgLst>
  <pc:docChgLst>
    <pc:chgData name="CAMPOS ZAMORA, Melissa" userId="4328921f-4451-4773-bb83-445ac24bfedf" providerId="ADAL" clId="{BF673305-179F-DF40-A590-6D53E84A1AC3}"/>
    <pc:docChg chg="addSld modSld sldOrd">
      <pc:chgData name="CAMPOS ZAMORA, Melissa" userId="4328921f-4451-4773-bb83-445ac24bfedf" providerId="ADAL" clId="{BF673305-179F-DF40-A590-6D53E84A1AC3}" dt="2023-09-18T12:08:40.566" v="1" actId="20578"/>
      <pc:docMkLst>
        <pc:docMk/>
      </pc:docMkLst>
      <pc:sldChg chg="add ord">
        <pc:chgData name="CAMPOS ZAMORA, Melissa" userId="4328921f-4451-4773-bb83-445ac24bfedf" providerId="ADAL" clId="{BF673305-179F-DF40-A590-6D53E84A1AC3}" dt="2023-09-18T12:08:40.566" v="1" actId="20578"/>
        <pc:sldMkLst>
          <pc:docMk/>
          <pc:sldMk cId="3181674701" sldId="333"/>
        </pc:sldMkLst>
      </pc:sldChg>
    </pc:docChg>
  </pc:docChgLst>
  <pc:docChgLst>
    <pc:chgData name="Vera,  Juan (OS-)" userId="S::verajua_paho.org#ext#@worldhealthorg.onmicrosoft.com::d4a6bcd2-ec73-4ae3-9347-161d4b21fb1f" providerId="AD" clId="Web-{13497870-2033-1C67-B2A1-11BF13D19D71}"/>
    <pc:docChg chg="addSld delSld modSld sldOrd">
      <pc:chgData name="Vera,  Juan (OS-)" userId="S::verajua_paho.org#ext#@worldhealthorg.onmicrosoft.com::d4a6bcd2-ec73-4ae3-9347-161d4b21fb1f" providerId="AD" clId="Web-{13497870-2033-1C67-B2A1-11BF13D19D71}" dt="2023-10-13T00:22:51.508" v="1222" actId="20577"/>
      <pc:docMkLst>
        <pc:docMk/>
      </pc:docMkLst>
      <pc:sldChg chg="modSp">
        <pc:chgData name="Vera,  Juan (OS-)" userId="S::verajua_paho.org#ext#@worldhealthorg.onmicrosoft.com::d4a6bcd2-ec73-4ae3-9347-161d4b21fb1f" providerId="AD" clId="Web-{13497870-2033-1C67-B2A1-11BF13D19D71}" dt="2023-10-13T00:22:51.508" v="1222" actId="20577"/>
        <pc:sldMkLst>
          <pc:docMk/>
          <pc:sldMk cId="3646883349" sldId="285"/>
        </pc:sldMkLst>
        <pc:spChg chg="mod">
          <ac:chgData name="Vera,  Juan (OS-)" userId="S::verajua_paho.org#ext#@worldhealthorg.onmicrosoft.com::d4a6bcd2-ec73-4ae3-9347-161d4b21fb1f" providerId="AD" clId="Web-{13497870-2033-1C67-B2A1-11BF13D19D71}" dt="2023-10-13T00:22:51.508" v="1222" actId="20577"/>
          <ac:spMkLst>
            <pc:docMk/>
            <pc:sldMk cId="3646883349" sldId="285"/>
            <ac:spMk id="98" creationId="{00000000-0000-0000-0000-000000000000}"/>
          </ac:spMkLst>
        </pc:spChg>
      </pc:sldChg>
      <pc:sldChg chg="addSp delSp modSp del ord">
        <pc:chgData name="Vera,  Juan (OS-)" userId="S::verajua_paho.org#ext#@worldhealthorg.onmicrosoft.com::d4a6bcd2-ec73-4ae3-9347-161d4b21fb1f" providerId="AD" clId="Web-{13497870-2033-1C67-B2A1-11BF13D19D71}" dt="2023-10-12T20:38:46.231" v="10"/>
        <pc:sldMkLst>
          <pc:docMk/>
          <pc:sldMk cId="1279666293" sldId="308"/>
        </pc:sldMkLst>
        <pc:spChg chg="del">
          <ac:chgData name="Vera,  Juan (OS-)" userId="S::verajua_paho.org#ext#@worldhealthorg.onmicrosoft.com::d4a6bcd2-ec73-4ae3-9347-161d4b21fb1f" providerId="AD" clId="Web-{13497870-2033-1C67-B2A1-11BF13D19D71}" dt="2023-10-12T20:37:30.571" v="1"/>
          <ac:spMkLst>
            <pc:docMk/>
            <pc:sldMk cId="1279666293" sldId="308"/>
            <ac:spMk id="3" creationId="{00000000-0000-0000-0000-000000000000}"/>
          </ac:spMkLst>
        </pc:spChg>
        <pc:spChg chg="add mod">
          <ac:chgData name="Vera,  Juan (OS-)" userId="S::verajua_paho.org#ext#@worldhealthorg.onmicrosoft.com::d4a6bcd2-ec73-4ae3-9347-161d4b21fb1f" providerId="AD" clId="Web-{13497870-2033-1C67-B2A1-11BF13D19D71}" dt="2023-10-12T20:37:30.571" v="1"/>
          <ac:spMkLst>
            <pc:docMk/>
            <pc:sldMk cId="1279666293" sldId="308"/>
            <ac:spMk id="6" creationId="{018D3C0C-E409-0C2D-9CE4-4D0EF63DA026}"/>
          </ac:spMkLst>
        </pc:spChg>
      </pc:sldChg>
      <pc:sldChg chg="addSp delSp modSp del">
        <pc:chgData name="Vera,  Juan (OS-)" userId="S::verajua_paho.org#ext#@worldhealthorg.onmicrosoft.com::d4a6bcd2-ec73-4ae3-9347-161d4b21fb1f" providerId="AD" clId="Web-{13497870-2033-1C67-B2A1-11BF13D19D71}" dt="2023-10-12T20:40:47.770" v="42"/>
        <pc:sldMkLst>
          <pc:docMk/>
          <pc:sldMk cId="4251361927" sldId="309"/>
        </pc:sldMkLst>
        <pc:spChg chg="del">
          <ac:chgData name="Vera,  Juan (OS-)" userId="S::verajua_paho.org#ext#@worldhealthorg.onmicrosoft.com::d4a6bcd2-ec73-4ae3-9347-161d4b21fb1f" providerId="AD" clId="Web-{13497870-2033-1C67-B2A1-11BF13D19D71}" dt="2023-10-12T20:39:04.201" v="14"/>
          <ac:spMkLst>
            <pc:docMk/>
            <pc:sldMk cId="4251361927" sldId="309"/>
            <ac:spMk id="3" creationId="{00000000-0000-0000-0000-000000000000}"/>
          </ac:spMkLst>
        </pc:spChg>
        <pc:spChg chg="add del mod">
          <ac:chgData name="Vera,  Juan (OS-)" userId="S::verajua_paho.org#ext#@worldhealthorg.onmicrosoft.com::d4a6bcd2-ec73-4ae3-9347-161d4b21fb1f" providerId="AD" clId="Web-{13497870-2033-1C67-B2A1-11BF13D19D71}" dt="2023-10-12T20:40:21.487" v="38"/>
          <ac:spMkLst>
            <pc:docMk/>
            <pc:sldMk cId="4251361927" sldId="309"/>
            <ac:spMk id="6" creationId="{3A85C387-7E93-B667-DE40-BDC2C600FF70}"/>
          </ac:spMkLst>
        </pc:spChg>
        <pc:spChg chg="del">
          <ac:chgData name="Vera,  Juan (OS-)" userId="S::verajua_paho.org#ext#@worldhealthorg.onmicrosoft.com::d4a6bcd2-ec73-4ae3-9347-161d4b21fb1f" providerId="AD" clId="Web-{13497870-2033-1C67-B2A1-11BF13D19D71}" dt="2023-10-12T20:40:25.065" v="39"/>
          <ac:spMkLst>
            <pc:docMk/>
            <pc:sldMk cId="4251361927" sldId="309"/>
            <ac:spMk id="7" creationId="{8CE23B00-B45A-3D67-CB28-67669C685F86}"/>
          </ac:spMkLst>
        </pc:spChg>
        <pc:picChg chg="del">
          <ac:chgData name="Vera,  Juan (OS-)" userId="S::verajua_paho.org#ext#@worldhealthorg.onmicrosoft.com::d4a6bcd2-ec73-4ae3-9347-161d4b21fb1f" providerId="AD" clId="Web-{13497870-2033-1C67-B2A1-11BF13D19D71}" dt="2023-10-12T20:39:04.139" v="13"/>
          <ac:picMkLst>
            <pc:docMk/>
            <pc:sldMk cId="4251361927" sldId="309"/>
            <ac:picMk id="4" creationId="{B4FE3F56-9BE1-6234-6BCF-52AB1776592F}"/>
          </ac:picMkLst>
        </pc:picChg>
        <pc:picChg chg="del">
          <ac:chgData name="Vera,  Juan (OS-)" userId="S::verajua_paho.org#ext#@worldhealthorg.onmicrosoft.com::d4a6bcd2-ec73-4ae3-9347-161d4b21fb1f" providerId="AD" clId="Web-{13497870-2033-1C67-B2A1-11BF13D19D71}" dt="2023-10-12T20:39:31.125" v="28"/>
          <ac:picMkLst>
            <pc:docMk/>
            <pc:sldMk cId="4251361927" sldId="309"/>
            <ac:picMk id="10242" creationId="{DAAF28B6-CD4F-673D-8217-D6987FAC2CDD}"/>
          </ac:picMkLst>
        </pc:picChg>
      </pc:sldChg>
      <pc:sldChg chg="addSp delSp modSp del">
        <pc:chgData name="Vera,  Juan (OS-)" userId="S::verajua_paho.org#ext#@worldhealthorg.onmicrosoft.com::d4a6bcd2-ec73-4ae3-9347-161d4b21fb1f" providerId="AD" clId="Web-{13497870-2033-1C67-B2A1-11BF13D19D71}" dt="2023-10-12T20:43:35.592" v="86"/>
        <pc:sldMkLst>
          <pc:docMk/>
          <pc:sldMk cId="2496083204" sldId="310"/>
        </pc:sldMkLst>
        <pc:spChg chg="del">
          <ac:chgData name="Vera,  Juan (OS-)" userId="S::verajua_paho.org#ext#@worldhealthorg.onmicrosoft.com::d4a6bcd2-ec73-4ae3-9347-161d4b21fb1f" providerId="AD" clId="Web-{13497870-2033-1C67-B2A1-11BF13D19D71}" dt="2023-10-12T20:41:12.162" v="47"/>
          <ac:spMkLst>
            <pc:docMk/>
            <pc:sldMk cId="2496083204" sldId="310"/>
            <ac:spMk id="3" creationId="{00000000-0000-0000-0000-000000000000}"/>
          </ac:spMkLst>
        </pc:spChg>
        <pc:spChg chg="add mod">
          <ac:chgData name="Vera,  Juan (OS-)" userId="S::verajua_paho.org#ext#@worldhealthorg.onmicrosoft.com::d4a6bcd2-ec73-4ae3-9347-161d4b21fb1f" providerId="AD" clId="Web-{13497870-2033-1C67-B2A1-11BF13D19D71}" dt="2023-10-12T20:41:12.162" v="47"/>
          <ac:spMkLst>
            <pc:docMk/>
            <pc:sldMk cId="2496083204" sldId="310"/>
            <ac:spMk id="6" creationId="{51D3A107-0DCE-7427-5ADC-A3285B811BE2}"/>
          </ac:spMkLst>
        </pc:spChg>
        <pc:spChg chg="del">
          <ac:chgData name="Vera,  Juan (OS-)" userId="S::verajua_paho.org#ext#@worldhealthorg.onmicrosoft.com::d4a6bcd2-ec73-4ae3-9347-161d4b21fb1f" providerId="AD" clId="Web-{13497870-2033-1C67-B2A1-11BF13D19D71}" dt="2023-10-12T20:41:12.115" v="45"/>
          <ac:spMkLst>
            <pc:docMk/>
            <pc:sldMk cId="2496083204" sldId="310"/>
            <ac:spMk id="10" creationId="{CF8426F6-5FBB-3867-BE8C-50E70B63EBC2}"/>
          </ac:spMkLst>
        </pc:spChg>
        <pc:picChg chg="del">
          <ac:chgData name="Vera,  Juan (OS-)" userId="S::verajua_paho.org#ext#@worldhealthorg.onmicrosoft.com::d4a6bcd2-ec73-4ae3-9347-161d4b21fb1f" providerId="AD" clId="Web-{13497870-2033-1C67-B2A1-11BF13D19D71}" dt="2023-10-12T20:41:12.115" v="46"/>
          <ac:picMkLst>
            <pc:docMk/>
            <pc:sldMk cId="2496083204" sldId="310"/>
            <ac:picMk id="5" creationId="{5B5B268C-03D9-F472-01E6-45BABB2AE157}"/>
          </ac:picMkLst>
        </pc:picChg>
      </pc:sldChg>
      <pc:sldChg chg="addSp delSp modSp del">
        <pc:chgData name="Vera,  Juan (OS-)" userId="S::verajua_paho.org#ext#@worldhealthorg.onmicrosoft.com::d4a6bcd2-ec73-4ae3-9347-161d4b21fb1f" providerId="AD" clId="Web-{13497870-2033-1C67-B2A1-11BF13D19D71}" dt="2023-10-12T20:45:41.865" v="95"/>
        <pc:sldMkLst>
          <pc:docMk/>
          <pc:sldMk cId="3131586263" sldId="311"/>
        </pc:sldMkLst>
        <pc:spChg chg="del">
          <ac:chgData name="Vera,  Juan (OS-)" userId="S::verajua_paho.org#ext#@worldhealthorg.onmicrosoft.com::d4a6bcd2-ec73-4ae3-9347-161d4b21fb1f" providerId="AD" clId="Web-{13497870-2033-1C67-B2A1-11BF13D19D71}" dt="2023-10-12T20:43:45.093" v="89"/>
          <ac:spMkLst>
            <pc:docMk/>
            <pc:sldMk cId="3131586263" sldId="311"/>
            <ac:spMk id="3" creationId="{00000000-0000-0000-0000-000000000000}"/>
          </ac:spMkLst>
        </pc:spChg>
        <pc:spChg chg="add mod">
          <ac:chgData name="Vera,  Juan (OS-)" userId="S::verajua_paho.org#ext#@worldhealthorg.onmicrosoft.com::d4a6bcd2-ec73-4ae3-9347-161d4b21fb1f" providerId="AD" clId="Web-{13497870-2033-1C67-B2A1-11BF13D19D71}" dt="2023-10-12T20:43:45.093" v="89"/>
          <ac:spMkLst>
            <pc:docMk/>
            <pc:sldMk cId="3131586263" sldId="311"/>
            <ac:spMk id="4" creationId="{8BDB498F-1E3F-DBDB-6D78-DC247E3F5C48}"/>
          </ac:spMkLst>
        </pc:spChg>
      </pc:sldChg>
      <pc:sldChg chg="addSp delSp modSp del">
        <pc:chgData name="Vera,  Juan (OS-)" userId="S::verajua_paho.org#ext#@worldhealthorg.onmicrosoft.com::d4a6bcd2-ec73-4ae3-9347-161d4b21fb1f" providerId="AD" clId="Web-{13497870-2033-1C67-B2A1-11BF13D19D71}" dt="2023-10-12T20:47:24.200" v="126"/>
        <pc:sldMkLst>
          <pc:docMk/>
          <pc:sldMk cId="2560408148" sldId="312"/>
        </pc:sldMkLst>
        <pc:spChg chg="del">
          <ac:chgData name="Vera,  Juan (OS-)" userId="S::verajua_paho.org#ext#@worldhealthorg.onmicrosoft.com::d4a6bcd2-ec73-4ae3-9347-161d4b21fb1f" providerId="AD" clId="Web-{13497870-2033-1C67-B2A1-11BF13D19D71}" dt="2023-10-12T20:46:29.134" v="121"/>
          <ac:spMkLst>
            <pc:docMk/>
            <pc:sldMk cId="2560408148" sldId="312"/>
            <ac:spMk id="3" creationId="{00000000-0000-0000-0000-000000000000}"/>
          </ac:spMkLst>
        </pc:spChg>
        <pc:spChg chg="del">
          <ac:chgData name="Vera,  Juan (OS-)" userId="S::verajua_paho.org#ext#@worldhealthorg.onmicrosoft.com::d4a6bcd2-ec73-4ae3-9347-161d4b21fb1f" providerId="AD" clId="Web-{13497870-2033-1C67-B2A1-11BF13D19D71}" dt="2023-10-12T20:46:29.087" v="119"/>
          <ac:spMkLst>
            <pc:docMk/>
            <pc:sldMk cId="2560408148" sldId="312"/>
            <ac:spMk id="6" creationId="{4C03FD7C-323C-8133-975E-F6E9E02C3D1F}"/>
          </ac:spMkLst>
        </pc:spChg>
        <pc:spChg chg="add mod">
          <ac:chgData name="Vera,  Juan (OS-)" userId="S::verajua_paho.org#ext#@worldhealthorg.onmicrosoft.com::d4a6bcd2-ec73-4ae3-9347-161d4b21fb1f" providerId="AD" clId="Web-{13497870-2033-1C67-B2A1-11BF13D19D71}" dt="2023-10-12T20:46:29.134" v="121"/>
          <ac:spMkLst>
            <pc:docMk/>
            <pc:sldMk cId="2560408148" sldId="312"/>
            <ac:spMk id="7" creationId="{DE7EC2FA-98C5-7CA9-1261-3D96FBCAC4DB}"/>
          </ac:spMkLst>
        </pc:spChg>
        <pc:picChg chg="del">
          <ac:chgData name="Vera,  Juan (OS-)" userId="S::verajua_paho.org#ext#@worldhealthorg.onmicrosoft.com::d4a6bcd2-ec73-4ae3-9347-161d4b21fb1f" providerId="AD" clId="Web-{13497870-2033-1C67-B2A1-11BF13D19D71}" dt="2023-10-12T20:46:29.087" v="120"/>
          <ac:picMkLst>
            <pc:docMk/>
            <pc:sldMk cId="2560408148" sldId="312"/>
            <ac:picMk id="4" creationId="{ABF300FB-DD4D-383B-5EDD-43B29E00DF93}"/>
          </ac:picMkLst>
        </pc:picChg>
        <pc:picChg chg="del">
          <ac:chgData name="Vera,  Juan (OS-)" userId="S::verajua_paho.org#ext#@worldhealthorg.onmicrosoft.com::d4a6bcd2-ec73-4ae3-9347-161d4b21fb1f" providerId="AD" clId="Web-{13497870-2033-1C67-B2A1-11BF13D19D71}" dt="2023-10-12T20:46:29.087" v="118"/>
          <ac:picMkLst>
            <pc:docMk/>
            <pc:sldMk cId="2560408148" sldId="312"/>
            <ac:picMk id="13314" creationId="{A651116E-7789-E049-C604-2BC282504C28}"/>
          </ac:picMkLst>
        </pc:picChg>
      </pc:sldChg>
      <pc:sldChg chg="addSp delSp modSp del">
        <pc:chgData name="Vera,  Juan (OS-)" userId="S::verajua_paho.org#ext#@worldhealthorg.onmicrosoft.com::d4a6bcd2-ec73-4ae3-9347-161d4b21fb1f" providerId="AD" clId="Web-{13497870-2033-1C67-B2A1-11BF13D19D71}" dt="2023-10-12T20:49:13.425" v="140"/>
        <pc:sldMkLst>
          <pc:docMk/>
          <pc:sldMk cId="4034745975" sldId="313"/>
        </pc:sldMkLst>
        <pc:spChg chg="del">
          <ac:chgData name="Vera,  Juan (OS-)" userId="S::verajua_paho.org#ext#@worldhealthorg.onmicrosoft.com::d4a6bcd2-ec73-4ae3-9347-161d4b21fb1f" providerId="AD" clId="Web-{13497870-2033-1C67-B2A1-11BF13D19D71}" dt="2023-10-12T20:48:32.329" v="136"/>
          <ac:spMkLst>
            <pc:docMk/>
            <pc:sldMk cId="4034745975" sldId="313"/>
            <ac:spMk id="3" creationId="{00000000-0000-0000-0000-000000000000}"/>
          </ac:spMkLst>
        </pc:spChg>
        <pc:spChg chg="add mod">
          <ac:chgData name="Vera,  Juan (OS-)" userId="S::verajua_paho.org#ext#@worldhealthorg.onmicrosoft.com::d4a6bcd2-ec73-4ae3-9347-161d4b21fb1f" providerId="AD" clId="Web-{13497870-2033-1C67-B2A1-11BF13D19D71}" dt="2023-10-12T20:48:32.329" v="136"/>
          <ac:spMkLst>
            <pc:docMk/>
            <pc:sldMk cId="4034745975" sldId="313"/>
            <ac:spMk id="6" creationId="{76F5D4D6-45E2-8DF7-6EC4-FE757886BA63}"/>
          </ac:spMkLst>
        </pc:spChg>
      </pc:sldChg>
      <pc:sldChg chg="delSp modSp">
        <pc:chgData name="Vera,  Juan (OS-)" userId="S::verajua_paho.org#ext#@worldhealthorg.onmicrosoft.com::d4a6bcd2-ec73-4ae3-9347-161d4b21fb1f" providerId="AD" clId="Web-{13497870-2033-1C67-B2A1-11BF13D19D71}" dt="2023-10-12T20:57:40.502" v="294" actId="20577"/>
        <pc:sldMkLst>
          <pc:docMk/>
          <pc:sldMk cId="2294031924" sldId="317"/>
        </pc:sldMkLst>
        <pc:spChg chg="mod">
          <ac:chgData name="Vera,  Juan (OS-)" userId="S::verajua_paho.org#ext#@worldhealthorg.onmicrosoft.com::d4a6bcd2-ec73-4ae3-9347-161d4b21fb1f" providerId="AD" clId="Web-{13497870-2033-1C67-B2A1-11BF13D19D71}" dt="2023-10-12T20:57:40.502" v="294" actId="20577"/>
          <ac:spMkLst>
            <pc:docMk/>
            <pc:sldMk cId="2294031924" sldId="317"/>
            <ac:spMk id="7" creationId="{CD118F75-F65B-C1DC-4DF4-6F8B90A993C3}"/>
          </ac:spMkLst>
        </pc:spChg>
        <pc:spChg chg="del">
          <ac:chgData name="Vera,  Juan (OS-)" userId="S::verajua_paho.org#ext#@worldhealthorg.onmicrosoft.com::d4a6bcd2-ec73-4ae3-9347-161d4b21fb1f" providerId="AD" clId="Web-{13497870-2033-1C67-B2A1-11BF13D19D71}" dt="2023-10-12T20:56:43.264" v="277"/>
          <ac:spMkLst>
            <pc:docMk/>
            <pc:sldMk cId="2294031924" sldId="317"/>
            <ac:spMk id="9" creationId="{381C4FFE-067A-1118-01B7-04B56AB85FF9}"/>
          </ac:spMkLst>
        </pc:spChg>
        <pc:spChg chg="mod">
          <ac:chgData name="Vera,  Juan (OS-)" userId="S::verajua_paho.org#ext#@worldhealthorg.onmicrosoft.com::d4a6bcd2-ec73-4ae3-9347-161d4b21fb1f" providerId="AD" clId="Web-{13497870-2033-1C67-B2A1-11BF13D19D71}" dt="2023-10-12T20:57:09.703" v="279" actId="20577"/>
          <ac:spMkLst>
            <pc:docMk/>
            <pc:sldMk cId="2294031924" sldId="317"/>
            <ac:spMk id="98" creationId="{00000000-0000-0000-0000-000000000000}"/>
          </ac:spMkLst>
        </pc:spChg>
      </pc:sldChg>
      <pc:sldChg chg="del">
        <pc:chgData name="Vera,  Juan (OS-)" userId="S::verajua_paho.org#ext#@worldhealthorg.onmicrosoft.com::d4a6bcd2-ec73-4ae3-9347-161d4b21fb1f" providerId="AD" clId="Web-{13497870-2033-1C67-B2A1-11BF13D19D71}" dt="2023-10-12T20:59:30.633" v="309"/>
        <pc:sldMkLst>
          <pc:docMk/>
          <pc:sldMk cId="2486324314" sldId="318"/>
        </pc:sldMkLst>
      </pc:sldChg>
      <pc:sldChg chg="addSp delSp modSp del">
        <pc:chgData name="Vera,  Juan (OS-)" userId="S::verajua_paho.org#ext#@worldhealthorg.onmicrosoft.com::d4a6bcd2-ec73-4ae3-9347-161d4b21fb1f" providerId="AD" clId="Web-{13497870-2033-1C67-B2A1-11BF13D19D71}" dt="2023-10-12T20:59:33.258" v="310"/>
        <pc:sldMkLst>
          <pc:docMk/>
          <pc:sldMk cId="1016282174" sldId="319"/>
        </pc:sldMkLst>
        <pc:spChg chg="del">
          <ac:chgData name="Vera,  Juan (OS-)" userId="S::verajua_paho.org#ext#@worldhealthorg.onmicrosoft.com::d4a6bcd2-ec73-4ae3-9347-161d4b21fb1f" providerId="AD" clId="Web-{13497870-2033-1C67-B2A1-11BF13D19D71}" dt="2023-10-12T20:59:14.882" v="306"/>
          <ac:spMkLst>
            <pc:docMk/>
            <pc:sldMk cId="1016282174" sldId="319"/>
            <ac:spMk id="3" creationId="{00000000-0000-0000-0000-000000000000}"/>
          </ac:spMkLst>
        </pc:spChg>
        <pc:spChg chg="add mod">
          <ac:chgData name="Vera,  Juan (OS-)" userId="S::verajua_paho.org#ext#@worldhealthorg.onmicrosoft.com::d4a6bcd2-ec73-4ae3-9347-161d4b21fb1f" providerId="AD" clId="Web-{13497870-2033-1C67-B2A1-11BF13D19D71}" dt="2023-10-12T20:59:14.882" v="306"/>
          <ac:spMkLst>
            <pc:docMk/>
            <pc:sldMk cId="1016282174" sldId="319"/>
            <ac:spMk id="5" creationId="{459D2F1A-5510-0ADB-4226-4606C1A4BD26}"/>
          </ac:spMkLst>
        </pc:spChg>
        <pc:spChg chg="del">
          <ac:chgData name="Vera,  Juan (OS-)" userId="S::verajua_paho.org#ext#@worldhealthorg.onmicrosoft.com::d4a6bcd2-ec73-4ae3-9347-161d4b21fb1f" providerId="AD" clId="Web-{13497870-2033-1C67-B2A1-11BF13D19D71}" dt="2023-10-12T20:59:14.835" v="304"/>
          <ac:spMkLst>
            <pc:docMk/>
            <pc:sldMk cId="1016282174" sldId="319"/>
            <ac:spMk id="9" creationId="{67722A2D-2688-C7E6-D026-0B382CA6B034}"/>
          </ac:spMkLst>
        </pc:spChg>
        <pc:picChg chg="del">
          <ac:chgData name="Vera,  Juan (OS-)" userId="S::verajua_paho.org#ext#@worldhealthorg.onmicrosoft.com::d4a6bcd2-ec73-4ae3-9347-161d4b21fb1f" providerId="AD" clId="Web-{13497870-2033-1C67-B2A1-11BF13D19D71}" dt="2023-10-12T20:59:14.835" v="305"/>
          <ac:picMkLst>
            <pc:docMk/>
            <pc:sldMk cId="1016282174" sldId="319"/>
            <ac:picMk id="6" creationId="{D87AB452-014C-C802-52D2-E8A4E4E590A9}"/>
          </ac:picMkLst>
        </pc:picChg>
      </pc:sldChg>
      <pc:sldChg chg="addSp delSp modSp del">
        <pc:chgData name="Vera,  Juan (OS-)" userId="S::verajua_paho.org#ext#@worldhealthorg.onmicrosoft.com::d4a6bcd2-ec73-4ae3-9347-161d4b21fb1f" providerId="AD" clId="Web-{13497870-2033-1C67-B2A1-11BF13D19D71}" dt="2023-10-12T22:45:37.814" v="359"/>
        <pc:sldMkLst>
          <pc:docMk/>
          <pc:sldMk cId="1650438379" sldId="320"/>
        </pc:sldMkLst>
        <pc:spChg chg="del">
          <ac:chgData name="Vera,  Juan (OS-)" userId="S::verajua_paho.org#ext#@worldhealthorg.onmicrosoft.com::d4a6bcd2-ec73-4ae3-9347-161d4b21fb1f" providerId="AD" clId="Web-{13497870-2033-1C67-B2A1-11BF13D19D71}" dt="2023-10-12T22:44:54.860" v="346"/>
          <ac:spMkLst>
            <pc:docMk/>
            <pc:sldMk cId="1650438379" sldId="320"/>
            <ac:spMk id="3" creationId="{00000000-0000-0000-0000-000000000000}"/>
          </ac:spMkLst>
        </pc:spChg>
        <pc:spChg chg="del">
          <ac:chgData name="Vera,  Juan (OS-)" userId="S::verajua_paho.org#ext#@worldhealthorg.onmicrosoft.com::d4a6bcd2-ec73-4ae3-9347-161d4b21fb1f" providerId="AD" clId="Web-{13497870-2033-1C67-B2A1-11BF13D19D71}" dt="2023-10-12T22:44:54.829" v="345"/>
          <ac:spMkLst>
            <pc:docMk/>
            <pc:sldMk cId="1650438379" sldId="320"/>
            <ac:spMk id="4" creationId="{67722A2D-2688-C7E6-D026-0B382CA6B034}"/>
          </ac:spMkLst>
        </pc:spChg>
        <pc:spChg chg="add mod">
          <ac:chgData name="Vera,  Juan (OS-)" userId="S::verajua_paho.org#ext#@worldhealthorg.onmicrosoft.com::d4a6bcd2-ec73-4ae3-9347-161d4b21fb1f" providerId="AD" clId="Web-{13497870-2033-1C67-B2A1-11BF13D19D71}" dt="2023-10-12T22:44:54.860" v="346"/>
          <ac:spMkLst>
            <pc:docMk/>
            <pc:sldMk cId="1650438379" sldId="320"/>
            <ac:spMk id="8" creationId="{E299C2E2-5D30-80C3-066E-4300DF4C4EC4}"/>
          </ac:spMkLst>
        </pc:spChg>
        <pc:spChg chg="del">
          <ac:chgData name="Vera,  Juan (OS-)" userId="S::verajua_paho.org#ext#@worldhealthorg.onmicrosoft.com::d4a6bcd2-ec73-4ae3-9347-161d4b21fb1f" providerId="AD" clId="Web-{13497870-2033-1C67-B2A1-11BF13D19D71}" dt="2023-10-12T22:44:54.829" v="341"/>
          <ac:spMkLst>
            <pc:docMk/>
            <pc:sldMk cId="1650438379" sldId="320"/>
            <ac:spMk id="10" creationId="{D5B2AFE6-B2B6-DA55-E8AF-F8997CB2F585}"/>
          </ac:spMkLst>
        </pc:spChg>
        <pc:spChg chg="del">
          <ac:chgData name="Vera,  Juan (OS-)" userId="S::verajua_paho.org#ext#@worldhealthorg.onmicrosoft.com::d4a6bcd2-ec73-4ae3-9347-161d4b21fb1f" providerId="AD" clId="Web-{13497870-2033-1C67-B2A1-11BF13D19D71}" dt="2023-10-12T22:44:54.829" v="340"/>
          <ac:spMkLst>
            <pc:docMk/>
            <pc:sldMk cId="1650438379" sldId="320"/>
            <ac:spMk id="11" creationId="{7D463202-AF30-97AA-A4DD-A1825C7C4666}"/>
          </ac:spMkLst>
        </pc:spChg>
        <pc:spChg chg="del">
          <ac:chgData name="Vera,  Juan (OS-)" userId="S::verajua_paho.org#ext#@worldhealthorg.onmicrosoft.com::d4a6bcd2-ec73-4ae3-9347-161d4b21fb1f" providerId="AD" clId="Web-{13497870-2033-1C67-B2A1-11BF13D19D71}" dt="2023-10-12T22:44:54.829" v="339"/>
          <ac:spMkLst>
            <pc:docMk/>
            <pc:sldMk cId="1650438379" sldId="320"/>
            <ac:spMk id="12" creationId="{AD8680CD-66DA-55E1-DEFC-04544E71EF51}"/>
          </ac:spMkLst>
        </pc:spChg>
        <pc:spChg chg="del">
          <ac:chgData name="Vera,  Juan (OS-)" userId="S::verajua_paho.org#ext#@worldhealthorg.onmicrosoft.com::d4a6bcd2-ec73-4ae3-9347-161d4b21fb1f" providerId="AD" clId="Web-{13497870-2033-1C67-B2A1-11BF13D19D71}" dt="2023-10-12T22:44:54.829" v="338"/>
          <ac:spMkLst>
            <pc:docMk/>
            <pc:sldMk cId="1650438379" sldId="320"/>
            <ac:spMk id="13" creationId="{947B8522-6CB0-FDA1-800D-CBCF0FDC902E}"/>
          </ac:spMkLst>
        </pc:spChg>
        <pc:spChg chg="del">
          <ac:chgData name="Vera,  Juan (OS-)" userId="S::verajua_paho.org#ext#@worldhealthorg.onmicrosoft.com::d4a6bcd2-ec73-4ae3-9347-161d4b21fb1f" providerId="AD" clId="Web-{13497870-2033-1C67-B2A1-11BF13D19D71}" dt="2023-10-12T22:44:54.829" v="337"/>
          <ac:spMkLst>
            <pc:docMk/>
            <pc:sldMk cId="1650438379" sldId="320"/>
            <ac:spMk id="14" creationId="{900B7F30-0371-8D46-8E96-3586AA2054F4}"/>
          </ac:spMkLst>
        </pc:spChg>
        <pc:picChg chg="del">
          <ac:chgData name="Vera,  Juan (OS-)" userId="S::verajua_paho.org#ext#@worldhealthorg.onmicrosoft.com::d4a6bcd2-ec73-4ae3-9347-161d4b21fb1f" providerId="AD" clId="Web-{13497870-2033-1C67-B2A1-11BF13D19D71}" dt="2023-10-12T22:44:54.829" v="344"/>
          <ac:picMkLst>
            <pc:docMk/>
            <pc:sldMk cId="1650438379" sldId="320"/>
            <ac:picMk id="5" creationId="{5F51D98E-16CE-4D4B-97AD-79C349C00A99}"/>
          </ac:picMkLst>
        </pc:picChg>
        <pc:picChg chg="del">
          <ac:chgData name="Vera,  Juan (OS-)" userId="S::verajua_paho.org#ext#@worldhealthorg.onmicrosoft.com::d4a6bcd2-ec73-4ae3-9347-161d4b21fb1f" providerId="AD" clId="Web-{13497870-2033-1C67-B2A1-11BF13D19D71}" dt="2023-10-12T22:44:54.829" v="343"/>
          <ac:picMkLst>
            <pc:docMk/>
            <pc:sldMk cId="1650438379" sldId="320"/>
            <ac:picMk id="7" creationId="{B68FCE8B-EDE7-A975-A1E0-CCE2A50DD796}"/>
          </ac:picMkLst>
        </pc:picChg>
        <pc:picChg chg="del">
          <ac:chgData name="Vera,  Juan (OS-)" userId="S::verajua_paho.org#ext#@worldhealthorg.onmicrosoft.com::d4a6bcd2-ec73-4ae3-9347-161d4b21fb1f" providerId="AD" clId="Web-{13497870-2033-1C67-B2A1-11BF13D19D71}" dt="2023-10-12T22:44:54.829" v="342"/>
          <ac:picMkLst>
            <pc:docMk/>
            <pc:sldMk cId="1650438379" sldId="320"/>
            <ac:picMk id="9" creationId="{007F9946-89F9-40CE-6235-5D751922303B}"/>
          </ac:picMkLst>
        </pc:picChg>
      </pc:sldChg>
      <pc:sldChg chg="addSp delSp modSp del">
        <pc:chgData name="Vera,  Juan (OS-)" userId="S::verajua_paho.org#ext#@worldhealthorg.onmicrosoft.com::d4a6bcd2-ec73-4ae3-9347-161d4b21fb1f" providerId="AD" clId="Web-{13497870-2033-1C67-B2A1-11BF13D19D71}" dt="2023-10-12T22:47:13.614" v="370"/>
        <pc:sldMkLst>
          <pc:docMk/>
          <pc:sldMk cId="194938083" sldId="321"/>
        </pc:sldMkLst>
        <pc:spChg chg="del">
          <ac:chgData name="Vera,  Juan (OS-)" userId="S::verajua_paho.org#ext#@worldhealthorg.onmicrosoft.com::d4a6bcd2-ec73-4ae3-9347-161d4b21fb1f" providerId="AD" clId="Web-{13497870-2033-1C67-B2A1-11BF13D19D71}" dt="2023-10-12T22:46:44.910" v="366"/>
          <ac:spMkLst>
            <pc:docMk/>
            <pc:sldMk cId="194938083" sldId="321"/>
            <ac:spMk id="3" creationId="{00000000-0000-0000-0000-000000000000}"/>
          </ac:spMkLst>
        </pc:spChg>
        <pc:spChg chg="del">
          <ac:chgData name="Vera,  Juan (OS-)" userId="S::verajua_paho.org#ext#@worldhealthorg.onmicrosoft.com::d4a6bcd2-ec73-4ae3-9347-161d4b21fb1f" providerId="AD" clId="Web-{13497870-2033-1C67-B2A1-11BF13D19D71}" dt="2023-10-12T22:46:44.863" v="364"/>
          <ac:spMkLst>
            <pc:docMk/>
            <pc:sldMk cId="194938083" sldId="321"/>
            <ac:spMk id="6" creationId="{F60BD6FF-953A-5540-E31D-461EF1F5DFDE}"/>
          </ac:spMkLst>
        </pc:spChg>
        <pc:spChg chg="add mod">
          <ac:chgData name="Vera,  Juan (OS-)" userId="S::verajua_paho.org#ext#@worldhealthorg.onmicrosoft.com::d4a6bcd2-ec73-4ae3-9347-161d4b21fb1f" providerId="AD" clId="Web-{13497870-2033-1C67-B2A1-11BF13D19D71}" dt="2023-10-12T22:46:44.910" v="366"/>
          <ac:spMkLst>
            <pc:docMk/>
            <pc:sldMk cId="194938083" sldId="321"/>
            <ac:spMk id="8" creationId="{C14193FE-8EA5-5ABC-ED15-AA0B8CED8C34}"/>
          </ac:spMkLst>
        </pc:spChg>
        <pc:spChg chg="del">
          <ac:chgData name="Vera,  Juan (OS-)" userId="S::verajua_paho.org#ext#@worldhealthorg.onmicrosoft.com::d4a6bcd2-ec73-4ae3-9347-161d4b21fb1f" providerId="AD" clId="Web-{13497870-2033-1C67-B2A1-11BF13D19D71}" dt="2023-10-12T22:46:44.863" v="363"/>
          <ac:spMkLst>
            <pc:docMk/>
            <pc:sldMk cId="194938083" sldId="321"/>
            <ac:spMk id="10" creationId="{066D1A86-765D-11E5-8ACE-08F69A8B5531}"/>
          </ac:spMkLst>
        </pc:spChg>
        <pc:spChg chg="del">
          <ac:chgData name="Vera,  Juan (OS-)" userId="S::verajua_paho.org#ext#@worldhealthorg.onmicrosoft.com::d4a6bcd2-ec73-4ae3-9347-161d4b21fb1f" providerId="AD" clId="Web-{13497870-2033-1C67-B2A1-11BF13D19D71}" dt="2023-10-12T22:46:44.863" v="362"/>
          <ac:spMkLst>
            <pc:docMk/>
            <pc:sldMk cId="194938083" sldId="321"/>
            <ac:spMk id="11" creationId="{64552BE3-190E-BD58-5444-DA66A748B5F5}"/>
          </ac:spMkLst>
        </pc:spChg>
        <pc:picChg chg="del">
          <ac:chgData name="Vera,  Juan (OS-)" userId="S::verajua_paho.org#ext#@worldhealthorg.onmicrosoft.com::d4a6bcd2-ec73-4ae3-9347-161d4b21fb1f" providerId="AD" clId="Web-{13497870-2033-1C67-B2A1-11BF13D19D71}" dt="2023-10-12T22:46:44.863" v="365"/>
          <ac:picMkLst>
            <pc:docMk/>
            <pc:sldMk cId="194938083" sldId="321"/>
            <ac:picMk id="4" creationId="{E107123C-8026-89ED-23EA-3451DA1A34EA}"/>
          </ac:picMkLst>
        </pc:picChg>
      </pc:sldChg>
      <pc:sldChg chg="addSp delSp modSp del">
        <pc:chgData name="Vera,  Juan (OS-)" userId="S::verajua_paho.org#ext#@worldhealthorg.onmicrosoft.com::d4a6bcd2-ec73-4ae3-9347-161d4b21fb1f" providerId="AD" clId="Web-{13497870-2033-1C67-B2A1-11BF13D19D71}" dt="2023-10-12T22:55:38.456" v="471"/>
        <pc:sldMkLst>
          <pc:docMk/>
          <pc:sldMk cId="1649021599" sldId="322"/>
        </pc:sldMkLst>
        <pc:spChg chg="del">
          <ac:chgData name="Vera,  Juan (OS-)" userId="S::verajua_paho.org#ext#@worldhealthorg.onmicrosoft.com::d4a6bcd2-ec73-4ae3-9347-161d4b21fb1f" providerId="AD" clId="Web-{13497870-2033-1C67-B2A1-11BF13D19D71}" dt="2023-10-12T22:51:29.293" v="436"/>
          <ac:spMkLst>
            <pc:docMk/>
            <pc:sldMk cId="1649021599" sldId="322"/>
            <ac:spMk id="3" creationId="{00000000-0000-0000-0000-000000000000}"/>
          </ac:spMkLst>
        </pc:spChg>
        <pc:spChg chg="add mod">
          <ac:chgData name="Vera,  Juan (OS-)" userId="S::verajua_paho.org#ext#@worldhealthorg.onmicrosoft.com::d4a6bcd2-ec73-4ae3-9347-161d4b21fb1f" providerId="AD" clId="Web-{13497870-2033-1C67-B2A1-11BF13D19D71}" dt="2023-10-12T22:51:29.293" v="436"/>
          <ac:spMkLst>
            <pc:docMk/>
            <pc:sldMk cId="1649021599" sldId="322"/>
            <ac:spMk id="6" creationId="{5892B408-4FB8-D11D-663B-8788344B5180}"/>
          </ac:spMkLst>
        </pc:spChg>
        <pc:spChg chg="del">
          <ac:chgData name="Vera,  Juan (OS-)" userId="S::verajua_paho.org#ext#@worldhealthorg.onmicrosoft.com::d4a6bcd2-ec73-4ae3-9347-161d4b21fb1f" providerId="AD" clId="Web-{13497870-2033-1C67-B2A1-11BF13D19D71}" dt="2023-10-12T22:51:29.246" v="434"/>
          <ac:spMkLst>
            <pc:docMk/>
            <pc:sldMk cId="1649021599" sldId="322"/>
            <ac:spMk id="7" creationId="{5BC1056A-1500-BD72-8755-BF866BD1C6D3}"/>
          </ac:spMkLst>
        </pc:spChg>
        <pc:spChg chg="del">
          <ac:chgData name="Vera,  Juan (OS-)" userId="S::verajua_paho.org#ext#@worldhealthorg.onmicrosoft.com::d4a6bcd2-ec73-4ae3-9347-161d4b21fb1f" providerId="AD" clId="Web-{13497870-2033-1C67-B2A1-11BF13D19D71}" dt="2023-10-12T22:51:29.246" v="433"/>
          <ac:spMkLst>
            <pc:docMk/>
            <pc:sldMk cId="1649021599" sldId="322"/>
            <ac:spMk id="9" creationId="{3BC46147-1E7C-941D-16DF-C526D09C172A}"/>
          </ac:spMkLst>
        </pc:spChg>
        <pc:picChg chg="del">
          <ac:chgData name="Vera,  Juan (OS-)" userId="S::verajua_paho.org#ext#@worldhealthorg.onmicrosoft.com::d4a6bcd2-ec73-4ae3-9347-161d4b21fb1f" providerId="AD" clId="Web-{13497870-2033-1C67-B2A1-11BF13D19D71}" dt="2023-10-12T22:51:29.246" v="435"/>
          <ac:picMkLst>
            <pc:docMk/>
            <pc:sldMk cId="1649021599" sldId="322"/>
            <ac:picMk id="4" creationId="{B994FD63-CB0B-C4AE-3D84-C1AA96939949}"/>
          </ac:picMkLst>
        </pc:picChg>
      </pc:sldChg>
      <pc:sldChg chg="addSp delSp modSp del ord">
        <pc:chgData name="Vera,  Juan (OS-)" userId="S::verajua_paho.org#ext#@worldhealthorg.onmicrosoft.com::d4a6bcd2-ec73-4ae3-9347-161d4b21fb1f" providerId="AD" clId="Web-{13497870-2033-1C67-B2A1-11BF13D19D71}" dt="2023-10-12T22:48:07.069" v="381"/>
        <pc:sldMkLst>
          <pc:docMk/>
          <pc:sldMk cId="2588463425" sldId="323"/>
        </pc:sldMkLst>
        <pc:spChg chg="del">
          <ac:chgData name="Vera,  Juan (OS-)" userId="S::verajua_paho.org#ext#@worldhealthorg.onmicrosoft.com::d4a6bcd2-ec73-4ae3-9347-161d4b21fb1f" providerId="AD" clId="Web-{13497870-2033-1C67-B2A1-11BF13D19D71}" dt="2023-10-12T22:47:25.973" v="376"/>
          <ac:spMkLst>
            <pc:docMk/>
            <pc:sldMk cId="2588463425" sldId="323"/>
            <ac:spMk id="2" creationId="{00000000-0000-0000-0000-000000000000}"/>
          </ac:spMkLst>
        </pc:spChg>
        <pc:spChg chg="del">
          <ac:chgData name="Vera,  Juan (OS-)" userId="S::verajua_paho.org#ext#@worldhealthorg.onmicrosoft.com::d4a6bcd2-ec73-4ae3-9347-161d4b21fb1f" providerId="AD" clId="Web-{13497870-2033-1C67-B2A1-11BF13D19D71}" dt="2023-10-12T22:47:25.926" v="375"/>
          <ac:spMkLst>
            <pc:docMk/>
            <pc:sldMk cId="2588463425" sldId="323"/>
            <ac:spMk id="3" creationId="{00000000-0000-0000-0000-000000000000}"/>
          </ac:spMkLst>
        </pc:spChg>
        <pc:spChg chg="del">
          <ac:chgData name="Vera,  Juan (OS-)" userId="S::verajua_paho.org#ext#@worldhealthorg.onmicrosoft.com::d4a6bcd2-ec73-4ae3-9347-161d4b21fb1f" providerId="AD" clId="Web-{13497870-2033-1C67-B2A1-11BF13D19D71}" dt="2023-10-12T22:47:25.895" v="373"/>
          <ac:spMkLst>
            <pc:docMk/>
            <pc:sldMk cId="2588463425" sldId="323"/>
            <ac:spMk id="5" creationId="{D89BF98E-631D-A2B5-EBED-4087CA877C2C}"/>
          </ac:spMkLst>
        </pc:spChg>
        <pc:spChg chg="add mod">
          <ac:chgData name="Vera,  Juan (OS-)" userId="S::verajua_paho.org#ext#@worldhealthorg.onmicrosoft.com::d4a6bcd2-ec73-4ae3-9347-161d4b21fb1f" providerId="AD" clId="Web-{13497870-2033-1C67-B2A1-11BF13D19D71}" dt="2023-10-12T22:47:25.926" v="375"/>
          <ac:spMkLst>
            <pc:docMk/>
            <pc:sldMk cId="2588463425" sldId="323"/>
            <ac:spMk id="7" creationId="{BB21BDEB-D2ED-D6FD-EE4E-252EA20457DD}"/>
          </ac:spMkLst>
        </pc:spChg>
        <pc:spChg chg="add mod">
          <ac:chgData name="Vera,  Juan (OS-)" userId="S::verajua_paho.org#ext#@worldhealthorg.onmicrosoft.com::d4a6bcd2-ec73-4ae3-9347-161d4b21fb1f" providerId="AD" clId="Web-{13497870-2033-1C67-B2A1-11BF13D19D71}" dt="2023-10-12T22:47:25.973" v="376"/>
          <ac:spMkLst>
            <pc:docMk/>
            <pc:sldMk cId="2588463425" sldId="323"/>
            <ac:spMk id="9" creationId="{A7069156-CF30-4870-544D-5B8A4F5CEF56}"/>
          </ac:spMkLst>
        </pc:spChg>
        <pc:picChg chg="del">
          <ac:chgData name="Vera,  Juan (OS-)" userId="S::verajua_paho.org#ext#@worldhealthorg.onmicrosoft.com::d4a6bcd2-ec73-4ae3-9347-161d4b21fb1f" providerId="AD" clId="Web-{13497870-2033-1C67-B2A1-11BF13D19D71}" dt="2023-10-12T22:47:25.895" v="374"/>
          <ac:picMkLst>
            <pc:docMk/>
            <pc:sldMk cId="2588463425" sldId="323"/>
            <ac:picMk id="4" creationId="{AEB9318E-DA65-81A8-A443-F0BAAB68E7BD}"/>
          </ac:picMkLst>
        </pc:picChg>
      </pc:sldChg>
      <pc:sldChg chg="addSp delSp modSp add del">
        <pc:chgData name="Vera,  Juan (OS-)" userId="S::verajua_paho.org#ext#@worldhealthorg.onmicrosoft.com::d4a6bcd2-ec73-4ae3-9347-161d4b21fb1f" providerId="AD" clId="Web-{13497870-2033-1C67-B2A1-11BF13D19D71}" dt="2023-10-12T22:58:10.976" v="512"/>
        <pc:sldMkLst>
          <pc:docMk/>
          <pc:sldMk cId="1622737027" sldId="324"/>
        </pc:sldMkLst>
        <pc:spChg chg="del">
          <ac:chgData name="Vera,  Juan (OS-)" userId="S::verajua_paho.org#ext#@worldhealthorg.onmicrosoft.com::d4a6bcd2-ec73-4ae3-9347-161d4b21fb1f" providerId="AD" clId="Web-{13497870-2033-1C67-B2A1-11BF13D19D71}" dt="2023-10-12T22:56:05.941" v="477"/>
          <ac:spMkLst>
            <pc:docMk/>
            <pc:sldMk cId="1622737027" sldId="324"/>
            <ac:spMk id="3" creationId="{00000000-0000-0000-0000-000000000000}"/>
          </ac:spMkLst>
        </pc:spChg>
        <pc:spChg chg="add mod">
          <ac:chgData name="Vera,  Juan (OS-)" userId="S::verajua_paho.org#ext#@worldhealthorg.onmicrosoft.com::d4a6bcd2-ec73-4ae3-9347-161d4b21fb1f" providerId="AD" clId="Web-{13497870-2033-1C67-B2A1-11BF13D19D71}" dt="2023-10-12T22:56:05.941" v="477"/>
          <ac:spMkLst>
            <pc:docMk/>
            <pc:sldMk cId="1622737027" sldId="324"/>
            <ac:spMk id="6" creationId="{21DD6FF7-ED47-35CE-8E93-64D0262A9BC3}"/>
          </ac:spMkLst>
        </pc:spChg>
        <pc:spChg chg="del">
          <ac:chgData name="Vera,  Juan (OS-)" userId="S::verajua_paho.org#ext#@worldhealthorg.onmicrosoft.com::d4a6bcd2-ec73-4ae3-9347-161d4b21fb1f" providerId="AD" clId="Web-{13497870-2033-1C67-B2A1-11BF13D19D71}" dt="2023-10-12T22:56:05.895" v="475"/>
          <ac:spMkLst>
            <pc:docMk/>
            <pc:sldMk cId="1622737027" sldId="324"/>
            <ac:spMk id="7" creationId="{5AD8FFE2-3A1D-D89D-6F36-F2968396F451}"/>
          </ac:spMkLst>
        </pc:spChg>
        <pc:picChg chg="del">
          <ac:chgData name="Vera,  Juan (OS-)" userId="S::verajua_paho.org#ext#@worldhealthorg.onmicrosoft.com::d4a6bcd2-ec73-4ae3-9347-161d4b21fb1f" providerId="AD" clId="Web-{13497870-2033-1C67-B2A1-11BF13D19D71}" dt="2023-10-12T22:56:05.895" v="476"/>
          <ac:picMkLst>
            <pc:docMk/>
            <pc:sldMk cId="1622737027" sldId="324"/>
            <ac:picMk id="4" creationId="{9329C1CD-DBE5-EDB6-CB22-E034FE9EA814}"/>
          </ac:picMkLst>
        </pc:picChg>
      </pc:sldChg>
      <pc:sldChg chg="addSp delSp modSp del">
        <pc:chgData name="Vera,  Juan (OS-)" userId="S::verajua_paho.org#ext#@worldhealthorg.onmicrosoft.com::d4a6bcd2-ec73-4ae3-9347-161d4b21fb1f" providerId="AD" clId="Web-{13497870-2033-1C67-B2A1-11BF13D19D71}" dt="2023-10-12T22:58:28.367" v="520"/>
        <pc:sldMkLst>
          <pc:docMk/>
          <pc:sldMk cId="2187212520" sldId="325"/>
        </pc:sldMkLst>
        <pc:spChg chg="del">
          <ac:chgData name="Vera,  Juan (OS-)" userId="S::verajua_paho.org#ext#@worldhealthorg.onmicrosoft.com::d4a6bcd2-ec73-4ae3-9347-161d4b21fb1f" providerId="AD" clId="Web-{13497870-2033-1C67-B2A1-11BF13D19D71}" dt="2023-10-12T22:58:23.648" v="518"/>
          <ac:spMkLst>
            <pc:docMk/>
            <pc:sldMk cId="2187212520" sldId="325"/>
            <ac:spMk id="3" creationId="{00000000-0000-0000-0000-000000000000}"/>
          </ac:spMkLst>
        </pc:spChg>
        <pc:spChg chg="del">
          <ac:chgData name="Vera,  Juan (OS-)" userId="S::verajua_paho.org#ext#@worldhealthorg.onmicrosoft.com::d4a6bcd2-ec73-4ae3-9347-161d4b21fb1f" providerId="AD" clId="Web-{13497870-2033-1C67-B2A1-11BF13D19D71}" dt="2023-10-12T22:58:23.602" v="516"/>
          <ac:spMkLst>
            <pc:docMk/>
            <pc:sldMk cId="2187212520" sldId="325"/>
            <ac:spMk id="5" creationId="{DE4B20E5-3A1B-302D-A1A3-DB8C8B675F8C}"/>
          </ac:spMkLst>
        </pc:spChg>
        <pc:spChg chg="del">
          <ac:chgData name="Vera,  Juan (OS-)" userId="S::verajua_paho.org#ext#@worldhealthorg.onmicrosoft.com::d4a6bcd2-ec73-4ae3-9347-161d4b21fb1f" providerId="AD" clId="Web-{13497870-2033-1C67-B2A1-11BF13D19D71}" dt="2023-10-12T22:58:23.602" v="515"/>
          <ac:spMkLst>
            <pc:docMk/>
            <pc:sldMk cId="2187212520" sldId="325"/>
            <ac:spMk id="7" creationId="{4FC94AFB-469D-6073-70BD-ACDBD71A8249}"/>
          </ac:spMkLst>
        </pc:spChg>
        <pc:spChg chg="add mod">
          <ac:chgData name="Vera,  Juan (OS-)" userId="S::verajua_paho.org#ext#@worldhealthorg.onmicrosoft.com::d4a6bcd2-ec73-4ae3-9347-161d4b21fb1f" providerId="AD" clId="Web-{13497870-2033-1C67-B2A1-11BF13D19D71}" dt="2023-10-12T22:58:23.648" v="518"/>
          <ac:spMkLst>
            <pc:docMk/>
            <pc:sldMk cId="2187212520" sldId="325"/>
            <ac:spMk id="8" creationId="{6B6C40E8-C23A-3143-37C6-FADDE518BEB3}"/>
          </ac:spMkLst>
        </pc:spChg>
        <pc:picChg chg="del">
          <ac:chgData name="Vera,  Juan (OS-)" userId="S::verajua_paho.org#ext#@worldhealthorg.onmicrosoft.com::d4a6bcd2-ec73-4ae3-9347-161d4b21fb1f" providerId="AD" clId="Web-{13497870-2033-1C67-B2A1-11BF13D19D71}" dt="2023-10-12T22:58:23.617" v="517"/>
          <ac:picMkLst>
            <pc:docMk/>
            <pc:sldMk cId="2187212520" sldId="325"/>
            <ac:picMk id="4" creationId="{564EF375-8E24-49BE-7E13-9538DF16BD88}"/>
          </ac:picMkLst>
        </pc:picChg>
      </pc:sldChg>
      <pc:sldChg chg="addSp delSp modSp del ord">
        <pc:chgData name="Vera,  Juan (OS-)" userId="S::verajua_paho.org#ext#@worldhealthorg.onmicrosoft.com::d4a6bcd2-ec73-4ae3-9347-161d4b21fb1f" providerId="AD" clId="Web-{13497870-2033-1C67-B2A1-11BF13D19D71}" dt="2023-10-12T23:03:59.111" v="548"/>
        <pc:sldMkLst>
          <pc:docMk/>
          <pc:sldMk cId="659812875" sldId="326"/>
        </pc:sldMkLst>
        <pc:spChg chg="del">
          <ac:chgData name="Vera,  Juan (OS-)" userId="S::verajua_paho.org#ext#@worldhealthorg.onmicrosoft.com::d4a6bcd2-ec73-4ae3-9347-161d4b21fb1f" providerId="AD" clId="Web-{13497870-2033-1C67-B2A1-11BF13D19D71}" dt="2023-10-12T23:01:41.138" v="539"/>
          <ac:spMkLst>
            <pc:docMk/>
            <pc:sldMk cId="659812875" sldId="326"/>
            <ac:spMk id="3" creationId="{00000000-0000-0000-0000-000000000000}"/>
          </ac:spMkLst>
        </pc:spChg>
        <pc:spChg chg="add mod">
          <ac:chgData name="Vera,  Juan (OS-)" userId="S::verajua_paho.org#ext#@worldhealthorg.onmicrosoft.com::d4a6bcd2-ec73-4ae3-9347-161d4b21fb1f" providerId="AD" clId="Web-{13497870-2033-1C67-B2A1-11BF13D19D71}" dt="2023-10-12T23:01:41.138" v="539"/>
          <ac:spMkLst>
            <pc:docMk/>
            <pc:sldMk cId="659812875" sldId="326"/>
            <ac:spMk id="6" creationId="{5BFF898D-E0DE-5371-C3A0-8A75BA58308D}"/>
          </ac:spMkLst>
        </pc:spChg>
        <pc:spChg chg="del">
          <ac:chgData name="Vera,  Juan (OS-)" userId="S::verajua_paho.org#ext#@worldhealthorg.onmicrosoft.com::d4a6bcd2-ec73-4ae3-9347-161d4b21fb1f" providerId="AD" clId="Web-{13497870-2033-1C67-B2A1-11BF13D19D71}" dt="2023-10-12T23:01:41.091" v="537"/>
          <ac:spMkLst>
            <pc:docMk/>
            <pc:sldMk cId="659812875" sldId="326"/>
            <ac:spMk id="7" creationId="{B9761012-D43F-A98A-1354-BFC199364240}"/>
          </ac:spMkLst>
        </pc:spChg>
        <pc:spChg chg="del">
          <ac:chgData name="Vera,  Juan (OS-)" userId="S::verajua_paho.org#ext#@worldhealthorg.onmicrosoft.com::d4a6bcd2-ec73-4ae3-9347-161d4b21fb1f" providerId="AD" clId="Web-{13497870-2033-1C67-B2A1-11BF13D19D71}" dt="2023-10-12T23:01:41.091" v="536"/>
          <ac:spMkLst>
            <pc:docMk/>
            <pc:sldMk cId="659812875" sldId="326"/>
            <ac:spMk id="9" creationId="{91187C0E-B5C5-8718-BDFB-B51089D94965}"/>
          </ac:spMkLst>
        </pc:spChg>
        <pc:picChg chg="del">
          <ac:chgData name="Vera,  Juan (OS-)" userId="S::verajua_paho.org#ext#@worldhealthorg.onmicrosoft.com::d4a6bcd2-ec73-4ae3-9347-161d4b21fb1f" providerId="AD" clId="Web-{13497870-2033-1C67-B2A1-11BF13D19D71}" dt="2023-10-12T23:01:41.091" v="538"/>
          <ac:picMkLst>
            <pc:docMk/>
            <pc:sldMk cId="659812875" sldId="326"/>
            <ac:picMk id="4" creationId="{EAA69109-9FFF-064C-59B9-2117C3CBEDAF}"/>
          </ac:picMkLst>
        </pc:picChg>
        <pc:picChg chg="del">
          <ac:chgData name="Vera,  Juan (OS-)" userId="S::verajua_paho.org#ext#@worldhealthorg.onmicrosoft.com::d4a6bcd2-ec73-4ae3-9347-161d4b21fb1f" providerId="AD" clId="Web-{13497870-2033-1C67-B2A1-11BF13D19D71}" dt="2023-10-12T23:01:41.091" v="535"/>
          <ac:picMkLst>
            <pc:docMk/>
            <pc:sldMk cId="659812875" sldId="326"/>
            <ac:picMk id="11" creationId="{BBEFCAEF-52DE-447D-D0F3-CE43A10DFB6A}"/>
          </ac:picMkLst>
        </pc:picChg>
      </pc:sldChg>
      <pc:sldChg chg="addSp delSp modSp del">
        <pc:chgData name="Vera,  Juan (OS-)" userId="S::verajua_paho.org#ext#@worldhealthorg.onmicrosoft.com::d4a6bcd2-ec73-4ae3-9347-161d4b21fb1f" providerId="AD" clId="Web-{13497870-2033-1C67-B2A1-11BF13D19D71}" dt="2023-10-12T23:12:07.515" v="720"/>
        <pc:sldMkLst>
          <pc:docMk/>
          <pc:sldMk cId="2834888026" sldId="327"/>
        </pc:sldMkLst>
        <pc:spChg chg="del">
          <ac:chgData name="Vera,  Juan (OS-)" userId="S::verajua_paho.org#ext#@worldhealthorg.onmicrosoft.com::d4a6bcd2-ec73-4ae3-9347-161d4b21fb1f" providerId="AD" clId="Web-{13497870-2033-1C67-B2A1-11BF13D19D71}" dt="2023-10-12T23:10:08.027" v="671"/>
          <ac:spMkLst>
            <pc:docMk/>
            <pc:sldMk cId="2834888026" sldId="327"/>
            <ac:spMk id="3" creationId="{00000000-0000-0000-0000-000000000000}"/>
          </ac:spMkLst>
        </pc:spChg>
        <pc:spChg chg="del">
          <ac:chgData name="Vera,  Juan (OS-)" userId="S::verajua_paho.org#ext#@worldhealthorg.onmicrosoft.com::d4a6bcd2-ec73-4ae3-9347-161d4b21fb1f" providerId="AD" clId="Web-{13497870-2033-1C67-B2A1-11BF13D19D71}" dt="2023-10-12T23:10:07.980" v="669"/>
          <ac:spMkLst>
            <pc:docMk/>
            <pc:sldMk cId="2834888026" sldId="327"/>
            <ac:spMk id="5" creationId="{FE78B536-025E-9B7A-AF88-94006719D043}"/>
          </ac:spMkLst>
        </pc:spChg>
        <pc:spChg chg="add mod">
          <ac:chgData name="Vera,  Juan (OS-)" userId="S::verajua_paho.org#ext#@worldhealthorg.onmicrosoft.com::d4a6bcd2-ec73-4ae3-9347-161d4b21fb1f" providerId="AD" clId="Web-{13497870-2033-1C67-B2A1-11BF13D19D71}" dt="2023-10-12T23:10:08.027" v="671"/>
          <ac:spMkLst>
            <pc:docMk/>
            <pc:sldMk cId="2834888026" sldId="327"/>
            <ac:spMk id="7" creationId="{A09327EF-5E02-0529-34D8-329A95B6A88A}"/>
          </ac:spMkLst>
        </pc:spChg>
        <pc:picChg chg="del">
          <ac:chgData name="Vera,  Juan (OS-)" userId="S::verajua_paho.org#ext#@worldhealthorg.onmicrosoft.com::d4a6bcd2-ec73-4ae3-9347-161d4b21fb1f" providerId="AD" clId="Web-{13497870-2033-1C67-B2A1-11BF13D19D71}" dt="2023-10-12T23:10:07.980" v="670"/>
          <ac:picMkLst>
            <pc:docMk/>
            <pc:sldMk cId="2834888026" sldId="327"/>
            <ac:picMk id="8" creationId="{00000000-0000-0000-0000-000000000000}"/>
          </ac:picMkLst>
        </pc:picChg>
      </pc:sldChg>
      <pc:sldChg chg="addSp delSp modSp del ord">
        <pc:chgData name="Vera,  Juan (OS-)" userId="S::verajua_paho.org#ext#@worldhealthorg.onmicrosoft.com::d4a6bcd2-ec73-4ae3-9347-161d4b21fb1f" providerId="AD" clId="Web-{13497870-2033-1C67-B2A1-11BF13D19D71}" dt="2023-10-12T23:26:32.619" v="874"/>
        <pc:sldMkLst>
          <pc:docMk/>
          <pc:sldMk cId="2030831836" sldId="328"/>
        </pc:sldMkLst>
        <pc:spChg chg="del">
          <ac:chgData name="Vera,  Juan (OS-)" userId="S::verajua_paho.org#ext#@worldhealthorg.onmicrosoft.com::d4a6bcd2-ec73-4ae3-9347-161d4b21fb1f" providerId="AD" clId="Web-{13497870-2033-1C67-B2A1-11BF13D19D71}" dt="2023-10-12T23:13:15.485" v="730"/>
          <ac:spMkLst>
            <pc:docMk/>
            <pc:sldMk cId="2030831836" sldId="328"/>
            <ac:spMk id="5" creationId="{F547C163-AAE6-2FCB-4003-08A69F0DC753}"/>
          </ac:spMkLst>
        </pc:spChg>
        <pc:spChg chg="add mod">
          <ac:chgData name="Vera,  Juan (OS-)" userId="S::verajua_paho.org#ext#@worldhealthorg.onmicrosoft.com::d4a6bcd2-ec73-4ae3-9347-161d4b21fb1f" providerId="AD" clId="Web-{13497870-2033-1C67-B2A1-11BF13D19D71}" dt="2023-10-12T23:13:15.532" v="731"/>
          <ac:spMkLst>
            <pc:docMk/>
            <pc:sldMk cId="2030831836" sldId="328"/>
            <ac:spMk id="6" creationId="{7FCA86C3-2942-F364-5442-019527D2C9CB}"/>
          </ac:spMkLst>
        </pc:spChg>
        <pc:spChg chg="del">
          <ac:chgData name="Vera,  Juan (OS-)" userId="S::verajua_paho.org#ext#@worldhealthorg.onmicrosoft.com::d4a6bcd2-ec73-4ae3-9347-161d4b21fb1f" providerId="AD" clId="Web-{13497870-2033-1C67-B2A1-11BF13D19D71}" dt="2023-10-12T23:13:15.532" v="731"/>
          <ac:spMkLst>
            <pc:docMk/>
            <pc:sldMk cId="2030831836" sldId="328"/>
            <ac:spMk id="7" creationId="{00000000-0000-0000-0000-000000000000}"/>
          </ac:spMkLst>
        </pc:spChg>
      </pc:sldChg>
      <pc:sldChg chg="addSp delSp modSp del">
        <pc:chgData name="Vera,  Juan (OS-)" userId="S::verajua_paho.org#ext#@worldhealthorg.onmicrosoft.com::d4a6bcd2-ec73-4ae3-9347-161d4b21fb1f" providerId="AD" clId="Web-{13497870-2033-1C67-B2A1-11BF13D19D71}" dt="2023-10-12T23:30:33.235" v="915"/>
        <pc:sldMkLst>
          <pc:docMk/>
          <pc:sldMk cId="1988724028" sldId="329"/>
        </pc:sldMkLst>
        <pc:spChg chg="del">
          <ac:chgData name="Vera,  Juan (OS-)" userId="S::verajua_paho.org#ext#@worldhealthorg.onmicrosoft.com::d4a6bcd2-ec73-4ae3-9347-161d4b21fb1f" providerId="AD" clId="Web-{13497870-2033-1C67-B2A1-11BF13D19D71}" dt="2023-10-12T23:26:39.229" v="876"/>
          <ac:spMkLst>
            <pc:docMk/>
            <pc:sldMk cId="1988724028" sldId="329"/>
            <ac:spMk id="3" creationId="{00000000-0000-0000-0000-000000000000}"/>
          </ac:spMkLst>
        </pc:spChg>
        <pc:spChg chg="del">
          <ac:chgData name="Vera,  Juan (OS-)" userId="S::verajua_paho.org#ext#@worldhealthorg.onmicrosoft.com::d4a6bcd2-ec73-4ae3-9347-161d4b21fb1f" providerId="AD" clId="Web-{13497870-2033-1C67-B2A1-11BF13D19D71}" dt="2023-10-12T23:26:39.198" v="875"/>
          <ac:spMkLst>
            <pc:docMk/>
            <pc:sldMk cId="1988724028" sldId="329"/>
            <ac:spMk id="4" creationId="{00000000-0000-0000-0000-000000000000}"/>
          </ac:spMkLst>
        </pc:spChg>
        <pc:spChg chg="add mod">
          <ac:chgData name="Vera,  Juan (OS-)" userId="S::verajua_paho.org#ext#@worldhealthorg.onmicrosoft.com::d4a6bcd2-ec73-4ae3-9347-161d4b21fb1f" providerId="AD" clId="Web-{13497870-2033-1C67-B2A1-11BF13D19D71}" dt="2023-10-12T23:26:39.229" v="876"/>
          <ac:spMkLst>
            <pc:docMk/>
            <pc:sldMk cId="1988724028" sldId="329"/>
            <ac:spMk id="6" creationId="{F215E444-7EB5-B2BC-C0CB-0F886D0299F8}"/>
          </ac:spMkLst>
        </pc:spChg>
      </pc:sldChg>
      <pc:sldChg chg="addSp delSp modSp del ord">
        <pc:chgData name="Vera,  Juan (OS-)" userId="S::verajua_paho.org#ext#@worldhealthorg.onmicrosoft.com::d4a6bcd2-ec73-4ae3-9347-161d4b21fb1f" providerId="AD" clId="Web-{13497870-2033-1C67-B2A1-11BF13D19D71}" dt="2023-10-12T23:38:56.733" v="1095"/>
        <pc:sldMkLst>
          <pc:docMk/>
          <pc:sldMk cId="2355639173" sldId="330"/>
        </pc:sldMkLst>
        <pc:spChg chg="del">
          <ac:chgData name="Vera,  Juan (OS-)" userId="S::verajua_paho.org#ext#@worldhealthorg.onmicrosoft.com::d4a6bcd2-ec73-4ae3-9347-161d4b21fb1f" providerId="AD" clId="Web-{13497870-2033-1C67-B2A1-11BF13D19D71}" dt="2023-10-12T23:30:54.064" v="925"/>
          <ac:spMkLst>
            <pc:docMk/>
            <pc:sldMk cId="2355639173" sldId="330"/>
            <ac:spMk id="3" creationId="{00000000-0000-0000-0000-000000000000}"/>
          </ac:spMkLst>
        </pc:spChg>
        <pc:spChg chg="del">
          <ac:chgData name="Vera,  Juan (OS-)" userId="S::verajua_paho.org#ext#@worldhealthorg.onmicrosoft.com::d4a6bcd2-ec73-4ae3-9347-161d4b21fb1f" providerId="AD" clId="Web-{13497870-2033-1C67-B2A1-11BF13D19D71}" dt="2023-10-12T23:30:54.017" v="923"/>
          <ac:spMkLst>
            <pc:docMk/>
            <pc:sldMk cId="2355639173" sldId="330"/>
            <ac:spMk id="5" creationId="{BE27360D-74A4-49E7-DBC9-5A143AD49DD2}"/>
          </ac:spMkLst>
        </pc:spChg>
        <pc:spChg chg="del">
          <ac:chgData name="Vera,  Juan (OS-)" userId="S::verajua_paho.org#ext#@worldhealthorg.onmicrosoft.com::d4a6bcd2-ec73-4ae3-9347-161d4b21fb1f" providerId="AD" clId="Web-{13497870-2033-1C67-B2A1-11BF13D19D71}" dt="2023-10-12T23:30:54.017" v="922"/>
          <ac:spMkLst>
            <pc:docMk/>
            <pc:sldMk cId="2355639173" sldId="330"/>
            <ac:spMk id="6" creationId="{E12EA5CC-9C95-8C04-7343-D408A91C6971}"/>
          </ac:spMkLst>
        </pc:spChg>
        <pc:spChg chg="add mod">
          <ac:chgData name="Vera,  Juan (OS-)" userId="S::verajua_paho.org#ext#@worldhealthorg.onmicrosoft.com::d4a6bcd2-ec73-4ae3-9347-161d4b21fb1f" providerId="AD" clId="Web-{13497870-2033-1C67-B2A1-11BF13D19D71}" dt="2023-10-12T23:30:54.064" v="925"/>
          <ac:spMkLst>
            <pc:docMk/>
            <pc:sldMk cId="2355639173" sldId="330"/>
            <ac:spMk id="8" creationId="{B94AFC25-10E5-DF2A-A216-D2A8AB611E9A}"/>
          </ac:spMkLst>
        </pc:spChg>
        <pc:picChg chg="del">
          <ac:chgData name="Vera,  Juan (OS-)" userId="S::verajua_paho.org#ext#@worldhealthorg.onmicrosoft.com::d4a6bcd2-ec73-4ae3-9347-161d4b21fb1f" providerId="AD" clId="Web-{13497870-2033-1C67-B2A1-11BF13D19D71}" dt="2023-10-12T23:30:54.017" v="924"/>
          <ac:picMkLst>
            <pc:docMk/>
            <pc:sldMk cId="2355639173" sldId="330"/>
            <ac:picMk id="4" creationId="{68760538-4E31-626A-D4C0-BDA46695821C}"/>
          </ac:picMkLst>
        </pc:picChg>
      </pc:sldChg>
      <pc:sldChg chg="addSp delSp modSp del ord">
        <pc:chgData name="Vera,  Juan (OS-)" userId="S::verajua_paho.org#ext#@worldhealthorg.onmicrosoft.com::d4a6bcd2-ec73-4ae3-9347-161d4b21fb1f" providerId="AD" clId="Web-{13497870-2033-1C67-B2A1-11BF13D19D71}" dt="2023-10-12T23:41:13.925" v="1109"/>
        <pc:sldMkLst>
          <pc:docMk/>
          <pc:sldMk cId="4202730671" sldId="331"/>
        </pc:sldMkLst>
        <pc:spChg chg="add del mod">
          <ac:chgData name="Vera,  Juan (OS-)" userId="S::verajua_paho.org#ext#@worldhealthorg.onmicrosoft.com::d4a6bcd2-ec73-4ae3-9347-161d4b21fb1f" providerId="AD" clId="Web-{13497870-2033-1C67-B2A1-11BF13D19D71}" dt="2023-10-12T23:40:46.611" v="1101"/>
          <ac:spMkLst>
            <pc:docMk/>
            <pc:sldMk cId="4202730671" sldId="331"/>
            <ac:spMk id="3" creationId="{00000000-0000-0000-0000-000000000000}"/>
          </ac:spMkLst>
        </pc:spChg>
        <pc:spChg chg="del">
          <ac:chgData name="Vera,  Juan (OS-)" userId="S::verajua_paho.org#ext#@worldhealthorg.onmicrosoft.com::d4a6bcd2-ec73-4ae3-9347-161d4b21fb1f" providerId="AD" clId="Web-{13497870-2033-1C67-B2A1-11BF13D19D71}" dt="2023-10-12T23:40:46.611" v="1102"/>
          <ac:spMkLst>
            <pc:docMk/>
            <pc:sldMk cId="4202730671" sldId="331"/>
            <ac:spMk id="4" creationId="{EBBC7897-054F-04E3-7326-AE61716EAC8E}"/>
          </ac:spMkLst>
        </pc:spChg>
        <pc:spChg chg="add del mod">
          <ac:chgData name="Vera,  Juan (OS-)" userId="S::verajua_paho.org#ext#@worldhealthorg.onmicrosoft.com::d4a6bcd2-ec73-4ae3-9347-161d4b21fb1f" providerId="AD" clId="Web-{13497870-2033-1C67-B2A1-11BF13D19D71}" dt="2023-10-12T23:40:40.767" v="1099"/>
          <ac:spMkLst>
            <pc:docMk/>
            <pc:sldMk cId="4202730671" sldId="331"/>
            <ac:spMk id="6" creationId="{F751BD65-86F2-8507-81BD-E45226513209}"/>
          </ac:spMkLst>
        </pc:spChg>
        <pc:spChg chg="add mod">
          <ac:chgData name="Vera,  Juan (OS-)" userId="S::verajua_paho.org#ext#@worldhealthorg.onmicrosoft.com::d4a6bcd2-ec73-4ae3-9347-161d4b21fb1f" providerId="AD" clId="Web-{13497870-2033-1C67-B2A1-11BF13D19D71}" dt="2023-10-12T23:40:46.611" v="1101"/>
          <ac:spMkLst>
            <pc:docMk/>
            <pc:sldMk cId="4202730671" sldId="331"/>
            <ac:spMk id="8" creationId="{6E6119D4-EEA9-C0ED-475C-0C57A0284668}"/>
          </ac:spMkLst>
        </pc:spChg>
      </pc:sldChg>
      <pc:sldChg chg="add del">
        <pc:chgData name="Vera,  Juan (OS-)" userId="S::verajua_paho.org#ext#@worldhealthorg.onmicrosoft.com::d4a6bcd2-ec73-4ae3-9347-161d4b21fb1f" providerId="AD" clId="Web-{13497870-2033-1C67-B2A1-11BF13D19D71}" dt="2023-10-12T23:49:40.220" v="1196"/>
        <pc:sldMkLst>
          <pc:docMk/>
          <pc:sldMk cId="2082984780" sldId="332"/>
        </pc:sldMkLst>
      </pc:sldChg>
      <pc:sldChg chg="modSp">
        <pc:chgData name="Vera,  Juan (OS-)" userId="S::verajua_paho.org#ext#@worldhealthorg.onmicrosoft.com::d4a6bcd2-ec73-4ae3-9347-161d4b21fb1f" providerId="AD" clId="Web-{13497870-2033-1C67-B2A1-11BF13D19D71}" dt="2023-10-12T20:37:19.523" v="0" actId="1076"/>
        <pc:sldMkLst>
          <pc:docMk/>
          <pc:sldMk cId="930155808" sldId="382"/>
        </pc:sldMkLst>
        <pc:spChg chg="mod">
          <ac:chgData name="Vera,  Juan (OS-)" userId="S::verajua_paho.org#ext#@worldhealthorg.onmicrosoft.com::d4a6bcd2-ec73-4ae3-9347-161d4b21fb1f" providerId="AD" clId="Web-{13497870-2033-1C67-B2A1-11BF13D19D71}" dt="2023-10-12T20:37:19.523" v="0" actId="1076"/>
          <ac:spMkLst>
            <pc:docMk/>
            <pc:sldMk cId="930155808" sldId="382"/>
            <ac:spMk id="2" creationId="{B95BEF8D-A7EB-E698-A607-DA65BBF02FAC}"/>
          </ac:spMkLst>
        </pc:spChg>
      </pc:sldChg>
      <pc:sldChg chg="addSp delSp modSp add del">
        <pc:chgData name="Vera,  Juan (OS-)" userId="S::verajua_paho.org#ext#@worldhealthorg.onmicrosoft.com::d4a6bcd2-ec73-4ae3-9347-161d4b21fb1f" providerId="AD" clId="Web-{13497870-2033-1C67-B2A1-11BF13D19D71}" dt="2023-10-12T20:40:13.190" v="37" actId="1076"/>
        <pc:sldMkLst>
          <pc:docMk/>
          <pc:sldMk cId="427421421" sldId="383"/>
        </pc:sldMkLst>
        <pc:spChg chg="add mod">
          <ac:chgData name="Vera,  Juan (OS-)" userId="S::verajua_paho.org#ext#@worldhealthorg.onmicrosoft.com::d4a6bcd2-ec73-4ae3-9347-161d4b21fb1f" providerId="AD" clId="Web-{13497870-2033-1C67-B2A1-11BF13D19D71}" dt="2023-10-12T20:38:43.591" v="9" actId="1076"/>
          <ac:spMkLst>
            <pc:docMk/>
            <pc:sldMk cId="427421421" sldId="383"/>
            <ac:spMk id="2" creationId="{48234FA2-4CFC-8D06-F3EB-E7D8D999BE19}"/>
          </ac:spMkLst>
        </pc:spChg>
        <pc:picChg chg="add del mod">
          <ac:chgData name="Vera,  Juan (OS-)" userId="S::verajua_paho.org#ext#@worldhealthorg.onmicrosoft.com::d4a6bcd2-ec73-4ae3-9347-161d4b21fb1f" providerId="AD" clId="Web-{13497870-2033-1C67-B2A1-11BF13D19D71}" dt="2023-10-12T20:39:57.314" v="32"/>
          <ac:picMkLst>
            <pc:docMk/>
            <pc:sldMk cId="427421421" sldId="383"/>
            <ac:picMk id="3" creationId="{3ACF6186-3CEE-CDB5-9589-6EF0D9C9A932}"/>
          </ac:picMkLst>
        </pc:picChg>
        <pc:picChg chg="del">
          <ac:chgData name="Vera,  Juan (OS-)" userId="S::verajua_paho.org#ext#@worldhealthorg.onmicrosoft.com::d4a6bcd2-ec73-4ae3-9347-161d4b21fb1f" providerId="AD" clId="Web-{13497870-2033-1C67-B2A1-11BF13D19D71}" dt="2023-10-12T20:39:33.750" v="29"/>
          <ac:picMkLst>
            <pc:docMk/>
            <pc:sldMk cId="427421421" sldId="383"/>
            <ac:picMk id="4" creationId="{6814D402-500A-7706-4F31-CA4EF63D9DDE}"/>
          </ac:picMkLst>
        </pc:picChg>
        <pc:picChg chg="add mod">
          <ac:chgData name="Vera,  Juan (OS-)" userId="S::verajua_paho.org#ext#@worldhealthorg.onmicrosoft.com::d4a6bcd2-ec73-4ae3-9347-161d4b21fb1f" providerId="AD" clId="Web-{13497870-2033-1C67-B2A1-11BF13D19D71}" dt="2023-10-12T20:40:13.190" v="37" actId="1076"/>
          <ac:picMkLst>
            <pc:docMk/>
            <pc:sldMk cId="427421421" sldId="383"/>
            <ac:picMk id="6" creationId="{24931A2F-DE48-F186-C81C-BFBDDCF9B409}"/>
          </ac:picMkLst>
        </pc:picChg>
      </pc:sldChg>
      <pc:sldChg chg="addSp delSp modSp add replId">
        <pc:chgData name="Vera,  Juan (OS-)" userId="S::verajua_paho.org#ext#@worldhealthorg.onmicrosoft.com::d4a6bcd2-ec73-4ae3-9347-161d4b21fb1f" providerId="AD" clId="Web-{13497870-2033-1C67-B2A1-11BF13D19D71}" dt="2023-10-12T20:46:08.633" v="109" actId="20577"/>
        <pc:sldMkLst>
          <pc:docMk/>
          <pc:sldMk cId="460580034" sldId="384"/>
        </pc:sldMkLst>
        <pc:spChg chg="add mod">
          <ac:chgData name="Vera,  Juan (OS-)" userId="S::verajua_paho.org#ext#@worldhealthorg.onmicrosoft.com::d4a6bcd2-ec73-4ae3-9347-161d4b21fb1f" providerId="AD" clId="Web-{13497870-2033-1C67-B2A1-11BF13D19D71}" dt="2023-10-12T20:44:04.719" v="92"/>
          <ac:spMkLst>
            <pc:docMk/>
            <pc:sldMk cId="460580034" sldId="384"/>
            <ac:spMk id="2" creationId="{06A47E71-4A62-587F-298F-0788B596BA05}"/>
          </ac:spMkLst>
        </pc:spChg>
        <pc:spChg chg="mod">
          <ac:chgData name="Vera,  Juan (OS-)" userId="S::verajua_paho.org#ext#@worldhealthorg.onmicrosoft.com::d4a6bcd2-ec73-4ae3-9347-161d4b21fb1f" providerId="AD" clId="Web-{13497870-2033-1C67-B2A1-11BF13D19D71}" dt="2023-10-12T20:46:08.633" v="109" actId="20577"/>
          <ac:spMkLst>
            <pc:docMk/>
            <pc:sldMk cId="460580034" sldId="384"/>
            <ac:spMk id="5" creationId="{0A1FB9DC-F638-196B-66E7-C8EADAE7E371}"/>
          </ac:spMkLst>
        </pc:spChg>
        <pc:spChg chg="add mod">
          <ac:chgData name="Vera,  Juan (OS-)" userId="S::verajua_paho.org#ext#@worldhealthorg.onmicrosoft.com::d4a6bcd2-ec73-4ae3-9347-161d4b21fb1f" providerId="AD" clId="Web-{13497870-2033-1C67-B2A1-11BF13D19D71}" dt="2023-10-12T20:40:31.972" v="41" actId="1076"/>
          <ac:spMkLst>
            <pc:docMk/>
            <pc:sldMk cId="460580034" sldId="384"/>
            <ac:spMk id="7" creationId="{B5B760C6-6809-468F-63A2-F1DE80747B9A}"/>
          </ac:spMkLst>
        </pc:spChg>
        <pc:picChg chg="add">
          <ac:chgData name="Vera,  Juan (OS-)" userId="S::verajua_paho.org#ext#@worldhealthorg.onmicrosoft.com::d4a6bcd2-ec73-4ae3-9347-161d4b21fb1f" providerId="AD" clId="Web-{13497870-2033-1C67-B2A1-11BF13D19D71}" dt="2023-10-12T20:39:06.670" v="15"/>
          <ac:picMkLst>
            <pc:docMk/>
            <pc:sldMk cId="460580034" sldId="384"/>
            <ac:picMk id="3" creationId="{4413F255-FA51-33C7-8532-46E13323607A}"/>
          </ac:picMkLst>
        </pc:picChg>
        <pc:picChg chg="del">
          <ac:chgData name="Vera,  Juan (OS-)" userId="S::verajua_paho.org#ext#@worldhealthorg.onmicrosoft.com::d4a6bcd2-ec73-4ae3-9347-161d4b21fb1f" providerId="AD" clId="Web-{13497870-2033-1C67-B2A1-11BF13D19D71}" dt="2023-10-12T20:39:27.484" v="27"/>
          <ac:picMkLst>
            <pc:docMk/>
            <pc:sldMk cId="460580034" sldId="384"/>
            <ac:picMk id="4" creationId="{6814D402-500A-7706-4F31-CA4EF63D9DDE}"/>
          </ac:picMkLst>
        </pc:picChg>
        <pc:picChg chg="add mod">
          <ac:chgData name="Vera,  Juan (OS-)" userId="S::verajua_paho.org#ext#@worldhealthorg.onmicrosoft.com::d4a6bcd2-ec73-4ae3-9347-161d4b21fb1f" providerId="AD" clId="Web-{13497870-2033-1C67-B2A1-11BF13D19D71}" dt="2023-10-12T20:40:04.455" v="34" actId="1076"/>
          <ac:picMkLst>
            <pc:docMk/>
            <pc:sldMk cId="460580034" sldId="384"/>
            <ac:picMk id="6" creationId="{5E037E59-16E5-37C2-9EDA-658F99F75557}"/>
          </ac:picMkLst>
        </pc:picChg>
      </pc:sldChg>
      <pc:sldChg chg="addSp delSp modSp add ord replId">
        <pc:chgData name="Vera,  Juan (OS-)" userId="S::verajua_paho.org#ext#@worldhealthorg.onmicrosoft.com::d4a6bcd2-ec73-4ae3-9347-161d4b21fb1f" providerId="AD" clId="Web-{13497870-2033-1C67-B2A1-11BF13D19D71}" dt="2023-10-12T20:46:02.195" v="105" actId="20577"/>
        <pc:sldMkLst>
          <pc:docMk/>
          <pc:sldMk cId="2785499014" sldId="385"/>
        </pc:sldMkLst>
        <pc:spChg chg="del">
          <ac:chgData name="Vera,  Juan (OS-)" userId="S::verajua_paho.org#ext#@worldhealthorg.onmicrosoft.com::d4a6bcd2-ec73-4ae3-9347-161d4b21fb1f" providerId="AD" clId="Web-{13497870-2033-1C67-B2A1-11BF13D19D71}" dt="2023-10-12T20:41:37.835" v="51"/>
          <ac:spMkLst>
            <pc:docMk/>
            <pc:sldMk cId="2785499014" sldId="385"/>
            <ac:spMk id="5" creationId="{0A1FB9DC-F638-196B-66E7-C8EADAE7E371}"/>
          </ac:spMkLst>
        </pc:spChg>
        <pc:spChg chg="add mod">
          <ac:chgData name="Vera,  Juan (OS-)" userId="S::verajua_paho.org#ext#@worldhealthorg.onmicrosoft.com::d4a6bcd2-ec73-4ae3-9347-161d4b21fb1f" providerId="AD" clId="Web-{13497870-2033-1C67-B2A1-11BF13D19D71}" dt="2023-10-12T20:43:57.953" v="91"/>
          <ac:spMkLst>
            <pc:docMk/>
            <pc:sldMk cId="2785499014" sldId="385"/>
            <ac:spMk id="6" creationId="{B3D94F89-03AA-578D-81E6-9806EFF23C1B}"/>
          </ac:spMkLst>
        </pc:spChg>
        <pc:spChg chg="add">
          <ac:chgData name="Vera,  Juan (OS-)" userId="S::verajua_paho.org#ext#@worldhealthorg.onmicrosoft.com::d4a6bcd2-ec73-4ae3-9347-161d4b21fb1f" providerId="AD" clId="Web-{13497870-2033-1C67-B2A1-11BF13D19D71}" dt="2023-10-12T20:41:21.428" v="48"/>
          <ac:spMkLst>
            <pc:docMk/>
            <pc:sldMk cId="2785499014" sldId="385"/>
            <ac:spMk id="8" creationId="{7DE708EF-AF2F-728D-EDD5-371AF42C4F1C}"/>
          </ac:spMkLst>
        </pc:spChg>
        <pc:spChg chg="add mod">
          <ac:chgData name="Vera,  Juan (OS-)" userId="S::verajua_paho.org#ext#@worldhealthorg.onmicrosoft.com::d4a6bcd2-ec73-4ae3-9347-161d4b21fb1f" providerId="AD" clId="Web-{13497870-2033-1C67-B2A1-11BF13D19D71}" dt="2023-10-12T20:46:02.195" v="105" actId="20577"/>
          <ac:spMkLst>
            <pc:docMk/>
            <pc:sldMk cId="2785499014" sldId="385"/>
            <ac:spMk id="10" creationId="{E9D8A49F-788E-8459-1AF7-68A65786D4FB}"/>
          </ac:spMkLst>
        </pc:spChg>
        <pc:picChg chg="add">
          <ac:chgData name="Vera,  Juan (OS-)" userId="S::verajua_paho.org#ext#@worldhealthorg.onmicrosoft.com::d4a6bcd2-ec73-4ae3-9347-161d4b21fb1f" providerId="AD" clId="Web-{13497870-2033-1C67-B2A1-11BF13D19D71}" dt="2023-10-12T20:40:55.177" v="43"/>
          <ac:picMkLst>
            <pc:docMk/>
            <pc:sldMk cId="2785499014" sldId="385"/>
            <ac:picMk id="3" creationId="{482B1F54-AB74-2AC3-5B01-6617F39D8065}"/>
          </ac:picMkLst>
        </pc:picChg>
        <pc:picChg chg="del">
          <ac:chgData name="Vera,  Juan (OS-)" userId="S::verajua_paho.org#ext#@worldhealthorg.onmicrosoft.com::d4a6bcd2-ec73-4ae3-9347-161d4b21fb1f" providerId="AD" clId="Web-{13497870-2033-1C67-B2A1-11BF13D19D71}" dt="2023-10-12T20:40:07.939" v="35"/>
          <ac:picMkLst>
            <pc:docMk/>
            <pc:sldMk cId="2785499014" sldId="385"/>
            <ac:picMk id="4" creationId="{6814D402-500A-7706-4F31-CA4EF63D9DDE}"/>
          </ac:picMkLst>
        </pc:picChg>
        <pc:picChg chg="add">
          <ac:chgData name="Vera,  Juan (OS-)" userId="S::verajua_paho.org#ext#@worldhealthorg.onmicrosoft.com::d4a6bcd2-ec73-4ae3-9347-161d4b21fb1f" providerId="AD" clId="Web-{13497870-2033-1C67-B2A1-11BF13D19D71}" dt="2023-10-12T20:41:21.428" v="48"/>
          <ac:picMkLst>
            <pc:docMk/>
            <pc:sldMk cId="2785499014" sldId="385"/>
            <ac:picMk id="7" creationId="{30D4E14A-7D38-7B2A-8988-A91C45EF5D45}"/>
          </ac:picMkLst>
        </pc:picChg>
      </pc:sldChg>
      <pc:sldChg chg="addSp delSp modSp add replId">
        <pc:chgData name="Vera,  Juan (OS-)" userId="S::verajua_paho.org#ext#@worldhealthorg.onmicrosoft.com::d4a6bcd2-ec73-4ae3-9347-161d4b21fb1f" providerId="AD" clId="Web-{13497870-2033-1C67-B2A1-11BF13D19D71}" dt="2023-10-12T20:45:57.554" v="102" actId="20577"/>
        <pc:sldMkLst>
          <pc:docMk/>
          <pc:sldMk cId="3498565179" sldId="386"/>
        </pc:sldMkLst>
        <pc:spChg chg="add mod">
          <ac:chgData name="Vera,  Juan (OS-)" userId="S::verajua_paho.org#ext#@worldhealthorg.onmicrosoft.com::d4a6bcd2-ec73-4ae3-9347-161d4b21fb1f" providerId="AD" clId="Web-{13497870-2033-1C67-B2A1-11BF13D19D71}" dt="2023-10-12T20:45:57.554" v="102" actId="20577"/>
          <ac:spMkLst>
            <pc:docMk/>
            <pc:sldMk cId="3498565179" sldId="386"/>
            <ac:spMk id="4" creationId="{08DCB234-6175-CFB4-69B3-176A5F9D6E59}"/>
          </ac:spMkLst>
        </pc:spChg>
        <pc:spChg chg="del">
          <ac:chgData name="Vera,  Juan (OS-)" userId="S::verajua_paho.org#ext#@worldhealthorg.onmicrosoft.com::d4a6bcd2-ec73-4ae3-9347-161d4b21fb1f" providerId="AD" clId="Web-{13497870-2033-1C67-B2A1-11BF13D19D71}" dt="2023-10-12T20:43:29.139" v="84"/>
          <ac:spMkLst>
            <pc:docMk/>
            <pc:sldMk cId="3498565179" sldId="386"/>
            <ac:spMk id="5" creationId="{0A1FB9DC-F638-196B-66E7-C8EADAE7E371}"/>
          </ac:spMkLst>
        </pc:spChg>
        <pc:spChg chg="add mod">
          <ac:chgData name="Vera,  Juan (OS-)" userId="S::verajua_paho.org#ext#@worldhealthorg.onmicrosoft.com::d4a6bcd2-ec73-4ae3-9347-161d4b21fb1f" providerId="AD" clId="Web-{13497870-2033-1C67-B2A1-11BF13D19D71}" dt="2023-10-12T20:44:23.376" v="94"/>
          <ac:spMkLst>
            <pc:docMk/>
            <pc:sldMk cId="3498565179" sldId="386"/>
            <ac:spMk id="6" creationId="{1F056591-4730-9B17-C11C-678ADF00E739}"/>
          </ac:spMkLst>
        </pc:spChg>
      </pc:sldChg>
      <pc:sldChg chg="addSp delSp modSp add ord replId">
        <pc:chgData name="Vera,  Juan (OS-)" userId="S::verajua_paho.org#ext#@worldhealthorg.onmicrosoft.com::d4a6bcd2-ec73-4ae3-9347-161d4b21fb1f" providerId="AD" clId="Web-{13497870-2033-1C67-B2A1-11BF13D19D71}" dt="2023-10-12T20:48:16.937" v="135" actId="20577"/>
        <pc:sldMkLst>
          <pc:docMk/>
          <pc:sldMk cId="2251385145" sldId="387"/>
        </pc:sldMkLst>
        <pc:spChg chg="add mod">
          <ac:chgData name="Vera,  Juan (OS-)" userId="S::verajua_paho.org#ext#@worldhealthorg.onmicrosoft.com::d4a6bcd2-ec73-4ae3-9347-161d4b21fb1f" providerId="AD" clId="Web-{13497870-2033-1C67-B2A1-11BF13D19D71}" dt="2023-10-12T20:46:40.228" v="124" actId="1076"/>
          <ac:spMkLst>
            <pc:docMk/>
            <pc:sldMk cId="2251385145" sldId="387"/>
            <ac:spMk id="2" creationId="{0C8CB56A-DEEB-8D02-8121-002A4839E788}"/>
          </ac:spMkLst>
        </pc:spChg>
        <pc:spChg chg="mod">
          <ac:chgData name="Vera,  Juan (OS-)" userId="S::verajua_paho.org#ext#@worldhealthorg.onmicrosoft.com::d4a6bcd2-ec73-4ae3-9347-161d4b21fb1f" providerId="AD" clId="Web-{13497870-2033-1C67-B2A1-11BF13D19D71}" dt="2023-10-12T20:48:16.937" v="135" actId="20577"/>
          <ac:spMkLst>
            <pc:docMk/>
            <pc:sldMk cId="2251385145" sldId="387"/>
            <ac:spMk id="4" creationId="{08DCB234-6175-CFB4-69B3-176A5F9D6E59}"/>
          </ac:spMkLst>
        </pc:spChg>
        <pc:spChg chg="add">
          <ac:chgData name="Vera,  Juan (OS-)" userId="S::verajua_paho.org#ext#@worldhealthorg.onmicrosoft.com::d4a6bcd2-ec73-4ae3-9347-161d4b21fb1f" providerId="AD" clId="Web-{13497870-2033-1C67-B2A1-11BF13D19D71}" dt="2023-10-12T20:46:32.900" v="123"/>
          <ac:spMkLst>
            <pc:docMk/>
            <pc:sldMk cId="2251385145" sldId="387"/>
            <ac:spMk id="6" creationId="{A97AF101-3A56-3E22-7AF7-85F2EA222A7C}"/>
          </ac:spMkLst>
        </pc:spChg>
        <pc:picChg chg="del">
          <ac:chgData name="Vera,  Juan (OS-)" userId="S::verajua_paho.org#ext#@worldhealthorg.onmicrosoft.com::d4a6bcd2-ec73-4ae3-9347-161d4b21fb1f" providerId="AD" clId="Web-{13497870-2033-1C67-B2A1-11BF13D19D71}" dt="2023-10-12T20:46:31.962" v="122"/>
          <ac:picMkLst>
            <pc:docMk/>
            <pc:sldMk cId="2251385145" sldId="387"/>
            <ac:picMk id="3" creationId="{482B1F54-AB74-2AC3-5B01-6617F39D8065}"/>
          </ac:picMkLst>
        </pc:picChg>
        <pc:picChg chg="add">
          <ac:chgData name="Vera,  Juan (OS-)" userId="S::verajua_paho.org#ext#@worldhealthorg.onmicrosoft.com::d4a6bcd2-ec73-4ae3-9347-161d4b21fb1f" providerId="AD" clId="Web-{13497870-2033-1C67-B2A1-11BF13D19D71}" dt="2023-10-12T20:46:32.900" v="123"/>
          <ac:picMkLst>
            <pc:docMk/>
            <pc:sldMk cId="2251385145" sldId="387"/>
            <ac:picMk id="5" creationId="{BAA87EC4-0202-3A8C-EB1E-3724D190EF9E}"/>
          </ac:picMkLst>
        </pc:picChg>
        <pc:picChg chg="add">
          <ac:chgData name="Vera,  Juan (OS-)" userId="S::verajua_paho.org#ext#@worldhealthorg.onmicrosoft.com::d4a6bcd2-ec73-4ae3-9347-161d4b21fb1f" providerId="AD" clId="Web-{13497870-2033-1C67-B2A1-11BF13D19D71}" dt="2023-10-12T20:46:32.900" v="123"/>
          <ac:picMkLst>
            <pc:docMk/>
            <pc:sldMk cId="2251385145" sldId="387"/>
            <ac:picMk id="7" creationId="{194E44DD-3D75-8D5C-7E33-FCCA923BCBA4}"/>
          </ac:picMkLst>
        </pc:picChg>
      </pc:sldChg>
      <pc:sldChg chg="addSp delSp modSp add ord replId">
        <pc:chgData name="Vera,  Juan (OS-)" userId="S::verajua_paho.org#ext#@worldhealthorg.onmicrosoft.com::d4a6bcd2-ec73-4ae3-9347-161d4b21fb1f" providerId="AD" clId="Web-{13497870-2033-1C67-B2A1-11BF13D19D71}" dt="2023-10-12T20:48:41.392" v="139" actId="1076"/>
        <pc:sldMkLst>
          <pc:docMk/>
          <pc:sldMk cId="2238281465" sldId="388"/>
        </pc:sldMkLst>
        <pc:spChg chg="del">
          <ac:chgData name="Vera,  Juan (OS-)" userId="S::verajua_paho.org#ext#@worldhealthorg.onmicrosoft.com::d4a6bcd2-ec73-4ae3-9347-161d4b21fb1f" providerId="AD" clId="Web-{13497870-2033-1C67-B2A1-11BF13D19D71}" dt="2023-10-12T20:47:32.716" v="128"/>
          <ac:spMkLst>
            <pc:docMk/>
            <pc:sldMk cId="2238281465" sldId="388"/>
            <ac:spMk id="2" creationId="{0C8CB56A-DEEB-8D02-8121-002A4839E788}"/>
          </ac:spMkLst>
        </pc:spChg>
        <pc:spChg chg="add mod">
          <ac:chgData name="Vera,  Juan (OS-)" userId="S::verajua_paho.org#ext#@worldhealthorg.onmicrosoft.com::d4a6bcd2-ec73-4ae3-9347-161d4b21fb1f" providerId="AD" clId="Web-{13497870-2033-1C67-B2A1-11BF13D19D71}" dt="2023-10-12T20:48:41.392" v="139" actId="1076"/>
          <ac:spMkLst>
            <pc:docMk/>
            <pc:sldMk cId="2238281465" sldId="388"/>
            <ac:spMk id="3" creationId="{FC424B04-50E5-97FC-E87B-E60A6CDC0CA8}"/>
          </ac:spMkLst>
        </pc:spChg>
        <pc:spChg chg="del">
          <ac:chgData name="Vera,  Juan (OS-)" userId="S::verajua_paho.org#ext#@worldhealthorg.onmicrosoft.com::d4a6bcd2-ec73-4ae3-9347-161d4b21fb1f" providerId="AD" clId="Web-{13497870-2033-1C67-B2A1-11BF13D19D71}" dt="2023-10-12T20:47:34.825" v="130"/>
          <ac:spMkLst>
            <pc:docMk/>
            <pc:sldMk cId="2238281465" sldId="388"/>
            <ac:spMk id="6" creationId="{A97AF101-3A56-3E22-7AF7-85F2EA222A7C}"/>
          </ac:spMkLst>
        </pc:spChg>
        <pc:picChg chg="del">
          <ac:chgData name="Vera,  Juan (OS-)" userId="S::verajua_paho.org#ext#@worldhealthorg.onmicrosoft.com::d4a6bcd2-ec73-4ae3-9347-161d4b21fb1f" providerId="AD" clId="Web-{13497870-2033-1C67-B2A1-11BF13D19D71}" dt="2023-10-12T20:47:33.653" v="129"/>
          <ac:picMkLst>
            <pc:docMk/>
            <pc:sldMk cId="2238281465" sldId="388"/>
            <ac:picMk id="5" creationId="{BAA87EC4-0202-3A8C-EB1E-3724D190EF9E}"/>
          </ac:picMkLst>
        </pc:picChg>
      </pc:sldChg>
      <pc:sldChg chg="addSp delSp modSp add replId">
        <pc:chgData name="Vera,  Juan (OS-)" userId="S::verajua_paho.org#ext#@worldhealthorg.onmicrosoft.com::d4a6bcd2-ec73-4ae3-9347-161d4b21fb1f" providerId="AD" clId="Web-{13497870-2033-1C67-B2A1-11BF13D19D71}" dt="2023-10-12T20:56:34.060" v="276"/>
        <pc:sldMkLst>
          <pc:docMk/>
          <pc:sldMk cId="4228276844" sldId="389"/>
        </pc:sldMkLst>
        <pc:spChg chg="mod">
          <ac:chgData name="Vera,  Juan (OS-)" userId="S::verajua_paho.org#ext#@worldhealthorg.onmicrosoft.com::d4a6bcd2-ec73-4ae3-9347-161d4b21fb1f" providerId="AD" clId="Web-{13497870-2033-1C67-B2A1-11BF13D19D71}" dt="2023-10-12T20:50:08.366" v="148" actId="20577"/>
          <ac:spMkLst>
            <pc:docMk/>
            <pc:sldMk cId="4228276844" sldId="389"/>
            <ac:spMk id="4" creationId="{08DCB234-6175-CFB4-69B3-176A5F9D6E59}"/>
          </ac:spMkLst>
        </pc:spChg>
        <pc:spChg chg="add mod">
          <ac:chgData name="Vera,  Juan (OS-)" userId="S::verajua_paho.org#ext#@worldhealthorg.onmicrosoft.com::d4a6bcd2-ec73-4ae3-9347-161d4b21fb1f" providerId="AD" clId="Web-{13497870-2033-1C67-B2A1-11BF13D19D71}" dt="2023-10-12T20:55:17.353" v="230" actId="1076"/>
          <ac:spMkLst>
            <pc:docMk/>
            <pc:sldMk cId="4228276844" sldId="389"/>
            <ac:spMk id="5" creationId="{85DDCD6B-E531-7569-BEBC-9BE33E28859B}"/>
          </ac:spMkLst>
        </pc:spChg>
        <pc:graphicFrameChg chg="add mod modGraphic">
          <ac:chgData name="Vera,  Juan (OS-)" userId="S::verajua_paho.org#ext#@worldhealthorg.onmicrosoft.com::d4a6bcd2-ec73-4ae3-9347-161d4b21fb1f" providerId="AD" clId="Web-{13497870-2033-1C67-B2A1-11BF13D19D71}" dt="2023-10-12T20:56:34.060" v="276"/>
          <ac:graphicFrameMkLst>
            <pc:docMk/>
            <pc:sldMk cId="4228276844" sldId="389"/>
            <ac:graphicFrameMk id="6" creationId="{C616D1FC-503F-6287-C2DF-63ED20EF050F}"/>
          </ac:graphicFrameMkLst>
        </pc:graphicFrameChg>
        <pc:picChg chg="add">
          <ac:chgData name="Vera,  Juan (OS-)" userId="S::verajua_paho.org#ext#@worldhealthorg.onmicrosoft.com::d4a6bcd2-ec73-4ae3-9347-161d4b21fb1f" providerId="AD" clId="Web-{13497870-2033-1C67-B2A1-11BF13D19D71}" dt="2023-10-12T20:50:16.741" v="150"/>
          <ac:picMkLst>
            <pc:docMk/>
            <pc:sldMk cId="4228276844" sldId="389"/>
            <ac:picMk id="3" creationId="{E3E36B2E-BCE6-37F5-182B-75DACC012F24}"/>
          </ac:picMkLst>
        </pc:picChg>
        <pc:picChg chg="del">
          <ac:chgData name="Vera,  Juan (OS-)" userId="S::verajua_paho.org#ext#@worldhealthorg.onmicrosoft.com::d4a6bcd2-ec73-4ae3-9347-161d4b21fb1f" providerId="AD" clId="Web-{13497870-2033-1C67-B2A1-11BF13D19D71}" dt="2023-10-12T20:50:16.210" v="149"/>
          <ac:picMkLst>
            <pc:docMk/>
            <pc:sldMk cId="4228276844" sldId="389"/>
            <ac:picMk id="7" creationId="{194E44DD-3D75-8D5C-7E33-FCCA923BCBA4}"/>
          </ac:picMkLst>
        </pc:picChg>
      </pc:sldChg>
      <pc:sldChg chg="addSp delSp modSp add replId">
        <pc:chgData name="Vera,  Juan (OS-)" userId="S::verajua_paho.org#ext#@worldhealthorg.onmicrosoft.com::d4a6bcd2-ec73-4ae3-9347-161d4b21fb1f" providerId="AD" clId="Web-{13497870-2033-1C67-B2A1-11BF13D19D71}" dt="2023-10-12T22:44:35.375" v="334" actId="20577"/>
        <pc:sldMkLst>
          <pc:docMk/>
          <pc:sldMk cId="2536551448" sldId="390"/>
        </pc:sldMkLst>
        <pc:spChg chg="add mod">
          <ac:chgData name="Vera,  Juan (OS-)" userId="S::verajua_paho.org#ext#@worldhealthorg.onmicrosoft.com::d4a6bcd2-ec73-4ae3-9347-161d4b21fb1f" providerId="AD" clId="Web-{13497870-2033-1C67-B2A1-11BF13D19D71}" dt="2023-10-12T22:44:35.375" v="334" actId="20577"/>
          <ac:spMkLst>
            <pc:docMk/>
            <pc:sldMk cId="2536551448" sldId="390"/>
            <ac:spMk id="2" creationId="{76FD343B-5DC7-1BCC-3534-58303AA28B9F}"/>
          </ac:spMkLst>
        </pc:spChg>
        <pc:spChg chg="del">
          <ac:chgData name="Vera,  Juan (OS-)" userId="S::verajua_paho.org#ext#@worldhealthorg.onmicrosoft.com::d4a6bcd2-ec73-4ae3-9347-161d4b21fb1f" providerId="AD" clId="Web-{13497870-2033-1C67-B2A1-11BF13D19D71}" dt="2023-10-12T20:57:54.956" v="296"/>
          <ac:spMkLst>
            <pc:docMk/>
            <pc:sldMk cId="2536551448" sldId="390"/>
            <ac:spMk id="3" creationId="{FC424B04-50E5-97FC-E87B-E60A6CDC0CA8}"/>
          </ac:spMkLst>
        </pc:spChg>
        <pc:spChg chg="mod">
          <ac:chgData name="Vera,  Juan (OS-)" userId="S::verajua_paho.org#ext#@worldhealthorg.onmicrosoft.com::d4a6bcd2-ec73-4ae3-9347-161d4b21fb1f" providerId="AD" clId="Web-{13497870-2033-1C67-B2A1-11BF13D19D71}" dt="2023-10-12T20:59:09.632" v="303" actId="20577"/>
          <ac:spMkLst>
            <pc:docMk/>
            <pc:sldMk cId="2536551448" sldId="390"/>
            <ac:spMk id="4" creationId="{08DCB234-6175-CFB4-69B3-176A5F9D6E59}"/>
          </ac:spMkLst>
        </pc:spChg>
        <pc:spChg chg="add mod">
          <ac:chgData name="Vera,  Juan (OS-)" userId="S::verajua_paho.org#ext#@worldhealthorg.onmicrosoft.com::d4a6bcd2-ec73-4ae3-9347-161d4b21fb1f" providerId="AD" clId="Web-{13497870-2033-1C67-B2A1-11BF13D19D71}" dt="2023-10-12T21:01:10.702" v="325" actId="1076"/>
          <ac:spMkLst>
            <pc:docMk/>
            <pc:sldMk cId="2536551448" sldId="390"/>
            <ac:spMk id="6" creationId="{2465B4D0-82E4-7CE5-E66F-39ED4742A88A}"/>
          </ac:spMkLst>
        </pc:spChg>
        <pc:picChg chg="add mod">
          <ac:chgData name="Vera,  Juan (OS-)" userId="S::verajua_paho.org#ext#@worldhealthorg.onmicrosoft.com::d4a6bcd2-ec73-4ae3-9347-161d4b21fb1f" providerId="AD" clId="Web-{13497870-2033-1C67-B2A1-11BF13D19D71}" dt="2023-10-12T21:01:08.639" v="324" actId="1076"/>
          <ac:picMkLst>
            <pc:docMk/>
            <pc:sldMk cId="2536551448" sldId="390"/>
            <ac:picMk id="5" creationId="{2001C67C-213F-A748-44B3-1CF450C0C8D4}"/>
          </ac:picMkLst>
        </pc:picChg>
        <pc:picChg chg="del">
          <ac:chgData name="Vera,  Juan (OS-)" userId="S::verajua_paho.org#ext#@worldhealthorg.onmicrosoft.com::d4a6bcd2-ec73-4ae3-9347-161d4b21fb1f" providerId="AD" clId="Web-{13497870-2033-1C67-B2A1-11BF13D19D71}" dt="2023-10-12T20:57:57.018" v="297"/>
          <ac:picMkLst>
            <pc:docMk/>
            <pc:sldMk cId="2536551448" sldId="390"/>
            <ac:picMk id="7" creationId="{194E44DD-3D75-8D5C-7E33-FCCA923BCBA4}"/>
          </ac:picMkLst>
        </pc:picChg>
      </pc:sldChg>
      <pc:sldChg chg="addSp modSp add replId">
        <pc:chgData name="Vera,  Juan (OS-)" userId="S::verajua_paho.org#ext#@worldhealthorg.onmicrosoft.com::d4a6bcd2-ec73-4ae3-9347-161d4b21fb1f" providerId="AD" clId="Web-{13497870-2033-1C67-B2A1-11BF13D19D71}" dt="2023-10-12T22:45:30.814" v="358" actId="14100"/>
        <pc:sldMkLst>
          <pc:docMk/>
          <pc:sldMk cId="1043302584" sldId="391"/>
        </pc:sldMkLst>
        <pc:spChg chg="add mod">
          <ac:chgData name="Vera,  Juan (OS-)" userId="S::verajua_paho.org#ext#@worldhealthorg.onmicrosoft.com::d4a6bcd2-ec73-4ae3-9347-161d4b21fb1f" providerId="AD" clId="Web-{13497870-2033-1C67-B2A1-11BF13D19D71}" dt="2023-10-12T22:45:12.517" v="349"/>
          <ac:spMkLst>
            <pc:docMk/>
            <pc:sldMk cId="1043302584" sldId="391"/>
            <ac:spMk id="2" creationId="{F34D9456-4980-9117-BBBB-E93D95A5D92A}"/>
          </ac:spMkLst>
        </pc:spChg>
        <pc:spChg chg="add">
          <ac:chgData name="Vera,  Juan (OS-)" userId="S::verajua_paho.org#ext#@worldhealthorg.onmicrosoft.com::d4a6bcd2-ec73-4ae3-9347-161d4b21fb1f" providerId="AD" clId="Web-{13497870-2033-1C67-B2A1-11BF13D19D71}" dt="2023-10-12T22:44:58.266" v="347"/>
          <ac:spMkLst>
            <pc:docMk/>
            <pc:sldMk cId="1043302584" sldId="391"/>
            <ac:spMk id="3" creationId="{703D319D-83DC-47D6-3F30-FA00687B7FC8}"/>
          </ac:spMkLst>
        </pc:spChg>
        <pc:spChg chg="add">
          <ac:chgData name="Vera,  Juan (OS-)" userId="S::verajua_paho.org#ext#@worldhealthorg.onmicrosoft.com::d4a6bcd2-ec73-4ae3-9347-161d4b21fb1f" providerId="AD" clId="Web-{13497870-2033-1C67-B2A1-11BF13D19D71}" dt="2023-10-12T22:44:58.266" v="347"/>
          <ac:spMkLst>
            <pc:docMk/>
            <pc:sldMk cId="1043302584" sldId="391"/>
            <ac:spMk id="8" creationId="{F10E13BD-36FF-DFAE-C131-BC1EA7484308}"/>
          </ac:spMkLst>
        </pc:spChg>
        <pc:spChg chg="add">
          <ac:chgData name="Vera,  Juan (OS-)" userId="S::verajua_paho.org#ext#@worldhealthorg.onmicrosoft.com::d4a6bcd2-ec73-4ae3-9347-161d4b21fb1f" providerId="AD" clId="Web-{13497870-2033-1C67-B2A1-11BF13D19D71}" dt="2023-10-12T22:44:58.266" v="347"/>
          <ac:spMkLst>
            <pc:docMk/>
            <pc:sldMk cId="1043302584" sldId="391"/>
            <ac:spMk id="9" creationId="{E17B2B0D-D299-A8A5-CF97-031961239A3B}"/>
          </ac:spMkLst>
        </pc:spChg>
        <pc:spChg chg="add mod">
          <ac:chgData name="Vera,  Juan (OS-)" userId="S::verajua_paho.org#ext#@worldhealthorg.onmicrosoft.com::d4a6bcd2-ec73-4ae3-9347-161d4b21fb1f" providerId="AD" clId="Web-{13497870-2033-1C67-B2A1-11BF13D19D71}" dt="2023-10-12T22:45:30.814" v="358" actId="14100"/>
          <ac:spMkLst>
            <pc:docMk/>
            <pc:sldMk cId="1043302584" sldId="391"/>
            <ac:spMk id="10" creationId="{9BC52381-6D89-1D05-FAD4-780ADD2C92E8}"/>
          </ac:spMkLst>
        </pc:spChg>
        <pc:spChg chg="add mod">
          <ac:chgData name="Vera,  Juan (OS-)" userId="S::verajua_paho.org#ext#@worldhealthorg.onmicrosoft.com::d4a6bcd2-ec73-4ae3-9347-161d4b21fb1f" providerId="AD" clId="Web-{13497870-2033-1C67-B2A1-11BF13D19D71}" dt="2023-10-12T22:45:30.814" v="357" actId="14100"/>
          <ac:spMkLst>
            <pc:docMk/>
            <pc:sldMk cId="1043302584" sldId="391"/>
            <ac:spMk id="11" creationId="{6BAF7DDA-79C4-BF1B-36EB-C0FB709D3887}"/>
          </ac:spMkLst>
        </pc:spChg>
        <pc:spChg chg="add mod">
          <ac:chgData name="Vera,  Juan (OS-)" userId="S::verajua_paho.org#ext#@worldhealthorg.onmicrosoft.com::d4a6bcd2-ec73-4ae3-9347-161d4b21fb1f" providerId="AD" clId="Web-{13497870-2033-1C67-B2A1-11BF13D19D71}" dt="2023-10-12T22:45:30.814" v="356" actId="14100"/>
          <ac:spMkLst>
            <pc:docMk/>
            <pc:sldMk cId="1043302584" sldId="391"/>
            <ac:spMk id="12" creationId="{ECCE922D-BD64-8D15-A833-13E69D198055}"/>
          </ac:spMkLst>
        </pc:spChg>
        <pc:picChg chg="add">
          <ac:chgData name="Vera,  Juan (OS-)" userId="S::verajua_paho.org#ext#@worldhealthorg.onmicrosoft.com::d4a6bcd2-ec73-4ae3-9347-161d4b21fb1f" providerId="AD" clId="Web-{13497870-2033-1C67-B2A1-11BF13D19D71}" dt="2023-10-12T22:44:58.266" v="347"/>
          <ac:picMkLst>
            <pc:docMk/>
            <pc:sldMk cId="1043302584" sldId="391"/>
            <ac:picMk id="5" creationId="{80E9F4C5-C84F-410B-A05F-6268C7E50C40}"/>
          </ac:picMkLst>
        </pc:picChg>
        <pc:picChg chg="add">
          <ac:chgData name="Vera,  Juan (OS-)" userId="S::verajua_paho.org#ext#@worldhealthorg.onmicrosoft.com::d4a6bcd2-ec73-4ae3-9347-161d4b21fb1f" providerId="AD" clId="Web-{13497870-2033-1C67-B2A1-11BF13D19D71}" dt="2023-10-12T22:44:58.266" v="347"/>
          <ac:picMkLst>
            <pc:docMk/>
            <pc:sldMk cId="1043302584" sldId="391"/>
            <ac:picMk id="6" creationId="{0C5991CF-6A66-670D-F4D9-2E3E5AAC998D}"/>
          </ac:picMkLst>
        </pc:picChg>
        <pc:picChg chg="add">
          <ac:chgData name="Vera,  Juan (OS-)" userId="S::verajua_paho.org#ext#@worldhealthorg.onmicrosoft.com::d4a6bcd2-ec73-4ae3-9347-161d4b21fb1f" providerId="AD" clId="Web-{13497870-2033-1C67-B2A1-11BF13D19D71}" dt="2023-10-12T22:44:58.266" v="347"/>
          <ac:picMkLst>
            <pc:docMk/>
            <pc:sldMk cId="1043302584" sldId="391"/>
            <ac:picMk id="7" creationId="{42ECAA95-6B1A-0ECB-F8E2-0C5BA8FA5D25}"/>
          </ac:picMkLst>
        </pc:picChg>
      </pc:sldChg>
      <pc:sldChg chg="addSp modSp add ord replId">
        <pc:chgData name="Vera,  Juan (OS-)" userId="S::verajua_paho.org#ext#@worldhealthorg.onmicrosoft.com::d4a6bcd2-ec73-4ae3-9347-161d4b21fb1f" providerId="AD" clId="Web-{13497870-2033-1C67-B2A1-11BF13D19D71}" dt="2023-10-12T22:47:11.895" v="369" actId="20577"/>
        <pc:sldMkLst>
          <pc:docMk/>
          <pc:sldMk cId="1901130459" sldId="392"/>
        </pc:sldMkLst>
        <pc:spChg chg="add mod">
          <ac:chgData name="Vera,  Juan (OS-)" userId="S::verajua_paho.org#ext#@worldhealthorg.onmicrosoft.com::d4a6bcd2-ec73-4ae3-9347-161d4b21fb1f" providerId="AD" clId="Web-{13497870-2033-1C67-B2A1-11BF13D19D71}" dt="2023-10-12T22:47:11.895" v="369" actId="20577"/>
          <ac:spMkLst>
            <pc:docMk/>
            <pc:sldMk cId="1901130459" sldId="392"/>
            <ac:spMk id="2" creationId="{66346C4E-71BB-93F4-7EA2-CD014F38B16D}"/>
          </ac:spMkLst>
        </pc:spChg>
        <pc:spChg chg="add">
          <ac:chgData name="Vera,  Juan (OS-)" userId="S::verajua_paho.org#ext#@worldhealthorg.onmicrosoft.com::d4a6bcd2-ec73-4ae3-9347-161d4b21fb1f" providerId="AD" clId="Web-{13497870-2033-1C67-B2A1-11BF13D19D71}" dt="2023-10-12T22:46:47.410" v="367"/>
          <ac:spMkLst>
            <pc:docMk/>
            <pc:sldMk cId="1901130459" sldId="392"/>
            <ac:spMk id="5" creationId="{28D78AFC-EBA5-3399-ED19-40DFC8AD40B8}"/>
          </ac:spMkLst>
        </pc:spChg>
        <pc:spChg chg="add">
          <ac:chgData name="Vera,  Juan (OS-)" userId="S::verajua_paho.org#ext#@worldhealthorg.onmicrosoft.com::d4a6bcd2-ec73-4ae3-9347-161d4b21fb1f" providerId="AD" clId="Web-{13497870-2033-1C67-B2A1-11BF13D19D71}" dt="2023-10-12T22:46:47.410" v="367"/>
          <ac:spMkLst>
            <pc:docMk/>
            <pc:sldMk cId="1901130459" sldId="392"/>
            <ac:spMk id="6" creationId="{62D95913-6C67-7EFB-9C38-BD67D1250CEC}"/>
          </ac:spMkLst>
        </pc:spChg>
        <pc:spChg chg="add">
          <ac:chgData name="Vera,  Juan (OS-)" userId="S::verajua_paho.org#ext#@worldhealthorg.onmicrosoft.com::d4a6bcd2-ec73-4ae3-9347-161d4b21fb1f" providerId="AD" clId="Web-{13497870-2033-1C67-B2A1-11BF13D19D71}" dt="2023-10-12T22:46:47.410" v="367"/>
          <ac:spMkLst>
            <pc:docMk/>
            <pc:sldMk cId="1901130459" sldId="392"/>
            <ac:spMk id="7" creationId="{EE02BBE1-42A5-A14E-0AAE-E4912CA224FA}"/>
          </ac:spMkLst>
        </pc:spChg>
        <pc:picChg chg="add">
          <ac:chgData name="Vera,  Juan (OS-)" userId="S::verajua_paho.org#ext#@worldhealthorg.onmicrosoft.com::d4a6bcd2-ec73-4ae3-9347-161d4b21fb1f" providerId="AD" clId="Web-{13497870-2033-1C67-B2A1-11BF13D19D71}" dt="2023-10-12T22:46:47.410" v="367"/>
          <ac:picMkLst>
            <pc:docMk/>
            <pc:sldMk cId="1901130459" sldId="392"/>
            <ac:picMk id="3" creationId="{7DF7019E-6347-69C4-E912-95BFD118DB58}"/>
          </ac:picMkLst>
        </pc:picChg>
      </pc:sldChg>
      <pc:sldChg chg="addSp delSp modSp add ord replId">
        <pc:chgData name="Vera,  Juan (OS-)" userId="S::verajua_paho.org#ext#@worldhealthorg.onmicrosoft.com::d4a6bcd2-ec73-4ae3-9347-161d4b21fb1f" providerId="AD" clId="Web-{13497870-2033-1C67-B2A1-11BF13D19D71}" dt="2023-10-12T22:51:19.340" v="432" actId="20577"/>
        <pc:sldMkLst>
          <pc:docMk/>
          <pc:sldMk cId="3949185636" sldId="393"/>
        </pc:sldMkLst>
        <pc:spChg chg="add del">
          <ac:chgData name="Vera,  Juan (OS-)" userId="S::verajua_paho.org#ext#@worldhealthorg.onmicrosoft.com::d4a6bcd2-ec73-4ae3-9347-161d4b21fb1f" providerId="AD" clId="Web-{13497870-2033-1C67-B2A1-11BF13D19D71}" dt="2023-10-12T22:47:37.239" v="378"/>
          <ac:spMkLst>
            <pc:docMk/>
            <pc:sldMk cId="3949185636" sldId="393"/>
            <ac:spMk id="2" creationId="{AE358FB7-29F9-5445-659C-9C035FD82EE0}"/>
          </ac:spMkLst>
        </pc:spChg>
        <pc:spChg chg="add mod">
          <ac:chgData name="Vera,  Juan (OS-)" userId="S::verajua_paho.org#ext#@worldhealthorg.onmicrosoft.com::d4a6bcd2-ec73-4ae3-9347-161d4b21fb1f" providerId="AD" clId="Web-{13497870-2033-1C67-B2A1-11BF13D19D71}" dt="2023-10-12T22:51:19.340" v="432" actId="20577"/>
          <ac:spMkLst>
            <pc:docMk/>
            <pc:sldMk cId="3949185636" sldId="393"/>
            <ac:spMk id="3" creationId="{D0E017AA-38F6-F0D4-BFD0-A35297F2CFAF}"/>
          </ac:spMkLst>
        </pc:spChg>
        <pc:spChg chg="add">
          <ac:chgData name="Vera,  Juan (OS-)" userId="S::verajua_paho.org#ext#@worldhealthorg.onmicrosoft.com::d4a6bcd2-ec73-4ae3-9347-161d4b21fb1f" providerId="AD" clId="Web-{13497870-2033-1C67-B2A1-11BF13D19D71}" dt="2023-10-12T22:47:28.630" v="377"/>
          <ac:spMkLst>
            <pc:docMk/>
            <pc:sldMk cId="3949185636" sldId="393"/>
            <ac:spMk id="6" creationId="{97930F2E-1BAD-B9F7-7E27-4852B72ED1E9}"/>
          </ac:spMkLst>
        </pc:spChg>
        <pc:picChg chg="add">
          <ac:chgData name="Vera,  Juan (OS-)" userId="S::verajua_paho.org#ext#@worldhealthorg.onmicrosoft.com::d4a6bcd2-ec73-4ae3-9347-161d4b21fb1f" providerId="AD" clId="Web-{13497870-2033-1C67-B2A1-11BF13D19D71}" dt="2023-10-12T22:47:28.630" v="377"/>
          <ac:picMkLst>
            <pc:docMk/>
            <pc:sldMk cId="3949185636" sldId="393"/>
            <ac:picMk id="5" creationId="{9E2A1B56-E542-DFF0-1E8C-E248141F36AE}"/>
          </ac:picMkLst>
        </pc:picChg>
      </pc:sldChg>
      <pc:sldChg chg="addSp modSp add ord replId">
        <pc:chgData name="Vera,  Juan (OS-)" userId="S::verajua_paho.org#ext#@worldhealthorg.onmicrosoft.com::d4a6bcd2-ec73-4ae3-9347-161d4b21fb1f" providerId="AD" clId="Web-{13497870-2033-1C67-B2A1-11BF13D19D71}" dt="2023-10-12T22:58:05.554" v="511" actId="20577"/>
        <pc:sldMkLst>
          <pc:docMk/>
          <pc:sldMk cId="538861897" sldId="394"/>
        </pc:sldMkLst>
        <pc:spChg chg="add mod">
          <ac:chgData name="Vera,  Juan (OS-)" userId="S::verajua_paho.org#ext#@worldhealthorg.onmicrosoft.com::d4a6bcd2-ec73-4ae3-9347-161d4b21fb1f" providerId="AD" clId="Web-{13497870-2033-1C67-B2A1-11BF13D19D71}" dt="2023-10-12T22:58:05.554" v="511" actId="20577"/>
          <ac:spMkLst>
            <pc:docMk/>
            <pc:sldMk cId="538861897" sldId="394"/>
            <ac:spMk id="2" creationId="{C6629BE9-D9A2-3661-4503-B9E1B3025516}"/>
          </ac:spMkLst>
        </pc:spChg>
        <pc:spChg chg="add mod">
          <ac:chgData name="Vera,  Juan (OS-)" userId="S::verajua_paho.org#ext#@worldhealthorg.onmicrosoft.com::d4a6bcd2-ec73-4ae3-9347-161d4b21fb1f" providerId="AD" clId="Web-{13497870-2033-1C67-B2A1-11BF13D19D71}" dt="2023-10-12T22:56:28.208" v="480" actId="1076"/>
          <ac:spMkLst>
            <pc:docMk/>
            <pc:sldMk cId="538861897" sldId="394"/>
            <ac:spMk id="5" creationId="{1871DC83-2A6B-6A1F-32BF-E13FA28324DE}"/>
          </ac:spMkLst>
        </pc:spChg>
        <pc:picChg chg="add mod">
          <ac:chgData name="Vera,  Juan (OS-)" userId="S::verajua_paho.org#ext#@worldhealthorg.onmicrosoft.com::d4a6bcd2-ec73-4ae3-9347-161d4b21fb1f" providerId="AD" clId="Web-{13497870-2033-1C67-B2A1-11BF13D19D71}" dt="2023-10-12T22:56:20.864" v="479" actId="14100"/>
          <ac:picMkLst>
            <pc:docMk/>
            <pc:sldMk cId="538861897" sldId="394"/>
            <ac:picMk id="3" creationId="{FDD02608-13F5-6B97-7A78-26DB9C03BE4B}"/>
          </ac:picMkLst>
        </pc:picChg>
      </pc:sldChg>
      <pc:sldChg chg="addSp modSp add ord replId">
        <pc:chgData name="Vera,  Juan (OS-)" userId="S::verajua_paho.org#ext#@worldhealthorg.onmicrosoft.com::d4a6bcd2-ec73-4ae3-9347-161d4b21fb1f" providerId="AD" clId="Web-{13497870-2033-1C67-B2A1-11BF13D19D71}" dt="2023-10-12T22:55:16.425" v="470" actId="20577"/>
        <pc:sldMkLst>
          <pc:docMk/>
          <pc:sldMk cId="3491639306" sldId="395"/>
        </pc:sldMkLst>
        <pc:spChg chg="add mod">
          <ac:chgData name="Vera,  Juan (OS-)" userId="S::verajua_paho.org#ext#@worldhealthorg.onmicrosoft.com::d4a6bcd2-ec73-4ae3-9347-161d4b21fb1f" providerId="AD" clId="Web-{13497870-2033-1C67-B2A1-11BF13D19D71}" dt="2023-10-12T22:54:54.252" v="465"/>
          <ac:spMkLst>
            <pc:docMk/>
            <pc:sldMk cId="3491639306" sldId="395"/>
            <ac:spMk id="2" creationId="{37237D23-DDBC-D278-5BE9-DC5FB0FEAA81}"/>
          </ac:spMkLst>
        </pc:spChg>
        <pc:spChg chg="add">
          <ac:chgData name="Vera,  Juan (OS-)" userId="S::verajua_paho.org#ext#@worldhealthorg.onmicrosoft.com::d4a6bcd2-ec73-4ae3-9347-161d4b21fb1f" providerId="AD" clId="Web-{13497870-2033-1C67-B2A1-11BF13D19D71}" dt="2023-10-12T22:51:34.918" v="437"/>
          <ac:spMkLst>
            <pc:docMk/>
            <pc:sldMk cId="3491639306" sldId="395"/>
            <ac:spMk id="5" creationId="{6C1C28AE-41BA-CC51-87AB-9177B221DA81}"/>
          </ac:spMkLst>
        </pc:spChg>
        <pc:spChg chg="add mod">
          <ac:chgData name="Vera,  Juan (OS-)" userId="S::verajua_paho.org#ext#@worldhealthorg.onmicrosoft.com::d4a6bcd2-ec73-4ae3-9347-161d4b21fb1f" providerId="AD" clId="Web-{13497870-2033-1C67-B2A1-11BF13D19D71}" dt="2023-10-12T22:55:16.425" v="470" actId="20577"/>
          <ac:spMkLst>
            <pc:docMk/>
            <pc:sldMk cId="3491639306" sldId="395"/>
            <ac:spMk id="6" creationId="{8D3196FD-D7E2-A00E-3612-B107429D4305}"/>
          </ac:spMkLst>
        </pc:spChg>
        <pc:picChg chg="add">
          <ac:chgData name="Vera,  Juan (OS-)" userId="S::verajua_paho.org#ext#@worldhealthorg.onmicrosoft.com::d4a6bcd2-ec73-4ae3-9347-161d4b21fb1f" providerId="AD" clId="Web-{13497870-2033-1C67-B2A1-11BF13D19D71}" dt="2023-10-12T22:51:34.918" v="437"/>
          <ac:picMkLst>
            <pc:docMk/>
            <pc:sldMk cId="3491639306" sldId="395"/>
            <ac:picMk id="3" creationId="{1300EB83-4518-CD2B-3496-8C3D52D3F968}"/>
          </ac:picMkLst>
        </pc:picChg>
      </pc:sldChg>
      <pc:sldChg chg="addSp delSp modSp add replId">
        <pc:chgData name="Vera,  Juan (OS-)" userId="S::verajua_paho.org#ext#@worldhealthorg.onmicrosoft.com::d4a6bcd2-ec73-4ae3-9347-161d4b21fb1f" providerId="AD" clId="Web-{13497870-2033-1C67-B2A1-11BF13D19D71}" dt="2023-10-12T23:01:08.387" v="532" actId="20577"/>
        <pc:sldMkLst>
          <pc:docMk/>
          <pc:sldMk cId="747331712" sldId="396"/>
        </pc:sldMkLst>
        <pc:spChg chg="add mod">
          <ac:chgData name="Vera,  Juan (OS-)" userId="S::verajua_paho.org#ext#@worldhealthorg.onmicrosoft.com::d4a6bcd2-ec73-4ae3-9347-161d4b21fb1f" providerId="AD" clId="Web-{13497870-2033-1C67-B2A1-11BF13D19D71}" dt="2023-10-12T23:01:08.387" v="532" actId="20577"/>
          <ac:spMkLst>
            <pc:docMk/>
            <pc:sldMk cId="747331712" sldId="396"/>
            <ac:spMk id="2" creationId="{A66F50FD-5F48-B417-F06B-2E4DC3816C6E}"/>
          </ac:spMkLst>
        </pc:spChg>
        <pc:spChg chg="add del">
          <ac:chgData name="Vera,  Juan (OS-)" userId="S::verajua_paho.org#ext#@worldhealthorg.onmicrosoft.com::d4a6bcd2-ec73-4ae3-9347-161d4b21fb1f" providerId="AD" clId="Web-{13497870-2033-1C67-B2A1-11BF13D19D71}" dt="2023-10-12T23:00:59.090" v="531"/>
          <ac:spMkLst>
            <pc:docMk/>
            <pc:sldMk cId="747331712" sldId="396"/>
            <ac:spMk id="5" creationId="{31133EBB-5BC6-8067-82D0-BA8C0EB2AF7A}"/>
          </ac:spMkLst>
        </pc:spChg>
        <pc:spChg chg="add">
          <ac:chgData name="Vera,  Juan (OS-)" userId="S::verajua_paho.org#ext#@worldhealthorg.onmicrosoft.com::d4a6bcd2-ec73-4ae3-9347-161d4b21fb1f" providerId="AD" clId="Web-{13497870-2033-1C67-B2A1-11BF13D19D71}" dt="2023-10-12T22:58:25.461" v="519"/>
          <ac:spMkLst>
            <pc:docMk/>
            <pc:sldMk cId="747331712" sldId="396"/>
            <ac:spMk id="6" creationId="{F4DD82C5-1388-596F-C2EA-54316DDE2F85}"/>
          </ac:spMkLst>
        </pc:spChg>
        <pc:picChg chg="add">
          <ac:chgData name="Vera,  Juan (OS-)" userId="S::verajua_paho.org#ext#@worldhealthorg.onmicrosoft.com::d4a6bcd2-ec73-4ae3-9347-161d4b21fb1f" providerId="AD" clId="Web-{13497870-2033-1C67-B2A1-11BF13D19D71}" dt="2023-10-12T22:58:25.461" v="519"/>
          <ac:picMkLst>
            <pc:docMk/>
            <pc:sldMk cId="747331712" sldId="396"/>
            <ac:picMk id="3" creationId="{145C1E8F-D442-5758-5F58-BFDDF23E9183}"/>
          </ac:picMkLst>
        </pc:picChg>
      </pc:sldChg>
      <pc:sldChg chg="addSp modSp add ord replId">
        <pc:chgData name="Vera,  Juan (OS-)" userId="S::verajua_paho.org#ext#@worldhealthorg.onmicrosoft.com::d4a6bcd2-ec73-4ae3-9347-161d4b21fb1f" providerId="AD" clId="Web-{13497870-2033-1C67-B2A1-11BF13D19D71}" dt="2023-10-12T23:03:52.345" v="547" actId="20577"/>
        <pc:sldMkLst>
          <pc:docMk/>
          <pc:sldMk cId="2056147330" sldId="397"/>
        </pc:sldMkLst>
        <pc:spChg chg="add mod">
          <ac:chgData name="Vera,  Juan (OS-)" userId="S::verajua_paho.org#ext#@worldhealthorg.onmicrosoft.com::d4a6bcd2-ec73-4ae3-9347-161d4b21fb1f" providerId="AD" clId="Web-{13497870-2033-1C67-B2A1-11BF13D19D71}" dt="2023-10-12T23:03:52.345" v="547" actId="20577"/>
          <ac:spMkLst>
            <pc:docMk/>
            <pc:sldMk cId="2056147330" sldId="397"/>
            <ac:spMk id="2" creationId="{C08A72B0-2E2D-CCDE-2810-679280439ABF}"/>
          </ac:spMkLst>
        </pc:spChg>
        <pc:spChg chg="add">
          <ac:chgData name="Vera,  Juan (OS-)" userId="S::verajua_paho.org#ext#@worldhealthorg.onmicrosoft.com::d4a6bcd2-ec73-4ae3-9347-161d4b21fb1f" providerId="AD" clId="Web-{13497870-2033-1C67-B2A1-11BF13D19D71}" dt="2023-10-12T23:01:44.419" v="540"/>
          <ac:spMkLst>
            <pc:docMk/>
            <pc:sldMk cId="2056147330" sldId="397"/>
            <ac:spMk id="5" creationId="{2122B52C-C3A0-EE8D-44E0-F3193AC4CB42}"/>
          </ac:spMkLst>
        </pc:spChg>
        <pc:spChg chg="add">
          <ac:chgData name="Vera,  Juan (OS-)" userId="S::verajua_paho.org#ext#@worldhealthorg.onmicrosoft.com::d4a6bcd2-ec73-4ae3-9347-161d4b21fb1f" providerId="AD" clId="Web-{13497870-2033-1C67-B2A1-11BF13D19D71}" dt="2023-10-12T23:01:44.419" v="540"/>
          <ac:spMkLst>
            <pc:docMk/>
            <pc:sldMk cId="2056147330" sldId="397"/>
            <ac:spMk id="6" creationId="{3403B64A-578C-702D-939D-E66E2E4E58B7}"/>
          </ac:spMkLst>
        </pc:spChg>
        <pc:picChg chg="add">
          <ac:chgData name="Vera,  Juan (OS-)" userId="S::verajua_paho.org#ext#@worldhealthorg.onmicrosoft.com::d4a6bcd2-ec73-4ae3-9347-161d4b21fb1f" providerId="AD" clId="Web-{13497870-2033-1C67-B2A1-11BF13D19D71}" dt="2023-10-12T23:01:44.419" v="540"/>
          <ac:picMkLst>
            <pc:docMk/>
            <pc:sldMk cId="2056147330" sldId="397"/>
            <ac:picMk id="3" creationId="{C939494E-B6A6-3982-2BB6-71C8283A56E8}"/>
          </ac:picMkLst>
        </pc:picChg>
        <pc:picChg chg="add">
          <ac:chgData name="Vera,  Juan (OS-)" userId="S::verajua_paho.org#ext#@worldhealthorg.onmicrosoft.com::d4a6bcd2-ec73-4ae3-9347-161d4b21fb1f" providerId="AD" clId="Web-{13497870-2033-1C67-B2A1-11BF13D19D71}" dt="2023-10-12T23:01:44.419" v="540"/>
          <ac:picMkLst>
            <pc:docMk/>
            <pc:sldMk cId="2056147330" sldId="397"/>
            <ac:picMk id="7" creationId="{FC614BC2-C989-EE13-2EBE-1556FD5D6485}"/>
          </ac:picMkLst>
        </pc:picChg>
      </pc:sldChg>
      <pc:sldChg chg="addSp modSp add ord replId">
        <pc:chgData name="Vera,  Juan (OS-)" userId="S::verajua_paho.org#ext#@worldhealthorg.onmicrosoft.com::d4a6bcd2-ec73-4ae3-9347-161d4b21fb1f" providerId="AD" clId="Web-{13497870-2033-1C67-B2A1-11BF13D19D71}" dt="2023-10-12T23:12:23.484" v="722" actId="1076"/>
        <pc:sldMkLst>
          <pc:docMk/>
          <pc:sldMk cId="465831769" sldId="398"/>
        </pc:sldMkLst>
        <pc:spChg chg="add">
          <ac:chgData name="Vera,  Juan (OS-)" userId="S::verajua_paho.org#ext#@worldhealthorg.onmicrosoft.com::d4a6bcd2-ec73-4ae3-9347-161d4b21fb1f" providerId="AD" clId="Web-{13497870-2033-1C67-B2A1-11BF13D19D71}" dt="2023-10-12T23:10:10.652" v="672"/>
          <ac:spMkLst>
            <pc:docMk/>
            <pc:sldMk cId="465831769" sldId="398"/>
            <ac:spMk id="2" creationId="{9AF97BF4-2E03-78FD-CA62-0E19027A7E52}"/>
          </ac:spMkLst>
        </pc:spChg>
        <pc:spChg chg="mod">
          <ac:chgData name="Vera,  Juan (OS-)" userId="S::verajua_paho.org#ext#@worldhealthorg.onmicrosoft.com::d4a6bcd2-ec73-4ae3-9347-161d4b21fb1f" providerId="AD" clId="Web-{13497870-2033-1C67-B2A1-11BF13D19D71}" dt="2023-10-12T23:11:17.998" v="719" actId="20577"/>
          <ac:spMkLst>
            <pc:docMk/>
            <pc:sldMk cId="465831769" sldId="398"/>
            <ac:spMk id="4" creationId="{08DCB234-6175-CFB4-69B3-176A5F9D6E59}"/>
          </ac:spMkLst>
        </pc:spChg>
        <pc:spChg chg="add">
          <ac:chgData name="Vera,  Juan (OS-)" userId="S::verajua_paho.org#ext#@worldhealthorg.onmicrosoft.com::d4a6bcd2-ec73-4ae3-9347-161d4b21fb1f" providerId="AD" clId="Web-{13497870-2033-1C67-B2A1-11BF13D19D71}" dt="2023-10-12T23:10:10.652" v="672"/>
          <ac:spMkLst>
            <pc:docMk/>
            <pc:sldMk cId="465831769" sldId="398"/>
            <ac:spMk id="5" creationId="{483B33CC-A446-8DBD-58D2-F29D014B7D13}"/>
          </ac:spMkLst>
        </pc:spChg>
        <pc:spChg chg="add mod">
          <ac:chgData name="Vera,  Juan (OS-)" userId="S::verajua_paho.org#ext#@worldhealthorg.onmicrosoft.com::d4a6bcd2-ec73-4ae3-9347-161d4b21fb1f" providerId="AD" clId="Web-{13497870-2033-1C67-B2A1-11BF13D19D71}" dt="2023-10-12T23:12:23.484" v="722" actId="1076"/>
          <ac:spMkLst>
            <pc:docMk/>
            <pc:sldMk cId="465831769" sldId="398"/>
            <ac:spMk id="7" creationId="{355FEC19-3C92-0E13-D341-55D6366103C3}"/>
          </ac:spMkLst>
        </pc:spChg>
        <pc:picChg chg="add">
          <ac:chgData name="Vera,  Juan (OS-)" userId="S::verajua_paho.org#ext#@worldhealthorg.onmicrosoft.com::d4a6bcd2-ec73-4ae3-9347-161d4b21fb1f" providerId="AD" clId="Web-{13497870-2033-1C67-B2A1-11BF13D19D71}" dt="2023-10-12T23:10:10.652" v="672"/>
          <ac:picMkLst>
            <pc:docMk/>
            <pc:sldMk cId="465831769" sldId="398"/>
            <ac:picMk id="3" creationId="{8E8A76A0-759F-6593-787C-3A70FBABD46E}"/>
          </ac:picMkLst>
        </pc:picChg>
      </pc:sldChg>
      <pc:sldChg chg="addSp delSp modSp add ord replId">
        <pc:chgData name="Vera,  Juan (OS-)" userId="S::verajua_paho.org#ext#@worldhealthorg.onmicrosoft.com::d4a6bcd2-ec73-4ae3-9347-161d4b21fb1f" providerId="AD" clId="Web-{13497870-2033-1C67-B2A1-11BF13D19D71}" dt="2023-10-12T23:08:01.867" v="639" actId="20577"/>
        <pc:sldMkLst>
          <pc:docMk/>
          <pc:sldMk cId="2639959165" sldId="399"/>
        </pc:sldMkLst>
        <pc:spChg chg="add del mod">
          <ac:chgData name="Vera,  Juan (OS-)" userId="S::verajua_paho.org#ext#@worldhealthorg.onmicrosoft.com::d4a6bcd2-ec73-4ae3-9347-161d4b21fb1f" providerId="AD" clId="Web-{13497870-2033-1C67-B2A1-11BF13D19D71}" dt="2023-10-12T23:04:38.299" v="555"/>
          <ac:spMkLst>
            <pc:docMk/>
            <pc:sldMk cId="2639959165" sldId="399"/>
            <ac:spMk id="2" creationId="{A5115949-679F-A200-7A6E-38EB46E413B6}"/>
          </ac:spMkLst>
        </pc:spChg>
        <pc:spChg chg="del">
          <ac:chgData name="Vera,  Juan (OS-)" userId="S::verajua_paho.org#ext#@worldhealthorg.onmicrosoft.com::d4a6bcd2-ec73-4ae3-9347-161d4b21fb1f" providerId="AD" clId="Web-{13497870-2033-1C67-B2A1-11BF13D19D71}" dt="2023-10-12T23:04:34.205" v="551"/>
          <ac:spMkLst>
            <pc:docMk/>
            <pc:sldMk cId="2639959165" sldId="399"/>
            <ac:spMk id="4" creationId="{08DCB234-6175-CFB4-69B3-176A5F9D6E59}"/>
          </ac:spMkLst>
        </pc:spChg>
        <pc:spChg chg="add mod">
          <ac:chgData name="Vera,  Juan (OS-)" userId="S::verajua_paho.org#ext#@worldhealthorg.onmicrosoft.com::d4a6bcd2-ec73-4ae3-9347-161d4b21fb1f" providerId="AD" clId="Web-{13497870-2033-1C67-B2A1-11BF13D19D71}" dt="2023-10-12T23:05:32.191" v="560" actId="20577"/>
          <ac:spMkLst>
            <pc:docMk/>
            <pc:sldMk cId="2639959165" sldId="399"/>
            <ac:spMk id="5" creationId="{72BDB93D-4E2B-35BC-11C9-B3AB0A0936DC}"/>
          </ac:spMkLst>
        </pc:spChg>
        <pc:spChg chg="add mod">
          <ac:chgData name="Vera,  Juan (OS-)" userId="S::verajua_paho.org#ext#@worldhealthorg.onmicrosoft.com::d4a6bcd2-ec73-4ae3-9347-161d4b21fb1f" providerId="AD" clId="Web-{13497870-2033-1C67-B2A1-11BF13D19D71}" dt="2023-10-12T23:06:51.897" v="577" actId="20577"/>
          <ac:spMkLst>
            <pc:docMk/>
            <pc:sldMk cId="2639959165" sldId="399"/>
            <ac:spMk id="8" creationId="{742048E1-E9D3-5C05-5F57-4E47F423FAD2}"/>
          </ac:spMkLst>
        </pc:spChg>
        <pc:spChg chg="add mod">
          <ac:chgData name="Vera,  Juan (OS-)" userId="S::verajua_paho.org#ext#@worldhealthorg.onmicrosoft.com::d4a6bcd2-ec73-4ae3-9347-161d4b21fb1f" providerId="AD" clId="Web-{13497870-2033-1C67-B2A1-11BF13D19D71}" dt="2023-10-12T23:08:01.867" v="639" actId="20577"/>
          <ac:spMkLst>
            <pc:docMk/>
            <pc:sldMk cId="2639959165" sldId="399"/>
            <ac:spMk id="9" creationId="{27483DE3-A32C-B052-1698-4130832616CC}"/>
          </ac:spMkLst>
        </pc:spChg>
        <pc:picChg chg="add">
          <ac:chgData name="Vera,  Juan (OS-)" userId="S::verajua_paho.org#ext#@worldhealthorg.onmicrosoft.com::d4a6bcd2-ec73-4ae3-9347-161d4b21fb1f" providerId="AD" clId="Web-{13497870-2033-1C67-B2A1-11BF13D19D71}" dt="2023-10-12T23:04:51.925" v="557"/>
          <ac:picMkLst>
            <pc:docMk/>
            <pc:sldMk cId="2639959165" sldId="399"/>
            <ac:picMk id="7" creationId="{BEAD772F-D8CE-6622-9CC2-59FC2AE620F6}"/>
          </ac:picMkLst>
        </pc:picChg>
      </pc:sldChg>
      <pc:sldChg chg="modSp add replId">
        <pc:chgData name="Vera,  Juan (OS-)" userId="S::verajua_paho.org#ext#@worldhealthorg.onmicrosoft.com::d4a6bcd2-ec73-4ae3-9347-161d4b21fb1f" providerId="AD" clId="Web-{13497870-2033-1C67-B2A1-11BF13D19D71}" dt="2023-10-12T23:09:46.573" v="665" actId="20577"/>
        <pc:sldMkLst>
          <pc:docMk/>
          <pc:sldMk cId="3579557539" sldId="400"/>
        </pc:sldMkLst>
        <pc:spChg chg="mod">
          <ac:chgData name="Vera,  Juan (OS-)" userId="S::verajua_paho.org#ext#@worldhealthorg.onmicrosoft.com::d4a6bcd2-ec73-4ae3-9347-161d4b21fb1f" providerId="AD" clId="Web-{13497870-2033-1C67-B2A1-11BF13D19D71}" dt="2023-10-12T23:09:46.573" v="665" actId="20577"/>
          <ac:spMkLst>
            <pc:docMk/>
            <pc:sldMk cId="3579557539" sldId="400"/>
            <ac:spMk id="8" creationId="{742048E1-E9D3-5C05-5F57-4E47F423FAD2}"/>
          </ac:spMkLst>
        </pc:spChg>
        <pc:spChg chg="mod">
          <ac:chgData name="Vera,  Juan (OS-)" userId="S::verajua_paho.org#ext#@worldhealthorg.onmicrosoft.com::d4a6bcd2-ec73-4ae3-9347-161d4b21fb1f" providerId="AD" clId="Web-{13497870-2033-1C67-B2A1-11BF13D19D71}" dt="2023-10-12T23:09:39.261" v="664" actId="20577"/>
          <ac:spMkLst>
            <pc:docMk/>
            <pc:sldMk cId="3579557539" sldId="400"/>
            <ac:spMk id="9" creationId="{27483DE3-A32C-B052-1698-4130832616CC}"/>
          </ac:spMkLst>
        </pc:spChg>
      </pc:sldChg>
      <pc:sldChg chg="addSp delSp modSp add ord replId">
        <pc:chgData name="Vera,  Juan (OS-)" userId="S::verajua_paho.org#ext#@worldhealthorg.onmicrosoft.com::d4a6bcd2-ec73-4ae3-9347-161d4b21fb1f" providerId="AD" clId="Web-{13497870-2033-1C67-B2A1-11BF13D19D71}" dt="2023-10-12T23:18:58.060" v="804" actId="20577"/>
        <pc:sldMkLst>
          <pc:docMk/>
          <pc:sldMk cId="1315426185" sldId="401"/>
        </pc:sldMkLst>
        <pc:spChg chg="add mod">
          <ac:chgData name="Vera,  Juan (OS-)" userId="S::verajua_paho.org#ext#@worldhealthorg.onmicrosoft.com::d4a6bcd2-ec73-4ae3-9347-161d4b21fb1f" providerId="AD" clId="Web-{13497870-2033-1C67-B2A1-11BF13D19D71}" dt="2023-10-12T23:14:16.737" v="738" actId="20577"/>
          <ac:spMkLst>
            <pc:docMk/>
            <pc:sldMk cId="1315426185" sldId="401"/>
            <ac:spMk id="3" creationId="{9C41F062-4468-1AE2-6579-4C2CF1E47DDA}"/>
          </ac:spMkLst>
        </pc:spChg>
        <pc:spChg chg="del">
          <ac:chgData name="Vera,  Juan (OS-)" userId="S::verajua_paho.org#ext#@worldhealthorg.onmicrosoft.com::d4a6bcd2-ec73-4ae3-9347-161d4b21fb1f" providerId="AD" clId="Web-{13497870-2033-1C67-B2A1-11BF13D19D71}" dt="2023-10-12T23:12:52.032" v="723"/>
          <ac:spMkLst>
            <pc:docMk/>
            <pc:sldMk cId="1315426185" sldId="401"/>
            <ac:spMk id="4" creationId="{08DCB234-6175-CFB4-69B3-176A5F9D6E59}"/>
          </ac:spMkLst>
        </pc:spChg>
        <pc:spChg chg="add mod">
          <ac:chgData name="Vera,  Juan (OS-)" userId="S::verajua_paho.org#ext#@worldhealthorg.onmicrosoft.com::d4a6bcd2-ec73-4ae3-9347-161d4b21fb1f" providerId="AD" clId="Web-{13497870-2033-1C67-B2A1-11BF13D19D71}" dt="2023-10-12T23:18:58.060" v="804" actId="20577"/>
          <ac:spMkLst>
            <pc:docMk/>
            <pc:sldMk cId="1315426185" sldId="401"/>
            <ac:spMk id="5" creationId="{78911E33-42F7-F673-E65F-30116FA896AE}"/>
          </ac:spMkLst>
        </pc:spChg>
        <pc:spChg chg="add">
          <ac:chgData name="Vera,  Juan (OS-)" userId="S::verajua_paho.org#ext#@worldhealthorg.onmicrosoft.com::d4a6bcd2-ec73-4ae3-9347-161d4b21fb1f" providerId="AD" clId="Web-{13497870-2033-1C67-B2A1-11BF13D19D71}" dt="2023-10-12T23:13:18.063" v="732"/>
          <ac:spMkLst>
            <pc:docMk/>
            <pc:sldMk cId="1315426185" sldId="401"/>
            <ac:spMk id="6" creationId="{5867F96C-389C-3DDE-6A08-5E35853BD9DB}"/>
          </ac:spMkLst>
        </pc:spChg>
      </pc:sldChg>
      <pc:sldChg chg="addSp modSp add replId">
        <pc:chgData name="Vera,  Juan (OS-)" userId="S::verajua_paho.org#ext#@worldhealthorg.onmicrosoft.com::d4a6bcd2-ec73-4ae3-9347-161d4b21fb1f" providerId="AD" clId="Web-{13497870-2033-1C67-B2A1-11BF13D19D71}" dt="2023-10-12T23:38:41.530" v="1094" actId="1076"/>
        <pc:sldMkLst>
          <pc:docMk/>
          <pc:sldMk cId="1045506797" sldId="402"/>
        </pc:sldMkLst>
        <pc:spChg chg="add mod">
          <ac:chgData name="Vera,  Juan (OS-)" userId="S::verajua_paho.org#ext#@worldhealthorg.onmicrosoft.com::d4a6bcd2-ec73-4ae3-9347-161d4b21fb1f" providerId="AD" clId="Web-{13497870-2033-1C67-B2A1-11BF13D19D71}" dt="2023-10-12T23:31:22.627" v="935" actId="1076"/>
          <ac:spMkLst>
            <pc:docMk/>
            <pc:sldMk cId="1045506797" sldId="402"/>
            <ac:spMk id="2" creationId="{749FE48A-4E6C-4C4A-D403-BC55BA92BD13}"/>
          </ac:spMkLst>
        </pc:spChg>
        <pc:spChg chg="mod">
          <ac:chgData name="Vera,  Juan (OS-)" userId="S::verajua_paho.org#ext#@worldhealthorg.onmicrosoft.com::d4a6bcd2-ec73-4ae3-9347-161d4b21fb1f" providerId="AD" clId="Web-{13497870-2033-1C67-B2A1-11BF13D19D71}" dt="2023-10-12T23:28:56.451" v="891" actId="20577"/>
          <ac:spMkLst>
            <pc:docMk/>
            <pc:sldMk cId="1045506797" sldId="402"/>
            <ac:spMk id="3" creationId="{9C41F062-4468-1AE2-6579-4C2CF1E47DDA}"/>
          </ac:spMkLst>
        </pc:spChg>
        <pc:spChg chg="add mod">
          <ac:chgData name="Vera,  Juan (OS-)" userId="S::verajua_paho.org#ext#@worldhealthorg.onmicrosoft.com::d4a6bcd2-ec73-4ae3-9347-161d4b21fb1f" providerId="AD" clId="Web-{13497870-2033-1C67-B2A1-11BF13D19D71}" dt="2023-10-12T23:38:41.530" v="1094" actId="1076"/>
          <ac:spMkLst>
            <pc:docMk/>
            <pc:sldMk cId="1045506797" sldId="402"/>
            <ac:spMk id="4" creationId="{7C47532F-1FF7-3DD0-AED3-0B1378462B9E}"/>
          </ac:spMkLst>
        </pc:spChg>
      </pc:sldChg>
      <pc:sldChg chg="modSp add replId">
        <pc:chgData name="Vera,  Juan (OS-)" userId="S::verajua_paho.org#ext#@worldhealthorg.onmicrosoft.com::d4a6bcd2-ec73-4ae3-9347-161d4b21fb1f" providerId="AD" clId="Web-{13497870-2033-1C67-B2A1-11BF13D19D71}" dt="2023-10-12T23:20:20.500" v="873" actId="1076"/>
        <pc:sldMkLst>
          <pc:docMk/>
          <pc:sldMk cId="3274395524" sldId="403"/>
        </pc:sldMkLst>
        <pc:spChg chg="mod">
          <ac:chgData name="Vera,  Juan (OS-)" userId="S::verajua_paho.org#ext#@worldhealthorg.onmicrosoft.com::d4a6bcd2-ec73-4ae3-9347-161d4b21fb1f" providerId="AD" clId="Web-{13497870-2033-1C67-B2A1-11BF13D19D71}" dt="2023-10-12T23:19:25.748" v="807" actId="20577"/>
          <ac:spMkLst>
            <pc:docMk/>
            <pc:sldMk cId="3274395524" sldId="403"/>
            <ac:spMk id="5" creationId="{72BDB93D-4E2B-35BC-11C9-B3AB0A0936DC}"/>
          </ac:spMkLst>
        </pc:spChg>
        <pc:spChg chg="mod">
          <ac:chgData name="Vera,  Juan (OS-)" userId="S::verajua_paho.org#ext#@worldhealthorg.onmicrosoft.com::d4a6bcd2-ec73-4ae3-9347-161d4b21fb1f" providerId="AD" clId="Web-{13497870-2033-1C67-B2A1-11BF13D19D71}" dt="2023-10-12T23:20:00.171" v="849" actId="20577"/>
          <ac:spMkLst>
            <pc:docMk/>
            <pc:sldMk cId="3274395524" sldId="403"/>
            <ac:spMk id="8" creationId="{742048E1-E9D3-5C05-5F57-4E47F423FAD2}"/>
          </ac:spMkLst>
        </pc:spChg>
        <pc:spChg chg="mod">
          <ac:chgData name="Vera,  Juan (OS-)" userId="S::verajua_paho.org#ext#@worldhealthorg.onmicrosoft.com::d4a6bcd2-ec73-4ae3-9347-161d4b21fb1f" providerId="AD" clId="Web-{13497870-2033-1C67-B2A1-11BF13D19D71}" dt="2023-10-12T23:20:20.500" v="873" actId="1076"/>
          <ac:spMkLst>
            <pc:docMk/>
            <pc:sldMk cId="3274395524" sldId="403"/>
            <ac:spMk id="9" creationId="{27483DE3-A32C-B052-1698-4130832616CC}"/>
          </ac:spMkLst>
        </pc:spChg>
      </pc:sldChg>
      <pc:sldChg chg="addSp delSp modSp add replId">
        <pc:chgData name="Vera,  Juan (OS-)" userId="S::verajua_paho.org#ext#@worldhealthorg.onmicrosoft.com::d4a6bcd2-ec73-4ae3-9347-161d4b21fb1f" providerId="AD" clId="Web-{13497870-2033-1C67-B2A1-11BF13D19D71}" dt="2023-10-12T23:38:07.482" v="1084" actId="1076"/>
        <pc:sldMkLst>
          <pc:docMk/>
          <pc:sldMk cId="2218377308" sldId="404"/>
        </pc:sldMkLst>
        <pc:spChg chg="add mod">
          <ac:chgData name="Vera,  Juan (OS-)" userId="S::verajua_paho.org#ext#@worldhealthorg.onmicrosoft.com::d4a6bcd2-ec73-4ae3-9347-161d4b21fb1f" providerId="AD" clId="Web-{13497870-2033-1C67-B2A1-11BF13D19D71}" dt="2023-10-12T23:37:34.934" v="1078" actId="20577"/>
          <ac:spMkLst>
            <pc:docMk/>
            <pc:sldMk cId="2218377308" sldId="404"/>
            <ac:spMk id="2" creationId="{4B21540D-B7C9-7800-449D-E42933211F06}"/>
          </ac:spMkLst>
        </pc:spChg>
        <pc:spChg chg="add del mod">
          <ac:chgData name="Vera,  Juan (OS-)" userId="S::verajua_paho.org#ext#@worldhealthorg.onmicrosoft.com::d4a6bcd2-ec73-4ae3-9347-161d4b21fb1f" providerId="AD" clId="Web-{13497870-2033-1C67-B2A1-11BF13D19D71}" dt="2023-10-12T23:31:17.018" v="934" actId="20577"/>
          <ac:spMkLst>
            <pc:docMk/>
            <pc:sldMk cId="2218377308" sldId="404"/>
            <ac:spMk id="3" creationId="{9C41F062-4468-1AE2-6579-4C2CF1E47DDA}"/>
          </ac:spMkLst>
        </pc:spChg>
        <pc:spChg chg="add mod">
          <ac:chgData name="Vera,  Juan (OS-)" userId="S::verajua_paho.org#ext#@worldhealthorg.onmicrosoft.com::d4a6bcd2-ec73-4ae3-9347-161d4b21fb1f" providerId="AD" clId="Web-{13497870-2033-1C67-B2A1-11BF13D19D71}" dt="2023-10-12T23:31:03.877" v="929" actId="1076"/>
          <ac:spMkLst>
            <pc:docMk/>
            <pc:sldMk cId="2218377308" sldId="404"/>
            <ac:spMk id="5" creationId="{5C306FC7-B4F7-0CB7-E6B0-3C492D50F3BE}"/>
          </ac:spMkLst>
        </pc:spChg>
        <pc:spChg chg="add del mod">
          <ac:chgData name="Vera,  Juan (OS-)" userId="S::verajua_paho.org#ext#@worldhealthorg.onmicrosoft.com::d4a6bcd2-ec73-4ae3-9347-161d4b21fb1f" providerId="AD" clId="Web-{13497870-2033-1C67-B2A1-11BF13D19D71}" dt="2023-10-12T23:38:02.560" v="1083"/>
          <ac:spMkLst>
            <pc:docMk/>
            <pc:sldMk cId="2218377308" sldId="404"/>
            <ac:spMk id="6" creationId="{525B4DAA-0D09-A49E-A700-7F13ECDEA275}"/>
          </ac:spMkLst>
        </pc:spChg>
        <pc:spChg chg="add mod">
          <ac:chgData name="Vera,  Juan (OS-)" userId="S::verajua_paho.org#ext#@worldhealthorg.onmicrosoft.com::d4a6bcd2-ec73-4ae3-9347-161d4b21fb1f" providerId="AD" clId="Web-{13497870-2033-1C67-B2A1-11BF13D19D71}" dt="2023-10-12T23:38:07.482" v="1084" actId="1076"/>
          <ac:spMkLst>
            <pc:docMk/>
            <pc:sldMk cId="2218377308" sldId="404"/>
            <ac:spMk id="7" creationId="{4BF8DE76-D1D7-2688-8C8F-0F4991ACE6DF}"/>
          </ac:spMkLst>
        </pc:spChg>
        <pc:picChg chg="add mod">
          <ac:chgData name="Vera,  Juan (OS-)" userId="S::verajua_paho.org#ext#@worldhealthorg.onmicrosoft.com::d4a6bcd2-ec73-4ae3-9347-161d4b21fb1f" providerId="AD" clId="Web-{13497870-2033-1C67-B2A1-11BF13D19D71}" dt="2023-10-12T23:31:03.877" v="928" actId="1076"/>
          <ac:picMkLst>
            <pc:docMk/>
            <pc:sldMk cId="2218377308" sldId="404"/>
            <ac:picMk id="4" creationId="{614C9EDB-944D-7192-B8A8-67818862F677}"/>
          </ac:picMkLst>
        </pc:picChg>
      </pc:sldChg>
      <pc:sldChg chg="addSp modSp add replId">
        <pc:chgData name="Vera,  Juan (OS-)" userId="S::verajua_paho.org#ext#@worldhealthorg.onmicrosoft.com::d4a6bcd2-ec73-4ae3-9347-161d4b21fb1f" providerId="AD" clId="Web-{13497870-2033-1C67-B2A1-11BF13D19D71}" dt="2023-10-12T23:41:03.784" v="1108" actId="1076"/>
        <pc:sldMkLst>
          <pc:docMk/>
          <pc:sldMk cId="1697540060" sldId="405"/>
        </pc:sldMkLst>
        <pc:spChg chg="add">
          <ac:chgData name="Vera,  Juan (OS-)" userId="S::verajua_paho.org#ext#@worldhealthorg.onmicrosoft.com::d4a6bcd2-ec73-4ae3-9347-161d4b21fb1f" providerId="AD" clId="Web-{13497870-2033-1C67-B2A1-11BF13D19D71}" dt="2023-10-12T23:40:51.112" v="1103"/>
          <ac:spMkLst>
            <pc:docMk/>
            <pc:sldMk cId="1697540060" sldId="405"/>
            <ac:spMk id="2" creationId="{FDFE3AC4-832F-C140-884C-F692A9A60AB7}"/>
          </ac:spMkLst>
        </pc:spChg>
        <pc:spChg chg="mod">
          <ac:chgData name="Vera,  Juan (OS-)" userId="S::verajua_paho.org#ext#@worldhealthorg.onmicrosoft.com::d4a6bcd2-ec73-4ae3-9347-161d4b21fb1f" providerId="AD" clId="Web-{13497870-2033-1C67-B2A1-11BF13D19D71}" dt="2023-10-12T23:41:00.987" v="1107" actId="20577"/>
          <ac:spMkLst>
            <pc:docMk/>
            <pc:sldMk cId="1697540060" sldId="405"/>
            <ac:spMk id="3" creationId="{9C41F062-4468-1AE2-6579-4C2CF1E47DDA}"/>
          </ac:spMkLst>
        </pc:spChg>
        <pc:spChg chg="add mod">
          <ac:chgData name="Vera,  Juan (OS-)" userId="S::verajua_paho.org#ext#@worldhealthorg.onmicrosoft.com::d4a6bcd2-ec73-4ae3-9347-161d4b21fb1f" providerId="AD" clId="Web-{13497870-2033-1C67-B2A1-11BF13D19D71}" dt="2023-10-12T23:41:03.784" v="1108" actId="1076"/>
          <ac:spMkLst>
            <pc:docMk/>
            <pc:sldMk cId="1697540060" sldId="405"/>
            <ac:spMk id="4" creationId="{79E832B5-33CA-7AB4-7726-4BC38BA63007}"/>
          </ac:spMkLst>
        </pc:spChg>
      </pc:sldChg>
      <pc:sldChg chg="addSp delSp modSp add ord replId">
        <pc:chgData name="Vera,  Juan (OS-)" userId="S::verajua_paho.org#ext#@worldhealthorg.onmicrosoft.com::d4a6bcd2-ec73-4ae3-9347-161d4b21fb1f" providerId="AD" clId="Web-{13497870-2033-1C67-B2A1-11BF13D19D71}" dt="2023-10-13T00:12:42.212" v="1203" actId="14100"/>
        <pc:sldMkLst>
          <pc:docMk/>
          <pc:sldMk cId="216543364" sldId="406"/>
        </pc:sldMkLst>
        <pc:spChg chg="del">
          <ac:chgData name="Vera,  Juan (OS-)" userId="S::verajua_paho.org#ext#@worldhealthorg.onmicrosoft.com::d4a6bcd2-ec73-4ae3-9347-161d4b21fb1f" providerId="AD" clId="Web-{13497870-2033-1C67-B2A1-11BF13D19D71}" dt="2023-10-12T23:48:18.608" v="1192"/>
          <ac:spMkLst>
            <pc:docMk/>
            <pc:sldMk cId="216543364" sldId="406"/>
            <ac:spMk id="3" creationId="{9C41F062-4468-1AE2-6579-4C2CF1E47DDA}"/>
          </ac:spMkLst>
        </pc:spChg>
        <pc:picChg chg="add mod">
          <ac:chgData name="Vera,  Juan (OS-)" userId="S::verajua_paho.org#ext#@worldhealthorg.onmicrosoft.com::d4a6bcd2-ec73-4ae3-9347-161d4b21fb1f" providerId="AD" clId="Web-{13497870-2033-1C67-B2A1-11BF13D19D71}" dt="2023-10-13T00:12:27.383" v="1197"/>
          <ac:picMkLst>
            <pc:docMk/>
            <pc:sldMk cId="216543364" sldId="406"/>
            <ac:picMk id="2" creationId="{85AA2E22-503F-E6B4-64E0-84D00ED14339}"/>
          </ac:picMkLst>
        </pc:picChg>
        <pc:picChg chg="add mod">
          <ac:chgData name="Vera,  Juan (OS-)" userId="S::verajua_paho.org#ext#@worldhealthorg.onmicrosoft.com::d4a6bcd2-ec73-4ae3-9347-161d4b21fb1f" providerId="AD" clId="Web-{13497870-2033-1C67-B2A1-11BF13D19D71}" dt="2023-10-13T00:12:42.212" v="1203" actId="14100"/>
          <ac:picMkLst>
            <pc:docMk/>
            <pc:sldMk cId="216543364" sldId="406"/>
            <ac:picMk id="3" creationId="{A5579BE0-C441-4E13-9675-1D0B74B6CE5D}"/>
          </ac:picMkLst>
        </pc:picChg>
      </pc:sldChg>
      <pc:sldChg chg="delSp modSp add replId">
        <pc:chgData name="Vera,  Juan (OS-)" userId="S::verajua_paho.org#ext#@worldhealthorg.onmicrosoft.com::d4a6bcd2-ec73-4ae3-9347-161d4b21fb1f" providerId="AD" clId="Web-{13497870-2033-1C67-B2A1-11BF13D19D71}" dt="2023-10-12T23:42:09.567" v="1125"/>
        <pc:sldMkLst>
          <pc:docMk/>
          <pc:sldMk cId="2629515311" sldId="407"/>
        </pc:sldMkLst>
        <pc:spChg chg="del">
          <ac:chgData name="Vera,  Juan (OS-)" userId="S::verajua_paho.org#ext#@worldhealthorg.onmicrosoft.com::d4a6bcd2-ec73-4ae3-9347-161d4b21fb1f" providerId="AD" clId="Web-{13497870-2033-1C67-B2A1-11BF13D19D71}" dt="2023-10-12T23:42:09.567" v="1125"/>
          <ac:spMkLst>
            <pc:docMk/>
            <pc:sldMk cId="2629515311" sldId="407"/>
            <ac:spMk id="7" creationId="{CD118F75-F65B-C1DC-4DF4-6F8B90A993C3}"/>
          </ac:spMkLst>
        </pc:spChg>
        <pc:spChg chg="mod">
          <ac:chgData name="Vera,  Juan (OS-)" userId="S::verajua_paho.org#ext#@worldhealthorg.onmicrosoft.com::d4a6bcd2-ec73-4ae3-9347-161d4b21fb1f" providerId="AD" clId="Web-{13497870-2033-1C67-B2A1-11BF13D19D71}" dt="2023-10-12T23:42:05.098" v="1124" actId="20577"/>
          <ac:spMkLst>
            <pc:docMk/>
            <pc:sldMk cId="2629515311" sldId="407"/>
            <ac:spMk id="98" creationId="{00000000-0000-0000-0000-000000000000}"/>
          </ac:spMkLst>
        </pc:spChg>
      </pc:sldChg>
      <pc:sldChg chg="modSp add ord replId">
        <pc:chgData name="Vera,  Juan (OS-)" userId="S::verajua_paho.org#ext#@worldhealthorg.onmicrosoft.com::d4a6bcd2-ec73-4ae3-9347-161d4b21fb1f" providerId="AD" clId="Web-{13497870-2033-1C67-B2A1-11BF13D19D71}" dt="2023-10-12T23:42:54.209" v="1139"/>
        <pc:sldMkLst>
          <pc:docMk/>
          <pc:sldMk cId="760740920" sldId="408"/>
        </pc:sldMkLst>
        <pc:spChg chg="mod">
          <ac:chgData name="Vera,  Juan (OS-)" userId="S::verajua_paho.org#ext#@worldhealthorg.onmicrosoft.com::d4a6bcd2-ec73-4ae3-9347-161d4b21fb1f" providerId="AD" clId="Web-{13497870-2033-1C67-B2A1-11BF13D19D71}" dt="2023-10-12T23:42:47.521" v="1138"/>
          <ac:spMkLst>
            <pc:docMk/>
            <pc:sldMk cId="760740920" sldId="408"/>
            <ac:spMk id="3" creationId="{9C41F062-4468-1AE2-6579-4C2CF1E47DDA}"/>
          </ac:spMkLst>
        </pc:spChg>
      </pc:sldChg>
      <pc:sldChg chg="modSp add replId">
        <pc:chgData name="Vera,  Juan (OS-)" userId="S::verajua_paho.org#ext#@worldhealthorg.onmicrosoft.com::d4a6bcd2-ec73-4ae3-9347-161d4b21fb1f" providerId="AD" clId="Web-{13497870-2033-1C67-B2A1-11BF13D19D71}" dt="2023-10-12T23:48:10.030" v="1191" actId="20577"/>
        <pc:sldMkLst>
          <pc:docMk/>
          <pc:sldMk cId="2509808043" sldId="409"/>
        </pc:sldMkLst>
        <pc:spChg chg="mod">
          <ac:chgData name="Vera,  Juan (OS-)" userId="S::verajua_paho.org#ext#@worldhealthorg.onmicrosoft.com::d4a6bcd2-ec73-4ae3-9347-161d4b21fb1f" providerId="AD" clId="Web-{13497870-2033-1C67-B2A1-11BF13D19D71}" dt="2023-10-12T23:48:10.030" v="1191" actId="20577"/>
          <ac:spMkLst>
            <pc:docMk/>
            <pc:sldMk cId="2509808043" sldId="409"/>
            <ac:spMk id="2" creationId="{00000000-0000-0000-0000-000000000000}"/>
          </ac:spMkLst>
        </pc:spChg>
        <pc:spChg chg="mod">
          <ac:chgData name="Vera,  Juan (OS-)" userId="S::verajua_paho.org#ext#@worldhealthorg.onmicrosoft.com::d4a6bcd2-ec73-4ae3-9347-161d4b21fb1f" providerId="AD" clId="Web-{13497870-2033-1C67-B2A1-11BF13D19D71}" dt="2023-10-12T23:47:55.045" v="1189" actId="20577"/>
          <ac:spMkLst>
            <pc:docMk/>
            <pc:sldMk cId="2509808043" sldId="409"/>
            <ac:spMk id="7" creationId="{A91792F2-D408-9231-F22E-19376BC857D3}"/>
          </ac:spMkLst>
        </pc:spChg>
      </pc:sldChg>
      <pc:sldChg chg="addSp modSp add replId">
        <pc:chgData name="Vera,  Juan (OS-)" userId="S::verajua_paho.org#ext#@worldhealthorg.onmicrosoft.com::d4a6bcd2-ec73-4ae3-9347-161d4b21fb1f" providerId="AD" clId="Web-{13497870-2033-1C67-B2A1-11BF13D19D71}" dt="2023-10-13T00:13:45.201" v="1209" actId="1076"/>
        <pc:sldMkLst>
          <pc:docMk/>
          <pc:sldMk cId="152958050" sldId="410"/>
        </pc:sldMkLst>
        <pc:picChg chg="add mod">
          <ac:chgData name="Vera,  Juan (OS-)" userId="S::verajua_paho.org#ext#@worldhealthorg.onmicrosoft.com::d4a6bcd2-ec73-4ae3-9347-161d4b21fb1f" providerId="AD" clId="Web-{13497870-2033-1C67-B2A1-11BF13D19D71}" dt="2023-10-13T00:13:45.201" v="1209" actId="1076"/>
          <ac:picMkLst>
            <pc:docMk/>
            <pc:sldMk cId="152958050" sldId="410"/>
            <ac:picMk id="2" creationId="{5E02BEFA-76FE-6AC1-3F9B-E79192F5FDA0}"/>
          </ac:picMkLst>
        </pc:picChg>
      </pc:sldChg>
      <pc:sldChg chg="addSp modSp add replId">
        <pc:chgData name="Vera,  Juan (OS-)" userId="S::verajua_paho.org#ext#@worldhealthorg.onmicrosoft.com::d4a6bcd2-ec73-4ae3-9347-161d4b21fb1f" providerId="AD" clId="Web-{13497870-2033-1C67-B2A1-11BF13D19D71}" dt="2023-10-13T00:15:20.695" v="1221" actId="1076"/>
        <pc:sldMkLst>
          <pc:docMk/>
          <pc:sldMk cId="1772749563" sldId="411"/>
        </pc:sldMkLst>
        <pc:picChg chg="add mod">
          <ac:chgData name="Vera,  Juan (OS-)" userId="S::verajua_paho.org#ext#@worldhealthorg.onmicrosoft.com::d4a6bcd2-ec73-4ae3-9347-161d4b21fb1f" providerId="AD" clId="Web-{13497870-2033-1C67-B2A1-11BF13D19D71}" dt="2023-10-13T00:15:20.695" v="1221" actId="1076"/>
          <ac:picMkLst>
            <pc:docMk/>
            <pc:sldMk cId="1772749563" sldId="411"/>
            <ac:picMk id="2" creationId="{C5756AD9-496E-6124-C51D-53F158E95C98}"/>
          </ac:picMkLst>
        </pc:picChg>
      </pc:sldChg>
      <pc:sldChg chg="addSp modSp add replId">
        <pc:chgData name="Vera,  Juan (OS-)" userId="S::verajua_paho.org#ext#@worldhealthorg.onmicrosoft.com::d4a6bcd2-ec73-4ae3-9347-161d4b21fb1f" providerId="AD" clId="Web-{13497870-2033-1C67-B2A1-11BF13D19D71}" dt="2023-10-13T00:14:25.161" v="1215" actId="1076"/>
        <pc:sldMkLst>
          <pc:docMk/>
          <pc:sldMk cId="2952673299" sldId="412"/>
        </pc:sldMkLst>
        <pc:picChg chg="add mod">
          <ac:chgData name="Vera,  Juan (OS-)" userId="S::verajua_paho.org#ext#@worldhealthorg.onmicrosoft.com::d4a6bcd2-ec73-4ae3-9347-161d4b21fb1f" providerId="AD" clId="Web-{13497870-2033-1C67-B2A1-11BF13D19D71}" dt="2023-10-13T00:14:25.161" v="1215" actId="1076"/>
          <ac:picMkLst>
            <pc:docMk/>
            <pc:sldMk cId="2952673299" sldId="412"/>
            <ac:picMk id="2" creationId="{EA123DE8-74F6-A26F-DE8D-D6B248D020C0}"/>
          </ac:picMkLst>
        </pc:picChg>
      </pc:sldChg>
    </pc:docChg>
  </pc:docChgLst>
  <pc:docChgLst>
    <pc:chgData name="Vera,  Juan (OS-)" userId="S::verajua_paho.org#ext#@worldhealthorg.onmicrosoft.com::d4a6bcd2-ec73-4ae3-9347-161d4b21fb1f" providerId="AD" clId="Web-{AEC46379-3539-A13F-B5F7-C628A4797286}"/>
    <pc:docChg chg="addSld delSld modSld sldOrd addMainMaster">
      <pc:chgData name="Vera,  Juan (OS-)" userId="S::verajua_paho.org#ext#@worldhealthorg.onmicrosoft.com::d4a6bcd2-ec73-4ae3-9347-161d4b21fb1f" providerId="AD" clId="Web-{AEC46379-3539-A13F-B5F7-C628A4797286}" dt="2023-10-12T04:12:25.351" v="2032"/>
      <pc:docMkLst>
        <pc:docMk/>
      </pc:docMkLst>
      <pc:sldChg chg="delSp del">
        <pc:chgData name="Vera,  Juan (OS-)" userId="S::verajua_paho.org#ext#@worldhealthorg.onmicrosoft.com::d4a6bcd2-ec73-4ae3-9347-161d4b21fb1f" providerId="AD" clId="Web-{AEC46379-3539-A13F-B5F7-C628A4797286}" dt="2023-10-12T02:25:36.379" v="1502"/>
        <pc:sldMkLst>
          <pc:docMk/>
          <pc:sldMk cId="4165122697" sldId="258"/>
        </pc:sldMkLst>
        <pc:spChg chg="del">
          <ac:chgData name="Vera,  Juan (OS-)" userId="S::verajua_paho.org#ext#@worldhealthorg.onmicrosoft.com::d4a6bcd2-ec73-4ae3-9347-161d4b21fb1f" providerId="AD" clId="Web-{AEC46379-3539-A13F-B5F7-C628A4797286}" dt="2023-10-12T02:25:05.909" v="1498"/>
          <ac:spMkLst>
            <pc:docMk/>
            <pc:sldMk cId="4165122697" sldId="258"/>
            <ac:spMk id="4" creationId="{00000000-0000-0000-0000-000000000000}"/>
          </ac:spMkLst>
        </pc:spChg>
        <pc:spChg chg="del">
          <ac:chgData name="Vera,  Juan (OS-)" userId="S::verajua_paho.org#ext#@worldhealthorg.onmicrosoft.com::d4a6bcd2-ec73-4ae3-9347-161d4b21fb1f" providerId="AD" clId="Web-{AEC46379-3539-A13F-B5F7-C628A4797286}" dt="2023-10-12T02:25:05.909" v="1495"/>
          <ac:spMkLst>
            <pc:docMk/>
            <pc:sldMk cId="4165122697" sldId="258"/>
            <ac:spMk id="8" creationId="{FAC4519F-AA62-E069-25DF-4F81B95855C2}"/>
          </ac:spMkLst>
        </pc:spChg>
        <pc:picChg chg="del">
          <ac:chgData name="Vera,  Juan (OS-)" userId="S::verajua_paho.org#ext#@worldhealthorg.onmicrosoft.com::d4a6bcd2-ec73-4ae3-9347-161d4b21fb1f" providerId="AD" clId="Web-{AEC46379-3539-A13F-B5F7-C628A4797286}" dt="2023-10-12T02:25:05.909" v="1496"/>
          <ac:picMkLst>
            <pc:docMk/>
            <pc:sldMk cId="4165122697" sldId="258"/>
            <ac:picMk id="3" creationId="{74C1D142-BBC6-87CC-B656-EA4550581568}"/>
          </ac:picMkLst>
        </pc:picChg>
        <pc:picChg chg="del">
          <ac:chgData name="Vera,  Juan (OS-)" userId="S::verajua_paho.org#ext#@worldhealthorg.onmicrosoft.com::d4a6bcd2-ec73-4ae3-9347-161d4b21fb1f" providerId="AD" clId="Web-{AEC46379-3539-A13F-B5F7-C628A4797286}" dt="2023-10-12T02:25:05.909" v="1497"/>
          <ac:picMkLst>
            <pc:docMk/>
            <pc:sldMk cId="4165122697" sldId="258"/>
            <ac:picMk id="7" creationId="{00000000-0000-0000-0000-000000000000}"/>
          </ac:picMkLst>
        </pc:picChg>
      </pc:sldChg>
      <pc:sldChg chg="delSp del">
        <pc:chgData name="Vera,  Juan (OS-)" userId="S::verajua_paho.org#ext#@worldhealthorg.onmicrosoft.com::d4a6bcd2-ec73-4ae3-9347-161d4b21fb1f" providerId="AD" clId="Web-{AEC46379-3539-A13F-B5F7-C628A4797286}" dt="2023-10-12T02:23:22.353" v="1481"/>
        <pc:sldMkLst>
          <pc:docMk/>
          <pc:sldMk cId="2523615951" sldId="259"/>
        </pc:sldMkLst>
        <pc:spChg chg="del">
          <ac:chgData name="Vera,  Juan (OS-)" userId="S::verajua_paho.org#ext#@worldhealthorg.onmicrosoft.com::d4a6bcd2-ec73-4ae3-9347-161d4b21fb1f" providerId="AD" clId="Web-{AEC46379-3539-A13F-B5F7-C628A4797286}" dt="2023-10-12T02:21:59.739" v="1470"/>
          <ac:spMkLst>
            <pc:docMk/>
            <pc:sldMk cId="2523615951" sldId="259"/>
            <ac:spMk id="4" creationId="{00000000-0000-0000-0000-000000000000}"/>
          </ac:spMkLst>
        </pc:spChg>
        <pc:spChg chg="del">
          <ac:chgData name="Vera,  Juan (OS-)" userId="S::verajua_paho.org#ext#@worldhealthorg.onmicrosoft.com::d4a6bcd2-ec73-4ae3-9347-161d4b21fb1f" providerId="AD" clId="Web-{AEC46379-3539-A13F-B5F7-C628A4797286}" dt="2023-10-12T02:21:59.739" v="1467"/>
          <ac:spMkLst>
            <pc:docMk/>
            <pc:sldMk cId="2523615951" sldId="259"/>
            <ac:spMk id="8" creationId="{832281C3-F01D-6A56-3104-30ACF3D076BB}"/>
          </ac:spMkLst>
        </pc:spChg>
        <pc:picChg chg="del">
          <ac:chgData name="Vera,  Juan (OS-)" userId="S::verajua_paho.org#ext#@worldhealthorg.onmicrosoft.com::d4a6bcd2-ec73-4ae3-9347-161d4b21fb1f" providerId="AD" clId="Web-{AEC46379-3539-A13F-B5F7-C628A4797286}" dt="2023-10-12T02:21:59.739" v="1469"/>
          <ac:picMkLst>
            <pc:docMk/>
            <pc:sldMk cId="2523615951" sldId="259"/>
            <ac:picMk id="3" creationId="{0E93A944-F7D8-7D39-EB49-A93056C7212A}"/>
          </ac:picMkLst>
        </pc:picChg>
        <pc:picChg chg="del">
          <ac:chgData name="Vera,  Juan (OS-)" userId="S::verajua_paho.org#ext#@worldhealthorg.onmicrosoft.com::d4a6bcd2-ec73-4ae3-9347-161d4b21fb1f" providerId="AD" clId="Web-{AEC46379-3539-A13F-B5F7-C628A4797286}" dt="2023-10-12T02:21:59.739" v="1468"/>
          <ac:picMkLst>
            <pc:docMk/>
            <pc:sldMk cId="2523615951" sldId="259"/>
            <ac:picMk id="7" creationId="{00000000-0000-0000-0000-000000000000}"/>
          </ac:picMkLst>
        </pc:picChg>
      </pc:sldChg>
      <pc:sldChg chg="delSp del">
        <pc:chgData name="Vera,  Juan (OS-)" userId="S::verajua_paho.org#ext#@worldhealthorg.onmicrosoft.com::d4a6bcd2-ec73-4ae3-9347-161d4b21fb1f" providerId="AD" clId="Web-{AEC46379-3539-A13F-B5F7-C628A4797286}" dt="2023-10-12T02:20:32.016" v="1451"/>
        <pc:sldMkLst>
          <pc:docMk/>
          <pc:sldMk cId="221982210" sldId="260"/>
        </pc:sldMkLst>
        <pc:spChg chg="del">
          <ac:chgData name="Vera,  Juan (OS-)" userId="S::verajua_paho.org#ext#@worldhealthorg.onmicrosoft.com::d4a6bcd2-ec73-4ae3-9347-161d4b21fb1f" providerId="AD" clId="Web-{AEC46379-3539-A13F-B5F7-C628A4797286}" dt="2023-10-12T02:17:12.849" v="1417"/>
          <ac:spMkLst>
            <pc:docMk/>
            <pc:sldMk cId="221982210" sldId="260"/>
            <ac:spMk id="3" creationId="{C68252ED-2D99-7951-9F2E-D1AC477D3DDF}"/>
          </ac:spMkLst>
        </pc:spChg>
        <pc:spChg chg="del">
          <ac:chgData name="Vera,  Juan (OS-)" userId="S::verajua_paho.org#ext#@worldhealthorg.onmicrosoft.com::d4a6bcd2-ec73-4ae3-9347-161d4b21fb1f" providerId="AD" clId="Web-{AEC46379-3539-A13F-B5F7-C628A4797286}" dt="2023-10-12T02:17:12.849" v="1419"/>
          <ac:spMkLst>
            <pc:docMk/>
            <pc:sldMk cId="221982210" sldId="260"/>
            <ac:spMk id="4" creationId="{00000000-0000-0000-0000-000000000000}"/>
          </ac:spMkLst>
        </pc:spChg>
        <pc:spChg chg="del">
          <ac:chgData name="Vera,  Juan (OS-)" userId="S::verajua_paho.org#ext#@worldhealthorg.onmicrosoft.com::d4a6bcd2-ec73-4ae3-9347-161d4b21fb1f" providerId="AD" clId="Web-{AEC46379-3539-A13F-B5F7-C628A4797286}" dt="2023-10-12T02:17:12.849" v="1416"/>
          <ac:spMkLst>
            <pc:docMk/>
            <pc:sldMk cId="221982210" sldId="260"/>
            <ac:spMk id="5" creationId="{2D429379-314B-49E9-9495-35EB37123222}"/>
          </ac:spMkLst>
        </pc:spChg>
        <pc:picChg chg="del">
          <ac:chgData name="Vera,  Juan (OS-)" userId="S::verajua_paho.org#ext#@worldhealthorg.onmicrosoft.com::d4a6bcd2-ec73-4ae3-9347-161d4b21fb1f" providerId="AD" clId="Web-{AEC46379-3539-A13F-B5F7-C628A4797286}" dt="2023-10-12T02:17:12.849" v="1418"/>
          <ac:picMkLst>
            <pc:docMk/>
            <pc:sldMk cId="221982210" sldId="260"/>
            <ac:picMk id="9" creationId="{00000000-0000-0000-0000-000000000000}"/>
          </ac:picMkLst>
        </pc:picChg>
      </pc:sldChg>
      <pc:sldChg chg="delSp del">
        <pc:chgData name="Vera,  Juan (OS-)" userId="S::verajua_paho.org#ext#@worldhealthorg.onmicrosoft.com::d4a6bcd2-ec73-4ae3-9347-161d4b21fb1f" providerId="AD" clId="Web-{AEC46379-3539-A13F-B5F7-C628A4797286}" dt="2023-10-12T02:16:08.017" v="1406"/>
        <pc:sldMkLst>
          <pc:docMk/>
          <pc:sldMk cId="2381694177" sldId="261"/>
        </pc:sldMkLst>
        <pc:spChg chg="del">
          <ac:chgData name="Vera,  Juan (OS-)" userId="S::verajua_paho.org#ext#@worldhealthorg.onmicrosoft.com::d4a6bcd2-ec73-4ae3-9347-161d4b21fb1f" providerId="AD" clId="Web-{AEC46379-3539-A13F-B5F7-C628A4797286}" dt="2023-10-12T02:15:10.889" v="1395"/>
          <ac:spMkLst>
            <pc:docMk/>
            <pc:sldMk cId="2381694177" sldId="261"/>
            <ac:spMk id="4" creationId="{00000000-0000-0000-0000-000000000000}"/>
          </ac:spMkLst>
        </pc:spChg>
        <pc:spChg chg="del">
          <ac:chgData name="Vera,  Juan (OS-)" userId="S::verajua_paho.org#ext#@worldhealthorg.onmicrosoft.com::d4a6bcd2-ec73-4ae3-9347-161d4b21fb1f" providerId="AD" clId="Web-{AEC46379-3539-A13F-B5F7-C628A4797286}" dt="2023-10-12T02:15:10.873" v="1392"/>
          <ac:spMkLst>
            <pc:docMk/>
            <pc:sldMk cId="2381694177" sldId="261"/>
            <ac:spMk id="8" creationId="{DEEC811D-CD7B-5545-6B9B-A5BC30CE81A2}"/>
          </ac:spMkLst>
        </pc:spChg>
        <pc:picChg chg="del">
          <ac:chgData name="Vera,  Juan (OS-)" userId="S::verajua_paho.org#ext#@worldhealthorg.onmicrosoft.com::d4a6bcd2-ec73-4ae3-9347-161d4b21fb1f" providerId="AD" clId="Web-{AEC46379-3539-A13F-B5F7-C628A4797286}" dt="2023-10-12T02:15:10.873" v="1393"/>
          <ac:picMkLst>
            <pc:docMk/>
            <pc:sldMk cId="2381694177" sldId="261"/>
            <ac:picMk id="3" creationId="{35CD9D31-5C29-A5F4-B215-79534682A395}"/>
          </ac:picMkLst>
        </pc:picChg>
        <pc:picChg chg="del">
          <ac:chgData name="Vera,  Juan (OS-)" userId="S::verajua_paho.org#ext#@worldhealthorg.onmicrosoft.com::d4a6bcd2-ec73-4ae3-9347-161d4b21fb1f" providerId="AD" clId="Web-{AEC46379-3539-A13F-B5F7-C628A4797286}" dt="2023-10-12T02:15:10.889" v="1394"/>
          <ac:picMkLst>
            <pc:docMk/>
            <pc:sldMk cId="2381694177" sldId="261"/>
            <ac:picMk id="7" creationId="{00000000-0000-0000-0000-000000000000}"/>
          </ac:picMkLst>
        </pc:picChg>
      </pc:sldChg>
      <pc:sldChg chg="addSp delSp modSp del ord">
        <pc:chgData name="Vera,  Juan (OS-)" userId="S::verajua_paho.org#ext#@worldhealthorg.onmicrosoft.com::d4a6bcd2-ec73-4ae3-9347-161d4b21fb1f" providerId="AD" clId="Web-{AEC46379-3539-A13F-B5F7-C628A4797286}" dt="2023-10-12T02:14:05.120" v="1345"/>
        <pc:sldMkLst>
          <pc:docMk/>
          <pc:sldMk cId="1485429818" sldId="262"/>
        </pc:sldMkLst>
        <pc:spChg chg="del">
          <ac:chgData name="Vera,  Juan (OS-)" userId="S::verajua_paho.org#ext#@worldhealthorg.onmicrosoft.com::d4a6bcd2-ec73-4ae3-9347-161d4b21fb1f" providerId="AD" clId="Web-{AEC46379-3539-A13F-B5F7-C628A4797286}" dt="2023-10-12T02:13:21.211" v="1336"/>
          <ac:spMkLst>
            <pc:docMk/>
            <pc:sldMk cId="1485429818" sldId="262"/>
            <ac:spMk id="5" creationId="{00000000-0000-0000-0000-000000000000}"/>
          </ac:spMkLst>
        </pc:spChg>
        <pc:spChg chg="del">
          <ac:chgData name="Vera,  Juan (OS-)" userId="S::verajua_paho.org#ext#@worldhealthorg.onmicrosoft.com::d4a6bcd2-ec73-4ae3-9347-161d4b21fb1f" providerId="AD" clId="Web-{AEC46379-3539-A13F-B5F7-C628A4797286}" dt="2023-10-12T02:13:21.164" v="1333"/>
          <ac:spMkLst>
            <pc:docMk/>
            <pc:sldMk cId="1485429818" sldId="262"/>
            <ac:spMk id="6" creationId="{A540DA93-B84D-A2E7-1164-67DF9D5A3285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2:13:21.211" v="1336"/>
          <ac:spMkLst>
            <pc:docMk/>
            <pc:sldMk cId="1485429818" sldId="262"/>
            <ac:spMk id="7" creationId="{82239A12-666E-E062-428A-CA2D19BD73E2}"/>
          </ac:spMkLst>
        </pc:spChg>
        <pc:picChg chg="del">
          <ac:chgData name="Vera,  Juan (OS-)" userId="S::verajua_paho.org#ext#@worldhealthorg.onmicrosoft.com::d4a6bcd2-ec73-4ae3-9347-161d4b21fb1f" providerId="AD" clId="Web-{AEC46379-3539-A13F-B5F7-C628A4797286}" dt="2023-10-12T02:13:21.164" v="1334"/>
          <ac:picMkLst>
            <pc:docMk/>
            <pc:sldMk cId="1485429818" sldId="262"/>
            <ac:picMk id="3" creationId="{62FB8F0E-1F73-7AEE-3220-99AD62655344}"/>
          </ac:picMkLst>
        </pc:picChg>
        <pc:picChg chg="del">
          <ac:chgData name="Vera,  Juan (OS-)" userId="S::verajua_paho.org#ext#@worldhealthorg.onmicrosoft.com::d4a6bcd2-ec73-4ae3-9347-161d4b21fb1f" providerId="AD" clId="Web-{AEC46379-3539-A13F-B5F7-C628A4797286}" dt="2023-10-12T02:13:21.164" v="1335"/>
          <ac:picMkLst>
            <pc:docMk/>
            <pc:sldMk cId="1485429818" sldId="262"/>
            <ac:picMk id="8" creationId="{00000000-0000-0000-0000-000000000000}"/>
          </ac:picMkLst>
        </pc:picChg>
      </pc:sldChg>
      <pc:sldChg chg="addSp delSp modSp del">
        <pc:chgData name="Vera,  Juan (OS-)" userId="S::verajua_paho.org#ext#@worldhealthorg.onmicrosoft.com::d4a6bcd2-ec73-4ae3-9347-161d4b21fb1f" providerId="AD" clId="Web-{AEC46379-3539-A13F-B5F7-C628A4797286}" dt="2023-10-12T02:11:24.830" v="1304"/>
        <pc:sldMkLst>
          <pc:docMk/>
          <pc:sldMk cId="2510479875" sldId="263"/>
        </pc:sldMkLst>
        <pc:spChg chg="del">
          <ac:chgData name="Vera,  Juan (OS-)" userId="S::verajua_paho.org#ext#@worldhealthorg.onmicrosoft.com::d4a6bcd2-ec73-4ae3-9347-161d4b21fb1f" providerId="AD" clId="Web-{AEC46379-3539-A13F-B5F7-C628A4797286}" dt="2023-10-12T02:09:54.606" v="1287"/>
          <ac:spMkLst>
            <pc:docMk/>
            <pc:sldMk cId="2510479875" sldId="263"/>
            <ac:spMk id="4" creationId="{2717778B-F097-3483-9395-A20828E7E6E6}"/>
          </ac:spMkLst>
        </pc:spChg>
        <pc:spChg chg="del">
          <ac:chgData name="Vera,  Juan (OS-)" userId="S::verajua_paho.org#ext#@worldhealthorg.onmicrosoft.com::d4a6bcd2-ec73-4ae3-9347-161d4b21fb1f" providerId="AD" clId="Web-{AEC46379-3539-A13F-B5F7-C628A4797286}" dt="2023-10-12T02:09:54.684" v="1291"/>
          <ac:spMkLst>
            <pc:docMk/>
            <pc:sldMk cId="2510479875" sldId="263"/>
            <ac:spMk id="5" creationId="{00000000-0000-0000-0000-000000000000}"/>
          </ac:spMkLst>
        </pc:spChg>
        <pc:spChg chg="del">
          <ac:chgData name="Vera,  Juan (OS-)" userId="S::verajua_paho.org#ext#@worldhealthorg.onmicrosoft.com::d4a6bcd2-ec73-4ae3-9347-161d4b21fb1f" providerId="AD" clId="Web-{AEC46379-3539-A13F-B5F7-C628A4797286}" dt="2023-10-12T02:09:54.606" v="1288"/>
          <ac:spMkLst>
            <pc:docMk/>
            <pc:sldMk cId="2510479875" sldId="263"/>
            <ac:spMk id="6" creationId="{68C8673F-B210-C3D0-5526-9D2E926F7D6C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2:09:54.684" v="1291"/>
          <ac:spMkLst>
            <pc:docMk/>
            <pc:sldMk cId="2510479875" sldId="263"/>
            <ac:spMk id="9" creationId="{FBFAF40D-A0AE-1DCA-54E5-C61DA2CD3291}"/>
          </ac:spMkLst>
        </pc:spChg>
        <pc:picChg chg="del">
          <ac:chgData name="Vera,  Juan (OS-)" userId="S::verajua_paho.org#ext#@worldhealthorg.onmicrosoft.com::d4a6bcd2-ec73-4ae3-9347-161d4b21fb1f" providerId="AD" clId="Web-{AEC46379-3539-A13F-B5F7-C628A4797286}" dt="2023-10-12T02:09:54.606" v="1289"/>
          <ac:picMkLst>
            <pc:docMk/>
            <pc:sldMk cId="2510479875" sldId="263"/>
            <ac:picMk id="3" creationId="{9698CDEA-AD2F-BB9E-5977-BA32ECCB2949}"/>
          </ac:picMkLst>
        </pc:picChg>
        <pc:picChg chg="del">
          <ac:chgData name="Vera,  Juan (OS-)" userId="S::verajua_paho.org#ext#@worldhealthorg.onmicrosoft.com::d4a6bcd2-ec73-4ae3-9347-161d4b21fb1f" providerId="AD" clId="Web-{AEC46379-3539-A13F-B5F7-C628A4797286}" dt="2023-10-12T02:09:54.606" v="1290"/>
          <ac:picMkLst>
            <pc:docMk/>
            <pc:sldMk cId="2510479875" sldId="263"/>
            <ac:picMk id="8" creationId="{00000000-0000-0000-0000-000000000000}"/>
          </ac:picMkLst>
        </pc:picChg>
      </pc:sldChg>
      <pc:sldChg chg="addSp delSp modSp del">
        <pc:chgData name="Vera,  Juan (OS-)" userId="S::verajua_paho.org#ext#@worldhealthorg.onmicrosoft.com::d4a6bcd2-ec73-4ae3-9347-161d4b21fb1f" providerId="AD" clId="Web-{AEC46379-3539-A13F-B5F7-C628A4797286}" dt="2023-10-12T02:09:17.338" v="1282"/>
        <pc:sldMkLst>
          <pc:docMk/>
          <pc:sldMk cId="1699166553" sldId="264"/>
        </pc:sldMkLst>
        <pc:spChg chg="add mod">
          <ac:chgData name="Vera,  Juan (OS-)" userId="S::verajua_paho.org#ext#@worldhealthorg.onmicrosoft.com::d4a6bcd2-ec73-4ae3-9347-161d4b21fb1f" providerId="AD" clId="Web-{AEC46379-3539-A13F-B5F7-C628A4797286}" dt="2023-10-12T02:07:37.567" v="1263"/>
          <ac:spMkLst>
            <pc:docMk/>
            <pc:sldMk cId="1699166553" sldId="264"/>
            <ac:spMk id="4" creationId="{7CB30348-B9F2-2537-63A2-33F689E75FCF}"/>
          </ac:spMkLst>
        </pc:spChg>
        <pc:spChg chg="del">
          <ac:chgData name="Vera,  Juan (OS-)" userId="S::verajua_paho.org#ext#@worldhealthorg.onmicrosoft.com::d4a6bcd2-ec73-4ae3-9347-161d4b21fb1f" providerId="AD" clId="Web-{AEC46379-3539-A13F-B5F7-C628A4797286}" dt="2023-10-12T02:07:37.567" v="1263"/>
          <ac:spMkLst>
            <pc:docMk/>
            <pc:sldMk cId="1699166553" sldId="264"/>
            <ac:spMk id="5" creationId="{00000000-0000-0000-0000-000000000000}"/>
          </ac:spMkLst>
        </pc:spChg>
        <pc:picChg chg="del">
          <ac:chgData name="Vera,  Juan (OS-)" userId="S::verajua_paho.org#ext#@worldhealthorg.onmicrosoft.com::d4a6bcd2-ec73-4ae3-9347-161d4b21fb1f" providerId="AD" clId="Web-{AEC46379-3539-A13F-B5F7-C628A4797286}" dt="2023-10-12T02:07:37.520" v="1262"/>
          <ac:picMkLst>
            <pc:docMk/>
            <pc:sldMk cId="1699166553" sldId="264"/>
            <ac:picMk id="6" creationId="{00000000-0000-0000-0000-000000000000}"/>
          </ac:picMkLst>
        </pc:picChg>
      </pc:sldChg>
      <pc:sldChg chg="del">
        <pc:chgData name="Vera,  Juan (OS-)" userId="S::verajua_paho.org#ext#@worldhealthorg.onmicrosoft.com::d4a6bcd2-ec73-4ae3-9347-161d4b21fb1f" providerId="AD" clId="Web-{AEC46379-3539-A13F-B5F7-C628A4797286}" dt="2023-10-12T02:06:27.313" v="1254"/>
        <pc:sldMkLst>
          <pc:docMk/>
          <pc:sldMk cId="1691504987" sldId="265"/>
        </pc:sldMkLst>
      </pc:sldChg>
      <pc:sldChg chg="addSp delSp modSp del">
        <pc:chgData name="Vera,  Juan (OS-)" userId="S::verajua_paho.org#ext#@worldhealthorg.onmicrosoft.com::d4a6bcd2-ec73-4ae3-9347-161d4b21fb1f" providerId="AD" clId="Web-{AEC46379-3539-A13F-B5F7-C628A4797286}" dt="2023-10-12T02:04:16.572" v="1226"/>
        <pc:sldMkLst>
          <pc:docMk/>
          <pc:sldMk cId="3270955575" sldId="266"/>
        </pc:sldMkLst>
        <pc:spChg chg="add mod">
          <ac:chgData name="Vera,  Juan (OS-)" userId="S::verajua_paho.org#ext#@worldhealthorg.onmicrosoft.com::d4a6bcd2-ec73-4ae3-9347-161d4b21fb1f" providerId="AD" clId="Web-{AEC46379-3539-A13F-B5F7-C628A4797286}" dt="2023-10-12T02:03:11.459" v="1209"/>
          <ac:spMkLst>
            <pc:docMk/>
            <pc:sldMk cId="3270955575" sldId="266"/>
            <ac:spMk id="4" creationId="{D293CEFC-8926-B113-D085-96A3F8CB1B72}"/>
          </ac:spMkLst>
        </pc:spChg>
        <pc:spChg chg="del">
          <ac:chgData name="Vera,  Juan (OS-)" userId="S::verajua_paho.org#ext#@worldhealthorg.onmicrosoft.com::d4a6bcd2-ec73-4ae3-9347-161d4b21fb1f" providerId="AD" clId="Web-{AEC46379-3539-A13F-B5F7-C628A4797286}" dt="2023-10-12T02:03:11.459" v="1209"/>
          <ac:spMkLst>
            <pc:docMk/>
            <pc:sldMk cId="3270955575" sldId="266"/>
            <ac:spMk id="5" creationId="{00000000-0000-0000-0000-000000000000}"/>
          </ac:spMkLst>
        </pc:spChg>
        <pc:picChg chg="del">
          <ac:chgData name="Vera,  Juan (OS-)" userId="S::verajua_paho.org#ext#@worldhealthorg.onmicrosoft.com::d4a6bcd2-ec73-4ae3-9347-161d4b21fb1f" providerId="AD" clId="Web-{AEC46379-3539-A13F-B5F7-C628A4797286}" dt="2023-10-12T02:03:11.412" v="1208"/>
          <ac:picMkLst>
            <pc:docMk/>
            <pc:sldMk cId="3270955575" sldId="266"/>
            <ac:picMk id="6" creationId="{00000000-0000-0000-0000-000000000000}"/>
          </ac:picMkLst>
        </pc:picChg>
      </pc:sldChg>
      <pc:sldChg chg="addSp delSp modSp del">
        <pc:chgData name="Vera,  Juan (OS-)" userId="S::verajua_paho.org#ext#@worldhealthorg.onmicrosoft.com::d4a6bcd2-ec73-4ae3-9347-161d4b21fb1f" providerId="AD" clId="Web-{AEC46379-3539-A13F-B5F7-C628A4797286}" dt="2023-10-12T02:02:44.332" v="1200"/>
        <pc:sldMkLst>
          <pc:docMk/>
          <pc:sldMk cId="3112846660" sldId="267"/>
        </pc:sldMkLst>
        <pc:spChg chg="add del">
          <ac:chgData name="Vera,  Juan (OS-)" userId="S::verajua_paho.org#ext#@worldhealthorg.onmicrosoft.com::d4a6bcd2-ec73-4ae3-9347-161d4b21fb1f" providerId="AD" clId="Web-{AEC46379-3539-A13F-B5F7-C628A4797286}" dt="2023-10-12T02:00:52.045" v="1178"/>
          <ac:spMkLst>
            <pc:docMk/>
            <pc:sldMk cId="3112846660" sldId="267"/>
            <ac:spMk id="3" creationId="{00000000-0000-0000-0000-000000000000}"/>
          </ac:spMkLst>
        </pc:spChg>
        <pc:spChg chg="add del mod">
          <ac:chgData name="Vera,  Juan (OS-)" userId="S::verajua_paho.org#ext#@worldhealthorg.onmicrosoft.com::d4a6bcd2-ec73-4ae3-9347-161d4b21fb1f" providerId="AD" clId="Web-{AEC46379-3539-A13F-B5F7-C628A4797286}" dt="2023-10-12T02:00:42.310" v="1171"/>
          <ac:spMkLst>
            <pc:docMk/>
            <pc:sldMk cId="3112846660" sldId="267"/>
            <ac:spMk id="4" creationId="{2BBD42BB-D299-DD9B-8CF0-59DD9BA6F68E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2:00:52.045" v="1178"/>
          <ac:spMkLst>
            <pc:docMk/>
            <pc:sldMk cId="3112846660" sldId="267"/>
            <ac:spMk id="8" creationId="{76ECC4A1-6DC7-D8DB-382C-B8E33FCA8AF9}"/>
          </ac:spMkLst>
        </pc:spChg>
        <pc:spChg chg="add del">
          <ac:chgData name="Vera,  Juan (OS-)" userId="S::verajua_paho.org#ext#@worldhealthorg.onmicrosoft.com::d4a6bcd2-ec73-4ae3-9347-161d4b21fb1f" providerId="AD" clId="Web-{AEC46379-3539-A13F-B5F7-C628A4797286}" dt="2023-10-12T02:00:42.310" v="1173"/>
          <ac:spMkLst>
            <pc:docMk/>
            <pc:sldMk cId="3112846660" sldId="267"/>
            <ac:spMk id="10" creationId="{B8E1CF79-67DE-6546-272B-D1F5E2E412AE}"/>
          </ac:spMkLst>
        </pc:spChg>
        <pc:spChg chg="add del">
          <ac:chgData name="Vera,  Juan (OS-)" userId="S::verajua_paho.org#ext#@worldhealthorg.onmicrosoft.com::d4a6bcd2-ec73-4ae3-9347-161d4b21fb1f" providerId="AD" clId="Web-{AEC46379-3539-A13F-B5F7-C628A4797286}" dt="2023-10-12T02:00:51.982" v="1175"/>
          <ac:spMkLst>
            <pc:docMk/>
            <pc:sldMk cId="3112846660" sldId="267"/>
            <ac:spMk id="12" creationId="{7D16AD48-DC68-7E84-388B-9939B7ABCD36}"/>
          </ac:spMkLst>
        </pc:spChg>
        <pc:picChg chg="del">
          <ac:chgData name="Vera,  Juan (OS-)" userId="S::verajua_paho.org#ext#@worldhealthorg.onmicrosoft.com::d4a6bcd2-ec73-4ae3-9347-161d4b21fb1f" providerId="AD" clId="Web-{AEC46379-3539-A13F-B5F7-C628A4797286}" dt="2023-10-12T02:00:51.982" v="1176"/>
          <ac:picMkLst>
            <pc:docMk/>
            <pc:sldMk cId="3112846660" sldId="267"/>
            <ac:picMk id="5" creationId="{5DB5A91E-71C9-340D-9971-869BB39FE290}"/>
          </ac:picMkLst>
        </pc:picChg>
        <pc:picChg chg="add del">
          <ac:chgData name="Vera,  Juan (OS-)" userId="S::verajua_paho.org#ext#@worldhealthorg.onmicrosoft.com::d4a6bcd2-ec73-4ae3-9347-161d4b21fb1f" providerId="AD" clId="Web-{AEC46379-3539-A13F-B5F7-C628A4797286}" dt="2023-10-12T02:00:51.982" v="1177"/>
          <ac:picMkLst>
            <pc:docMk/>
            <pc:sldMk cId="3112846660" sldId="267"/>
            <ac:picMk id="6" creationId="{00000000-0000-0000-0000-000000000000}"/>
          </ac:picMkLst>
        </pc:picChg>
      </pc:sldChg>
      <pc:sldChg chg="addSp delSp modSp del">
        <pc:chgData name="Vera,  Juan (OS-)" userId="S::verajua_paho.org#ext#@worldhealthorg.onmicrosoft.com::d4a6bcd2-ec73-4ae3-9347-161d4b21fb1f" providerId="AD" clId="Web-{AEC46379-3539-A13F-B5F7-C628A4797286}" dt="2023-10-12T02:00:16.871" v="1164"/>
        <pc:sldMkLst>
          <pc:docMk/>
          <pc:sldMk cId="3927718390" sldId="268"/>
        </pc:sldMkLst>
        <pc:spChg chg="del">
          <ac:chgData name="Vera,  Juan (OS-)" userId="S::verajua_paho.org#ext#@worldhealthorg.onmicrosoft.com::d4a6bcd2-ec73-4ae3-9347-161d4b21fb1f" providerId="AD" clId="Web-{AEC46379-3539-A13F-B5F7-C628A4797286}" dt="2023-10-12T01:59:20.915" v="1161"/>
          <ac:spMkLst>
            <pc:docMk/>
            <pc:sldMk cId="3927718390" sldId="268"/>
            <ac:spMk id="3" creationId="{00000000-0000-0000-0000-000000000000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1:59:20.915" v="1161"/>
          <ac:spMkLst>
            <pc:docMk/>
            <pc:sldMk cId="3927718390" sldId="268"/>
            <ac:spMk id="7" creationId="{9366E2C8-35C9-F53C-F23A-5030B4FA8062}"/>
          </ac:spMkLst>
        </pc:spChg>
        <pc:spChg chg="del">
          <ac:chgData name="Vera,  Juan (OS-)" userId="S::verajua_paho.org#ext#@worldhealthorg.onmicrosoft.com::d4a6bcd2-ec73-4ae3-9347-161d4b21fb1f" providerId="AD" clId="Web-{AEC46379-3539-A13F-B5F7-C628A4797286}" dt="2023-10-12T01:59:20.868" v="1158"/>
          <ac:spMkLst>
            <pc:docMk/>
            <pc:sldMk cId="3927718390" sldId="268"/>
            <ac:spMk id="8" creationId="{3D4D0126-E307-F28E-24EC-F6D1FB5EDC86}"/>
          </ac:spMkLst>
        </pc:spChg>
        <pc:picChg chg="del">
          <ac:chgData name="Vera,  Juan (OS-)" userId="S::verajua_paho.org#ext#@worldhealthorg.onmicrosoft.com::d4a6bcd2-ec73-4ae3-9347-161d4b21fb1f" providerId="AD" clId="Web-{AEC46379-3539-A13F-B5F7-C628A4797286}" dt="2023-10-12T01:59:20.868" v="1159"/>
          <ac:picMkLst>
            <pc:docMk/>
            <pc:sldMk cId="3927718390" sldId="268"/>
            <ac:picMk id="4" creationId="{17FE6C55-6D29-0252-1E25-35279138ACFE}"/>
          </ac:picMkLst>
        </pc:picChg>
        <pc:picChg chg="del">
          <ac:chgData name="Vera,  Juan (OS-)" userId="S::verajua_paho.org#ext#@worldhealthorg.onmicrosoft.com::d4a6bcd2-ec73-4ae3-9347-161d4b21fb1f" providerId="AD" clId="Web-{AEC46379-3539-A13F-B5F7-C628A4797286}" dt="2023-10-12T01:59:20.868" v="1160"/>
          <ac:picMkLst>
            <pc:docMk/>
            <pc:sldMk cId="3927718390" sldId="268"/>
            <ac:picMk id="6" creationId="{00000000-0000-0000-0000-000000000000}"/>
          </ac:picMkLst>
        </pc:picChg>
      </pc:sldChg>
      <pc:sldChg chg="addSp delSp modSp del">
        <pc:chgData name="Vera,  Juan (OS-)" userId="S::verajua_paho.org#ext#@worldhealthorg.onmicrosoft.com::d4a6bcd2-ec73-4ae3-9347-161d4b21fb1f" providerId="AD" clId="Web-{AEC46379-3539-A13F-B5F7-C628A4797286}" dt="2023-10-12T01:56:48.469" v="1146"/>
        <pc:sldMkLst>
          <pc:docMk/>
          <pc:sldMk cId="3132961280" sldId="269"/>
        </pc:sldMkLst>
        <pc:spChg chg="del">
          <ac:chgData name="Vera,  Juan (OS-)" userId="S::verajua_paho.org#ext#@worldhealthorg.onmicrosoft.com::d4a6bcd2-ec73-4ae3-9347-161d4b21fb1f" providerId="AD" clId="Web-{AEC46379-3539-A13F-B5F7-C628A4797286}" dt="2023-10-12T01:56:41.828" v="1144"/>
          <ac:spMkLst>
            <pc:docMk/>
            <pc:sldMk cId="3132961280" sldId="269"/>
            <ac:spMk id="3" creationId="{00000000-0000-0000-0000-000000000000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1:56:41.828" v="1144"/>
          <ac:spMkLst>
            <pc:docMk/>
            <pc:sldMk cId="3132961280" sldId="269"/>
            <ac:spMk id="4" creationId="{464155B2-2A7B-4660-3A77-6BF7B6E37E24}"/>
          </ac:spMkLst>
        </pc:spChg>
        <pc:picChg chg="del">
          <ac:chgData name="Vera,  Juan (OS-)" userId="S::verajua_paho.org#ext#@worldhealthorg.onmicrosoft.com::d4a6bcd2-ec73-4ae3-9347-161d4b21fb1f" providerId="AD" clId="Web-{AEC46379-3539-A13F-B5F7-C628A4797286}" dt="2023-10-12T01:56:41.781" v="1143"/>
          <ac:picMkLst>
            <pc:docMk/>
            <pc:sldMk cId="3132961280" sldId="269"/>
            <ac:picMk id="6" creationId="{00000000-0000-0000-0000-000000000000}"/>
          </ac:picMkLst>
        </pc:picChg>
      </pc:sldChg>
      <pc:sldChg chg="addSp delSp modSp del">
        <pc:chgData name="Vera,  Juan (OS-)" userId="S::verajua_paho.org#ext#@worldhealthorg.onmicrosoft.com::d4a6bcd2-ec73-4ae3-9347-161d4b21fb1f" providerId="AD" clId="Web-{AEC46379-3539-A13F-B5F7-C628A4797286}" dt="2023-10-12T01:53:41.818" v="1131"/>
        <pc:sldMkLst>
          <pc:docMk/>
          <pc:sldMk cId="2101679663" sldId="270"/>
        </pc:sldMkLst>
        <pc:spChg chg="del">
          <ac:chgData name="Vera,  Juan (OS-)" userId="S::verajua_paho.org#ext#@worldhealthorg.onmicrosoft.com::d4a6bcd2-ec73-4ae3-9347-161d4b21fb1f" providerId="AD" clId="Web-{AEC46379-3539-A13F-B5F7-C628A4797286}" dt="2023-10-12T01:53:06.113" v="1126"/>
          <ac:spMkLst>
            <pc:docMk/>
            <pc:sldMk cId="2101679663" sldId="270"/>
            <ac:spMk id="3" creationId="{00000000-0000-0000-0000-000000000000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1:53:06.113" v="1126"/>
          <ac:spMkLst>
            <pc:docMk/>
            <pc:sldMk cId="2101679663" sldId="270"/>
            <ac:spMk id="5" creationId="{B3846C86-49AF-E991-73E5-0A118E5A1F1F}"/>
          </ac:spMkLst>
        </pc:spChg>
        <pc:spChg chg="del">
          <ac:chgData name="Vera,  Juan (OS-)" userId="S::verajua_paho.org#ext#@worldhealthorg.onmicrosoft.com::d4a6bcd2-ec73-4ae3-9347-161d4b21fb1f" providerId="AD" clId="Web-{AEC46379-3539-A13F-B5F7-C628A4797286}" dt="2023-10-12T01:53:06.066" v="1124"/>
          <ac:spMkLst>
            <pc:docMk/>
            <pc:sldMk cId="2101679663" sldId="270"/>
            <ac:spMk id="9" creationId="{4AD623F2-B638-E9C6-8120-C69B941565AC}"/>
          </ac:spMkLst>
        </pc:spChg>
        <pc:picChg chg="del">
          <ac:chgData name="Vera,  Juan (OS-)" userId="S::verajua_paho.org#ext#@worldhealthorg.onmicrosoft.com::d4a6bcd2-ec73-4ae3-9347-161d4b21fb1f" providerId="AD" clId="Web-{AEC46379-3539-A13F-B5F7-C628A4797286}" dt="2023-10-12T01:53:06.066" v="1125"/>
          <ac:picMkLst>
            <pc:docMk/>
            <pc:sldMk cId="2101679663" sldId="270"/>
            <ac:picMk id="6" creationId="{00000000-0000-0000-0000-000000000000}"/>
          </ac:picMkLst>
        </pc:picChg>
      </pc:sldChg>
      <pc:sldChg chg="addSp delSp modSp del">
        <pc:chgData name="Vera,  Juan (OS-)" userId="S::verajua_paho.org#ext#@worldhealthorg.onmicrosoft.com::d4a6bcd2-ec73-4ae3-9347-161d4b21fb1f" providerId="AD" clId="Web-{AEC46379-3539-A13F-B5F7-C628A4797286}" dt="2023-10-12T01:52:23.642" v="1120"/>
        <pc:sldMkLst>
          <pc:docMk/>
          <pc:sldMk cId="3783166609" sldId="271"/>
        </pc:sldMkLst>
        <pc:spChg chg="del">
          <ac:chgData name="Vera,  Juan (OS-)" userId="S::verajua_paho.org#ext#@worldhealthorg.onmicrosoft.com::d4a6bcd2-ec73-4ae3-9347-161d4b21fb1f" providerId="AD" clId="Web-{AEC46379-3539-A13F-B5F7-C628A4797286}" dt="2023-10-12T01:50:42.387" v="1097"/>
          <ac:spMkLst>
            <pc:docMk/>
            <pc:sldMk cId="3783166609" sldId="271"/>
            <ac:spMk id="2" creationId="{A46BC580-9834-63AF-47EC-3DD06A97C4AE}"/>
          </ac:spMkLst>
        </pc:spChg>
        <pc:spChg chg="del">
          <ac:chgData name="Vera,  Juan (OS-)" userId="S::verajua_paho.org#ext#@worldhealthorg.onmicrosoft.com::d4a6bcd2-ec73-4ae3-9347-161d4b21fb1f" providerId="AD" clId="Web-{AEC46379-3539-A13F-B5F7-C628A4797286}" dt="2023-10-12T01:50:42.449" v="1101"/>
          <ac:spMkLst>
            <pc:docMk/>
            <pc:sldMk cId="3783166609" sldId="271"/>
            <ac:spMk id="3" creationId="{00000000-0000-0000-0000-000000000000}"/>
          </ac:spMkLst>
        </pc:spChg>
        <pc:spChg chg="del">
          <ac:chgData name="Vera,  Juan (OS-)" userId="S::verajua_paho.org#ext#@worldhealthorg.onmicrosoft.com::d4a6bcd2-ec73-4ae3-9347-161d4b21fb1f" providerId="AD" clId="Web-{AEC46379-3539-A13F-B5F7-C628A4797286}" dt="2023-10-12T01:50:42.387" v="1098"/>
          <ac:spMkLst>
            <pc:docMk/>
            <pc:sldMk cId="3783166609" sldId="271"/>
            <ac:spMk id="6" creationId="{DED874D8-D906-E861-1E2C-D404DEE15DC6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1:50:42.449" v="1101"/>
          <ac:spMkLst>
            <pc:docMk/>
            <pc:sldMk cId="3783166609" sldId="271"/>
            <ac:spMk id="7" creationId="{5727935F-E03C-7B6D-BB3A-5F2F3CF5DF9A}"/>
          </ac:spMkLst>
        </pc:spChg>
        <pc:spChg chg="del">
          <ac:chgData name="Vera,  Juan (OS-)" userId="S::verajua_paho.org#ext#@worldhealthorg.onmicrosoft.com::d4a6bcd2-ec73-4ae3-9347-161d4b21fb1f" providerId="AD" clId="Web-{AEC46379-3539-A13F-B5F7-C628A4797286}" dt="2023-10-12T01:50:42.387" v="1099"/>
          <ac:spMkLst>
            <pc:docMk/>
            <pc:sldMk cId="3783166609" sldId="271"/>
            <ac:spMk id="10" creationId="{7FDD7E8F-9014-DC8B-F1BC-30A803259A77}"/>
          </ac:spMkLst>
        </pc:spChg>
        <pc:picChg chg="del">
          <ac:chgData name="Vera,  Juan (OS-)" userId="S::verajua_paho.org#ext#@worldhealthorg.onmicrosoft.com::d4a6bcd2-ec73-4ae3-9347-161d4b21fb1f" providerId="AD" clId="Web-{AEC46379-3539-A13F-B5F7-C628A4797286}" dt="2023-10-12T01:50:42.402" v="1100"/>
          <ac:picMkLst>
            <pc:docMk/>
            <pc:sldMk cId="3783166609" sldId="271"/>
            <ac:picMk id="8" creationId="{00000000-0000-0000-0000-000000000000}"/>
          </ac:picMkLst>
        </pc:picChg>
      </pc:sldChg>
      <pc:sldChg chg="modSp del">
        <pc:chgData name="Vera,  Juan (OS-)" userId="S::verajua_paho.org#ext#@worldhealthorg.onmicrosoft.com::d4a6bcd2-ec73-4ae3-9347-161d4b21fb1f" providerId="AD" clId="Web-{AEC46379-3539-A13F-B5F7-C628A4797286}" dt="2023-10-12T01:50:05.322" v="1094"/>
        <pc:sldMkLst>
          <pc:docMk/>
          <pc:sldMk cId="4280711015" sldId="272"/>
        </pc:sldMkLst>
        <pc:spChg chg="mod">
          <ac:chgData name="Vera,  Juan (OS-)" userId="S::verajua_paho.org#ext#@worldhealthorg.onmicrosoft.com::d4a6bcd2-ec73-4ae3-9347-161d4b21fb1f" providerId="AD" clId="Web-{AEC46379-3539-A13F-B5F7-C628A4797286}" dt="2023-10-12T01:49:33.711" v="1085" actId="20577"/>
          <ac:spMkLst>
            <pc:docMk/>
            <pc:sldMk cId="4280711015" sldId="272"/>
            <ac:spMk id="3" creationId="{00000000-0000-0000-0000-000000000000}"/>
          </ac:spMkLst>
        </pc:spChg>
      </pc:sldChg>
      <pc:sldChg chg="del">
        <pc:chgData name="Vera,  Juan (OS-)" userId="S::verajua_paho.org#ext#@worldhealthorg.onmicrosoft.com::d4a6bcd2-ec73-4ae3-9347-161d4b21fb1f" providerId="AD" clId="Web-{AEC46379-3539-A13F-B5F7-C628A4797286}" dt="2023-10-12T01:44:14.740" v="981"/>
        <pc:sldMkLst>
          <pc:docMk/>
          <pc:sldMk cId="2932103900" sldId="273"/>
        </pc:sldMkLst>
      </pc:sldChg>
      <pc:sldChg chg="del">
        <pc:chgData name="Vera,  Juan (OS-)" userId="S::verajua_paho.org#ext#@worldhealthorg.onmicrosoft.com::d4a6bcd2-ec73-4ae3-9347-161d4b21fb1f" providerId="AD" clId="Web-{AEC46379-3539-A13F-B5F7-C628A4797286}" dt="2023-10-12T01:42:18.390" v="962"/>
        <pc:sldMkLst>
          <pc:docMk/>
          <pc:sldMk cId="3371558948" sldId="274"/>
        </pc:sldMkLst>
      </pc:sldChg>
      <pc:sldChg chg="addSp delSp modSp del">
        <pc:chgData name="Vera,  Juan (OS-)" userId="S::verajua_paho.org#ext#@worldhealthorg.onmicrosoft.com::d4a6bcd2-ec73-4ae3-9347-161d4b21fb1f" providerId="AD" clId="Web-{AEC46379-3539-A13F-B5F7-C628A4797286}" dt="2023-10-12T01:36:33.981" v="883"/>
        <pc:sldMkLst>
          <pc:docMk/>
          <pc:sldMk cId="2678712578" sldId="275"/>
        </pc:sldMkLst>
        <pc:spChg chg="add del">
          <ac:chgData name="Vera,  Juan (OS-)" userId="S::verajua_paho.org#ext#@worldhealthorg.onmicrosoft.com::d4a6bcd2-ec73-4ae3-9347-161d4b21fb1f" providerId="AD" clId="Web-{AEC46379-3539-A13F-B5F7-C628A4797286}" dt="2023-10-12T01:33:22.955" v="851"/>
          <ac:spMkLst>
            <pc:docMk/>
            <pc:sldMk cId="2678712578" sldId="275"/>
            <ac:spMk id="2" creationId="{00000000-0000-0000-0000-000000000000}"/>
          </ac:spMkLst>
        </pc:spChg>
        <pc:spChg chg="add del">
          <ac:chgData name="Vera,  Juan (OS-)" userId="S::verajua_paho.org#ext#@worldhealthorg.onmicrosoft.com::d4a6bcd2-ec73-4ae3-9347-161d4b21fb1f" providerId="AD" clId="Web-{AEC46379-3539-A13F-B5F7-C628A4797286}" dt="2023-10-12T01:33:22.908" v="850"/>
          <ac:spMkLst>
            <pc:docMk/>
            <pc:sldMk cId="2678712578" sldId="275"/>
            <ac:spMk id="3" creationId="{00000000-0000-0000-0000-000000000000}"/>
          </ac:spMkLst>
        </pc:spChg>
        <pc:spChg chg="add del">
          <ac:chgData name="Vera,  Juan (OS-)" userId="S::verajua_paho.org#ext#@worldhealthorg.onmicrosoft.com::d4a6bcd2-ec73-4ae3-9347-161d4b21fb1f" providerId="AD" clId="Web-{AEC46379-3539-A13F-B5F7-C628A4797286}" dt="2023-10-12T01:33:22.845" v="849"/>
          <ac:spMkLst>
            <pc:docMk/>
            <pc:sldMk cId="2678712578" sldId="275"/>
            <ac:spMk id="4" creationId="{00000000-0000-0000-0000-000000000000}"/>
          </ac:spMkLst>
        </pc:spChg>
        <pc:spChg chg="add del mod">
          <ac:chgData name="Vera,  Juan (OS-)" userId="S::verajua_paho.org#ext#@worldhealthorg.onmicrosoft.com::d4a6bcd2-ec73-4ae3-9347-161d4b21fb1f" providerId="AD" clId="Web-{AEC46379-3539-A13F-B5F7-C628A4797286}" dt="2023-10-12T01:33:19.189" v="847"/>
          <ac:spMkLst>
            <pc:docMk/>
            <pc:sldMk cId="2678712578" sldId="275"/>
            <ac:spMk id="6" creationId="{FAB06FEB-881C-A860-3013-13CB548D896F}"/>
          </ac:spMkLst>
        </pc:spChg>
        <pc:spChg chg="add del mod">
          <ac:chgData name="Vera,  Juan (OS-)" userId="S::verajua_paho.org#ext#@worldhealthorg.onmicrosoft.com::d4a6bcd2-ec73-4ae3-9347-161d4b21fb1f" providerId="AD" clId="Web-{AEC46379-3539-A13F-B5F7-C628A4797286}" dt="2023-10-12T01:33:19.189" v="846"/>
          <ac:spMkLst>
            <pc:docMk/>
            <pc:sldMk cId="2678712578" sldId="275"/>
            <ac:spMk id="8" creationId="{BD81E6BE-31AD-A085-B288-B264A8342E65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1:33:22.908" v="850"/>
          <ac:spMkLst>
            <pc:docMk/>
            <pc:sldMk cId="2678712578" sldId="275"/>
            <ac:spMk id="10" creationId="{2649D177-9390-6E13-0CA4-FA3D294DBEBA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1:33:22.955" v="851"/>
          <ac:spMkLst>
            <pc:docMk/>
            <pc:sldMk cId="2678712578" sldId="275"/>
            <ac:spMk id="12" creationId="{D43492DF-72A5-D904-4B49-F532F5550156}"/>
          </ac:spMkLst>
        </pc:spChg>
      </pc:sldChg>
      <pc:sldChg chg="del">
        <pc:chgData name="Vera,  Juan (OS-)" userId="S::verajua_paho.org#ext#@worldhealthorg.onmicrosoft.com::d4a6bcd2-ec73-4ae3-9347-161d4b21fb1f" providerId="AD" clId="Web-{AEC46379-3539-A13F-B5F7-C628A4797286}" dt="2023-10-12T01:29:40.942" v="770"/>
        <pc:sldMkLst>
          <pc:docMk/>
          <pc:sldMk cId="1690650696" sldId="276"/>
        </pc:sldMkLst>
      </pc:sldChg>
      <pc:sldChg chg="addSp delSp modSp del">
        <pc:chgData name="Vera,  Juan (OS-)" userId="S::verajua_paho.org#ext#@worldhealthorg.onmicrosoft.com::d4a6bcd2-ec73-4ae3-9347-161d4b21fb1f" providerId="AD" clId="Web-{AEC46379-3539-A13F-B5F7-C628A4797286}" dt="2023-10-12T01:20:36.053" v="721"/>
        <pc:sldMkLst>
          <pc:docMk/>
          <pc:sldMk cId="3015213305" sldId="277"/>
        </pc:sldMkLst>
        <pc:spChg chg="del">
          <ac:chgData name="Vera,  Juan (OS-)" userId="S::verajua_paho.org#ext#@worldhealthorg.onmicrosoft.com::d4a6bcd2-ec73-4ae3-9347-161d4b21fb1f" providerId="AD" clId="Web-{AEC46379-3539-A13F-B5F7-C628A4797286}" dt="2023-10-12T01:19:29.456" v="705"/>
          <ac:spMkLst>
            <pc:docMk/>
            <pc:sldMk cId="3015213305" sldId="277"/>
            <ac:spMk id="3" creationId="{00000000-0000-0000-0000-000000000000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1:19:29.456" v="705"/>
          <ac:spMkLst>
            <pc:docMk/>
            <pc:sldMk cId="3015213305" sldId="277"/>
            <ac:spMk id="4" creationId="{89E076EB-6879-FA02-34E3-8052C096F599}"/>
          </ac:spMkLst>
        </pc:spChg>
        <pc:spChg chg="del">
          <ac:chgData name="Vera,  Juan (OS-)" userId="S::verajua_paho.org#ext#@worldhealthorg.onmicrosoft.com::d4a6bcd2-ec73-4ae3-9347-161d4b21fb1f" providerId="AD" clId="Web-{AEC46379-3539-A13F-B5F7-C628A4797286}" dt="2023-10-12T01:19:29.393" v="704"/>
          <ac:spMkLst>
            <pc:docMk/>
            <pc:sldMk cId="3015213305" sldId="277"/>
            <ac:spMk id="9" creationId="{00000000-0000-0000-0000-000000000000}"/>
          </ac:spMkLst>
        </pc:spChg>
        <pc:spChg chg="del">
          <ac:chgData name="Vera,  Juan (OS-)" userId="S::verajua_paho.org#ext#@worldhealthorg.onmicrosoft.com::d4a6bcd2-ec73-4ae3-9347-161d4b21fb1f" providerId="AD" clId="Web-{AEC46379-3539-A13F-B5F7-C628A4797286}" dt="2023-10-12T01:19:29.393" v="703"/>
          <ac:spMkLst>
            <pc:docMk/>
            <pc:sldMk cId="3015213305" sldId="277"/>
            <ac:spMk id="12" creationId="{00000000-0000-0000-0000-000000000000}"/>
          </ac:spMkLst>
        </pc:spChg>
        <pc:picChg chg="del">
          <ac:chgData name="Vera,  Juan (OS-)" userId="S::verajua_paho.org#ext#@worldhealthorg.onmicrosoft.com::d4a6bcd2-ec73-4ae3-9347-161d4b21fb1f" providerId="AD" clId="Web-{AEC46379-3539-A13F-B5F7-C628A4797286}" dt="2023-10-12T01:19:29.393" v="702"/>
          <ac:picMkLst>
            <pc:docMk/>
            <pc:sldMk cId="3015213305" sldId="277"/>
            <ac:picMk id="5" creationId="{5E4F8D0C-BD6D-0D5C-0B13-2086E4396DA2}"/>
          </ac:picMkLst>
        </pc:picChg>
        <pc:picChg chg="del">
          <ac:chgData name="Vera,  Juan (OS-)" userId="S::verajua_paho.org#ext#@worldhealthorg.onmicrosoft.com::d4a6bcd2-ec73-4ae3-9347-161d4b21fb1f" providerId="AD" clId="Web-{AEC46379-3539-A13F-B5F7-C628A4797286}" dt="2023-10-12T01:19:29.393" v="701"/>
          <ac:picMkLst>
            <pc:docMk/>
            <pc:sldMk cId="3015213305" sldId="277"/>
            <ac:picMk id="7" creationId="{A38757C3-A957-7A52-C389-1D00D2CD34F8}"/>
          </ac:picMkLst>
        </pc:picChg>
        <pc:picChg chg="del">
          <ac:chgData name="Vera,  Juan (OS-)" userId="S::verajua_paho.org#ext#@worldhealthorg.onmicrosoft.com::d4a6bcd2-ec73-4ae3-9347-161d4b21fb1f" providerId="AD" clId="Web-{AEC46379-3539-A13F-B5F7-C628A4797286}" dt="2023-10-12T01:19:29.393" v="700"/>
          <ac:picMkLst>
            <pc:docMk/>
            <pc:sldMk cId="3015213305" sldId="277"/>
            <ac:picMk id="13" creationId="{8746157A-1D05-2F0D-75D3-3B8B1AD6354D}"/>
          </ac:picMkLst>
        </pc:picChg>
      </pc:sldChg>
      <pc:sldChg chg="modSp del">
        <pc:chgData name="Vera,  Juan (OS-)" userId="S::verajua_paho.org#ext#@worldhealthorg.onmicrosoft.com::d4a6bcd2-ec73-4ae3-9347-161d4b21fb1f" providerId="AD" clId="Web-{AEC46379-3539-A13F-B5F7-C628A4797286}" dt="2023-10-12T01:18:43.688" v="690"/>
        <pc:sldMkLst>
          <pc:docMk/>
          <pc:sldMk cId="3643795090" sldId="278"/>
        </pc:sldMkLst>
        <pc:spChg chg="mod">
          <ac:chgData name="Vera,  Juan (OS-)" userId="S::verajua_paho.org#ext#@worldhealthorg.onmicrosoft.com::d4a6bcd2-ec73-4ae3-9347-161d4b21fb1f" providerId="AD" clId="Web-{AEC46379-3539-A13F-B5F7-C628A4797286}" dt="2023-10-12T01:16:46.400" v="673" actId="20577"/>
          <ac:spMkLst>
            <pc:docMk/>
            <pc:sldMk cId="3643795090" sldId="278"/>
            <ac:spMk id="12" creationId="{00000000-0000-0000-0000-000000000000}"/>
          </ac:spMkLst>
        </pc:spChg>
      </pc:sldChg>
      <pc:sldChg chg="del ord">
        <pc:chgData name="Vera,  Juan (OS-)" userId="S::verajua_paho.org#ext#@worldhealthorg.onmicrosoft.com::d4a6bcd2-ec73-4ae3-9347-161d4b21fb1f" providerId="AD" clId="Web-{AEC46379-3539-A13F-B5F7-C628A4797286}" dt="2023-10-12T01:13:58.578" v="644"/>
        <pc:sldMkLst>
          <pc:docMk/>
          <pc:sldMk cId="3137989887" sldId="279"/>
        </pc:sldMkLst>
      </pc:sldChg>
      <pc:sldChg chg="addSp delSp modSp del">
        <pc:chgData name="Vera,  Juan (OS-)" userId="S::verajua_paho.org#ext#@worldhealthorg.onmicrosoft.com::d4a6bcd2-ec73-4ae3-9347-161d4b21fb1f" providerId="AD" clId="Web-{AEC46379-3539-A13F-B5F7-C628A4797286}" dt="2023-10-12T03:39:49.896" v="1699"/>
        <pc:sldMkLst>
          <pc:docMk/>
          <pc:sldMk cId="1226698624" sldId="280"/>
        </pc:sldMkLst>
        <pc:spChg chg="del">
          <ac:chgData name="Vera,  Juan (OS-)" userId="S::verajua_paho.org#ext#@worldhealthorg.onmicrosoft.com::d4a6bcd2-ec73-4ae3-9347-161d4b21fb1f" providerId="AD" clId="Web-{AEC46379-3539-A13F-B5F7-C628A4797286}" dt="2023-10-12T03:38:40.097" v="1691"/>
          <ac:spMkLst>
            <pc:docMk/>
            <pc:sldMk cId="1226698624" sldId="280"/>
            <ac:spMk id="3" creationId="{00000000-0000-0000-0000-000000000000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3:38:40.097" v="1691"/>
          <ac:spMkLst>
            <pc:docMk/>
            <pc:sldMk cId="1226698624" sldId="280"/>
            <ac:spMk id="6" creationId="{AD053515-AEAF-C7FD-5E35-785ACD5B2877}"/>
          </ac:spMkLst>
        </pc:spChg>
        <pc:spChg chg="del">
          <ac:chgData name="Vera,  Juan (OS-)" userId="S::verajua_paho.org#ext#@worldhealthorg.onmicrosoft.com::d4a6bcd2-ec73-4ae3-9347-161d4b21fb1f" providerId="AD" clId="Web-{AEC46379-3539-A13F-B5F7-C628A4797286}" dt="2023-10-12T03:38:40.051" v="1689"/>
          <ac:spMkLst>
            <pc:docMk/>
            <pc:sldMk cId="1226698624" sldId="280"/>
            <ac:spMk id="7" creationId="{299822CB-4189-7D93-86FA-5B6A489E2F7A}"/>
          </ac:spMkLst>
        </pc:spChg>
        <pc:picChg chg="del">
          <ac:chgData name="Vera,  Juan (OS-)" userId="S::verajua_paho.org#ext#@worldhealthorg.onmicrosoft.com::d4a6bcd2-ec73-4ae3-9347-161d4b21fb1f" providerId="AD" clId="Web-{AEC46379-3539-A13F-B5F7-C628A4797286}" dt="2023-10-12T03:38:40.051" v="1690"/>
          <ac:picMkLst>
            <pc:docMk/>
            <pc:sldMk cId="1226698624" sldId="280"/>
            <ac:picMk id="4" creationId="{F4B641C4-1327-F002-5529-D371E46C1397}"/>
          </ac:picMkLst>
        </pc:picChg>
      </pc:sldChg>
      <pc:sldChg chg="addSp delSp modSp del">
        <pc:chgData name="Vera,  Juan (OS-)" userId="S::verajua_paho.org#ext#@worldhealthorg.onmicrosoft.com::d4a6bcd2-ec73-4ae3-9347-161d4b21fb1f" providerId="AD" clId="Web-{AEC46379-3539-A13F-B5F7-C628A4797286}" dt="2023-10-12T03:38:19.519" v="1685"/>
        <pc:sldMkLst>
          <pc:docMk/>
          <pc:sldMk cId="363301055" sldId="281"/>
        </pc:sldMkLst>
        <pc:spChg chg="del">
          <ac:chgData name="Vera,  Juan (OS-)" userId="S::verajua_paho.org#ext#@worldhealthorg.onmicrosoft.com::d4a6bcd2-ec73-4ae3-9347-161d4b21fb1f" providerId="AD" clId="Web-{AEC46379-3539-A13F-B5F7-C628A4797286}" dt="2023-10-12T03:36:51.297" v="1670"/>
          <ac:spMkLst>
            <pc:docMk/>
            <pc:sldMk cId="363301055" sldId="281"/>
            <ac:spMk id="3" creationId="{00000000-0000-0000-0000-000000000000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3:36:51.297" v="1670"/>
          <ac:spMkLst>
            <pc:docMk/>
            <pc:sldMk cId="363301055" sldId="281"/>
            <ac:spMk id="5" creationId="{7A79D87C-BF11-963A-F098-143F64BD95D9}"/>
          </ac:spMkLst>
        </pc:spChg>
      </pc:sldChg>
      <pc:sldChg chg="addSp delSp modSp del">
        <pc:chgData name="Vera,  Juan (OS-)" userId="S::verajua_paho.org#ext#@worldhealthorg.onmicrosoft.com::d4a6bcd2-ec73-4ae3-9347-161d4b21fb1f" providerId="AD" clId="Web-{AEC46379-3539-A13F-B5F7-C628A4797286}" dt="2023-10-12T03:34:24.512" v="1648"/>
        <pc:sldMkLst>
          <pc:docMk/>
          <pc:sldMk cId="1559412159" sldId="282"/>
        </pc:sldMkLst>
        <pc:spChg chg="del">
          <ac:chgData name="Vera,  Juan (OS-)" userId="S::verajua_paho.org#ext#@worldhealthorg.onmicrosoft.com::d4a6bcd2-ec73-4ae3-9347-161d4b21fb1f" providerId="AD" clId="Web-{AEC46379-3539-A13F-B5F7-C628A4797286}" dt="2023-10-12T03:34:18.496" v="1646"/>
          <ac:spMkLst>
            <pc:docMk/>
            <pc:sldMk cId="1559412159" sldId="282"/>
            <ac:spMk id="3" creationId="{00000000-0000-0000-0000-000000000000}"/>
          </ac:spMkLst>
        </pc:spChg>
        <pc:spChg chg="del">
          <ac:chgData name="Vera,  Juan (OS-)" userId="S::verajua_paho.org#ext#@worldhealthorg.onmicrosoft.com::d4a6bcd2-ec73-4ae3-9347-161d4b21fb1f" providerId="AD" clId="Web-{AEC46379-3539-A13F-B5F7-C628A4797286}" dt="2023-10-12T03:34:18.449" v="1644"/>
          <ac:spMkLst>
            <pc:docMk/>
            <pc:sldMk cId="1559412159" sldId="282"/>
            <ac:spMk id="6" creationId="{F2C3E36D-C80F-94F6-899E-E1D0EC70C1D1}"/>
          </ac:spMkLst>
        </pc:spChg>
        <pc:spChg chg="del">
          <ac:chgData name="Vera,  Juan (OS-)" userId="S::verajua_paho.org#ext#@worldhealthorg.onmicrosoft.com::d4a6bcd2-ec73-4ae3-9347-161d4b21fb1f" providerId="AD" clId="Web-{AEC46379-3539-A13F-B5F7-C628A4797286}" dt="2023-10-12T03:34:18.449" v="1642"/>
          <ac:spMkLst>
            <pc:docMk/>
            <pc:sldMk cId="1559412159" sldId="282"/>
            <ac:spMk id="7" creationId="{CA2EE900-A64D-E5AF-F573-0DB5E3DACEE9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3:34:18.496" v="1646"/>
          <ac:spMkLst>
            <pc:docMk/>
            <pc:sldMk cId="1559412159" sldId="282"/>
            <ac:spMk id="9" creationId="{CBEE8021-9E52-D390-C883-3D2F0D1D0FB5}"/>
          </ac:spMkLst>
        </pc:spChg>
        <pc:picChg chg="del">
          <ac:chgData name="Vera,  Juan (OS-)" userId="S::verajua_paho.org#ext#@worldhealthorg.onmicrosoft.com::d4a6bcd2-ec73-4ae3-9347-161d4b21fb1f" providerId="AD" clId="Web-{AEC46379-3539-A13F-B5F7-C628A4797286}" dt="2023-10-12T03:34:18.449" v="1645"/>
          <ac:picMkLst>
            <pc:docMk/>
            <pc:sldMk cId="1559412159" sldId="282"/>
            <ac:picMk id="4" creationId="{5D65CB76-CF01-F842-7176-EDF84E12AACE}"/>
          </ac:picMkLst>
        </pc:picChg>
        <pc:picChg chg="del">
          <ac:chgData name="Vera,  Juan (OS-)" userId="S::verajua_paho.org#ext#@worldhealthorg.onmicrosoft.com::d4a6bcd2-ec73-4ae3-9347-161d4b21fb1f" providerId="AD" clId="Web-{AEC46379-3539-A13F-B5F7-C628A4797286}" dt="2023-10-12T03:34:18.449" v="1643"/>
          <ac:picMkLst>
            <pc:docMk/>
            <pc:sldMk cId="1559412159" sldId="282"/>
            <ac:picMk id="5" creationId="{9E8BEEEF-2009-2FF7-66C5-96E37E210352}"/>
          </ac:picMkLst>
        </pc:picChg>
      </pc:sldChg>
      <pc:sldChg chg="delSp modSp del ord">
        <pc:chgData name="Vera,  Juan (OS-)" userId="S::verajua_paho.org#ext#@worldhealthorg.onmicrosoft.com::d4a6bcd2-ec73-4ae3-9347-161d4b21fb1f" providerId="AD" clId="Web-{AEC46379-3539-A13F-B5F7-C628A4797286}" dt="2023-10-12T03:34:03.323" v="1639"/>
        <pc:sldMkLst>
          <pc:docMk/>
          <pc:sldMk cId="4209324957" sldId="283"/>
        </pc:sldMkLst>
        <pc:spChg chg="mod">
          <ac:chgData name="Vera,  Juan (OS-)" userId="S::verajua_paho.org#ext#@worldhealthorg.onmicrosoft.com::d4a6bcd2-ec73-4ae3-9347-161d4b21fb1f" providerId="AD" clId="Web-{AEC46379-3539-A13F-B5F7-C628A4797286}" dt="2023-10-12T03:33:56.964" v="1638" actId="20577"/>
          <ac:spMkLst>
            <pc:docMk/>
            <pc:sldMk cId="4209324957" sldId="283"/>
            <ac:spMk id="3" creationId="{00000000-0000-0000-0000-000000000000}"/>
          </ac:spMkLst>
        </pc:spChg>
        <pc:spChg chg="del">
          <ac:chgData name="Vera,  Juan (OS-)" userId="S::verajua_paho.org#ext#@worldhealthorg.onmicrosoft.com::d4a6bcd2-ec73-4ae3-9347-161d4b21fb1f" providerId="AD" clId="Web-{AEC46379-3539-A13F-B5F7-C628A4797286}" dt="2023-10-12T03:33:34.151" v="1635"/>
          <ac:spMkLst>
            <pc:docMk/>
            <pc:sldMk cId="4209324957" sldId="283"/>
            <ac:spMk id="5" creationId="{C9A2067B-27F1-41D0-C69D-9E9399E662C2}"/>
          </ac:spMkLst>
        </pc:spChg>
      </pc:sldChg>
      <pc:sldChg chg="addSp delSp modSp del">
        <pc:chgData name="Vera,  Juan (OS-)" userId="S::verajua_paho.org#ext#@worldhealthorg.onmicrosoft.com::d4a6bcd2-ec73-4ae3-9347-161d4b21fb1f" providerId="AD" clId="Web-{AEC46379-3539-A13F-B5F7-C628A4797286}" dt="2023-10-12T03:31:17.537" v="1615"/>
        <pc:sldMkLst>
          <pc:docMk/>
          <pc:sldMk cId="732561340" sldId="284"/>
        </pc:sldMkLst>
        <pc:spChg chg="del">
          <ac:chgData name="Vera,  Juan (OS-)" userId="S::verajua_paho.org#ext#@worldhealthorg.onmicrosoft.com::d4a6bcd2-ec73-4ae3-9347-161d4b21fb1f" providerId="AD" clId="Web-{AEC46379-3539-A13F-B5F7-C628A4797286}" dt="2023-10-12T02:36:24.899" v="1604"/>
          <ac:spMkLst>
            <pc:docMk/>
            <pc:sldMk cId="732561340" sldId="284"/>
            <ac:spMk id="3" creationId="{00000000-0000-0000-0000-000000000000}"/>
          </ac:spMkLst>
        </pc:spChg>
        <pc:spChg chg="del">
          <ac:chgData name="Vera,  Juan (OS-)" userId="S::verajua_paho.org#ext#@worldhealthorg.onmicrosoft.com::d4a6bcd2-ec73-4ae3-9347-161d4b21fb1f" providerId="AD" clId="Web-{AEC46379-3539-A13F-B5F7-C628A4797286}" dt="2023-10-12T02:36:24.837" v="1602"/>
          <ac:spMkLst>
            <pc:docMk/>
            <pc:sldMk cId="732561340" sldId="284"/>
            <ac:spMk id="5" creationId="{5875DFE8-44A3-0030-4EDD-CB957069E2FA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2:36:24.899" v="1604"/>
          <ac:spMkLst>
            <pc:docMk/>
            <pc:sldMk cId="732561340" sldId="284"/>
            <ac:spMk id="7" creationId="{12BCDD3A-9A6D-D4B6-60AE-B476E658DE9A}"/>
          </ac:spMkLst>
        </pc:spChg>
        <pc:picChg chg="del">
          <ac:chgData name="Vera,  Juan (OS-)" userId="S::verajua_paho.org#ext#@worldhealthorg.onmicrosoft.com::d4a6bcd2-ec73-4ae3-9347-161d4b21fb1f" providerId="AD" clId="Web-{AEC46379-3539-A13F-B5F7-C628A4797286}" dt="2023-10-12T02:36:24.837" v="1603"/>
          <ac:picMkLst>
            <pc:docMk/>
            <pc:sldMk cId="732561340" sldId="284"/>
            <ac:picMk id="4" creationId="{21266456-F1D5-A7A6-F00F-0665AD155300}"/>
          </ac:picMkLst>
        </pc:picChg>
      </pc:sldChg>
      <pc:sldChg chg="addSp delSp modSp">
        <pc:chgData name="Vera,  Juan (OS-)" userId="S::verajua_paho.org#ext#@worldhealthorg.onmicrosoft.com::d4a6bcd2-ec73-4ae3-9347-161d4b21fb1f" providerId="AD" clId="Web-{AEC46379-3539-A13F-B5F7-C628A4797286}" dt="2023-10-12T01:09:31.923" v="515"/>
        <pc:sldMkLst>
          <pc:docMk/>
          <pc:sldMk cId="3646883349" sldId="285"/>
        </pc:sldMkLst>
        <pc:spChg chg="del">
          <ac:chgData name="Vera,  Juan (OS-)" userId="S::verajua_paho.org#ext#@worldhealthorg.onmicrosoft.com::d4a6bcd2-ec73-4ae3-9347-161d4b21fb1f" providerId="AD" clId="Web-{AEC46379-3539-A13F-B5F7-C628A4797286}" dt="2023-10-12T01:09:31.923" v="515"/>
          <ac:spMkLst>
            <pc:docMk/>
            <pc:sldMk cId="3646883349" sldId="285"/>
            <ac:spMk id="2" creationId="{FFEB9DE5-8636-35B5-DA81-00414A5EAC6E}"/>
          </ac:spMkLst>
        </pc:spChg>
        <pc:spChg chg="add del mod">
          <ac:chgData name="Vera,  Juan (OS-)" userId="S::verajua_paho.org#ext#@worldhealthorg.onmicrosoft.com::d4a6bcd2-ec73-4ae3-9347-161d4b21fb1f" providerId="AD" clId="Web-{AEC46379-3539-A13F-B5F7-C628A4797286}" dt="2023-10-12T00:23:20.584" v="4"/>
          <ac:spMkLst>
            <pc:docMk/>
            <pc:sldMk cId="3646883349" sldId="285"/>
            <ac:spMk id="4" creationId="{E172269F-6F2B-075C-76D1-7BB9199DD402}"/>
          </ac:spMkLst>
        </pc:spChg>
      </pc:sldChg>
      <pc:sldChg chg="del">
        <pc:chgData name="Vera,  Juan (OS-)" userId="S::verajua_paho.org#ext#@worldhealthorg.onmicrosoft.com::d4a6bcd2-ec73-4ae3-9347-161d4b21fb1f" providerId="AD" clId="Web-{AEC46379-3539-A13F-B5F7-C628A4797286}" dt="2023-10-12T00:23:50.211" v="6"/>
        <pc:sldMkLst>
          <pc:docMk/>
          <pc:sldMk cId="3049693208" sldId="286"/>
        </pc:sldMkLst>
      </pc:sldChg>
      <pc:sldChg chg="add del">
        <pc:chgData name="Vera,  Juan (OS-)" userId="S::verajua_paho.org#ext#@worldhealthorg.onmicrosoft.com::d4a6bcd2-ec73-4ae3-9347-161d4b21fb1f" providerId="AD" clId="Web-{AEC46379-3539-A13F-B5F7-C628A4797286}" dt="2023-10-12T01:15:37.974" v="661"/>
        <pc:sldMkLst>
          <pc:docMk/>
          <pc:sldMk cId="2805467608" sldId="288"/>
        </pc:sldMkLst>
      </pc:sldChg>
      <pc:sldChg chg="del">
        <pc:chgData name="Vera,  Juan (OS-)" userId="S::verajua_paho.org#ext#@worldhealthorg.onmicrosoft.com::d4a6bcd2-ec73-4ae3-9347-161d4b21fb1f" providerId="AD" clId="Web-{AEC46379-3539-A13F-B5F7-C628A4797286}" dt="2023-10-12T00:21:36.938" v="0"/>
        <pc:sldMkLst>
          <pc:docMk/>
          <pc:sldMk cId="3392597848" sldId="289"/>
        </pc:sldMkLst>
      </pc:sldChg>
      <pc:sldChg chg="addSp delSp modSp">
        <pc:chgData name="Vera,  Juan (OS-)" userId="S::verajua_paho.org#ext#@worldhealthorg.onmicrosoft.com::d4a6bcd2-ec73-4ae3-9347-161d4b21fb1f" providerId="AD" clId="Web-{AEC46379-3539-A13F-B5F7-C628A4797286}" dt="2023-10-12T03:57:19.337" v="1886" actId="20577"/>
        <pc:sldMkLst>
          <pc:docMk/>
          <pc:sldMk cId="1732648172" sldId="291"/>
        </pc:sldMkLst>
        <pc:spChg chg="del">
          <ac:chgData name="Vera,  Juan (OS-)" userId="S::verajua_paho.org#ext#@worldhealthorg.onmicrosoft.com::d4a6bcd2-ec73-4ae3-9347-161d4b21fb1f" providerId="AD" clId="Web-{AEC46379-3539-A13F-B5F7-C628A4797286}" dt="2023-10-12T02:30:05.972" v="1554"/>
          <ac:spMkLst>
            <pc:docMk/>
            <pc:sldMk cId="1732648172" sldId="291"/>
            <ac:spMk id="4" creationId="{A901DFDB-2CAB-BC55-033F-145D88C09E8B}"/>
          </ac:spMkLst>
        </pc:spChg>
        <pc:spChg chg="del">
          <ac:chgData name="Vera,  Juan (OS-)" userId="S::verajua_paho.org#ext#@worldhealthorg.onmicrosoft.com::d4a6bcd2-ec73-4ae3-9347-161d4b21fb1f" providerId="AD" clId="Web-{AEC46379-3539-A13F-B5F7-C628A4797286}" dt="2023-10-12T02:26:00.646" v="1507"/>
          <ac:spMkLst>
            <pc:docMk/>
            <pc:sldMk cId="1732648172" sldId="291"/>
            <ac:spMk id="6" creationId="{A3FFFF8B-D500-1846-2EA5-D72955C4D543}"/>
          </ac:spMkLst>
        </pc:spChg>
        <pc:spChg chg="add del mod">
          <ac:chgData name="Vera,  Juan (OS-)" userId="S::verajua_paho.org#ext#@worldhealthorg.onmicrosoft.com::d4a6bcd2-ec73-4ae3-9347-161d4b21fb1f" providerId="AD" clId="Web-{AEC46379-3539-A13F-B5F7-C628A4797286}" dt="2023-10-12T03:57:19.337" v="1886" actId="20577"/>
          <ac:spMkLst>
            <pc:docMk/>
            <pc:sldMk cId="1732648172" sldId="291"/>
            <ac:spMk id="7" creationId="{CD118F75-F65B-C1DC-4DF4-6F8B90A993C3}"/>
          </ac:spMkLst>
        </pc:spChg>
        <pc:spChg chg="add del mod">
          <ac:chgData name="Vera,  Juan (OS-)" userId="S::verajua_paho.org#ext#@worldhealthorg.onmicrosoft.com::d4a6bcd2-ec73-4ae3-9347-161d4b21fb1f" providerId="AD" clId="Web-{AEC46379-3539-A13F-B5F7-C628A4797286}" dt="2023-10-12T02:30:28.630" v="1558"/>
          <ac:spMkLst>
            <pc:docMk/>
            <pc:sldMk cId="1732648172" sldId="291"/>
            <ac:spMk id="8" creationId="{857B859D-EB7E-28E8-2400-9B4270AC8FA3}"/>
          </ac:spMkLst>
        </pc:spChg>
        <pc:spChg chg="add del mod">
          <ac:chgData name="Vera,  Juan (OS-)" userId="S::verajua_paho.org#ext#@worldhealthorg.onmicrosoft.com::d4a6bcd2-ec73-4ae3-9347-161d4b21fb1f" providerId="AD" clId="Web-{AEC46379-3539-A13F-B5F7-C628A4797286}" dt="2023-10-12T02:30:28.630" v="1558"/>
          <ac:spMkLst>
            <pc:docMk/>
            <pc:sldMk cId="1732648172" sldId="291"/>
            <ac:spMk id="98" creationId="{00000000-0000-0000-0000-000000000000}"/>
          </ac:spMkLst>
        </pc:spChg>
      </pc:sldChg>
      <pc:sldChg chg="del">
        <pc:chgData name="Vera,  Juan (OS-)" userId="S::verajua_paho.org#ext#@worldhealthorg.onmicrosoft.com::d4a6bcd2-ec73-4ae3-9347-161d4b21fb1f" providerId="AD" clId="Web-{AEC46379-3539-A13F-B5F7-C628A4797286}" dt="2023-10-12T02:31:23.320" v="1560"/>
        <pc:sldMkLst>
          <pc:docMk/>
          <pc:sldMk cId="413302589" sldId="292"/>
        </pc:sldMkLst>
      </pc:sldChg>
      <pc:sldChg chg="addSp delSp modSp add del">
        <pc:chgData name="Vera,  Juan (OS-)" userId="S::verajua_paho.org#ext#@worldhealthorg.onmicrosoft.com::d4a6bcd2-ec73-4ae3-9347-161d4b21fb1f" providerId="AD" clId="Web-{AEC46379-3539-A13F-B5F7-C628A4797286}" dt="2023-10-12T02:35:40.256" v="1593"/>
        <pc:sldMkLst>
          <pc:docMk/>
          <pc:sldMk cId="4280455806" sldId="293"/>
        </pc:sldMkLst>
        <pc:spChg chg="mod">
          <ac:chgData name="Vera,  Juan (OS-)" userId="S::verajua_paho.org#ext#@worldhealthorg.onmicrosoft.com::d4a6bcd2-ec73-4ae3-9347-161d4b21fb1f" providerId="AD" clId="Web-{AEC46379-3539-A13F-B5F7-C628A4797286}" dt="2023-10-12T02:35:14.270" v="1583" actId="20577"/>
          <ac:spMkLst>
            <pc:docMk/>
            <pc:sldMk cId="4280455806" sldId="293"/>
            <ac:spMk id="2" creationId="{00000000-0000-0000-0000-000000000000}"/>
          </ac:spMkLst>
        </pc:spChg>
        <pc:spChg chg="del">
          <ac:chgData name="Vera,  Juan (OS-)" userId="S::verajua_paho.org#ext#@worldhealthorg.onmicrosoft.com::d4a6bcd2-ec73-4ae3-9347-161d4b21fb1f" providerId="AD" clId="Web-{AEC46379-3539-A13F-B5F7-C628A4797286}" dt="2023-10-12T02:31:33.664" v="1563"/>
          <ac:spMkLst>
            <pc:docMk/>
            <pc:sldMk cId="4280455806" sldId="293"/>
            <ac:spMk id="3" creationId="{00000000-0000-0000-0000-000000000000}"/>
          </ac:spMkLst>
        </pc:spChg>
        <pc:spChg chg="del">
          <ac:chgData name="Vera,  Juan (OS-)" userId="S::verajua_paho.org#ext#@worldhealthorg.onmicrosoft.com::d4a6bcd2-ec73-4ae3-9347-161d4b21fb1f" providerId="AD" clId="Web-{AEC46379-3539-A13F-B5F7-C628A4797286}" dt="2023-10-12T02:31:33.617" v="1562"/>
          <ac:spMkLst>
            <pc:docMk/>
            <pc:sldMk cId="4280455806" sldId="293"/>
            <ac:spMk id="4" creationId="{00000000-0000-0000-0000-000000000000}"/>
          </ac:spMkLst>
        </pc:spChg>
        <pc:spChg chg="del">
          <ac:chgData name="Vera,  Juan (OS-)" userId="S::verajua_paho.org#ext#@worldhealthorg.onmicrosoft.com::d4a6bcd2-ec73-4ae3-9347-161d4b21fb1f" providerId="AD" clId="Web-{AEC46379-3539-A13F-B5F7-C628A4797286}" dt="2023-10-12T02:31:33.617" v="1561"/>
          <ac:spMkLst>
            <pc:docMk/>
            <pc:sldMk cId="4280455806" sldId="293"/>
            <ac:spMk id="5" creationId="{00000000-0000-0000-0000-000000000000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2:31:33.664" v="1563"/>
          <ac:spMkLst>
            <pc:docMk/>
            <pc:sldMk cId="4280455806" sldId="293"/>
            <ac:spMk id="7" creationId="{3162E518-4867-15F3-004A-3831AAE2E0A3}"/>
          </ac:spMkLst>
        </pc:spChg>
      </pc:sldChg>
      <pc:sldChg chg="addSp delSp modSp del">
        <pc:chgData name="Vera,  Juan (OS-)" userId="S::verajua_paho.org#ext#@worldhealthorg.onmicrosoft.com::d4a6bcd2-ec73-4ae3-9347-161d4b21fb1f" providerId="AD" clId="Web-{AEC46379-3539-A13F-B5F7-C628A4797286}" dt="2023-10-12T03:41:19.415" v="1708"/>
        <pc:sldMkLst>
          <pc:docMk/>
          <pc:sldMk cId="3091033627" sldId="294"/>
        </pc:sldMkLst>
        <pc:spChg chg="del">
          <ac:chgData name="Vera,  Juan (OS-)" userId="S::verajua_paho.org#ext#@worldhealthorg.onmicrosoft.com::d4a6bcd2-ec73-4ae3-9347-161d4b21fb1f" providerId="AD" clId="Web-{AEC46379-3539-A13F-B5F7-C628A4797286}" dt="2023-10-12T03:39:59.865" v="1704"/>
          <ac:spMkLst>
            <pc:docMk/>
            <pc:sldMk cId="3091033627" sldId="294"/>
            <ac:spMk id="3" creationId="{00000000-0000-0000-0000-000000000000}"/>
          </ac:spMkLst>
        </pc:spChg>
        <pc:spChg chg="del">
          <ac:chgData name="Vera,  Juan (OS-)" userId="S::verajua_paho.org#ext#@worldhealthorg.onmicrosoft.com::d4a6bcd2-ec73-4ae3-9347-161d4b21fb1f" providerId="AD" clId="Web-{AEC46379-3539-A13F-B5F7-C628A4797286}" dt="2023-10-12T03:39:59.819" v="1702"/>
          <ac:spMkLst>
            <pc:docMk/>
            <pc:sldMk cId="3091033627" sldId="294"/>
            <ac:spMk id="6" creationId="{A6DEB2C5-8E34-1E3A-A456-E581B7446EBD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3:39:59.865" v="1704"/>
          <ac:spMkLst>
            <pc:docMk/>
            <pc:sldMk cId="3091033627" sldId="294"/>
            <ac:spMk id="7" creationId="{877AEBEE-430B-437A-87CD-319515031E64}"/>
          </ac:spMkLst>
        </pc:spChg>
        <pc:picChg chg="del">
          <ac:chgData name="Vera,  Juan (OS-)" userId="S::verajua_paho.org#ext#@worldhealthorg.onmicrosoft.com::d4a6bcd2-ec73-4ae3-9347-161d4b21fb1f" providerId="AD" clId="Web-{AEC46379-3539-A13F-B5F7-C628A4797286}" dt="2023-10-12T03:39:59.819" v="1703"/>
          <ac:picMkLst>
            <pc:docMk/>
            <pc:sldMk cId="3091033627" sldId="294"/>
            <ac:picMk id="4" creationId="{460FA9B9-9A85-B4A4-2B76-21738CB2D55D}"/>
          </ac:picMkLst>
        </pc:picChg>
      </pc:sldChg>
      <pc:sldChg chg="addSp delSp modSp del">
        <pc:chgData name="Vera,  Juan (OS-)" userId="S::verajua_paho.org#ext#@worldhealthorg.onmicrosoft.com::d4a6bcd2-ec73-4ae3-9347-161d4b21fb1f" providerId="AD" clId="Web-{AEC46379-3539-A13F-B5F7-C628A4797286}" dt="2023-10-12T03:41:35.993" v="1715"/>
        <pc:sldMkLst>
          <pc:docMk/>
          <pc:sldMk cId="3202453904" sldId="295"/>
        </pc:sldMkLst>
        <pc:spChg chg="del">
          <ac:chgData name="Vera,  Juan (OS-)" userId="S::verajua_paho.org#ext#@worldhealthorg.onmicrosoft.com::d4a6bcd2-ec73-4ae3-9347-161d4b21fb1f" providerId="AD" clId="Web-{AEC46379-3539-A13F-B5F7-C628A4797286}" dt="2023-10-12T03:41:29.649" v="1713"/>
          <ac:spMkLst>
            <pc:docMk/>
            <pc:sldMk cId="3202453904" sldId="295"/>
            <ac:spMk id="3" creationId="{00000000-0000-0000-0000-000000000000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3:41:29.649" v="1713"/>
          <ac:spMkLst>
            <pc:docMk/>
            <pc:sldMk cId="3202453904" sldId="295"/>
            <ac:spMk id="6" creationId="{D5BF6F59-4699-8A7C-CA03-20E600018035}"/>
          </ac:spMkLst>
        </pc:spChg>
        <pc:spChg chg="del">
          <ac:chgData name="Vera,  Juan (OS-)" userId="S::verajua_paho.org#ext#@worldhealthorg.onmicrosoft.com::d4a6bcd2-ec73-4ae3-9347-161d4b21fb1f" providerId="AD" clId="Web-{AEC46379-3539-A13F-B5F7-C628A4797286}" dt="2023-10-12T03:41:29.603" v="1711"/>
          <ac:spMkLst>
            <pc:docMk/>
            <pc:sldMk cId="3202453904" sldId="295"/>
            <ac:spMk id="7" creationId="{B35C549C-A148-66C2-1AE7-FFBF36BE8791}"/>
          </ac:spMkLst>
        </pc:spChg>
        <pc:picChg chg="del">
          <ac:chgData name="Vera,  Juan (OS-)" userId="S::verajua_paho.org#ext#@worldhealthorg.onmicrosoft.com::d4a6bcd2-ec73-4ae3-9347-161d4b21fb1f" providerId="AD" clId="Web-{AEC46379-3539-A13F-B5F7-C628A4797286}" dt="2023-10-12T03:41:29.603" v="1712"/>
          <ac:picMkLst>
            <pc:docMk/>
            <pc:sldMk cId="3202453904" sldId="295"/>
            <ac:picMk id="4" creationId="{97071EAC-4AC8-D373-5224-3351CC9101CF}"/>
          </ac:picMkLst>
        </pc:picChg>
      </pc:sldChg>
      <pc:sldChg chg="modSp ord">
        <pc:chgData name="Vera,  Juan (OS-)" userId="S::verajua_paho.org#ext#@worldhealthorg.onmicrosoft.com::d4a6bcd2-ec73-4ae3-9347-161d4b21fb1f" providerId="AD" clId="Web-{AEC46379-3539-A13F-B5F7-C628A4797286}" dt="2023-10-12T03:44:26.545" v="1739"/>
        <pc:sldMkLst>
          <pc:docMk/>
          <pc:sldMk cId="191884756" sldId="296"/>
        </pc:sldMkLst>
        <pc:spChg chg="mod">
          <ac:chgData name="Vera,  Juan (OS-)" userId="S::verajua_paho.org#ext#@worldhealthorg.onmicrosoft.com::d4a6bcd2-ec73-4ae3-9347-161d4b21fb1f" providerId="AD" clId="Web-{AEC46379-3539-A13F-B5F7-C628A4797286}" dt="2023-10-12T03:44:01.092" v="1735" actId="20577"/>
          <ac:spMkLst>
            <pc:docMk/>
            <pc:sldMk cId="191884756" sldId="296"/>
            <ac:spMk id="3" creationId="{00000000-0000-0000-0000-000000000000}"/>
          </ac:spMkLst>
        </pc:spChg>
        <pc:spChg chg="mod">
          <ac:chgData name="Vera,  Juan (OS-)" userId="S::verajua_paho.org#ext#@worldhealthorg.onmicrosoft.com::d4a6bcd2-ec73-4ae3-9347-161d4b21fb1f" providerId="AD" clId="Web-{AEC46379-3539-A13F-B5F7-C628A4797286}" dt="2023-10-12T03:44:26.295" v="1738" actId="20577"/>
          <ac:spMkLst>
            <pc:docMk/>
            <pc:sldMk cId="191884756" sldId="296"/>
            <ac:spMk id="5" creationId="{00000000-0000-0000-0000-000000000000}"/>
          </ac:spMkLst>
        </pc:spChg>
      </pc:sldChg>
      <pc:sldChg chg="addSp delSp modSp del">
        <pc:chgData name="Vera,  Juan (OS-)" userId="S::verajua_paho.org#ext#@worldhealthorg.onmicrosoft.com::d4a6bcd2-ec73-4ae3-9347-161d4b21fb1f" providerId="AD" clId="Web-{AEC46379-3539-A13F-B5F7-C628A4797286}" dt="2023-10-12T03:43:04.637" v="1726"/>
        <pc:sldMkLst>
          <pc:docMk/>
          <pc:sldMk cId="1588561395" sldId="297"/>
        </pc:sldMkLst>
        <pc:spChg chg="del">
          <ac:chgData name="Vera,  Juan (OS-)" userId="S::verajua_paho.org#ext#@worldhealthorg.onmicrosoft.com::d4a6bcd2-ec73-4ae3-9347-161d4b21fb1f" providerId="AD" clId="Web-{AEC46379-3539-A13F-B5F7-C628A4797286}" dt="2023-10-12T03:42:55.293" v="1724"/>
          <ac:spMkLst>
            <pc:docMk/>
            <pc:sldMk cId="1588561395" sldId="297"/>
            <ac:spMk id="3" creationId="{00000000-0000-0000-0000-000000000000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3:42:55.293" v="1724"/>
          <ac:spMkLst>
            <pc:docMk/>
            <pc:sldMk cId="1588561395" sldId="297"/>
            <ac:spMk id="6" creationId="{EE486F3B-E30E-C36F-68E1-9DB192ED2FF0}"/>
          </ac:spMkLst>
        </pc:spChg>
        <pc:spChg chg="del">
          <ac:chgData name="Vera,  Juan (OS-)" userId="S::verajua_paho.org#ext#@worldhealthorg.onmicrosoft.com::d4a6bcd2-ec73-4ae3-9347-161d4b21fb1f" providerId="AD" clId="Web-{AEC46379-3539-A13F-B5F7-C628A4797286}" dt="2023-10-12T03:42:55.246" v="1722"/>
          <ac:spMkLst>
            <pc:docMk/>
            <pc:sldMk cId="1588561395" sldId="297"/>
            <ac:spMk id="7" creationId="{0A0E95E0-A480-00C8-697C-8A3DE19FCA23}"/>
          </ac:spMkLst>
        </pc:spChg>
        <pc:picChg chg="del">
          <ac:chgData name="Vera,  Juan (OS-)" userId="S::verajua_paho.org#ext#@worldhealthorg.onmicrosoft.com::d4a6bcd2-ec73-4ae3-9347-161d4b21fb1f" providerId="AD" clId="Web-{AEC46379-3539-A13F-B5F7-C628A4797286}" dt="2023-10-12T03:42:55.246" v="1723"/>
          <ac:picMkLst>
            <pc:docMk/>
            <pc:sldMk cId="1588561395" sldId="297"/>
            <ac:picMk id="4" creationId="{6A95AD39-5FC4-3EF2-A8E3-D54D530E424E}"/>
          </ac:picMkLst>
        </pc:picChg>
      </pc:sldChg>
      <pc:sldChg chg="addSp delSp modSp del">
        <pc:chgData name="Vera,  Juan (OS-)" userId="S::verajua_paho.org#ext#@worldhealthorg.onmicrosoft.com::d4a6bcd2-ec73-4ae3-9347-161d4b21fb1f" providerId="AD" clId="Web-{AEC46379-3539-A13F-B5F7-C628A4797286}" dt="2023-10-12T03:50:28.075" v="1773"/>
        <pc:sldMkLst>
          <pc:docMk/>
          <pc:sldMk cId="768588930" sldId="298"/>
        </pc:sldMkLst>
        <pc:spChg chg="del">
          <ac:chgData name="Vera,  Juan (OS-)" userId="S::verajua_paho.org#ext#@worldhealthorg.onmicrosoft.com::d4a6bcd2-ec73-4ae3-9347-161d4b21fb1f" providerId="AD" clId="Web-{AEC46379-3539-A13F-B5F7-C628A4797286}" dt="2023-10-12T03:47:25.004" v="1765"/>
          <ac:spMkLst>
            <pc:docMk/>
            <pc:sldMk cId="768588930" sldId="298"/>
            <ac:spMk id="3" creationId="{00000000-0000-0000-0000-000000000000}"/>
          </ac:spMkLst>
        </pc:spChg>
        <pc:spChg chg="del">
          <ac:chgData name="Vera,  Juan (OS-)" userId="S::verajua_paho.org#ext#@worldhealthorg.onmicrosoft.com::d4a6bcd2-ec73-4ae3-9347-161d4b21fb1f" providerId="AD" clId="Web-{AEC46379-3539-A13F-B5F7-C628A4797286}" dt="2023-10-12T03:47:24.957" v="1763"/>
          <ac:spMkLst>
            <pc:docMk/>
            <pc:sldMk cId="768588930" sldId="298"/>
            <ac:spMk id="6" creationId="{D308244B-4B0A-FA55-64B9-AB54024C179D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3:47:25.004" v="1765"/>
          <ac:spMkLst>
            <pc:docMk/>
            <pc:sldMk cId="768588930" sldId="298"/>
            <ac:spMk id="7" creationId="{24E89FD1-676E-7502-2A60-82E9D9F7B1BD}"/>
          </ac:spMkLst>
        </pc:spChg>
        <pc:picChg chg="del">
          <ac:chgData name="Vera,  Juan (OS-)" userId="S::verajua_paho.org#ext#@worldhealthorg.onmicrosoft.com::d4a6bcd2-ec73-4ae3-9347-161d4b21fb1f" providerId="AD" clId="Web-{AEC46379-3539-A13F-B5F7-C628A4797286}" dt="2023-10-12T03:47:24.957" v="1764"/>
          <ac:picMkLst>
            <pc:docMk/>
            <pc:sldMk cId="768588930" sldId="298"/>
            <ac:picMk id="4" creationId="{786C3977-9E2E-5E7B-CFAD-914AEB5B24CC}"/>
          </ac:picMkLst>
        </pc:picChg>
      </pc:sldChg>
      <pc:sldChg chg="del">
        <pc:chgData name="Vera,  Juan (OS-)" userId="S::verajua_paho.org#ext#@worldhealthorg.onmicrosoft.com::d4a6bcd2-ec73-4ae3-9347-161d4b21fb1f" providerId="AD" clId="Web-{AEC46379-3539-A13F-B5F7-C628A4797286}" dt="2023-10-12T03:57:29.322" v="1888"/>
        <pc:sldMkLst>
          <pc:docMk/>
          <pc:sldMk cId="859411216" sldId="299"/>
        </pc:sldMkLst>
      </pc:sldChg>
      <pc:sldChg chg="addSp delSp modSp add del">
        <pc:chgData name="Vera,  Juan (OS-)" userId="S::verajua_paho.org#ext#@worldhealthorg.onmicrosoft.com::d4a6bcd2-ec73-4ae3-9347-161d4b21fb1f" providerId="AD" clId="Web-{AEC46379-3539-A13F-B5F7-C628A4797286}" dt="2023-10-12T04:01:12.688" v="1914"/>
        <pc:sldMkLst>
          <pc:docMk/>
          <pc:sldMk cId="3975824056" sldId="300"/>
        </pc:sldMkLst>
        <pc:spChg chg="del">
          <ac:chgData name="Vera,  Juan (OS-)" userId="S::verajua_paho.org#ext#@worldhealthorg.onmicrosoft.com::d4a6bcd2-ec73-4ae3-9347-161d4b21fb1f" providerId="AD" clId="Web-{AEC46379-3539-A13F-B5F7-C628A4797286}" dt="2023-10-12T03:58:16.339" v="1890"/>
          <ac:spMkLst>
            <pc:docMk/>
            <pc:sldMk cId="3975824056" sldId="300"/>
            <ac:spMk id="3" creationId="{00000000-0000-0000-0000-000000000000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3:58:16.339" v="1890"/>
          <ac:spMkLst>
            <pc:docMk/>
            <pc:sldMk cId="3975824056" sldId="300"/>
            <ac:spMk id="5" creationId="{7D00B411-BEE7-53DB-4AF3-3D6349A51369}"/>
          </ac:spMkLst>
        </pc:spChg>
        <pc:picChg chg="del">
          <ac:chgData name="Vera,  Juan (OS-)" userId="S::verajua_paho.org#ext#@worldhealthorg.onmicrosoft.com::d4a6bcd2-ec73-4ae3-9347-161d4b21fb1f" providerId="AD" clId="Web-{AEC46379-3539-A13F-B5F7-C628A4797286}" dt="2023-10-12T03:58:16.292" v="1889"/>
          <ac:picMkLst>
            <pc:docMk/>
            <pc:sldMk cId="3975824056" sldId="300"/>
            <ac:picMk id="1026" creationId="{1124A61C-3213-7CF9-1A30-B977856B4623}"/>
          </ac:picMkLst>
        </pc:picChg>
      </pc:sldChg>
      <pc:sldChg chg="addSp delSp modSp del">
        <pc:chgData name="Vera,  Juan (OS-)" userId="S::verajua_paho.org#ext#@worldhealthorg.onmicrosoft.com::d4a6bcd2-ec73-4ae3-9347-161d4b21fb1f" providerId="AD" clId="Web-{AEC46379-3539-A13F-B5F7-C628A4797286}" dt="2023-10-12T04:01:54.549" v="1924"/>
        <pc:sldMkLst>
          <pc:docMk/>
          <pc:sldMk cId="1387447164" sldId="301"/>
        </pc:sldMkLst>
        <pc:spChg chg="del">
          <ac:chgData name="Vera,  Juan (OS-)" userId="S::verajua_paho.org#ext#@worldhealthorg.onmicrosoft.com::d4a6bcd2-ec73-4ae3-9347-161d4b21fb1f" providerId="AD" clId="Web-{AEC46379-3539-A13F-B5F7-C628A4797286}" dt="2023-10-12T04:01:19.673" v="1915"/>
          <ac:spMkLst>
            <pc:docMk/>
            <pc:sldMk cId="1387447164" sldId="301"/>
            <ac:spMk id="3" creationId="{00000000-0000-0000-0000-000000000000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4:01:19.673" v="1915"/>
          <ac:spMkLst>
            <pc:docMk/>
            <pc:sldMk cId="1387447164" sldId="301"/>
            <ac:spMk id="6" creationId="{40045669-E14B-06A7-E195-83F6F82820E4}"/>
          </ac:spMkLst>
        </pc:spChg>
      </pc:sldChg>
      <pc:sldChg chg="addSp delSp modSp del">
        <pc:chgData name="Vera,  Juan (OS-)" userId="S::verajua_paho.org#ext#@worldhealthorg.onmicrosoft.com::d4a6bcd2-ec73-4ae3-9347-161d4b21fb1f" providerId="AD" clId="Web-{AEC46379-3539-A13F-B5F7-C628A4797286}" dt="2023-10-12T04:03:16.176" v="1937"/>
        <pc:sldMkLst>
          <pc:docMk/>
          <pc:sldMk cId="1079947368" sldId="302"/>
        </pc:sldMkLst>
        <pc:spChg chg="del">
          <ac:chgData name="Vera,  Juan (OS-)" userId="S::verajua_paho.org#ext#@worldhealthorg.onmicrosoft.com::d4a6bcd2-ec73-4ae3-9347-161d4b21fb1f" providerId="AD" clId="Web-{AEC46379-3539-A13F-B5F7-C628A4797286}" dt="2023-10-12T04:02:42.941" v="1928"/>
          <ac:spMkLst>
            <pc:docMk/>
            <pc:sldMk cId="1079947368" sldId="302"/>
            <ac:spMk id="3" creationId="{00000000-0000-0000-0000-000000000000}"/>
          </ac:spMkLst>
        </pc:spChg>
        <pc:spChg chg="del">
          <ac:chgData name="Vera,  Juan (OS-)" userId="S::verajua_paho.org#ext#@worldhealthorg.onmicrosoft.com::d4a6bcd2-ec73-4ae3-9347-161d4b21fb1f" providerId="AD" clId="Web-{AEC46379-3539-A13F-B5F7-C628A4797286}" dt="2023-10-12T04:03:03.332" v="1932"/>
          <ac:spMkLst>
            <pc:docMk/>
            <pc:sldMk cId="1079947368" sldId="302"/>
            <ac:spMk id="7" creationId="{7DF66646-4F6F-F141-9A6B-D142025B8C84}"/>
          </ac:spMkLst>
        </pc:spChg>
        <pc:spChg chg="add del mod">
          <ac:chgData name="Vera,  Juan (OS-)" userId="S::verajua_paho.org#ext#@worldhealthorg.onmicrosoft.com::d4a6bcd2-ec73-4ae3-9347-161d4b21fb1f" providerId="AD" clId="Web-{AEC46379-3539-A13F-B5F7-C628A4797286}" dt="2023-10-12T04:02:59.738" v="1931"/>
          <ac:spMkLst>
            <pc:docMk/>
            <pc:sldMk cId="1079947368" sldId="302"/>
            <ac:spMk id="8" creationId="{4014E7DA-C980-73BE-11EB-8FCE9E066E45}"/>
          </ac:spMkLst>
        </pc:spChg>
        <pc:picChg chg="del">
          <ac:chgData name="Vera,  Juan (OS-)" userId="S::verajua_paho.org#ext#@worldhealthorg.onmicrosoft.com::d4a6bcd2-ec73-4ae3-9347-161d4b21fb1f" providerId="AD" clId="Web-{AEC46379-3539-A13F-B5F7-C628A4797286}" dt="2023-10-12T04:03:03.332" v="1933"/>
          <ac:picMkLst>
            <pc:docMk/>
            <pc:sldMk cId="1079947368" sldId="302"/>
            <ac:picMk id="4" creationId="{FB8C1204-F515-5EE6-D128-CDA7894AD2BD}"/>
          </ac:picMkLst>
        </pc:picChg>
      </pc:sldChg>
      <pc:sldChg chg="addSp delSp modSp del">
        <pc:chgData name="Vera,  Juan (OS-)" userId="S::verajua_paho.org#ext#@worldhealthorg.onmicrosoft.com::d4a6bcd2-ec73-4ae3-9347-161d4b21fb1f" providerId="AD" clId="Web-{AEC46379-3539-A13F-B5F7-C628A4797286}" dt="2023-10-12T04:05:57.759" v="1974"/>
        <pc:sldMkLst>
          <pc:docMk/>
          <pc:sldMk cId="3720712020" sldId="303"/>
        </pc:sldMkLst>
        <pc:spChg chg="del">
          <ac:chgData name="Vera,  Juan (OS-)" userId="S::verajua_paho.org#ext#@worldhealthorg.onmicrosoft.com::d4a6bcd2-ec73-4ae3-9347-161d4b21fb1f" providerId="AD" clId="Web-{AEC46379-3539-A13F-B5F7-C628A4797286}" dt="2023-10-12T04:04:09.537" v="1962"/>
          <ac:spMkLst>
            <pc:docMk/>
            <pc:sldMk cId="3720712020" sldId="303"/>
            <ac:spMk id="3" creationId="{00000000-0000-0000-0000-000000000000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4:04:09.537" v="1962"/>
          <ac:spMkLst>
            <pc:docMk/>
            <pc:sldMk cId="3720712020" sldId="303"/>
            <ac:spMk id="5" creationId="{06A030C6-2663-CB59-2A63-B1D340854E1E}"/>
          </ac:spMkLst>
        </pc:spChg>
        <pc:picChg chg="del">
          <ac:chgData name="Vera,  Juan (OS-)" userId="S::verajua_paho.org#ext#@worldhealthorg.onmicrosoft.com::d4a6bcd2-ec73-4ae3-9347-161d4b21fb1f" providerId="AD" clId="Web-{AEC46379-3539-A13F-B5F7-C628A4797286}" dt="2023-10-12T04:03:48.755" v="1958"/>
          <ac:picMkLst>
            <pc:docMk/>
            <pc:sldMk cId="3720712020" sldId="303"/>
            <ac:picMk id="2050" creationId="{B1B2B8CF-6274-466F-9C02-E2105C58AF67}"/>
          </ac:picMkLst>
        </pc:picChg>
      </pc:sldChg>
      <pc:sldChg chg="addSp delSp modSp del ord">
        <pc:chgData name="Vera,  Juan (OS-)" userId="S::verajua_paho.org#ext#@worldhealthorg.onmicrosoft.com::d4a6bcd2-ec73-4ae3-9347-161d4b21fb1f" providerId="AD" clId="Web-{AEC46379-3539-A13F-B5F7-C628A4797286}" dt="2023-10-12T04:06:26.229" v="1980"/>
        <pc:sldMkLst>
          <pc:docMk/>
          <pc:sldMk cId="3282052242" sldId="304"/>
        </pc:sldMkLst>
        <pc:spChg chg="del">
          <ac:chgData name="Vera,  Juan (OS-)" userId="S::verajua_paho.org#ext#@worldhealthorg.onmicrosoft.com::d4a6bcd2-ec73-4ae3-9347-161d4b21fb1f" providerId="AD" clId="Web-{AEC46379-3539-A13F-B5F7-C628A4797286}" dt="2023-10-12T04:06:19.932" v="1978"/>
          <ac:spMkLst>
            <pc:docMk/>
            <pc:sldMk cId="3282052242" sldId="304"/>
            <ac:spMk id="3" creationId="{00000000-0000-0000-0000-000000000000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4:06:19.932" v="1978"/>
          <ac:spMkLst>
            <pc:docMk/>
            <pc:sldMk cId="3282052242" sldId="304"/>
            <ac:spMk id="7" creationId="{84360DB1-D94F-F78C-6728-4464758B7E01}"/>
          </ac:spMkLst>
        </pc:spChg>
        <pc:picChg chg="del">
          <ac:chgData name="Vera,  Juan (OS-)" userId="S::verajua_paho.org#ext#@worldhealthorg.onmicrosoft.com::d4a6bcd2-ec73-4ae3-9347-161d4b21fb1f" providerId="AD" clId="Web-{AEC46379-3539-A13F-B5F7-C628A4797286}" dt="2023-10-12T04:06:19.869" v="1977"/>
          <ac:picMkLst>
            <pc:docMk/>
            <pc:sldMk cId="3282052242" sldId="304"/>
            <ac:picMk id="6" creationId="{A5BB42E0-0B8C-403B-F532-1E532059C2A1}"/>
          </ac:picMkLst>
        </pc:picChg>
      </pc:sldChg>
      <pc:sldChg chg="addSp delSp modSp del">
        <pc:chgData name="Vera,  Juan (OS-)" userId="S::verajua_paho.org#ext#@worldhealthorg.onmicrosoft.com::d4a6bcd2-ec73-4ae3-9347-161d4b21fb1f" providerId="AD" clId="Web-{AEC46379-3539-A13F-B5F7-C628A4797286}" dt="2023-10-12T04:07:25.998" v="1989"/>
        <pc:sldMkLst>
          <pc:docMk/>
          <pc:sldMk cId="2926261370" sldId="305"/>
        </pc:sldMkLst>
        <pc:spChg chg="del">
          <ac:chgData name="Vera,  Juan (OS-)" userId="S::verajua_paho.org#ext#@worldhealthorg.onmicrosoft.com::d4a6bcd2-ec73-4ae3-9347-161d4b21fb1f" providerId="AD" clId="Web-{AEC46379-3539-A13F-B5F7-C628A4797286}" dt="2023-10-12T04:07:16.779" v="1987"/>
          <ac:spMkLst>
            <pc:docMk/>
            <pc:sldMk cId="2926261370" sldId="305"/>
            <ac:spMk id="3" creationId="{00000000-0000-0000-0000-000000000000}"/>
          </ac:spMkLst>
        </pc:spChg>
        <pc:spChg chg="del">
          <ac:chgData name="Vera,  Juan (OS-)" userId="S::verajua_paho.org#ext#@worldhealthorg.onmicrosoft.com::d4a6bcd2-ec73-4ae3-9347-161d4b21fb1f" providerId="AD" clId="Web-{AEC46379-3539-A13F-B5F7-C628A4797286}" dt="2023-10-12T04:07:16.717" v="1986"/>
          <ac:spMkLst>
            <pc:docMk/>
            <pc:sldMk cId="2926261370" sldId="305"/>
            <ac:spMk id="4" creationId="{00000000-0000-0000-0000-000000000000}"/>
          </ac:spMkLst>
        </pc:spChg>
        <pc:spChg chg="del">
          <ac:chgData name="Vera,  Juan (OS-)" userId="S::verajua_paho.org#ext#@worldhealthorg.onmicrosoft.com::d4a6bcd2-ec73-4ae3-9347-161d4b21fb1f" providerId="AD" clId="Web-{AEC46379-3539-A13F-B5F7-C628A4797286}" dt="2023-10-12T04:07:16.717" v="1985"/>
          <ac:spMkLst>
            <pc:docMk/>
            <pc:sldMk cId="2926261370" sldId="305"/>
            <ac:spMk id="6" creationId="{C2910D32-5675-1154-097A-42E2D47FF857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4:07:16.779" v="1987"/>
          <ac:spMkLst>
            <pc:docMk/>
            <pc:sldMk cId="2926261370" sldId="305"/>
            <ac:spMk id="8" creationId="{FC918C04-9EF1-4E1C-79A1-497C613CA023}"/>
          </ac:spMkLst>
        </pc:spChg>
      </pc:sldChg>
      <pc:sldChg chg="addSp delSp modSp del">
        <pc:chgData name="Vera,  Juan (OS-)" userId="S::verajua_paho.org#ext#@worldhealthorg.onmicrosoft.com::d4a6bcd2-ec73-4ae3-9347-161d4b21fb1f" providerId="AD" clId="Web-{AEC46379-3539-A13F-B5F7-C628A4797286}" dt="2023-10-12T04:09:30.314" v="2000"/>
        <pc:sldMkLst>
          <pc:docMk/>
          <pc:sldMk cId="494758545" sldId="306"/>
        </pc:sldMkLst>
        <pc:spChg chg="del">
          <ac:chgData name="Vera,  Juan (OS-)" userId="S::verajua_paho.org#ext#@worldhealthorg.onmicrosoft.com::d4a6bcd2-ec73-4ae3-9347-161d4b21fb1f" providerId="AD" clId="Web-{AEC46379-3539-A13F-B5F7-C628A4797286}" dt="2023-10-12T04:09:23.283" v="1998"/>
          <ac:spMkLst>
            <pc:docMk/>
            <pc:sldMk cId="494758545" sldId="306"/>
            <ac:spMk id="3" creationId="{00000000-0000-0000-0000-000000000000}"/>
          </ac:spMkLst>
        </pc:spChg>
        <pc:spChg chg="del">
          <ac:chgData name="Vera,  Juan (OS-)" userId="S::verajua_paho.org#ext#@worldhealthorg.onmicrosoft.com::d4a6bcd2-ec73-4ae3-9347-161d4b21fb1f" providerId="AD" clId="Web-{AEC46379-3539-A13F-B5F7-C628A4797286}" dt="2023-10-12T04:09:23.220" v="1996"/>
          <ac:spMkLst>
            <pc:docMk/>
            <pc:sldMk cId="494758545" sldId="306"/>
            <ac:spMk id="7" creationId="{11BF9EF9-0BDD-0BB0-81B5-83D819FB34AE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4:09:23.283" v="1998"/>
          <ac:spMkLst>
            <pc:docMk/>
            <pc:sldMk cId="494758545" sldId="306"/>
            <ac:spMk id="8" creationId="{AFA2375C-82F3-F242-C0BF-19AC25F1E8E8}"/>
          </ac:spMkLst>
        </pc:spChg>
        <pc:picChg chg="del">
          <ac:chgData name="Vera,  Juan (OS-)" userId="S::verajua_paho.org#ext#@worldhealthorg.onmicrosoft.com::d4a6bcd2-ec73-4ae3-9347-161d4b21fb1f" providerId="AD" clId="Web-{AEC46379-3539-A13F-B5F7-C628A4797286}" dt="2023-10-12T04:09:23.220" v="1997"/>
          <ac:picMkLst>
            <pc:docMk/>
            <pc:sldMk cId="494758545" sldId="306"/>
            <ac:picMk id="4" creationId="{193F5C11-EED7-A319-3F32-B53E79548D88}"/>
          </ac:picMkLst>
        </pc:picChg>
      </pc:sldChg>
      <pc:sldChg chg="addSp delSp modSp del ord">
        <pc:chgData name="Vera,  Juan (OS-)" userId="S::verajua_paho.org#ext#@worldhealthorg.onmicrosoft.com::d4a6bcd2-ec73-4ae3-9347-161d4b21fb1f" providerId="AD" clId="Web-{AEC46379-3539-A13F-B5F7-C628A4797286}" dt="2023-10-12T04:12:25.351" v="2032"/>
        <pc:sldMkLst>
          <pc:docMk/>
          <pc:sldMk cId="621192923" sldId="307"/>
        </pc:sldMkLst>
        <pc:spChg chg="del">
          <ac:chgData name="Vera,  Juan (OS-)" userId="S::verajua_paho.org#ext#@worldhealthorg.onmicrosoft.com::d4a6bcd2-ec73-4ae3-9347-161d4b21fb1f" providerId="AD" clId="Web-{AEC46379-3539-A13F-B5F7-C628A4797286}" dt="2023-10-12T04:12:00.506" v="2030"/>
          <ac:spMkLst>
            <pc:docMk/>
            <pc:sldMk cId="621192923" sldId="307"/>
            <ac:spMk id="3" creationId="{00000000-0000-0000-0000-000000000000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4:12:00.506" v="2030"/>
          <ac:spMkLst>
            <pc:docMk/>
            <pc:sldMk cId="621192923" sldId="307"/>
            <ac:spMk id="6" creationId="{7E316C63-D930-5F0A-D33B-91A2AF0F5ADF}"/>
          </ac:spMkLst>
        </pc:spChg>
      </pc:sldChg>
      <pc:sldChg chg="modSp add">
        <pc:chgData name="Vera,  Juan (OS-)" userId="S::verajua_paho.org#ext#@worldhealthorg.onmicrosoft.com::d4a6bcd2-ec73-4ae3-9347-161d4b21fb1f" providerId="AD" clId="Web-{AEC46379-3539-A13F-B5F7-C628A4797286}" dt="2023-10-12T01:05:57.005" v="444" actId="1076"/>
        <pc:sldMkLst>
          <pc:docMk/>
          <pc:sldMk cId="2071318657" sldId="333"/>
        </pc:sldMkLst>
        <pc:spChg chg="mod">
          <ac:chgData name="Vera,  Juan (OS-)" userId="S::verajua_paho.org#ext#@worldhealthorg.onmicrosoft.com::d4a6bcd2-ec73-4ae3-9347-161d4b21fb1f" providerId="AD" clId="Web-{AEC46379-3539-A13F-B5F7-C628A4797286}" dt="2023-10-12T01:05:57.005" v="444" actId="1076"/>
          <ac:spMkLst>
            <pc:docMk/>
            <pc:sldMk cId="2071318657" sldId="333"/>
            <ac:spMk id="7" creationId="{A91792F2-D408-9231-F22E-19376BC857D3}"/>
          </ac:spMkLst>
        </pc:spChg>
      </pc:sldChg>
      <pc:sldChg chg="addSp delSp modSp add replId">
        <pc:chgData name="Vera,  Juan (OS-)" userId="S::verajua_paho.org#ext#@worldhealthorg.onmicrosoft.com::d4a6bcd2-ec73-4ae3-9347-161d4b21fb1f" providerId="AD" clId="Web-{AEC46379-3539-A13F-B5F7-C628A4797286}" dt="2023-10-12T01:35:35.446" v="877" actId="1076"/>
        <pc:sldMkLst>
          <pc:docMk/>
          <pc:sldMk cId="1578492795" sldId="334"/>
        </pc:sldMkLst>
        <pc:spChg chg="mod">
          <ac:chgData name="Vera,  Juan (OS-)" userId="S::verajua_paho.org#ext#@worldhealthorg.onmicrosoft.com::d4a6bcd2-ec73-4ae3-9347-161d4b21fb1f" providerId="AD" clId="Web-{AEC46379-3539-A13F-B5F7-C628A4797286}" dt="2023-10-12T01:35:11.007" v="875" actId="1076"/>
          <ac:spMkLst>
            <pc:docMk/>
            <pc:sldMk cId="1578492795" sldId="334"/>
            <ac:spMk id="2" creationId="{00000000-0000-0000-0000-000000000000}"/>
          </ac:spMkLst>
        </pc:spChg>
        <pc:spChg chg="add del">
          <ac:chgData name="Vera,  Juan (OS-)" userId="S::verajua_paho.org#ext#@worldhealthorg.onmicrosoft.com::d4a6bcd2-ec73-4ae3-9347-161d4b21fb1f" providerId="AD" clId="Web-{AEC46379-3539-A13F-B5F7-C628A4797286}" dt="2023-10-12T01:35:07.851" v="874"/>
          <ac:spMkLst>
            <pc:docMk/>
            <pc:sldMk cId="1578492795" sldId="334"/>
            <ac:spMk id="3" creationId="{95032FBE-822F-7639-763B-27E8EFB98B7C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1:32:52.140" v="836" actId="1076"/>
          <ac:spMkLst>
            <pc:docMk/>
            <pc:sldMk cId="1578492795" sldId="334"/>
            <ac:spMk id="4" creationId="{0BE3B2D6-67F5-3614-4934-2ECB33C018CC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1:32:49.234" v="826" actId="1076"/>
          <ac:spMkLst>
            <pc:docMk/>
            <pc:sldMk cId="1578492795" sldId="334"/>
            <ac:spMk id="5" creationId="{3375A8BF-60E2-FB62-8CE3-D7587BF1C929}"/>
          </ac:spMkLst>
        </pc:spChg>
        <pc:spChg chg="add del mod">
          <ac:chgData name="Vera,  Juan (OS-)" userId="S::verajua_paho.org#ext#@worldhealthorg.onmicrosoft.com::d4a6bcd2-ec73-4ae3-9347-161d4b21fb1f" providerId="AD" clId="Web-{AEC46379-3539-A13F-B5F7-C628A4797286}" dt="2023-10-12T00:51:13.160" v="161"/>
          <ac:spMkLst>
            <pc:docMk/>
            <pc:sldMk cId="1578492795" sldId="334"/>
            <ac:spMk id="6" creationId="{37161C27-C24D-9E48-DA52-FFC3E356CFEC}"/>
          </ac:spMkLst>
        </pc:spChg>
        <pc:spChg chg="del">
          <ac:chgData name="Vera,  Juan (OS-)" userId="S::verajua_paho.org#ext#@worldhealthorg.onmicrosoft.com::d4a6bcd2-ec73-4ae3-9347-161d4b21fb1f" providerId="AD" clId="Web-{AEC46379-3539-A13F-B5F7-C628A4797286}" dt="2023-10-12T00:48:43.745" v="121"/>
          <ac:spMkLst>
            <pc:docMk/>
            <pc:sldMk cId="1578492795" sldId="334"/>
            <ac:spMk id="7" creationId="{A91792F2-D408-9231-F22E-19376BC857D3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1:32:52.140" v="835" actId="1076"/>
          <ac:spMkLst>
            <pc:docMk/>
            <pc:sldMk cId="1578492795" sldId="334"/>
            <ac:spMk id="8" creationId="{FC861F03-5E6C-57B6-C3EA-02BBACD02755}"/>
          </ac:spMkLst>
        </pc:spChg>
        <pc:spChg chg="add del mod">
          <ac:chgData name="Vera,  Juan (OS-)" userId="S::verajua_paho.org#ext#@worldhealthorg.onmicrosoft.com::d4a6bcd2-ec73-4ae3-9347-161d4b21fb1f" providerId="AD" clId="Web-{AEC46379-3539-A13F-B5F7-C628A4797286}" dt="2023-10-12T00:51:51.537" v="171"/>
          <ac:spMkLst>
            <pc:docMk/>
            <pc:sldMk cId="1578492795" sldId="334"/>
            <ac:spMk id="9" creationId="{AC94E0D6-E7CC-A105-97A2-FD6A59A24C6B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1:32:52.140" v="834" actId="1076"/>
          <ac:spMkLst>
            <pc:docMk/>
            <pc:sldMk cId="1578492795" sldId="334"/>
            <ac:spMk id="10" creationId="{DA8F46B2-5B9C-BA26-5663-14662D8AB11A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1:32:52.140" v="833" actId="1076"/>
          <ac:spMkLst>
            <pc:docMk/>
            <pc:sldMk cId="1578492795" sldId="334"/>
            <ac:spMk id="11" creationId="{BF82826B-953A-8D30-FD9C-D5B5DCE37E22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1:35:35.446" v="877" actId="1076"/>
          <ac:spMkLst>
            <pc:docMk/>
            <pc:sldMk cId="1578492795" sldId="334"/>
            <ac:spMk id="12" creationId="{B07D791B-07B9-E610-CB32-B1A2978F273A}"/>
          </ac:spMkLst>
        </pc:spChg>
        <pc:picChg chg="add del mod">
          <ac:chgData name="Vera,  Juan (OS-)" userId="S::verajua_paho.org#ext#@worldhealthorg.onmicrosoft.com::d4a6bcd2-ec73-4ae3-9347-161d4b21fb1f" providerId="AD" clId="Web-{AEC46379-3539-A13F-B5F7-C628A4797286}" dt="2023-10-12T00:53:25.589" v="208"/>
          <ac:picMkLst>
            <pc:docMk/>
            <pc:sldMk cId="1578492795" sldId="334"/>
            <ac:picMk id="13" creationId="{FF82A7AC-A14A-3F17-437C-45F5D85CA5FB}"/>
          </ac:picMkLst>
        </pc:picChg>
        <pc:picChg chg="add del mod">
          <ac:chgData name="Vera,  Juan (OS-)" userId="S::verajua_paho.org#ext#@worldhealthorg.onmicrosoft.com::d4a6bcd2-ec73-4ae3-9347-161d4b21fb1f" providerId="AD" clId="Web-{AEC46379-3539-A13F-B5F7-C628A4797286}" dt="2023-10-12T00:53:25.589" v="207"/>
          <ac:picMkLst>
            <pc:docMk/>
            <pc:sldMk cId="1578492795" sldId="334"/>
            <ac:picMk id="14" creationId="{F0C13813-1B40-70A7-2262-07D43B971382}"/>
          </ac:picMkLst>
        </pc:picChg>
        <pc:picChg chg="add del mod">
          <ac:chgData name="Vera,  Juan (OS-)" userId="S::verajua_paho.org#ext#@worldhealthorg.onmicrosoft.com::d4a6bcd2-ec73-4ae3-9347-161d4b21fb1f" providerId="AD" clId="Web-{AEC46379-3539-A13F-B5F7-C628A4797286}" dt="2023-10-12T00:53:25.589" v="206"/>
          <ac:picMkLst>
            <pc:docMk/>
            <pc:sldMk cId="1578492795" sldId="334"/>
            <ac:picMk id="15" creationId="{7321D7E9-F2F0-FD01-1B58-223778ADDA4F}"/>
          </ac:picMkLst>
        </pc:picChg>
        <pc:picChg chg="add del mod">
          <ac:chgData name="Vera,  Juan (OS-)" userId="S::verajua_paho.org#ext#@worldhealthorg.onmicrosoft.com::d4a6bcd2-ec73-4ae3-9347-161d4b21fb1f" providerId="AD" clId="Web-{AEC46379-3539-A13F-B5F7-C628A4797286}" dt="2023-10-12T00:53:25.589" v="205"/>
          <ac:picMkLst>
            <pc:docMk/>
            <pc:sldMk cId="1578492795" sldId="334"/>
            <ac:picMk id="16" creationId="{0C571E12-2811-FD79-56B8-8348945C881E}"/>
          </ac:picMkLst>
        </pc:picChg>
        <pc:picChg chg="add del mod">
          <ac:chgData name="Vera,  Juan (OS-)" userId="S::verajua_paho.org#ext#@worldhealthorg.onmicrosoft.com::d4a6bcd2-ec73-4ae3-9347-161d4b21fb1f" providerId="AD" clId="Web-{AEC46379-3539-A13F-B5F7-C628A4797286}" dt="2023-10-12T00:53:25.589" v="204"/>
          <ac:picMkLst>
            <pc:docMk/>
            <pc:sldMk cId="1578492795" sldId="334"/>
            <ac:picMk id="17" creationId="{1129051B-3C71-05E7-0A1A-D763857677A6}"/>
          </ac:picMkLst>
        </pc:picChg>
        <pc:picChg chg="add mod">
          <ac:chgData name="Vera,  Juan (OS-)" userId="S::verajua_paho.org#ext#@worldhealthorg.onmicrosoft.com::d4a6bcd2-ec73-4ae3-9347-161d4b21fb1f" providerId="AD" clId="Web-{AEC46379-3539-A13F-B5F7-C628A4797286}" dt="2023-10-12T01:32:52.140" v="831" actId="1076"/>
          <ac:picMkLst>
            <pc:docMk/>
            <pc:sldMk cId="1578492795" sldId="334"/>
            <ac:picMk id="18" creationId="{0AA3CF4E-531F-A843-4F65-AA95FCBA3FB8}"/>
          </ac:picMkLst>
        </pc:picChg>
        <pc:picChg chg="add mod">
          <ac:chgData name="Vera,  Juan (OS-)" userId="S::verajua_paho.org#ext#@worldhealthorg.onmicrosoft.com::d4a6bcd2-ec73-4ae3-9347-161d4b21fb1f" providerId="AD" clId="Web-{AEC46379-3539-A13F-B5F7-C628A4797286}" dt="2023-10-12T01:32:52.140" v="830" actId="1076"/>
          <ac:picMkLst>
            <pc:docMk/>
            <pc:sldMk cId="1578492795" sldId="334"/>
            <ac:picMk id="19" creationId="{C3A19127-1978-089F-97E0-1D87CABBFEED}"/>
          </ac:picMkLst>
        </pc:picChg>
        <pc:picChg chg="add mod">
          <ac:chgData name="Vera,  Juan (OS-)" userId="S::verajua_paho.org#ext#@worldhealthorg.onmicrosoft.com::d4a6bcd2-ec73-4ae3-9347-161d4b21fb1f" providerId="AD" clId="Web-{AEC46379-3539-A13F-B5F7-C628A4797286}" dt="2023-10-12T01:32:52.125" v="829" actId="1076"/>
          <ac:picMkLst>
            <pc:docMk/>
            <pc:sldMk cId="1578492795" sldId="334"/>
            <ac:picMk id="20" creationId="{D3521D8F-BDB5-9149-CD79-D0E8F7C03A38}"/>
          </ac:picMkLst>
        </pc:picChg>
        <pc:picChg chg="add mod">
          <ac:chgData name="Vera,  Juan (OS-)" userId="S::verajua_paho.org#ext#@worldhealthorg.onmicrosoft.com::d4a6bcd2-ec73-4ae3-9347-161d4b21fb1f" providerId="AD" clId="Web-{AEC46379-3539-A13F-B5F7-C628A4797286}" dt="2023-10-12T01:32:52.125" v="828" actId="1076"/>
          <ac:picMkLst>
            <pc:docMk/>
            <pc:sldMk cId="1578492795" sldId="334"/>
            <ac:picMk id="21" creationId="{A2B53C4A-5D69-A0D2-D90A-8F59BE335540}"/>
          </ac:picMkLst>
        </pc:picChg>
        <pc:picChg chg="add mod">
          <ac:chgData name="Vera,  Juan (OS-)" userId="S::verajua_paho.org#ext#@worldhealthorg.onmicrosoft.com::d4a6bcd2-ec73-4ae3-9347-161d4b21fb1f" providerId="AD" clId="Web-{AEC46379-3539-A13F-B5F7-C628A4797286}" dt="2023-10-12T01:35:31.493" v="876" actId="1076"/>
          <ac:picMkLst>
            <pc:docMk/>
            <pc:sldMk cId="1578492795" sldId="334"/>
            <ac:picMk id="22" creationId="{651A46D0-53DD-FBF0-8DF9-4EF292643050}"/>
          </ac:picMkLst>
        </pc:picChg>
      </pc:sldChg>
      <pc:sldChg chg="addSp delSp modSp add replId">
        <pc:chgData name="Vera,  Juan (OS-)" userId="S::verajua_paho.org#ext#@worldhealthorg.onmicrosoft.com::d4a6bcd2-ec73-4ae3-9347-161d4b21fb1f" providerId="AD" clId="Web-{AEC46379-3539-A13F-B5F7-C628A4797286}" dt="2023-10-12T01:35:04.788" v="873" actId="1076"/>
        <pc:sldMkLst>
          <pc:docMk/>
          <pc:sldMk cId="3312280969" sldId="335"/>
        </pc:sldMkLst>
        <pc:spChg chg="mod">
          <ac:chgData name="Vera,  Juan (OS-)" userId="S::verajua_paho.org#ext#@worldhealthorg.onmicrosoft.com::d4a6bcd2-ec73-4ae3-9347-161d4b21fb1f" providerId="AD" clId="Web-{AEC46379-3539-A13F-B5F7-C628A4797286}" dt="2023-10-12T01:35:04.788" v="873" actId="1076"/>
          <ac:spMkLst>
            <pc:docMk/>
            <pc:sldMk cId="3312280969" sldId="335"/>
            <ac:spMk id="2" creationId="{00000000-0000-0000-0000-000000000000}"/>
          </ac:spMkLst>
        </pc:spChg>
        <pc:spChg chg="add del">
          <ac:chgData name="Vera,  Juan (OS-)" userId="S::verajua_paho.org#ext#@worldhealthorg.onmicrosoft.com::d4a6bcd2-ec73-4ae3-9347-161d4b21fb1f" providerId="AD" clId="Web-{AEC46379-3539-A13F-B5F7-C628A4797286}" dt="2023-10-12T01:35:02.023" v="872"/>
          <ac:spMkLst>
            <pc:docMk/>
            <pc:sldMk cId="3312280969" sldId="335"/>
            <ac:spMk id="3" creationId="{95032FBE-822F-7639-763B-27E8EFB98B7C}"/>
          </ac:spMkLst>
        </pc:spChg>
        <pc:spChg chg="del">
          <ac:chgData name="Vera,  Juan (OS-)" userId="S::verajua_paho.org#ext#@worldhealthorg.onmicrosoft.com::d4a6bcd2-ec73-4ae3-9347-161d4b21fb1f" providerId="AD" clId="Web-{AEC46379-3539-A13F-B5F7-C628A4797286}" dt="2023-10-12T01:04:17.672" v="426"/>
          <ac:spMkLst>
            <pc:docMk/>
            <pc:sldMk cId="3312280969" sldId="335"/>
            <ac:spMk id="4" creationId="{0BE3B2D6-67F5-3614-4934-2ECB33C018CC}"/>
          </ac:spMkLst>
        </pc:spChg>
        <pc:spChg chg="del">
          <ac:chgData name="Vera,  Juan (OS-)" userId="S::verajua_paho.org#ext#@worldhealthorg.onmicrosoft.com::d4a6bcd2-ec73-4ae3-9347-161d4b21fb1f" providerId="AD" clId="Web-{AEC46379-3539-A13F-B5F7-C628A4797286}" dt="2023-10-12T01:04:26.031" v="427"/>
          <ac:spMkLst>
            <pc:docMk/>
            <pc:sldMk cId="3312280969" sldId="335"/>
            <ac:spMk id="5" creationId="{3375A8BF-60E2-FB62-8CE3-D7587BF1C929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1:14:21.908" v="650" actId="1076"/>
          <ac:spMkLst>
            <pc:docMk/>
            <pc:sldMk cId="3312280969" sldId="335"/>
            <ac:spMk id="6" creationId="{50656220-5561-F577-A400-B40FAFEABBFF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1:12:51.465" v="624" actId="1076"/>
          <ac:spMkLst>
            <pc:docMk/>
            <pc:sldMk cId="3312280969" sldId="335"/>
            <ac:spMk id="7" creationId="{50656220-5561-F577-A400-B40FAFEABBFF}"/>
          </ac:spMkLst>
        </pc:spChg>
        <pc:spChg chg="del">
          <ac:chgData name="Vera,  Juan (OS-)" userId="S::verajua_paho.org#ext#@worldhealthorg.onmicrosoft.com::d4a6bcd2-ec73-4ae3-9347-161d4b21fb1f" providerId="AD" clId="Web-{AEC46379-3539-A13F-B5F7-C628A4797286}" dt="2023-10-12T01:04:17.672" v="425"/>
          <ac:spMkLst>
            <pc:docMk/>
            <pc:sldMk cId="3312280969" sldId="335"/>
            <ac:spMk id="8" creationId="{FC861F03-5E6C-57B6-C3EA-02BBACD02755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1:14:49.612" v="658" actId="20577"/>
          <ac:spMkLst>
            <pc:docMk/>
            <pc:sldMk cId="3312280969" sldId="335"/>
            <ac:spMk id="9" creationId="{81830029-7B74-E0FA-A85E-09D0AAF54378}"/>
          </ac:spMkLst>
        </pc:spChg>
        <pc:spChg chg="del mod">
          <ac:chgData name="Vera,  Juan (OS-)" userId="S::verajua_paho.org#ext#@worldhealthorg.onmicrosoft.com::d4a6bcd2-ec73-4ae3-9347-161d4b21fb1f" providerId="AD" clId="Web-{AEC46379-3539-A13F-B5F7-C628A4797286}" dt="2023-10-12T01:04:35.094" v="433"/>
          <ac:spMkLst>
            <pc:docMk/>
            <pc:sldMk cId="3312280969" sldId="335"/>
            <ac:spMk id="10" creationId="{DA8F46B2-5B9C-BA26-5663-14662D8AB11A}"/>
          </ac:spMkLst>
        </pc:spChg>
        <pc:spChg chg="del">
          <ac:chgData name="Vera,  Juan (OS-)" userId="S::verajua_paho.org#ext#@worldhealthorg.onmicrosoft.com::d4a6bcd2-ec73-4ae3-9347-161d4b21fb1f" providerId="AD" clId="Web-{AEC46379-3539-A13F-B5F7-C628A4797286}" dt="2023-10-12T01:04:17.672" v="424"/>
          <ac:spMkLst>
            <pc:docMk/>
            <pc:sldMk cId="3312280969" sldId="335"/>
            <ac:spMk id="11" creationId="{BF82826B-953A-8D30-FD9C-D5B5DCE37E22}"/>
          </ac:spMkLst>
        </pc:spChg>
        <pc:spChg chg="del mod">
          <ac:chgData name="Vera,  Juan (OS-)" userId="S::verajua_paho.org#ext#@worldhealthorg.onmicrosoft.com::d4a6bcd2-ec73-4ae3-9347-161d4b21fb1f" providerId="AD" clId="Web-{AEC46379-3539-A13F-B5F7-C628A4797286}" dt="2023-10-12T01:05:07.346" v="441"/>
          <ac:spMkLst>
            <pc:docMk/>
            <pc:sldMk cId="3312280969" sldId="335"/>
            <ac:spMk id="12" creationId="{B07D791B-07B9-E610-CB32-B1A2978F273A}"/>
          </ac:spMkLst>
        </pc:spChg>
        <pc:picChg chg="del">
          <ac:chgData name="Vera,  Juan (OS-)" userId="S::verajua_paho.org#ext#@worldhealthorg.onmicrosoft.com::d4a6bcd2-ec73-4ae3-9347-161d4b21fb1f" providerId="AD" clId="Web-{AEC46379-3539-A13F-B5F7-C628A4797286}" dt="2023-10-12T01:04:27.719" v="428"/>
          <ac:picMkLst>
            <pc:docMk/>
            <pc:sldMk cId="3312280969" sldId="335"/>
            <ac:picMk id="18" creationId="{0AA3CF4E-531F-A843-4F65-AA95FCBA3FB8}"/>
          </ac:picMkLst>
        </pc:picChg>
        <pc:picChg chg="del">
          <ac:chgData name="Vera,  Juan (OS-)" userId="S::verajua_paho.org#ext#@worldhealthorg.onmicrosoft.com::d4a6bcd2-ec73-4ae3-9347-161d4b21fb1f" providerId="AD" clId="Web-{AEC46379-3539-A13F-B5F7-C628A4797286}" dt="2023-10-12T01:04:28.563" v="429"/>
          <ac:picMkLst>
            <pc:docMk/>
            <pc:sldMk cId="3312280969" sldId="335"/>
            <ac:picMk id="19" creationId="{C3A19127-1978-089F-97E0-1D87CABBFEED}"/>
          </ac:picMkLst>
        </pc:picChg>
        <pc:picChg chg="del">
          <ac:chgData name="Vera,  Juan (OS-)" userId="S::verajua_paho.org#ext#@worldhealthorg.onmicrosoft.com::d4a6bcd2-ec73-4ae3-9347-161d4b21fb1f" providerId="AD" clId="Web-{AEC46379-3539-A13F-B5F7-C628A4797286}" dt="2023-10-12T01:04:17.672" v="423"/>
          <ac:picMkLst>
            <pc:docMk/>
            <pc:sldMk cId="3312280969" sldId="335"/>
            <ac:picMk id="20" creationId="{D3521D8F-BDB5-9149-CD79-D0E8F7C03A38}"/>
          </ac:picMkLst>
        </pc:picChg>
        <pc:picChg chg="del">
          <ac:chgData name="Vera,  Juan (OS-)" userId="S::verajua_paho.org#ext#@worldhealthorg.onmicrosoft.com::d4a6bcd2-ec73-4ae3-9347-161d4b21fb1f" providerId="AD" clId="Web-{AEC46379-3539-A13F-B5F7-C628A4797286}" dt="2023-10-12T01:04:17.672" v="422"/>
          <ac:picMkLst>
            <pc:docMk/>
            <pc:sldMk cId="3312280969" sldId="335"/>
            <ac:picMk id="21" creationId="{A2B53C4A-5D69-A0D2-D90A-8F59BE335540}"/>
          </ac:picMkLst>
        </pc:picChg>
        <pc:picChg chg="del">
          <ac:chgData name="Vera,  Juan (OS-)" userId="S::verajua_paho.org#ext#@worldhealthorg.onmicrosoft.com::d4a6bcd2-ec73-4ae3-9347-161d4b21fb1f" providerId="AD" clId="Web-{AEC46379-3539-A13F-B5F7-C628A4797286}" dt="2023-10-12T01:04:29.297" v="430"/>
          <ac:picMkLst>
            <pc:docMk/>
            <pc:sldMk cId="3312280969" sldId="335"/>
            <ac:picMk id="22" creationId="{651A46D0-53DD-FBF0-8DF9-4EF292643050}"/>
          </ac:picMkLst>
        </pc:picChg>
      </pc:sldChg>
      <pc:sldChg chg="addSp delSp modSp add replId">
        <pc:chgData name="Vera,  Juan (OS-)" userId="S::verajua_paho.org#ext#@worldhealthorg.onmicrosoft.com::d4a6bcd2-ec73-4ae3-9347-161d4b21fb1f" providerId="AD" clId="Web-{AEC46379-3539-A13F-B5F7-C628A4797286}" dt="2023-10-12T01:34:52.725" v="871" actId="1076"/>
        <pc:sldMkLst>
          <pc:docMk/>
          <pc:sldMk cId="1067511228" sldId="336"/>
        </pc:sldMkLst>
        <pc:spChg chg="mod">
          <ac:chgData name="Vera,  Juan (OS-)" userId="S::verajua_paho.org#ext#@worldhealthorg.onmicrosoft.com::d4a6bcd2-ec73-4ae3-9347-161d4b21fb1f" providerId="AD" clId="Web-{AEC46379-3539-A13F-B5F7-C628A4797286}" dt="2023-10-12T01:34:52.725" v="871" actId="1076"/>
          <ac:spMkLst>
            <pc:docMk/>
            <pc:sldMk cId="1067511228" sldId="336"/>
            <ac:spMk id="2" creationId="{00000000-0000-0000-0000-000000000000}"/>
          </ac:spMkLst>
        </pc:spChg>
        <pc:spChg chg="add del">
          <ac:chgData name="Vera,  Juan (OS-)" userId="S::verajua_paho.org#ext#@worldhealthorg.onmicrosoft.com::d4a6bcd2-ec73-4ae3-9347-161d4b21fb1f" providerId="AD" clId="Web-{AEC46379-3539-A13F-B5F7-C628A4797286}" dt="2023-10-12T01:34:49.569" v="870"/>
          <ac:spMkLst>
            <pc:docMk/>
            <pc:sldMk cId="1067511228" sldId="336"/>
            <ac:spMk id="3" creationId="{95032FBE-822F-7639-763B-27E8EFB98B7C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1:13:56.469" v="643" actId="20577"/>
          <ac:spMkLst>
            <pc:docMk/>
            <pc:sldMk cId="1067511228" sldId="336"/>
            <ac:spMk id="5" creationId="{94284B09-2C1A-EC3C-2530-2DC4CD3681A9}"/>
          </ac:spMkLst>
        </pc:spChg>
        <pc:spChg chg="del">
          <ac:chgData name="Vera,  Juan (OS-)" userId="S::verajua_paho.org#ext#@worldhealthorg.onmicrosoft.com::d4a6bcd2-ec73-4ae3-9347-161d4b21fb1f" providerId="AD" clId="Web-{AEC46379-3539-A13F-B5F7-C628A4797286}" dt="2023-10-12T01:13:02.591" v="627"/>
          <ac:spMkLst>
            <pc:docMk/>
            <pc:sldMk cId="1067511228" sldId="336"/>
            <ac:spMk id="6" creationId="{50656220-5561-F577-A400-B40FAFEABBFF}"/>
          </ac:spMkLst>
        </pc:spChg>
        <pc:spChg chg="del">
          <ac:chgData name="Vera,  Juan (OS-)" userId="S::verajua_paho.org#ext#@worldhealthorg.onmicrosoft.com::d4a6bcd2-ec73-4ae3-9347-161d4b21fb1f" providerId="AD" clId="Web-{AEC46379-3539-A13F-B5F7-C628A4797286}" dt="2023-10-12T01:13:03.341" v="628"/>
          <ac:spMkLst>
            <pc:docMk/>
            <pc:sldMk cId="1067511228" sldId="336"/>
            <ac:spMk id="7" creationId="{50656220-5561-F577-A400-B40FAFEABBFF}"/>
          </ac:spMkLst>
        </pc:spChg>
        <pc:spChg chg="del">
          <ac:chgData name="Vera,  Juan (OS-)" userId="S::verajua_paho.org#ext#@worldhealthorg.onmicrosoft.com::d4a6bcd2-ec73-4ae3-9347-161d4b21fb1f" providerId="AD" clId="Web-{AEC46379-3539-A13F-B5F7-C628A4797286}" dt="2023-10-12T01:13:00.825" v="626"/>
          <ac:spMkLst>
            <pc:docMk/>
            <pc:sldMk cId="1067511228" sldId="336"/>
            <ac:spMk id="9" creationId="{81830029-7B74-E0FA-A85E-09D0AAF54378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1:14:08.954" v="645" actId="14100"/>
          <ac:spMkLst>
            <pc:docMk/>
            <pc:sldMk cId="1067511228" sldId="336"/>
            <ac:spMk id="10" creationId="{F4C0CDD9-2FCF-A397-87A4-1F27B07AA27D}"/>
          </ac:spMkLst>
        </pc:spChg>
      </pc:sldChg>
      <pc:sldChg chg="addSp delSp modSp add replId">
        <pc:chgData name="Vera,  Juan (OS-)" userId="S::verajua_paho.org#ext#@worldhealthorg.onmicrosoft.com::d4a6bcd2-ec73-4ae3-9347-161d4b21fb1f" providerId="AD" clId="Web-{AEC46379-3539-A13F-B5F7-C628A4797286}" dt="2023-10-12T01:34:46.600" v="869" actId="1076"/>
        <pc:sldMkLst>
          <pc:docMk/>
          <pc:sldMk cId="2062602351" sldId="337"/>
        </pc:sldMkLst>
        <pc:spChg chg="mod">
          <ac:chgData name="Vera,  Juan (OS-)" userId="S::verajua_paho.org#ext#@worldhealthorg.onmicrosoft.com::d4a6bcd2-ec73-4ae3-9347-161d4b21fb1f" providerId="AD" clId="Web-{AEC46379-3539-A13F-B5F7-C628A4797286}" dt="2023-10-12T01:34:46.600" v="869" actId="1076"/>
          <ac:spMkLst>
            <pc:docMk/>
            <pc:sldMk cId="2062602351" sldId="337"/>
            <ac:spMk id="2" creationId="{00000000-0000-0000-0000-000000000000}"/>
          </ac:spMkLst>
        </pc:spChg>
        <pc:spChg chg="add del">
          <ac:chgData name="Vera,  Juan (OS-)" userId="S::verajua_paho.org#ext#@worldhealthorg.onmicrosoft.com::d4a6bcd2-ec73-4ae3-9347-161d4b21fb1f" providerId="AD" clId="Web-{AEC46379-3539-A13F-B5F7-C628A4797286}" dt="2023-10-12T01:34:42.896" v="868"/>
          <ac:spMkLst>
            <pc:docMk/>
            <pc:sldMk cId="2062602351" sldId="337"/>
            <ac:spMk id="3" creationId="{95032FBE-822F-7639-763B-27E8EFB98B7C}"/>
          </ac:spMkLst>
        </pc:spChg>
        <pc:spChg chg="del mod">
          <ac:chgData name="Vera,  Juan (OS-)" userId="S::verajua_paho.org#ext#@worldhealthorg.onmicrosoft.com::d4a6bcd2-ec73-4ae3-9347-161d4b21fb1f" providerId="AD" clId="Web-{AEC46379-3539-A13F-B5F7-C628A4797286}" dt="2023-10-12T01:16:08.476" v="664"/>
          <ac:spMkLst>
            <pc:docMk/>
            <pc:sldMk cId="2062602351" sldId="337"/>
            <ac:spMk id="5" creationId="{94284B09-2C1A-EC3C-2530-2DC4CD3681A9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1:18:41.766" v="689" actId="20577"/>
          <ac:spMkLst>
            <pc:docMk/>
            <pc:sldMk cId="2062602351" sldId="337"/>
            <ac:spMk id="6" creationId="{96CBC6A0-E729-8D72-5AC7-09AE2F2B7A47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1:17:25.574" v="686"/>
          <ac:spMkLst>
            <pc:docMk/>
            <pc:sldMk cId="2062602351" sldId="337"/>
            <ac:spMk id="8" creationId="{15EB694A-1213-4B64-6AD5-7981ADA29CC8}"/>
          </ac:spMkLst>
        </pc:spChg>
        <pc:spChg chg="del">
          <ac:chgData name="Vera,  Juan (OS-)" userId="S::verajua_paho.org#ext#@worldhealthorg.onmicrosoft.com::d4a6bcd2-ec73-4ae3-9347-161d4b21fb1f" providerId="AD" clId="Web-{AEC46379-3539-A13F-B5F7-C628A4797286}" dt="2023-10-12T01:16:11.461" v="665"/>
          <ac:spMkLst>
            <pc:docMk/>
            <pc:sldMk cId="2062602351" sldId="337"/>
            <ac:spMk id="10" creationId="{F4C0CDD9-2FCF-A397-87A4-1F27B07AA27D}"/>
          </ac:spMkLst>
        </pc:spChg>
        <pc:spChg chg="add">
          <ac:chgData name="Vera,  Juan (OS-)" userId="S::verajua_paho.org#ext#@worldhealthorg.onmicrosoft.com::d4a6bcd2-ec73-4ae3-9347-161d4b21fb1f" providerId="AD" clId="Web-{AEC46379-3539-A13F-B5F7-C628A4797286}" dt="2023-10-12T01:16:36.743" v="672"/>
          <ac:spMkLst>
            <pc:docMk/>
            <pc:sldMk cId="2062602351" sldId="337"/>
            <ac:spMk id="17" creationId="{788D6051-9260-37BC-ED96-54642F0EDCB9}"/>
          </ac:spMkLst>
        </pc:spChg>
        <pc:picChg chg="add">
          <ac:chgData name="Vera,  Juan (OS-)" userId="S::verajua_paho.org#ext#@worldhealthorg.onmicrosoft.com::d4a6bcd2-ec73-4ae3-9347-161d4b21fb1f" providerId="AD" clId="Web-{AEC46379-3539-A13F-B5F7-C628A4797286}" dt="2023-10-12T01:16:36.681" v="669"/>
          <ac:picMkLst>
            <pc:docMk/>
            <pc:sldMk cId="2062602351" sldId="337"/>
            <ac:picMk id="11" creationId="{E46E25E8-C74D-FC3F-D6C8-BE033CFA606A}"/>
          </ac:picMkLst>
        </pc:picChg>
        <pc:picChg chg="add">
          <ac:chgData name="Vera,  Juan (OS-)" userId="S::verajua_paho.org#ext#@worldhealthorg.onmicrosoft.com::d4a6bcd2-ec73-4ae3-9347-161d4b21fb1f" providerId="AD" clId="Web-{AEC46379-3539-A13F-B5F7-C628A4797286}" dt="2023-10-12T01:16:36.696" v="670"/>
          <ac:picMkLst>
            <pc:docMk/>
            <pc:sldMk cId="2062602351" sldId="337"/>
            <ac:picMk id="13" creationId="{119CEE32-9C50-63C7-77D8-1964975CF852}"/>
          </ac:picMkLst>
        </pc:picChg>
        <pc:picChg chg="add">
          <ac:chgData name="Vera,  Juan (OS-)" userId="S::verajua_paho.org#ext#@worldhealthorg.onmicrosoft.com::d4a6bcd2-ec73-4ae3-9347-161d4b21fb1f" providerId="AD" clId="Web-{AEC46379-3539-A13F-B5F7-C628A4797286}" dt="2023-10-12T01:16:36.728" v="671"/>
          <ac:picMkLst>
            <pc:docMk/>
            <pc:sldMk cId="2062602351" sldId="337"/>
            <ac:picMk id="15" creationId="{2B212DC6-C1AD-931F-13BE-0A4E5E6A5A7C}"/>
          </ac:picMkLst>
        </pc:picChg>
      </pc:sldChg>
      <pc:sldChg chg="addSp add del replId">
        <pc:chgData name="Vera,  Juan (OS-)" userId="S::verajua_paho.org#ext#@worldhealthorg.onmicrosoft.com::d4a6bcd2-ec73-4ae3-9347-161d4b21fb1f" providerId="AD" clId="Web-{AEC46379-3539-A13F-B5F7-C628A4797286}" dt="2023-10-12T01:20:30.912" v="720"/>
        <pc:sldMkLst>
          <pc:docMk/>
          <pc:sldMk cId="178741874" sldId="338"/>
        </pc:sldMkLst>
        <pc:spChg chg="add">
          <ac:chgData name="Vera,  Juan (OS-)" userId="S::verajua_paho.org#ext#@worldhealthorg.onmicrosoft.com::d4a6bcd2-ec73-4ae3-9347-161d4b21fb1f" providerId="AD" clId="Web-{AEC46379-3539-A13F-B5F7-C628A4797286}" dt="2023-10-12T01:19:09.970" v="693"/>
          <ac:spMkLst>
            <pc:docMk/>
            <pc:sldMk cId="178741874" sldId="338"/>
            <ac:spMk id="5" creationId="{F8DED0B8-37E0-DD7A-E2A0-E2239A68AC85}"/>
          </ac:spMkLst>
        </pc:spChg>
        <pc:spChg chg="add">
          <ac:chgData name="Vera,  Juan (OS-)" userId="S::verajua_paho.org#ext#@worldhealthorg.onmicrosoft.com::d4a6bcd2-ec73-4ae3-9347-161d4b21fb1f" providerId="AD" clId="Web-{AEC46379-3539-A13F-B5F7-C628A4797286}" dt="2023-10-12T01:19:10.002" v="694"/>
          <ac:spMkLst>
            <pc:docMk/>
            <pc:sldMk cId="178741874" sldId="338"/>
            <ac:spMk id="7" creationId="{54A307FE-7AFA-15D3-28B5-576F8E718E61}"/>
          </ac:spMkLst>
        </pc:spChg>
        <pc:spChg chg="add">
          <ac:chgData name="Vera,  Juan (OS-)" userId="S::verajua_paho.org#ext#@worldhealthorg.onmicrosoft.com::d4a6bcd2-ec73-4ae3-9347-161d4b21fb1f" providerId="AD" clId="Web-{AEC46379-3539-A13F-B5F7-C628A4797286}" dt="2023-10-12T01:19:10.033" v="695"/>
          <ac:spMkLst>
            <pc:docMk/>
            <pc:sldMk cId="178741874" sldId="338"/>
            <ac:spMk id="9" creationId="{735AFEAA-50B1-CBB2-CE01-B22883600D0A}"/>
          </ac:spMkLst>
        </pc:spChg>
        <pc:spChg chg="add">
          <ac:chgData name="Vera,  Juan (OS-)" userId="S::verajua_paho.org#ext#@worldhealthorg.onmicrosoft.com::d4a6bcd2-ec73-4ae3-9347-161d4b21fb1f" providerId="AD" clId="Web-{AEC46379-3539-A13F-B5F7-C628A4797286}" dt="2023-10-12T01:19:10.049" v="696"/>
          <ac:spMkLst>
            <pc:docMk/>
            <pc:sldMk cId="178741874" sldId="338"/>
            <ac:spMk id="11" creationId="{CE3E494A-8B62-457C-CF19-DF3C15A1B6F7}"/>
          </ac:spMkLst>
        </pc:spChg>
        <pc:picChg chg="add">
          <ac:chgData name="Vera,  Juan (OS-)" userId="S::verajua_paho.org#ext#@worldhealthorg.onmicrosoft.com::d4a6bcd2-ec73-4ae3-9347-161d4b21fb1f" providerId="AD" clId="Web-{AEC46379-3539-A13F-B5F7-C628A4797286}" dt="2023-10-12T01:19:10.064" v="697"/>
          <ac:picMkLst>
            <pc:docMk/>
            <pc:sldMk cId="178741874" sldId="338"/>
            <ac:picMk id="13" creationId="{6ACB59DE-138A-BE5D-7B13-3214D17BC959}"/>
          </ac:picMkLst>
        </pc:picChg>
        <pc:picChg chg="add">
          <ac:chgData name="Vera,  Juan (OS-)" userId="S::verajua_paho.org#ext#@worldhealthorg.onmicrosoft.com::d4a6bcd2-ec73-4ae3-9347-161d4b21fb1f" providerId="AD" clId="Web-{AEC46379-3539-A13F-B5F7-C628A4797286}" dt="2023-10-12T01:19:10.080" v="698"/>
          <ac:picMkLst>
            <pc:docMk/>
            <pc:sldMk cId="178741874" sldId="338"/>
            <ac:picMk id="15" creationId="{D614F568-DCE4-D41C-5EC4-5562B74D872F}"/>
          </ac:picMkLst>
        </pc:picChg>
        <pc:picChg chg="add">
          <ac:chgData name="Vera,  Juan (OS-)" userId="S::verajua_paho.org#ext#@worldhealthorg.onmicrosoft.com::d4a6bcd2-ec73-4ae3-9347-161d4b21fb1f" providerId="AD" clId="Web-{AEC46379-3539-A13F-B5F7-C628A4797286}" dt="2023-10-12T01:19:10.095" v="699"/>
          <ac:picMkLst>
            <pc:docMk/>
            <pc:sldMk cId="178741874" sldId="338"/>
            <ac:picMk id="17" creationId="{BB144785-1287-5765-DD98-F39E65EEA576}"/>
          </ac:picMkLst>
        </pc:picChg>
      </pc:sldChg>
      <pc:sldChg chg="addSp delSp modSp add ord replId">
        <pc:chgData name="Vera,  Juan (OS-)" userId="S::verajua_paho.org#ext#@worldhealthorg.onmicrosoft.com::d4a6bcd2-ec73-4ae3-9347-161d4b21fb1f" providerId="AD" clId="Web-{AEC46379-3539-A13F-B5F7-C628A4797286}" dt="2023-10-12T01:34:39.443" v="867" actId="1076"/>
        <pc:sldMkLst>
          <pc:docMk/>
          <pc:sldMk cId="2294220145" sldId="339"/>
        </pc:sldMkLst>
        <pc:spChg chg="mod">
          <ac:chgData name="Vera,  Juan (OS-)" userId="S::verajua_paho.org#ext#@worldhealthorg.onmicrosoft.com::d4a6bcd2-ec73-4ae3-9347-161d4b21fb1f" providerId="AD" clId="Web-{AEC46379-3539-A13F-B5F7-C628A4797286}" dt="2023-10-12T01:34:39.443" v="867" actId="1076"/>
          <ac:spMkLst>
            <pc:docMk/>
            <pc:sldMk cId="2294220145" sldId="339"/>
            <ac:spMk id="2" creationId="{00000000-0000-0000-0000-000000000000}"/>
          </ac:spMkLst>
        </pc:spChg>
        <pc:spChg chg="add del mod">
          <ac:chgData name="Vera,  Juan (OS-)" userId="S::verajua_paho.org#ext#@worldhealthorg.onmicrosoft.com::d4a6bcd2-ec73-4ae3-9347-161d4b21fb1f" providerId="AD" clId="Web-{AEC46379-3539-A13F-B5F7-C628A4797286}" dt="2023-10-12T01:34:34.146" v="866"/>
          <ac:spMkLst>
            <pc:docMk/>
            <pc:sldMk cId="2294220145" sldId="339"/>
            <ac:spMk id="3" creationId="{95032FBE-822F-7639-763B-27E8EFB98B7C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1:27:56.374" v="749" actId="20577"/>
          <ac:spMkLst>
            <pc:docMk/>
            <pc:sldMk cId="2294220145" sldId="339"/>
            <ac:spMk id="4" creationId="{10D50E1E-9506-129E-E363-BCC8FD094417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1:28:15.157" v="752" actId="20577"/>
          <ac:spMkLst>
            <pc:docMk/>
            <pc:sldMk cId="2294220145" sldId="339"/>
            <ac:spMk id="5" creationId="{FF816260-6B51-0F5C-C530-3AE323789B01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1:28:29.798" v="754" actId="20577"/>
          <ac:spMkLst>
            <pc:docMk/>
            <pc:sldMk cId="2294220145" sldId="339"/>
            <ac:spMk id="6" creationId="{32A8CEF0-3E32-FFB5-88A9-941A711EBC86}"/>
          </ac:spMkLst>
        </pc:spChg>
        <pc:spChg chg="add del mod">
          <ac:chgData name="Vera,  Juan (OS-)" userId="S::verajua_paho.org#ext#@worldhealthorg.onmicrosoft.com::d4a6bcd2-ec73-4ae3-9347-161d4b21fb1f" providerId="AD" clId="Web-{AEC46379-3539-A13F-B5F7-C628A4797286}" dt="2023-10-12T01:28:36.392" v="758"/>
          <ac:spMkLst>
            <pc:docMk/>
            <pc:sldMk cId="2294220145" sldId="339"/>
            <ac:spMk id="10" creationId="{D42B7BEA-7A43-73DE-F22C-8A3904AB6B92}"/>
          </ac:spMkLst>
        </pc:spChg>
        <pc:spChg chg="add del mod">
          <ac:chgData name="Vera,  Juan (OS-)" userId="S::verajua_paho.org#ext#@worldhealthorg.onmicrosoft.com::d4a6bcd2-ec73-4ae3-9347-161d4b21fb1f" providerId="AD" clId="Web-{AEC46379-3539-A13F-B5F7-C628A4797286}" dt="2023-10-12T01:28:43.346" v="762"/>
          <ac:spMkLst>
            <pc:docMk/>
            <pc:sldMk cId="2294220145" sldId="339"/>
            <ac:spMk id="11" creationId="{FB07783A-D7F2-6766-4BAD-82310A864DFE}"/>
          </ac:spMkLst>
        </pc:spChg>
        <pc:picChg chg="add mod">
          <ac:chgData name="Vera,  Juan (OS-)" userId="S::verajua_paho.org#ext#@worldhealthorg.onmicrosoft.com::d4a6bcd2-ec73-4ae3-9347-161d4b21fb1f" providerId="AD" clId="Web-{AEC46379-3539-A13F-B5F7-C628A4797286}" dt="2023-10-12T01:20:20.115" v="718" actId="1076"/>
          <ac:picMkLst>
            <pc:docMk/>
            <pc:sldMk cId="2294220145" sldId="339"/>
            <ac:picMk id="7" creationId="{60E0CB8B-81D5-A82F-562C-E761E0426D12}"/>
          </ac:picMkLst>
        </pc:picChg>
        <pc:picChg chg="add">
          <ac:chgData name="Vera,  Juan (OS-)" userId="S::verajua_paho.org#ext#@worldhealthorg.onmicrosoft.com::d4a6bcd2-ec73-4ae3-9347-161d4b21fb1f" providerId="AD" clId="Web-{AEC46379-3539-A13F-B5F7-C628A4797286}" dt="2023-10-12T01:19:32.112" v="706"/>
          <ac:picMkLst>
            <pc:docMk/>
            <pc:sldMk cId="2294220145" sldId="339"/>
            <ac:picMk id="8" creationId="{46185DAF-CD57-A22C-6626-25148BFE2151}"/>
          </ac:picMkLst>
        </pc:picChg>
        <pc:picChg chg="add">
          <ac:chgData name="Vera,  Juan (OS-)" userId="S::verajua_paho.org#ext#@worldhealthorg.onmicrosoft.com::d4a6bcd2-ec73-4ae3-9347-161d4b21fb1f" providerId="AD" clId="Web-{AEC46379-3539-A13F-B5F7-C628A4797286}" dt="2023-10-12T01:19:32.112" v="706"/>
          <ac:picMkLst>
            <pc:docMk/>
            <pc:sldMk cId="2294220145" sldId="339"/>
            <ac:picMk id="9" creationId="{C6F10E0A-C7FD-339F-5E7D-4FC237C88AE7}"/>
          </ac:picMkLst>
        </pc:picChg>
      </pc:sldChg>
      <pc:sldChg chg="addSp delSp modSp add ord">
        <pc:chgData name="Vera,  Juan (OS-)" userId="S::verajua_paho.org#ext#@worldhealthorg.onmicrosoft.com::d4a6bcd2-ec73-4ae3-9347-161d4b21fb1f" providerId="AD" clId="Web-{AEC46379-3539-A13F-B5F7-C628A4797286}" dt="2023-10-12T01:34:26.755" v="865"/>
        <pc:sldMkLst>
          <pc:docMk/>
          <pc:sldMk cId="3458458964" sldId="340"/>
        </pc:sldMkLst>
        <pc:spChg chg="mod">
          <ac:chgData name="Vera,  Juan (OS-)" userId="S::verajua_paho.org#ext#@worldhealthorg.onmicrosoft.com::d4a6bcd2-ec73-4ae3-9347-161d4b21fb1f" providerId="AD" clId="Web-{AEC46379-3539-A13F-B5F7-C628A4797286}" dt="2023-10-12T01:30:51.915" v="779" actId="1076"/>
          <ac:spMkLst>
            <pc:docMk/>
            <pc:sldMk cId="3458458964" sldId="340"/>
            <ac:spMk id="2" creationId="{00000000-0000-0000-0000-000000000000}"/>
          </ac:spMkLst>
        </pc:spChg>
        <pc:spChg chg="add del">
          <ac:chgData name="Vera,  Juan (OS-)" userId="S::verajua_paho.org#ext#@worldhealthorg.onmicrosoft.com::d4a6bcd2-ec73-4ae3-9347-161d4b21fb1f" providerId="AD" clId="Web-{AEC46379-3539-A13F-B5F7-C628A4797286}" dt="2023-10-12T01:34:26.755" v="865"/>
          <ac:spMkLst>
            <pc:docMk/>
            <pc:sldMk cId="3458458964" sldId="340"/>
            <ac:spMk id="3" creationId="{95032FBE-822F-7639-763B-27E8EFB98B7C}"/>
          </ac:spMkLst>
        </pc:spChg>
        <pc:spChg chg="del">
          <ac:chgData name="Vera,  Juan (OS-)" userId="S::verajua_paho.org#ext#@worldhealthorg.onmicrosoft.com::d4a6bcd2-ec73-4ae3-9347-161d4b21fb1f" providerId="AD" clId="Web-{AEC46379-3539-A13F-B5F7-C628A4797286}" dt="2023-10-12T01:28:55.924" v="764"/>
          <ac:spMkLst>
            <pc:docMk/>
            <pc:sldMk cId="3458458964" sldId="340"/>
            <ac:spMk id="5" creationId="{94284B09-2C1A-EC3C-2530-2DC4CD3681A9}"/>
          </ac:spMkLst>
        </pc:spChg>
        <pc:spChg chg="add">
          <ac:chgData name="Vera,  Juan (OS-)" userId="S::verajua_paho.org#ext#@worldhealthorg.onmicrosoft.com::d4a6bcd2-ec73-4ae3-9347-161d4b21fb1f" providerId="AD" clId="Web-{AEC46379-3539-A13F-B5F7-C628A4797286}" dt="2023-10-12T01:30:25.445" v="772"/>
          <ac:spMkLst>
            <pc:docMk/>
            <pc:sldMk cId="3458458964" sldId="340"/>
            <ac:spMk id="6" creationId="{130289C4-29C3-C027-15C8-F369B064776F}"/>
          </ac:spMkLst>
        </pc:spChg>
        <pc:spChg chg="add">
          <ac:chgData name="Vera,  Juan (OS-)" userId="S::verajua_paho.org#ext#@worldhealthorg.onmicrosoft.com::d4a6bcd2-ec73-4ae3-9347-161d4b21fb1f" providerId="AD" clId="Web-{AEC46379-3539-A13F-B5F7-C628A4797286}" dt="2023-10-12T01:30:25.460" v="773"/>
          <ac:spMkLst>
            <pc:docMk/>
            <pc:sldMk cId="3458458964" sldId="340"/>
            <ac:spMk id="8" creationId="{34FF69EE-8DE0-8C2A-2735-6AD82ABB0014}"/>
          </ac:spMkLst>
        </pc:spChg>
        <pc:spChg chg="del">
          <ac:chgData name="Vera,  Juan (OS-)" userId="S::verajua_paho.org#ext#@worldhealthorg.onmicrosoft.com::d4a6bcd2-ec73-4ae3-9347-161d4b21fb1f" providerId="AD" clId="Web-{AEC46379-3539-A13F-B5F7-C628A4797286}" dt="2023-10-12T01:29:00.362" v="765"/>
          <ac:spMkLst>
            <pc:docMk/>
            <pc:sldMk cId="3458458964" sldId="340"/>
            <ac:spMk id="10" creationId="{F4C0CDD9-2FCF-A397-87A4-1F27B07AA27D}"/>
          </ac:spMkLst>
        </pc:spChg>
      </pc:sldChg>
      <pc:sldChg chg="addSp delSp modSp add replId">
        <pc:chgData name="Vera,  Juan (OS-)" userId="S::verajua_paho.org#ext#@worldhealthorg.onmicrosoft.com::d4a6bcd2-ec73-4ae3-9347-161d4b21fb1f" providerId="AD" clId="Web-{AEC46379-3539-A13F-B5F7-C628A4797286}" dt="2023-10-12T01:42:13.827" v="961" actId="1076"/>
        <pc:sldMkLst>
          <pc:docMk/>
          <pc:sldMk cId="2117893315" sldId="341"/>
        </pc:sldMkLst>
        <pc:spChg chg="add del mod">
          <ac:chgData name="Vera,  Juan (OS-)" userId="S::verajua_paho.org#ext#@worldhealthorg.onmicrosoft.com::d4a6bcd2-ec73-4ae3-9347-161d4b21fb1f" providerId="AD" clId="Web-{AEC46379-3539-A13F-B5F7-C628A4797286}" dt="2023-10-12T01:40:02.492" v="930" actId="20577"/>
          <ac:spMkLst>
            <pc:docMk/>
            <pc:sldMk cId="2117893315" sldId="341"/>
            <ac:spMk id="2" creationId="{00000000-0000-0000-0000-000000000000}"/>
          </ac:spMkLst>
        </pc:spChg>
        <pc:spChg chg="add del">
          <ac:chgData name="Vera,  Juan (OS-)" userId="S::verajua_paho.org#ext#@worldhealthorg.onmicrosoft.com::d4a6bcd2-ec73-4ae3-9347-161d4b21fb1f" providerId="AD" clId="Web-{AEC46379-3539-A13F-B5F7-C628A4797286}" dt="2023-10-12T01:34:18.380" v="863"/>
          <ac:spMkLst>
            <pc:docMk/>
            <pc:sldMk cId="2117893315" sldId="341"/>
            <ac:spMk id="3" creationId="{95032FBE-822F-7639-763B-27E8EFB98B7C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1:33:34.987" v="853" actId="20577"/>
          <ac:spMkLst>
            <pc:docMk/>
            <pc:sldMk cId="2117893315" sldId="341"/>
            <ac:spMk id="4" creationId="{3DF7811D-2033-52C5-C8EC-76D44DF6F980}"/>
          </ac:spMkLst>
        </pc:spChg>
        <pc:spChg chg="add del mod">
          <ac:chgData name="Vera,  Juan (OS-)" userId="S::verajua_paho.org#ext#@worldhealthorg.onmicrosoft.com::d4a6bcd2-ec73-4ae3-9347-161d4b21fb1f" providerId="AD" clId="Web-{AEC46379-3539-A13F-B5F7-C628A4797286}" dt="2023-10-12T01:37:28.609" v="899"/>
          <ac:spMkLst>
            <pc:docMk/>
            <pc:sldMk cId="2117893315" sldId="341"/>
            <ac:spMk id="5" creationId="{3C1CEBC6-0917-73FD-4F4A-AC9D16A4420C}"/>
          </ac:spMkLst>
        </pc:spChg>
        <pc:spChg chg="add del">
          <ac:chgData name="Vera,  Juan (OS-)" userId="S::verajua_paho.org#ext#@worldhealthorg.onmicrosoft.com::d4a6bcd2-ec73-4ae3-9347-161d4b21fb1f" providerId="AD" clId="Web-{AEC46379-3539-A13F-B5F7-C628A4797286}" dt="2023-10-12T01:37:35.406" v="900"/>
          <ac:spMkLst>
            <pc:docMk/>
            <pc:sldMk cId="2117893315" sldId="341"/>
            <ac:spMk id="6" creationId="{EA80A2D2-F607-FA73-9736-E6861E61A357}"/>
          </ac:spMkLst>
        </pc:spChg>
        <pc:spChg chg="add del mod">
          <ac:chgData name="Vera,  Juan (OS-)" userId="S::verajua_paho.org#ext#@worldhealthorg.onmicrosoft.com::d4a6bcd2-ec73-4ae3-9347-161d4b21fb1f" providerId="AD" clId="Web-{AEC46379-3539-A13F-B5F7-C628A4797286}" dt="2023-10-12T01:38:48.441" v="914"/>
          <ac:spMkLst>
            <pc:docMk/>
            <pc:sldMk cId="2117893315" sldId="341"/>
            <ac:spMk id="8" creationId="{D5229310-3A7C-DC0C-5373-08CB828DA799}"/>
          </ac:spMkLst>
        </pc:spChg>
        <pc:spChg chg="add del mod">
          <ac:chgData name="Vera,  Juan (OS-)" userId="S::verajua_paho.org#ext#@worldhealthorg.onmicrosoft.com::d4a6bcd2-ec73-4ae3-9347-161d4b21fb1f" providerId="AD" clId="Web-{AEC46379-3539-A13F-B5F7-C628A4797286}" dt="2023-10-12T01:38:40.441" v="909"/>
          <ac:spMkLst>
            <pc:docMk/>
            <pc:sldMk cId="2117893315" sldId="341"/>
            <ac:spMk id="14" creationId="{549318A6-E55E-40C2-AB01-BF2899CD73C1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1:41:23.637" v="946" actId="1076"/>
          <ac:spMkLst>
            <pc:docMk/>
            <pc:sldMk cId="2117893315" sldId="341"/>
            <ac:spMk id="16" creationId="{F037C91E-E0AE-94AA-3505-AE2FF47436AE}"/>
          </ac:spMkLst>
        </pc:spChg>
        <pc:spChg chg="add">
          <ac:chgData name="Vera,  Juan (OS-)" userId="S::verajua_paho.org#ext#@worldhealthorg.onmicrosoft.com::d4a6bcd2-ec73-4ae3-9347-161d4b21fb1f" providerId="AD" clId="Web-{AEC46379-3539-A13F-B5F7-C628A4797286}" dt="2023-10-12T01:39:03.926" v="918"/>
          <ac:spMkLst>
            <pc:docMk/>
            <pc:sldMk cId="2117893315" sldId="341"/>
            <ac:spMk id="22" creationId="{D0F72C1C-E7E5-9C3E-1CE8-7AE198979018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1:42:13.827" v="961" actId="1076"/>
          <ac:spMkLst>
            <pc:docMk/>
            <pc:sldMk cId="2117893315" sldId="341"/>
            <ac:spMk id="23" creationId="{B5166179-6BC1-B173-696C-BB6AF11345BD}"/>
          </ac:spMkLst>
        </pc:spChg>
        <pc:picChg chg="add del">
          <ac:chgData name="Vera,  Juan (OS-)" userId="S::verajua_paho.org#ext#@worldhealthorg.onmicrosoft.com::d4a6bcd2-ec73-4ae3-9347-161d4b21fb1f" providerId="AD" clId="Web-{AEC46379-3539-A13F-B5F7-C628A4797286}" dt="2023-10-12T01:38:48.441" v="913"/>
          <ac:picMkLst>
            <pc:docMk/>
            <pc:sldMk cId="2117893315" sldId="341"/>
            <ac:picMk id="10" creationId="{A7FAC31E-68E1-45F8-29C7-910F0FD8AFB8}"/>
          </ac:picMkLst>
        </pc:picChg>
        <pc:picChg chg="add del">
          <ac:chgData name="Vera,  Juan (OS-)" userId="S::verajua_paho.org#ext#@worldhealthorg.onmicrosoft.com::d4a6bcd2-ec73-4ae3-9347-161d4b21fb1f" providerId="AD" clId="Web-{AEC46379-3539-A13F-B5F7-C628A4797286}" dt="2023-10-12T01:38:48.441" v="912"/>
          <ac:picMkLst>
            <pc:docMk/>
            <pc:sldMk cId="2117893315" sldId="341"/>
            <ac:picMk id="12" creationId="{59F2A82E-C79B-5127-DC8D-54E9C028D47E}"/>
          </ac:picMkLst>
        </pc:picChg>
        <pc:picChg chg="add mod">
          <ac:chgData name="Vera,  Juan (OS-)" userId="S::verajua_paho.org#ext#@worldhealthorg.onmicrosoft.com::d4a6bcd2-ec73-4ae3-9347-161d4b21fb1f" providerId="AD" clId="Web-{AEC46379-3539-A13F-B5F7-C628A4797286}" dt="2023-10-12T01:41:26.669" v="947" actId="1076"/>
          <ac:picMkLst>
            <pc:docMk/>
            <pc:sldMk cId="2117893315" sldId="341"/>
            <ac:picMk id="18" creationId="{2C5459CE-8F04-5E21-A8C8-0B53775C9FA0}"/>
          </ac:picMkLst>
        </pc:picChg>
        <pc:picChg chg="add">
          <ac:chgData name="Vera,  Juan (OS-)" userId="S::verajua_paho.org#ext#@worldhealthorg.onmicrosoft.com::d4a6bcd2-ec73-4ae3-9347-161d4b21fb1f" providerId="AD" clId="Web-{AEC46379-3539-A13F-B5F7-C628A4797286}" dt="2023-10-12T01:39:03.911" v="917"/>
          <ac:picMkLst>
            <pc:docMk/>
            <pc:sldMk cId="2117893315" sldId="341"/>
            <ac:picMk id="20" creationId="{268F7A17-CEAF-9E09-B374-DD9FC9F71F3C}"/>
          </ac:picMkLst>
        </pc:picChg>
      </pc:sldChg>
      <pc:sldChg chg="modSp add ord replId">
        <pc:chgData name="Vera,  Juan (OS-)" userId="S::verajua_paho.org#ext#@worldhealthorg.onmicrosoft.com::d4a6bcd2-ec73-4ae3-9347-161d4b21fb1f" providerId="AD" clId="Web-{AEC46379-3539-A13F-B5F7-C628A4797286}" dt="2023-10-12T01:37:21.936" v="898"/>
        <pc:sldMkLst>
          <pc:docMk/>
          <pc:sldMk cId="779016575" sldId="342"/>
        </pc:sldMkLst>
        <pc:spChg chg="mod">
          <ac:chgData name="Vera,  Juan (OS-)" userId="S::verajua_paho.org#ext#@worldhealthorg.onmicrosoft.com::d4a6bcd2-ec73-4ae3-9347-161d4b21fb1f" providerId="AD" clId="Web-{AEC46379-3539-A13F-B5F7-C628A4797286}" dt="2023-10-12T01:37:18.186" v="897" actId="20577"/>
          <ac:spMkLst>
            <pc:docMk/>
            <pc:sldMk cId="779016575" sldId="342"/>
            <ac:spMk id="5" creationId="{3C1CEBC6-0917-73FD-4F4A-AC9D16A4420C}"/>
          </ac:spMkLst>
        </pc:spChg>
      </pc:sldChg>
      <pc:sldChg chg="addSp delSp modSp add ord replId">
        <pc:chgData name="Vera,  Juan (OS-)" userId="S::verajua_paho.org#ext#@worldhealthorg.onmicrosoft.com::d4a6bcd2-ec73-4ae3-9347-161d4b21fb1f" providerId="AD" clId="Web-{AEC46379-3539-A13F-B5F7-C628A4797286}" dt="2023-10-12T01:44:40.695" v="985" actId="20577"/>
        <pc:sldMkLst>
          <pc:docMk/>
          <pc:sldMk cId="874913409" sldId="343"/>
        </pc:sldMkLst>
        <pc:spChg chg="del">
          <ac:chgData name="Vera,  Juan (OS-)" userId="S::verajua_paho.org#ext#@worldhealthorg.onmicrosoft.com::d4a6bcd2-ec73-4ae3-9347-161d4b21fb1f" providerId="AD" clId="Web-{AEC46379-3539-A13F-B5F7-C628A4797286}" dt="2023-10-12T01:42:52.814" v="971"/>
          <ac:spMkLst>
            <pc:docMk/>
            <pc:sldMk cId="874913409" sldId="343"/>
            <ac:spMk id="2" creationId="{00000000-0000-0000-0000-000000000000}"/>
          </ac:spMkLst>
        </pc:spChg>
        <pc:spChg chg="del">
          <ac:chgData name="Vera,  Juan (OS-)" userId="S::verajua_paho.org#ext#@worldhealthorg.onmicrosoft.com::d4a6bcd2-ec73-4ae3-9347-161d4b21fb1f" providerId="AD" clId="Web-{AEC46379-3539-A13F-B5F7-C628A4797286}" dt="2023-10-12T01:42:33.313" v="965"/>
          <ac:spMkLst>
            <pc:docMk/>
            <pc:sldMk cId="874913409" sldId="343"/>
            <ac:spMk id="5" creationId="{3C1CEBC6-0917-73FD-4F4A-AC9D16A4420C}"/>
          </ac:spMkLst>
        </pc:spChg>
        <pc:spChg chg="del">
          <ac:chgData name="Vera,  Juan (OS-)" userId="S::verajua_paho.org#ext#@worldhealthorg.onmicrosoft.com::d4a6bcd2-ec73-4ae3-9347-161d4b21fb1f" providerId="AD" clId="Web-{AEC46379-3539-A13F-B5F7-C628A4797286}" dt="2023-10-12T01:42:34.922" v="966"/>
          <ac:spMkLst>
            <pc:docMk/>
            <pc:sldMk cId="874913409" sldId="343"/>
            <ac:spMk id="6" creationId="{EA80A2D2-F607-FA73-9736-E6861E61A357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1:44:40.695" v="985" actId="20577"/>
          <ac:spMkLst>
            <pc:docMk/>
            <pc:sldMk cId="874913409" sldId="343"/>
            <ac:spMk id="7" creationId="{93E44113-3C59-431B-7E73-06DC5C52F23D}"/>
          </ac:spMkLst>
        </pc:spChg>
        <pc:spChg chg="add">
          <ac:chgData name="Vera,  Juan (OS-)" userId="S::verajua_paho.org#ext#@worldhealthorg.onmicrosoft.com::d4a6bcd2-ec73-4ae3-9347-161d4b21fb1f" providerId="AD" clId="Web-{AEC46379-3539-A13F-B5F7-C628A4797286}" dt="2023-10-12T01:42:45.407" v="970"/>
          <ac:spMkLst>
            <pc:docMk/>
            <pc:sldMk cId="874913409" sldId="343"/>
            <ac:spMk id="13" creationId="{5ABBABD3-EBF3-999C-0DFA-C27D04CA85E4}"/>
          </ac:spMkLst>
        </pc:spChg>
        <pc:spChg chg="add del mod">
          <ac:chgData name="Vera,  Juan (OS-)" userId="S::verajua_paho.org#ext#@worldhealthorg.onmicrosoft.com::d4a6bcd2-ec73-4ae3-9347-161d4b21fb1f" providerId="AD" clId="Web-{AEC46379-3539-A13F-B5F7-C628A4797286}" dt="2023-10-12T01:42:55.970" v="972"/>
          <ac:spMkLst>
            <pc:docMk/>
            <pc:sldMk cId="874913409" sldId="343"/>
            <ac:spMk id="15" creationId="{B613A5CE-C98B-5D1B-B655-7D979811E413}"/>
          </ac:spMkLst>
        </pc:spChg>
        <pc:picChg chg="add mod">
          <ac:chgData name="Vera,  Juan (OS-)" userId="S::verajua_paho.org#ext#@worldhealthorg.onmicrosoft.com::d4a6bcd2-ec73-4ae3-9347-161d4b21fb1f" providerId="AD" clId="Web-{AEC46379-3539-A13F-B5F7-C628A4797286}" dt="2023-10-12T01:43:11.987" v="975" actId="1076"/>
          <ac:picMkLst>
            <pc:docMk/>
            <pc:sldMk cId="874913409" sldId="343"/>
            <ac:picMk id="9" creationId="{0446AFFD-FBBA-70B1-4F9C-F0F90E32BEB9}"/>
          </ac:picMkLst>
        </pc:picChg>
        <pc:picChg chg="add">
          <ac:chgData name="Vera,  Juan (OS-)" userId="S::verajua_paho.org#ext#@worldhealthorg.onmicrosoft.com::d4a6bcd2-ec73-4ae3-9347-161d4b21fb1f" providerId="AD" clId="Web-{AEC46379-3539-A13F-B5F7-C628A4797286}" dt="2023-10-12T01:42:45.392" v="969"/>
          <ac:picMkLst>
            <pc:docMk/>
            <pc:sldMk cId="874913409" sldId="343"/>
            <ac:picMk id="11" creationId="{AC94290C-4791-0F91-48AD-6B4007664F0C}"/>
          </ac:picMkLst>
        </pc:picChg>
      </pc:sldChg>
      <pc:sldChg chg="addSp delSp modSp add replId">
        <pc:chgData name="Vera,  Juan (OS-)" userId="S::verajua_paho.org#ext#@worldhealthorg.onmicrosoft.com::d4a6bcd2-ec73-4ae3-9347-161d4b21fb1f" providerId="AD" clId="Web-{AEC46379-3539-A13F-B5F7-C628A4797286}" dt="2023-10-12T01:58:25.474" v="1154"/>
        <pc:sldMkLst>
          <pc:docMk/>
          <pc:sldMk cId="2389604910" sldId="344"/>
        </pc:sldMkLst>
        <pc:spChg chg="del">
          <ac:chgData name="Vera,  Juan (OS-)" userId="S::verajua_paho.org#ext#@worldhealthorg.onmicrosoft.com::d4a6bcd2-ec73-4ae3-9347-161d4b21fb1f" providerId="AD" clId="Web-{AEC46379-3539-A13F-B5F7-C628A4797286}" dt="2023-10-12T01:44:23.131" v="982"/>
          <ac:spMkLst>
            <pc:docMk/>
            <pc:sldMk cId="2389604910" sldId="344"/>
            <ac:spMk id="5" creationId="{3C1CEBC6-0917-73FD-4F4A-AC9D16A4420C}"/>
          </ac:spMkLst>
        </pc:spChg>
        <pc:spChg chg="del">
          <ac:chgData name="Vera,  Juan (OS-)" userId="S::verajua_paho.org#ext#@worldhealthorg.onmicrosoft.com::d4a6bcd2-ec73-4ae3-9347-161d4b21fb1f" providerId="AD" clId="Web-{AEC46379-3539-A13F-B5F7-C628A4797286}" dt="2023-10-12T01:44:24.788" v="983"/>
          <ac:spMkLst>
            <pc:docMk/>
            <pc:sldMk cId="2389604910" sldId="344"/>
            <ac:spMk id="6" creationId="{EA80A2D2-F607-FA73-9736-E6861E61A357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1:58:25.474" v="1154"/>
          <ac:spMkLst>
            <pc:docMk/>
            <pc:sldMk cId="2389604910" sldId="344"/>
            <ac:spMk id="7" creationId="{468BBC2B-03B2-2056-3906-95B84219A8BA}"/>
          </ac:spMkLst>
        </pc:spChg>
        <pc:spChg chg="add del">
          <ac:chgData name="Vera,  Juan (OS-)" userId="S::verajua_paho.org#ext#@worldhealthorg.onmicrosoft.com::d4a6bcd2-ec73-4ae3-9347-161d4b21fb1f" providerId="AD" clId="Web-{AEC46379-3539-A13F-B5F7-C628A4797286}" dt="2023-10-12T01:45:08.243" v="991"/>
          <ac:spMkLst>
            <pc:docMk/>
            <pc:sldMk cId="2389604910" sldId="344"/>
            <ac:spMk id="11" creationId="{E998F047-830B-071D-3697-BC273E9BF82C}"/>
          </ac:spMkLst>
        </pc:spChg>
        <pc:picChg chg="add">
          <ac:chgData name="Vera,  Juan (OS-)" userId="S::verajua_paho.org#ext#@worldhealthorg.onmicrosoft.com::d4a6bcd2-ec73-4ae3-9347-161d4b21fb1f" providerId="AD" clId="Web-{AEC46379-3539-A13F-B5F7-C628A4797286}" dt="2023-10-12T01:45:02.134" v="989"/>
          <ac:picMkLst>
            <pc:docMk/>
            <pc:sldMk cId="2389604910" sldId="344"/>
            <ac:picMk id="9" creationId="{097A5DFD-97BC-1F8F-73B4-E5C623ADDC16}"/>
          </ac:picMkLst>
        </pc:picChg>
      </pc:sldChg>
      <pc:sldChg chg="addSp delSp modSp add ord replId">
        <pc:chgData name="Vera,  Juan (OS-)" userId="S::verajua_paho.org#ext#@worldhealthorg.onmicrosoft.com::d4a6bcd2-ec73-4ae3-9347-161d4b21fb1f" providerId="AD" clId="Web-{AEC46379-3539-A13F-B5F7-C628A4797286}" dt="2023-10-12T01:58:33.334" v="1155"/>
        <pc:sldMkLst>
          <pc:docMk/>
          <pc:sldMk cId="937660549" sldId="345"/>
        </pc:sldMkLst>
        <pc:spChg chg="add mod">
          <ac:chgData name="Vera,  Juan (OS-)" userId="S::verajua_paho.org#ext#@worldhealthorg.onmicrosoft.com::d4a6bcd2-ec73-4ae3-9347-161d4b21fb1f" providerId="AD" clId="Web-{AEC46379-3539-A13F-B5F7-C628A4797286}" dt="2023-10-12T01:58:33.334" v="1155"/>
          <ac:spMkLst>
            <pc:docMk/>
            <pc:sldMk cId="937660549" sldId="345"/>
            <ac:spMk id="3" creationId="{DF2FFC8B-FE79-C31B-70E1-E581E1902F12}"/>
          </ac:spMkLst>
        </pc:spChg>
        <pc:spChg chg="add">
          <ac:chgData name="Vera,  Juan (OS-)" userId="S::verajua_paho.org#ext#@worldhealthorg.onmicrosoft.com::d4a6bcd2-ec73-4ae3-9347-161d4b21fb1f" providerId="AD" clId="Web-{AEC46379-3539-A13F-B5F7-C628A4797286}" dt="2023-10-12T01:50:45.371" v="1102"/>
          <ac:spMkLst>
            <pc:docMk/>
            <pc:sldMk cId="937660549" sldId="345"/>
            <ac:spMk id="6" creationId="{B5E6FA81-8A5E-26D5-5FB7-A979B829DCC8}"/>
          </ac:spMkLst>
        </pc:spChg>
        <pc:spChg chg="add del mod">
          <ac:chgData name="Vera,  Juan (OS-)" userId="S::verajua_paho.org#ext#@worldhealthorg.onmicrosoft.com::d4a6bcd2-ec73-4ae3-9347-161d4b21fb1f" providerId="AD" clId="Web-{AEC46379-3539-A13F-B5F7-C628A4797286}" dt="2023-10-12T01:50:51.825" v="1104"/>
          <ac:spMkLst>
            <pc:docMk/>
            <pc:sldMk cId="937660549" sldId="345"/>
            <ac:spMk id="7" creationId="{695B47FC-B59B-2BC8-F769-E00879A431C7}"/>
          </ac:spMkLst>
        </pc:spChg>
        <pc:spChg chg="add">
          <ac:chgData name="Vera,  Juan (OS-)" userId="S::verajua_paho.org#ext#@worldhealthorg.onmicrosoft.com::d4a6bcd2-ec73-4ae3-9347-161d4b21fb1f" providerId="AD" clId="Web-{AEC46379-3539-A13F-B5F7-C628A4797286}" dt="2023-10-12T01:50:45.371" v="1102"/>
          <ac:spMkLst>
            <pc:docMk/>
            <pc:sldMk cId="937660549" sldId="345"/>
            <ac:spMk id="8" creationId="{A93F7253-429A-95F9-77CF-7F723F06CB74}"/>
          </ac:spMkLst>
        </pc:spChg>
        <pc:picChg chg="add">
          <ac:chgData name="Vera,  Juan (OS-)" userId="S::verajua_paho.org#ext#@worldhealthorg.onmicrosoft.com::d4a6bcd2-ec73-4ae3-9347-161d4b21fb1f" providerId="AD" clId="Web-{AEC46379-3539-A13F-B5F7-C628A4797286}" dt="2023-10-12T01:50:45.371" v="1102"/>
          <ac:picMkLst>
            <pc:docMk/>
            <pc:sldMk cId="937660549" sldId="345"/>
            <ac:picMk id="5" creationId="{6F6851DC-C432-128F-746D-AD52D5A821F5}"/>
          </ac:picMkLst>
        </pc:picChg>
      </pc:sldChg>
      <pc:sldChg chg="addSp delSp modSp add ord replId">
        <pc:chgData name="Vera,  Juan (OS-)" userId="S::verajua_paho.org#ext#@worldhealthorg.onmicrosoft.com::d4a6bcd2-ec73-4ae3-9347-161d4b21fb1f" providerId="AD" clId="Web-{AEC46379-3539-A13F-B5F7-C628A4797286}" dt="2023-10-12T01:58:46.319" v="1156"/>
        <pc:sldMkLst>
          <pc:docMk/>
          <pc:sldMk cId="3105030102" sldId="346"/>
        </pc:sldMkLst>
        <pc:spChg chg="add mod">
          <ac:chgData name="Vera,  Juan (OS-)" userId="S::verajua_paho.org#ext#@worldhealthorg.onmicrosoft.com::d4a6bcd2-ec73-4ae3-9347-161d4b21fb1f" providerId="AD" clId="Web-{AEC46379-3539-A13F-B5F7-C628A4797286}" dt="2023-10-12T01:58:46.319" v="1156"/>
          <ac:spMkLst>
            <pc:docMk/>
            <pc:sldMk cId="3105030102" sldId="346"/>
            <ac:spMk id="3" creationId="{93B8E305-6445-ACDC-E466-46404B099862}"/>
          </ac:spMkLst>
        </pc:spChg>
        <pc:spChg chg="add del">
          <ac:chgData name="Vera,  Juan (OS-)" userId="S::verajua_paho.org#ext#@worldhealthorg.onmicrosoft.com::d4a6bcd2-ec73-4ae3-9347-161d4b21fb1f" providerId="AD" clId="Web-{AEC46379-3539-A13F-B5F7-C628A4797286}" dt="2023-10-12T01:53:19.286" v="1128"/>
          <ac:spMkLst>
            <pc:docMk/>
            <pc:sldMk cId="3105030102" sldId="346"/>
            <ac:spMk id="6" creationId="{397B0B20-B11C-4E33-43FA-69C6D76C12E2}"/>
          </ac:spMkLst>
        </pc:spChg>
        <pc:picChg chg="add">
          <ac:chgData name="Vera,  Juan (OS-)" userId="S::verajua_paho.org#ext#@worldhealthorg.onmicrosoft.com::d4a6bcd2-ec73-4ae3-9347-161d4b21fb1f" providerId="AD" clId="Web-{AEC46379-3539-A13F-B5F7-C628A4797286}" dt="2023-10-12T01:53:12.410" v="1127"/>
          <ac:picMkLst>
            <pc:docMk/>
            <pc:sldMk cId="3105030102" sldId="346"/>
            <ac:picMk id="5" creationId="{2B328843-96DB-B70B-67B9-132181B434B9}"/>
          </ac:picMkLst>
        </pc:picChg>
        <pc:picChg chg="add mod">
          <ac:chgData name="Vera,  Juan (OS-)" userId="S::verajua_paho.org#ext#@worldhealthorg.onmicrosoft.com::d4a6bcd2-ec73-4ae3-9347-161d4b21fb1f" providerId="AD" clId="Web-{AEC46379-3539-A13F-B5F7-C628A4797286}" dt="2023-10-12T01:54:59.244" v="1137" actId="1076"/>
          <ac:picMkLst>
            <pc:docMk/>
            <pc:sldMk cId="3105030102" sldId="346"/>
            <ac:picMk id="7" creationId="{71999FED-AF78-53D7-B908-3E5BB13A5748}"/>
          </ac:picMkLst>
        </pc:picChg>
      </pc:sldChg>
      <pc:sldChg chg="addSp modSp add ord replId">
        <pc:chgData name="Vera,  Juan (OS-)" userId="S::verajua_paho.org#ext#@worldhealthorg.onmicrosoft.com::d4a6bcd2-ec73-4ae3-9347-161d4b21fb1f" providerId="AD" clId="Web-{AEC46379-3539-A13F-B5F7-C628A4797286}" dt="2023-10-12T01:58:54.570" v="1157"/>
        <pc:sldMkLst>
          <pc:docMk/>
          <pc:sldMk cId="151066475" sldId="347"/>
        </pc:sldMkLst>
        <pc:spChg chg="add mod">
          <ac:chgData name="Vera,  Juan (OS-)" userId="S::verajua_paho.org#ext#@worldhealthorg.onmicrosoft.com::d4a6bcd2-ec73-4ae3-9347-161d4b21fb1f" providerId="AD" clId="Web-{AEC46379-3539-A13F-B5F7-C628A4797286}" dt="2023-10-12T01:58:54.570" v="1157"/>
          <ac:spMkLst>
            <pc:docMk/>
            <pc:sldMk cId="151066475" sldId="347"/>
            <ac:spMk id="3" creationId="{9CCB0B04-4359-FB77-B218-95667F542DA9}"/>
          </ac:spMkLst>
        </pc:spChg>
        <pc:picChg chg="add">
          <ac:chgData name="Vera,  Juan (OS-)" userId="S::verajua_paho.org#ext#@worldhealthorg.onmicrosoft.com::d4a6bcd2-ec73-4ae3-9347-161d4b21fb1f" providerId="AD" clId="Web-{AEC46379-3539-A13F-B5F7-C628A4797286}" dt="2023-10-12T01:56:44" v="1145"/>
          <ac:picMkLst>
            <pc:docMk/>
            <pc:sldMk cId="151066475" sldId="347"/>
            <ac:picMk id="5" creationId="{765CFAA2-496C-6F2F-BF2D-4F72B4B2BEBC}"/>
          </ac:picMkLst>
        </pc:picChg>
      </pc:sldChg>
      <pc:sldChg chg="addSp modSp add replId">
        <pc:chgData name="Vera,  Juan (OS-)" userId="S::verajua_paho.org#ext#@worldhealthorg.onmicrosoft.com::d4a6bcd2-ec73-4ae3-9347-161d4b21fb1f" providerId="AD" clId="Web-{AEC46379-3539-A13F-B5F7-C628A4797286}" dt="2023-10-12T01:59:40.166" v="1163"/>
        <pc:sldMkLst>
          <pc:docMk/>
          <pc:sldMk cId="2885481582" sldId="348"/>
        </pc:sldMkLst>
        <pc:spChg chg="add mod">
          <ac:chgData name="Vera,  Juan (OS-)" userId="S::verajua_paho.org#ext#@worldhealthorg.onmicrosoft.com::d4a6bcd2-ec73-4ae3-9347-161d4b21fb1f" providerId="AD" clId="Web-{AEC46379-3539-A13F-B5F7-C628A4797286}" dt="2023-10-12T01:59:40.166" v="1163"/>
          <ac:spMkLst>
            <pc:docMk/>
            <pc:sldMk cId="2885481582" sldId="348"/>
            <ac:spMk id="3" creationId="{6612FF85-DFF4-4D95-ECD4-3A0E293A19BF}"/>
          </ac:spMkLst>
        </pc:spChg>
        <pc:spChg chg="add">
          <ac:chgData name="Vera,  Juan (OS-)" userId="S::verajua_paho.org#ext#@worldhealthorg.onmicrosoft.com::d4a6bcd2-ec73-4ae3-9347-161d4b21fb1f" providerId="AD" clId="Web-{AEC46379-3539-A13F-B5F7-C628A4797286}" dt="2023-10-12T01:59:23.353" v="1162"/>
          <ac:spMkLst>
            <pc:docMk/>
            <pc:sldMk cId="2885481582" sldId="348"/>
            <ac:spMk id="7" creationId="{E5922D4F-A470-DCDF-93AE-43AC8D9D0E83}"/>
          </ac:spMkLst>
        </pc:spChg>
        <pc:picChg chg="add">
          <ac:chgData name="Vera,  Juan (OS-)" userId="S::verajua_paho.org#ext#@worldhealthorg.onmicrosoft.com::d4a6bcd2-ec73-4ae3-9347-161d4b21fb1f" providerId="AD" clId="Web-{AEC46379-3539-A13F-B5F7-C628A4797286}" dt="2023-10-12T01:59:23.353" v="1162"/>
          <ac:picMkLst>
            <pc:docMk/>
            <pc:sldMk cId="2885481582" sldId="348"/>
            <ac:picMk id="5" creationId="{AAB1C589-8A73-09AD-1EC3-0864DA721D2A}"/>
          </ac:picMkLst>
        </pc:picChg>
        <pc:picChg chg="add">
          <ac:chgData name="Vera,  Juan (OS-)" userId="S::verajua_paho.org#ext#@worldhealthorg.onmicrosoft.com::d4a6bcd2-ec73-4ae3-9347-161d4b21fb1f" providerId="AD" clId="Web-{AEC46379-3539-A13F-B5F7-C628A4797286}" dt="2023-10-12T01:59:23.353" v="1162"/>
          <ac:picMkLst>
            <pc:docMk/>
            <pc:sldMk cId="2885481582" sldId="348"/>
            <ac:picMk id="6" creationId="{E3EEF98F-4538-30CC-4B4A-9BA13B9564F4}"/>
          </ac:picMkLst>
        </pc:picChg>
      </pc:sldChg>
      <pc:sldChg chg="addSp modSp add ord replId">
        <pc:chgData name="Vera,  Juan (OS-)" userId="S::verajua_paho.org#ext#@worldhealthorg.onmicrosoft.com::d4a6bcd2-ec73-4ae3-9347-161d4b21fb1f" providerId="AD" clId="Web-{AEC46379-3539-A13F-B5F7-C628A4797286}" dt="2023-10-12T02:03:35.710" v="1211"/>
        <pc:sldMkLst>
          <pc:docMk/>
          <pc:sldMk cId="1274939564" sldId="349"/>
        </pc:sldMkLst>
        <pc:spChg chg="add mod">
          <ac:chgData name="Vera,  Juan (OS-)" userId="S::verajua_paho.org#ext#@worldhealthorg.onmicrosoft.com::d4a6bcd2-ec73-4ae3-9347-161d4b21fb1f" providerId="AD" clId="Web-{AEC46379-3539-A13F-B5F7-C628A4797286}" dt="2023-10-12T02:03:35.710" v="1211"/>
          <ac:spMkLst>
            <pc:docMk/>
            <pc:sldMk cId="1274939564" sldId="349"/>
            <ac:spMk id="3" creationId="{92F6F3C5-F2C2-14C8-051F-71C8636FE079}"/>
          </ac:spMkLst>
        </pc:spChg>
        <pc:spChg chg="add">
          <ac:chgData name="Vera,  Juan (OS-)" userId="S::verajua_paho.org#ext#@worldhealthorg.onmicrosoft.com::d4a6bcd2-ec73-4ae3-9347-161d4b21fb1f" providerId="AD" clId="Web-{AEC46379-3539-A13F-B5F7-C628A4797286}" dt="2023-10-12T02:00:54.764" v="1179"/>
          <ac:spMkLst>
            <pc:docMk/>
            <pc:sldMk cId="1274939564" sldId="349"/>
            <ac:spMk id="7" creationId="{0294CEDE-4BE0-CD56-8281-F2A3EA4C4F65}"/>
          </ac:spMkLst>
        </pc:spChg>
        <pc:picChg chg="add">
          <ac:chgData name="Vera,  Juan (OS-)" userId="S::verajua_paho.org#ext#@worldhealthorg.onmicrosoft.com::d4a6bcd2-ec73-4ae3-9347-161d4b21fb1f" providerId="AD" clId="Web-{AEC46379-3539-A13F-B5F7-C628A4797286}" dt="2023-10-12T02:00:54.764" v="1179"/>
          <ac:picMkLst>
            <pc:docMk/>
            <pc:sldMk cId="1274939564" sldId="349"/>
            <ac:picMk id="5" creationId="{40D7F58A-0241-C117-62AF-D84A5B3B003C}"/>
          </ac:picMkLst>
        </pc:picChg>
        <pc:picChg chg="add">
          <ac:chgData name="Vera,  Juan (OS-)" userId="S::verajua_paho.org#ext#@worldhealthorg.onmicrosoft.com::d4a6bcd2-ec73-4ae3-9347-161d4b21fb1f" providerId="AD" clId="Web-{AEC46379-3539-A13F-B5F7-C628A4797286}" dt="2023-10-12T02:00:54.764" v="1179"/>
          <ac:picMkLst>
            <pc:docMk/>
            <pc:sldMk cId="1274939564" sldId="349"/>
            <ac:picMk id="6" creationId="{12080122-E910-CF7B-A2AD-13075375C49F}"/>
          </ac:picMkLst>
        </pc:picChg>
      </pc:sldChg>
      <pc:sldChg chg="add del replId">
        <pc:chgData name="Vera,  Juan (OS-)" userId="S::verajua_paho.org#ext#@worldhealthorg.onmicrosoft.com::d4a6bcd2-ec73-4ae3-9347-161d4b21fb1f" providerId="AD" clId="Web-{AEC46379-3539-A13F-B5F7-C628A4797286}" dt="2023-10-12T01:57:52.660" v="1151"/>
        <pc:sldMkLst>
          <pc:docMk/>
          <pc:sldMk cId="3085941134" sldId="349"/>
        </pc:sldMkLst>
      </pc:sldChg>
      <pc:sldChg chg="addSp modSp add ord replId">
        <pc:chgData name="Vera,  Juan (OS-)" userId="S::verajua_paho.org#ext#@worldhealthorg.onmicrosoft.com::d4a6bcd2-ec73-4ae3-9347-161d4b21fb1f" providerId="AD" clId="Web-{AEC46379-3539-A13F-B5F7-C628A4797286}" dt="2023-10-12T02:05:07.621" v="1238" actId="20577"/>
        <pc:sldMkLst>
          <pc:docMk/>
          <pc:sldMk cId="2005710096" sldId="350"/>
        </pc:sldMkLst>
        <pc:spChg chg="mod">
          <ac:chgData name="Vera,  Juan (OS-)" userId="S::verajua_paho.org#ext#@worldhealthorg.onmicrosoft.com::d4a6bcd2-ec73-4ae3-9347-161d4b21fb1f" providerId="AD" clId="Web-{AEC46379-3539-A13F-B5F7-C628A4797286}" dt="2023-10-12T02:05:07.621" v="1238" actId="20577"/>
          <ac:spMkLst>
            <pc:docMk/>
            <pc:sldMk cId="2005710096" sldId="350"/>
            <ac:spMk id="2" creationId="{00000000-0000-0000-0000-000000000000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2:04:15.665" v="1225" actId="20577"/>
          <ac:spMkLst>
            <pc:docMk/>
            <pc:sldMk cId="2005710096" sldId="350"/>
            <ac:spMk id="3" creationId="{962A96EF-15FE-D49C-7B55-93C0D041C891}"/>
          </ac:spMkLst>
        </pc:spChg>
        <pc:picChg chg="add">
          <ac:chgData name="Vera,  Juan (OS-)" userId="S::verajua_paho.org#ext#@worldhealthorg.onmicrosoft.com::d4a6bcd2-ec73-4ae3-9347-161d4b21fb1f" providerId="AD" clId="Web-{AEC46379-3539-A13F-B5F7-C628A4797286}" dt="2023-10-12T02:03:13.615" v="1210"/>
          <ac:picMkLst>
            <pc:docMk/>
            <pc:sldMk cId="2005710096" sldId="350"/>
            <ac:picMk id="5" creationId="{0FCA9A01-BCC8-760E-D450-82B27B4EC322}"/>
          </ac:picMkLst>
        </pc:picChg>
      </pc:sldChg>
      <pc:sldChg chg="addSp modSp add ord replId">
        <pc:chgData name="Vera,  Juan (OS-)" userId="S::verajua_paho.org#ext#@worldhealthorg.onmicrosoft.com::d4a6bcd2-ec73-4ae3-9347-161d4b21fb1f" providerId="AD" clId="Web-{AEC46379-3539-A13F-B5F7-C628A4797286}" dt="2023-10-12T02:06:23.766" v="1253" actId="20577"/>
        <pc:sldMkLst>
          <pc:docMk/>
          <pc:sldMk cId="3495967395" sldId="351"/>
        </pc:sldMkLst>
        <pc:spChg chg="mod">
          <ac:chgData name="Vera,  Juan (OS-)" userId="S::verajua_paho.org#ext#@worldhealthorg.onmicrosoft.com::d4a6bcd2-ec73-4ae3-9347-161d4b21fb1f" providerId="AD" clId="Web-{AEC46379-3539-A13F-B5F7-C628A4797286}" dt="2023-10-12T02:05:23.075" v="1244" actId="20577"/>
          <ac:spMkLst>
            <pc:docMk/>
            <pc:sldMk cId="3495967395" sldId="351"/>
            <ac:spMk id="2" creationId="{00000000-0000-0000-0000-000000000000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2:06:23.766" v="1253" actId="20577"/>
          <ac:spMkLst>
            <pc:docMk/>
            <pc:sldMk cId="3495967395" sldId="351"/>
            <ac:spMk id="7" creationId="{583383A7-1D83-8973-2501-3D0AFC04FBCC}"/>
          </ac:spMkLst>
        </pc:spChg>
        <pc:spChg chg="add">
          <ac:chgData name="Vera,  Juan (OS-)" userId="S::verajua_paho.org#ext#@worldhealthorg.onmicrosoft.com::d4a6bcd2-ec73-4ae3-9347-161d4b21fb1f" providerId="AD" clId="Web-{AEC46379-3539-A13F-B5F7-C628A4797286}" dt="2023-10-12T02:05:34.451" v="1249"/>
          <ac:spMkLst>
            <pc:docMk/>
            <pc:sldMk cId="3495967395" sldId="351"/>
            <ac:spMk id="11" creationId="{3D026661-E6D9-8E47-FCA8-5979248E9E6A}"/>
          </ac:spMkLst>
        </pc:spChg>
        <pc:picChg chg="add">
          <ac:chgData name="Vera,  Juan (OS-)" userId="S::verajua_paho.org#ext#@worldhealthorg.onmicrosoft.com::d4a6bcd2-ec73-4ae3-9347-161d4b21fb1f" providerId="AD" clId="Web-{AEC46379-3539-A13F-B5F7-C628A4797286}" dt="2023-10-12T02:05:34.389" v="1246"/>
          <ac:picMkLst>
            <pc:docMk/>
            <pc:sldMk cId="3495967395" sldId="351"/>
            <ac:picMk id="5" creationId="{E0855D82-1952-486F-BA19-C2025AAC901E}"/>
          </ac:picMkLst>
        </pc:picChg>
        <pc:picChg chg="add">
          <ac:chgData name="Vera,  Juan (OS-)" userId="S::verajua_paho.org#ext#@worldhealthorg.onmicrosoft.com::d4a6bcd2-ec73-4ae3-9347-161d4b21fb1f" providerId="AD" clId="Web-{AEC46379-3539-A13F-B5F7-C628A4797286}" dt="2023-10-12T02:05:34.435" v="1248"/>
          <ac:picMkLst>
            <pc:docMk/>
            <pc:sldMk cId="3495967395" sldId="351"/>
            <ac:picMk id="9" creationId="{2B3E3740-EF39-9909-DD4E-C083ADAAFD6E}"/>
          </ac:picMkLst>
        </pc:picChg>
        <pc:picChg chg="add">
          <ac:chgData name="Vera,  Juan (OS-)" userId="S::verajua_paho.org#ext#@worldhealthorg.onmicrosoft.com::d4a6bcd2-ec73-4ae3-9347-161d4b21fb1f" providerId="AD" clId="Web-{AEC46379-3539-A13F-B5F7-C628A4797286}" dt="2023-10-12T02:05:34.467" v="1250"/>
          <ac:picMkLst>
            <pc:docMk/>
            <pc:sldMk cId="3495967395" sldId="351"/>
            <ac:picMk id="13" creationId="{8AE64DA5-CE56-F1DF-086F-FC9A4995ED46}"/>
          </ac:picMkLst>
        </pc:picChg>
      </pc:sldChg>
      <pc:sldChg chg="addSp modSp add ord replId">
        <pc:chgData name="Vera,  Juan (OS-)" userId="S::verajua_paho.org#ext#@worldhealthorg.onmicrosoft.com::d4a6bcd2-ec73-4ae3-9347-161d4b21fb1f" providerId="AD" clId="Web-{AEC46379-3539-A13F-B5F7-C628A4797286}" dt="2023-10-12T02:10:02.325" v="1293"/>
        <pc:sldMkLst>
          <pc:docMk/>
          <pc:sldMk cId="1512681955" sldId="352"/>
        </pc:sldMkLst>
        <pc:spChg chg="mod">
          <ac:chgData name="Vera,  Juan (OS-)" userId="S::verajua_paho.org#ext#@worldhealthorg.onmicrosoft.com::d4a6bcd2-ec73-4ae3-9347-161d4b21fb1f" providerId="AD" clId="Web-{AEC46379-3539-A13F-B5F7-C628A4797286}" dt="2023-10-12T02:07:48.443" v="1265" actId="20577"/>
          <ac:spMkLst>
            <pc:docMk/>
            <pc:sldMk cId="1512681955" sldId="352"/>
            <ac:spMk id="2" creationId="{00000000-0000-0000-0000-000000000000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2:10:02.325" v="1293"/>
          <ac:spMkLst>
            <pc:docMk/>
            <pc:sldMk cId="1512681955" sldId="352"/>
            <ac:spMk id="3" creationId="{92B4F23F-0C8E-34D2-A6D7-05C5812737DD}"/>
          </ac:spMkLst>
        </pc:spChg>
        <pc:picChg chg="add">
          <ac:chgData name="Vera,  Juan (OS-)" userId="S::verajua_paho.org#ext#@worldhealthorg.onmicrosoft.com::d4a6bcd2-ec73-4ae3-9347-161d4b21fb1f" providerId="AD" clId="Web-{AEC46379-3539-A13F-B5F7-C628A4797286}" dt="2023-10-12T02:07:40.505" v="1264"/>
          <ac:picMkLst>
            <pc:docMk/>
            <pc:sldMk cId="1512681955" sldId="352"/>
            <ac:picMk id="5" creationId="{6B75D59C-1D4D-6F9E-FA0F-7C2B6DE55D74}"/>
          </ac:picMkLst>
        </pc:picChg>
      </pc:sldChg>
      <pc:sldChg chg="addSp delSp modSp add replId">
        <pc:chgData name="Vera,  Juan (OS-)" userId="S::verajua_paho.org#ext#@worldhealthorg.onmicrosoft.com::d4a6bcd2-ec73-4ae3-9347-161d4b21fb1f" providerId="AD" clId="Web-{AEC46379-3539-A13F-B5F7-C628A4797286}" dt="2023-10-12T02:12:31.521" v="1326" actId="20577"/>
        <pc:sldMkLst>
          <pc:docMk/>
          <pc:sldMk cId="3506480904" sldId="353"/>
        </pc:sldMkLst>
        <pc:spChg chg="mod">
          <ac:chgData name="Vera,  Juan (OS-)" userId="S::verajua_paho.org#ext#@worldhealthorg.onmicrosoft.com::d4a6bcd2-ec73-4ae3-9347-161d4b21fb1f" providerId="AD" clId="Web-{AEC46379-3539-A13F-B5F7-C628A4797286}" dt="2023-10-12T02:12:31.521" v="1326" actId="20577"/>
          <ac:spMkLst>
            <pc:docMk/>
            <pc:sldMk cId="3506480904" sldId="353"/>
            <ac:spMk id="2" creationId="{00000000-0000-0000-0000-000000000000}"/>
          </ac:spMkLst>
        </pc:spChg>
        <pc:spChg chg="del">
          <ac:chgData name="Vera,  Juan (OS-)" userId="S::verajua_paho.org#ext#@worldhealthorg.onmicrosoft.com::d4a6bcd2-ec73-4ae3-9347-161d4b21fb1f" providerId="AD" clId="Web-{AEC46379-3539-A13F-B5F7-C628A4797286}" dt="2023-10-12T02:09:23.354" v="1283"/>
          <ac:spMkLst>
            <pc:docMk/>
            <pc:sldMk cId="3506480904" sldId="353"/>
            <ac:spMk id="3" creationId="{92B4F23F-0C8E-34D2-A6D7-05C5812737DD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2:11:21.579" v="1303" actId="20577"/>
          <ac:spMkLst>
            <pc:docMk/>
            <pc:sldMk cId="3506480904" sldId="353"/>
            <ac:spMk id="6" creationId="{615D8FE8-3DD0-C863-16B5-6DE6A3727943}"/>
          </ac:spMkLst>
        </pc:spChg>
        <pc:spChg chg="add">
          <ac:chgData name="Vera,  Juan (OS-)" userId="S::verajua_paho.org#ext#@worldhealthorg.onmicrosoft.com::d4a6bcd2-ec73-4ae3-9347-161d4b21fb1f" providerId="AD" clId="Web-{AEC46379-3539-A13F-B5F7-C628A4797286}" dt="2023-10-12T02:09:56.403" v="1292"/>
          <ac:spMkLst>
            <pc:docMk/>
            <pc:sldMk cId="3506480904" sldId="353"/>
            <ac:spMk id="9" creationId="{72A2F61D-CE8E-D637-38C0-38AE04353593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2:10:42.655" v="1299"/>
          <ac:spMkLst>
            <pc:docMk/>
            <pc:sldMk cId="3506480904" sldId="353"/>
            <ac:spMk id="10" creationId="{EA499DB0-21AF-04D7-836B-F63E827B6782}"/>
          </ac:spMkLst>
        </pc:spChg>
        <pc:spChg chg="add del">
          <ac:chgData name="Vera,  Juan (OS-)" userId="S::verajua_paho.org#ext#@worldhealthorg.onmicrosoft.com::d4a6bcd2-ec73-4ae3-9347-161d4b21fb1f" providerId="AD" clId="Web-{AEC46379-3539-A13F-B5F7-C628A4797286}" dt="2023-10-12T02:10:33.030" v="1297"/>
          <ac:spMkLst>
            <pc:docMk/>
            <pc:sldMk cId="3506480904" sldId="353"/>
            <ac:spMk id="11" creationId="{615D8FE8-3DD0-C863-16B5-6DE6A3727943}"/>
          </ac:spMkLst>
        </pc:spChg>
        <pc:spChg chg="add del">
          <ac:chgData name="Vera,  Juan (OS-)" userId="S::verajua_paho.org#ext#@worldhealthorg.onmicrosoft.com::d4a6bcd2-ec73-4ae3-9347-161d4b21fb1f" providerId="AD" clId="Web-{AEC46379-3539-A13F-B5F7-C628A4797286}" dt="2023-10-12T02:10:33.030" v="1297"/>
          <ac:spMkLst>
            <pc:docMk/>
            <pc:sldMk cId="3506480904" sldId="353"/>
            <ac:spMk id="14" creationId="{72A2F61D-CE8E-D637-38C0-38AE04353593}"/>
          </ac:spMkLst>
        </pc:spChg>
        <pc:spChg chg="add del">
          <ac:chgData name="Vera,  Juan (OS-)" userId="S::verajua_paho.org#ext#@worldhealthorg.onmicrosoft.com::d4a6bcd2-ec73-4ae3-9347-161d4b21fb1f" providerId="AD" clId="Web-{AEC46379-3539-A13F-B5F7-C628A4797286}" dt="2023-10-12T02:10:33.030" v="1297"/>
          <ac:spMkLst>
            <pc:docMk/>
            <pc:sldMk cId="3506480904" sldId="353"/>
            <ac:spMk id="15" creationId="{EA499DB0-21AF-04D7-836B-F63E827B6782}"/>
          </ac:spMkLst>
        </pc:spChg>
        <pc:picChg chg="del">
          <ac:chgData name="Vera,  Juan (OS-)" userId="S::verajua_paho.org#ext#@worldhealthorg.onmicrosoft.com::d4a6bcd2-ec73-4ae3-9347-161d4b21fb1f" providerId="AD" clId="Web-{AEC46379-3539-A13F-B5F7-C628A4797286}" dt="2023-10-12T02:09:26.245" v="1284"/>
          <ac:picMkLst>
            <pc:docMk/>
            <pc:sldMk cId="3506480904" sldId="353"/>
            <ac:picMk id="5" creationId="{6B75D59C-1D4D-6F9E-FA0F-7C2B6DE55D74}"/>
          </ac:picMkLst>
        </pc:picChg>
        <pc:picChg chg="add">
          <ac:chgData name="Vera,  Juan (OS-)" userId="S::verajua_paho.org#ext#@worldhealthorg.onmicrosoft.com::d4a6bcd2-ec73-4ae3-9347-161d4b21fb1f" providerId="AD" clId="Web-{AEC46379-3539-A13F-B5F7-C628A4797286}" dt="2023-10-12T02:09:56.403" v="1292"/>
          <ac:picMkLst>
            <pc:docMk/>
            <pc:sldMk cId="3506480904" sldId="353"/>
            <ac:picMk id="7" creationId="{A457A673-DAFE-8AAE-BCDD-18CF0A815EBB}"/>
          </ac:picMkLst>
        </pc:picChg>
        <pc:picChg chg="add">
          <ac:chgData name="Vera,  Juan (OS-)" userId="S::verajua_paho.org#ext#@worldhealthorg.onmicrosoft.com::d4a6bcd2-ec73-4ae3-9347-161d4b21fb1f" providerId="AD" clId="Web-{AEC46379-3539-A13F-B5F7-C628A4797286}" dt="2023-10-12T02:09:56.403" v="1292"/>
          <ac:picMkLst>
            <pc:docMk/>
            <pc:sldMk cId="3506480904" sldId="353"/>
            <ac:picMk id="8" creationId="{0615A859-9BB8-3AF2-856E-94BFE7757451}"/>
          </ac:picMkLst>
        </pc:picChg>
        <pc:picChg chg="add del">
          <ac:chgData name="Vera,  Juan (OS-)" userId="S::verajua_paho.org#ext#@worldhealthorg.onmicrosoft.com::d4a6bcd2-ec73-4ae3-9347-161d4b21fb1f" providerId="AD" clId="Web-{AEC46379-3539-A13F-B5F7-C628A4797286}" dt="2023-10-12T02:10:33.030" v="1297"/>
          <ac:picMkLst>
            <pc:docMk/>
            <pc:sldMk cId="3506480904" sldId="353"/>
            <ac:picMk id="12" creationId="{A457A673-DAFE-8AAE-BCDD-18CF0A815EBB}"/>
          </ac:picMkLst>
        </pc:picChg>
        <pc:picChg chg="add del">
          <ac:chgData name="Vera,  Juan (OS-)" userId="S::verajua_paho.org#ext#@worldhealthorg.onmicrosoft.com::d4a6bcd2-ec73-4ae3-9347-161d4b21fb1f" providerId="AD" clId="Web-{AEC46379-3539-A13F-B5F7-C628A4797286}" dt="2023-10-12T02:10:33.030" v="1297"/>
          <ac:picMkLst>
            <pc:docMk/>
            <pc:sldMk cId="3506480904" sldId="353"/>
            <ac:picMk id="13" creationId="{0615A859-9BB8-3AF2-856E-94BFE7757451}"/>
          </ac:picMkLst>
        </pc:picChg>
      </pc:sldChg>
      <pc:sldChg chg="addSp modSp add ord replId">
        <pc:chgData name="Vera,  Juan (OS-)" userId="S::verajua_paho.org#ext#@worldhealthorg.onmicrosoft.com::d4a6bcd2-ec73-4ae3-9347-161d4b21fb1f" providerId="AD" clId="Web-{AEC46379-3539-A13F-B5F7-C628A4797286}" dt="2023-10-12T02:14:03.885" v="1344" actId="20577"/>
        <pc:sldMkLst>
          <pc:docMk/>
          <pc:sldMk cId="3881981379" sldId="354"/>
        </pc:sldMkLst>
        <pc:spChg chg="mod">
          <ac:chgData name="Vera,  Juan (OS-)" userId="S::verajua_paho.org#ext#@worldhealthorg.onmicrosoft.com::d4a6bcd2-ec73-4ae3-9347-161d4b21fb1f" providerId="AD" clId="Web-{AEC46379-3539-A13F-B5F7-C628A4797286}" dt="2023-10-12T02:13:12.351" v="1332" actId="20577"/>
          <ac:spMkLst>
            <pc:docMk/>
            <pc:sldMk cId="3881981379" sldId="354"/>
            <ac:spMk id="2" creationId="{00000000-0000-0000-0000-000000000000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2:14:03.885" v="1344" actId="20577"/>
          <ac:spMkLst>
            <pc:docMk/>
            <pc:sldMk cId="3881981379" sldId="354"/>
            <ac:spMk id="3" creationId="{45001EF6-2CCC-56A8-8F4E-D052B4C01944}"/>
          </ac:spMkLst>
        </pc:spChg>
        <pc:spChg chg="add">
          <ac:chgData name="Vera,  Juan (OS-)" userId="S::verajua_paho.org#ext#@worldhealthorg.onmicrosoft.com::d4a6bcd2-ec73-4ae3-9347-161d4b21fb1f" providerId="AD" clId="Web-{AEC46379-3539-A13F-B5F7-C628A4797286}" dt="2023-10-12T02:13:22.867" v="1337"/>
          <ac:spMkLst>
            <pc:docMk/>
            <pc:sldMk cId="3881981379" sldId="354"/>
            <ac:spMk id="7" creationId="{BEC9FDEF-A66C-5541-275A-8598A4860F1A}"/>
          </ac:spMkLst>
        </pc:spChg>
        <pc:picChg chg="add">
          <ac:chgData name="Vera,  Juan (OS-)" userId="S::verajua_paho.org#ext#@worldhealthorg.onmicrosoft.com::d4a6bcd2-ec73-4ae3-9347-161d4b21fb1f" providerId="AD" clId="Web-{AEC46379-3539-A13F-B5F7-C628A4797286}" dt="2023-10-12T02:13:22.867" v="1337"/>
          <ac:picMkLst>
            <pc:docMk/>
            <pc:sldMk cId="3881981379" sldId="354"/>
            <ac:picMk id="5" creationId="{AE63CC5C-2784-026C-DBAB-A656150B6ECB}"/>
          </ac:picMkLst>
        </pc:picChg>
        <pc:picChg chg="add">
          <ac:chgData name="Vera,  Juan (OS-)" userId="S::verajua_paho.org#ext#@worldhealthorg.onmicrosoft.com::d4a6bcd2-ec73-4ae3-9347-161d4b21fb1f" providerId="AD" clId="Web-{AEC46379-3539-A13F-B5F7-C628A4797286}" dt="2023-10-12T02:13:22.867" v="1337"/>
          <ac:picMkLst>
            <pc:docMk/>
            <pc:sldMk cId="3881981379" sldId="354"/>
            <ac:picMk id="6" creationId="{506F26A8-DEA1-0F38-D72B-B3A50F624793}"/>
          </ac:picMkLst>
        </pc:picChg>
      </pc:sldChg>
      <pc:sldChg chg="addSp modSp add replId">
        <pc:chgData name="Vera,  Juan (OS-)" userId="S::verajua_paho.org#ext#@worldhealthorg.onmicrosoft.com::d4a6bcd2-ec73-4ae3-9347-161d4b21fb1f" providerId="AD" clId="Web-{AEC46379-3539-A13F-B5F7-C628A4797286}" dt="2023-10-12T02:18:43.869" v="1443" actId="14100"/>
        <pc:sldMkLst>
          <pc:docMk/>
          <pc:sldMk cId="304497365" sldId="355"/>
        </pc:sldMkLst>
        <pc:spChg chg="mod">
          <ac:chgData name="Vera,  Juan (OS-)" userId="S::verajua_paho.org#ext#@worldhealthorg.onmicrosoft.com::d4a6bcd2-ec73-4ae3-9347-161d4b21fb1f" providerId="AD" clId="Web-{AEC46379-3539-A13F-B5F7-C628A4797286}" dt="2023-10-12T02:16:17.611" v="1409" actId="1076"/>
          <ac:spMkLst>
            <pc:docMk/>
            <pc:sldMk cId="304497365" sldId="355"/>
            <ac:spMk id="2" creationId="{00000000-0000-0000-0000-000000000000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2:18:43.869" v="1443" actId="14100"/>
          <ac:spMkLst>
            <pc:docMk/>
            <pc:sldMk cId="304497365" sldId="355"/>
            <ac:spMk id="3" creationId="{29B4D14C-35E0-6F43-E9FB-E182E144B18D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2:15:54.407" v="1405" actId="1076"/>
          <ac:spMkLst>
            <pc:docMk/>
            <pc:sldMk cId="304497365" sldId="355"/>
            <ac:spMk id="7" creationId="{F81CF14E-5EF3-6A17-19F5-180536C16D1A}"/>
          </ac:spMkLst>
        </pc:spChg>
        <pc:picChg chg="add mod">
          <ac:chgData name="Vera,  Juan (OS-)" userId="S::verajua_paho.org#ext#@worldhealthorg.onmicrosoft.com::d4a6bcd2-ec73-4ae3-9347-161d4b21fb1f" providerId="AD" clId="Web-{AEC46379-3539-A13F-B5F7-C628A4797286}" dt="2023-10-12T02:17:55.913" v="1425" actId="1076"/>
          <ac:picMkLst>
            <pc:docMk/>
            <pc:sldMk cId="304497365" sldId="355"/>
            <ac:picMk id="5" creationId="{C242F611-46AA-23F1-BE79-CC1F63F77A54}"/>
          </ac:picMkLst>
        </pc:picChg>
        <pc:picChg chg="add mod">
          <ac:chgData name="Vera,  Juan (OS-)" userId="S::verajua_paho.org#ext#@worldhealthorg.onmicrosoft.com::d4a6bcd2-ec73-4ae3-9347-161d4b21fb1f" providerId="AD" clId="Web-{AEC46379-3539-A13F-B5F7-C628A4797286}" dt="2023-10-12T02:15:47.531" v="1403" actId="1076"/>
          <ac:picMkLst>
            <pc:docMk/>
            <pc:sldMk cId="304497365" sldId="355"/>
            <ac:picMk id="6" creationId="{4904A78A-F07E-417D-53ED-759FCF3230EA}"/>
          </ac:picMkLst>
        </pc:picChg>
      </pc:sldChg>
      <pc:sldChg chg="addSp delSp modSp add ord replId">
        <pc:chgData name="Vera,  Juan (OS-)" userId="S::verajua_paho.org#ext#@worldhealthorg.onmicrosoft.com::d4a6bcd2-ec73-4ae3-9347-161d4b21fb1f" providerId="AD" clId="Web-{AEC46379-3539-A13F-B5F7-C628A4797286}" dt="2023-10-12T02:20:08.186" v="1450" actId="20577"/>
        <pc:sldMkLst>
          <pc:docMk/>
          <pc:sldMk cId="3815185385" sldId="356"/>
        </pc:sldMkLst>
        <pc:spChg chg="del mod">
          <ac:chgData name="Vera,  Juan (OS-)" userId="S::verajua_paho.org#ext#@worldhealthorg.onmicrosoft.com::d4a6bcd2-ec73-4ae3-9347-161d4b21fb1f" providerId="AD" clId="Web-{AEC46379-3539-A13F-B5F7-C628A4797286}" dt="2023-10-12T02:16:56.598" v="1413"/>
          <ac:spMkLst>
            <pc:docMk/>
            <pc:sldMk cId="3815185385" sldId="356"/>
            <ac:spMk id="2" creationId="{00000000-0000-0000-0000-000000000000}"/>
          </ac:spMkLst>
        </pc:spChg>
        <pc:spChg chg="del">
          <ac:chgData name="Vera,  Juan (OS-)" userId="S::verajua_paho.org#ext#@worldhealthorg.onmicrosoft.com::d4a6bcd2-ec73-4ae3-9347-161d4b21fb1f" providerId="AD" clId="Web-{AEC46379-3539-A13F-B5F7-C628A4797286}" dt="2023-10-12T02:16:39.972" v="1410"/>
          <ac:spMkLst>
            <pc:docMk/>
            <pc:sldMk cId="3815185385" sldId="356"/>
            <ac:spMk id="4" creationId="{3DF7811D-2033-52C5-C8EC-76D44DF6F980}"/>
          </ac:spMkLst>
        </pc:spChg>
        <pc:spChg chg="add del mod">
          <ac:chgData name="Vera,  Juan (OS-)" userId="S::verajua_paho.org#ext#@worldhealthorg.onmicrosoft.com::d4a6bcd2-ec73-4ae3-9347-161d4b21fb1f" providerId="AD" clId="Web-{AEC46379-3539-A13F-B5F7-C628A4797286}" dt="2023-10-12T02:17:06.301" v="1415"/>
          <ac:spMkLst>
            <pc:docMk/>
            <pc:sldMk cId="3815185385" sldId="356"/>
            <ac:spMk id="5" creationId="{85D952AE-5A5B-5094-F718-681F12A07A9B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2:19:25.356" v="1445" actId="14100"/>
          <ac:spMkLst>
            <pc:docMk/>
            <pc:sldMk cId="3815185385" sldId="356"/>
            <ac:spMk id="7" creationId="{D58EF6FA-047A-EF09-F5A3-F08330681EDE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2:20:08.186" v="1450" actId="20577"/>
          <ac:spMkLst>
            <pc:docMk/>
            <pc:sldMk cId="3815185385" sldId="356"/>
            <ac:spMk id="8" creationId="{A3647E8A-E200-2F40-D739-79F55E45BEAA}"/>
          </ac:spMkLst>
        </pc:spChg>
        <pc:spChg chg="add">
          <ac:chgData name="Vera,  Juan (OS-)" userId="S::verajua_paho.org#ext#@worldhealthorg.onmicrosoft.com::d4a6bcd2-ec73-4ae3-9347-161d4b21fb1f" providerId="AD" clId="Web-{AEC46379-3539-A13F-B5F7-C628A4797286}" dt="2023-10-12T02:17:15.568" v="1420"/>
          <ac:spMkLst>
            <pc:docMk/>
            <pc:sldMk cId="3815185385" sldId="356"/>
            <ac:spMk id="10" creationId="{3BAC0AF8-F9B8-E212-434A-22844AD628B2}"/>
          </ac:spMkLst>
        </pc:spChg>
        <pc:spChg chg="add">
          <ac:chgData name="Vera,  Juan (OS-)" userId="S::verajua_paho.org#ext#@worldhealthorg.onmicrosoft.com::d4a6bcd2-ec73-4ae3-9347-161d4b21fb1f" providerId="AD" clId="Web-{AEC46379-3539-A13F-B5F7-C628A4797286}" dt="2023-10-12T02:17:15.568" v="1420"/>
          <ac:spMkLst>
            <pc:docMk/>
            <pc:sldMk cId="3815185385" sldId="356"/>
            <ac:spMk id="11" creationId="{9D3155E8-5F17-9E57-DBA7-28C66D60D015}"/>
          </ac:spMkLst>
        </pc:spChg>
        <pc:picChg chg="add">
          <ac:chgData name="Vera,  Juan (OS-)" userId="S::verajua_paho.org#ext#@worldhealthorg.onmicrosoft.com::d4a6bcd2-ec73-4ae3-9347-161d4b21fb1f" providerId="AD" clId="Web-{AEC46379-3539-A13F-B5F7-C628A4797286}" dt="2023-10-12T02:17:15.568" v="1420"/>
          <ac:picMkLst>
            <pc:docMk/>
            <pc:sldMk cId="3815185385" sldId="356"/>
            <ac:picMk id="9" creationId="{1C208C24-54FE-3E24-5BF1-842A4F1EE792}"/>
          </ac:picMkLst>
        </pc:picChg>
      </pc:sldChg>
      <pc:sldChg chg="addSp delSp modSp add replId">
        <pc:chgData name="Vera,  Juan (OS-)" userId="S::verajua_paho.org#ext#@worldhealthorg.onmicrosoft.com::d4a6bcd2-ec73-4ae3-9347-161d4b21fb1f" providerId="AD" clId="Web-{AEC46379-3539-A13F-B5F7-C628A4797286}" dt="2023-10-12T02:23:21.072" v="1480" actId="20577"/>
        <pc:sldMkLst>
          <pc:docMk/>
          <pc:sldMk cId="12781067" sldId="357"/>
        </pc:sldMkLst>
        <pc:spChg chg="add del mod">
          <ac:chgData name="Vera,  Juan (OS-)" userId="S::verajua_paho.org#ext#@worldhealthorg.onmicrosoft.com::d4a6bcd2-ec73-4ae3-9347-161d4b21fb1f" providerId="AD" clId="Web-{AEC46379-3539-A13F-B5F7-C628A4797286}" dt="2023-10-12T02:21:37.535" v="1463"/>
          <ac:spMkLst>
            <pc:docMk/>
            <pc:sldMk cId="12781067" sldId="357"/>
            <ac:spMk id="2" creationId="{A3647E8A-E200-2F40-D739-79F55E45BEAA}"/>
          </ac:spMkLst>
        </pc:spChg>
        <pc:spChg chg="add del">
          <ac:chgData name="Vera,  Juan (OS-)" userId="S::verajua_paho.org#ext#@worldhealthorg.onmicrosoft.com::d4a6bcd2-ec73-4ae3-9347-161d4b21fb1f" providerId="AD" clId="Web-{AEC46379-3539-A13F-B5F7-C628A4797286}" dt="2023-10-12T02:21:53.333" v="1466"/>
          <ac:spMkLst>
            <pc:docMk/>
            <pc:sldMk cId="12781067" sldId="357"/>
            <ac:spMk id="4" creationId="{3BAC0AF8-F9B8-E212-434A-22844AD628B2}"/>
          </ac:spMkLst>
        </pc:spChg>
        <pc:spChg chg="add del">
          <ac:chgData name="Vera,  Juan (OS-)" userId="S::verajua_paho.org#ext#@worldhealthorg.onmicrosoft.com::d4a6bcd2-ec73-4ae3-9347-161d4b21fb1f" providerId="AD" clId="Web-{AEC46379-3539-A13F-B5F7-C628A4797286}" dt="2023-10-12T02:21:43.613" v="1465"/>
          <ac:spMkLst>
            <pc:docMk/>
            <pc:sldMk cId="12781067" sldId="357"/>
            <ac:spMk id="5" creationId="{9D3155E8-5F17-9E57-DBA7-28C66D60D015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2:23:21.072" v="1480" actId="20577"/>
          <ac:spMkLst>
            <pc:docMk/>
            <pc:sldMk cId="12781067" sldId="357"/>
            <ac:spMk id="6" creationId="{491FF6C1-5B00-2602-C90E-FF1ED622B438}"/>
          </ac:spMkLst>
        </pc:spChg>
        <pc:spChg chg="del mod">
          <ac:chgData name="Vera,  Juan (OS-)" userId="S::verajua_paho.org#ext#@worldhealthorg.onmicrosoft.com::d4a6bcd2-ec73-4ae3-9347-161d4b21fb1f" providerId="AD" clId="Web-{AEC46379-3539-A13F-B5F7-C628A4797286}" dt="2023-10-12T02:20:41.110" v="1454"/>
          <ac:spMkLst>
            <pc:docMk/>
            <pc:sldMk cId="12781067" sldId="357"/>
            <ac:spMk id="8" creationId="{A3647E8A-E200-2F40-D739-79F55E45BEAA}"/>
          </ac:spMkLst>
        </pc:spChg>
        <pc:spChg chg="del">
          <ac:chgData name="Vera,  Juan (OS-)" userId="S::verajua_paho.org#ext#@worldhealthorg.onmicrosoft.com::d4a6bcd2-ec73-4ae3-9347-161d4b21fb1f" providerId="AD" clId="Web-{AEC46379-3539-A13F-B5F7-C628A4797286}" dt="2023-10-12T02:20:46.235" v="1457"/>
          <ac:spMkLst>
            <pc:docMk/>
            <pc:sldMk cId="12781067" sldId="357"/>
            <ac:spMk id="10" creationId="{3BAC0AF8-F9B8-E212-434A-22844AD628B2}"/>
          </ac:spMkLst>
        </pc:spChg>
        <pc:spChg chg="del">
          <ac:chgData name="Vera,  Juan (OS-)" userId="S::verajua_paho.org#ext#@worldhealthorg.onmicrosoft.com::d4a6bcd2-ec73-4ae3-9347-161d4b21fb1f" providerId="AD" clId="Web-{AEC46379-3539-A13F-B5F7-C628A4797286}" dt="2023-10-12T02:20:43.923" v="1456"/>
          <ac:spMkLst>
            <pc:docMk/>
            <pc:sldMk cId="12781067" sldId="357"/>
            <ac:spMk id="11" creationId="{9D3155E8-5F17-9E57-DBA7-28C66D60D015}"/>
          </ac:spMkLst>
        </pc:spChg>
        <pc:spChg chg="add">
          <ac:chgData name="Vera,  Juan (OS-)" userId="S::verajua_paho.org#ext#@worldhealthorg.onmicrosoft.com::d4a6bcd2-ec73-4ae3-9347-161d4b21fb1f" providerId="AD" clId="Web-{AEC46379-3539-A13F-B5F7-C628A4797286}" dt="2023-10-12T02:22:02.208" v="1471"/>
          <ac:spMkLst>
            <pc:docMk/>
            <pc:sldMk cId="12781067" sldId="357"/>
            <ac:spMk id="14" creationId="{B1293698-3F03-8601-04BA-49E54849D1AF}"/>
          </ac:spMkLst>
        </pc:spChg>
        <pc:picChg chg="add del">
          <ac:chgData name="Vera,  Juan (OS-)" userId="S::verajua_paho.org#ext#@worldhealthorg.onmicrosoft.com::d4a6bcd2-ec73-4ae3-9347-161d4b21fb1f" providerId="AD" clId="Web-{AEC46379-3539-A13F-B5F7-C628A4797286}" dt="2023-10-12T02:21:41.707" v="1464"/>
          <ac:picMkLst>
            <pc:docMk/>
            <pc:sldMk cId="12781067" sldId="357"/>
            <ac:picMk id="3" creationId="{1C208C24-54FE-3E24-5BF1-842A4F1EE792}"/>
          </ac:picMkLst>
        </pc:picChg>
        <pc:picChg chg="del">
          <ac:chgData name="Vera,  Juan (OS-)" userId="S::verajua_paho.org#ext#@worldhealthorg.onmicrosoft.com::d4a6bcd2-ec73-4ae3-9347-161d4b21fb1f" providerId="AD" clId="Web-{AEC46379-3539-A13F-B5F7-C628A4797286}" dt="2023-10-12T02:20:42.204" v="1455"/>
          <ac:picMkLst>
            <pc:docMk/>
            <pc:sldMk cId="12781067" sldId="357"/>
            <ac:picMk id="9" creationId="{1C208C24-54FE-3E24-5BF1-842A4F1EE792}"/>
          </ac:picMkLst>
        </pc:picChg>
        <pc:picChg chg="add mod">
          <ac:chgData name="Vera,  Juan (OS-)" userId="S::verajua_paho.org#ext#@worldhealthorg.onmicrosoft.com::d4a6bcd2-ec73-4ae3-9347-161d4b21fb1f" providerId="AD" clId="Web-{AEC46379-3539-A13F-B5F7-C628A4797286}" dt="2023-10-12T02:22:28.803" v="1475" actId="14100"/>
          <ac:picMkLst>
            <pc:docMk/>
            <pc:sldMk cId="12781067" sldId="357"/>
            <ac:picMk id="12" creationId="{5269FAF5-3BD4-060A-0F48-A2E3D6314022}"/>
          </ac:picMkLst>
        </pc:picChg>
        <pc:picChg chg="add">
          <ac:chgData name="Vera,  Juan (OS-)" userId="S::verajua_paho.org#ext#@worldhealthorg.onmicrosoft.com::d4a6bcd2-ec73-4ae3-9347-161d4b21fb1f" providerId="AD" clId="Web-{AEC46379-3539-A13F-B5F7-C628A4797286}" dt="2023-10-12T02:22:02.208" v="1471"/>
          <ac:picMkLst>
            <pc:docMk/>
            <pc:sldMk cId="12781067" sldId="357"/>
            <ac:picMk id="13" creationId="{D11B9837-824F-A6AE-C2AC-AFA221AC9076}"/>
          </ac:picMkLst>
        </pc:picChg>
      </pc:sldChg>
      <pc:sldChg chg="addSp delSp modSp add ord replId">
        <pc:chgData name="Vera,  Juan (OS-)" userId="S::verajua_paho.org#ext#@worldhealthorg.onmicrosoft.com::d4a6bcd2-ec73-4ae3-9347-161d4b21fb1f" providerId="AD" clId="Web-{AEC46379-3539-A13F-B5F7-C628A4797286}" dt="2023-10-12T02:25:20.503" v="1501"/>
        <pc:sldMkLst>
          <pc:docMk/>
          <pc:sldMk cId="2647485680" sldId="358"/>
        </pc:sldMkLst>
        <pc:spChg chg="add del mod">
          <ac:chgData name="Vera,  Juan (OS-)" userId="S::verajua_paho.org#ext#@worldhealthorg.onmicrosoft.com::d4a6bcd2-ec73-4ae3-9347-161d4b21fb1f" providerId="AD" clId="Web-{AEC46379-3539-A13F-B5F7-C628A4797286}" dt="2023-10-12T02:24:52.392" v="1493"/>
          <ac:spMkLst>
            <pc:docMk/>
            <pc:sldMk cId="2647485680" sldId="358"/>
            <ac:spMk id="2" creationId="{D4CE1835-1E23-CF22-659E-127449CDD67C}"/>
          </ac:spMkLst>
        </pc:spChg>
        <pc:spChg chg="add del">
          <ac:chgData name="Vera,  Juan (OS-)" userId="S::verajua_paho.org#ext#@worldhealthorg.onmicrosoft.com::d4a6bcd2-ec73-4ae3-9347-161d4b21fb1f" providerId="AD" clId="Web-{AEC46379-3539-A13F-B5F7-C628A4797286}" dt="2023-10-12T02:24:52.392" v="1493"/>
          <ac:spMkLst>
            <pc:docMk/>
            <pc:sldMk cId="2647485680" sldId="358"/>
            <ac:spMk id="5" creationId="{997102E4-9C60-D6BF-4559-17E897FC72E3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2:25:20.503" v="1501"/>
          <ac:spMkLst>
            <pc:docMk/>
            <pc:sldMk cId="2647485680" sldId="358"/>
            <ac:spMk id="6" creationId="{1A85FA43-0E7A-9283-E929-2BDCFBE85C33}"/>
          </ac:spMkLst>
        </pc:spChg>
        <pc:spChg chg="add">
          <ac:chgData name="Vera,  Juan (OS-)" userId="S::verajua_paho.org#ext#@worldhealthorg.onmicrosoft.com::d4a6bcd2-ec73-4ae3-9347-161d4b21fb1f" providerId="AD" clId="Web-{AEC46379-3539-A13F-B5F7-C628A4797286}" dt="2023-10-12T02:25:08.690" v="1499"/>
          <ac:spMkLst>
            <pc:docMk/>
            <pc:sldMk cId="2647485680" sldId="358"/>
            <ac:spMk id="10" creationId="{E6F23C1F-1FBD-F039-91D1-CD2D2DE57430}"/>
          </ac:spMkLst>
        </pc:spChg>
        <pc:picChg chg="add del">
          <ac:chgData name="Vera,  Juan (OS-)" userId="S::verajua_paho.org#ext#@worldhealthorg.onmicrosoft.com::d4a6bcd2-ec73-4ae3-9347-161d4b21fb1f" providerId="AD" clId="Web-{AEC46379-3539-A13F-B5F7-C628A4797286}" dt="2023-10-12T02:24:52.392" v="1493"/>
          <ac:picMkLst>
            <pc:docMk/>
            <pc:sldMk cId="2647485680" sldId="358"/>
            <ac:picMk id="3" creationId="{41BD0555-E00D-CFCC-58E0-46EBCBE3020C}"/>
          </ac:picMkLst>
        </pc:picChg>
        <pc:picChg chg="add del">
          <ac:chgData name="Vera,  Juan (OS-)" userId="S::verajua_paho.org#ext#@worldhealthorg.onmicrosoft.com::d4a6bcd2-ec73-4ae3-9347-161d4b21fb1f" providerId="AD" clId="Web-{AEC46379-3539-A13F-B5F7-C628A4797286}" dt="2023-10-12T02:24:52.392" v="1493"/>
          <ac:picMkLst>
            <pc:docMk/>
            <pc:sldMk cId="2647485680" sldId="358"/>
            <ac:picMk id="4" creationId="{0D05401F-B5D5-2260-3D1D-2CEF5C597E44}"/>
          </ac:picMkLst>
        </pc:picChg>
        <pc:picChg chg="add">
          <ac:chgData name="Vera,  Juan (OS-)" userId="S::verajua_paho.org#ext#@worldhealthorg.onmicrosoft.com::d4a6bcd2-ec73-4ae3-9347-161d4b21fb1f" providerId="AD" clId="Web-{AEC46379-3539-A13F-B5F7-C628A4797286}" dt="2023-10-12T02:25:08.690" v="1499"/>
          <ac:picMkLst>
            <pc:docMk/>
            <pc:sldMk cId="2647485680" sldId="358"/>
            <ac:picMk id="8" creationId="{025107F8-9694-63C1-7D7A-BD1E59579D1D}"/>
          </ac:picMkLst>
        </pc:picChg>
        <pc:picChg chg="add">
          <ac:chgData name="Vera,  Juan (OS-)" userId="S::verajua_paho.org#ext#@worldhealthorg.onmicrosoft.com::d4a6bcd2-ec73-4ae3-9347-161d4b21fb1f" providerId="AD" clId="Web-{AEC46379-3539-A13F-B5F7-C628A4797286}" dt="2023-10-12T02:25:08.690" v="1499"/>
          <ac:picMkLst>
            <pc:docMk/>
            <pc:sldMk cId="2647485680" sldId="358"/>
            <ac:picMk id="9" creationId="{E58C4C52-0F1D-2317-AC53-0758A6F11EDA}"/>
          </ac:picMkLst>
        </pc:picChg>
      </pc:sldChg>
      <pc:sldChg chg="addSp delSp add del ord replId">
        <pc:chgData name="Vera,  Juan (OS-)" userId="S::verajua_paho.org#ext#@worldhealthorg.onmicrosoft.com::d4a6bcd2-ec73-4ae3-9347-161d4b21fb1f" providerId="AD" clId="Web-{AEC46379-3539-A13F-B5F7-C628A4797286}" dt="2023-10-12T02:25:44.067" v="1505"/>
        <pc:sldMkLst>
          <pc:docMk/>
          <pc:sldMk cId="3847374575" sldId="359"/>
        </pc:sldMkLst>
        <pc:spChg chg="add del">
          <ac:chgData name="Vera,  Juan (OS-)" userId="S::verajua_paho.org#ext#@worldhealthorg.onmicrosoft.com::d4a6bcd2-ec73-4ae3-9347-161d4b21fb1f" providerId="AD" clId="Web-{AEC46379-3539-A13F-B5F7-C628A4797286}" dt="2023-10-12T02:24:21.391" v="1487"/>
          <ac:spMkLst>
            <pc:docMk/>
            <pc:sldMk cId="3847374575" sldId="359"/>
            <ac:spMk id="2" creationId="{491FF6C1-5B00-2602-C90E-FF1ED622B438}"/>
          </ac:spMkLst>
        </pc:spChg>
        <pc:spChg chg="add del">
          <ac:chgData name="Vera,  Juan (OS-)" userId="S::verajua_paho.org#ext#@worldhealthorg.onmicrosoft.com::d4a6bcd2-ec73-4ae3-9347-161d4b21fb1f" providerId="AD" clId="Web-{AEC46379-3539-A13F-B5F7-C628A4797286}" dt="2023-10-12T02:24:21.391" v="1484"/>
          <ac:spMkLst>
            <pc:docMk/>
            <pc:sldMk cId="3847374575" sldId="359"/>
            <ac:spMk id="5" creationId="{B1293698-3F03-8601-04BA-49E54849D1AF}"/>
          </ac:spMkLst>
        </pc:spChg>
        <pc:picChg chg="add del">
          <ac:chgData name="Vera,  Juan (OS-)" userId="S::verajua_paho.org#ext#@worldhealthorg.onmicrosoft.com::d4a6bcd2-ec73-4ae3-9347-161d4b21fb1f" providerId="AD" clId="Web-{AEC46379-3539-A13F-B5F7-C628A4797286}" dt="2023-10-12T02:24:21.391" v="1486"/>
          <ac:picMkLst>
            <pc:docMk/>
            <pc:sldMk cId="3847374575" sldId="359"/>
            <ac:picMk id="3" creationId="{5269FAF5-3BD4-060A-0F48-A2E3D6314022}"/>
          </ac:picMkLst>
        </pc:picChg>
        <pc:picChg chg="add del">
          <ac:chgData name="Vera,  Juan (OS-)" userId="S::verajua_paho.org#ext#@worldhealthorg.onmicrosoft.com::d4a6bcd2-ec73-4ae3-9347-161d4b21fb1f" providerId="AD" clId="Web-{AEC46379-3539-A13F-B5F7-C628A4797286}" dt="2023-10-12T02:24:21.391" v="1485"/>
          <ac:picMkLst>
            <pc:docMk/>
            <pc:sldMk cId="3847374575" sldId="359"/>
            <ac:picMk id="4" creationId="{D11B9837-824F-A6AE-C2AC-AFA221AC9076}"/>
          </ac:picMkLst>
        </pc:picChg>
      </pc:sldChg>
      <pc:sldChg chg="addSp modSp add ord replId">
        <pc:chgData name="Vera,  Juan (OS-)" userId="S::verajua_paho.org#ext#@worldhealthorg.onmicrosoft.com::d4a6bcd2-ec73-4ae3-9347-161d4b21fb1f" providerId="AD" clId="Web-{AEC46379-3539-A13F-B5F7-C628A4797286}" dt="2023-10-12T02:29:50.471" v="1552" actId="1076"/>
        <pc:sldMkLst>
          <pc:docMk/>
          <pc:sldMk cId="2433790432" sldId="360"/>
        </pc:sldMkLst>
        <pc:spChg chg="add mod">
          <ac:chgData name="Vera,  Juan (OS-)" userId="S::verajua_paho.org#ext#@worldhealthorg.onmicrosoft.com::d4a6bcd2-ec73-4ae3-9347-161d4b21fb1f" providerId="AD" clId="Web-{AEC46379-3539-A13F-B5F7-C628A4797286}" dt="2023-10-12T02:29:26.954" v="1548"/>
          <ac:spMkLst>
            <pc:docMk/>
            <pc:sldMk cId="2433790432" sldId="360"/>
            <ac:spMk id="2" creationId="{57FD6E32-C3B7-F6CA-8F1B-E16254A05575}"/>
          </ac:spMkLst>
        </pc:spChg>
        <pc:spChg chg="mod">
          <ac:chgData name="Vera,  Juan (OS-)" userId="S::verajua_paho.org#ext#@worldhealthorg.onmicrosoft.com::d4a6bcd2-ec73-4ae3-9347-161d4b21fb1f" providerId="AD" clId="Web-{AEC46379-3539-A13F-B5F7-C628A4797286}" dt="2023-10-12T02:29:19.235" v="1546" actId="20577"/>
          <ac:spMkLst>
            <pc:docMk/>
            <pc:sldMk cId="2433790432" sldId="360"/>
            <ac:spMk id="7" creationId="{D58EF6FA-047A-EF09-F5A3-F08330681EDE}"/>
          </ac:spMkLst>
        </pc:spChg>
        <pc:picChg chg="add mod">
          <ac:chgData name="Vera,  Juan (OS-)" userId="S::verajua_paho.org#ext#@worldhealthorg.onmicrosoft.com::d4a6bcd2-ec73-4ae3-9347-161d4b21fb1f" providerId="AD" clId="Web-{AEC46379-3539-A13F-B5F7-C628A4797286}" dt="2023-10-12T02:29:50.471" v="1552" actId="1076"/>
          <ac:picMkLst>
            <pc:docMk/>
            <pc:sldMk cId="2433790432" sldId="360"/>
            <ac:picMk id="3" creationId="{F16F8D0E-33FA-EFF6-CD16-CAEEA59D8CA2}"/>
          </ac:picMkLst>
        </pc:picChg>
      </pc:sldChg>
      <pc:sldChg chg="addSp modSp add replId">
        <pc:chgData name="Vera,  Juan (OS-)" userId="S::verajua_paho.org#ext#@worldhealthorg.onmicrosoft.com::d4a6bcd2-ec73-4ae3-9347-161d4b21fb1f" providerId="AD" clId="Web-{AEC46379-3539-A13F-B5F7-C628A4797286}" dt="2023-10-12T03:33:00.993" v="1634"/>
        <pc:sldMkLst>
          <pc:docMk/>
          <pc:sldMk cId="4131363436" sldId="361"/>
        </pc:sldMkLst>
        <pc:spChg chg="add mod">
          <ac:chgData name="Vera,  Juan (OS-)" userId="S::verajua_paho.org#ext#@worldhealthorg.onmicrosoft.com::d4a6bcd2-ec73-4ae3-9347-161d4b21fb1f" providerId="AD" clId="Web-{AEC46379-3539-A13F-B5F7-C628A4797286}" dt="2023-10-12T02:33:02.935" v="1576" actId="14100"/>
          <ac:spMkLst>
            <pc:docMk/>
            <pc:sldMk cId="4131363436" sldId="361"/>
            <ac:spMk id="2" creationId="{001F9F38-6990-0D3F-E631-9EE63E21CEAF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2:34:03.516" v="1580" actId="20577"/>
          <ac:spMkLst>
            <pc:docMk/>
            <pc:sldMk cId="4131363436" sldId="361"/>
            <ac:spMk id="3" creationId="{8C8035A2-9B63-BDFD-0CFC-6A3D1AC48DC4}"/>
          </ac:spMkLst>
        </pc:spChg>
        <pc:spChg chg="add">
          <ac:chgData name="Vera,  Juan (OS-)" userId="S::verajua_paho.org#ext#@worldhealthorg.onmicrosoft.com::d4a6bcd2-ec73-4ae3-9347-161d4b21fb1f" providerId="AD" clId="Web-{AEC46379-3539-A13F-B5F7-C628A4797286}" dt="2023-10-12T02:31:35.930" v="1564"/>
          <ac:spMkLst>
            <pc:docMk/>
            <pc:sldMk cId="4131363436" sldId="361"/>
            <ac:spMk id="4" creationId="{194199EE-23D4-12D3-187A-B89746070F7C}"/>
          </ac:spMkLst>
        </pc:spChg>
        <pc:spChg chg="mod">
          <ac:chgData name="Vera,  Juan (OS-)" userId="S::verajua_paho.org#ext#@worldhealthorg.onmicrosoft.com::d4a6bcd2-ec73-4ae3-9347-161d4b21fb1f" providerId="AD" clId="Web-{AEC46379-3539-A13F-B5F7-C628A4797286}" dt="2023-10-12T03:33:00.993" v="1634"/>
          <ac:spMkLst>
            <pc:docMk/>
            <pc:sldMk cId="4131363436" sldId="361"/>
            <ac:spMk id="7" creationId="{D58EF6FA-047A-EF09-F5A3-F08330681EDE}"/>
          </ac:spMkLst>
        </pc:spChg>
      </pc:sldChg>
      <pc:sldChg chg="addSp delSp modSp add replId">
        <pc:chgData name="Vera,  Juan (OS-)" userId="S::verajua_paho.org#ext#@worldhealthorg.onmicrosoft.com::d4a6bcd2-ec73-4ae3-9347-161d4b21fb1f" providerId="AD" clId="Web-{AEC46379-3539-A13F-B5F7-C628A4797286}" dt="2023-10-12T03:32:47.993" v="1632" actId="14100"/>
        <pc:sldMkLst>
          <pc:docMk/>
          <pc:sldMk cId="928792142" sldId="362"/>
        </pc:sldMkLst>
        <pc:spChg chg="del mod">
          <ac:chgData name="Vera,  Juan (OS-)" userId="S::verajua_paho.org#ext#@worldhealthorg.onmicrosoft.com::d4a6bcd2-ec73-4ae3-9347-161d4b21fb1f" providerId="AD" clId="Web-{AEC46379-3539-A13F-B5F7-C628A4797286}" dt="2023-10-12T02:35:50.928" v="1597"/>
          <ac:spMkLst>
            <pc:docMk/>
            <pc:sldMk cId="928792142" sldId="362"/>
            <ac:spMk id="2" creationId="{57FD6E32-C3B7-F6CA-8F1B-E16254A05575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3:32:47.993" v="1632" actId="14100"/>
          <ac:spMkLst>
            <pc:docMk/>
            <pc:sldMk cId="928792142" sldId="362"/>
            <ac:spMk id="5" creationId="{0A1FB9DC-F638-196B-66E7-C8EADAE7E371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2:37:10.105" v="1610" actId="20577"/>
          <ac:spMkLst>
            <pc:docMk/>
            <pc:sldMk cId="928792142" sldId="362"/>
            <ac:spMk id="6" creationId="{2AEB6440-9EFE-24F4-0C23-C04250FBD3A9}"/>
          </ac:spMkLst>
        </pc:spChg>
        <pc:spChg chg="del mod">
          <ac:chgData name="Vera,  Juan (OS-)" userId="S::verajua_paho.org#ext#@worldhealthorg.onmicrosoft.com::d4a6bcd2-ec73-4ae3-9347-161d4b21fb1f" providerId="AD" clId="Web-{AEC46379-3539-A13F-B5F7-C628A4797286}" dt="2023-10-12T02:36:16.727" v="1600"/>
          <ac:spMkLst>
            <pc:docMk/>
            <pc:sldMk cId="928792142" sldId="362"/>
            <ac:spMk id="7" creationId="{D58EF6FA-047A-EF09-F5A3-F08330681EDE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2:36:34.790" v="1606" actId="1076"/>
          <ac:spMkLst>
            <pc:docMk/>
            <pc:sldMk cId="928792142" sldId="362"/>
            <ac:spMk id="9" creationId="{94B66C42-D4DB-40AE-EDA7-02E1D720EDA2}"/>
          </ac:spMkLst>
        </pc:spChg>
        <pc:picChg chg="del">
          <ac:chgData name="Vera,  Juan (OS-)" userId="S::verajua_paho.org#ext#@worldhealthorg.onmicrosoft.com::d4a6bcd2-ec73-4ae3-9347-161d4b21fb1f" providerId="AD" clId="Web-{AEC46379-3539-A13F-B5F7-C628A4797286}" dt="2023-10-12T02:35:52.694" v="1598"/>
          <ac:picMkLst>
            <pc:docMk/>
            <pc:sldMk cId="928792142" sldId="362"/>
            <ac:picMk id="3" creationId="{F16F8D0E-33FA-EFF6-CD16-CAEEA59D8CA2}"/>
          </ac:picMkLst>
        </pc:picChg>
        <pc:picChg chg="add">
          <ac:chgData name="Vera,  Juan (OS-)" userId="S::verajua_paho.org#ext#@worldhealthorg.onmicrosoft.com::d4a6bcd2-ec73-4ae3-9347-161d4b21fb1f" providerId="AD" clId="Web-{AEC46379-3539-A13F-B5F7-C628A4797286}" dt="2023-10-12T02:36:26.727" v="1605"/>
          <ac:picMkLst>
            <pc:docMk/>
            <pc:sldMk cId="928792142" sldId="362"/>
            <ac:picMk id="8" creationId="{27D8FF5A-5A1A-4811-D79F-1DA331E53460}"/>
          </ac:picMkLst>
        </pc:picChg>
      </pc:sldChg>
      <pc:sldChg chg="addSp delSp modSp add replId">
        <pc:chgData name="Vera,  Juan (OS-)" userId="S::verajua_paho.org#ext#@worldhealthorg.onmicrosoft.com::d4a6bcd2-ec73-4ae3-9347-161d4b21fb1f" providerId="AD" clId="Web-{AEC46379-3539-A13F-B5F7-C628A4797286}" dt="2023-10-12T03:32:36.024" v="1630" actId="14100"/>
        <pc:sldMkLst>
          <pc:docMk/>
          <pc:sldMk cId="583608557" sldId="363"/>
        </pc:sldMkLst>
        <pc:spChg chg="add del">
          <ac:chgData name="Vera,  Juan (OS-)" userId="S::verajua_paho.org#ext#@worldhealthorg.onmicrosoft.com::d4a6bcd2-ec73-4ae3-9347-161d4b21fb1f" providerId="AD" clId="Web-{AEC46379-3539-A13F-B5F7-C628A4797286}" dt="2023-10-12T03:31:35.303" v="1619"/>
          <ac:spMkLst>
            <pc:docMk/>
            <pc:sldMk cId="583608557" sldId="363"/>
            <ac:spMk id="2" creationId="{2AEB6440-9EFE-24F4-0C23-C04250FBD3A9}"/>
          </ac:spMkLst>
        </pc:spChg>
        <pc:spChg chg="add del">
          <ac:chgData name="Vera,  Juan (OS-)" userId="S::verajua_paho.org#ext#@worldhealthorg.onmicrosoft.com::d4a6bcd2-ec73-4ae3-9347-161d4b21fb1f" providerId="AD" clId="Web-{AEC46379-3539-A13F-B5F7-C628A4797286}" dt="2023-10-12T03:31:35.303" v="1619"/>
          <ac:spMkLst>
            <pc:docMk/>
            <pc:sldMk cId="583608557" sldId="363"/>
            <ac:spMk id="4" creationId="{94B66C42-D4DB-40AE-EDA7-02E1D720EDA2}"/>
          </ac:spMkLst>
        </pc:spChg>
        <pc:spChg chg="mod">
          <ac:chgData name="Vera,  Juan (OS-)" userId="S::verajua_paho.org#ext#@worldhealthorg.onmicrosoft.com::d4a6bcd2-ec73-4ae3-9347-161d4b21fb1f" providerId="AD" clId="Web-{AEC46379-3539-A13F-B5F7-C628A4797286}" dt="2023-10-12T03:32:36.024" v="1630" actId="14100"/>
          <ac:spMkLst>
            <pc:docMk/>
            <pc:sldMk cId="583608557" sldId="363"/>
            <ac:spMk id="5" creationId="{0A1FB9DC-F638-196B-66E7-C8EADAE7E371}"/>
          </ac:spMkLst>
        </pc:spChg>
        <pc:spChg chg="del">
          <ac:chgData name="Vera,  Juan (OS-)" userId="S::verajua_paho.org#ext#@worldhealthorg.onmicrosoft.com::d4a6bcd2-ec73-4ae3-9347-161d4b21fb1f" providerId="AD" clId="Web-{AEC46379-3539-A13F-B5F7-C628A4797286}" dt="2023-10-12T03:31:11.459" v="1612"/>
          <ac:spMkLst>
            <pc:docMk/>
            <pc:sldMk cId="583608557" sldId="363"/>
            <ac:spMk id="6" creationId="{2AEB6440-9EFE-24F4-0C23-C04250FBD3A9}"/>
          </ac:spMkLst>
        </pc:spChg>
        <pc:spChg chg="del">
          <ac:chgData name="Vera,  Juan (OS-)" userId="S::verajua_paho.org#ext#@worldhealthorg.onmicrosoft.com::d4a6bcd2-ec73-4ae3-9347-161d4b21fb1f" providerId="AD" clId="Web-{AEC46379-3539-A13F-B5F7-C628A4797286}" dt="2023-10-12T03:31:13.990" v="1614"/>
          <ac:spMkLst>
            <pc:docMk/>
            <pc:sldMk cId="583608557" sldId="363"/>
            <ac:spMk id="9" creationId="{94B66C42-D4DB-40AE-EDA7-02E1D720EDA2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3:32:05.320" v="1627"/>
          <ac:spMkLst>
            <pc:docMk/>
            <pc:sldMk cId="583608557" sldId="363"/>
            <ac:spMk id="10" creationId="{7C723608-43FB-7F68-744C-9F3685BC8A1C}"/>
          </ac:spMkLst>
        </pc:spChg>
        <pc:spChg chg="add">
          <ac:chgData name="Vera,  Juan (OS-)" userId="S::verajua_paho.org#ext#@worldhealthorg.onmicrosoft.com::d4a6bcd2-ec73-4ae3-9347-161d4b21fb1f" providerId="AD" clId="Web-{AEC46379-3539-A13F-B5F7-C628A4797286}" dt="2023-10-12T03:31:45.272" v="1623"/>
          <ac:spMkLst>
            <pc:docMk/>
            <pc:sldMk cId="583608557" sldId="363"/>
            <ac:spMk id="16" creationId="{1AC4910F-99B8-C8EA-A8F3-80509EFB3A39}"/>
          </ac:spMkLst>
        </pc:spChg>
        <pc:spChg chg="add">
          <ac:chgData name="Vera,  Juan (OS-)" userId="S::verajua_paho.org#ext#@worldhealthorg.onmicrosoft.com::d4a6bcd2-ec73-4ae3-9347-161d4b21fb1f" providerId="AD" clId="Web-{AEC46379-3539-A13F-B5F7-C628A4797286}" dt="2023-10-12T03:31:45.288" v="1624"/>
          <ac:spMkLst>
            <pc:docMk/>
            <pc:sldMk cId="583608557" sldId="363"/>
            <ac:spMk id="18" creationId="{6F6F6DEF-0A36-0AD9-CF0A-2854D61FD511}"/>
          </ac:spMkLst>
        </pc:spChg>
        <pc:picChg chg="add del">
          <ac:chgData name="Vera,  Juan (OS-)" userId="S::verajua_paho.org#ext#@worldhealthorg.onmicrosoft.com::d4a6bcd2-ec73-4ae3-9347-161d4b21fb1f" providerId="AD" clId="Web-{AEC46379-3539-A13F-B5F7-C628A4797286}" dt="2023-10-12T03:31:35.303" v="1619"/>
          <ac:picMkLst>
            <pc:docMk/>
            <pc:sldMk cId="583608557" sldId="363"/>
            <ac:picMk id="3" creationId="{27D8FF5A-5A1A-4811-D79F-1DA331E53460}"/>
          </ac:picMkLst>
        </pc:picChg>
        <pc:picChg chg="del">
          <ac:chgData name="Vera,  Juan (OS-)" userId="S::verajua_paho.org#ext#@worldhealthorg.onmicrosoft.com::d4a6bcd2-ec73-4ae3-9347-161d4b21fb1f" providerId="AD" clId="Web-{AEC46379-3539-A13F-B5F7-C628A4797286}" dt="2023-10-12T03:31:12.615" v="1613"/>
          <ac:picMkLst>
            <pc:docMk/>
            <pc:sldMk cId="583608557" sldId="363"/>
            <ac:picMk id="8" creationId="{27D8FF5A-5A1A-4811-D79F-1DA331E53460}"/>
          </ac:picMkLst>
        </pc:picChg>
        <pc:picChg chg="add">
          <ac:chgData name="Vera,  Juan (OS-)" userId="S::verajua_paho.org#ext#@worldhealthorg.onmicrosoft.com::d4a6bcd2-ec73-4ae3-9347-161d4b21fb1f" providerId="AD" clId="Web-{AEC46379-3539-A13F-B5F7-C628A4797286}" dt="2023-10-12T03:31:45.241" v="1621"/>
          <ac:picMkLst>
            <pc:docMk/>
            <pc:sldMk cId="583608557" sldId="363"/>
            <ac:picMk id="12" creationId="{5F09BB31-79D6-42D4-6BC4-F10DC2B144D4}"/>
          </ac:picMkLst>
        </pc:picChg>
        <pc:picChg chg="add">
          <ac:chgData name="Vera,  Juan (OS-)" userId="S::verajua_paho.org#ext#@worldhealthorg.onmicrosoft.com::d4a6bcd2-ec73-4ae3-9347-161d4b21fb1f" providerId="AD" clId="Web-{AEC46379-3539-A13F-B5F7-C628A4797286}" dt="2023-10-12T03:31:45.257" v="1622"/>
          <ac:picMkLst>
            <pc:docMk/>
            <pc:sldMk cId="583608557" sldId="363"/>
            <ac:picMk id="14" creationId="{70600F7D-8E0F-5266-F5E6-912DCC7B29C6}"/>
          </ac:picMkLst>
        </pc:picChg>
      </pc:sldChg>
      <pc:sldChg chg="addSp modSp add replId">
        <pc:chgData name="Vera,  Juan (OS-)" userId="S::verajua_paho.org#ext#@worldhealthorg.onmicrosoft.com::d4a6bcd2-ec73-4ae3-9347-161d4b21fb1f" providerId="AD" clId="Web-{AEC46379-3539-A13F-B5F7-C628A4797286}" dt="2023-10-12T03:36:05.812" v="1666" actId="20577"/>
        <pc:sldMkLst>
          <pc:docMk/>
          <pc:sldMk cId="1402562586" sldId="364"/>
        </pc:sldMkLst>
        <pc:spChg chg="add mod">
          <ac:chgData name="Vera,  Juan (OS-)" userId="S::verajua_paho.org#ext#@worldhealthorg.onmicrosoft.com::d4a6bcd2-ec73-4ae3-9347-161d4b21fb1f" providerId="AD" clId="Web-{AEC46379-3539-A13F-B5F7-C628A4797286}" dt="2023-10-12T03:36:05.812" v="1666" actId="20577"/>
          <ac:spMkLst>
            <pc:docMk/>
            <pc:sldMk cId="1402562586" sldId="364"/>
            <ac:spMk id="2" creationId="{4F22941A-702A-D56F-8F63-B0AAAB8D6646}"/>
          </ac:spMkLst>
        </pc:spChg>
        <pc:spChg chg="add">
          <ac:chgData name="Vera,  Juan (OS-)" userId="S::verajua_paho.org#ext#@worldhealthorg.onmicrosoft.com::d4a6bcd2-ec73-4ae3-9347-161d4b21fb1f" providerId="AD" clId="Web-{AEC46379-3539-A13F-B5F7-C628A4797286}" dt="2023-10-12T03:34:20.902" v="1647"/>
          <ac:spMkLst>
            <pc:docMk/>
            <pc:sldMk cId="1402562586" sldId="364"/>
            <ac:spMk id="4" creationId="{29B2A04B-1BFB-DED8-4BD3-9C760AE8E23E}"/>
          </ac:spMkLst>
        </pc:spChg>
        <pc:spChg chg="mod">
          <ac:chgData name="Vera,  Juan (OS-)" userId="S::verajua_paho.org#ext#@worldhealthorg.onmicrosoft.com::d4a6bcd2-ec73-4ae3-9347-161d4b21fb1f" providerId="AD" clId="Web-{AEC46379-3539-A13F-B5F7-C628A4797286}" dt="2023-10-12T03:35:00.622" v="1650" actId="14100"/>
          <ac:spMkLst>
            <pc:docMk/>
            <pc:sldMk cId="1402562586" sldId="364"/>
            <ac:spMk id="5" creationId="{0A1FB9DC-F638-196B-66E7-C8EADAE7E371}"/>
          </ac:spMkLst>
        </pc:spChg>
        <pc:spChg chg="add">
          <ac:chgData name="Vera,  Juan (OS-)" userId="S::verajua_paho.org#ext#@worldhealthorg.onmicrosoft.com::d4a6bcd2-ec73-4ae3-9347-161d4b21fb1f" providerId="AD" clId="Web-{AEC46379-3539-A13F-B5F7-C628A4797286}" dt="2023-10-12T03:34:20.902" v="1647"/>
          <ac:spMkLst>
            <pc:docMk/>
            <pc:sldMk cId="1402562586" sldId="364"/>
            <ac:spMk id="7" creationId="{61266719-3159-3C3A-29DF-16FC5A930B10}"/>
          </ac:spMkLst>
        </pc:spChg>
        <pc:picChg chg="add">
          <ac:chgData name="Vera,  Juan (OS-)" userId="S::verajua_paho.org#ext#@worldhealthorg.onmicrosoft.com::d4a6bcd2-ec73-4ae3-9347-161d4b21fb1f" providerId="AD" clId="Web-{AEC46379-3539-A13F-B5F7-C628A4797286}" dt="2023-10-12T03:34:20.902" v="1647"/>
          <ac:picMkLst>
            <pc:docMk/>
            <pc:sldMk cId="1402562586" sldId="364"/>
            <ac:picMk id="3" creationId="{E2C8191E-3F58-CFDE-070C-C7321298932F}"/>
          </ac:picMkLst>
        </pc:picChg>
        <pc:picChg chg="add">
          <ac:chgData name="Vera,  Juan (OS-)" userId="S::verajua_paho.org#ext#@worldhealthorg.onmicrosoft.com::d4a6bcd2-ec73-4ae3-9347-161d4b21fb1f" providerId="AD" clId="Web-{AEC46379-3539-A13F-B5F7-C628A4797286}" dt="2023-10-12T03:34:20.902" v="1647"/>
          <ac:picMkLst>
            <pc:docMk/>
            <pc:sldMk cId="1402562586" sldId="364"/>
            <ac:picMk id="6" creationId="{6DD7A7BC-73F2-76DA-0258-E8275E3CD768}"/>
          </ac:picMkLst>
        </pc:picChg>
      </pc:sldChg>
      <pc:sldChg chg="addSp modSp add ord replId">
        <pc:chgData name="Vera,  Juan (OS-)" userId="S::verajua_paho.org#ext#@worldhealthorg.onmicrosoft.com::d4a6bcd2-ec73-4ae3-9347-161d4b21fb1f" providerId="AD" clId="Web-{AEC46379-3539-A13F-B5F7-C628A4797286}" dt="2023-10-12T03:38:14.300" v="1684" actId="20577"/>
        <pc:sldMkLst>
          <pc:docMk/>
          <pc:sldMk cId="3744146161" sldId="365"/>
        </pc:sldMkLst>
        <pc:spChg chg="add mod">
          <ac:chgData name="Vera,  Juan (OS-)" userId="S::verajua_paho.org#ext#@worldhealthorg.onmicrosoft.com::d4a6bcd2-ec73-4ae3-9347-161d4b21fb1f" providerId="AD" clId="Web-{AEC46379-3539-A13F-B5F7-C628A4797286}" dt="2023-10-12T03:38:14.300" v="1684" actId="20577"/>
          <ac:spMkLst>
            <pc:docMk/>
            <pc:sldMk cId="3744146161" sldId="365"/>
            <ac:spMk id="2" creationId="{2C57CDC1-67D0-FFF0-2966-783F846BF07B}"/>
          </ac:spMkLst>
        </pc:spChg>
        <pc:spChg chg="mod">
          <ac:chgData name="Vera,  Juan (OS-)" userId="S::verajua_paho.org#ext#@worldhealthorg.onmicrosoft.com::d4a6bcd2-ec73-4ae3-9347-161d4b21fb1f" providerId="AD" clId="Web-{AEC46379-3539-A13F-B5F7-C628A4797286}" dt="2023-10-12T03:36:42.563" v="1669" actId="14100"/>
          <ac:spMkLst>
            <pc:docMk/>
            <pc:sldMk cId="3744146161" sldId="365"/>
            <ac:spMk id="5" creationId="{0A1FB9DC-F638-196B-66E7-C8EADAE7E371}"/>
          </ac:spMkLst>
        </pc:spChg>
      </pc:sldChg>
      <pc:sldChg chg="addSp modSp add ord replId">
        <pc:chgData name="Vera,  Juan (OS-)" userId="S::verajua_paho.org#ext#@worldhealthorg.onmicrosoft.com::d4a6bcd2-ec73-4ae3-9347-161d4b21fb1f" providerId="AD" clId="Web-{AEC46379-3539-A13F-B5F7-C628A4797286}" dt="2023-10-12T03:41:17.805" v="1707" actId="20577"/>
        <pc:sldMkLst>
          <pc:docMk/>
          <pc:sldMk cId="3545089014" sldId="366"/>
        </pc:sldMkLst>
        <pc:spChg chg="add mod">
          <ac:chgData name="Vera,  Juan (OS-)" userId="S::verajua_paho.org#ext#@worldhealthorg.onmicrosoft.com::d4a6bcd2-ec73-4ae3-9347-161d4b21fb1f" providerId="AD" clId="Web-{AEC46379-3539-A13F-B5F7-C628A4797286}" dt="2023-10-12T03:41:17.805" v="1707" actId="20577"/>
          <ac:spMkLst>
            <pc:docMk/>
            <pc:sldMk cId="3545089014" sldId="366"/>
            <ac:spMk id="2" creationId="{A4C71983-B562-7DF5-D1A8-7192C1FA34B9}"/>
          </ac:spMkLst>
        </pc:spChg>
        <pc:spChg chg="add">
          <ac:chgData name="Vera,  Juan (OS-)" userId="S::verajua_paho.org#ext#@worldhealthorg.onmicrosoft.com::d4a6bcd2-ec73-4ae3-9347-161d4b21fb1f" providerId="AD" clId="Web-{AEC46379-3539-A13F-B5F7-C628A4797286}" dt="2023-10-12T03:40:01.881" v="1705"/>
          <ac:spMkLst>
            <pc:docMk/>
            <pc:sldMk cId="3545089014" sldId="366"/>
            <ac:spMk id="4" creationId="{F6184A52-97B5-0E6F-F16F-D43E2E13FF79}"/>
          </ac:spMkLst>
        </pc:spChg>
        <pc:picChg chg="add">
          <ac:chgData name="Vera,  Juan (OS-)" userId="S::verajua_paho.org#ext#@worldhealthorg.onmicrosoft.com::d4a6bcd2-ec73-4ae3-9347-161d4b21fb1f" providerId="AD" clId="Web-{AEC46379-3539-A13F-B5F7-C628A4797286}" dt="2023-10-12T03:40:01.881" v="1705"/>
          <ac:picMkLst>
            <pc:docMk/>
            <pc:sldMk cId="3545089014" sldId="366"/>
            <ac:picMk id="3" creationId="{74126754-4E4D-148C-90A4-B1A9CF647B4C}"/>
          </ac:picMkLst>
        </pc:picChg>
      </pc:sldChg>
      <pc:sldChg chg="addSp modSp add replId">
        <pc:chgData name="Vera,  Juan (OS-)" userId="S::verajua_paho.org#ext#@worldhealthorg.onmicrosoft.com::d4a6bcd2-ec73-4ae3-9347-161d4b21fb1f" providerId="AD" clId="Web-{AEC46379-3539-A13F-B5F7-C628A4797286}" dt="2023-10-12T03:39:48.209" v="1698" actId="20577"/>
        <pc:sldMkLst>
          <pc:docMk/>
          <pc:sldMk cId="3683140162" sldId="367"/>
        </pc:sldMkLst>
        <pc:spChg chg="add mod">
          <ac:chgData name="Vera,  Juan (OS-)" userId="S::verajua_paho.org#ext#@worldhealthorg.onmicrosoft.com::d4a6bcd2-ec73-4ae3-9347-161d4b21fb1f" providerId="AD" clId="Web-{AEC46379-3539-A13F-B5F7-C628A4797286}" dt="2023-10-12T03:39:48.209" v="1698" actId="20577"/>
          <ac:spMkLst>
            <pc:docMk/>
            <pc:sldMk cId="3683140162" sldId="367"/>
            <ac:spMk id="2" creationId="{DE8CBAE9-7A00-59B4-C5D5-741A64397933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3:38:47.098" v="1694"/>
          <ac:spMkLst>
            <pc:docMk/>
            <pc:sldMk cId="3683140162" sldId="367"/>
            <ac:spMk id="4" creationId="{D868B3F9-90CA-4804-6BA1-5C1E1E70A716}"/>
          </ac:spMkLst>
        </pc:spChg>
        <pc:picChg chg="add">
          <ac:chgData name="Vera,  Juan (OS-)" userId="S::verajua_paho.org#ext#@worldhealthorg.onmicrosoft.com::d4a6bcd2-ec73-4ae3-9347-161d4b21fb1f" providerId="AD" clId="Web-{AEC46379-3539-A13F-B5F7-C628A4797286}" dt="2023-10-12T03:38:42.301" v="1692"/>
          <ac:picMkLst>
            <pc:docMk/>
            <pc:sldMk cId="3683140162" sldId="367"/>
            <ac:picMk id="3" creationId="{D41CDAA0-124F-649E-17F1-E37800592EED}"/>
          </ac:picMkLst>
        </pc:picChg>
      </pc:sldChg>
      <pc:sldChg chg="addSp modSp add ord replId">
        <pc:chgData name="Vera,  Juan (OS-)" userId="S::verajua_paho.org#ext#@worldhealthorg.onmicrosoft.com::d4a6bcd2-ec73-4ae3-9347-161d4b21fb1f" providerId="AD" clId="Web-{AEC46379-3539-A13F-B5F7-C628A4797286}" dt="2023-10-12T03:42:00.479" v="1717"/>
        <pc:sldMkLst>
          <pc:docMk/>
          <pc:sldMk cId="2200418721" sldId="368"/>
        </pc:sldMkLst>
        <pc:spChg chg="add mod">
          <ac:chgData name="Vera,  Juan (OS-)" userId="S::verajua_paho.org#ext#@worldhealthorg.onmicrosoft.com::d4a6bcd2-ec73-4ae3-9347-161d4b21fb1f" providerId="AD" clId="Web-{AEC46379-3539-A13F-B5F7-C628A4797286}" dt="2023-10-12T03:42:00.479" v="1717"/>
          <ac:spMkLst>
            <pc:docMk/>
            <pc:sldMk cId="2200418721" sldId="368"/>
            <ac:spMk id="2" creationId="{95DAA54E-09FA-6BA7-4C02-F7F15FF71662}"/>
          </ac:spMkLst>
        </pc:spChg>
        <pc:spChg chg="add">
          <ac:chgData name="Vera,  Juan (OS-)" userId="S::verajua_paho.org#ext#@worldhealthorg.onmicrosoft.com::d4a6bcd2-ec73-4ae3-9347-161d4b21fb1f" providerId="AD" clId="Web-{AEC46379-3539-A13F-B5F7-C628A4797286}" dt="2023-10-12T03:41:31.712" v="1714"/>
          <ac:spMkLst>
            <pc:docMk/>
            <pc:sldMk cId="2200418721" sldId="368"/>
            <ac:spMk id="4" creationId="{D505E93C-F4E3-D82D-9F93-5E3F42E52063}"/>
          </ac:spMkLst>
        </pc:spChg>
        <pc:picChg chg="add">
          <ac:chgData name="Vera,  Juan (OS-)" userId="S::verajua_paho.org#ext#@worldhealthorg.onmicrosoft.com::d4a6bcd2-ec73-4ae3-9347-161d4b21fb1f" providerId="AD" clId="Web-{AEC46379-3539-A13F-B5F7-C628A4797286}" dt="2023-10-12T03:41:31.712" v="1714"/>
          <ac:picMkLst>
            <pc:docMk/>
            <pc:sldMk cId="2200418721" sldId="368"/>
            <ac:picMk id="3" creationId="{A3FC0114-BA29-2487-1C65-E98D5E94163F}"/>
          </ac:picMkLst>
        </pc:picChg>
      </pc:sldChg>
      <pc:sldChg chg="addSp delSp modSp add ord replId">
        <pc:chgData name="Vera,  Juan (OS-)" userId="S::verajua_paho.org#ext#@worldhealthorg.onmicrosoft.com::d4a6bcd2-ec73-4ae3-9347-161d4b21fb1f" providerId="AD" clId="Web-{AEC46379-3539-A13F-B5F7-C628A4797286}" dt="2023-10-12T03:50:25.278" v="1772" actId="20577"/>
        <pc:sldMkLst>
          <pc:docMk/>
          <pc:sldMk cId="4063860560" sldId="369"/>
        </pc:sldMkLst>
        <pc:spChg chg="add del">
          <ac:chgData name="Vera,  Juan (OS-)" userId="S::verajua_paho.org#ext#@worldhealthorg.onmicrosoft.com::d4a6bcd2-ec73-4ae3-9347-161d4b21fb1f" providerId="AD" clId="Web-{AEC46379-3539-A13F-B5F7-C628A4797286}" dt="2023-10-12T03:42:51.121" v="1721"/>
          <ac:spMkLst>
            <pc:docMk/>
            <pc:sldMk cId="4063860560" sldId="369"/>
            <ac:spMk id="2" creationId="{95DAA54E-09FA-6BA7-4C02-F7F15FF71662}"/>
          </ac:spMkLst>
        </pc:spChg>
        <pc:spChg chg="add del">
          <ac:chgData name="Vera,  Juan (OS-)" userId="S::verajua_paho.org#ext#@worldhealthorg.onmicrosoft.com::d4a6bcd2-ec73-4ae3-9347-161d4b21fb1f" providerId="AD" clId="Web-{AEC46379-3539-A13F-B5F7-C628A4797286}" dt="2023-10-12T03:42:51.121" v="1721"/>
          <ac:spMkLst>
            <pc:docMk/>
            <pc:sldMk cId="4063860560" sldId="369"/>
            <ac:spMk id="4" creationId="{D505E93C-F4E3-D82D-9F93-5E3F42E52063}"/>
          </ac:spMkLst>
        </pc:spChg>
        <pc:spChg chg="add del mod">
          <ac:chgData name="Vera,  Juan (OS-)" userId="S::verajua_paho.org#ext#@worldhealthorg.onmicrosoft.com::d4a6bcd2-ec73-4ae3-9347-161d4b21fb1f" providerId="AD" clId="Web-{AEC46379-3539-A13F-B5F7-C628A4797286}" dt="2023-10-12T03:46:11.017" v="1746"/>
          <ac:spMkLst>
            <pc:docMk/>
            <pc:sldMk cId="4063860560" sldId="369"/>
            <ac:spMk id="6" creationId="{0167098C-0D65-B935-9F01-B4FB29F328CB}"/>
          </ac:spMkLst>
        </pc:spChg>
        <pc:spChg chg="add del">
          <ac:chgData name="Vera,  Juan (OS-)" userId="S::verajua_paho.org#ext#@worldhealthorg.onmicrosoft.com::d4a6bcd2-ec73-4ae3-9347-161d4b21fb1f" providerId="AD" clId="Web-{AEC46379-3539-A13F-B5F7-C628A4797286}" dt="2023-10-12T03:46:11.002" v="1744"/>
          <ac:spMkLst>
            <pc:docMk/>
            <pc:sldMk cId="4063860560" sldId="369"/>
            <ac:spMk id="8" creationId="{6DDCA7F6-540E-96CD-F482-91C314E275A9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3:50:25.278" v="1772" actId="20577"/>
          <ac:spMkLst>
            <pc:docMk/>
            <pc:sldMk cId="4063860560" sldId="369"/>
            <ac:spMk id="9" creationId="{7C78E38E-8EDC-60BF-13D4-07F1540991F9}"/>
          </ac:spMkLst>
        </pc:spChg>
        <pc:spChg chg="add">
          <ac:chgData name="Vera,  Juan (OS-)" userId="S::verajua_paho.org#ext#@worldhealthorg.onmicrosoft.com::d4a6bcd2-ec73-4ae3-9347-161d4b21fb1f" providerId="AD" clId="Web-{AEC46379-3539-A13F-B5F7-C628A4797286}" dt="2023-10-12T03:47:27.504" v="1766"/>
          <ac:spMkLst>
            <pc:docMk/>
            <pc:sldMk cId="4063860560" sldId="369"/>
            <ac:spMk id="11" creationId="{7CCF98B8-CFC3-549C-E84A-23741C9138AB}"/>
          </ac:spMkLst>
        </pc:spChg>
        <pc:picChg chg="add del">
          <ac:chgData name="Vera,  Juan (OS-)" userId="S::verajua_paho.org#ext#@worldhealthorg.onmicrosoft.com::d4a6bcd2-ec73-4ae3-9347-161d4b21fb1f" providerId="AD" clId="Web-{AEC46379-3539-A13F-B5F7-C628A4797286}" dt="2023-10-12T03:42:51.121" v="1721"/>
          <ac:picMkLst>
            <pc:docMk/>
            <pc:sldMk cId="4063860560" sldId="369"/>
            <ac:picMk id="3" creationId="{A3FC0114-BA29-2487-1C65-E98D5E94163F}"/>
          </ac:picMkLst>
        </pc:picChg>
        <pc:picChg chg="add del">
          <ac:chgData name="Vera,  Juan (OS-)" userId="S::verajua_paho.org#ext#@worldhealthorg.onmicrosoft.com::d4a6bcd2-ec73-4ae3-9347-161d4b21fb1f" providerId="AD" clId="Web-{AEC46379-3539-A13F-B5F7-C628A4797286}" dt="2023-10-12T03:46:11.002" v="1745"/>
          <ac:picMkLst>
            <pc:docMk/>
            <pc:sldMk cId="4063860560" sldId="369"/>
            <ac:picMk id="7" creationId="{C0898FCC-71FD-D5B9-8FFE-26B3BDFA6531}"/>
          </ac:picMkLst>
        </pc:picChg>
        <pc:picChg chg="add">
          <ac:chgData name="Vera,  Juan (OS-)" userId="S::verajua_paho.org#ext#@worldhealthorg.onmicrosoft.com::d4a6bcd2-ec73-4ae3-9347-161d4b21fb1f" providerId="AD" clId="Web-{AEC46379-3539-A13F-B5F7-C628A4797286}" dt="2023-10-12T03:47:27.504" v="1766"/>
          <ac:picMkLst>
            <pc:docMk/>
            <pc:sldMk cId="4063860560" sldId="369"/>
            <ac:picMk id="10" creationId="{DCF6BA5F-A8F2-1687-5AEA-29B4FEB0AB90}"/>
          </ac:picMkLst>
        </pc:picChg>
      </pc:sldChg>
      <pc:sldChg chg="addSp modSp add ord replId">
        <pc:chgData name="Vera,  Juan (OS-)" userId="S::verajua_paho.org#ext#@worldhealthorg.onmicrosoft.com::d4a6bcd2-ec73-4ae3-9347-161d4b21fb1f" providerId="AD" clId="Web-{AEC46379-3539-A13F-B5F7-C628A4797286}" dt="2023-10-12T03:47:18.488" v="1762"/>
        <pc:sldMkLst>
          <pc:docMk/>
          <pc:sldMk cId="25893356" sldId="370"/>
        </pc:sldMkLst>
        <pc:spChg chg="add mod">
          <ac:chgData name="Vera,  Juan (OS-)" userId="S::verajua_paho.org#ext#@worldhealthorg.onmicrosoft.com::d4a6bcd2-ec73-4ae3-9347-161d4b21fb1f" providerId="AD" clId="Web-{AEC46379-3539-A13F-B5F7-C628A4797286}" dt="2023-10-12T03:47:03.972" v="1759" actId="20577"/>
          <ac:spMkLst>
            <pc:docMk/>
            <pc:sldMk cId="25893356" sldId="370"/>
            <ac:spMk id="2" creationId="{A3A7BD97-9C89-346B-A28E-3220AE34CCEA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3:46:25.143" v="1752"/>
          <ac:spMkLst>
            <pc:docMk/>
            <pc:sldMk cId="25893356" sldId="370"/>
            <ac:spMk id="4" creationId="{651B6BE0-3D07-D883-9D4A-95533FB51C48}"/>
          </ac:spMkLst>
        </pc:spChg>
        <pc:picChg chg="add">
          <ac:chgData name="Vera,  Juan (OS-)" userId="S::verajua_paho.org#ext#@worldhealthorg.onmicrosoft.com::d4a6bcd2-ec73-4ae3-9347-161d4b21fb1f" providerId="AD" clId="Web-{AEC46379-3539-A13F-B5F7-C628A4797286}" dt="2023-10-12T03:46:13.767" v="1747"/>
          <ac:picMkLst>
            <pc:docMk/>
            <pc:sldMk cId="25893356" sldId="370"/>
            <ac:picMk id="3" creationId="{11F1E072-602B-4C7A-F621-25B46CF968EF}"/>
          </ac:picMkLst>
        </pc:picChg>
      </pc:sldChg>
      <pc:sldChg chg="add del ord replId">
        <pc:chgData name="Vera,  Juan (OS-)" userId="S::verajua_paho.org#ext#@worldhealthorg.onmicrosoft.com::d4a6bcd2-ec73-4ae3-9347-161d4b21fb1f" providerId="AD" clId="Web-{AEC46379-3539-A13F-B5F7-C628A4797286}" dt="2023-10-12T04:00:58.469" v="1911"/>
        <pc:sldMkLst>
          <pc:docMk/>
          <pc:sldMk cId="2659596722" sldId="371"/>
        </pc:sldMkLst>
      </pc:sldChg>
      <pc:sldChg chg="addSp modSp add ord replId">
        <pc:chgData name="Vera,  Juan (OS-)" userId="S::verajua_paho.org#ext#@worldhealthorg.onmicrosoft.com::d4a6bcd2-ec73-4ae3-9347-161d4b21fb1f" providerId="AD" clId="Web-{AEC46379-3539-A13F-B5F7-C628A4797286}" dt="2023-10-12T04:01:49.658" v="1923" actId="20577"/>
        <pc:sldMkLst>
          <pc:docMk/>
          <pc:sldMk cId="2160698695" sldId="372"/>
        </pc:sldMkLst>
        <pc:spChg chg="add mod">
          <ac:chgData name="Vera,  Juan (OS-)" userId="S::verajua_paho.org#ext#@worldhealthorg.onmicrosoft.com::d4a6bcd2-ec73-4ae3-9347-161d4b21fb1f" providerId="AD" clId="Web-{AEC46379-3539-A13F-B5F7-C628A4797286}" dt="2023-10-12T04:00:40.578" v="1908"/>
          <ac:spMkLst>
            <pc:docMk/>
            <pc:sldMk cId="2160698695" sldId="372"/>
            <ac:spMk id="2" creationId="{5BFCC0FD-5804-3E31-4799-AEAF765338C1}"/>
          </ac:spMkLst>
        </pc:spChg>
        <pc:spChg chg="mod">
          <ac:chgData name="Vera,  Juan (OS-)" userId="S::verajua_paho.org#ext#@worldhealthorg.onmicrosoft.com::d4a6bcd2-ec73-4ae3-9347-161d4b21fb1f" providerId="AD" clId="Web-{AEC46379-3539-A13F-B5F7-C628A4797286}" dt="2023-10-12T04:01:49.658" v="1923" actId="20577"/>
          <ac:spMkLst>
            <pc:docMk/>
            <pc:sldMk cId="2160698695" sldId="372"/>
            <ac:spMk id="5" creationId="{0A1FB9DC-F638-196B-66E7-C8EADAE7E371}"/>
          </ac:spMkLst>
        </pc:spChg>
        <pc:picChg chg="add">
          <ac:chgData name="Vera,  Juan (OS-)" userId="S::verajua_paho.org#ext#@worldhealthorg.onmicrosoft.com::d4a6bcd2-ec73-4ae3-9347-161d4b21fb1f" providerId="AD" clId="Web-{AEC46379-3539-A13F-B5F7-C628A4797286}" dt="2023-10-12T03:58:19.027" v="1891"/>
          <ac:picMkLst>
            <pc:docMk/>
            <pc:sldMk cId="2160698695" sldId="372"/>
            <ac:picMk id="3" creationId="{E2A0B76A-945B-6866-AD0D-CA145574BF04}"/>
          </ac:picMkLst>
        </pc:picChg>
      </pc:sldChg>
      <pc:sldChg chg="modSp add replId">
        <pc:chgData name="Vera,  Juan (OS-)" userId="S::verajua_paho.org#ext#@worldhealthorg.onmicrosoft.com::d4a6bcd2-ec73-4ae3-9347-161d4b21fb1f" providerId="AD" clId="Web-{AEC46379-3539-A13F-B5F7-C628A4797286}" dt="2023-10-12T03:52:34.938" v="1812" actId="20577"/>
        <pc:sldMkLst>
          <pc:docMk/>
          <pc:sldMk cId="165205818" sldId="373"/>
        </pc:sldMkLst>
        <pc:spChg chg="mod">
          <ac:chgData name="Vera,  Juan (OS-)" userId="S::verajua_paho.org#ext#@worldhealthorg.onmicrosoft.com::d4a6bcd2-ec73-4ae3-9347-161d4b21fb1f" providerId="AD" clId="Web-{AEC46379-3539-A13F-B5F7-C628A4797286}" dt="2023-10-12T03:52:34.938" v="1812" actId="20577"/>
          <ac:spMkLst>
            <pc:docMk/>
            <pc:sldMk cId="165205818" sldId="373"/>
            <ac:spMk id="2" creationId="{57FD6E32-C3B7-F6CA-8F1B-E16254A05575}"/>
          </ac:spMkLst>
        </pc:spChg>
        <pc:spChg chg="mod">
          <ac:chgData name="Vera,  Juan (OS-)" userId="S::verajua_paho.org#ext#@worldhealthorg.onmicrosoft.com::d4a6bcd2-ec73-4ae3-9347-161d4b21fb1f" providerId="AD" clId="Web-{AEC46379-3539-A13F-B5F7-C628A4797286}" dt="2023-10-12T03:51:17.623" v="1778" actId="20577"/>
          <ac:spMkLst>
            <pc:docMk/>
            <pc:sldMk cId="165205818" sldId="373"/>
            <ac:spMk id="7" creationId="{D58EF6FA-047A-EF09-F5A3-F08330681EDE}"/>
          </ac:spMkLst>
        </pc:spChg>
      </pc:sldChg>
      <pc:sldChg chg="addSp modSp add replId">
        <pc:chgData name="Vera,  Juan (OS-)" userId="S::verajua_paho.org#ext#@worldhealthorg.onmicrosoft.com::d4a6bcd2-ec73-4ae3-9347-161d4b21fb1f" providerId="AD" clId="Web-{AEC46379-3539-A13F-B5F7-C628A4797286}" dt="2023-10-12T03:55:23.099" v="1857" actId="14100"/>
        <pc:sldMkLst>
          <pc:docMk/>
          <pc:sldMk cId="2001332596" sldId="374"/>
        </pc:sldMkLst>
        <pc:spChg chg="mod">
          <ac:chgData name="Vera,  Juan (OS-)" userId="S::verajua_paho.org#ext#@worldhealthorg.onmicrosoft.com::d4a6bcd2-ec73-4ae3-9347-161d4b21fb1f" providerId="AD" clId="Web-{AEC46379-3539-A13F-B5F7-C628A4797286}" dt="2023-10-12T03:55:09.287" v="1847" actId="20577"/>
          <ac:spMkLst>
            <pc:docMk/>
            <pc:sldMk cId="2001332596" sldId="374"/>
            <ac:spMk id="2" creationId="{57FD6E32-C3B7-F6CA-8F1B-E16254A05575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3:55:23.099" v="1857" actId="14100"/>
          <ac:spMkLst>
            <pc:docMk/>
            <pc:sldMk cId="2001332596" sldId="374"/>
            <ac:spMk id="4" creationId="{99FA7DB5-FB39-BF3C-9229-1DC1EDBFB925}"/>
          </ac:spMkLst>
        </pc:spChg>
      </pc:sldChg>
      <pc:sldChg chg="modSp add replId">
        <pc:chgData name="Vera,  Juan (OS-)" userId="S::verajua_paho.org#ext#@worldhealthorg.onmicrosoft.com::d4a6bcd2-ec73-4ae3-9347-161d4b21fb1f" providerId="AD" clId="Web-{AEC46379-3539-A13F-B5F7-C628A4797286}" dt="2023-10-12T03:57:26.759" v="1887" actId="20577"/>
        <pc:sldMkLst>
          <pc:docMk/>
          <pc:sldMk cId="2659771395" sldId="375"/>
        </pc:sldMkLst>
        <pc:spChg chg="mod">
          <ac:chgData name="Vera,  Juan (OS-)" userId="S::verajua_paho.org#ext#@worldhealthorg.onmicrosoft.com::d4a6bcd2-ec73-4ae3-9347-161d4b21fb1f" providerId="AD" clId="Web-{AEC46379-3539-A13F-B5F7-C628A4797286}" dt="2023-10-12T03:57:26.759" v="1887" actId="20577"/>
          <ac:spMkLst>
            <pc:docMk/>
            <pc:sldMk cId="2659771395" sldId="375"/>
            <ac:spMk id="7" creationId="{CD118F75-F65B-C1DC-4DF4-6F8B90A993C3}"/>
          </ac:spMkLst>
        </pc:spChg>
      </pc:sldChg>
      <pc:sldChg chg="addSp delSp modSp add replId">
        <pc:chgData name="Vera,  Juan (OS-)" userId="S::verajua_paho.org#ext#@worldhealthorg.onmicrosoft.com::d4a6bcd2-ec73-4ae3-9347-161d4b21fb1f" providerId="AD" clId="Web-{AEC46379-3539-A13F-B5F7-C628A4797286}" dt="2023-10-12T04:01:35.079" v="1919" actId="20577"/>
        <pc:sldMkLst>
          <pc:docMk/>
          <pc:sldMk cId="169480019" sldId="376"/>
        </pc:sldMkLst>
        <pc:spChg chg="del mod">
          <ac:chgData name="Vera,  Juan (OS-)" userId="S::verajua_paho.org#ext#@worldhealthorg.onmicrosoft.com::d4a6bcd2-ec73-4ae3-9347-161d4b21fb1f" providerId="AD" clId="Web-{AEC46379-3539-A13F-B5F7-C628A4797286}" dt="2023-10-12T04:00:48.141" v="1910"/>
          <ac:spMkLst>
            <pc:docMk/>
            <pc:sldMk cId="169480019" sldId="376"/>
            <ac:spMk id="2" creationId="{5BFCC0FD-5804-3E31-4799-AEAF765338C1}"/>
          </ac:spMkLst>
        </pc:spChg>
        <pc:spChg chg="add">
          <ac:chgData name="Vera,  Juan (OS-)" userId="S::verajua_paho.org#ext#@worldhealthorg.onmicrosoft.com::d4a6bcd2-ec73-4ae3-9347-161d4b21fb1f" providerId="AD" clId="Web-{AEC46379-3539-A13F-B5F7-C628A4797286}" dt="2023-10-12T04:01:22.282" v="1916"/>
          <ac:spMkLst>
            <pc:docMk/>
            <pc:sldMk cId="169480019" sldId="376"/>
            <ac:spMk id="4" creationId="{B9E4ADEA-50E8-23CA-11EA-4EF3E73895C4}"/>
          </ac:spMkLst>
        </pc:spChg>
        <pc:spChg chg="mod">
          <ac:chgData name="Vera,  Juan (OS-)" userId="S::verajua_paho.org#ext#@worldhealthorg.onmicrosoft.com::d4a6bcd2-ec73-4ae3-9347-161d4b21fb1f" providerId="AD" clId="Web-{AEC46379-3539-A13F-B5F7-C628A4797286}" dt="2023-10-12T04:01:35.079" v="1919" actId="20577"/>
          <ac:spMkLst>
            <pc:docMk/>
            <pc:sldMk cId="169480019" sldId="376"/>
            <ac:spMk id="5" creationId="{0A1FB9DC-F638-196B-66E7-C8EADAE7E371}"/>
          </ac:spMkLst>
        </pc:spChg>
      </pc:sldChg>
      <pc:sldChg chg="addSp delSp modSp add replId">
        <pc:chgData name="Vera,  Juan (OS-)" userId="S::verajua_paho.org#ext#@worldhealthorg.onmicrosoft.com::d4a6bcd2-ec73-4ae3-9347-161d4b21fb1f" providerId="AD" clId="Web-{AEC46379-3539-A13F-B5F7-C628A4797286}" dt="2023-10-12T04:03:13.754" v="1936" actId="1076"/>
        <pc:sldMkLst>
          <pc:docMk/>
          <pc:sldMk cId="2963391632" sldId="377"/>
        </pc:sldMkLst>
        <pc:spChg chg="add mod">
          <ac:chgData name="Vera,  Juan (OS-)" userId="S::verajua_paho.org#ext#@worldhealthorg.onmicrosoft.com::d4a6bcd2-ec73-4ae3-9347-161d4b21fb1f" providerId="AD" clId="Web-{AEC46379-3539-A13F-B5F7-C628A4797286}" dt="2023-10-12T04:02:49.675" v="1930"/>
          <ac:spMkLst>
            <pc:docMk/>
            <pc:sldMk cId="2963391632" sldId="377"/>
            <ac:spMk id="2" creationId="{D32ED28F-741E-2324-C5F2-11A6B43722DA}"/>
          </ac:spMkLst>
        </pc:spChg>
        <pc:spChg chg="del mod">
          <ac:chgData name="Vera,  Juan (OS-)" userId="S::verajua_paho.org#ext#@worldhealthorg.onmicrosoft.com::d4a6bcd2-ec73-4ae3-9347-161d4b21fb1f" providerId="AD" clId="Web-{AEC46379-3539-A13F-B5F7-C628A4797286}" dt="2023-10-12T04:02:20.346" v="1927"/>
          <ac:spMkLst>
            <pc:docMk/>
            <pc:sldMk cId="2963391632" sldId="377"/>
            <ac:spMk id="4" creationId="{B9E4ADEA-50E8-23CA-11EA-4EF3E73895C4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4:03:13.754" v="1936" actId="1076"/>
          <ac:spMkLst>
            <pc:docMk/>
            <pc:sldMk cId="2963391632" sldId="377"/>
            <ac:spMk id="7" creationId="{1B0F2120-D25C-2A13-8C0C-FD1E2895D609}"/>
          </ac:spMkLst>
        </pc:spChg>
        <pc:picChg chg="add mod">
          <ac:chgData name="Vera,  Juan (OS-)" userId="S::verajua_paho.org#ext#@worldhealthorg.onmicrosoft.com::d4a6bcd2-ec73-4ae3-9347-161d4b21fb1f" providerId="AD" clId="Web-{AEC46379-3539-A13F-B5F7-C628A4797286}" dt="2023-10-12T04:03:13.739" v="1935" actId="1076"/>
          <ac:picMkLst>
            <pc:docMk/>
            <pc:sldMk cId="2963391632" sldId="377"/>
            <ac:picMk id="6" creationId="{4AB26178-7F96-8FB9-360F-138101E7462F}"/>
          </ac:picMkLst>
        </pc:picChg>
      </pc:sldChg>
      <pc:sldChg chg="addSp delSp modSp add replId">
        <pc:chgData name="Vera,  Juan (OS-)" userId="S::verajua_paho.org#ext#@worldhealthorg.onmicrosoft.com::d4a6bcd2-ec73-4ae3-9347-161d4b21fb1f" providerId="AD" clId="Web-{AEC46379-3539-A13F-B5F7-C628A4797286}" dt="2023-10-12T04:05:52.993" v="1973" actId="20577"/>
        <pc:sldMkLst>
          <pc:docMk/>
          <pc:sldMk cId="1697361265" sldId="378"/>
        </pc:sldMkLst>
        <pc:spChg chg="del mod">
          <ac:chgData name="Vera,  Juan (OS-)" userId="S::verajua_paho.org#ext#@worldhealthorg.onmicrosoft.com::d4a6bcd2-ec73-4ae3-9347-161d4b21fb1f" providerId="AD" clId="Web-{AEC46379-3539-A13F-B5F7-C628A4797286}" dt="2023-10-12T04:03:26.161" v="1940"/>
          <ac:spMkLst>
            <pc:docMk/>
            <pc:sldMk cId="1697361265" sldId="378"/>
            <ac:spMk id="2" creationId="{D32ED28F-741E-2324-C5F2-11A6B43722DA}"/>
          </ac:spMkLst>
        </pc:spChg>
        <pc:spChg chg="mod">
          <ac:chgData name="Vera,  Juan (OS-)" userId="S::verajua_paho.org#ext#@worldhealthorg.onmicrosoft.com::d4a6bcd2-ec73-4ae3-9347-161d4b21fb1f" providerId="AD" clId="Web-{AEC46379-3539-A13F-B5F7-C628A4797286}" dt="2023-10-12T04:03:57.631" v="1961" actId="20577"/>
          <ac:spMkLst>
            <pc:docMk/>
            <pc:sldMk cId="1697361265" sldId="378"/>
            <ac:spMk id="5" creationId="{0A1FB9DC-F638-196B-66E7-C8EADAE7E371}"/>
          </ac:spMkLst>
        </pc:spChg>
        <pc:spChg chg="del">
          <ac:chgData name="Vera,  Juan (OS-)" userId="S::verajua_paho.org#ext#@worldhealthorg.onmicrosoft.com::d4a6bcd2-ec73-4ae3-9347-161d4b21fb1f" providerId="AD" clId="Web-{AEC46379-3539-A13F-B5F7-C628A4797286}" dt="2023-10-12T04:03:26.927" v="1941"/>
          <ac:spMkLst>
            <pc:docMk/>
            <pc:sldMk cId="1697361265" sldId="378"/>
            <ac:spMk id="7" creationId="{1B0F2120-D25C-2A13-8C0C-FD1E2895D609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4:05:52.993" v="1973" actId="20577"/>
          <ac:spMkLst>
            <pc:docMk/>
            <pc:sldMk cId="1697361265" sldId="378"/>
            <ac:spMk id="8" creationId="{B0610EFB-949B-FB91-1025-9AE98ECA3596}"/>
          </ac:spMkLst>
        </pc:spChg>
        <pc:picChg chg="del">
          <ac:chgData name="Vera,  Juan (OS-)" userId="S::verajua_paho.org#ext#@worldhealthorg.onmicrosoft.com::d4a6bcd2-ec73-4ae3-9347-161d4b21fb1f" providerId="AD" clId="Web-{AEC46379-3539-A13F-B5F7-C628A4797286}" dt="2023-10-12T04:03:45.740" v="1957"/>
          <ac:picMkLst>
            <pc:docMk/>
            <pc:sldMk cId="1697361265" sldId="378"/>
            <ac:picMk id="3" creationId="{E2A0B76A-945B-6866-AD0D-CA145574BF04}"/>
          </ac:picMkLst>
        </pc:picChg>
        <pc:picChg chg="add mod">
          <ac:chgData name="Vera,  Juan (OS-)" userId="S::verajua_paho.org#ext#@worldhealthorg.onmicrosoft.com::d4a6bcd2-ec73-4ae3-9347-161d4b21fb1f" providerId="AD" clId="Web-{AEC46379-3539-A13F-B5F7-C628A4797286}" dt="2023-10-12T04:03:53.537" v="1960" actId="1076"/>
          <ac:picMkLst>
            <pc:docMk/>
            <pc:sldMk cId="1697361265" sldId="378"/>
            <ac:picMk id="4" creationId="{6814D402-500A-7706-4F31-CA4EF63D9DDE}"/>
          </ac:picMkLst>
        </pc:picChg>
        <pc:picChg chg="del">
          <ac:chgData name="Vera,  Juan (OS-)" userId="S::verajua_paho.org#ext#@worldhealthorg.onmicrosoft.com::d4a6bcd2-ec73-4ae3-9347-161d4b21fb1f" providerId="AD" clId="Web-{AEC46379-3539-A13F-B5F7-C628A4797286}" dt="2023-10-12T04:03:27.552" v="1942"/>
          <ac:picMkLst>
            <pc:docMk/>
            <pc:sldMk cId="1697361265" sldId="378"/>
            <ac:picMk id="6" creationId="{4AB26178-7F96-8FB9-360F-138101E7462F}"/>
          </ac:picMkLst>
        </pc:picChg>
      </pc:sldChg>
      <pc:sldChg chg="addSp delSp modSp add replId">
        <pc:chgData name="Vera,  Juan (OS-)" userId="S::verajua_paho.org#ext#@worldhealthorg.onmicrosoft.com::d4a6bcd2-ec73-4ae3-9347-161d4b21fb1f" providerId="AD" clId="Web-{AEC46379-3539-A13F-B5F7-C628A4797286}" dt="2023-10-12T04:06:57.886" v="1982"/>
        <pc:sldMkLst>
          <pc:docMk/>
          <pc:sldMk cId="295190014" sldId="379"/>
        </pc:sldMkLst>
        <pc:spChg chg="add mod">
          <ac:chgData name="Vera,  Juan (OS-)" userId="S::verajua_paho.org#ext#@worldhealthorg.onmicrosoft.com::d4a6bcd2-ec73-4ae3-9347-161d4b21fb1f" providerId="AD" clId="Web-{AEC46379-3539-A13F-B5F7-C628A4797286}" dt="2023-10-12T04:06:57.886" v="1982"/>
          <ac:spMkLst>
            <pc:docMk/>
            <pc:sldMk cId="295190014" sldId="379"/>
            <ac:spMk id="2" creationId="{41D90A75-7240-260D-8B72-52F3090A3DA4}"/>
          </ac:spMkLst>
        </pc:spChg>
        <pc:spChg chg="del">
          <ac:chgData name="Vera,  Juan (OS-)" userId="S::verajua_paho.org#ext#@worldhealthorg.onmicrosoft.com::d4a6bcd2-ec73-4ae3-9347-161d4b21fb1f" providerId="AD" clId="Web-{AEC46379-3539-A13F-B5F7-C628A4797286}" dt="2023-10-12T04:04:24.913" v="1965"/>
          <ac:spMkLst>
            <pc:docMk/>
            <pc:sldMk cId="295190014" sldId="379"/>
            <ac:spMk id="8" creationId="{B0610EFB-949B-FB91-1025-9AE98ECA3596}"/>
          </ac:spMkLst>
        </pc:spChg>
        <pc:picChg chg="add">
          <ac:chgData name="Vera,  Juan (OS-)" userId="S::verajua_paho.org#ext#@worldhealthorg.onmicrosoft.com::d4a6bcd2-ec73-4ae3-9347-161d4b21fb1f" providerId="AD" clId="Web-{AEC46379-3539-A13F-B5F7-C628A4797286}" dt="2023-10-12T04:06:22.182" v="1979"/>
          <ac:picMkLst>
            <pc:docMk/>
            <pc:sldMk cId="295190014" sldId="379"/>
            <ac:picMk id="3" creationId="{BE4EE95D-E7D6-F0A2-8A7A-F41602C913DD}"/>
          </ac:picMkLst>
        </pc:picChg>
      </pc:sldChg>
      <pc:sldChg chg="addSp modSp add replId">
        <pc:chgData name="Vera,  Juan (OS-)" userId="S::verajua_paho.org#ext#@worldhealthorg.onmicrosoft.com::d4a6bcd2-ec73-4ae3-9347-161d4b21fb1f" providerId="AD" clId="Web-{AEC46379-3539-A13F-B5F7-C628A4797286}" dt="2023-10-12T04:09:07.017" v="1995"/>
        <pc:sldMkLst>
          <pc:docMk/>
          <pc:sldMk cId="3172484797" sldId="380"/>
        </pc:sldMkLst>
        <pc:spChg chg="add mod">
          <ac:chgData name="Vera,  Juan (OS-)" userId="S::verajua_paho.org#ext#@worldhealthorg.onmicrosoft.com::d4a6bcd2-ec73-4ae3-9347-161d4b21fb1f" providerId="AD" clId="Web-{AEC46379-3539-A13F-B5F7-C628A4797286}" dt="2023-10-12T04:09:07.001" v="1994"/>
          <ac:spMkLst>
            <pc:docMk/>
            <pc:sldMk cId="3172484797" sldId="380"/>
            <ac:spMk id="2" creationId="{4FC24DBD-9B41-D6AD-5632-A65E07D395A7}"/>
          </ac:spMkLst>
        </pc:spChg>
        <pc:spChg chg="add mod">
          <ac:chgData name="Vera,  Juan (OS-)" userId="S::verajua_paho.org#ext#@worldhealthorg.onmicrosoft.com::d4a6bcd2-ec73-4ae3-9347-161d4b21fb1f" providerId="AD" clId="Web-{AEC46379-3539-A13F-B5F7-C628A4797286}" dt="2023-10-12T04:09:07.017" v="1995"/>
          <ac:spMkLst>
            <pc:docMk/>
            <pc:sldMk cId="3172484797" sldId="380"/>
            <ac:spMk id="3" creationId="{D6CEA7B9-5562-484A-C728-84DD6E47F6E1}"/>
          </ac:spMkLst>
        </pc:spChg>
        <pc:spChg chg="add">
          <ac:chgData name="Vera,  Juan (OS-)" userId="S::verajua_paho.org#ext#@worldhealthorg.onmicrosoft.com::d4a6bcd2-ec73-4ae3-9347-161d4b21fb1f" providerId="AD" clId="Web-{AEC46379-3539-A13F-B5F7-C628A4797286}" dt="2023-10-12T04:07:18.982" v="1988"/>
          <ac:spMkLst>
            <pc:docMk/>
            <pc:sldMk cId="3172484797" sldId="380"/>
            <ac:spMk id="6" creationId="{D27B49C6-4575-77C3-86B5-6CA674164B3A}"/>
          </ac:spMkLst>
        </pc:spChg>
      </pc:sldChg>
      <pc:sldChg chg="addSp modSp add ord replId">
        <pc:chgData name="Vera,  Juan (OS-)" userId="S::verajua_paho.org#ext#@worldhealthorg.onmicrosoft.com::d4a6bcd2-ec73-4ae3-9347-161d4b21fb1f" providerId="AD" clId="Web-{AEC46379-3539-A13F-B5F7-C628A4797286}" dt="2023-10-12T04:10:39.473" v="2013" actId="20577"/>
        <pc:sldMkLst>
          <pc:docMk/>
          <pc:sldMk cId="2202944908" sldId="381"/>
        </pc:sldMkLst>
        <pc:spChg chg="add mod">
          <ac:chgData name="Vera,  Juan (OS-)" userId="S::verajua_paho.org#ext#@worldhealthorg.onmicrosoft.com::d4a6bcd2-ec73-4ae3-9347-161d4b21fb1f" providerId="AD" clId="Web-{AEC46379-3539-A13F-B5F7-C628A4797286}" dt="2023-10-12T04:10:39.473" v="2013" actId="20577"/>
          <ac:spMkLst>
            <pc:docMk/>
            <pc:sldMk cId="2202944908" sldId="381"/>
            <ac:spMk id="2" creationId="{B285E7C2-D049-E765-976A-9C062E8CEDD0}"/>
          </ac:spMkLst>
        </pc:spChg>
        <pc:spChg chg="add">
          <ac:chgData name="Vera,  Juan (OS-)" userId="S::verajua_paho.org#ext#@worldhealthorg.onmicrosoft.com::d4a6bcd2-ec73-4ae3-9347-161d4b21fb1f" providerId="AD" clId="Web-{AEC46379-3539-A13F-B5F7-C628A4797286}" dt="2023-10-12T04:09:27.627" v="1999"/>
          <ac:spMkLst>
            <pc:docMk/>
            <pc:sldMk cId="2202944908" sldId="381"/>
            <ac:spMk id="6" creationId="{0EA313EE-CFBC-78DB-7412-93059D3228EC}"/>
          </ac:spMkLst>
        </pc:spChg>
        <pc:picChg chg="add">
          <ac:chgData name="Vera,  Juan (OS-)" userId="S::verajua_paho.org#ext#@worldhealthorg.onmicrosoft.com::d4a6bcd2-ec73-4ae3-9347-161d4b21fb1f" providerId="AD" clId="Web-{AEC46379-3539-A13F-B5F7-C628A4797286}" dt="2023-10-12T04:09:27.627" v="1999"/>
          <ac:picMkLst>
            <pc:docMk/>
            <pc:sldMk cId="2202944908" sldId="381"/>
            <ac:picMk id="3" creationId="{33ABBBAD-F4DD-40C1-EB2D-3238B7635E56}"/>
          </ac:picMkLst>
        </pc:picChg>
      </pc:sldChg>
      <pc:sldChg chg="addSp modSp add ord replId">
        <pc:chgData name="Vera,  Juan (OS-)" userId="S::verajua_paho.org#ext#@worldhealthorg.onmicrosoft.com::d4a6bcd2-ec73-4ae3-9347-161d4b21fb1f" providerId="AD" clId="Web-{AEC46379-3539-A13F-B5F7-C628A4797286}" dt="2023-10-12T04:12:03.460" v="2031"/>
        <pc:sldMkLst>
          <pc:docMk/>
          <pc:sldMk cId="930155808" sldId="382"/>
        </pc:sldMkLst>
        <pc:spChg chg="add">
          <ac:chgData name="Vera,  Juan (OS-)" userId="S::verajua_paho.org#ext#@worldhealthorg.onmicrosoft.com::d4a6bcd2-ec73-4ae3-9347-161d4b21fb1f" providerId="AD" clId="Web-{AEC46379-3539-A13F-B5F7-C628A4797286}" dt="2023-10-12T04:12:03.460" v="2031"/>
          <ac:spMkLst>
            <pc:docMk/>
            <pc:sldMk cId="930155808" sldId="382"/>
            <ac:spMk id="2" creationId="{B95BEF8D-A7EB-E698-A607-DA65BBF02FAC}"/>
          </ac:spMkLst>
        </pc:spChg>
        <pc:spChg chg="mod">
          <ac:chgData name="Vera,  Juan (OS-)" userId="S::verajua_paho.org#ext#@worldhealthorg.onmicrosoft.com::d4a6bcd2-ec73-4ae3-9347-161d4b21fb1f" providerId="AD" clId="Web-{AEC46379-3539-A13F-B5F7-C628A4797286}" dt="2023-10-12T04:11:45.240" v="2027" actId="20577"/>
          <ac:spMkLst>
            <pc:docMk/>
            <pc:sldMk cId="930155808" sldId="382"/>
            <ac:spMk id="5" creationId="{0A1FB9DC-F638-196B-66E7-C8EADAE7E371}"/>
          </ac:spMkLst>
        </pc:spChg>
      </pc:sldChg>
      <pc:sldChg chg="add replId">
        <pc:chgData name="Vera,  Juan (OS-)" userId="S::verajua_paho.org#ext#@worldhealthorg.onmicrosoft.com::d4a6bcd2-ec73-4ae3-9347-161d4b21fb1f" providerId="AD" clId="Web-{AEC46379-3539-A13F-B5F7-C628A4797286}" dt="2023-10-12T04:11:49.209" v="2028"/>
        <pc:sldMkLst>
          <pc:docMk/>
          <pc:sldMk cId="427421421" sldId="383"/>
        </pc:sldMkLst>
      </pc:sldChg>
      <pc:sldMasterChg chg="add addSldLayout">
        <pc:chgData name="Vera,  Juan (OS-)" userId="S::verajua_paho.org#ext#@worldhealthorg.onmicrosoft.com::d4a6bcd2-ec73-4ae3-9347-161d4b21fb1f" providerId="AD" clId="Web-{AEC46379-3539-A13F-B5F7-C628A4797286}" dt="2023-10-12T00:23:32.866" v="5"/>
        <pc:sldMasterMkLst>
          <pc:docMk/>
          <pc:sldMasterMk cId="3117478432" sldId="2147483724"/>
        </pc:sldMasterMkLst>
        <pc:sldLayoutChg chg="add">
          <pc:chgData name="Vera,  Juan (OS-)" userId="S::verajua_paho.org#ext#@worldhealthorg.onmicrosoft.com::d4a6bcd2-ec73-4ae3-9347-161d4b21fb1f" providerId="AD" clId="Web-{AEC46379-3539-A13F-B5F7-C628A4797286}" dt="2023-10-12T00:23:32.866" v="5"/>
          <pc:sldLayoutMkLst>
            <pc:docMk/>
            <pc:sldMasterMk cId="3117478432" sldId="2147483724"/>
            <pc:sldLayoutMk cId="1942412814" sldId="2147483725"/>
          </pc:sldLayoutMkLst>
        </pc:sldLayoutChg>
        <pc:sldLayoutChg chg="add">
          <pc:chgData name="Vera,  Juan (OS-)" userId="S::verajua_paho.org#ext#@worldhealthorg.onmicrosoft.com::d4a6bcd2-ec73-4ae3-9347-161d4b21fb1f" providerId="AD" clId="Web-{AEC46379-3539-A13F-B5F7-C628A4797286}" dt="2023-10-12T00:23:32.866" v="5"/>
          <pc:sldLayoutMkLst>
            <pc:docMk/>
            <pc:sldMasterMk cId="3117478432" sldId="2147483724"/>
            <pc:sldLayoutMk cId="4132458193" sldId="2147483726"/>
          </pc:sldLayoutMkLst>
        </pc:sldLayoutChg>
        <pc:sldLayoutChg chg="add">
          <pc:chgData name="Vera,  Juan (OS-)" userId="S::verajua_paho.org#ext#@worldhealthorg.onmicrosoft.com::d4a6bcd2-ec73-4ae3-9347-161d4b21fb1f" providerId="AD" clId="Web-{AEC46379-3539-A13F-B5F7-C628A4797286}" dt="2023-10-12T00:23:32.866" v="5"/>
          <pc:sldLayoutMkLst>
            <pc:docMk/>
            <pc:sldMasterMk cId="3117478432" sldId="2147483724"/>
            <pc:sldLayoutMk cId="98317917" sldId="2147483727"/>
          </pc:sldLayoutMkLst>
        </pc:sldLayoutChg>
        <pc:sldLayoutChg chg="add">
          <pc:chgData name="Vera,  Juan (OS-)" userId="S::verajua_paho.org#ext#@worldhealthorg.onmicrosoft.com::d4a6bcd2-ec73-4ae3-9347-161d4b21fb1f" providerId="AD" clId="Web-{AEC46379-3539-A13F-B5F7-C628A4797286}" dt="2023-10-12T00:23:32.866" v="5"/>
          <pc:sldLayoutMkLst>
            <pc:docMk/>
            <pc:sldMasterMk cId="3117478432" sldId="2147483724"/>
            <pc:sldLayoutMk cId="2693193794" sldId="2147483728"/>
          </pc:sldLayoutMkLst>
        </pc:sldLayoutChg>
        <pc:sldLayoutChg chg="add">
          <pc:chgData name="Vera,  Juan (OS-)" userId="S::verajua_paho.org#ext#@worldhealthorg.onmicrosoft.com::d4a6bcd2-ec73-4ae3-9347-161d4b21fb1f" providerId="AD" clId="Web-{AEC46379-3539-A13F-B5F7-C628A4797286}" dt="2023-10-12T00:23:32.866" v="5"/>
          <pc:sldLayoutMkLst>
            <pc:docMk/>
            <pc:sldMasterMk cId="3117478432" sldId="2147483724"/>
            <pc:sldLayoutMk cId="1929483928" sldId="2147483729"/>
          </pc:sldLayoutMkLst>
        </pc:sldLayoutChg>
        <pc:sldLayoutChg chg="add">
          <pc:chgData name="Vera,  Juan (OS-)" userId="S::verajua_paho.org#ext#@worldhealthorg.onmicrosoft.com::d4a6bcd2-ec73-4ae3-9347-161d4b21fb1f" providerId="AD" clId="Web-{AEC46379-3539-A13F-B5F7-C628A4797286}" dt="2023-10-12T00:23:32.866" v="5"/>
          <pc:sldLayoutMkLst>
            <pc:docMk/>
            <pc:sldMasterMk cId="3117478432" sldId="2147483724"/>
            <pc:sldLayoutMk cId="3110237510" sldId="2147483730"/>
          </pc:sldLayoutMkLst>
        </pc:sldLayoutChg>
        <pc:sldLayoutChg chg="add">
          <pc:chgData name="Vera,  Juan (OS-)" userId="S::verajua_paho.org#ext#@worldhealthorg.onmicrosoft.com::d4a6bcd2-ec73-4ae3-9347-161d4b21fb1f" providerId="AD" clId="Web-{AEC46379-3539-A13F-B5F7-C628A4797286}" dt="2023-10-12T00:23:32.866" v="5"/>
          <pc:sldLayoutMkLst>
            <pc:docMk/>
            <pc:sldMasterMk cId="3117478432" sldId="2147483724"/>
            <pc:sldLayoutMk cId="1571240799" sldId="2147483736"/>
          </pc:sldLayoutMkLst>
        </pc:sldLayoutChg>
        <pc:sldLayoutChg chg="add">
          <pc:chgData name="Vera,  Juan (OS-)" userId="S::verajua_paho.org#ext#@worldhealthorg.onmicrosoft.com::d4a6bcd2-ec73-4ae3-9347-161d4b21fb1f" providerId="AD" clId="Web-{AEC46379-3539-A13F-B5F7-C628A4797286}" dt="2023-10-12T00:23:32.866" v="5"/>
          <pc:sldLayoutMkLst>
            <pc:docMk/>
            <pc:sldMasterMk cId="3117478432" sldId="2147483724"/>
            <pc:sldLayoutMk cId="980914030" sldId="2147483737"/>
          </pc:sldLayoutMkLst>
        </pc:sldLayoutChg>
      </pc:sldMasterChg>
    </pc:docChg>
  </pc:docChgLst>
  <pc:docChgLst>
    <pc:chgData name="CAMPOS ZAMORA, Melissa" userId="S::mcampos@who.int::4328921f-4451-4773-bb83-445ac24bfedf" providerId="AD" clId="Web-{F78FD744-7681-8942-6D8F-A69A718D9E28}"/>
    <pc:docChg chg="addSld delSld modMainMaster">
      <pc:chgData name="CAMPOS ZAMORA, Melissa" userId="S::mcampos@who.int::4328921f-4451-4773-bb83-445ac24bfedf" providerId="AD" clId="Web-{F78FD744-7681-8942-6D8F-A69A718D9E28}" dt="2023-10-26T16:59:27.279" v="1"/>
      <pc:docMkLst>
        <pc:docMk/>
      </pc:docMkLst>
      <pc:sldChg chg="del">
        <pc:chgData name="CAMPOS ZAMORA, Melissa" userId="S::mcampos@who.int::4328921f-4451-4773-bb83-445ac24bfedf" providerId="AD" clId="Web-{F78FD744-7681-8942-6D8F-A69A718D9E28}" dt="2023-10-26T16:59:27.279" v="1"/>
        <pc:sldMkLst>
          <pc:docMk/>
          <pc:sldMk cId="760740920" sldId="408"/>
        </pc:sldMkLst>
      </pc:sldChg>
      <pc:sldChg chg="add">
        <pc:chgData name="CAMPOS ZAMORA, Melissa" userId="S::mcampos@who.int::4328921f-4451-4773-bb83-445ac24bfedf" providerId="AD" clId="Web-{F78FD744-7681-8942-6D8F-A69A718D9E28}" dt="2023-10-26T16:59:23.497" v="0"/>
        <pc:sldMkLst>
          <pc:docMk/>
          <pc:sldMk cId="411605953" sldId="413"/>
        </pc:sldMkLst>
      </pc:sldChg>
      <pc:sldMasterChg chg="modSldLayout">
        <pc:chgData name="CAMPOS ZAMORA, Melissa" userId="S::mcampos@who.int::4328921f-4451-4773-bb83-445ac24bfedf" providerId="AD" clId="Web-{F78FD744-7681-8942-6D8F-A69A718D9E28}" dt="2023-10-26T16:59:23.497" v="0"/>
        <pc:sldMasterMkLst>
          <pc:docMk/>
          <pc:sldMasterMk cId="430243870" sldId="2147483673"/>
        </pc:sldMasterMkLst>
        <pc:sldLayoutChg chg="replId">
          <pc:chgData name="CAMPOS ZAMORA, Melissa" userId="S::mcampos@who.int::4328921f-4451-4773-bb83-445ac24bfedf" providerId="AD" clId="Web-{F78FD744-7681-8942-6D8F-A69A718D9E28}" dt="2023-10-26T16:59:23.497" v="0"/>
          <pc:sldLayoutMkLst>
            <pc:docMk/>
            <pc:sldMasterMk cId="430243870" sldId="2147483673"/>
            <pc:sldLayoutMk cId="1125785252" sldId="2147483738"/>
          </pc:sldLayoutMkLst>
        </pc:sldLayoutChg>
      </pc:sldMasterChg>
      <pc:sldMasterChg chg="addSldLayout">
        <pc:chgData name="CAMPOS ZAMORA, Melissa" userId="S::mcampos@who.int::4328921f-4451-4773-bb83-445ac24bfedf" providerId="AD" clId="Web-{F78FD744-7681-8942-6D8F-A69A718D9E28}" dt="2023-10-26T16:59:23.497" v="0"/>
        <pc:sldMasterMkLst>
          <pc:docMk/>
          <pc:sldMasterMk cId="3117478432" sldId="2147483724"/>
        </pc:sldMasterMkLst>
        <pc:sldLayoutChg chg="add">
          <pc:chgData name="CAMPOS ZAMORA, Melissa" userId="S::mcampos@who.int::4328921f-4451-4773-bb83-445ac24bfedf" providerId="AD" clId="Web-{F78FD744-7681-8942-6D8F-A69A718D9E28}" dt="2023-10-26T16:59:23.497" v="0"/>
          <pc:sldLayoutMkLst>
            <pc:docMk/>
            <pc:sldMasterMk cId="3117478432" sldId="2147483724"/>
            <pc:sldLayoutMk cId="1378240464" sldId="2147483684"/>
          </pc:sldLayoutMkLst>
        </pc:sldLayoutChg>
        <pc:sldLayoutChg chg="add">
          <pc:chgData name="CAMPOS ZAMORA, Melissa" userId="S::mcampos@who.int::4328921f-4451-4773-bb83-445ac24bfedf" providerId="AD" clId="Web-{F78FD744-7681-8942-6D8F-A69A718D9E28}" dt="2023-10-26T16:59:23.497" v="0"/>
          <pc:sldLayoutMkLst>
            <pc:docMk/>
            <pc:sldMasterMk cId="3117478432" sldId="2147483724"/>
            <pc:sldLayoutMk cId="3781682167" sldId="2147483704"/>
          </pc:sldLayoutMkLst>
        </pc:sldLayoutChg>
        <pc:sldLayoutChg chg="add">
          <pc:chgData name="CAMPOS ZAMORA, Melissa" userId="S::mcampos@who.int::4328921f-4451-4773-bb83-445ac24bfedf" providerId="AD" clId="Web-{F78FD744-7681-8942-6D8F-A69A718D9E28}" dt="2023-10-26T16:59:23.497" v="0"/>
          <pc:sldLayoutMkLst>
            <pc:docMk/>
            <pc:sldMasterMk cId="3117478432" sldId="2147483724"/>
            <pc:sldLayoutMk cId="1167108053" sldId="2147483705"/>
          </pc:sldLayoutMkLst>
        </pc:sldLayoutChg>
        <pc:sldLayoutChg chg="add">
          <pc:chgData name="CAMPOS ZAMORA, Melissa" userId="S::mcampos@who.int::4328921f-4451-4773-bb83-445ac24bfedf" providerId="AD" clId="Web-{F78FD744-7681-8942-6D8F-A69A718D9E28}" dt="2023-10-26T16:59:23.497" v="0"/>
          <pc:sldLayoutMkLst>
            <pc:docMk/>
            <pc:sldMasterMk cId="3117478432" sldId="2147483724"/>
            <pc:sldLayoutMk cId="2736726227" sldId="2147483715"/>
          </pc:sldLayoutMkLst>
        </pc:sldLayoutChg>
      </pc:sldMasterChg>
    </pc:docChg>
  </pc:docChgLst>
  <pc:docChgLst>
    <pc:chgData name="CAMPOS ZAMORA, Melissa" userId="S::mcampos@who.int::4328921f-4451-4773-bb83-445ac24bfedf" providerId="AD" clId="Web-{6F2F30A8-E06A-E14F-827D-0B7AB1174F3D}"/>
    <pc:docChg chg="modSld">
      <pc:chgData name="CAMPOS ZAMORA, Melissa" userId="S::mcampos@who.int::4328921f-4451-4773-bb83-445ac24bfedf" providerId="AD" clId="Web-{6F2F30A8-E06A-E14F-827D-0B7AB1174F3D}" dt="2023-10-17T03:50:13.326" v="26" actId="20577"/>
      <pc:docMkLst>
        <pc:docMk/>
      </pc:docMkLst>
      <pc:sldChg chg="modSp">
        <pc:chgData name="CAMPOS ZAMORA, Melissa" userId="S::mcampos@who.int::4328921f-4451-4773-bb83-445ac24bfedf" providerId="AD" clId="Web-{6F2F30A8-E06A-E14F-827D-0B7AB1174F3D}" dt="2023-10-17T03:48:46.729" v="10" actId="20577"/>
        <pc:sldMkLst>
          <pc:docMk/>
          <pc:sldMk cId="4063860560" sldId="369"/>
        </pc:sldMkLst>
        <pc:spChg chg="mod">
          <ac:chgData name="CAMPOS ZAMORA, Melissa" userId="S::mcampos@who.int::4328921f-4451-4773-bb83-445ac24bfedf" providerId="AD" clId="Web-{6F2F30A8-E06A-E14F-827D-0B7AB1174F3D}" dt="2023-10-17T03:48:46.729" v="10" actId="20577"/>
          <ac:spMkLst>
            <pc:docMk/>
            <pc:sldMk cId="4063860560" sldId="369"/>
            <ac:spMk id="9" creationId="{7C78E38E-8EDC-60BF-13D4-07F1540991F9}"/>
          </ac:spMkLst>
        </pc:spChg>
      </pc:sldChg>
      <pc:sldChg chg="modSp">
        <pc:chgData name="CAMPOS ZAMORA, Melissa" userId="S::mcampos@who.int::4328921f-4451-4773-bb83-445ac24bfedf" providerId="AD" clId="Web-{6F2F30A8-E06A-E14F-827D-0B7AB1174F3D}" dt="2023-10-17T03:50:13.326" v="26" actId="20577"/>
        <pc:sldMkLst>
          <pc:docMk/>
          <pc:sldMk cId="2056147330" sldId="397"/>
        </pc:sldMkLst>
        <pc:spChg chg="mod">
          <ac:chgData name="CAMPOS ZAMORA, Melissa" userId="S::mcampos@who.int::4328921f-4451-4773-bb83-445ac24bfedf" providerId="AD" clId="Web-{6F2F30A8-E06A-E14F-827D-0B7AB1174F3D}" dt="2023-10-17T03:50:13.326" v="26" actId="20577"/>
          <ac:spMkLst>
            <pc:docMk/>
            <pc:sldMk cId="2056147330" sldId="397"/>
            <ac:spMk id="2" creationId="{C08A72B0-2E2D-CCDE-2810-679280439ABF}"/>
          </ac:spMkLst>
        </pc:spChg>
      </pc:sldChg>
    </pc:docChg>
  </pc:docChgLst>
  <pc:docChgLst>
    <pc:chgData name="mrodriguezm@bomberos.go.cr" userId="S::urn:spo:guest#mrodriguezm@bomberos.go.cr::" providerId="AD" clId="Web-{045639F5-7732-BC9D-2B0B-AE350FB39708}"/>
    <pc:docChg chg="modSld">
      <pc:chgData name="mrodriguezm@bomberos.go.cr" userId="S::urn:spo:guest#mrodriguezm@bomberos.go.cr::" providerId="AD" clId="Web-{045639F5-7732-BC9D-2B0B-AE350FB39708}" dt="2023-09-16T04:17:21.127" v="291" actId="20577"/>
      <pc:docMkLst>
        <pc:docMk/>
      </pc:docMkLst>
      <pc:sldChg chg="modSp">
        <pc:chgData name="mrodriguezm@bomberos.go.cr" userId="S::urn:spo:guest#mrodriguezm@bomberos.go.cr::" providerId="AD" clId="Web-{045639F5-7732-BC9D-2B0B-AE350FB39708}" dt="2023-09-16T04:17:21.127" v="291" actId="20577"/>
        <pc:sldMkLst>
          <pc:docMk/>
          <pc:sldMk cId="4165122697" sldId="258"/>
        </pc:sldMkLst>
        <pc:spChg chg="mod">
          <ac:chgData name="mrodriguezm@bomberos.go.cr" userId="S::urn:spo:guest#mrodriguezm@bomberos.go.cr::" providerId="AD" clId="Web-{045639F5-7732-BC9D-2B0B-AE350FB39708}" dt="2023-09-16T04:17:21.127" v="291" actId="20577"/>
          <ac:spMkLst>
            <pc:docMk/>
            <pc:sldMk cId="4165122697" sldId="258"/>
            <ac:spMk id="4" creationId="{00000000-0000-0000-0000-000000000000}"/>
          </ac:spMkLst>
        </pc:spChg>
        <pc:picChg chg="mod">
          <ac:chgData name="mrodriguezm@bomberos.go.cr" userId="S::urn:spo:guest#mrodriguezm@bomberos.go.cr::" providerId="AD" clId="Web-{045639F5-7732-BC9D-2B0B-AE350FB39708}" dt="2023-09-16T04:17:17.205" v="290" actId="1076"/>
          <ac:picMkLst>
            <pc:docMk/>
            <pc:sldMk cId="4165122697" sldId="258"/>
            <ac:picMk id="7" creationId="{00000000-0000-0000-0000-000000000000}"/>
          </ac:picMkLst>
        </pc:picChg>
      </pc:sldChg>
      <pc:sldChg chg="modSp">
        <pc:chgData name="mrodriguezm@bomberos.go.cr" userId="S::urn:spo:guest#mrodriguezm@bomberos.go.cr::" providerId="AD" clId="Web-{045639F5-7732-BC9D-2B0B-AE350FB39708}" dt="2023-09-16T04:16:23.282" v="274" actId="14100"/>
        <pc:sldMkLst>
          <pc:docMk/>
          <pc:sldMk cId="2523615951" sldId="259"/>
        </pc:sldMkLst>
        <pc:picChg chg="mod">
          <ac:chgData name="mrodriguezm@bomberos.go.cr" userId="S::urn:spo:guest#mrodriguezm@bomberos.go.cr::" providerId="AD" clId="Web-{045639F5-7732-BC9D-2B0B-AE350FB39708}" dt="2023-09-16T04:16:23.282" v="274" actId="14100"/>
          <ac:picMkLst>
            <pc:docMk/>
            <pc:sldMk cId="2523615951" sldId="259"/>
            <ac:picMk id="3" creationId="{0E93A944-F7D8-7D39-EB49-A93056C7212A}"/>
          </ac:picMkLst>
        </pc:picChg>
      </pc:sldChg>
      <pc:sldChg chg="modSp">
        <pc:chgData name="mrodriguezm@bomberos.go.cr" userId="S::urn:spo:guest#mrodriguezm@bomberos.go.cr::" providerId="AD" clId="Web-{045639F5-7732-BC9D-2B0B-AE350FB39708}" dt="2023-09-16T04:16:39.673" v="277" actId="20577"/>
        <pc:sldMkLst>
          <pc:docMk/>
          <pc:sldMk cId="221982210" sldId="260"/>
        </pc:sldMkLst>
        <pc:spChg chg="mod">
          <ac:chgData name="mrodriguezm@bomberos.go.cr" userId="S::urn:spo:guest#mrodriguezm@bomberos.go.cr::" providerId="AD" clId="Web-{045639F5-7732-BC9D-2B0B-AE350FB39708}" dt="2023-09-16T04:16:39.673" v="277" actId="20577"/>
          <ac:spMkLst>
            <pc:docMk/>
            <pc:sldMk cId="221982210" sldId="260"/>
            <ac:spMk id="4" creationId="{00000000-0000-0000-0000-000000000000}"/>
          </ac:spMkLst>
        </pc:spChg>
      </pc:sldChg>
      <pc:sldChg chg="modSp">
        <pc:chgData name="mrodriguezm@bomberos.go.cr" userId="S::urn:spo:guest#mrodriguezm@bomberos.go.cr::" providerId="AD" clId="Web-{045639F5-7732-BC9D-2B0B-AE350FB39708}" dt="2023-09-16T04:14:27.318" v="247" actId="20577"/>
        <pc:sldMkLst>
          <pc:docMk/>
          <pc:sldMk cId="2381694177" sldId="261"/>
        </pc:sldMkLst>
        <pc:spChg chg="mod">
          <ac:chgData name="mrodriguezm@bomberos.go.cr" userId="S::urn:spo:guest#mrodriguezm@bomberos.go.cr::" providerId="AD" clId="Web-{045639F5-7732-BC9D-2B0B-AE350FB39708}" dt="2023-09-16T04:14:27.318" v="247" actId="20577"/>
          <ac:spMkLst>
            <pc:docMk/>
            <pc:sldMk cId="2381694177" sldId="261"/>
            <ac:spMk id="4" creationId="{00000000-0000-0000-0000-000000000000}"/>
          </ac:spMkLst>
        </pc:spChg>
      </pc:sldChg>
      <pc:sldChg chg="modSp">
        <pc:chgData name="mrodriguezm@bomberos.go.cr" userId="S::urn:spo:guest#mrodriguezm@bomberos.go.cr::" providerId="AD" clId="Web-{045639F5-7732-BC9D-2B0B-AE350FB39708}" dt="2023-09-16T04:13:56.755" v="232" actId="1076"/>
        <pc:sldMkLst>
          <pc:docMk/>
          <pc:sldMk cId="1485429818" sldId="262"/>
        </pc:sldMkLst>
        <pc:spChg chg="mod">
          <ac:chgData name="mrodriguezm@bomberos.go.cr" userId="S::urn:spo:guest#mrodriguezm@bomberos.go.cr::" providerId="AD" clId="Web-{045639F5-7732-BC9D-2B0B-AE350FB39708}" dt="2023-09-16T04:13:46.442" v="231" actId="20577"/>
          <ac:spMkLst>
            <pc:docMk/>
            <pc:sldMk cId="1485429818" sldId="262"/>
            <ac:spMk id="5" creationId="{00000000-0000-0000-0000-000000000000}"/>
          </ac:spMkLst>
        </pc:spChg>
        <pc:picChg chg="mod">
          <ac:chgData name="mrodriguezm@bomberos.go.cr" userId="S::urn:spo:guest#mrodriguezm@bomberos.go.cr::" providerId="AD" clId="Web-{045639F5-7732-BC9D-2B0B-AE350FB39708}" dt="2023-09-16T04:12:50.185" v="209" actId="14100"/>
          <ac:picMkLst>
            <pc:docMk/>
            <pc:sldMk cId="1485429818" sldId="262"/>
            <ac:picMk id="3" creationId="{62FB8F0E-1F73-7AEE-3220-99AD62655344}"/>
          </ac:picMkLst>
        </pc:picChg>
        <pc:picChg chg="mod">
          <ac:chgData name="mrodriguezm@bomberos.go.cr" userId="S::urn:spo:guest#mrodriguezm@bomberos.go.cr::" providerId="AD" clId="Web-{045639F5-7732-BC9D-2B0B-AE350FB39708}" dt="2023-09-16T04:13:56.755" v="232" actId="1076"/>
          <ac:picMkLst>
            <pc:docMk/>
            <pc:sldMk cId="1485429818" sldId="262"/>
            <ac:picMk id="8" creationId="{00000000-0000-0000-0000-000000000000}"/>
          </ac:picMkLst>
        </pc:picChg>
      </pc:sldChg>
      <pc:sldChg chg="modSp">
        <pc:chgData name="mrodriguezm@bomberos.go.cr" userId="S::urn:spo:guest#mrodriguezm@bomberos.go.cr::" providerId="AD" clId="Web-{045639F5-7732-BC9D-2B0B-AE350FB39708}" dt="2023-09-16T04:10:31.962" v="208" actId="20577"/>
        <pc:sldMkLst>
          <pc:docMk/>
          <pc:sldMk cId="1699166553" sldId="264"/>
        </pc:sldMkLst>
        <pc:spChg chg="mod">
          <ac:chgData name="mrodriguezm@bomberos.go.cr" userId="S::urn:spo:guest#mrodriguezm@bomberos.go.cr::" providerId="AD" clId="Web-{045639F5-7732-BC9D-2B0B-AE350FB39708}" dt="2023-09-16T04:10:31.962" v="208" actId="20577"/>
          <ac:spMkLst>
            <pc:docMk/>
            <pc:sldMk cId="1699166553" sldId="264"/>
            <ac:spMk id="5" creationId="{00000000-0000-0000-0000-000000000000}"/>
          </ac:spMkLst>
        </pc:spChg>
        <pc:picChg chg="mod">
          <ac:chgData name="mrodriguezm@bomberos.go.cr" userId="S::urn:spo:guest#mrodriguezm@bomberos.go.cr::" providerId="AD" clId="Web-{045639F5-7732-BC9D-2B0B-AE350FB39708}" dt="2023-09-16T04:10:00.830" v="204" actId="1076"/>
          <ac:picMkLst>
            <pc:docMk/>
            <pc:sldMk cId="1699166553" sldId="264"/>
            <ac:picMk id="6" creationId="{00000000-0000-0000-0000-000000000000}"/>
          </ac:picMkLst>
        </pc:picChg>
      </pc:sldChg>
      <pc:sldChg chg="modSp">
        <pc:chgData name="mrodriguezm@bomberos.go.cr" userId="S::urn:spo:guest#mrodriguezm@bomberos.go.cr::" providerId="AD" clId="Web-{045639F5-7732-BC9D-2B0B-AE350FB39708}" dt="2023-09-16T04:08:21.203" v="203" actId="20577"/>
        <pc:sldMkLst>
          <pc:docMk/>
          <pc:sldMk cId="1691504987" sldId="265"/>
        </pc:sldMkLst>
        <pc:spChg chg="mod">
          <ac:chgData name="mrodriguezm@bomberos.go.cr" userId="S::urn:spo:guest#mrodriguezm@bomberos.go.cr::" providerId="AD" clId="Web-{045639F5-7732-BC9D-2B0B-AE350FB39708}" dt="2023-09-16T04:08:21.203" v="203" actId="20577"/>
          <ac:spMkLst>
            <pc:docMk/>
            <pc:sldMk cId="1691504987" sldId="265"/>
            <ac:spMk id="5" creationId="{00000000-0000-0000-0000-000000000000}"/>
          </ac:spMkLst>
        </pc:spChg>
        <pc:picChg chg="mod">
          <ac:chgData name="mrodriguezm@bomberos.go.cr" userId="S::urn:spo:guest#mrodriguezm@bomberos.go.cr::" providerId="AD" clId="Web-{045639F5-7732-BC9D-2B0B-AE350FB39708}" dt="2023-09-16T04:08:02.374" v="198" actId="1076"/>
          <ac:picMkLst>
            <pc:docMk/>
            <pc:sldMk cId="1691504987" sldId="265"/>
            <ac:picMk id="8" creationId="{00000000-0000-0000-0000-000000000000}"/>
          </ac:picMkLst>
        </pc:picChg>
        <pc:picChg chg="mod">
          <ac:chgData name="mrodriguezm@bomberos.go.cr" userId="S::urn:spo:guest#mrodriguezm@bomberos.go.cr::" providerId="AD" clId="Web-{045639F5-7732-BC9D-2B0B-AE350FB39708}" dt="2023-09-16T04:07:35.498" v="192" actId="1076"/>
          <ac:picMkLst>
            <pc:docMk/>
            <pc:sldMk cId="1691504987" sldId="265"/>
            <ac:picMk id="9" creationId="{F6A2F83D-1870-F064-8E44-E6D2AE819FBD}"/>
          </ac:picMkLst>
        </pc:picChg>
        <pc:picChg chg="mod">
          <ac:chgData name="mrodriguezm@bomberos.go.cr" userId="S::urn:spo:guest#mrodriguezm@bomberos.go.cr::" providerId="AD" clId="Web-{045639F5-7732-BC9D-2B0B-AE350FB39708}" dt="2023-09-16T04:07:45.827" v="193" actId="1076"/>
          <ac:picMkLst>
            <pc:docMk/>
            <pc:sldMk cId="1691504987" sldId="265"/>
            <ac:picMk id="10" creationId="{FEA900FD-8A78-A52B-81EA-C94ACB6A9BE7}"/>
          </ac:picMkLst>
        </pc:picChg>
      </pc:sldChg>
      <pc:sldChg chg="modSp">
        <pc:chgData name="mrodriguezm@bomberos.go.cr" userId="S::urn:spo:guest#mrodriguezm@bomberos.go.cr::" providerId="AD" clId="Web-{045639F5-7732-BC9D-2B0B-AE350FB39708}" dt="2023-09-16T04:07:24.076" v="191" actId="20577"/>
        <pc:sldMkLst>
          <pc:docMk/>
          <pc:sldMk cId="3270955575" sldId="266"/>
        </pc:sldMkLst>
        <pc:spChg chg="mod">
          <ac:chgData name="mrodriguezm@bomberos.go.cr" userId="S::urn:spo:guest#mrodriguezm@bomberos.go.cr::" providerId="AD" clId="Web-{045639F5-7732-BC9D-2B0B-AE350FB39708}" dt="2023-09-16T04:07:24.076" v="191" actId="20577"/>
          <ac:spMkLst>
            <pc:docMk/>
            <pc:sldMk cId="3270955575" sldId="266"/>
            <ac:spMk id="5" creationId="{00000000-0000-0000-0000-000000000000}"/>
          </ac:spMkLst>
        </pc:spChg>
        <pc:picChg chg="mod">
          <ac:chgData name="mrodriguezm@bomberos.go.cr" userId="S::urn:spo:guest#mrodriguezm@bomberos.go.cr::" providerId="AD" clId="Web-{045639F5-7732-BC9D-2B0B-AE350FB39708}" dt="2023-09-16T04:07:12.373" v="189" actId="1076"/>
          <ac:picMkLst>
            <pc:docMk/>
            <pc:sldMk cId="3270955575" sldId="266"/>
            <ac:picMk id="6" creationId="{00000000-0000-0000-0000-000000000000}"/>
          </ac:picMkLst>
        </pc:picChg>
      </pc:sldChg>
      <pc:sldChg chg="modSp">
        <pc:chgData name="mrodriguezm@bomberos.go.cr" userId="S::urn:spo:guest#mrodriguezm@bomberos.go.cr::" providerId="AD" clId="Web-{045639F5-7732-BC9D-2B0B-AE350FB39708}" dt="2023-09-16T03:45:42.220" v="173" actId="1076"/>
        <pc:sldMkLst>
          <pc:docMk/>
          <pc:sldMk cId="3112846660" sldId="267"/>
        </pc:sldMkLst>
        <pc:picChg chg="mod">
          <ac:chgData name="mrodriguezm@bomberos.go.cr" userId="S::urn:spo:guest#mrodriguezm@bomberos.go.cr::" providerId="AD" clId="Web-{045639F5-7732-BC9D-2B0B-AE350FB39708}" dt="2023-09-16T03:45:42.220" v="173" actId="1076"/>
          <ac:picMkLst>
            <pc:docMk/>
            <pc:sldMk cId="3112846660" sldId="267"/>
            <ac:picMk id="5" creationId="{5DB5A91E-71C9-340D-9971-869BB39FE290}"/>
          </ac:picMkLst>
        </pc:picChg>
      </pc:sldChg>
      <pc:sldChg chg="modSp">
        <pc:chgData name="mrodriguezm@bomberos.go.cr" userId="S::urn:spo:guest#mrodriguezm@bomberos.go.cr::" providerId="AD" clId="Web-{045639F5-7732-BC9D-2B0B-AE350FB39708}" dt="2023-09-16T03:44:55.015" v="171" actId="14100"/>
        <pc:sldMkLst>
          <pc:docMk/>
          <pc:sldMk cId="3927718390" sldId="268"/>
        </pc:sldMkLst>
        <pc:picChg chg="mod">
          <ac:chgData name="mrodriguezm@bomberos.go.cr" userId="S::urn:spo:guest#mrodriguezm@bomberos.go.cr::" providerId="AD" clId="Web-{045639F5-7732-BC9D-2B0B-AE350FB39708}" dt="2023-09-16T03:44:55.015" v="171" actId="14100"/>
          <ac:picMkLst>
            <pc:docMk/>
            <pc:sldMk cId="3927718390" sldId="268"/>
            <ac:picMk id="4" creationId="{17FE6C55-6D29-0252-1E25-35279138ACFE}"/>
          </ac:picMkLst>
        </pc:picChg>
      </pc:sldChg>
      <pc:sldChg chg="modSp">
        <pc:chgData name="mrodriguezm@bomberos.go.cr" userId="S::urn:spo:guest#mrodriguezm@bomberos.go.cr::" providerId="AD" clId="Web-{045639F5-7732-BC9D-2B0B-AE350FB39708}" dt="2023-09-16T03:44:48.749" v="170" actId="20577"/>
        <pc:sldMkLst>
          <pc:docMk/>
          <pc:sldMk cId="3132961280" sldId="269"/>
        </pc:sldMkLst>
        <pc:spChg chg="mod">
          <ac:chgData name="mrodriguezm@bomberos.go.cr" userId="S::urn:spo:guest#mrodriguezm@bomberos.go.cr::" providerId="AD" clId="Web-{045639F5-7732-BC9D-2B0B-AE350FB39708}" dt="2023-09-16T03:44:48.749" v="170" actId="20577"/>
          <ac:spMkLst>
            <pc:docMk/>
            <pc:sldMk cId="3132961280" sldId="269"/>
            <ac:spMk id="3" creationId="{00000000-0000-0000-0000-000000000000}"/>
          </ac:spMkLst>
        </pc:spChg>
      </pc:sldChg>
      <pc:sldChg chg="modSp">
        <pc:chgData name="mrodriguezm@bomberos.go.cr" userId="S::urn:spo:guest#mrodriguezm@bomberos.go.cr::" providerId="AD" clId="Web-{045639F5-7732-BC9D-2B0B-AE350FB39708}" dt="2023-09-16T03:42:08.666" v="136" actId="20577"/>
        <pc:sldMkLst>
          <pc:docMk/>
          <pc:sldMk cId="2101679663" sldId="270"/>
        </pc:sldMkLst>
        <pc:spChg chg="mod">
          <ac:chgData name="mrodriguezm@bomberos.go.cr" userId="S::urn:spo:guest#mrodriguezm@bomberos.go.cr::" providerId="AD" clId="Web-{045639F5-7732-BC9D-2B0B-AE350FB39708}" dt="2023-09-16T03:42:08.666" v="136" actId="20577"/>
          <ac:spMkLst>
            <pc:docMk/>
            <pc:sldMk cId="2101679663" sldId="270"/>
            <ac:spMk id="3" creationId="{00000000-0000-0000-0000-000000000000}"/>
          </ac:spMkLst>
        </pc:spChg>
      </pc:sldChg>
      <pc:sldChg chg="modSp">
        <pc:chgData name="mrodriguezm@bomberos.go.cr" userId="S::urn:spo:guest#mrodriguezm@bomberos.go.cr::" providerId="AD" clId="Web-{045639F5-7732-BC9D-2B0B-AE350FB39708}" dt="2023-09-16T03:39:57.943" v="132" actId="20577"/>
        <pc:sldMkLst>
          <pc:docMk/>
          <pc:sldMk cId="3783166609" sldId="271"/>
        </pc:sldMkLst>
        <pc:spChg chg="mod">
          <ac:chgData name="mrodriguezm@bomberos.go.cr" userId="S::urn:spo:guest#mrodriguezm@bomberos.go.cr::" providerId="AD" clId="Web-{045639F5-7732-BC9D-2B0B-AE350FB39708}" dt="2023-09-16T03:39:57.943" v="132" actId="20577"/>
          <ac:spMkLst>
            <pc:docMk/>
            <pc:sldMk cId="3783166609" sldId="271"/>
            <ac:spMk id="3" creationId="{00000000-0000-0000-0000-000000000000}"/>
          </ac:spMkLst>
        </pc:spChg>
      </pc:sldChg>
      <pc:sldChg chg="modSp">
        <pc:chgData name="mrodriguezm@bomberos.go.cr" userId="S::urn:spo:guest#mrodriguezm@bomberos.go.cr::" providerId="AD" clId="Web-{045639F5-7732-BC9D-2B0B-AE350FB39708}" dt="2023-09-16T03:35:08.354" v="126" actId="20577"/>
        <pc:sldMkLst>
          <pc:docMk/>
          <pc:sldMk cId="4280711015" sldId="272"/>
        </pc:sldMkLst>
        <pc:spChg chg="mod">
          <ac:chgData name="mrodriguezm@bomberos.go.cr" userId="S::urn:spo:guest#mrodriguezm@bomberos.go.cr::" providerId="AD" clId="Web-{045639F5-7732-BC9D-2B0B-AE350FB39708}" dt="2023-09-16T03:35:08.354" v="126" actId="20577"/>
          <ac:spMkLst>
            <pc:docMk/>
            <pc:sldMk cId="4280711015" sldId="272"/>
            <ac:spMk id="3" creationId="{00000000-0000-0000-0000-000000000000}"/>
          </ac:spMkLst>
        </pc:spChg>
      </pc:sldChg>
      <pc:sldChg chg="modSp">
        <pc:chgData name="mrodriguezm@bomberos.go.cr" userId="S::urn:spo:guest#mrodriguezm@bomberos.go.cr::" providerId="AD" clId="Web-{045639F5-7732-BC9D-2B0B-AE350FB39708}" dt="2023-09-16T03:33:53.789" v="118" actId="20577"/>
        <pc:sldMkLst>
          <pc:docMk/>
          <pc:sldMk cId="2932103900" sldId="273"/>
        </pc:sldMkLst>
        <pc:spChg chg="mod">
          <ac:chgData name="mrodriguezm@bomberos.go.cr" userId="S::urn:spo:guest#mrodriguezm@bomberos.go.cr::" providerId="AD" clId="Web-{045639F5-7732-BC9D-2B0B-AE350FB39708}" dt="2023-09-16T03:33:53.789" v="118" actId="20577"/>
          <ac:spMkLst>
            <pc:docMk/>
            <pc:sldMk cId="2932103900" sldId="273"/>
            <ac:spMk id="3" creationId="{00000000-0000-0000-0000-000000000000}"/>
          </ac:spMkLst>
        </pc:spChg>
        <pc:picChg chg="mod">
          <ac:chgData name="mrodriguezm@bomberos.go.cr" userId="S::urn:spo:guest#mrodriguezm@bomberos.go.cr::" providerId="AD" clId="Web-{045639F5-7732-BC9D-2B0B-AE350FB39708}" dt="2023-09-16T03:32:29.692" v="88" actId="1076"/>
          <ac:picMkLst>
            <pc:docMk/>
            <pc:sldMk cId="2932103900" sldId="273"/>
            <ac:picMk id="5" creationId="{00000000-0000-0000-0000-000000000000}"/>
          </ac:picMkLst>
        </pc:picChg>
      </pc:sldChg>
      <pc:sldChg chg="modSp">
        <pc:chgData name="mrodriguezm@bomberos.go.cr" userId="S::urn:spo:guest#mrodriguezm@bomberos.go.cr::" providerId="AD" clId="Web-{045639F5-7732-BC9D-2B0B-AE350FB39708}" dt="2023-09-16T03:31:31.456" v="87" actId="1076"/>
        <pc:sldMkLst>
          <pc:docMk/>
          <pc:sldMk cId="3371558948" sldId="274"/>
        </pc:sldMkLst>
        <pc:spChg chg="mod">
          <ac:chgData name="mrodriguezm@bomberos.go.cr" userId="S::urn:spo:guest#mrodriguezm@bomberos.go.cr::" providerId="AD" clId="Web-{045639F5-7732-BC9D-2B0B-AE350FB39708}" dt="2023-09-16T03:31:21.034" v="86" actId="20577"/>
          <ac:spMkLst>
            <pc:docMk/>
            <pc:sldMk cId="3371558948" sldId="274"/>
            <ac:spMk id="3" creationId="{00000000-0000-0000-0000-000000000000}"/>
          </ac:spMkLst>
        </pc:spChg>
        <pc:spChg chg="mod">
          <ac:chgData name="mrodriguezm@bomberos.go.cr" userId="S::urn:spo:guest#mrodriguezm@bomberos.go.cr::" providerId="AD" clId="Web-{045639F5-7732-BC9D-2B0B-AE350FB39708}" dt="2023-09-15T23:04:43.448" v="69" actId="1076"/>
          <ac:spMkLst>
            <pc:docMk/>
            <pc:sldMk cId="3371558948" sldId="274"/>
            <ac:spMk id="6" creationId="{676F986B-1630-8BBE-FCAF-E6E0A065B138}"/>
          </ac:spMkLst>
        </pc:spChg>
        <pc:picChg chg="mod">
          <ac:chgData name="mrodriguezm@bomberos.go.cr" userId="S::urn:spo:guest#mrodriguezm@bomberos.go.cr::" providerId="AD" clId="Web-{045639F5-7732-BC9D-2B0B-AE350FB39708}" dt="2023-09-16T03:31:31.456" v="87" actId="1076"/>
          <ac:picMkLst>
            <pc:docMk/>
            <pc:sldMk cId="3371558948" sldId="274"/>
            <ac:picMk id="4" creationId="{00000000-0000-0000-0000-000000000000}"/>
          </ac:picMkLst>
        </pc:picChg>
        <pc:picChg chg="mod">
          <ac:chgData name="mrodriguezm@bomberos.go.cr" userId="S::urn:spo:guest#mrodriguezm@bomberos.go.cr::" providerId="AD" clId="Web-{045639F5-7732-BC9D-2B0B-AE350FB39708}" dt="2023-09-15T23:04:40.573" v="68" actId="1076"/>
          <ac:picMkLst>
            <pc:docMk/>
            <pc:sldMk cId="3371558948" sldId="274"/>
            <ac:picMk id="5" creationId="{B42CAE4F-8F0C-A399-1A32-80B9573360A8}"/>
          </ac:picMkLst>
        </pc:picChg>
      </pc:sldChg>
      <pc:sldChg chg="modSp">
        <pc:chgData name="mrodriguezm@bomberos.go.cr" userId="S::urn:spo:guest#mrodriguezm@bomberos.go.cr::" providerId="AD" clId="Web-{045639F5-7732-BC9D-2B0B-AE350FB39708}" dt="2023-09-15T23:01:30.457" v="66" actId="20577"/>
        <pc:sldMkLst>
          <pc:docMk/>
          <pc:sldMk cId="2678712578" sldId="275"/>
        </pc:sldMkLst>
        <pc:spChg chg="mod">
          <ac:chgData name="mrodriguezm@bomberos.go.cr" userId="S::urn:spo:guest#mrodriguezm@bomberos.go.cr::" providerId="AD" clId="Web-{045639F5-7732-BC9D-2B0B-AE350FB39708}" dt="2023-09-15T23:01:30.457" v="66" actId="20577"/>
          <ac:spMkLst>
            <pc:docMk/>
            <pc:sldMk cId="2678712578" sldId="275"/>
            <ac:spMk id="3" creationId="{00000000-0000-0000-0000-000000000000}"/>
          </ac:spMkLst>
        </pc:spChg>
        <pc:spChg chg="mod">
          <ac:chgData name="mrodriguezm@bomberos.go.cr" userId="S::urn:spo:guest#mrodriguezm@bomberos.go.cr::" providerId="AD" clId="Web-{045639F5-7732-BC9D-2B0B-AE350FB39708}" dt="2023-09-15T23:00:33.314" v="65"/>
          <ac:spMkLst>
            <pc:docMk/>
            <pc:sldMk cId="2678712578" sldId="275"/>
            <ac:spMk id="4" creationId="{00000000-0000-0000-0000-000000000000}"/>
          </ac:spMkLst>
        </pc:spChg>
      </pc:sldChg>
      <pc:sldChg chg="modSp">
        <pc:chgData name="mrodriguezm@bomberos.go.cr" userId="S::urn:spo:guest#mrodriguezm@bomberos.go.cr::" providerId="AD" clId="Web-{045639F5-7732-BC9D-2B0B-AE350FB39708}" dt="2023-09-15T22:59:13.593" v="57" actId="20577"/>
        <pc:sldMkLst>
          <pc:docMk/>
          <pc:sldMk cId="3015213305" sldId="277"/>
        </pc:sldMkLst>
        <pc:spChg chg="mod">
          <ac:chgData name="mrodriguezm@bomberos.go.cr" userId="S::urn:spo:guest#mrodriguezm@bomberos.go.cr::" providerId="AD" clId="Web-{045639F5-7732-BC9D-2B0B-AE350FB39708}" dt="2023-09-15T22:59:13.593" v="57" actId="20577"/>
          <ac:spMkLst>
            <pc:docMk/>
            <pc:sldMk cId="3015213305" sldId="277"/>
            <ac:spMk id="3" creationId="{00000000-0000-0000-0000-000000000000}"/>
          </ac:spMkLst>
        </pc:spChg>
      </pc:sldChg>
      <pc:sldChg chg="modSp">
        <pc:chgData name="mrodriguezm@bomberos.go.cr" userId="S::urn:spo:guest#mrodriguezm@bomberos.go.cr::" providerId="AD" clId="Web-{045639F5-7732-BC9D-2B0B-AE350FB39708}" dt="2023-09-15T22:55:19.491" v="51" actId="14100"/>
        <pc:sldMkLst>
          <pc:docMk/>
          <pc:sldMk cId="3643795090" sldId="278"/>
        </pc:sldMkLst>
        <pc:picChg chg="mod">
          <ac:chgData name="mrodriguezm@bomberos.go.cr" userId="S::urn:spo:guest#mrodriguezm@bomberos.go.cr::" providerId="AD" clId="Web-{045639F5-7732-BC9D-2B0B-AE350FB39708}" dt="2023-09-15T22:55:19.491" v="51" actId="14100"/>
          <ac:picMkLst>
            <pc:docMk/>
            <pc:sldMk cId="3643795090" sldId="278"/>
            <ac:picMk id="2" creationId="{0976B84F-8502-EE43-A888-7F1335D6A5C3}"/>
          </ac:picMkLst>
        </pc:picChg>
      </pc:sldChg>
      <pc:sldChg chg="modSp">
        <pc:chgData name="mrodriguezm@bomberos.go.cr" userId="S::urn:spo:guest#mrodriguezm@bomberos.go.cr::" providerId="AD" clId="Web-{045639F5-7732-BC9D-2B0B-AE350FB39708}" dt="2023-09-15T19:15:44.416" v="48" actId="20577"/>
        <pc:sldMkLst>
          <pc:docMk/>
          <pc:sldMk cId="3137989887" sldId="279"/>
        </pc:sldMkLst>
        <pc:spChg chg="mod">
          <ac:chgData name="mrodriguezm@bomberos.go.cr" userId="S::urn:spo:guest#mrodriguezm@bomberos.go.cr::" providerId="AD" clId="Web-{045639F5-7732-BC9D-2B0B-AE350FB39708}" dt="2023-09-15T19:15:44.416" v="48" actId="20577"/>
          <ac:spMkLst>
            <pc:docMk/>
            <pc:sldMk cId="3137989887" sldId="279"/>
            <ac:spMk id="3" creationId="{00000000-0000-0000-0000-000000000000}"/>
          </ac:spMkLst>
        </pc:spChg>
      </pc:sldChg>
      <pc:sldChg chg="modSp">
        <pc:chgData name="mrodriguezm@bomberos.go.cr" userId="S::urn:spo:guest#mrodriguezm@bomberos.go.cr::" providerId="AD" clId="Web-{045639F5-7732-BC9D-2B0B-AE350FB39708}" dt="2023-09-15T18:19:45.822" v="3" actId="20577"/>
        <pc:sldMkLst>
          <pc:docMk/>
          <pc:sldMk cId="1559412159" sldId="282"/>
        </pc:sldMkLst>
        <pc:spChg chg="mod">
          <ac:chgData name="mrodriguezm@bomberos.go.cr" userId="S::urn:spo:guest#mrodriguezm@bomberos.go.cr::" providerId="AD" clId="Web-{045639F5-7732-BC9D-2B0B-AE350FB39708}" dt="2023-09-15T18:19:45.822" v="3" actId="20577"/>
          <ac:spMkLst>
            <pc:docMk/>
            <pc:sldMk cId="1559412159" sldId="282"/>
            <ac:spMk id="3" creationId="{00000000-0000-0000-0000-000000000000}"/>
          </ac:spMkLst>
        </pc:spChg>
      </pc:sldChg>
      <pc:sldChg chg="modSp">
        <pc:chgData name="mrodriguezm@bomberos.go.cr" userId="S::urn:spo:guest#mrodriguezm@bomberos.go.cr::" providerId="AD" clId="Web-{045639F5-7732-BC9D-2B0B-AE350FB39708}" dt="2023-09-15T19:14:46.915" v="45" actId="20577"/>
        <pc:sldMkLst>
          <pc:docMk/>
          <pc:sldMk cId="3049693208" sldId="286"/>
        </pc:sldMkLst>
        <pc:spChg chg="mod">
          <ac:chgData name="mrodriguezm@bomberos.go.cr" userId="S::urn:spo:guest#mrodriguezm@bomberos.go.cr::" providerId="AD" clId="Web-{045639F5-7732-BC9D-2B0B-AE350FB39708}" dt="2023-09-15T19:14:46.915" v="45" actId="20577"/>
          <ac:spMkLst>
            <pc:docMk/>
            <pc:sldMk cId="3049693208" sldId="286"/>
            <ac:spMk id="99" creationId="{00000000-0000-0000-0000-000000000000}"/>
          </ac:spMkLst>
        </pc:spChg>
      </pc:sldChg>
      <pc:sldChg chg="modSp">
        <pc:chgData name="mrodriguezm@bomberos.go.cr" userId="S::urn:spo:guest#mrodriguezm@bomberos.go.cr::" providerId="AD" clId="Web-{045639F5-7732-BC9D-2B0B-AE350FB39708}" dt="2023-09-15T18:24:15.809" v="43" actId="1076"/>
        <pc:sldMkLst>
          <pc:docMk/>
          <pc:sldMk cId="1622737027" sldId="324"/>
        </pc:sldMkLst>
        <pc:picChg chg="mod">
          <ac:chgData name="mrodriguezm@bomberos.go.cr" userId="S::urn:spo:guest#mrodriguezm@bomberos.go.cr::" providerId="AD" clId="Web-{045639F5-7732-BC9D-2B0B-AE350FB39708}" dt="2023-09-15T18:24:15.809" v="43" actId="1076"/>
          <ac:picMkLst>
            <pc:docMk/>
            <pc:sldMk cId="1622737027" sldId="324"/>
            <ac:picMk id="4" creationId="{9329C1CD-DBE5-EDB6-CB22-E034FE9EA814}"/>
          </ac:picMkLst>
        </pc:picChg>
      </pc:sldChg>
      <pc:sldChg chg="modSp">
        <pc:chgData name="mrodriguezm@bomberos.go.cr" userId="S::urn:spo:guest#mrodriguezm@bomberos.go.cr::" providerId="AD" clId="Web-{045639F5-7732-BC9D-2B0B-AE350FB39708}" dt="2023-09-15T18:23:58.682" v="41" actId="1076"/>
        <pc:sldMkLst>
          <pc:docMk/>
          <pc:sldMk cId="2187212520" sldId="325"/>
        </pc:sldMkLst>
        <pc:picChg chg="mod">
          <ac:chgData name="mrodriguezm@bomberos.go.cr" userId="S::urn:spo:guest#mrodriguezm@bomberos.go.cr::" providerId="AD" clId="Web-{045639F5-7732-BC9D-2B0B-AE350FB39708}" dt="2023-09-15T18:23:58.682" v="41" actId="1076"/>
          <ac:picMkLst>
            <pc:docMk/>
            <pc:sldMk cId="2187212520" sldId="325"/>
            <ac:picMk id="4" creationId="{564EF375-8E24-49BE-7E13-9538DF16BD88}"/>
          </ac:picMkLst>
        </pc:picChg>
      </pc:sldChg>
      <pc:sldChg chg="modSp">
        <pc:chgData name="mrodriguezm@bomberos.go.cr" userId="S::urn:spo:guest#mrodriguezm@bomberos.go.cr::" providerId="AD" clId="Web-{045639F5-7732-BC9D-2B0B-AE350FB39708}" dt="2023-09-15T18:23:42.681" v="40" actId="1076"/>
        <pc:sldMkLst>
          <pc:docMk/>
          <pc:sldMk cId="659812875" sldId="326"/>
        </pc:sldMkLst>
        <pc:spChg chg="mod">
          <ac:chgData name="mrodriguezm@bomberos.go.cr" userId="S::urn:spo:guest#mrodriguezm@bomberos.go.cr::" providerId="AD" clId="Web-{045639F5-7732-BC9D-2B0B-AE350FB39708}" dt="2023-09-15T18:23:26.415" v="39" actId="20577"/>
          <ac:spMkLst>
            <pc:docMk/>
            <pc:sldMk cId="659812875" sldId="326"/>
            <ac:spMk id="2" creationId="{00000000-0000-0000-0000-000000000000}"/>
          </ac:spMkLst>
        </pc:spChg>
        <pc:picChg chg="mod">
          <ac:chgData name="mrodriguezm@bomberos.go.cr" userId="S::urn:spo:guest#mrodriguezm@bomberos.go.cr::" providerId="AD" clId="Web-{045639F5-7732-BC9D-2B0B-AE350FB39708}" dt="2023-09-15T18:23:42.681" v="40" actId="1076"/>
          <ac:picMkLst>
            <pc:docMk/>
            <pc:sldMk cId="659812875" sldId="326"/>
            <ac:picMk id="11" creationId="{BBEFCAEF-52DE-447D-D0F3-CE43A10DFB6A}"/>
          </ac:picMkLst>
        </pc:picChg>
      </pc:sldChg>
      <pc:sldChg chg="modSp">
        <pc:chgData name="mrodriguezm@bomberos.go.cr" userId="S::urn:spo:guest#mrodriguezm@bomberos.go.cr::" providerId="AD" clId="Web-{045639F5-7732-BC9D-2B0B-AE350FB39708}" dt="2023-09-15T18:22:49.553" v="38" actId="14100"/>
        <pc:sldMkLst>
          <pc:docMk/>
          <pc:sldMk cId="2030831836" sldId="328"/>
        </pc:sldMkLst>
        <pc:spChg chg="mod">
          <ac:chgData name="mrodriguezm@bomberos.go.cr" userId="S::urn:spo:guest#mrodriguezm@bomberos.go.cr::" providerId="AD" clId="Web-{045639F5-7732-BC9D-2B0B-AE350FB39708}" dt="2023-09-15T18:22:49.553" v="38" actId="14100"/>
          <ac:spMkLst>
            <pc:docMk/>
            <pc:sldMk cId="2030831836" sldId="328"/>
            <ac:spMk id="5" creationId="{F547C163-AAE6-2FCB-4003-08A69F0DC753}"/>
          </ac:spMkLst>
        </pc:spChg>
      </pc:sldChg>
      <pc:sldChg chg="modSp">
        <pc:chgData name="mrodriguezm@bomberos.go.cr" userId="S::urn:spo:guest#mrodriguezm@bomberos.go.cr::" providerId="AD" clId="Web-{045639F5-7732-BC9D-2B0B-AE350FB39708}" dt="2023-09-15T18:22:17.035" v="35" actId="20577"/>
        <pc:sldMkLst>
          <pc:docMk/>
          <pc:sldMk cId="2355639173" sldId="330"/>
        </pc:sldMkLst>
        <pc:spChg chg="mod">
          <ac:chgData name="mrodriguezm@bomberos.go.cr" userId="S::urn:spo:guest#mrodriguezm@bomberos.go.cr::" providerId="AD" clId="Web-{045639F5-7732-BC9D-2B0B-AE350FB39708}" dt="2023-09-15T18:22:17.035" v="35" actId="20577"/>
          <ac:spMkLst>
            <pc:docMk/>
            <pc:sldMk cId="2355639173" sldId="330"/>
            <ac:spMk id="3" creationId="{00000000-0000-0000-0000-000000000000}"/>
          </ac:spMkLst>
        </pc:spChg>
        <pc:picChg chg="mod">
          <ac:chgData name="mrodriguezm@bomberos.go.cr" userId="S::urn:spo:guest#mrodriguezm@bomberos.go.cr::" providerId="AD" clId="Web-{045639F5-7732-BC9D-2B0B-AE350FB39708}" dt="2023-09-15T18:21:35.454" v="11" actId="14100"/>
          <ac:picMkLst>
            <pc:docMk/>
            <pc:sldMk cId="2355639173" sldId="330"/>
            <ac:picMk id="4" creationId="{68760538-4E31-626A-D4C0-BDA46695821C}"/>
          </ac:picMkLst>
        </pc:picChg>
      </pc:sldChg>
      <pc:sldChg chg="modSp">
        <pc:chgData name="mrodriguezm@bomberos.go.cr" userId="S::urn:spo:guest#mrodriguezm@bomberos.go.cr::" providerId="AD" clId="Web-{045639F5-7732-BC9D-2B0B-AE350FB39708}" dt="2023-09-15T18:20:54.748" v="9" actId="20577"/>
        <pc:sldMkLst>
          <pc:docMk/>
          <pc:sldMk cId="4202730671" sldId="331"/>
        </pc:sldMkLst>
        <pc:spChg chg="mod">
          <ac:chgData name="mrodriguezm@bomberos.go.cr" userId="S::urn:spo:guest#mrodriguezm@bomberos.go.cr::" providerId="AD" clId="Web-{045639F5-7732-BC9D-2B0B-AE350FB39708}" dt="2023-09-15T18:20:54.748" v="9" actId="20577"/>
          <ac:spMkLst>
            <pc:docMk/>
            <pc:sldMk cId="4202730671" sldId="331"/>
            <ac:spMk id="3" creationId="{00000000-0000-0000-0000-000000000000}"/>
          </ac:spMkLst>
        </pc:spChg>
      </pc:sldChg>
      <pc:sldChg chg="modSp">
        <pc:chgData name="mrodriguezm@bomberos.go.cr" userId="S::urn:spo:guest#mrodriguezm@bomberos.go.cr::" providerId="AD" clId="Web-{045639F5-7732-BC9D-2B0B-AE350FB39708}" dt="2023-09-15T18:21:17.422" v="10" actId="20577"/>
        <pc:sldMkLst>
          <pc:docMk/>
          <pc:sldMk cId="2082984780" sldId="332"/>
        </pc:sldMkLst>
        <pc:spChg chg="mod">
          <ac:chgData name="mrodriguezm@bomberos.go.cr" userId="S::urn:spo:guest#mrodriguezm@bomberos.go.cr::" providerId="AD" clId="Web-{045639F5-7732-BC9D-2B0B-AE350FB39708}" dt="2023-09-15T18:21:17.422" v="10" actId="20577"/>
          <ac:spMkLst>
            <pc:docMk/>
            <pc:sldMk cId="2082984780" sldId="332"/>
            <ac:spMk id="99" creationId="{00000000-0000-0000-0000-000000000000}"/>
          </ac:spMkLst>
        </pc:spChg>
      </pc:sldChg>
    </pc:docChg>
  </pc:docChgLst>
  <pc:docChgLst>
    <pc:chgData name="CAMPOS ZAMORA, Melissa" userId="4328921f-4451-4773-bb83-445ac24bfedf" providerId="ADAL" clId="{151133BA-6745-8A41-B8E7-5BC4AC2B7FF0}"/>
    <pc:docChg chg="delSld">
      <pc:chgData name="CAMPOS ZAMORA, Melissa" userId="4328921f-4451-4773-bb83-445ac24bfedf" providerId="ADAL" clId="{151133BA-6745-8A41-B8E7-5BC4AC2B7FF0}" dt="2023-10-05T17:11:49.900" v="0" actId="2696"/>
      <pc:docMkLst>
        <pc:docMk/>
      </pc:docMkLst>
      <pc:sldChg chg="del">
        <pc:chgData name="CAMPOS ZAMORA, Melissa" userId="4328921f-4451-4773-bb83-445ac24bfedf" providerId="ADAL" clId="{151133BA-6745-8A41-B8E7-5BC4AC2B7FF0}" dt="2023-10-05T17:11:49.900" v="0" actId="2696"/>
        <pc:sldMkLst>
          <pc:docMk/>
          <pc:sldMk cId="3181674701" sldId="333"/>
        </pc:sldMkLst>
      </pc:sldChg>
      <pc:sldMasterChg chg="delSldLayout">
        <pc:chgData name="CAMPOS ZAMORA, Melissa" userId="4328921f-4451-4773-bb83-445ac24bfedf" providerId="ADAL" clId="{151133BA-6745-8A41-B8E7-5BC4AC2B7FF0}" dt="2023-10-05T17:11:49.900" v="0" actId="2696"/>
        <pc:sldMasterMkLst>
          <pc:docMk/>
          <pc:sldMasterMk cId="2988828761" sldId="2147483648"/>
        </pc:sldMasterMkLst>
        <pc:sldLayoutChg chg="del">
          <pc:chgData name="CAMPOS ZAMORA, Melissa" userId="4328921f-4451-4773-bb83-445ac24bfedf" providerId="ADAL" clId="{151133BA-6745-8A41-B8E7-5BC4AC2B7FF0}" dt="2023-10-05T17:11:49.900" v="0" actId="2696"/>
          <pc:sldLayoutMkLst>
            <pc:docMk/>
            <pc:sldMasterMk cId="2988828761" sldId="2147483648"/>
            <pc:sldLayoutMk cId="1277502344" sldId="214748371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CDA8E-2EB0-4703-9BD4-F6850E754A6C}" type="datetimeFigureOut">
              <a:t>11/8/23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C68CA-B87A-4610-B769-BA8C54A8DA1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31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Welcome to the Difficulty in Breathing module. There are three parts to this module.  </a:t>
            </a:r>
            <a:endParaRPr lang="en-CH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41140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</a:t>
            </a:r>
            <a:r>
              <a:rPr lang="en-US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www.canva.com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/icons/MAAWVEL4d9Q-group-of-businessman/</a:t>
            </a:r>
            <a:endParaRPr lang="en" sz="20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100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</a:t>
            </a:r>
            <a:r>
              <a:rPr lang="en-US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www.canva.com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/icons/MAAWVEL4d9Q-group-of-businessman/</a:t>
            </a:r>
            <a:endParaRPr lang="en" sz="20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025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https://www.canva.com/icons/MAAWVEL4d9Q-group-of-businessman/</a:t>
            </a:r>
            <a:endParaRPr lang="en" sz="20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577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</a:t>
            </a:r>
            <a:r>
              <a:rPr lang="en-US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www.canva.com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/icons/MAAWVEL4d9Q-group-of-businessman/</a:t>
            </a:r>
            <a:endParaRPr lang="en" sz="20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444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https://www.canva.com/icons/MAAWVEL4d9Q-group-of-businessman/</a:t>
            </a:r>
            <a:endParaRPr lang="en" sz="20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208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https://www.canva.com/icons/MAAWVEL4d9Q-group-of-businessman/</a:t>
            </a:r>
            <a:endParaRPr lang="en" sz="20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9342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</a:t>
            </a:r>
            <a:r>
              <a:rPr lang="en-US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www.canva.com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/icons/MAAWVEL4d9Q-group-of-businessman/</a:t>
            </a:r>
            <a:endParaRPr lang="en" sz="20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340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https://www.canva.com/icons/MAAWVEL4d9Q-group-of-businessman/</a:t>
            </a:r>
            <a:endParaRPr lang="en" sz="20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3511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https://www.canva.com/icons/MAAWVEL4d9Q-group-of-businessman/</a:t>
            </a:r>
            <a:endParaRPr lang="en" sz="20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6110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</a:t>
            </a:r>
            <a:r>
              <a:rPr lang="en-US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www.canva.com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/icons/MAAWVEL4d9Q-group-of-businessman/</a:t>
            </a:r>
            <a:endParaRPr lang="en" sz="20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67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</a:t>
            </a:r>
            <a:r>
              <a:rPr lang="en-US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www.canva.com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/icons/MAAWVEL4d9Q-group-of-businessman/</a:t>
            </a:r>
            <a:endParaRPr lang="en" sz="20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667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https://www.canva.com/icons/MAAWVEL4d9Q-group-of-businessman/</a:t>
            </a:r>
            <a:endParaRPr lang="en" sz="20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0635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</a:t>
            </a:r>
            <a:r>
              <a:rPr lang="en-US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www.canva.com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/icons/MAAWVEL4d9Q-group-of-businessman/</a:t>
            </a:r>
            <a:endParaRPr lang="en" sz="20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8781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</a:t>
            </a:r>
            <a:r>
              <a:rPr lang="en-US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www.canva.com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/icons/MAAWVEL4d9Q-group-of-businessman/</a:t>
            </a:r>
            <a:endParaRPr lang="en" sz="20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2630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https://www.canva.com/icons/MAAWVEL4d9Q-group-of-businessman/</a:t>
            </a:r>
            <a:endParaRPr lang="en" sz="20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9050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https://www.canva.com/icons/MAAWVEL4d9Q-group-of-businessman/</a:t>
            </a:r>
            <a:endParaRPr lang="en" sz="20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3009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</a:t>
            </a:r>
            <a:r>
              <a:rPr lang="en-US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www.canva.com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/icons/MAAWVEL4d9Q-group-of-businessman/</a:t>
            </a:r>
            <a:endParaRPr lang="en" sz="20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4952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</a:t>
            </a:r>
            <a:r>
              <a:rPr lang="en-US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www.canva.com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/icons/MAAWVEL4d9Q-group-of-businessman/</a:t>
            </a:r>
            <a:endParaRPr lang="en" sz="20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6646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https://www.canva.com/icons/MAAWVEL4d9Q-group-of-businessman/</a:t>
            </a:r>
            <a:endParaRPr lang="en" sz="20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6021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the second part of the Difficulty in Breathing module, we will look at the secondary examination and high-risk causes of difficulty in breathing. </a:t>
            </a:r>
            <a:endParaRPr lang="en-CH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292899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</a:t>
            </a:r>
            <a:r>
              <a:rPr lang="en-US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www.canva.com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/icons/MAAWVEL4d9Q-group-of-businessman/</a:t>
            </a:r>
            <a:endParaRPr lang="en" sz="20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499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</a:t>
            </a:r>
            <a:r>
              <a:rPr lang="en-US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www.canva.com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/icons/MAAWVEL4d9Q-group-of-businessman/</a:t>
            </a:r>
            <a:endParaRPr lang="en" sz="20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2321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https://www.canva.com/icons/MAAWVEL4d9Q-group-of-businessman/</a:t>
            </a:r>
            <a:endParaRPr lang="en" sz="20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31288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</a:t>
            </a:r>
            <a:r>
              <a:rPr lang="en-US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www.canva.com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/icons/MAAWVEL4d9Q-group-of-businessman/</a:t>
            </a:r>
            <a:endParaRPr lang="en" sz="20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9053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https://www.canva.com/icons/MAAWVEL4d9Q-group-of-businessman/</a:t>
            </a:r>
            <a:endParaRPr lang="en" sz="20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3426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https://www.canva.com/icons/MAAWVEL4d9Q-group-of-businessman/</a:t>
            </a:r>
            <a:endParaRPr lang="en" sz="20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8859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</a:t>
            </a:r>
            <a:r>
              <a:rPr lang="en-US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www.canva.com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/icons/MAAWVEL4d9Q-group-of-businessman/</a:t>
            </a:r>
            <a:endParaRPr lang="en" sz="20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8953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https://www.canva.com/icons/MAAWVEL4d9Q-group-of-businessman/</a:t>
            </a:r>
            <a:endParaRPr lang="en" sz="20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7616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</a:t>
            </a:r>
            <a:r>
              <a:rPr lang="en-US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www.canva.com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/icons/MAAWVEL4d9Q-group-of-businessman/</a:t>
            </a:r>
            <a:endParaRPr lang="en" sz="20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5852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Listen for wheezing which suggests lower airway obstruction such as from asthma, COPD, allergic reaction, foreign body or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tumour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Crackles or crepitations or other abnormal breath sounds suggesting fluid in the airspaces of the lung. 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600" b="1" i="1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0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lang="en-US" sz="1600" b="1" i="1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600" b="1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189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https://www.canva.com/icons/MAAWVEL4d9Q-group-of-businessman/</a:t>
            </a:r>
            <a:endParaRPr lang="en" sz="20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3617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</a:t>
            </a:r>
            <a:r>
              <a:rPr lang="en-US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www.canva.com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/icons/MAAWVEL4d9Q-group-of-businessman/</a:t>
            </a:r>
            <a:endParaRPr lang="en" sz="20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3342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https://www.canva.com/icons/MAAWVEL4d9Q-group-of-businessman/</a:t>
            </a:r>
            <a:endParaRPr lang="en" sz="20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8300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</a:t>
            </a:r>
            <a:r>
              <a:rPr lang="en-US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www.canva.com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/icons/MAAWVEL4d9Q-group-of-businessman/</a:t>
            </a:r>
            <a:endParaRPr lang="en" sz="20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023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</a:t>
            </a:r>
            <a:r>
              <a:rPr lang="en-US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www.canva.com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/icons/MAAWVEL4d9Q-group-of-businessman/</a:t>
            </a:r>
            <a:endParaRPr lang="en" sz="20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73123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the second part of the Difficulty in Breathing module, we will look at the secondary examination and high-risk causes of difficulty in breathing. </a:t>
            </a:r>
            <a:endParaRPr lang="en-CH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0953753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</a:t>
            </a:r>
            <a:r>
              <a:rPr lang="en-US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www.canva.com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/icons/MAAWVEL4d9Q-group-of-businessman/</a:t>
            </a:r>
            <a:endParaRPr lang="en" sz="20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7519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</a:t>
            </a:r>
            <a:r>
              <a:rPr lang="en-US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www.canva.com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/icons/MAAWVEL4d9Q-group-of-businessman/</a:t>
            </a:r>
            <a:endParaRPr lang="en" sz="20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362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</a:t>
            </a:r>
            <a:r>
              <a:rPr lang="en-US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www.canva.com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/icons/MAAWVEL4d9Q-group-of-businessman/</a:t>
            </a:r>
            <a:endParaRPr lang="en" sz="20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09219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</a:t>
            </a:r>
            <a:r>
              <a:rPr lang="en-US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www.canva.com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/icons/MAAWVEL4d9Q-group-of-businessman/</a:t>
            </a:r>
            <a:endParaRPr lang="en" sz="20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74824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</a:t>
            </a:r>
            <a:r>
              <a:rPr lang="en-US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www.canva.com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/icons/MAAWVEL4d9Q-group-of-businessman/</a:t>
            </a:r>
            <a:endParaRPr lang="en" sz="20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29070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</a:t>
            </a:r>
            <a:r>
              <a:rPr lang="en-US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www.canva.com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/icons/MAAWVEL4d9Q-group-of-businessman/</a:t>
            </a:r>
            <a:endParaRPr lang="en" sz="20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09255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</a:t>
            </a:r>
            <a:r>
              <a:rPr lang="en-US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www.canva.com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/icons/MAAWVEL4d9Q-group-of-businessman/</a:t>
            </a:r>
            <a:endParaRPr lang="en" sz="20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23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</a:t>
            </a:r>
            <a:r>
              <a:rPr lang="en-US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www.canva.com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/icons/MAAWVEL4d9Q-group-of-businessman/</a:t>
            </a:r>
            <a:endParaRPr lang="en" sz="20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30688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</a:t>
            </a:r>
            <a:r>
              <a:rPr lang="en-US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www.canva.com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/icons/MAAWVEL4d9Q-group-of-businessman/</a:t>
            </a:r>
            <a:endParaRPr lang="en" sz="20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06227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</a:t>
            </a:r>
            <a:r>
              <a:rPr lang="en-US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www.canva.com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/icons/MAAWVEL4d9Q-group-of-businessman/</a:t>
            </a:r>
            <a:endParaRPr lang="en" sz="20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20681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</a:t>
            </a:r>
            <a:r>
              <a:rPr lang="en-US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www.canva.com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/icons/MAAWVEL4d9Q-group-of-businessman/</a:t>
            </a:r>
            <a:endParaRPr lang="en" sz="20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10946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</a:t>
            </a:r>
            <a:r>
              <a:rPr lang="en-US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www.canva.com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/icons/MAAWVEL4d9Q-group-of-businessman/</a:t>
            </a:r>
            <a:endParaRPr lang="en" sz="20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05553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</a:t>
            </a:r>
            <a:r>
              <a:rPr lang="en-US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www.canva.com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/icons/MAAWVEL4d9Q-group-of-businessman/</a:t>
            </a:r>
            <a:endParaRPr lang="en" sz="20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20612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</a:t>
            </a:r>
            <a:r>
              <a:rPr lang="en-US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www.canva.com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/icons/MAAWVEL4d9Q-group-of-businessman/</a:t>
            </a:r>
            <a:endParaRPr lang="en" sz="20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99998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</a:t>
            </a:r>
            <a:r>
              <a:rPr lang="en-US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www.canva.com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/icons/MAAWVEL4d9Q-group-of-businessman/</a:t>
            </a:r>
            <a:endParaRPr lang="en" sz="20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66763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</a:t>
            </a:r>
            <a:r>
              <a:rPr lang="en-US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www.canva.com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/icons/MAAWVEL4d9Q-group-of-businessman/</a:t>
            </a:r>
            <a:endParaRPr lang="en" sz="20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63235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the third part of the Difficulty in Breathing module, we will look at critical actions, special paediatric considerations and disposition of patients.  </a:t>
            </a:r>
            <a:endParaRPr lang="en-CH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0198987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</a:t>
            </a:r>
            <a:r>
              <a:rPr lang="en-US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www.canva.com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/icons/MAAWVEL4d9Q-group-of-businessman/</a:t>
            </a:r>
            <a:endParaRPr lang="en" sz="20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076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</a:t>
            </a:r>
            <a:r>
              <a:rPr lang="en-US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www.canva.com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/icons/MAAWVEL4d9Q-group-of-businessman/</a:t>
            </a:r>
            <a:endParaRPr lang="en" sz="20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31580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</a:t>
            </a:r>
            <a:r>
              <a:rPr lang="en-US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www.canva.com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/icons/MAAWVEL4d9Q-group-of-businessman/</a:t>
            </a:r>
            <a:endParaRPr lang="en" sz="20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89984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</a:t>
            </a:r>
            <a:r>
              <a:rPr lang="en-US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www.canva.com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/icons/MAAWVEL4d9Q-group-of-businessman/</a:t>
            </a:r>
            <a:endParaRPr lang="en" sz="20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14323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</a:t>
            </a:r>
            <a:r>
              <a:rPr lang="en-US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www.canva.com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/icons/MAAWVEL4d9Q-group-of-businessman/</a:t>
            </a:r>
            <a:endParaRPr lang="en" sz="20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74713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</a:t>
            </a:r>
            <a:r>
              <a:rPr lang="en-US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www.canva.com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/icons/MAAWVEL4d9Q-group-of-businessman/</a:t>
            </a:r>
            <a:endParaRPr lang="en" sz="20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31325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</a:t>
            </a:r>
            <a:r>
              <a:rPr lang="en-US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www.canva.com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/icons/MAAWVEL4d9Q-group-of-businessman/</a:t>
            </a:r>
            <a:endParaRPr lang="en" sz="20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30124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</a:t>
            </a:r>
            <a:r>
              <a:rPr lang="en-US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www.canva.com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/icons/MAAWVEL4d9Q-group-of-businessman/</a:t>
            </a:r>
            <a:endParaRPr lang="en" sz="20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290642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</a:t>
            </a:r>
            <a:r>
              <a:rPr lang="en-US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www.canva.com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/icons/MAAWVEL4d9Q-group-of-businessman/</a:t>
            </a:r>
            <a:endParaRPr lang="en" sz="20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11057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</a:t>
            </a:r>
            <a:r>
              <a:rPr lang="en-US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www.canva.com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/icons/MAAWVEL4d9Q-group-of-businessman/</a:t>
            </a:r>
            <a:endParaRPr lang="en" sz="20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19688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</a:t>
            </a:r>
            <a:r>
              <a:rPr lang="en-US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www.canva.com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/icons/MAAWVEL4d9Q-group-of-businessman/</a:t>
            </a:r>
            <a:endParaRPr lang="en" sz="20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57185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</a:t>
            </a:r>
            <a:r>
              <a:rPr lang="en-US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www.canva.com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/icons/MAAWVEL4d9Q-group-of-businessman/</a:t>
            </a:r>
            <a:endParaRPr lang="en" sz="20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419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https://www.canva.com/icons/MAAWVEL4d9Q-group-of-businessman/</a:t>
            </a:r>
            <a:endParaRPr lang="en" sz="20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54804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</a:t>
            </a:r>
            <a:r>
              <a:rPr lang="en-US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www.canva.com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/icons/MAAWVEL4d9Q-group-of-businessman/</a:t>
            </a:r>
            <a:endParaRPr lang="en" sz="20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08262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</a:t>
            </a:r>
            <a:r>
              <a:rPr lang="en-US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www.canva.com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/icons/MAAWVEL4d9Q-group-of-businessman/</a:t>
            </a:r>
            <a:endParaRPr lang="en" sz="20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93852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</a:t>
            </a:r>
            <a:r>
              <a:rPr lang="en-US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www.canva.com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/icons/MAAWVEL4d9Q-group-of-businessman/</a:t>
            </a:r>
            <a:endParaRPr lang="en" sz="20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77079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</a:t>
            </a:r>
            <a:r>
              <a:rPr lang="en-US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www.canva.com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/icons/MAAWVEL4d9Q-group-of-businessman/</a:t>
            </a:r>
            <a:endParaRPr lang="en" sz="20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00261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</a:t>
            </a:r>
            <a:r>
              <a:rPr lang="en-US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www.canva.com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/icons/MAAWVEL4d9Q-group-of-businessman/</a:t>
            </a:r>
            <a:endParaRPr lang="en" sz="20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89748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5445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the second part of the Difficulty in Breathing module, we will look at the secondary examination and high-risk causes of difficulty in breathing. </a:t>
            </a:r>
            <a:endParaRPr lang="en-CH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1422579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</a:t>
            </a:r>
            <a:r>
              <a:rPr lang="en-US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www.canva.com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/icons/MAAWVEL4d9Q-group-of-businessman/</a:t>
            </a:r>
            <a:endParaRPr lang="en" sz="20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89946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</a:t>
            </a:r>
            <a:r>
              <a:rPr lang="en-US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www.canva.com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/icons/MAAWVEL4d9Q-group-of-businessman/</a:t>
            </a:r>
            <a:endParaRPr lang="en" sz="20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510396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</a:t>
            </a:r>
            <a:r>
              <a:rPr lang="en-US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www.canva.com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/icons/MAAWVEL4d9Q-group-of-businessman/</a:t>
            </a:r>
            <a:endParaRPr lang="en" sz="20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904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https://www.canva.com/icons/MAAWVEL4d9Q-group-of-businessman/</a:t>
            </a:r>
            <a:endParaRPr lang="en" sz="20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30688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</a:t>
            </a:r>
            <a:r>
              <a:rPr lang="en-US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www.canva.com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/icons/MAAWVEL4d9Q-group-of-businessman/</a:t>
            </a:r>
            <a:endParaRPr lang="en" sz="20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05116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</a:t>
            </a:r>
            <a:r>
              <a:rPr lang="en-US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www.canva.com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/icons/MAAWVEL4d9Q-group-of-businessman/</a:t>
            </a:r>
            <a:endParaRPr lang="en" sz="20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927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https://www.canva.com/icons/MAAWVEL4d9Q-group-of-businessman/</a:t>
            </a:r>
            <a:endParaRPr lang="en" sz="20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276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1283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E23E11-C36B-A441-BA03-6C5D760D5D51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06625D-1CD2-EE43-9B67-4A0D2FDD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00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E23E11-C36B-A441-BA03-6C5D760D5D51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06625D-1CD2-EE43-9B67-4A0D2FDD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49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511F8-C154-AFD5-D954-B368F85BE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2ACC-7CBC-F146-9D8D-F3CB02D92E12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C7668-E834-3C6A-0340-3B29A5D74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BA68-3C0E-75AE-11D6-2256CF93C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185A4-716C-E044-8BDB-1F8624C1D1BC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AB7703-E988-5776-E0AB-CED75B01AF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02463"/>
            <a:ext cx="12192000" cy="4276919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A3E93538-C518-DCA7-5B30-08B6BC7F8E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17737" y="5707792"/>
            <a:ext cx="767330" cy="764060"/>
          </a:xfrm>
          <a:prstGeom prst="rect">
            <a:avLst/>
          </a:prstGeom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06C4EFFF-2205-C53A-8408-26AC3B693B4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41795" y="5707792"/>
            <a:ext cx="661523" cy="764059"/>
          </a:xfrm>
          <a:prstGeom prst="rect">
            <a:avLst/>
          </a:prstGeom>
        </p:spPr>
      </p:pic>
      <p:pic>
        <p:nvPicPr>
          <p:cNvPr id="2" name="Picture 11">
            <a:extLst>
              <a:ext uri="{FF2B5EF4-FFF2-40B4-BE49-F238E27FC236}">
                <a16:creationId xmlns:a16="http://schemas.microsoft.com/office/drawing/2014/main" id="{63473810-17D6-4E1D-D28E-3504EF93A96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93678" y="5708823"/>
            <a:ext cx="767331" cy="79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93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7A859-EB37-9738-48EF-DDE5A8580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7F7C9-A2D8-1E76-B45A-C995106FF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49C14-3958-B887-B87C-F438FF025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2ACC-7CBC-F146-9D8D-F3CB02D92E12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24383-7911-B66A-46B2-4BB259A84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24282-F3EC-3C65-D4B2-7AEF26D36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185A4-716C-E044-8BDB-1F8624C1D1B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F6BA5981-A898-F9B7-0068-D3C8D8BB6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01375" y="5766587"/>
            <a:ext cx="1024163" cy="105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53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7A859-EB37-9738-48EF-DDE5A8580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7F7C9-A2D8-1E76-B45A-C995106FF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49C14-3958-B887-B87C-F438FF025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2ACC-7CBC-F146-9D8D-F3CB02D92E12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24383-7911-B66A-46B2-4BB259A84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24282-F3EC-3C65-D4B2-7AEF26D36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185A4-716C-E044-8BDB-1F8624C1D1B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F6BA5981-A898-F9B7-0068-D3C8D8BB6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01375" y="5766587"/>
            <a:ext cx="1024163" cy="105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71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7A859-EB37-9738-48EF-DDE5A8580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7F7C9-A2D8-1E76-B45A-C995106FF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49C14-3958-B887-B87C-F438FF025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2ACC-7CBC-F146-9D8D-F3CB02D92E12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24383-7911-B66A-46B2-4BB259A84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24282-F3EC-3C65-D4B2-7AEF26D36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185A4-716C-E044-8BDB-1F8624C1D1B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38345911-90C3-B8FF-884D-6F2568F679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01375" y="5766587"/>
            <a:ext cx="1024163" cy="105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95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7A859-EB37-9738-48EF-DDE5A8580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7F7C9-A2D8-1E76-B45A-C995106FF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49C14-3958-B887-B87C-F438FF025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2ACC-7CBC-F146-9D8D-F3CB02D92E12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24383-7911-B66A-46B2-4BB259A84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24282-F3EC-3C65-D4B2-7AEF26D36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185A4-716C-E044-8BDB-1F8624C1D1B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334006BD-D80A-EBC8-3798-EE06E4A084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01375" y="5766587"/>
            <a:ext cx="1024163" cy="105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50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7F332-77F7-4BB9-4006-79E48AC5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CC0A7C-57A1-7697-9A97-F8FB62BD4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E30EB-1D9F-7CBD-5EE9-8CD4BB45E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2ACC-7CBC-F146-9D8D-F3CB02D92E12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EAF58-1B02-E6C3-2047-EA6F8DCD8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6B880-41B8-FFEE-5FA6-411028620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185A4-716C-E044-8BDB-1F8624C1D1B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3DB92B05-3C5C-4D2F-E941-86EEDADAE5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01375" y="5766587"/>
            <a:ext cx="1024163" cy="105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51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98BCF-99E9-3805-760F-F70E448CE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42C59-6BD5-6D90-9AF5-B37BAAB12D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0E166-F192-FA83-C96D-16B27BDE2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2ACC-7CBC-F146-9D8D-F3CB02D92E12}" type="datetimeFigureOut">
              <a:rPr lang="en-US" smtClean="0"/>
              <a:t>11/8/23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A7E0CD-965B-6AA7-87E5-FBFB6BDE7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5E5154C1-0452-382D-A3EA-D9A3D1DDD3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01375" y="5766587"/>
            <a:ext cx="1024163" cy="105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50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90BF8-69F9-593D-815A-86B55E296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D385D-A83C-991F-DE26-41AA9E065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2F58EA-7583-CF6C-739C-8922973E5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2153ED-E549-AA1B-E7C4-BBA226B951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A03A4-5A9A-4942-B8A0-BFB89B7022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32F611-36FB-BAA9-C91D-81B80FF0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2ACC-7CBC-F146-9D8D-F3CB02D92E12}" type="datetimeFigureOut">
              <a:rPr lang="en-US" smtClean="0"/>
              <a:t>11/8/23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810DBF-DA43-23F0-26C6-87601D5CE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9A3C30-F484-DF05-ADC3-4B2890AC8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185A4-716C-E044-8BDB-1F8624C1D1B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035FFEA1-F982-15E8-45BD-C0767E351C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01375" y="5766587"/>
            <a:ext cx="1024163" cy="105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098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1500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27B2D-E106-7C84-8243-FDC9B879A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29DA33-E9FE-F505-767B-47F7134C5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2ACC-7CBC-F146-9D8D-F3CB02D92E12}" type="datetimeFigureOut">
              <a:rPr lang="en-US" smtClean="0"/>
              <a:t>11/8/23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540424-8B09-DCA8-BFAC-F377A4AAE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13E861-B1FC-B82F-A0C6-8649D045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185A4-716C-E044-8BDB-1F8624C1D1B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F033E4AD-C96D-FA01-AAA7-92991A55C490}"/>
              </a:ext>
            </a:extLst>
          </p:cNvPr>
          <p:cNvSpPr txBox="1"/>
          <p:nvPr/>
        </p:nvSpPr>
        <p:spPr>
          <a:xfrm>
            <a:off x="283094" y="888043"/>
            <a:ext cx="3086100" cy="326692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33"/>
              </a:lnSpc>
            </a:pPr>
            <a:endParaRPr/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6EE501DD-A837-B685-298C-48C8E1C0BD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01375" y="5766587"/>
            <a:ext cx="1024163" cy="105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0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27B2D-E106-7C84-8243-FDC9B879A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29DA33-E9FE-F505-767B-47F7134C5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2ACC-7CBC-F146-9D8D-F3CB02D92E12}" type="datetimeFigureOut">
              <a:rPr lang="en-US" smtClean="0"/>
              <a:t>11/8/23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540424-8B09-DCA8-BFAC-F377A4AAE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13E861-B1FC-B82F-A0C6-8649D045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185A4-716C-E044-8BDB-1F8624C1D1B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D6ED8C2E-CBE3-3130-90A1-B9C855B79F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01375" y="5766587"/>
            <a:ext cx="1024163" cy="105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04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CE327-A5F6-52ED-3D5C-273D8D78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54F92-99D3-2A7D-89F9-AD992E6E7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412CFB-C458-5F1A-A343-CF2A50194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A1233B-F3AD-FE35-A7B4-D5BC98A40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2ACC-7CBC-F146-9D8D-F3CB02D92E12}" type="datetimeFigureOut">
              <a:rPr lang="en-US" smtClean="0"/>
              <a:t>11/8/23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92CAB-2395-67C2-21BF-60A82BEE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99C2AA-B8DE-7526-C9ED-F398E2641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185A4-716C-E044-8BDB-1F8624C1D1B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31FBE48E-D083-1592-A771-1AF14E516A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01375" y="5766587"/>
            <a:ext cx="1024163" cy="105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43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55262-A431-DB25-8545-241456C76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D8C45F-419E-7451-3284-0C0C2C82C9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A00DF8-B29C-0319-9081-780A6FFCEB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C3D562-D0E9-084E-980F-84D786464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2ACC-7CBC-F146-9D8D-F3CB02D92E12}" type="datetimeFigureOut">
              <a:rPr lang="en-US" smtClean="0"/>
              <a:t>11/8/23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648023-6BD8-0834-3BBF-AA3B5486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6CC173-895A-E6FF-C836-F03CADC40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185A4-716C-E044-8BDB-1F8624C1D1B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CF5042D4-C92C-62AC-F6AB-3C25B73126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01375" y="5766587"/>
            <a:ext cx="1024163" cy="105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06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8A2F6-F003-24E9-DB46-6487EEE84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0AB3F-F5FB-ED16-A059-ECBD71710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D6518-5B62-6199-F5DB-E05BDDE50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2ACC-7CBC-F146-9D8D-F3CB02D92E12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43285-F879-6032-9675-5F46E885D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24FF0-0736-97D5-2DA3-25A8CADCC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185A4-716C-E044-8BDB-1F8624C1D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2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CD07C0-67E5-9DAA-4433-9638470A4E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7F0CE7-6C1B-8344-2D44-0535E93A9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261CE-2AB4-48AB-0AD5-1C80EE28E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2ACC-7CBC-F146-9D8D-F3CB02D92E12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6EDDF-2FB3-474F-1EC2-A11C855E5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A8EB1-2D74-9CC2-D6D1-6B20B330C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185A4-716C-E044-8BDB-1F8624C1D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466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9AF318-4839-A72D-D0FB-78FF4512E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2ACC-7CBC-F146-9D8D-F3CB02D92E12}" type="datetimeFigureOut">
              <a:rPr lang="en-US" smtClean="0"/>
              <a:t>11/8/23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281815-4835-80F3-9BF3-2BC0841F8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8E7A62-CC20-6C2D-548D-4FA8B40C6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185A4-716C-E044-8BDB-1F8624C1D1B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21C9C0-4860-17B1-B394-9665BD09E2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1199"/>
            <a:ext cx="12192000" cy="4276919"/>
          </a:xfrm>
          <a:prstGeom prst="rect">
            <a:avLst/>
          </a:prstGeom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26366E9F-BA72-DA1E-CFCB-E18AE1FC02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01375" y="5766587"/>
            <a:ext cx="1024163" cy="105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08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B96A8-5922-4F23-2794-6BA5C1F19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71939976-E4CC-5D05-D6B6-048078DC5A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01375" y="5766587"/>
            <a:ext cx="1024163" cy="105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113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54AED-563E-74A3-6848-2744F8712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3" y="1528848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8F8E0D6A-AB1E-62C5-52AD-667F75C81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62810" y="5668052"/>
            <a:ext cx="912021" cy="908135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82A960A2-4432-4E16-7686-34CC311CCA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41794" y="5708823"/>
            <a:ext cx="750965" cy="867364"/>
          </a:xfrm>
          <a:prstGeom prst="rect">
            <a:avLst/>
          </a:prstGeom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561488D7-F4A2-FDB7-6C16-A82D5C72795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01350" y="5605518"/>
            <a:ext cx="942763" cy="9706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45DF08-4228-8446-A665-6BC145ACB9E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861"/>
            <a:ext cx="12192000" cy="427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717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B96A8-5922-4F23-2794-6BA5C1F19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71939976-E4CC-5D05-D6B6-048078DC5A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01375" y="5766587"/>
            <a:ext cx="1024163" cy="105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2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094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5;p1">
            <a:extLst>
              <a:ext uri="{FF2B5EF4-FFF2-40B4-BE49-F238E27FC236}">
                <a16:creationId xmlns:a16="http://schemas.microsoft.com/office/drawing/2014/main" id="{B3DC4BB9-6725-78E8-06C6-0B6E954A5A60}"/>
              </a:ext>
            </a:extLst>
          </p:cNvPr>
          <p:cNvSpPr txBox="1">
            <a:spLocks noGrp="1"/>
          </p:cNvSpPr>
          <p:nvPr userDrawn="1"/>
        </p:nvSpPr>
        <p:spPr>
          <a:xfrm>
            <a:off x="-2349" y="1828935"/>
            <a:ext cx="12201211" cy="13981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spcFirstLastPara="1" wrap="square" lIns="466325" tIns="360000" rIns="360000" bIns="828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810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55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55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228600"/>
            <a:endParaRPr lang="en-US" sz="4000">
              <a:solidFill>
                <a:srgbClr val="FFFFFF"/>
              </a:solidFill>
            </a:endParaRPr>
          </a:p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Arial"/>
              <a:buNone/>
            </a:pPr>
            <a:endParaRPr lang="en-US" sz="4000">
              <a:solidFill>
                <a:srgbClr val="FFFFFF"/>
              </a:solidFill>
            </a:endParaRPr>
          </a:p>
          <a:p>
            <a:pPr marL="228600" indent="-228600"/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6" name="Google Shape;50;p1">
            <a:extLst>
              <a:ext uri="{FF2B5EF4-FFF2-40B4-BE49-F238E27FC236}">
                <a16:creationId xmlns:a16="http://schemas.microsoft.com/office/drawing/2014/main" id="{F4964FAA-0E6A-808A-84E8-E634832FE3A1}"/>
              </a:ext>
            </a:extLst>
          </p:cNvPr>
          <p:cNvSpPr txBox="1"/>
          <p:nvPr userDrawn="1"/>
        </p:nvSpPr>
        <p:spPr>
          <a:xfrm>
            <a:off x="-199797" y="3367698"/>
            <a:ext cx="1210545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45700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800"/>
            </a:pPr>
            <a:r>
              <a:rPr lang="en-US" sz="2800" b="1" i="0" u="none" strike="noStrike" cap="none">
                <a:solidFill>
                  <a:schemeClr val="accent1">
                    <a:lumMod val="50000"/>
                  </a:schemeClr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Basic Emergency Care Course</a:t>
            </a:r>
            <a:endParaRPr lang="en-US" sz="2800" b="1" i="0" u="none" strike="noStrike" cap="none">
              <a:solidFill>
                <a:schemeClr val="accent1">
                  <a:lumMod val="50000"/>
                </a:schemeClr>
              </a:solidFill>
              <a:latin typeface="+mj-lt"/>
              <a:ea typeface="Quattrocento Sans"/>
              <a:cs typeface="Quattrocento Sans"/>
            </a:endParaRPr>
          </a:p>
        </p:txBody>
      </p:sp>
      <p:pic>
        <p:nvPicPr>
          <p:cNvPr id="7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AE0B97FF-9608-84A5-479E-3B402E9759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0107" y="5716787"/>
            <a:ext cx="3155301" cy="1090789"/>
          </a:xfrm>
          <a:prstGeom prst="rect">
            <a:avLst/>
          </a:prstGeom>
        </p:spPr>
      </p:pic>
      <p:pic>
        <p:nvPicPr>
          <p:cNvPr id="9" name="Picture 8" descr="A close-up of a syringe and a tube&#10;&#10;Description automatically generated with low confidence">
            <a:extLst>
              <a:ext uri="{FF2B5EF4-FFF2-40B4-BE49-F238E27FC236}">
                <a16:creationId xmlns:a16="http://schemas.microsoft.com/office/drawing/2014/main" id="{45D62665-0611-7B98-95FB-132EAF3054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1973" y="69085"/>
            <a:ext cx="1138649" cy="161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1E5C459-8256-2E7E-4AB6-46806B7D5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4966" y="2242327"/>
            <a:ext cx="9700351" cy="760413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16821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65" y="483344"/>
            <a:ext cx="10515600" cy="727695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965" y="1392634"/>
            <a:ext cx="10515600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A logo of the united nations organization&#10;&#10;Description automatically generated">
            <a:extLst>
              <a:ext uri="{FF2B5EF4-FFF2-40B4-BE49-F238E27FC236}">
                <a16:creationId xmlns:a16="http://schemas.microsoft.com/office/drawing/2014/main" id="{9893E2D5-1EC5-F80D-D9DD-B62FD08961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4650" y="5743972"/>
            <a:ext cx="1581249" cy="104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080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5;p1">
            <a:extLst>
              <a:ext uri="{FF2B5EF4-FFF2-40B4-BE49-F238E27FC236}">
                <a16:creationId xmlns:a16="http://schemas.microsoft.com/office/drawing/2014/main" id="{B3DC4BB9-6725-78E8-06C6-0B6E954A5A60}"/>
              </a:ext>
            </a:extLst>
          </p:cNvPr>
          <p:cNvSpPr txBox="1">
            <a:spLocks noGrp="1"/>
          </p:cNvSpPr>
          <p:nvPr userDrawn="1"/>
        </p:nvSpPr>
        <p:spPr>
          <a:xfrm>
            <a:off x="-2349" y="1828935"/>
            <a:ext cx="12201211" cy="13981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spcFirstLastPara="1" wrap="square" lIns="466325" tIns="360000" rIns="360000" bIns="828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810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55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55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228600"/>
            <a:endParaRPr lang="en-US" sz="4000">
              <a:solidFill>
                <a:srgbClr val="FFFFFF"/>
              </a:solidFill>
            </a:endParaRPr>
          </a:p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Arial"/>
              <a:buNone/>
            </a:pPr>
            <a:endParaRPr lang="en-US" sz="4000">
              <a:solidFill>
                <a:srgbClr val="FFFFFF"/>
              </a:solidFill>
            </a:endParaRPr>
          </a:p>
          <a:p>
            <a:pPr marL="228600" indent="-228600"/>
            <a:endParaRPr lang="en-US" sz="4000">
              <a:solidFill>
                <a:srgbClr val="FFFFFF"/>
              </a:solidFill>
            </a:endParaRPr>
          </a:p>
        </p:txBody>
      </p:sp>
      <p:pic>
        <p:nvPicPr>
          <p:cNvPr id="7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AE0B97FF-9608-84A5-479E-3B402E9759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0107" y="5716787"/>
            <a:ext cx="3155301" cy="1090789"/>
          </a:xfrm>
          <a:prstGeom prst="rect">
            <a:avLst/>
          </a:prstGeom>
        </p:spPr>
      </p:pic>
      <p:pic>
        <p:nvPicPr>
          <p:cNvPr id="9" name="Picture 8" descr="A close-up of a syringe and a tube&#10;&#10;Description automatically generated with low confidence">
            <a:extLst>
              <a:ext uri="{FF2B5EF4-FFF2-40B4-BE49-F238E27FC236}">
                <a16:creationId xmlns:a16="http://schemas.microsoft.com/office/drawing/2014/main" id="{45D62665-0611-7B98-95FB-132EAF3054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1973" y="69085"/>
            <a:ext cx="1138649" cy="161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1E5C459-8256-2E7E-4AB6-46806B7D5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4966" y="2242327"/>
            <a:ext cx="9700351" cy="760413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Google Shape;50;p1">
            <a:extLst>
              <a:ext uri="{FF2B5EF4-FFF2-40B4-BE49-F238E27FC236}">
                <a16:creationId xmlns:a16="http://schemas.microsoft.com/office/drawing/2014/main" id="{25759E5B-10C9-857D-AB18-730826F3E362}"/>
              </a:ext>
            </a:extLst>
          </p:cNvPr>
          <p:cNvSpPr txBox="1"/>
          <p:nvPr userDrawn="1"/>
        </p:nvSpPr>
        <p:spPr>
          <a:xfrm>
            <a:off x="-156349" y="3259879"/>
            <a:ext cx="12105453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45700" bIns="45700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Quattrocento Sans"/>
                <a:cs typeface="Quattrocento Sans"/>
                <a:sym typeface="Quattrocento Sans"/>
              </a:rPr>
              <a:t>Atención Básica de Emergencia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Quattrocento Sans"/>
                <a:cs typeface="Quattrocento Sans"/>
                <a:sym typeface="Quattrocento Sans"/>
              </a:rPr>
              <a:t>Abordaje de pacientes traumatizados y con enfermedades agudas</a:t>
            </a:r>
          </a:p>
        </p:txBody>
      </p:sp>
    </p:spTree>
    <p:extLst>
      <p:ext uri="{BB962C8B-B14F-4D97-AF65-F5344CB8AC3E}">
        <p14:creationId xmlns:p14="http://schemas.microsoft.com/office/powerpoint/2010/main" val="19424128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65" y="483344"/>
            <a:ext cx="10515600" cy="727695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965" y="1392634"/>
            <a:ext cx="10515600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logo of the united nations organization&#10;&#10;Description automatically generated">
            <a:extLst>
              <a:ext uri="{FF2B5EF4-FFF2-40B4-BE49-F238E27FC236}">
                <a16:creationId xmlns:a16="http://schemas.microsoft.com/office/drawing/2014/main" id="{9893E2D5-1EC5-F80D-D9DD-B62FD08961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4650" y="5743972"/>
            <a:ext cx="1581249" cy="104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581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logo of the united nations organization&#10;&#10;Description automatically generated">
            <a:extLst>
              <a:ext uri="{FF2B5EF4-FFF2-40B4-BE49-F238E27FC236}">
                <a16:creationId xmlns:a16="http://schemas.microsoft.com/office/drawing/2014/main" id="{F4680AE8-0A07-26D9-A15D-B86315AEFD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4650" y="5743972"/>
            <a:ext cx="1581249" cy="104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79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A logo of the united nations organization&#10;&#10;Description automatically generated">
            <a:extLst>
              <a:ext uri="{FF2B5EF4-FFF2-40B4-BE49-F238E27FC236}">
                <a16:creationId xmlns:a16="http://schemas.microsoft.com/office/drawing/2014/main" id="{9E443D57-8A02-1DE2-6D04-5446826D82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4650" y="5743972"/>
            <a:ext cx="1581249" cy="104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937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A logo of the united nations organization&#10;&#10;Description automatically generated">
            <a:extLst>
              <a:ext uri="{FF2B5EF4-FFF2-40B4-BE49-F238E27FC236}">
                <a16:creationId xmlns:a16="http://schemas.microsoft.com/office/drawing/2014/main" id="{6A238B1E-8E47-0C4D-519D-32BD5DA14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4650" y="5743972"/>
            <a:ext cx="1581249" cy="104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839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90BF8-69F9-593D-815A-86B55E296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D385D-A83C-991F-DE26-41AA9E065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2F58EA-7583-CF6C-739C-8922973E5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2153ED-E549-AA1B-E7C4-BBA226B951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A03A4-5A9A-4942-B8A0-BFB89B7022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32F611-36FB-BAA9-C91D-81B80FF0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2ACC-7CBC-F146-9D8D-F3CB02D92E12}" type="datetimeFigureOut">
              <a:rPr lang="en-US" smtClean="0"/>
              <a:t>11/8/23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810DBF-DA43-23F0-26C6-87601D5CE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9A3C30-F484-DF05-ADC3-4B2890AC8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185A4-716C-E044-8BDB-1F8624C1D1B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035FFEA1-F982-15E8-45BD-C0767E351C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01375" y="5766587"/>
            <a:ext cx="1024163" cy="105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140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2375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_light blu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7591"/>
            <a:ext cx="7895063" cy="752706"/>
          </a:xfrm>
        </p:spPr>
        <p:txBody>
          <a:bodyPr anchor="t" anchorCtr="0">
            <a:normAutofit/>
          </a:bodyPr>
          <a:lstStyle>
            <a:lvl1pPr>
              <a:defRPr sz="4000" b="1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D1B0992-9F08-4D46-9772-C6DCA591D5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18658-C15C-6321-ADDB-D062C4CC2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672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78751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DCC2900B-D905-5F75-AE64-442354101F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424" y="0"/>
            <a:ext cx="10046208" cy="576942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C1B0EDF-D171-E789-FA18-9749D36254EE}"/>
              </a:ext>
            </a:extLst>
          </p:cNvPr>
          <p:cNvSpPr/>
          <p:nvPr userDrawn="1"/>
        </p:nvSpPr>
        <p:spPr>
          <a:xfrm>
            <a:off x="0" y="5948312"/>
            <a:ext cx="12192000" cy="909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411CA7-E531-70F0-1E9B-7A0D61877A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9002" y="6014399"/>
            <a:ext cx="2795992" cy="810659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6B44F6C-C34B-2217-1A0D-9132A0225CA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98004" y="6056392"/>
            <a:ext cx="2222898" cy="72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8C9F3040-3D60-3BE4-C769-7A548671031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98" y="6088480"/>
            <a:ext cx="2531816" cy="662497"/>
          </a:xfrm>
          <a:prstGeom prst="rect">
            <a:avLst/>
          </a:prstGeom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B395B500-0165-B1A7-BB36-48E01D5A6A5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19574" y="6056392"/>
            <a:ext cx="1184215" cy="72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2404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_light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C07BE4-5AF9-FF47-B682-ABA70C1652CA}"/>
              </a:ext>
            </a:extLst>
          </p:cNvPr>
          <p:cNvSpPr/>
          <p:nvPr userDrawn="1"/>
        </p:nvSpPr>
        <p:spPr>
          <a:xfrm>
            <a:off x="0" y="0"/>
            <a:ext cx="12192000" cy="5347504"/>
          </a:xfrm>
          <a:prstGeom prst="rect">
            <a:avLst/>
          </a:prstGeom>
          <a:solidFill>
            <a:srgbClr val="DD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205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240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76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861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E23E11-C36B-A441-BA03-6C5D760D5D51}" type="datetimeFigureOut">
              <a:rPr lang="en-US" smtClean="0"/>
              <a:t>11/8/23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06625D-1CD2-EE43-9B67-4A0D2FDD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1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E23E11-C36B-A441-BA03-6C5D760D5D51}" type="datetimeFigureOut">
              <a:rPr lang="en-US" smtClean="0"/>
              <a:t>11/8/23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06625D-1CD2-EE43-9B67-4A0D2FDD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45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E23E11-C36B-A441-BA03-6C5D760D5D51}" type="datetimeFigureOut">
              <a:rPr lang="en-US" smtClean="0"/>
              <a:t>11/8/23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06625D-1CD2-EE43-9B67-4A0D2FDD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85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A1C64079-4B6D-90E3-BA93-6AF3E3BD083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01375" y="5766587"/>
            <a:ext cx="1024163" cy="105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4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675" r:id="rId2"/>
    <p:sldLayoutId id="2147483678" r:id="rId3"/>
    <p:sldLayoutId id="2147483679" r:id="rId4"/>
    <p:sldLayoutId id="2147483680" r:id="rId5"/>
    <p:sldLayoutId id="2147483681" r:id="rId6"/>
    <p:sldLayoutId id="2147483687" r:id="rId7"/>
    <p:sldLayoutId id="2147483683" r:id="rId8"/>
    <p:sldLayoutId id="2147483738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50C954-38EA-8B84-C416-DFEBF9C81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521D5-B6CA-1EF7-496B-043B1DE36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01AFE-AD36-E920-90A3-2330934F0F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0CEB2ACC-7CBC-F146-9D8D-F3CB02D92E12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1A432-5979-6543-5941-5ABA3C94D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26F49-1CA4-85A1-4E23-A7DF8523F8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3E5185A4-716C-E044-8BDB-1F8624C1D1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2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62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61" r:id="rId10"/>
    <p:sldLayoutId id="2147483656" r:id="rId11"/>
    <p:sldLayoutId id="2147483657" r:id="rId12"/>
    <p:sldLayoutId id="2147483658" r:id="rId13"/>
    <p:sldLayoutId id="2147483659" r:id="rId14"/>
    <p:sldLayoutId id="2147483655" r:id="rId15"/>
    <p:sldLayoutId id="2147483671" r:id="rId16"/>
    <p:sldLayoutId id="2147483664" r:id="rId17"/>
    <p:sldLayoutId id="214748366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747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7" r:id="rId8"/>
    <p:sldLayoutId id="2147483730" r:id="rId9"/>
    <p:sldLayoutId id="2147483715" r:id="rId10"/>
    <p:sldLayoutId id="2147483684" r:id="rId11"/>
    <p:sldLayoutId id="214748373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7.jpeg"/><Relationship Id="rId4" Type="http://schemas.openxmlformats.org/officeDocument/2006/relationships/image" Target="../media/image30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0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4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7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tif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79.sv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81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8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5;p1">
            <a:extLst>
              <a:ext uri="{FF2B5EF4-FFF2-40B4-BE49-F238E27FC236}">
                <a16:creationId xmlns:a16="http://schemas.microsoft.com/office/drawing/2014/main" id="{CD716821-B786-8443-44B2-27D218762B59}"/>
              </a:ext>
            </a:extLst>
          </p:cNvPr>
          <p:cNvSpPr txBox="1">
            <a:spLocks noGrp="1"/>
          </p:cNvSpPr>
          <p:nvPr/>
        </p:nvSpPr>
        <p:spPr>
          <a:xfrm>
            <a:off x="-2349" y="1828935"/>
            <a:ext cx="12201211" cy="13981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spcFirstLastPara="1" wrap="square" lIns="466325" tIns="360000" rIns="360000" bIns="828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810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55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55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228600"/>
            <a:endParaRPr lang="en-US">
              <a:solidFill>
                <a:srgbClr val="FFFFFF"/>
              </a:solidFill>
            </a:endParaRPr>
          </a:p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Arial"/>
              <a:buNone/>
            </a:pPr>
            <a:endParaRPr lang="en-US">
              <a:solidFill>
                <a:srgbClr val="FFFFFF"/>
              </a:solidFill>
            </a:endParaRPr>
          </a:p>
          <a:p>
            <a:pPr marL="228600" indent="-228600"/>
            <a:endParaRPr lang="en-US">
              <a:solidFill>
                <a:srgbClr val="FFFFFF"/>
              </a:solidFill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93050" y="1813346"/>
            <a:ext cx="10515600" cy="1430151"/>
          </a:xfrm>
        </p:spPr>
        <p:txBody>
          <a:bodyPr>
            <a:normAutofit fontScale="90000"/>
          </a:bodyPr>
          <a:lstStyle/>
          <a:p>
            <a:br>
              <a:rPr lang="es-ES" sz="4000" b="1" dirty="0">
                <a:latin typeface="Source Sans Pro"/>
                <a:ea typeface="Source Sans Pro"/>
                <a:cs typeface="Roboto"/>
              </a:rPr>
            </a:br>
            <a:br>
              <a:rPr lang="es-ES" sz="4000" b="1" dirty="0">
                <a:latin typeface="Source Sans Pro"/>
                <a:ea typeface="Source Sans Pro"/>
                <a:cs typeface="Roboto"/>
              </a:rPr>
            </a:br>
            <a:r>
              <a:rPr lang="es-ES" sz="4000" b="1" dirty="0">
                <a:solidFill>
                  <a:srgbClr val="FFFFFF"/>
                </a:solidFill>
                <a:latin typeface="Source Sans Pro"/>
                <a:ea typeface="Source Sans Pro"/>
                <a:cs typeface="Roboto"/>
              </a:rPr>
              <a:t>Manejo de Dificultad Respiratoria</a:t>
            </a:r>
            <a:br>
              <a:rPr lang="es-ES" sz="4000" b="1" dirty="0">
                <a:latin typeface="Source Sans Pro"/>
                <a:ea typeface="Source Sans Pro"/>
                <a:cs typeface="Roboto"/>
              </a:rPr>
            </a:br>
            <a:br>
              <a:rPr lang="es-ES" sz="4000" b="1" dirty="0">
                <a:latin typeface="Source Sans Pro"/>
                <a:ea typeface="Source Sans Pro"/>
                <a:cs typeface="Roboto"/>
              </a:rPr>
            </a:br>
            <a:endParaRPr lang="es-ES" sz="4000" b="1">
              <a:solidFill>
                <a:srgbClr val="FFFFFF"/>
              </a:solidFill>
              <a:latin typeface="Source Sans Pro"/>
              <a:ea typeface="Source Sans Pro"/>
              <a:cs typeface="Roboto"/>
            </a:endParaRPr>
          </a:p>
        </p:txBody>
      </p:sp>
      <p:pic>
        <p:nvPicPr>
          <p:cNvPr id="10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5FA17D39-950F-0825-4B1A-A05E0F473C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0107" y="5716787"/>
            <a:ext cx="3155301" cy="1090789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49B9CD14-5065-DDEE-A668-485F3C905A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7391" y="103235"/>
            <a:ext cx="10858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8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32" y="25438"/>
            <a:ext cx="11216722" cy="1325563"/>
          </a:xfrm>
        </p:spPr>
        <p:txBody>
          <a:bodyPr>
            <a:normAutofit/>
          </a:bodyPr>
          <a:lstStyle/>
          <a:p>
            <a:r>
              <a:rPr lang="es-ES" dirty="0">
                <a:ea typeface="+mn-lt"/>
                <a:cs typeface="+mn-lt"/>
              </a:rPr>
              <a:t>Si hubo dificultad respiratoria de manera </a:t>
            </a:r>
            <a:r>
              <a:rPr lang="es-ES" b="0" dirty="0">
                <a:solidFill>
                  <a:schemeClr val="accent2"/>
                </a:solidFill>
                <a:ea typeface="+mn-lt"/>
                <a:cs typeface="+mn-lt"/>
              </a:rPr>
              <a:t>AGUDA, PIENSE:</a:t>
            </a:r>
            <a:endParaRPr lang="es-ES" dirty="0">
              <a:solidFill>
                <a:schemeClr val="accent2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F7811D-2033-52C5-C8EC-76D44DF6F980}"/>
              </a:ext>
            </a:extLst>
          </p:cNvPr>
          <p:cNvSpPr>
            <a:spLocks noGrp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solidFill>
                <a:srgbClr val="000000"/>
              </a:solidFill>
              <a:latin typeface="Calibri Light"/>
              <a:ea typeface="Source Sans Pro"/>
              <a:cs typeface="Calibri Light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037C91E-E0AE-94AA-3505-AE2FF47436AE}"/>
              </a:ext>
            </a:extLst>
          </p:cNvPr>
          <p:cNvSpPr txBox="1">
            <a:spLocks/>
          </p:cNvSpPr>
          <p:nvPr/>
        </p:nvSpPr>
        <p:spPr>
          <a:xfrm>
            <a:off x="798542" y="156055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/>
              <a:buNone/>
            </a:pPr>
            <a:r>
              <a:rPr lang="es-ES_tradnl" dirty="0"/>
              <a:t>Obstrucción de la vía aérea:</a:t>
            </a:r>
            <a:endParaRPr lang="es-ES" dirty="0"/>
          </a:p>
          <a:p>
            <a:pPr lvl="2"/>
            <a:r>
              <a:rPr lang="es-ES_tradnl" sz="2400" dirty="0"/>
              <a:t>Cuerpo extraño </a:t>
            </a:r>
          </a:p>
          <a:p>
            <a:pPr lvl="2"/>
            <a:r>
              <a:rPr lang="es-ES_tradnl" sz="2400" dirty="0"/>
              <a:t>Edema de vía aérea</a:t>
            </a:r>
            <a:endParaRPr lang="es-ES_tradnl" dirty="0">
              <a:cs typeface="Calibri" panose="020F0502020204030204"/>
            </a:endParaRPr>
          </a:p>
          <a:p>
            <a:pPr lvl="2"/>
            <a:r>
              <a:rPr lang="es-ES_tradnl" sz="2400" dirty="0"/>
              <a:t>Traumatismo de vía aérea, pulmón, </a:t>
            </a:r>
            <a:endParaRPr lang="es-ES_tradnl" dirty="0">
              <a:cs typeface="Calibri"/>
            </a:endParaRPr>
          </a:p>
          <a:p>
            <a:pPr marL="914400" lvl="2" indent="0">
              <a:buFont typeface="Arial"/>
              <a:buNone/>
            </a:pPr>
            <a:r>
              <a:rPr lang="es-ES_tradnl" sz="2400" dirty="0"/>
              <a:t>corazón o pared torácica</a:t>
            </a:r>
          </a:p>
          <a:p>
            <a:pPr lvl="2"/>
            <a:r>
              <a:rPr lang="es-ES_tradnl" sz="2400" dirty="0"/>
              <a:t>Inhalación de tóxicos</a:t>
            </a:r>
            <a:endParaRPr lang="es-ES_tradnl" sz="2400" strike="sngStrike" dirty="0"/>
          </a:p>
          <a:p>
            <a:pPr marL="914400" lvl="2" indent="0">
              <a:buFont typeface="Arial"/>
              <a:buNone/>
            </a:pPr>
            <a:endParaRPr lang="es-ES_tradnl" sz="2400" dirty="0">
              <a:latin typeface="Source Sans Pro"/>
              <a:ea typeface="Source Sans Pro"/>
              <a:cs typeface="Calibri"/>
            </a:endParaRPr>
          </a:p>
          <a:p>
            <a:pPr marL="571500" lvl="2" indent="0">
              <a:buFont typeface="Arial"/>
              <a:buNone/>
            </a:pPr>
            <a:r>
              <a:rPr lang="es-ES_tradnl" sz="2400" dirty="0"/>
              <a:t>Problemas cardíacos agudos: </a:t>
            </a:r>
            <a:endParaRPr lang="es-ES_tradnl" sz="2400" dirty="0">
              <a:cs typeface="Calibri"/>
            </a:endParaRPr>
          </a:p>
          <a:p>
            <a:pPr lvl="2"/>
            <a:r>
              <a:rPr lang="es-ES_tradnl" sz="2400" dirty="0"/>
              <a:t>Infarto</a:t>
            </a:r>
            <a:endParaRPr lang="es-ES_tradnl" sz="2400" dirty="0">
              <a:cs typeface="Calibri" panose="020F0502020204030204"/>
            </a:endParaRPr>
          </a:p>
          <a:p>
            <a:pPr lvl="2"/>
            <a:r>
              <a:rPr lang="es-ES_tradnl" sz="2400" dirty="0"/>
              <a:t>Arritmias cardiacas</a:t>
            </a:r>
            <a:endParaRPr lang="es-ES_tradnl" dirty="0"/>
          </a:p>
          <a:p>
            <a:pPr lvl="2"/>
            <a:r>
              <a:rPr lang="es-ES_tradnl" sz="2400" dirty="0"/>
              <a:t>Alteraciones valvulares </a:t>
            </a:r>
            <a:endParaRPr lang="es-ES_tradnl" dirty="0">
              <a:cs typeface="Calibri"/>
            </a:endParaRPr>
          </a:p>
          <a:p>
            <a:pPr lvl="1"/>
            <a:endParaRPr lang="en-US" dirty="0">
              <a:latin typeface="Source Sans Pro"/>
              <a:ea typeface="Source Sans Pro"/>
            </a:endParaRPr>
          </a:p>
        </p:txBody>
      </p:sp>
      <p:pic>
        <p:nvPicPr>
          <p:cNvPr id="18" name="Picture 3" descr="Imagen que contiene espejo&#10;&#10;Descripción generada automáticamente">
            <a:extLst>
              <a:ext uri="{FF2B5EF4-FFF2-40B4-BE49-F238E27FC236}">
                <a16:creationId xmlns:a16="http://schemas.microsoft.com/office/drawing/2014/main" id="{2C5459CE-8F04-5E21-A8C8-0B53775C9F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365" y="2857349"/>
            <a:ext cx="1076641" cy="1132074"/>
          </a:xfrm>
          <a:prstGeom prst="rect">
            <a:avLst/>
          </a:prstGeom>
        </p:spPr>
      </p:pic>
      <p:pic>
        <p:nvPicPr>
          <p:cNvPr id="20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268F7A17-CEAF-9E09-B374-DD9FC9F71F3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6702" y="3033961"/>
            <a:ext cx="3203275" cy="3203275"/>
          </a:xfrm>
          <a:prstGeom prst="rect">
            <a:avLst/>
          </a:prstGeom>
        </p:spPr>
      </p:pic>
      <p:sp>
        <p:nvSpPr>
          <p:cNvPr id="22" name="TextBox 5">
            <a:extLst>
              <a:ext uri="{FF2B5EF4-FFF2-40B4-BE49-F238E27FC236}">
                <a16:creationId xmlns:a16="http://schemas.microsoft.com/office/drawing/2014/main" id="{D0F72C1C-E7E5-9C3E-1CE8-7AE198979018}"/>
              </a:ext>
            </a:extLst>
          </p:cNvPr>
          <p:cNvSpPr txBox="1"/>
          <p:nvPr/>
        </p:nvSpPr>
        <p:spPr>
          <a:xfrm>
            <a:off x="7802375" y="6292888"/>
            <a:ext cx="1763486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>
                <a:solidFill>
                  <a:srgbClr val="4D5156"/>
                </a:solidFill>
                <a:latin typeface="Arial"/>
              </a:rPr>
              <a:t>©</a:t>
            </a:r>
            <a:r>
              <a:rPr lang="en-US" sz="1100" b="1"/>
              <a:t>WHO/Laerdal Medical</a:t>
            </a:r>
            <a:endParaRPr lang="en-US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5166179-6BC1-B173-696C-BB6AF11345BD}"/>
              </a:ext>
            </a:extLst>
          </p:cNvPr>
          <p:cNvSpPr txBox="1"/>
          <p:nvPr/>
        </p:nvSpPr>
        <p:spPr>
          <a:xfrm>
            <a:off x="7359268" y="1740665"/>
            <a:ext cx="4432451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ES" sz="2400" dirty="0"/>
              <a:t>Respiración rápida y profunda</a:t>
            </a:r>
            <a:endParaRPr lang="es-ES" dirty="0"/>
          </a:p>
          <a:p>
            <a:pPr marL="342900" indent="-342900">
              <a:buFont typeface="Arial"/>
              <a:buChar char="•"/>
            </a:pPr>
            <a:r>
              <a:rPr lang="es-ES" sz="2400" dirty="0"/>
              <a:t>Envenenamiento </a:t>
            </a:r>
            <a:endParaRPr lang="es-ES" dirty="0"/>
          </a:p>
          <a:p>
            <a:pPr marL="342900" indent="-342900">
              <a:buFont typeface="Arial"/>
              <a:buChar char="•"/>
            </a:pPr>
            <a:r>
              <a:rPr lang="es-ES" sz="2400" dirty="0"/>
              <a:t>Niveles altos de ácido (cetoacidosis diabética)</a:t>
            </a:r>
            <a:endParaRPr lang="es-ES" dirty="0"/>
          </a:p>
          <a:p>
            <a:pPr marL="342900" indent="-342900">
              <a:buFont typeface="Arial"/>
              <a:buChar char="•"/>
            </a:pPr>
            <a:r>
              <a:rPr lang="es-ES" sz="2400" dirty="0"/>
              <a:t>Ansiedad</a:t>
            </a:r>
            <a:r>
              <a:rPr lang="es-ES" dirty="0"/>
              <a:t> ​</a:t>
            </a:r>
            <a:endParaRPr lang="es-E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893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DF7811D-2033-52C5-C8EC-76D44DF6F980}"/>
              </a:ext>
            </a:extLst>
          </p:cNvPr>
          <p:cNvSpPr>
            <a:spLocks noGrp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baseline="0" dirty="0">
                <a:solidFill>
                  <a:srgbClr val="002060"/>
                </a:solidFill>
                <a:latin typeface="Calibri"/>
              </a:rPr>
              <a:t>Si hubo dificultad respiratoria de </a:t>
            </a:r>
            <a:r>
              <a:rPr lang="es-ES" sz="4000" b="1" baseline="0" dirty="0">
                <a:solidFill>
                  <a:srgbClr val="ED7D31"/>
                </a:solidFill>
                <a:latin typeface="Calibri"/>
              </a:rPr>
              <a:t>inicio más progresivo, PIENSE:</a:t>
            </a:r>
            <a:endParaRPr lang="en-US" sz="4000" dirty="0">
              <a:solidFill>
                <a:srgbClr val="000000"/>
              </a:solidFill>
              <a:latin typeface="Calibri Light"/>
              <a:ea typeface="Source Sans Pro"/>
              <a:cs typeface="Calibri Ligh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3E44113-3C59-431B-7E73-06DC5C52F23D}"/>
              </a:ext>
            </a:extLst>
          </p:cNvPr>
          <p:cNvSpPr txBox="1">
            <a:spLocks/>
          </p:cNvSpPr>
          <p:nvPr/>
        </p:nvSpPr>
        <p:spPr>
          <a:xfrm>
            <a:off x="1076899" y="669122"/>
            <a:ext cx="10515600" cy="56496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_tradnl" b="1" dirty="0">
              <a:solidFill>
                <a:schemeClr val="accent2"/>
              </a:solidFill>
              <a:latin typeface="Calibri"/>
              <a:ea typeface="Source Sans Pro"/>
              <a:cs typeface="Calibri Light"/>
            </a:endParaRPr>
          </a:p>
          <a:p>
            <a:pPr marL="0" indent="0">
              <a:buFont typeface="Arial"/>
              <a:buNone/>
            </a:pPr>
            <a:endParaRPr lang="es-ES_tradnl" sz="2400" dirty="0">
              <a:solidFill>
                <a:srgbClr val="000000"/>
              </a:solidFill>
              <a:latin typeface="Calibri Light"/>
              <a:ea typeface="Source Sans Pro"/>
              <a:cs typeface="Calibri Light"/>
            </a:endParaRPr>
          </a:p>
          <a:p>
            <a:pPr marL="0" indent="0">
              <a:buFont typeface="Arial"/>
              <a:buNone/>
            </a:pPr>
            <a:endParaRPr lang="es-ES_tradnl" sz="2400" dirty="0">
              <a:latin typeface="Calibri Light"/>
              <a:ea typeface="Source Sans Pro"/>
              <a:cs typeface="Calibri Light"/>
            </a:endParaRPr>
          </a:p>
          <a:p>
            <a:pPr lvl="1"/>
            <a:r>
              <a:rPr lang="es-ES_tradnl" dirty="0">
                <a:latin typeface="Calibri Light"/>
                <a:cs typeface="Calibri Light"/>
              </a:rPr>
              <a:t>Infecciones </a:t>
            </a:r>
          </a:p>
          <a:p>
            <a:pPr lvl="1"/>
            <a:r>
              <a:rPr lang="es-ES_tradnl" dirty="0">
                <a:latin typeface="Calibri Light"/>
                <a:cs typeface="Calibri Light"/>
              </a:rPr>
              <a:t>Acumulación de líquido en los pulmones</a:t>
            </a:r>
          </a:p>
          <a:p>
            <a:pPr lvl="2"/>
            <a:r>
              <a:rPr lang="es-ES_tradnl" dirty="0">
                <a:latin typeface="Calibri Light"/>
                <a:cs typeface="Calibri Light"/>
              </a:rPr>
              <a:t>Tuberculosis e insuficiencia cardíaca</a:t>
            </a:r>
            <a:endParaRPr lang="es-ES_tradnl">
              <a:latin typeface="Calibri Light"/>
              <a:cs typeface="Calibri Light"/>
            </a:endParaRPr>
          </a:p>
          <a:p>
            <a:pPr lvl="1"/>
            <a:r>
              <a:rPr lang="es-ES_tradnl" dirty="0">
                <a:latin typeface="Calibri Light"/>
                <a:cs typeface="Calibri Light"/>
              </a:rPr>
              <a:t>Acumulación de líquido en pericardio </a:t>
            </a:r>
          </a:p>
          <a:p>
            <a:pPr lvl="2"/>
            <a:r>
              <a:rPr lang="es-ES_tradnl" dirty="0">
                <a:latin typeface="Calibri Light"/>
                <a:cs typeface="Calibri Light"/>
              </a:rPr>
              <a:t>Enfermedad renal</a:t>
            </a:r>
            <a:endParaRPr lang="es-ES_tradnl">
              <a:latin typeface="Calibri Light"/>
              <a:cs typeface="Calibri Light"/>
            </a:endParaRPr>
          </a:p>
          <a:p>
            <a:pPr lvl="1"/>
            <a:r>
              <a:rPr lang="es-ES_tradnl" dirty="0">
                <a:latin typeface="Calibri Light"/>
                <a:cs typeface="Calibri Light"/>
              </a:rPr>
              <a:t>Cáncer de pulmón</a:t>
            </a:r>
            <a:endParaRPr lang="es-ES_tradnl" dirty="0">
              <a:latin typeface="Calibri Light"/>
              <a:ea typeface="Source Sans Pro"/>
              <a:cs typeface="Calibri Light"/>
            </a:endParaRPr>
          </a:p>
          <a:p>
            <a:pPr lvl="1"/>
            <a:r>
              <a:rPr lang="es-ES_tradnl" dirty="0">
                <a:latin typeface="Calibri Light"/>
                <a:cs typeface="Calibri Light"/>
              </a:rPr>
              <a:t>Enfermedades que afectan los músculos de la pared torácica
Asma o EPOC </a:t>
            </a:r>
            <a:r>
              <a:rPr lang="es-ES_tradnl" dirty="0">
                <a:latin typeface="Calibri Light"/>
                <a:ea typeface="Source Sans Pro"/>
                <a:cs typeface="Calibri Light"/>
              </a:rPr>
              <a:t>	</a:t>
            </a:r>
            <a:endParaRPr lang="es-ES_tradnl">
              <a:latin typeface="Calibri Light"/>
              <a:ea typeface="Source Sans Pro"/>
              <a:cs typeface="Calibri Light"/>
            </a:endParaRPr>
          </a:p>
          <a:p>
            <a:pPr lvl="1"/>
            <a:endParaRPr lang="en-US" dirty="0">
              <a:latin typeface="Calibri Light"/>
              <a:ea typeface="Source Sans Pro"/>
              <a:cs typeface="Calibri Light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0446AFFD-FBBA-70B1-4F9C-F0F90E32BE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013" y="2637133"/>
            <a:ext cx="1076641" cy="1132074"/>
          </a:xfrm>
          <a:prstGeom prst="rect">
            <a:avLst/>
          </a:prstGeom>
        </p:spPr>
      </p:pic>
      <p:pic>
        <p:nvPicPr>
          <p:cNvPr id="11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AC94290C-4791-0F91-48AD-6B4007664F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482" y="2254729"/>
            <a:ext cx="2743200" cy="1913114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5ABBABD3-EBF3-999C-0DFA-C27D04CA85E4}"/>
              </a:ext>
            </a:extLst>
          </p:cNvPr>
          <p:cNvSpPr txBox="1"/>
          <p:nvPr/>
        </p:nvSpPr>
        <p:spPr>
          <a:xfrm>
            <a:off x="8818301" y="4167843"/>
            <a:ext cx="1763486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>
                <a:solidFill>
                  <a:srgbClr val="4D5156"/>
                </a:solidFill>
                <a:latin typeface="Arial"/>
              </a:rPr>
              <a:t>©</a:t>
            </a:r>
            <a:r>
              <a:rPr lang="en-US" sz="1100" b="1"/>
              <a:t>WHO/Laerdal Medical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13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32" y="25438"/>
            <a:ext cx="8119431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5C"/>
                </a:solidFill>
                <a:latin typeface="Calibri"/>
                <a:cs typeface="Calibri"/>
              </a:rPr>
              <a:t>S:  </a:t>
            </a:r>
            <a:r>
              <a:rPr lang="en-US" dirty="0" err="1">
                <a:solidFill>
                  <a:srgbClr val="00205C"/>
                </a:solidFill>
                <a:latin typeface="Calibri"/>
                <a:cs typeface="Calibri"/>
              </a:rPr>
              <a:t>Signos</a:t>
            </a:r>
            <a:r>
              <a:rPr lang="en-US" dirty="0">
                <a:solidFill>
                  <a:srgbClr val="00205C"/>
                </a:solidFill>
                <a:latin typeface="Calibri"/>
                <a:cs typeface="Calibri"/>
              </a:rPr>
              <a:t> y </a:t>
            </a:r>
            <a:r>
              <a:rPr lang="en-US" dirty="0" err="1">
                <a:solidFill>
                  <a:srgbClr val="00205C"/>
                </a:solidFill>
                <a:latin typeface="Calibri"/>
                <a:cs typeface="Calibri"/>
              </a:rPr>
              <a:t>síntomas</a:t>
            </a:r>
            <a:endParaRPr lang="es-ES_tradnl" dirty="0" err="1">
              <a:solidFill>
                <a:srgbClr val="00205C"/>
              </a:solidFill>
              <a:latin typeface="Calibri"/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F7811D-2033-52C5-C8EC-76D44DF6F980}"/>
              </a:ext>
            </a:extLst>
          </p:cNvPr>
          <p:cNvSpPr>
            <a:spLocks noGrp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solidFill>
                <a:srgbClr val="000000"/>
              </a:solidFill>
              <a:latin typeface="Calibri Light"/>
              <a:ea typeface="Source Sans Pro"/>
              <a:cs typeface="Calibri Ligh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68BBC2B-03B2-2056-3906-95B84219A8BA}"/>
              </a:ext>
            </a:extLst>
          </p:cNvPr>
          <p:cNvSpPr txBox="1">
            <a:spLocks/>
          </p:cNvSpPr>
          <p:nvPr/>
        </p:nvSpPr>
        <p:spPr>
          <a:xfrm>
            <a:off x="1195286" y="1839137"/>
            <a:ext cx="96393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ES_tradnl" b="1" dirty="0">
                <a:latin typeface="Calibri Light"/>
                <a:cs typeface="Calibri Light"/>
              </a:rPr>
              <a:t>Preguntar:</a:t>
            </a:r>
            <a:endParaRPr lang="es-ES_tradnl" dirty="0">
              <a:latin typeface="Calibri Light"/>
              <a:cs typeface="Calibri Light"/>
            </a:endParaRPr>
          </a:p>
          <a:p>
            <a:pPr lvl="1"/>
            <a:r>
              <a:rPr lang="es-ES_tradnl">
                <a:latin typeface="Calibri Light"/>
                <a:cs typeface="Calibri Light"/>
              </a:rPr>
              <a:t>¿Hubo algo que provocara la dificultad respiratoria?</a:t>
            </a:r>
          </a:p>
          <a:p>
            <a:pPr lvl="1"/>
            <a:r>
              <a:rPr lang="es-ES_tradnl" dirty="0">
                <a:latin typeface="Calibri Light"/>
                <a:cs typeface="Calibri Light"/>
              </a:rPr>
              <a:t>¿Qué la mejora o empeora?</a:t>
            </a:r>
            <a:endParaRPr lang="es-ES_tradnl" dirty="0"/>
          </a:p>
          <a:p>
            <a:pPr lvl="1"/>
            <a:endParaRPr lang="es-ES_tradnl" i="1" dirty="0">
              <a:latin typeface="Calibri Light"/>
              <a:cs typeface="Calibri Light"/>
            </a:endParaRPr>
          </a:p>
          <a:p>
            <a:pPr marL="0" indent="0">
              <a:buNone/>
            </a:pPr>
            <a:r>
              <a:rPr lang="es-ES_tradnl" dirty="0">
                <a:solidFill>
                  <a:schemeClr val="accent2"/>
                </a:solidFill>
                <a:latin typeface="Calibri Light"/>
                <a:cs typeface="Calibri Light"/>
              </a:rPr>
              <a:t>Piense:</a:t>
            </a:r>
          </a:p>
          <a:p>
            <a:pPr lvl="2"/>
            <a:r>
              <a:rPr lang="es-ES_tradnl" sz="2400" dirty="0">
                <a:latin typeface="Calibri Light"/>
                <a:cs typeface="Calibri Light"/>
              </a:rPr>
              <a:t>Las alergias </a:t>
            </a:r>
            <a:r>
              <a:rPr lang="es-ES" sz="2400" dirty="0">
                <a:latin typeface="Calibri Light"/>
                <a:cs typeface="Calibri Light"/>
              </a:rPr>
              <a:t>pueden causar </a:t>
            </a:r>
            <a:r>
              <a:rPr lang="es-ES_tradnl" sz="2400" dirty="0">
                <a:latin typeface="Calibri Light"/>
                <a:cs typeface="Calibri Light"/>
                <a:sym typeface="Wingdings" pitchFamily="2" charset="2"/>
              </a:rPr>
              <a:t></a:t>
            </a:r>
            <a:r>
              <a:rPr lang="es-ES_tradnl" sz="2400" dirty="0">
                <a:latin typeface="Calibri Light"/>
                <a:cs typeface="Calibri Light"/>
              </a:rPr>
              <a:t>obstrucción por edema </a:t>
            </a:r>
            <a:endParaRPr lang="es-ES_tradnl" sz="2400">
              <a:latin typeface="Calibri Light"/>
              <a:cs typeface="Calibri Light"/>
            </a:endParaRPr>
          </a:p>
          <a:p>
            <a:pPr lvl="2"/>
            <a:r>
              <a:rPr lang="es-ES_tradnl" sz="2400" dirty="0">
                <a:latin typeface="Calibri Light"/>
                <a:cs typeface="Calibri Light"/>
              </a:rPr>
              <a:t>Inhalación (incendios o productos tóxico) </a:t>
            </a:r>
            <a:r>
              <a:rPr lang="es-ES" sz="2400" dirty="0">
                <a:latin typeface="Calibri Light"/>
                <a:cs typeface="Calibri Light"/>
              </a:rPr>
              <a:t>pueden causar </a:t>
            </a:r>
            <a:r>
              <a:rPr lang="es-ES_tradnl" sz="2400" dirty="0">
                <a:latin typeface="Calibri Light"/>
                <a:cs typeface="Calibri Light"/>
                <a:sym typeface="Wingdings" pitchFamily="2" charset="2"/>
              </a:rPr>
              <a:t></a:t>
            </a:r>
            <a:r>
              <a:rPr lang="es-ES_tradnl" sz="2400" dirty="0">
                <a:latin typeface="Calibri Light"/>
                <a:cs typeface="Calibri Light"/>
              </a:rPr>
              <a:t>hinchazón de vías respiratorias</a:t>
            </a:r>
          </a:p>
          <a:p>
            <a:pPr lvl="2"/>
            <a:r>
              <a:rPr lang="es-ES_tradnl" sz="2400" dirty="0">
                <a:latin typeface="Calibri Light"/>
                <a:cs typeface="Calibri Light"/>
              </a:rPr>
              <a:t>Productos químicos y pesticidas </a:t>
            </a:r>
            <a:r>
              <a:rPr lang="es-ES" sz="2400" dirty="0">
                <a:latin typeface="Calibri Light"/>
                <a:cs typeface="Calibri Light"/>
              </a:rPr>
              <a:t>pueden causar </a:t>
            </a:r>
            <a:r>
              <a:rPr lang="es-ES_tradnl" sz="2400" dirty="0">
                <a:latin typeface="Calibri Light"/>
                <a:cs typeface="Calibri Light"/>
                <a:sym typeface="Wingdings" pitchFamily="2" charset="2"/>
              </a:rPr>
              <a:t> </a:t>
            </a:r>
            <a:r>
              <a:rPr lang="es-ES_tradnl" sz="2400" dirty="0">
                <a:latin typeface="Calibri Light"/>
                <a:cs typeface="Calibri Light"/>
              </a:rPr>
              <a:t>líquido en los pulmones o debilidad muscular</a:t>
            </a:r>
          </a:p>
          <a:p>
            <a:pPr lvl="2"/>
            <a:r>
              <a:rPr lang="es-ES_tradnl" sz="2400" dirty="0">
                <a:latin typeface="Calibri Light"/>
                <a:cs typeface="Calibri Light"/>
              </a:rPr>
              <a:t>Si el recostarse empeora la respiración </a:t>
            </a:r>
            <a:r>
              <a:rPr lang="es-ES" sz="2400" dirty="0">
                <a:latin typeface="Calibri Light"/>
                <a:cs typeface="Calibri Light"/>
              </a:rPr>
              <a:t>pueden causar </a:t>
            </a:r>
            <a:r>
              <a:rPr lang="es-ES_tradnl" sz="2400" dirty="0">
                <a:latin typeface="Calibri Light"/>
                <a:cs typeface="Calibri Light"/>
                <a:sym typeface="Wingdings" pitchFamily="2" charset="2"/>
              </a:rPr>
              <a:t></a:t>
            </a:r>
            <a:r>
              <a:rPr lang="es-ES_tradnl" sz="2400" dirty="0">
                <a:latin typeface="Calibri Light"/>
                <a:cs typeface="Calibri Light"/>
              </a:rPr>
              <a:t>líquido en los pulmones</a:t>
            </a:r>
            <a:endParaRPr lang="es-ES_tradnl" sz="2400">
              <a:latin typeface="Calibri Light"/>
              <a:cs typeface="Calibri Light"/>
            </a:endParaRPr>
          </a:p>
        </p:txBody>
      </p:sp>
      <p:pic>
        <p:nvPicPr>
          <p:cNvPr id="9" name="Picture 5" descr="Imagen que contiene espejo&#10;&#10;Descripción generada automáticamente">
            <a:extLst>
              <a:ext uri="{FF2B5EF4-FFF2-40B4-BE49-F238E27FC236}">
                <a16:creationId xmlns:a16="http://schemas.microsoft.com/office/drawing/2014/main" id="{097A5DFD-97BC-1F8F-73B4-E5C623ADDC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965" y="4169305"/>
            <a:ext cx="1076641" cy="113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04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32" y="25438"/>
            <a:ext cx="8119431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5C"/>
                </a:solidFill>
                <a:latin typeface="Calibri"/>
                <a:cs typeface="Calibri"/>
              </a:rPr>
              <a:t>S:  </a:t>
            </a:r>
            <a:r>
              <a:rPr lang="en-US" dirty="0" err="1">
                <a:solidFill>
                  <a:srgbClr val="00205C"/>
                </a:solidFill>
                <a:latin typeface="Calibri"/>
                <a:cs typeface="Calibri"/>
              </a:rPr>
              <a:t>Signos</a:t>
            </a:r>
            <a:r>
              <a:rPr lang="en-US" dirty="0">
                <a:solidFill>
                  <a:srgbClr val="00205C"/>
                </a:solidFill>
                <a:latin typeface="Calibri"/>
                <a:cs typeface="Calibri"/>
              </a:rPr>
              <a:t> y </a:t>
            </a:r>
            <a:r>
              <a:rPr lang="en-US" dirty="0" err="1">
                <a:solidFill>
                  <a:srgbClr val="00205C"/>
                </a:solidFill>
                <a:latin typeface="Calibri"/>
                <a:cs typeface="Calibri"/>
              </a:rPr>
              <a:t>síntomas</a:t>
            </a:r>
            <a:endParaRPr lang="es-ES_tradnl" dirty="0" err="1">
              <a:solidFill>
                <a:srgbClr val="00205C"/>
              </a:solidFill>
              <a:latin typeface="Calibri"/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F7811D-2033-52C5-C8EC-76D44DF6F980}"/>
              </a:ext>
            </a:extLst>
          </p:cNvPr>
          <p:cNvSpPr>
            <a:spLocks noGrp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solidFill>
                <a:srgbClr val="000000"/>
              </a:solidFill>
              <a:latin typeface="Calibri Light"/>
              <a:ea typeface="Source Sans Pro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FFC8B-FE79-C31B-70E1-E581E1902F12}"/>
              </a:ext>
            </a:extLst>
          </p:cNvPr>
          <p:cNvSpPr>
            <a:spLocks noGrp="1"/>
          </p:cNvSpPr>
          <p:nvPr/>
        </p:nvSpPr>
        <p:spPr>
          <a:xfrm>
            <a:off x="1276350" y="1576216"/>
            <a:ext cx="96393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b="1" dirty="0">
                <a:latin typeface="Calibri Light"/>
                <a:cs typeface="Calibri Light"/>
              </a:rPr>
              <a:t>PREGUNTE</a:t>
            </a:r>
            <a:endParaRPr lang="es-ES_tradnl" dirty="0">
              <a:latin typeface="Calibri Light"/>
              <a:cs typeface="Calibri Light"/>
            </a:endParaRPr>
          </a:p>
          <a:p>
            <a:pPr lvl="1"/>
            <a:r>
              <a:rPr lang="es-ES_tradnl" dirty="0">
                <a:latin typeface="Calibri Light"/>
                <a:cs typeface="Calibri Light"/>
              </a:rPr>
              <a:t>¿Hay hinchazón de la lengua o los labios o cambios de voz?</a:t>
            </a:r>
            <a:endParaRPr lang="es-ES_tradnl" i="1" dirty="0">
              <a:latin typeface="Calibri Light"/>
              <a:cs typeface="Calibri Light"/>
            </a:endParaRPr>
          </a:p>
          <a:p>
            <a:pPr lvl="1"/>
            <a:endParaRPr lang="es-ES_tradnl" i="1" dirty="0">
              <a:latin typeface="Calibri Light"/>
              <a:cs typeface="Calibri Light"/>
            </a:endParaRPr>
          </a:p>
          <a:p>
            <a:pPr marL="0" indent="0">
              <a:buNone/>
            </a:pPr>
            <a:r>
              <a:rPr lang="es-ES_tradnl" dirty="0">
                <a:solidFill>
                  <a:schemeClr val="accent2"/>
                </a:solidFill>
                <a:latin typeface="Calibri Light"/>
                <a:cs typeface="Calibri Light"/>
              </a:rPr>
              <a:t>PIENSE:</a:t>
            </a:r>
          </a:p>
          <a:p>
            <a:pPr lvl="1"/>
            <a:r>
              <a:rPr lang="es-ES_tradnl" dirty="0">
                <a:latin typeface="Calibri Light"/>
                <a:ea typeface="+mn-lt"/>
                <a:cs typeface="Calibri Light"/>
              </a:rPr>
              <a:t>La inflamación de la boca, los labios, la lengua, la parte superior de la garganta y los cambios en la voz sugieren una reacción alérgica grave e inflamación de las vías respiratorias</a:t>
            </a:r>
            <a:endParaRPr lang="es-ES_tradnl" dirty="0">
              <a:latin typeface="Calibri Light"/>
              <a:cs typeface="Calibri Light"/>
            </a:endParaRPr>
          </a:p>
          <a:p>
            <a:pPr marL="457200" lvl="1" indent="0">
              <a:buNone/>
            </a:pPr>
            <a:endParaRPr lang="en-US" dirty="0">
              <a:latin typeface="Calibri Light"/>
              <a:cs typeface="Calibri Light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6F6851DC-C432-128F-746D-AD52D5A821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29" y="4647474"/>
            <a:ext cx="1076641" cy="1132074"/>
          </a:xfrm>
          <a:prstGeom prst="rect">
            <a:avLst/>
          </a:prstGeom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id="{B5E6FA81-8A5E-26D5-5FB7-A979B829DCC8}"/>
              </a:ext>
            </a:extLst>
          </p:cNvPr>
          <p:cNvSpPr/>
          <p:nvPr/>
        </p:nvSpPr>
        <p:spPr>
          <a:xfrm>
            <a:off x="6947525" y="4647474"/>
            <a:ext cx="1554480" cy="240065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A93F7253-429A-95F9-77CF-7F723F06CB74}"/>
              </a:ext>
            </a:extLst>
          </p:cNvPr>
          <p:cNvSpPr txBox="1"/>
          <p:nvPr/>
        </p:nvSpPr>
        <p:spPr>
          <a:xfrm>
            <a:off x="2404981" y="5491434"/>
            <a:ext cx="5154553" cy="812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marR="0" lvl="3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OBSERVAR DE CERCA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660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32" y="25438"/>
            <a:ext cx="8119431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5C"/>
                </a:solidFill>
                <a:latin typeface="Calibri"/>
                <a:cs typeface="Calibri"/>
              </a:rPr>
              <a:t>S:  </a:t>
            </a:r>
            <a:r>
              <a:rPr lang="en-US" dirty="0" err="1">
                <a:solidFill>
                  <a:srgbClr val="00205C"/>
                </a:solidFill>
                <a:latin typeface="Calibri"/>
                <a:cs typeface="Calibri"/>
              </a:rPr>
              <a:t>Signos</a:t>
            </a:r>
            <a:r>
              <a:rPr lang="en-US" dirty="0">
                <a:solidFill>
                  <a:srgbClr val="00205C"/>
                </a:solidFill>
                <a:latin typeface="Calibri"/>
                <a:cs typeface="Calibri"/>
              </a:rPr>
              <a:t> y </a:t>
            </a:r>
            <a:r>
              <a:rPr lang="en-US" dirty="0" err="1">
                <a:solidFill>
                  <a:srgbClr val="00205C"/>
                </a:solidFill>
                <a:latin typeface="Calibri"/>
                <a:cs typeface="Calibri"/>
              </a:rPr>
              <a:t>síntomas</a:t>
            </a:r>
            <a:endParaRPr lang="es-ES_tradnl" dirty="0" err="1">
              <a:solidFill>
                <a:srgbClr val="00205C"/>
              </a:solidFill>
              <a:latin typeface="Calibri"/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F7811D-2033-52C5-C8EC-76D44DF6F980}"/>
              </a:ext>
            </a:extLst>
          </p:cNvPr>
          <p:cNvSpPr>
            <a:spLocks noGrp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solidFill>
                <a:srgbClr val="000000"/>
              </a:solidFill>
              <a:latin typeface="Calibri Light"/>
              <a:ea typeface="Source Sans Pro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8E305-6445-ACDC-E466-46404B099862}"/>
              </a:ext>
            </a:extLst>
          </p:cNvPr>
          <p:cNvSpPr>
            <a:spLocks noGrp="1"/>
          </p:cNvSpPr>
          <p:nvPr/>
        </p:nvSpPr>
        <p:spPr>
          <a:xfrm>
            <a:off x="1376520" y="1577648"/>
            <a:ext cx="96393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>
                <a:latin typeface="Calibri Light"/>
                <a:ea typeface="Source Sans Pro"/>
                <a:cs typeface="Calibri Light"/>
              </a:rPr>
              <a:t>ESCUCHE:</a:t>
            </a:r>
            <a:endParaRPr lang="es-ES_tradnl" sz="2400" dirty="0">
              <a:latin typeface="Calibri Light"/>
              <a:ea typeface="Source Sans Pro"/>
              <a:cs typeface="Calibri Light"/>
            </a:endParaRPr>
          </a:p>
          <a:p>
            <a:pPr lvl="1"/>
            <a:r>
              <a:rPr lang="es-ES_tradnl" dirty="0">
                <a:latin typeface="Calibri Light"/>
                <a:cs typeface="Calibri Light"/>
              </a:rPr>
              <a:t>¿Hay sonidos respiratorios anormales?</a:t>
            </a:r>
          </a:p>
          <a:p>
            <a:pPr lvl="1"/>
            <a:endParaRPr lang="es-ES_tradnl" i="1" dirty="0">
              <a:latin typeface="Calibri Light"/>
              <a:ea typeface="Source Sans Pro"/>
              <a:cs typeface="Calibri Light"/>
            </a:endParaRPr>
          </a:p>
          <a:p>
            <a:pPr marL="0" indent="0">
              <a:buNone/>
            </a:pPr>
            <a:r>
              <a:rPr lang="es-ES_tradnl" sz="2400" dirty="0">
                <a:solidFill>
                  <a:schemeClr val="accent2"/>
                </a:solidFill>
                <a:latin typeface="Calibri Light"/>
                <a:ea typeface="Source Sans Pro"/>
                <a:cs typeface="Calibri Light"/>
              </a:rPr>
              <a:t>PIENSE:</a:t>
            </a:r>
          </a:p>
          <a:p>
            <a:pPr lvl="1"/>
            <a:r>
              <a:rPr lang="es-ES_tradnl" b="1" i="1" dirty="0">
                <a:latin typeface="Calibri Light"/>
                <a:cs typeface="Calibri Light"/>
              </a:rPr>
              <a:t>Estridor</a:t>
            </a:r>
            <a:r>
              <a:rPr lang="es-ES_tradnl" i="1" dirty="0">
                <a:latin typeface="Calibri Light"/>
                <a:cs typeface="Calibri Light"/>
              </a:rPr>
              <a:t> (sonido agudo "chirriante" durante la inspiración) </a:t>
            </a:r>
            <a:endParaRPr lang="es-ES_tradnl" strike="sngStrike" dirty="0">
              <a:latin typeface="Calibri Light"/>
              <a:cs typeface="Calibri Light"/>
            </a:endParaRPr>
          </a:p>
          <a:p>
            <a:pPr lvl="2"/>
            <a:r>
              <a:rPr lang="es-ES_tradnl" sz="2400" dirty="0">
                <a:latin typeface="Calibri Light"/>
                <a:cs typeface="Calibri Light"/>
              </a:rPr>
              <a:t>Edema u obstrucción de vía Aérea SUPERIOR</a:t>
            </a:r>
            <a:endParaRPr lang="es-ES_tradnl" sz="2400" strike="sngStrike" dirty="0">
              <a:latin typeface="Calibri Light"/>
              <a:cs typeface="Calibri Light"/>
            </a:endParaRPr>
          </a:p>
          <a:p>
            <a:pPr lvl="1"/>
            <a:r>
              <a:rPr lang="es-ES_tradnl" b="1" i="1" dirty="0">
                <a:latin typeface="Calibri Light"/>
                <a:cs typeface="Calibri Light"/>
              </a:rPr>
              <a:t>Sibilancias</a:t>
            </a:r>
            <a:r>
              <a:rPr lang="es-ES_tradnl" i="1" dirty="0">
                <a:latin typeface="Calibri Light"/>
                <a:cs typeface="Calibri Light"/>
              </a:rPr>
              <a:t> (sonido agudo durante al exhalar) </a:t>
            </a:r>
            <a:endParaRPr lang="es-ES_tradnl" dirty="0">
              <a:latin typeface="Calibri Light"/>
              <a:cs typeface="Calibri Light"/>
            </a:endParaRPr>
          </a:p>
          <a:p>
            <a:pPr lvl="2"/>
            <a:r>
              <a:rPr lang="es-ES_tradnl" sz="2400" dirty="0">
                <a:latin typeface="Calibri Light"/>
                <a:cs typeface="Calibri Light"/>
              </a:rPr>
              <a:t>Estrechamiento de las vías respiratorias INFERIORES o espasmos en los pulmones
Asma, EPOC, insuficiencia cardíaca, reacciones alérgicas</a:t>
            </a:r>
          </a:p>
          <a:p>
            <a:pPr lvl="1"/>
            <a:r>
              <a:rPr lang="es-ES_tradnl" b="1" i="1" dirty="0">
                <a:latin typeface="Calibri Light"/>
                <a:cs typeface="Calibri Light"/>
              </a:rPr>
              <a:t>Estertores</a:t>
            </a:r>
            <a:r>
              <a:rPr lang="es-ES_tradnl" i="1" dirty="0">
                <a:latin typeface="Calibri Light"/>
                <a:cs typeface="Calibri Light"/>
              </a:rPr>
              <a:t> : (gorgoteo o burbujeo agudo bajo)</a:t>
            </a:r>
            <a:endParaRPr lang="es-ES_tradnl" dirty="0">
              <a:latin typeface="Calibri Light"/>
              <a:cs typeface="Calibri Light"/>
            </a:endParaRPr>
          </a:p>
          <a:p>
            <a:pPr lvl="2"/>
            <a:r>
              <a:rPr lang="es-ES_tradnl" sz="2400" dirty="0">
                <a:latin typeface="Calibri Light"/>
                <a:cs typeface="Calibri Light"/>
              </a:rPr>
              <a:t>Mucoso o líquido en las vías aéreas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B328843-96DB-B70B-67B9-132181B434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79" y="3562258"/>
            <a:ext cx="1076641" cy="1132074"/>
          </a:xfrm>
          <a:prstGeom prst="rect">
            <a:avLst/>
          </a:prstGeom>
        </p:spPr>
      </p:pic>
      <p:pic>
        <p:nvPicPr>
          <p:cNvPr id="7" name="Imagen 6" descr="Imagen que contiene espejo, collar, nudo&#10;&#10;Descripción generada automáticamente">
            <a:extLst>
              <a:ext uri="{FF2B5EF4-FFF2-40B4-BE49-F238E27FC236}">
                <a16:creationId xmlns:a16="http://schemas.microsoft.com/office/drawing/2014/main" id="{71999FED-AF78-53D7-B908-3E5BB13A5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69" y="1441144"/>
            <a:ext cx="1077817" cy="140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30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32" y="25438"/>
            <a:ext cx="8119431" cy="1325563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00205C"/>
                </a:solidFill>
                <a:latin typeface="Calibri"/>
                <a:cs typeface="Calibri"/>
              </a:rPr>
              <a:t>S:  Signos y síntomas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F7811D-2033-52C5-C8EC-76D44DF6F980}"/>
              </a:ext>
            </a:extLst>
          </p:cNvPr>
          <p:cNvSpPr>
            <a:spLocks noGrp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solidFill>
                <a:srgbClr val="000000"/>
              </a:solidFill>
              <a:latin typeface="Calibri Light"/>
              <a:ea typeface="Source Sans Pro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B0B04-4359-FB77-B218-95667F542DA9}"/>
              </a:ext>
            </a:extLst>
          </p:cNvPr>
          <p:cNvSpPr>
            <a:spLocks noGrp="1"/>
          </p:cNvSpPr>
          <p:nvPr/>
        </p:nvSpPr>
        <p:spPr>
          <a:xfrm>
            <a:off x="1276350" y="1709434"/>
            <a:ext cx="96393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>
                <a:latin typeface="Calibri Light"/>
                <a:ea typeface="Source Sans Pro"/>
                <a:cs typeface="Calibri Light"/>
              </a:rPr>
              <a:t>PREGUNTE</a:t>
            </a:r>
            <a:endParaRPr lang="es-ES_tradnl" sz="2400" dirty="0">
              <a:latin typeface="Calibri Light"/>
              <a:ea typeface="Source Sans Pro"/>
              <a:cs typeface="Calibri Light"/>
            </a:endParaRPr>
          </a:p>
          <a:p>
            <a:pPr lvl="1"/>
            <a:r>
              <a:rPr lang="es-ES_tradnl" dirty="0">
                <a:latin typeface="Calibri Light"/>
                <a:cs typeface="Calibri Light"/>
              </a:rPr>
              <a:t>¿La dificultad respiratoria se vincula con dolor?</a:t>
            </a:r>
            <a:endParaRPr lang="es-ES_tradnl" i="1" dirty="0">
              <a:latin typeface="Calibri Light"/>
              <a:cs typeface="Calibri Light"/>
            </a:endParaRPr>
          </a:p>
          <a:p>
            <a:pPr marL="457200" lvl="1" indent="0">
              <a:buNone/>
            </a:pPr>
            <a:endParaRPr lang="es-ES_tradnl" i="1" dirty="0">
              <a:latin typeface="Calibri Light"/>
              <a:ea typeface="Source Sans Pro"/>
              <a:cs typeface="Calibri Light"/>
            </a:endParaRPr>
          </a:p>
          <a:p>
            <a:pPr marL="0" indent="0">
              <a:buNone/>
            </a:pPr>
            <a:r>
              <a:rPr lang="es-ES_tradnl" sz="2400" dirty="0">
                <a:solidFill>
                  <a:schemeClr val="accent2"/>
                </a:solidFill>
                <a:latin typeface="Calibri Light"/>
                <a:ea typeface="Source Sans Pro"/>
                <a:cs typeface="Calibri Light"/>
              </a:rPr>
              <a:t>PIENSE</a:t>
            </a:r>
          </a:p>
          <a:p>
            <a:pPr lvl="1"/>
            <a:r>
              <a:rPr lang="es-ES_tradnl" dirty="0">
                <a:latin typeface="Calibri Light"/>
                <a:cs typeface="Calibri Light"/>
              </a:rPr>
              <a:t>Si el paciente tiene dolor en el pecho con dificultad respiratoria:</a:t>
            </a:r>
          </a:p>
          <a:p>
            <a:pPr lvl="2"/>
            <a:r>
              <a:rPr lang="es-ES_tradnl" sz="2200" dirty="0">
                <a:latin typeface="Calibri Light"/>
                <a:cs typeface="Calibri Light"/>
              </a:rPr>
              <a:t>Infarto</a:t>
            </a:r>
          </a:p>
          <a:p>
            <a:pPr lvl="2"/>
            <a:r>
              <a:rPr lang="es-ES_tradnl" sz="2200" dirty="0">
                <a:latin typeface="Calibri Light"/>
                <a:cs typeface="Calibri Light"/>
              </a:rPr>
              <a:t>Neumotórax</a:t>
            </a:r>
          </a:p>
          <a:p>
            <a:pPr lvl="2"/>
            <a:r>
              <a:rPr lang="es-ES_tradnl" sz="2200" dirty="0">
                <a:latin typeface="Calibri Light"/>
                <a:cs typeface="Calibri Light"/>
              </a:rPr>
              <a:t>Neumonía</a:t>
            </a:r>
          </a:p>
          <a:p>
            <a:pPr lvl="2"/>
            <a:r>
              <a:rPr lang="es-ES_tradnl" sz="2200" dirty="0">
                <a:latin typeface="Calibri Light"/>
                <a:cs typeface="Calibri Light"/>
              </a:rPr>
              <a:t>Traumatismo en pulmones, costillas o músculos</a:t>
            </a:r>
          </a:p>
          <a:p>
            <a:pPr lvl="1"/>
            <a:r>
              <a:rPr lang="es-ES_tradnl" dirty="0">
                <a:latin typeface="Calibri Light"/>
                <a:cs typeface="Calibri Light"/>
              </a:rPr>
              <a:t>Dolor pleurítico (peor con respiraciones profundas) </a:t>
            </a:r>
          </a:p>
          <a:p>
            <a:pPr lvl="2"/>
            <a:r>
              <a:rPr lang="es-ES_tradnl" sz="2200" dirty="0">
                <a:latin typeface="Calibri Light"/>
                <a:cs typeface="Calibri Light"/>
              </a:rPr>
              <a:t>Infección</a:t>
            </a:r>
          </a:p>
          <a:p>
            <a:pPr lvl="2"/>
            <a:r>
              <a:rPr lang="es-ES_tradnl" sz="2200" dirty="0">
                <a:latin typeface="Calibri Light"/>
                <a:cs typeface="Calibri Light"/>
              </a:rPr>
              <a:t>Coágulo de sangre en arterias pulmonares (embolia pulmonar)</a:t>
            </a:r>
          </a:p>
          <a:p>
            <a:pPr lvl="2"/>
            <a:endParaRPr lang="es-ES_tradnl" dirty="0">
              <a:latin typeface="Calibri Light"/>
              <a:cs typeface="Calibri Light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65CFAA2-496C-6F2F-BF2D-4F72B4B2BE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588" y="3883533"/>
            <a:ext cx="1076641" cy="113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6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32" y="25438"/>
            <a:ext cx="8119431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5C"/>
                </a:solidFill>
                <a:latin typeface="Calibri"/>
                <a:cs typeface="Calibri"/>
              </a:rPr>
              <a:t>S:  </a:t>
            </a:r>
            <a:r>
              <a:rPr lang="en-US" dirty="0" err="1">
                <a:solidFill>
                  <a:srgbClr val="00205C"/>
                </a:solidFill>
                <a:latin typeface="Calibri"/>
                <a:cs typeface="Calibri"/>
              </a:rPr>
              <a:t>Signos</a:t>
            </a:r>
            <a:r>
              <a:rPr lang="en-US" dirty="0">
                <a:solidFill>
                  <a:srgbClr val="00205C"/>
                </a:solidFill>
                <a:latin typeface="Calibri"/>
                <a:cs typeface="Calibri"/>
              </a:rPr>
              <a:t> y </a:t>
            </a:r>
            <a:r>
              <a:rPr lang="en-US" dirty="0" err="1">
                <a:solidFill>
                  <a:srgbClr val="00205C"/>
                </a:solidFill>
                <a:latin typeface="Calibri"/>
                <a:cs typeface="Calibri"/>
              </a:rPr>
              <a:t>síntomas</a:t>
            </a:r>
            <a:endParaRPr lang="es-ES_tradnl" dirty="0" err="1">
              <a:solidFill>
                <a:srgbClr val="00205C"/>
              </a:solidFill>
              <a:latin typeface="Calibri"/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F7811D-2033-52C5-C8EC-76D44DF6F980}"/>
              </a:ext>
            </a:extLst>
          </p:cNvPr>
          <p:cNvSpPr>
            <a:spLocks noGrp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solidFill>
                <a:srgbClr val="000000"/>
              </a:solidFill>
              <a:latin typeface="Calibri Light"/>
              <a:ea typeface="Source Sans Pro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2FF85-DFF4-4D95-ECD4-3A0E293A19BF}"/>
              </a:ext>
            </a:extLst>
          </p:cNvPr>
          <p:cNvSpPr>
            <a:spLocks noGrp="1"/>
          </p:cNvSpPr>
          <p:nvPr/>
        </p:nvSpPr>
        <p:spPr>
          <a:xfrm>
            <a:off x="1276350" y="1952626"/>
            <a:ext cx="96393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>
                <a:latin typeface="Calibri Light"/>
                <a:ea typeface="Source Sans Pro"/>
                <a:cs typeface="Calibri Light"/>
              </a:rPr>
              <a:t>COMPRUEBE</a:t>
            </a:r>
            <a:endParaRPr lang="es-ES_tradnl" sz="2400" dirty="0">
              <a:latin typeface="Calibri Light"/>
              <a:ea typeface="Source Sans Pro"/>
              <a:cs typeface="Calibri Light"/>
            </a:endParaRPr>
          </a:p>
          <a:p>
            <a:pPr lvl="1"/>
            <a:r>
              <a:rPr lang="es-ES_tradnl" dirty="0">
                <a:latin typeface="Calibri Light"/>
                <a:cs typeface="Calibri Light"/>
              </a:rPr>
              <a:t>¿Tiene fiebre?
¿Tiene tos?</a:t>
            </a:r>
            <a:endParaRPr lang="es-ES_tradnl" i="1" dirty="0">
              <a:latin typeface="Calibri Light"/>
              <a:cs typeface="Calibri Light"/>
            </a:endParaRPr>
          </a:p>
          <a:p>
            <a:pPr lvl="1"/>
            <a:endParaRPr lang="es-ES_tradnl" i="1" dirty="0">
              <a:latin typeface="Calibri Light"/>
              <a:ea typeface="Source Sans Pro"/>
              <a:cs typeface="Calibri Light"/>
            </a:endParaRPr>
          </a:p>
          <a:p>
            <a:pPr lvl="1"/>
            <a:endParaRPr lang="es-ES_tradnl" i="1" dirty="0">
              <a:latin typeface="Calibri Light"/>
              <a:ea typeface="Source Sans Pro"/>
              <a:cs typeface="Calibri Light"/>
            </a:endParaRPr>
          </a:p>
          <a:p>
            <a:pPr marL="0" indent="0">
              <a:buNone/>
            </a:pPr>
            <a:r>
              <a:rPr lang="es-ES_tradnl" sz="2400" dirty="0">
                <a:solidFill>
                  <a:schemeClr val="accent2"/>
                </a:solidFill>
                <a:latin typeface="Calibri Light"/>
                <a:ea typeface="Source Sans Pro"/>
                <a:cs typeface="Calibri Light"/>
              </a:rPr>
              <a:t>PIENSE:</a:t>
            </a:r>
          </a:p>
          <a:p>
            <a:pPr lvl="1"/>
            <a:r>
              <a:rPr lang="es-ES_tradnl" dirty="0">
                <a:latin typeface="Calibri Light"/>
                <a:cs typeface="Calibri Light"/>
              </a:rPr>
              <a:t>La fiebre sugiere una infección</a:t>
            </a:r>
          </a:p>
          <a:p>
            <a:pPr lvl="1"/>
            <a:r>
              <a:rPr lang="es-ES_tradnl" dirty="0">
                <a:latin typeface="Calibri Light"/>
                <a:cs typeface="Calibri Light"/>
              </a:rPr>
              <a:t>Tos con sonidos de mucosidad podría ser neumonía o edema</a:t>
            </a:r>
          </a:p>
          <a:p>
            <a:pPr lvl="1"/>
            <a:r>
              <a:rPr lang="es-ES_tradnl" dirty="0">
                <a:latin typeface="Calibri Light"/>
                <a:cs typeface="Calibri Light"/>
              </a:rPr>
              <a:t>Tos con sibilancias sugiere asma o EPOC 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AB1C589-8A73-09AD-1EC3-0864DA721D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79" y="4496342"/>
            <a:ext cx="1076641" cy="1132074"/>
          </a:xfrm>
          <a:prstGeom prst="rect">
            <a:avLst/>
          </a:prstGeom>
        </p:spPr>
      </p:pic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E3EEF98F-4538-30CC-4B4A-9BA13B9564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8457" y="1814908"/>
            <a:ext cx="2228893" cy="2228893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E5922D4F-A470-DCDF-93AE-43AC8D9D0E83}"/>
              </a:ext>
            </a:extLst>
          </p:cNvPr>
          <p:cNvSpPr txBox="1"/>
          <p:nvPr/>
        </p:nvSpPr>
        <p:spPr>
          <a:xfrm>
            <a:off x="8297661" y="4126183"/>
            <a:ext cx="1763486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>
                <a:solidFill>
                  <a:srgbClr val="4D5156"/>
                </a:solidFill>
                <a:latin typeface="Arial"/>
              </a:rPr>
              <a:t>©</a:t>
            </a:r>
            <a:r>
              <a:rPr lang="en-US" sz="1100" b="1"/>
              <a:t>WHO/Laerdal Medical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81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32" y="25438"/>
            <a:ext cx="8119431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5C"/>
                </a:solidFill>
                <a:latin typeface="Calibri"/>
                <a:cs typeface="Calibri"/>
              </a:rPr>
              <a:t>S:  </a:t>
            </a:r>
            <a:r>
              <a:rPr lang="en-US" dirty="0" err="1">
                <a:solidFill>
                  <a:srgbClr val="00205C"/>
                </a:solidFill>
                <a:latin typeface="Calibri"/>
                <a:cs typeface="Calibri"/>
              </a:rPr>
              <a:t>Signos</a:t>
            </a:r>
            <a:r>
              <a:rPr lang="en-US" dirty="0">
                <a:solidFill>
                  <a:srgbClr val="00205C"/>
                </a:solidFill>
                <a:latin typeface="Calibri"/>
                <a:cs typeface="Calibri"/>
              </a:rPr>
              <a:t> y </a:t>
            </a:r>
            <a:r>
              <a:rPr lang="en-US" dirty="0" err="1">
                <a:solidFill>
                  <a:srgbClr val="00205C"/>
                </a:solidFill>
                <a:latin typeface="Calibri"/>
                <a:cs typeface="Calibri"/>
              </a:rPr>
              <a:t>síntomas</a:t>
            </a:r>
            <a:endParaRPr lang="es-ES_tradnl" dirty="0" err="1">
              <a:solidFill>
                <a:srgbClr val="00205C"/>
              </a:solidFill>
              <a:latin typeface="Calibri"/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F7811D-2033-52C5-C8EC-76D44DF6F980}"/>
              </a:ext>
            </a:extLst>
          </p:cNvPr>
          <p:cNvSpPr>
            <a:spLocks noGrp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solidFill>
                <a:srgbClr val="000000"/>
              </a:solidFill>
              <a:latin typeface="Calibri Light"/>
              <a:ea typeface="Source Sans Pro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6F3C5-F2C2-14C8-051F-71C8636FE079}"/>
              </a:ext>
            </a:extLst>
          </p:cNvPr>
          <p:cNvSpPr>
            <a:spLocks noGrp="1"/>
          </p:cNvSpPr>
          <p:nvPr/>
        </p:nvSpPr>
        <p:spPr>
          <a:xfrm>
            <a:off x="1276350" y="1952626"/>
            <a:ext cx="96393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b="1" dirty="0">
                <a:latin typeface="Calibri Light"/>
                <a:cs typeface="Calibri Light"/>
              </a:rPr>
              <a:t>COMPRUEBE</a:t>
            </a:r>
            <a:endParaRPr lang="es-ES_tradnl" dirty="0">
              <a:latin typeface="Calibri Light"/>
              <a:cs typeface="Calibri Light"/>
            </a:endParaRPr>
          </a:p>
          <a:p>
            <a:pPr lvl="1"/>
            <a:r>
              <a:rPr lang="es-ES_tradnl" dirty="0">
                <a:latin typeface="Calibri Light"/>
                <a:cs typeface="Calibri Light"/>
              </a:rPr>
              <a:t>Pies o las piernas están edematosos </a:t>
            </a:r>
          </a:p>
          <a:p>
            <a:pPr lvl="1"/>
            <a:r>
              <a:rPr lang="es-ES_tradnl" dirty="0">
                <a:latin typeface="Calibri Light"/>
                <a:cs typeface="Calibri Light"/>
              </a:rPr>
              <a:t>Embarazo reciente</a:t>
            </a:r>
            <a:endParaRPr lang="es-ES_tradnl" i="1" dirty="0">
              <a:latin typeface="Calibri Light"/>
              <a:cs typeface="Calibri Light"/>
            </a:endParaRPr>
          </a:p>
          <a:p>
            <a:pPr lvl="1"/>
            <a:endParaRPr lang="es-ES_tradnl" i="1" dirty="0">
              <a:latin typeface="Calibri Light"/>
              <a:cs typeface="Calibri Light"/>
            </a:endParaRPr>
          </a:p>
          <a:p>
            <a:pPr marL="0" indent="0">
              <a:buNone/>
            </a:pPr>
            <a:r>
              <a:rPr lang="es-ES_tradnl" dirty="0">
                <a:solidFill>
                  <a:schemeClr val="accent2"/>
                </a:solidFill>
                <a:latin typeface="Calibri Light"/>
                <a:cs typeface="Calibri Light"/>
              </a:rPr>
              <a:t>PIENSE</a:t>
            </a:r>
          </a:p>
          <a:p>
            <a:pPr lvl="1"/>
            <a:r>
              <a:rPr lang="es-ES_tradnl" dirty="0">
                <a:latin typeface="Calibri Light"/>
                <a:cs typeface="Calibri Light"/>
              </a:rPr>
              <a:t>Edema en pies y piernas puede sugerir</a:t>
            </a:r>
            <a:r>
              <a:rPr lang="es-ES_tradnl" dirty="0">
                <a:latin typeface="Calibri Light"/>
                <a:cs typeface="Calibri Light"/>
                <a:sym typeface="Wingdings" pitchFamily="2" charset="2"/>
              </a:rPr>
              <a:t></a:t>
            </a:r>
            <a:r>
              <a:rPr lang="es-ES_tradnl" dirty="0">
                <a:latin typeface="Calibri Light"/>
                <a:cs typeface="Calibri Light"/>
              </a:rPr>
              <a:t> insuficiencia cardíaca</a:t>
            </a:r>
          </a:p>
          <a:p>
            <a:pPr lvl="1"/>
            <a:r>
              <a:rPr lang="es-ES_tradnl" dirty="0">
                <a:latin typeface="Calibri Light"/>
                <a:cs typeface="Calibri Light"/>
              </a:rPr>
              <a:t>Edema y/o aumento de perímetro y dolor en una pierna </a:t>
            </a:r>
            <a:r>
              <a:rPr lang="es-ES" dirty="0">
                <a:latin typeface="Calibri Light"/>
                <a:cs typeface="Calibri Light"/>
              </a:rPr>
              <a:t>puede sugerir</a:t>
            </a:r>
            <a:r>
              <a:rPr lang="es-ES_tradnl" dirty="0">
                <a:latin typeface="Calibri Light"/>
                <a:cs typeface="Calibri Light"/>
                <a:sym typeface="Wingdings" pitchFamily="2" charset="2"/>
              </a:rPr>
              <a:t></a:t>
            </a:r>
            <a:r>
              <a:rPr lang="es-ES_tradnl" dirty="0">
                <a:latin typeface="Calibri Light"/>
                <a:cs typeface="Calibri Light"/>
              </a:rPr>
              <a:t> trombosis venosa (coágulo de sangre que podría viajar a pulmón; embolia pulmonar) </a:t>
            </a:r>
          </a:p>
          <a:p>
            <a:pPr lvl="1"/>
            <a:r>
              <a:rPr lang="es-ES_tradnl" dirty="0">
                <a:latin typeface="Calibri Light"/>
                <a:cs typeface="Calibri Light"/>
              </a:rPr>
              <a:t>El embarazo es un factor de riesgo tanto de embolia pulmonar como de insuficiencia cardíaca.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0D7F58A-0241-C117-62AF-D84A5B3B00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79" y="4526085"/>
            <a:ext cx="1076641" cy="1132074"/>
          </a:xfrm>
          <a:prstGeom prst="rect">
            <a:avLst/>
          </a:prstGeom>
        </p:spPr>
      </p:pic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12080122-E910-CF7B-A2AD-13075375C49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8885" y="740649"/>
            <a:ext cx="2387004" cy="2387004"/>
          </a:xfrm>
          <a:prstGeom prst="rect">
            <a:avLst/>
          </a:prstGeom>
        </p:spPr>
      </p:pic>
      <p:sp>
        <p:nvSpPr>
          <p:cNvPr id="7" name="TextBox 11">
            <a:extLst>
              <a:ext uri="{FF2B5EF4-FFF2-40B4-BE49-F238E27FC236}">
                <a16:creationId xmlns:a16="http://schemas.microsoft.com/office/drawing/2014/main" id="{0294CEDE-4BE0-CD56-8281-F2A3EA4C4F65}"/>
              </a:ext>
            </a:extLst>
          </p:cNvPr>
          <p:cNvSpPr txBox="1"/>
          <p:nvPr/>
        </p:nvSpPr>
        <p:spPr>
          <a:xfrm>
            <a:off x="9382758" y="3169630"/>
            <a:ext cx="1763486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solidFill>
                  <a:srgbClr val="4D5156"/>
                </a:solidFill>
                <a:latin typeface="Arial"/>
              </a:rPr>
              <a:t>©</a:t>
            </a:r>
            <a:r>
              <a:rPr lang="en-US" sz="1100" b="1" dirty="0"/>
              <a:t>WHO/Laerdal Medical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939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32" y="25438"/>
            <a:ext cx="8119431" cy="1325563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00205C"/>
                </a:solidFill>
                <a:latin typeface="Calibri"/>
                <a:cs typeface="Calibri"/>
              </a:rPr>
              <a:t>A: Alergias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F7811D-2033-52C5-C8EC-76D44DF6F980}"/>
              </a:ext>
            </a:extLst>
          </p:cNvPr>
          <p:cNvSpPr>
            <a:spLocks noGrp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solidFill>
                <a:srgbClr val="000000"/>
              </a:solidFill>
              <a:latin typeface="Calibri Light"/>
              <a:ea typeface="Source Sans Pro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A96EF-15FE-D49C-7B55-93C0D041C891}"/>
              </a:ext>
            </a:extLst>
          </p:cNvPr>
          <p:cNvSpPr>
            <a:spLocks noGrp="1"/>
          </p:cNvSpPr>
          <p:nvPr/>
        </p:nvSpPr>
        <p:spPr>
          <a:xfrm>
            <a:off x="1473088" y="1648636"/>
            <a:ext cx="10206317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>
                <a:latin typeface="Calibri Light"/>
                <a:ea typeface="Source Sans Pro"/>
                <a:cs typeface="Calibri Light"/>
              </a:rPr>
              <a:t>PREGUNTE</a:t>
            </a:r>
            <a:endParaRPr lang="es-ES_tradnl" sz="2400" dirty="0">
              <a:latin typeface="Calibri Light"/>
              <a:ea typeface="Source Sans Pro"/>
              <a:cs typeface="Calibri Light"/>
            </a:endParaRPr>
          </a:p>
          <a:p>
            <a:pPr lvl="1"/>
            <a:r>
              <a:rPr lang="es-ES_tradnl" dirty="0">
                <a:latin typeface="Calibri Light"/>
                <a:cs typeface="Calibri Light"/>
              </a:rPr>
              <a:t>¿Es alérgico a algún medicamento u otras sustancias? </a:t>
            </a:r>
          </a:p>
          <a:p>
            <a:pPr lvl="1"/>
            <a:r>
              <a:rPr lang="es-ES_tradnl" dirty="0">
                <a:latin typeface="Calibri Light"/>
                <a:cs typeface="Calibri Light"/>
              </a:rPr>
              <a:t>¿Tuvo alguna picadura de insecto reciente?</a:t>
            </a:r>
            <a:endParaRPr lang="es-ES_tradnl" i="1" dirty="0">
              <a:latin typeface="Calibri Light"/>
              <a:ea typeface="Source Sans Pro"/>
              <a:cs typeface="Calibri Light"/>
            </a:endParaRPr>
          </a:p>
          <a:p>
            <a:pPr marL="0" indent="0">
              <a:buNone/>
            </a:pPr>
            <a:r>
              <a:rPr lang="es-ES_tradnl" sz="2400" dirty="0">
                <a:solidFill>
                  <a:schemeClr val="accent2"/>
                </a:solidFill>
                <a:latin typeface="Calibri Light"/>
                <a:ea typeface="Source Sans Pro"/>
                <a:cs typeface="Calibri Light"/>
              </a:rPr>
              <a:t>PIENSE</a:t>
            </a:r>
          </a:p>
          <a:p>
            <a:pPr lvl="1"/>
            <a:r>
              <a:rPr lang="es-ES_tradnl" dirty="0">
                <a:latin typeface="Calibri Light"/>
                <a:cs typeface="Calibri Light"/>
              </a:rPr>
              <a:t>Las reacciones alérgicas graves pueden causar </a:t>
            </a:r>
            <a:r>
              <a:rPr lang="es-ES_tradnl" dirty="0">
                <a:latin typeface="Calibri Light"/>
                <a:cs typeface="Calibri Light"/>
                <a:sym typeface="Wingdings" pitchFamily="2" charset="2"/>
              </a:rPr>
              <a:t> </a:t>
            </a:r>
            <a:r>
              <a:rPr lang="es-ES_tradnl" dirty="0">
                <a:latin typeface="Calibri Light"/>
                <a:cs typeface="Calibri Light"/>
              </a:rPr>
              <a:t>hinchazón de las vías aéreas y dificultad respiratoria
Las personas pueden tener reacciones alérgicas a casi cualquier cosa:</a:t>
            </a:r>
          </a:p>
          <a:p>
            <a:pPr lvl="2"/>
            <a:r>
              <a:rPr lang="es-ES_tradnl" sz="2400" dirty="0">
                <a:latin typeface="Calibri Light"/>
                <a:cs typeface="Calibri Light"/>
              </a:rPr>
              <a:t>Alimentos</a:t>
            </a:r>
          </a:p>
          <a:p>
            <a:pPr lvl="2"/>
            <a:r>
              <a:rPr lang="es-ES_tradnl" sz="2400" dirty="0">
                <a:latin typeface="Calibri Light"/>
                <a:cs typeface="Calibri Light"/>
              </a:rPr>
              <a:t>Plantas</a:t>
            </a:r>
          </a:p>
          <a:p>
            <a:pPr lvl="2"/>
            <a:r>
              <a:rPr lang="es-ES_tradnl" sz="2400" dirty="0">
                <a:latin typeface="Calibri Light"/>
                <a:cs typeface="Calibri Light"/>
              </a:rPr>
              <a:t>Medicamentos</a:t>
            </a:r>
          </a:p>
          <a:p>
            <a:pPr lvl="2"/>
            <a:r>
              <a:rPr lang="es-ES_tradnl" sz="2400" dirty="0">
                <a:latin typeface="Calibri Light"/>
                <a:cs typeface="Calibri Light"/>
              </a:rPr>
              <a:t>Picaduras de insectos</a:t>
            </a:r>
            <a:r>
              <a:rPr lang="es-ES_tradnl" dirty="0">
                <a:latin typeface="Calibri Light"/>
                <a:cs typeface="Calibri Light"/>
              </a:rPr>
              <a:t> 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FCA9A01-BCC8-760E-D450-82B27B4EC3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978" y="3320124"/>
            <a:ext cx="1076641" cy="113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10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32" y="25438"/>
            <a:ext cx="8119431" cy="1325563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00205C"/>
                </a:solidFill>
                <a:latin typeface="Calibri"/>
                <a:cs typeface="Calibri"/>
              </a:rPr>
              <a:t>M: Medicamentos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F7811D-2033-52C5-C8EC-76D44DF6F980}"/>
              </a:ext>
            </a:extLst>
          </p:cNvPr>
          <p:cNvSpPr>
            <a:spLocks noGrp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solidFill>
                <a:srgbClr val="000000"/>
              </a:solidFill>
              <a:latin typeface="Calibri Light"/>
              <a:ea typeface="Source Sans Pro"/>
              <a:cs typeface="Calibri Light"/>
            </a:endParaRP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E0855D82-1952-486F-BA19-C2025AAC90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0634" y="787191"/>
            <a:ext cx="2514600" cy="25146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83383A7-1D83-8973-2501-3D0AFC04FBC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ES_tradnl" sz="2400" b="1" dirty="0">
                <a:latin typeface="Calibri Light"/>
                <a:ea typeface="Source Sans Pro"/>
                <a:cs typeface="Calibri Light"/>
              </a:rPr>
              <a:t>PREGUNTE</a:t>
            </a:r>
            <a:endParaRPr lang="es-ES_tradnl" sz="2400" dirty="0">
              <a:latin typeface="Calibri Light"/>
              <a:ea typeface="Source Sans Pro"/>
              <a:cs typeface="Calibri Light"/>
            </a:endParaRPr>
          </a:p>
          <a:p>
            <a:pPr lvl="1"/>
            <a:r>
              <a:rPr lang="es-ES_tradnl" dirty="0">
                <a:latin typeface="Calibri Light"/>
                <a:cs typeface="Calibri Light"/>
              </a:rPr>
              <a:t>¿Está tomando algún medicamento?</a:t>
            </a:r>
            <a:endParaRPr lang="es-ES_tradnl" i="1" dirty="0">
              <a:latin typeface="Calibri Light"/>
              <a:cs typeface="Calibri Light"/>
            </a:endParaRPr>
          </a:p>
          <a:p>
            <a:pPr lvl="1"/>
            <a:endParaRPr lang="es-ES_tradnl" i="1" dirty="0">
              <a:latin typeface="Calibri Light"/>
              <a:ea typeface="Source Sans Pro"/>
              <a:cs typeface="Calibri Light"/>
            </a:endParaRPr>
          </a:p>
          <a:p>
            <a:pPr marL="457200" lvl="1" indent="0">
              <a:buFont typeface="Arial"/>
              <a:buNone/>
            </a:pPr>
            <a:endParaRPr lang="es-ES_tradnl" i="1" dirty="0">
              <a:latin typeface="Calibri Light"/>
              <a:ea typeface="Source Sans Pro"/>
              <a:cs typeface="Calibri Light"/>
            </a:endParaRPr>
          </a:p>
          <a:p>
            <a:pPr marL="0" indent="0">
              <a:buFont typeface="Arial"/>
              <a:buNone/>
            </a:pPr>
            <a:r>
              <a:rPr lang="es-ES_tradnl" sz="2400" dirty="0">
                <a:solidFill>
                  <a:schemeClr val="accent2"/>
                </a:solidFill>
                <a:latin typeface="Calibri Light"/>
                <a:ea typeface="Source Sans Pro"/>
                <a:cs typeface="Calibri Light"/>
              </a:rPr>
              <a:t>PIENSE</a:t>
            </a:r>
          </a:p>
          <a:p>
            <a:pPr lvl="1"/>
            <a:r>
              <a:rPr lang="es-ES_tradnl" dirty="0">
                <a:latin typeface="Calibri Light"/>
                <a:cs typeface="Calibri Light"/>
              </a:rPr>
              <a:t>Nuevos medicamentos o cambios en las dosis pueden causar </a:t>
            </a:r>
            <a:r>
              <a:rPr lang="es-ES_tradnl" b="1" dirty="0">
                <a:latin typeface="Calibri Light"/>
                <a:cs typeface="Calibri Light"/>
              </a:rPr>
              <a:t>alergias</a:t>
            </a:r>
            <a:r>
              <a:rPr lang="es-ES_tradnl" dirty="0">
                <a:latin typeface="Calibri Light"/>
                <a:cs typeface="Calibri Light"/>
              </a:rPr>
              <a:t> y dificultad para respirar.</a:t>
            </a:r>
          </a:p>
          <a:p>
            <a:pPr marL="457200" lvl="1" indent="0">
              <a:buFont typeface="Arial"/>
              <a:buNone/>
            </a:pPr>
            <a:endParaRPr lang="es-ES_tradnl" dirty="0">
              <a:latin typeface="Calibri Light"/>
              <a:cs typeface="Calibri Light"/>
            </a:endParaRPr>
          </a:p>
          <a:p>
            <a:pPr lvl="1"/>
            <a:r>
              <a:rPr lang="es-ES_tradnl" dirty="0">
                <a:latin typeface="Calibri Light"/>
                <a:cs typeface="Calibri Light"/>
              </a:rPr>
              <a:t>La </a:t>
            </a:r>
            <a:r>
              <a:rPr lang="es-ES_tradnl" b="1" dirty="0">
                <a:latin typeface="Calibri Light"/>
                <a:cs typeface="Calibri Light"/>
              </a:rPr>
              <a:t>sobredosis </a:t>
            </a:r>
            <a:r>
              <a:rPr lang="es-ES_tradnl" dirty="0">
                <a:latin typeface="Calibri Light"/>
                <a:cs typeface="Calibri Light"/>
              </a:rPr>
              <a:t>accidental de algunos medicamentos puede alterar la frecuencia respiratoria enlentecer y hasta detener la respiración</a:t>
            </a:r>
          </a:p>
        </p:txBody>
      </p:sp>
      <p:pic>
        <p:nvPicPr>
          <p:cNvPr id="9" name="Picture 7" descr="Imagen que contiene espejo&#10;&#10;Descripción generada automáticamente">
            <a:extLst>
              <a:ext uri="{FF2B5EF4-FFF2-40B4-BE49-F238E27FC236}">
                <a16:creationId xmlns:a16="http://schemas.microsoft.com/office/drawing/2014/main" id="{2B3E3740-EF39-9909-DD4E-C083ADAAFD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41" y="4141936"/>
            <a:ext cx="1076641" cy="1132074"/>
          </a:xfrm>
          <a:prstGeom prst="rect">
            <a:avLst/>
          </a:prstGeom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3D026661-E6D9-8E47-FCA8-5979248E9E6A}"/>
              </a:ext>
            </a:extLst>
          </p:cNvPr>
          <p:cNvSpPr txBox="1"/>
          <p:nvPr/>
        </p:nvSpPr>
        <p:spPr>
          <a:xfrm>
            <a:off x="9189363" y="3299332"/>
            <a:ext cx="1763486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>
                <a:solidFill>
                  <a:srgbClr val="4D5156"/>
                </a:solidFill>
                <a:latin typeface="Arial"/>
              </a:rPr>
              <a:t>©</a:t>
            </a:r>
            <a:r>
              <a:rPr lang="en-US" sz="1100" b="1"/>
              <a:t>WHO/Laerdal Medical</a:t>
            </a:r>
            <a:endParaRPr lang="en-US"/>
          </a:p>
        </p:txBody>
      </p:sp>
      <p:pic>
        <p:nvPicPr>
          <p:cNvPr id="13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AE64DA5-CE56-F1DF-086F-FC9A4995ED4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6757" y="679588"/>
            <a:ext cx="186690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67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4000">
                <a:solidFill>
                  <a:srgbClr val="0020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91792F2-D408-9231-F22E-19376BC857D3}"/>
              </a:ext>
            </a:extLst>
          </p:cNvPr>
          <p:cNvSpPr txBox="1">
            <a:spLocks/>
          </p:cNvSpPr>
          <p:nvPr/>
        </p:nvSpPr>
        <p:spPr>
          <a:xfrm>
            <a:off x="710346" y="2017681"/>
            <a:ext cx="10817888" cy="363524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980"/>
              </a:lnSpc>
              <a:buNone/>
            </a:pPr>
            <a:r>
              <a:rPr lang="es-ES_tradnl" sz="2400" b="1" dirty="0">
                <a:solidFill>
                  <a:srgbClr val="002060"/>
                </a:solidFill>
                <a:latin typeface="Calibri Light"/>
                <a:cs typeface="Calibri Light"/>
              </a:rPr>
              <a:t>Al finalizar esta sesión, el participante podrá:</a:t>
            </a:r>
          </a:p>
          <a:p>
            <a:pPr marL="458470" indent="-219075">
              <a:lnSpc>
                <a:spcPts val="1980"/>
              </a:lnSpc>
              <a:buFont typeface="Arial" charset="0"/>
              <a:buChar char="•"/>
            </a:pPr>
            <a:r>
              <a:rPr lang="es-ES_tradnl" sz="2400" dirty="0">
                <a:latin typeface="Calibri Light"/>
                <a:ea typeface="+mn-lt"/>
                <a:cs typeface="Calibri Light"/>
              </a:rPr>
              <a:t>Comprender los elementos clave de un historial SAMPLE de un paciente con dificultad para respirar</a:t>
            </a:r>
          </a:p>
          <a:p>
            <a:pPr marL="458470" indent="-219075">
              <a:lnSpc>
                <a:spcPts val="1980"/>
              </a:lnSpc>
              <a:buFont typeface="Arial" charset="0"/>
              <a:buChar char="•"/>
            </a:pPr>
            <a:r>
              <a:rPr lang="es-ES_tradnl" sz="2400" dirty="0">
                <a:latin typeface="Calibri Light"/>
                <a:ea typeface="+mn-lt"/>
                <a:cs typeface="Calibri Light"/>
              </a:rPr>
              <a:t>Reconocer antecedentes clave que sugieren causas de dificultad respiratoria</a:t>
            </a:r>
          </a:p>
          <a:p>
            <a:pPr marL="458470" indent="-219075">
              <a:lnSpc>
                <a:spcPts val="1980"/>
              </a:lnSpc>
              <a:buFont typeface="Arial" charset="0"/>
              <a:buChar char="•"/>
            </a:pPr>
            <a:r>
              <a:rPr lang="es-ES_tradnl" sz="2400" dirty="0">
                <a:latin typeface="Calibri Light"/>
                <a:ea typeface="+mn-lt"/>
                <a:cs typeface="Calibri Light"/>
              </a:rPr>
              <a:t>Describir cómo realizar un examen secundario a un paciente con dificultad respiratoria</a:t>
            </a:r>
          </a:p>
          <a:p>
            <a:pPr marL="458470" indent="-219075">
              <a:lnSpc>
                <a:spcPts val="1980"/>
              </a:lnSpc>
              <a:buFont typeface="Arial" charset="0"/>
              <a:buChar char="•"/>
            </a:pPr>
            <a:r>
              <a:rPr lang="es-ES_tradnl" sz="2400" dirty="0">
                <a:latin typeface="Calibri Light"/>
                <a:ea typeface="+mn-lt"/>
                <a:cs typeface="Calibri Light"/>
              </a:rPr>
              <a:t>Reconocer los signos de dificultad respiratoria</a:t>
            </a:r>
          </a:p>
          <a:p>
            <a:pPr marL="458470" indent="-219075">
              <a:lnSpc>
                <a:spcPts val="1980"/>
              </a:lnSpc>
              <a:buFont typeface="Arial" charset="0"/>
              <a:buChar char="•"/>
            </a:pPr>
            <a:r>
              <a:rPr lang="es-ES_tradnl" sz="2400" dirty="0">
                <a:latin typeface="Calibri Light"/>
                <a:ea typeface="+mn-lt"/>
                <a:cs typeface="Calibri Light"/>
              </a:rPr>
              <a:t>Enlistar las causas de alto riesgo que provocan </a:t>
            </a:r>
            <a:r>
              <a:rPr lang="es-ES" sz="2400" dirty="0">
                <a:latin typeface="Calibri Light"/>
                <a:ea typeface="+mn-lt"/>
                <a:cs typeface="Calibri Light"/>
              </a:rPr>
              <a:t>dificultad respiratoria</a:t>
            </a:r>
          </a:p>
          <a:p>
            <a:pPr marL="458470" indent="-219075">
              <a:lnSpc>
                <a:spcPts val="1980"/>
              </a:lnSpc>
              <a:buFont typeface="Arial" charset="0"/>
              <a:buChar char="•"/>
            </a:pPr>
            <a:r>
              <a:rPr lang="es-ES_tradnl" sz="2400" dirty="0">
                <a:latin typeface="Calibri Light"/>
                <a:ea typeface="+mn-lt"/>
                <a:cs typeface="Calibri Light"/>
              </a:rPr>
              <a:t>Describir acciones críticas para tratar a los pacientes con </a:t>
            </a:r>
            <a:r>
              <a:rPr lang="es-ES" sz="2400" dirty="0">
                <a:latin typeface="Calibri Light"/>
                <a:ea typeface="+mn-lt"/>
                <a:cs typeface="Calibri Light"/>
              </a:rPr>
              <a:t>dificultad respiratoria</a:t>
            </a:r>
            <a:endParaRPr lang="es-ES_tradnl" dirty="0"/>
          </a:p>
          <a:p>
            <a:pPr marL="458470" indent="-219075">
              <a:lnSpc>
                <a:spcPts val="1980"/>
              </a:lnSpc>
              <a:buFont typeface="Arial" charset="0"/>
              <a:buChar char="•"/>
            </a:pPr>
            <a:r>
              <a:rPr lang="es-ES_tradnl" sz="2400" dirty="0">
                <a:latin typeface="Calibri Light"/>
                <a:ea typeface="+mn-lt"/>
                <a:cs typeface="Calibri Light"/>
              </a:rPr>
              <a:t>Considerar la disposición y transporte de pacientes con </a:t>
            </a:r>
            <a:r>
              <a:rPr lang="es-ES" sz="2400" dirty="0">
                <a:latin typeface="Calibri Light"/>
                <a:ea typeface="+mn-lt"/>
                <a:cs typeface="Calibri Light"/>
              </a:rPr>
              <a:t>dificultad respiratoria</a:t>
            </a:r>
            <a:endParaRPr lang="es-ES_tradnl" sz="24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3" name="Google Shape;45;p1">
            <a:extLst>
              <a:ext uri="{FF2B5EF4-FFF2-40B4-BE49-F238E27FC236}">
                <a16:creationId xmlns:a16="http://schemas.microsoft.com/office/drawing/2014/main" id="{95032FBE-822F-7639-763B-27E8EFB98B7C}"/>
              </a:ext>
            </a:extLst>
          </p:cNvPr>
          <p:cNvSpPr txBox="1">
            <a:spLocks noGrp="1"/>
          </p:cNvSpPr>
          <p:nvPr/>
        </p:nvSpPr>
        <p:spPr>
          <a:xfrm>
            <a:off x="-2044" y="394276"/>
            <a:ext cx="12193740" cy="13563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466325" tIns="360000" rIns="360000" bIns="828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810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55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55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228600"/>
            <a:endParaRPr lang="en-US">
              <a:solidFill>
                <a:srgbClr val="FFFFFF"/>
              </a:solidFill>
            </a:endParaRPr>
          </a:p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Arial"/>
              <a:buNone/>
            </a:pPr>
            <a:endParaRPr lang="en-US">
              <a:solidFill>
                <a:srgbClr val="FFFFFF"/>
              </a:solidFill>
            </a:endParaRPr>
          </a:p>
          <a:p>
            <a:pPr marL="228600" indent="-228600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318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32" y="25438"/>
            <a:ext cx="8119431" cy="1325563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00205C"/>
                </a:solidFill>
                <a:latin typeface="Calibri"/>
                <a:cs typeface="Calibri"/>
              </a:rPr>
              <a:t>P: </a:t>
            </a:r>
            <a:r>
              <a:rPr lang="es-ES" dirty="0">
                <a:solidFill>
                  <a:srgbClr val="1F3864"/>
                </a:solidFill>
                <a:latin typeface="Calibri Light"/>
                <a:ea typeface="+mn-lt"/>
                <a:cs typeface="+mn-lt"/>
              </a:rPr>
              <a:t>Antecedentes Clínicos </a:t>
            </a:r>
            <a:r>
              <a:rPr lang="es-ES" dirty="0">
                <a:solidFill>
                  <a:srgbClr val="1F3864"/>
                </a:solidFill>
                <a:ea typeface="+mn-lt"/>
                <a:cs typeface="+mn-lt"/>
              </a:rPr>
              <a:t>P</a:t>
            </a:r>
            <a:r>
              <a:rPr lang="es-ES" dirty="0">
                <a:solidFill>
                  <a:srgbClr val="1F3864"/>
                </a:solidFill>
                <a:latin typeface="Calibri Light"/>
                <a:ea typeface="+mn-lt"/>
                <a:cs typeface="+mn-lt"/>
              </a:rPr>
              <a:t>ersonales</a:t>
            </a:r>
            <a:endParaRPr lang="es-ES" dirty="0">
              <a:solidFill>
                <a:srgbClr val="00205C"/>
              </a:solidFill>
              <a:latin typeface="Calibri Light"/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F7811D-2033-52C5-C8EC-76D44DF6F980}"/>
              </a:ext>
            </a:extLst>
          </p:cNvPr>
          <p:cNvSpPr>
            <a:spLocks noGrp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solidFill>
                <a:srgbClr val="000000"/>
              </a:solidFill>
              <a:latin typeface="Calibri Light"/>
              <a:ea typeface="Source Sans Pro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4F23F-0C8E-34D2-A6D7-05C5812737DD}"/>
              </a:ext>
            </a:extLst>
          </p:cNvPr>
          <p:cNvSpPr>
            <a:spLocks noGrp="1"/>
          </p:cNvSpPr>
          <p:nvPr/>
        </p:nvSpPr>
        <p:spPr>
          <a:xfrm>
            <a:off x="1075765" y="1825625"/>
            <a:ext cx="9940578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>
                <a:latin typeface="Calibri Light"/>
                <a:ea typeface="Source Sans Pro"/>
                <a:cs typeface="Calibri Light"/>
              </a:rPr>
              <a:t>PREGUNTE</a:t>
            </a:r>
            <a:endParaRPr lang="es-ES_tradnl" sz="2400" dirty="0">
              <a:latin typeface="Calibri Light"/>
              <a:ea typeface="Source Sans Pro"/>
              <a:cs typeface="Calibri Light"/>
            </a:endParaRPr>
          </a:p>
          <a:p>
            <a:pPr lvl="1"/>
            <a:r>
              <a:rPr lang="es-ES_tradnl" dirty="0">
                <a:latin typeface="Calibri Light"/>
                <a:cs typeface="Calibri Light"/>
              </a:rPr>
              <a:t>¿Padece de asma o enfermedad pulmonar obstructiva crónica (EPOC)?</a:t>
            </a:r>
          </a:p>
          <a:p>
            <a:pPr lvl="1"/>
            <a:r>
              <a:rPr lang="es-ES_tradnl" dirty="0">
                <a:latin typeface="Calibri Light"/>
                <a:cs typeface="Calibri Light"/>
              </a:rPr>
              <a:t>¿Tiene una cardiopatía o nefropatía?</a:t>
            </a:r>
          </a:p>
          <a:p>
            <a:pPr lvl="1"/>
            <a:r>
              <a:rPr lang="es-ES_tradnl" dirty="0">
                <a:latin typeface="Calibri Light"/>
                <a:cs typeface="Calibri Light"/>
              </a:rPr>
              <a:t>¿Tiene tuberculosis (TB) o cáncer?</a:t>
            </a:r>
          </a:p>
          <a:p>
            <a:pPr lvl="1"/>
            <a:endParaRPr lang="es-ES_tradnl" dirty="0">
              <a:solidFill>
                <a:schemeClr val="accent2"/>
              </a:solidFill>
              <a:latin typeface="Calibri Light"/>
              <a:ea typeface="Source Sans Pro"/>
              <a:cs typeface="Calibri Light"/>
            </a:endParaRPr>
          </a:p>
          <a:p>
            <a:pPr marL="457200" lvl="1" indent="0">
              <a:buNone/>
            </a:pPr>
            <a:r>
              <a:rPr lang="es-ES_tradnl" dirty="0">
                <a:solidFill>
                  <a:schemeClr val="accent2"/>
                </a:solidFill>
                <a:latin typeface="Calibri Light"/>
                <a:ea typeface="Source Sans Pro"/>
                <a:cs typeface="Calibri Light"/>
              </a:rPr>
              <a:t>PIENSE:</a:t>
            </a:r>
          </a:p>
          <a:p>
            <a:pPr lvl="1"/>
            <a:r>
              <a:rPr lang="es-ES_tradnl" dirty="0">
                <a:latin typeface="Calibri Light"/>
                <a:cs typeface="Calibri Light"/>
              </a:rPr>
              <a:t>Asma y EPOC pueden causar </a:t>
            </a:r>
            <a:r>
              <a:rPr lang="es-ES_tradnl" dirty="0">
                <a:latin typeface="Calibri Light"/>
                <a:cs typeface="Calibri Light"/>
                <a:sym typeface="Wingdings" pitchFamily="2" charset="2"/>
              </a:rPr>
              <a:t></a:t>
            </a:r>
            <a:r>
              <a:rPr lang="es-ES_tradnl" dirty="0">
                <a:latin typeface="Calibri Light"/>
                <a:cs typeface="Calibri Light"/>
              </a:rPr>
              <a:t> episodios de agudizaciones/exacerbaciones </a:t>
            </a:r>
          </a:p>
          <a:p>
            <a:pPr lvl="1"/>
            <a:r>
              <a:rPr lang="es-ES_tradnl" dirty="0">
                <a:latin typeface="Calibri Light"/>
                <a:cs typeface="Calibri Light"/>
              </a:rPr>
              <a:t>Insuficiencia cardíaca o renal </a:t>
            </a:r>
            <a:r>
              <a:rPr lang="es-ES" dirty="0">
                <a:latin typeface="Calibri Light"/>
                <a:cs typeface="Calibri Light"/>
              </a:rPr>
              <a:t>pueden causar </a:t>
            </a:r>
            <a:r>
              <a:rPr lang="es-ES_tradnl" dirty="0">
                <a:latin typeface="Calibri Light"/>
                <a:cs typeface="Calibri Light"/>
                <a:sym typeface="Wingdings" pitchFamily="2" charset="2"/>
              </a:rPr>
              <a:t> </a:t>
            </a:r>
            <a:r>
              <a:rPr lang="es-ES_tradnl" dirty="0">
                <a:latin typeface="Calibri Light"/>
                <a:cs typeface="Calibri Light"/>
              </a:rPr>
              <a:t>acumulación de líquido en los pulmones</a:t>
            </a:r>
          </a:p>
          <a:p>
            <a:pPr lvl="1"/>
            <a:r>
              <a:rPr lang="es-ES_tradnl" dirty="0">
                <a:latin typeface="Calibri Light"/>
                <a:cs typeface="Calibri Light"/>
              </a:rPr>
              <a:t>Los derrames pericárdicos y derrames pleurales pueden ser causados por cáncer, tuberculosis, problemas renales e insuficiencia cardiaca.</a:t>
            </a:r>
            <a:endParaRPr lang="es-ES_tradnl" dirty="0">
              <a:latin typeface="Calibri Light"/>
              <a:ea typeface="Source Sans Pro"/>
              <a:cs typeface="Calibri Light"/>
            </a:endParaRPr>
          </a:p>
          <a:p>
            <a:pPr lvl="1"/>
            <a:endParaRPr lang="en-US" dirty="0">
              <a:latin typeface="Calibri Light"/>
              <a:ea typeface="Source Sans Pro"/>
              <a:cs typeface="Calibri Light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B75D59C-1D4D-6F9E-FA0F-7C2B6DE55D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728" y="4070049"/>
            <a:ext cx="1076641" cy="113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81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32" y="25438"/>
            <a:ext cx="8119431" cy="1325563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00205C"/>
                </a:solidFill>
                <a:latin typeface="Calibri"/>
                <a:cs typeface="Calibri"/>
              </a:rPr>
              <a:t>P: </a:t>
            </a:r>
            <a:r>
              <a:rPr lang="es-ES" dirty="0">
                <a:solidFill>
                  <a:srgbClr val="1F3864"/>
                </a:solidFill>
                <a:latin typeface="Calibri Light"/>
                <a:ea typeface="+mn-lt"/>
                <a:cs typeface="+mn-lt"/>
              </a:rPr>
              <a:t>Antecedentes Clínicos </a:t>
            </a:r>
            <a:r>
              <a:rPr lang="es-ES" dirty="0">
                <a:solidFill>
                  <a:srgbClr val="1F3864"/>
                </a:solidFill>
                <a:ea typeface="+mn-lt"/>
                <a:cs typeface="+mn-lt"/>
              </a:rPr>
              <a:t>P</a:t>
            </a:r>
            <a:r>
              <a:rPr lang="es-ES" dirty="0">
                <a:solidFill>
                  <a:srgbClr val="1F3864"/>
                </a:solidFill>
                <a:latin typeface="Calibri Light"/>
                <a:ea typeface="+mn-lt"/>
                <a:cs typeface="+mn-lt"/>
              </a:rPr>
              <a:t>ersonales</a:t>
            </a:r>
            <a:endParaRPr lang="es-ES" dirty="0">
              <a:solidFill>
                <a:srgbClr val="00205C"/>
              </a:solidFill>
              <a:latin typeface="Calibri Light"/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F7811D-2033-52C5-C8EC-76D44DF6F980}"/>
              </a:ext>
            </a:extLst>
          </p:cNvPr>
          <p:cNvSpPr>
            <a:spLocks noGrp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solidFill>
                <a:srgbClr val="000000"/>
              </a:solidFill>
              <a:latin typeface="Calibri Light"/>
              <a:ea typeface="Source Sans Pro"/>
              <a:cs typeface="Calibri Ligh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5D8FE8-3DD0-C863-16B5-6DE6A3727943}"/>
              </a:ext>
            </a:extLst>
          </p:cNvPr>
          <p:cNvSpPr>
            <a:spLocks noGrp="1"/>
          </p:cNvSpPr>
          <p:nvPr/>
        </p:nvSpPr>
        <p:spPr>
          <a:xfrm>
            <a:off x="1237129" y="1825625"/>
            <a:ext cx="9531563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b="1" dirty="0">
                <a:latin typeface="Calibri Light"/>
                <a:ea typeface="Source Sans Pro"/>
                <a:cs typeface="Calibri Light"/>
              </a:rPr>
              <a:t>PREGUNTE</a:t>
            </a:r>
            <a:endParaRPr lang="es-ES_tradnl" dirty="0">
              <a:latin typeface="Calibri Light"/>
              <a:ea typeface="Source Sans Pro"/>
              <a:cs typeface="Calibri Light"/>
            </a:endParaRPr>
          </a:p>
          <a:p>
            <a:pPr lvl="1"/>
            <a:r>
              <a:rPr lang="es-ES_tradnl" dirty="0">
                <a:latin typeface="Calibri Light"/>
                <a:cs typeface="Calibri Light"/>
              </a:rPr>
              <a:t>¿Tiene diabetes?</a:t>
            </a:r>
          </a:p>
          <a:p>
            <a:pPr lvl="1"/>
            <a:r>
              <a:rPr lang="es-ES_tradnl" dirty="0">
                <a:latin typeface="Calibri Light"/>
                <a:cs typeface="Calibri Light"/>
              </a:rPr>
              <a:t>¿Es fumadora? </a:t>
            </a:r>
          </a:p>
          <a:p>
            <a:pPr lvl="1"/>
            <a:r>
              <a:rPr lang="es-ES_tradnl" dirty="0">
                <a:latin typeface="Calibri Light"/>
                <a:cs typeface="Calibri Light"/>
              </a:rPr>
              <a:t>¿Tiene VIH?</a:t>
            </a:r>
            <a:endParaRPr lang="es-ES_tradnl" dirty="0">
              <a:latin typeface="Calibri Light"/>
              <a:ea typeface="Source Sans Pro"/>
              <a:cs typeface="Calibri Light"/>
            </a:endParaRPr>
          </a:p>
          <a:p>
            <a:pPr lvl="1"/>
            <a:endParaRPr lang="es-ES_tradnl" dirty="0">
              <a:latin typeface="Calibri Light"/>
              <a:ea typeface="Source Sans Pro"/>
              <a:cs typeface="Calibri Light"/>
            </a:endParaRPr>
          </a:p>
          <a:p>
            <a:pPr marL="0" indent="0">
              <a:buNone/>
            </a:pPr>
            <a:r>
              <a:rPr lang="es-ES_tradnl" dirty="0">
                <a:solidFill>
                  <a:schemeClr val="accent2"/>
                </a:solidFill>
                <a:latin typeface="Calibri Light"/>
                <a:ea typeface="Source Sans Pro"/>
                <a:cs typeface="Calibri Light"/>
              </a:rPr>
              <a:t>Piense:</a:t>
            </a:r>
          </a:p>
          <a:p>
            <a:pPr marL="685800" lvl="2">
              <a:spcBef>
                <a:spcPts val="1000"/>
              </a:spcBef>
            </a:pPr>
            <a:r>
              <a:rPr lang="es-ES_tradnl" sz="2400" dirty="0">
                <a:latin typeface="Calibri Light"/>
                <a:cs typeface="Calibri Light"/>
              </a:rPr>
              <a:t>Los diabéticos pueden tener aumento de la frecuencia respiratoria en caso de cetoacidosis diabética </a:t>
            </a:r>
          </a:p>
          <a:p>
            <a:pPr marL="685800" lvl="2">
              <a:spcBef>
                <a:spcPts val="1000"/>
              </a:spcBef>
            </a:pPr>
            <a:r>
              <a:rPr lang="es-ES_tradnl" sz="2400" dirty="0">
                <a:latin typeface="Calibri Light"/>
                <a:cs typeface="Calibri Light"/>
              </a:rPr>
              <a:t>Fumar aumenta el riesgo de asma, EPOC, cáncer de pulmón, ataque cardíaco</a:t>
            </a:r>
          </a:p>
          <a:p>
            <a:pPr marL="685800" lvl="2">
              <a:spcBef>
                <a:spcPts val="1000"/>
              </a:spcBef>
            </a:pPr>
            <a:r>
              <a:rPr lang="es-ES_tradnl" sz="2400" dirty="0">
                <a:latin typeface="Calibri Light"/>
                <a:cs typeface="Calibri Light"/>
              </a:rPr>
              <a:t>El VIH aumenta el riesgo de infección</a:t>
            </a:r>
          </a:p>
          <a:p>
            <a:pPr lvl="1"/>
            <a:endParaRPr lang="en-US" dirty="0">
              <a:latin typeface="Calibri Light"/>
              <a:ea typeface="Source Sans Pro"/>
              <a:cs typeface="Calibri Light"/>
            </a:endParaRPr>
          </a:p>
          <a:p>
            <a:pPr lvl="1"/>
            <a:endParaRPr lang="en-US" dirty="0">
              <a:latin typeface="Calibri Light"/>
              <a:ea typeface="Source Sans Pro"/>
              <a:cs typeface="Calibri Light"/>
            </a:endParaRPr>
          </a:p>
          <a:p>
            <a:pPr lvl="1"/>
            <a:endParaRPr lang="en-US" dirty="0">
              <a:latin typeface="Calibri Light"/>
              <a:ea typeface="Source Sans Pro"/>
              <a:cs typeface="Calibri Light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A457A673-DAFE-8AAE-BCDD-18CF0A815E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79" y="4748505"/>
            <a:ext cx="1076641" cy="1132074"/>
          </a:xfrm>
          <a:prstGeom prst="rect">
            <a:avLst/>
          </a:prstGeom>
        </p:spPr>
      </p:pic>
      <p:pic>
        <p:nvPicPr>
          <p:cNvPr id="8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0615A859-9BB8-3AF2-856E-94BFE77574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2971" y="1884565"/>
            <a:ext cx="2110903" cy="2110903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72A2F61D-CE8E-D637-38C0-38AE04353593}"/>
              </a:ext>
            </a:extLst>
          </p:cNvPr>
          <p:cNvSpPr txBox="1"/>
          <p:nvPr/>
        </p:nvSpPr>
        <p:spPr>
          <a:xfrm>
            <a:off x="8751618" y="3996481"/>
            <a:ext cx="1763486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>
                <a:solidFill>
                  <a:srgbClr val="4D5156"/>
                </a:solidFill>
                <a:latin typeface="Arial"/>
              </a:rPr>
              <a:t>©</a:t>
            </a:r>
            <a:r>
              <a:rPr lang="en-US" sz="1100" b="1"/>
              <a:t>WHO/Laerdal Medical</a:t>
            </a:r>
            <a:endParaRPr lang="en-US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EA499DB0-21AF-04D7-836B-F63E827B6782}"/>
              </a:ext>
            </a:extLst>
          </p:cNvPr>
          <p:cNvSpPr txBox="1"/>
          <p:nvPr/>
        </p:nvSpPr>
        <p:spPr>
          <a:xfrm>
            <a:off x="8164909" y="1485763"/>
            <a:ext cx="235019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Calibri Light"/>
                <a:cs typeface="Calibri Light"/>
              </a:rPr>
              <a:t>CONTROL DE GLUCOSA</a:t>
            </a:r>
          </a:p>
        </p:txBody>
      </p:sp>
    </p:spTree>
    <p:extLst>
      <p:ext uri="{BB962C8B-B14F-4D97-AF65-F5344CB8AC3E}">
        <p14:creationId xmlns:p14="http://schemas.microsoft.com/office/powerpoint/2010/main" val="3506480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32" y="25438"/>
            <a:ext cx="8119431" cy="1325563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00205C"/>
                </a:solidFill>
                <a:latin typeface="Calibri"/>
                <a:cs typeface="Calibri"/>
              </a:rPr>
              <a:t>L: </a:t>
            </a:r>
            <a:r>
              <a:rPr lang="es-MX" dirty="0">
                <a:solidFill>
                  <a:srgbClr val="1F3864"/>
                </a:solidFill>
                <a:latin typeface="Calibri Light"/>
                <a:ea typeface="+mn-lt"/>
                <a:cs typeface="+mn-lt"/>
              </a:rPr>
              <a:t>Hora de ú</a:t>
            </a:r>
            <a:r>
              <a:rPr lang="en-US" u="sng" err="1">
                <a:solidFill>
                  <a:srgbClr val="1F3864"/>
                </a:solidFill>
                <a:latin typeface="Calibri Light"/>
                <a:ea typeface="+mn-lt"/>
                <a:cs typeface="+mn-lt"/>
              </a:rPr>
              <a:t>L</a:t>
            </a:r>
            <a:r>
              <a:rPr lang="en-US" err="1">
                <a:solidFill>
                  <a:srgbClr val="1F3864"/>
                </a:solidFill>
                <a:latin typeface="Calibri Light"/>
                <a:ea typeface="+mn-lt"/>
                <a:cs typeface="+mn-lt"/>
              </a:rPr>
              <a:t>tima</a:t>
            </a:r>
            <a:r>
              <a:rPr lang="en-US" dirty="0">
                <a:solidFill>
                  <a:srgbClr val="1F3864"/>
                </a:solidFill>
                <a:latin typeface="Calibri Light"/>
                <a:ea typeface="+mn-lt"/>
                <a:cs typeface="+mn-lt"/>
              </a:rPr>
              <a:t> ingesta</a:t>
            </a:r>
            <a:endParaRPr lang="es-ES" dirty="0">
              <a:solidFill>
                <a:srgbClr val="1F3864"/>
              </a:solidFill>
              <a:latin typeface="Calibri Light"/>
              <a:ea typeface="+mn-lt"/>
              <a:cs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F7811D-2033-52C5-C8EC-76D44DF6F980}"/>
              </a:ext>
            </a:extLst>
          </p:cNvPr>
          <p:cNvSpPr>
            <a:spLocks noGrp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solidFill>
                <a:srgbClr val="000000"/>
              </a:solidFill>
              <a:latin typeface="Calibri Light"/>
              <a:ea typeface="Source Sans Pro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01EF6-2CCC-56A8-8F4E-D052B4C01944}"/>
              </a:ext>
            </a:extLst>
          </p:cNvPr>
          <p:cNvSpPr>
            <a:spLocks noGrp="1"/>
          </p:cNvSpPr>
          <p:nvPr/>
        </p:nvSpPr>
        <p:spPr>
          <a:xfrm>
            <a:off x="1326776" y="1825625"/>
            <a:ext cx="9441916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b="1" dirty="0">
                <a:cs typeface="Calibri" panose="020F0502020204030204"/>
              </a:rPr>
              <a:t>PREGUNTE:</a:t>
            </a:r>
            <a:endParaRPr lang="es-ES_tradnl" dirty="0">
              <a:cs typeface="Calibri" panose="020F0502020204030204"/>
            </a:endParaRPr>
          </a:p>
          <a:p>
            <a:pPr lvl="1"/>
            <a:r>
              <a:rPr lang="es-ES_tradnl" dirty="0"/>
              <a:t>¿Cuándo fue la última vez que la persona</a:t>
            </a:r>
          </a:p>
          <a:p>
            <a:pPr marL="457200" lvl="1" indent="0">
              <a:buNone/>
            </a:pPr>
            <a:r>
              <a:rPr lang="es-ES_tradnl" dirty="0"/>
              <a:t>comió o bebió?</a:t>
            </a:r>
            <a:endParaRPr lang="es-ES_tradnl" dirty="0">
              <a:cs typeface="Calibri" panose="020F0502020204030204"/>
            </a:endParaRPr>
          </a:p>
          <a:p>
            <a:pPr lvl="1"/>
            <a:endParaRPr lang="es-ES_tradnl" dirty="0">
              <a:cs typeface="Calibri" panose="020F0502020204030204"/>
            </a:endParaRPr>
          </a:p>
          <a:p>
            <a:pPr marL="457200" lvl="1" indent="0">
              <a:buNone/>
            </a:pPr>
            <a:endParaRPr lang="es-ES_tradnl" dirty="0">
              <a:cs typeface="Calibri" panose="020F0502020204030204"/>
            </a:endParaRPr>
          </a:p>
          <a:p>
            <a:pPr marL="457200" lvl="1" indent="0">
              <a:buNone/>
            </a:pPr>
            <a:endParaRPr lang="es-ES_tradnl" dirty="0">
              <a:cs typeface="Calibri" panose="020F0502020204030204"/>
            </a:endParaRPr>
          </a:p>
          <a:p>
            <a:pPr marL="0" indent="0">
              <a:buNone/>
            </a:pPr>
            <a:r>
              <a:rPr lang="es-ES_tradnl" dirty="0">
                <a:solidFill>
                  <a:schemeClr val="accent2"/>
                </a:solidFill>
                <a:cs typeface="Calibri"/>
              </a:rPr>
              <a:t>PIENSE</a:t>
            </a:r>
          </a:p>
          <a:p>
            <a:pPr lvl="1"/>
            <a:r>
              <a:rPr lang="es-ES_tradnl" dirty="0"/>
              <a:t>Tener el estómago lleno aumenta el riesgo de vomitar y asfixiarse.</a:t>
            </a:r>
          </a:p>
          <a:p>
            <a:pPr lvl="1"/>
            <a:endParaRPr lang="es-ES_tradnl" dirty="0">
              <a:cs typeface="Calibri" panose="020F0502020204030204"/>
            </a:endParaRPr>
          </a:p>
          <a:p>
            <a:pPr lvl="1"/>
            <a:endParaRPr lang="en-US" dirty="0"/>
          </a:p>
          <a:p>
            <a:pPr lvl="1"/>
            <a:endParaRPr lang="en-US" dirty="0">
              <a:cs typeface="Calibri" panose="020F0502020204030204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AE63CC5C-2784-026C-DBAB-A656150B6E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930" y="5203040"/>
            <a:ext cx="1076641" cy="1132074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506F26A8-DEA1-0F38-D72B-B3A50F62479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4407" y="1197665"/>
            <a:ext cx="1991750" cy="1991750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BEC9FDEF-A66C-5541-275A-8598A4860F1A}"/>
              </a:ext>
            </a:extLst>
          </p:cNvPr>
          <p:cNvSpPr txBox="1"/>
          <p:nvPr/>
        </p:nvSpPr>
        <p:spPr>
          <a:xfrm>
            <a:off x="9281622" y="3234867"/>
            <a:ext cx="1763486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>
                <a:solidFill>
                  <a:srgbClr val="4D5156"/>
                </a:solidFill>
                <a:latin typeface="Arial"/>
              </a:rPr>
              <a:t>©</a:t>
            </a:r>
            <a:r>
              <a:rPr lang="en-US" sz="1100" b="1"/>
              <a:t>WHO/Laerdal Medical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81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44788"/>
            <a:ext cx="8027624" cy="1325563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00205C"/>
                </a:solidFill>
                <a:latin typeface="Calibri"/>
                <a:cs typeface="Calibri"/>
              </a:rPr>
              <a:t>E: </a:t>
            </a:r>
            <a:r>
              <a:rPr lang="es-ES" dirty="0">
                <a:solidFill>
                  <a:srgbClr val="1F3864"/>
                </a:solidFill>
                <a:latin typeface="Calibri Light"/>
                <a:ea typeface="+mn-lt"/>
                <a:cs typeface="+mn-lt"/>
              </a:rPr>
              <a:t>Eventos relacionados con la enfermedad o lesión</a:t>
            </a:r>
            <a:endParaRPr lang="es-ES" dirty="0">
              <a:solidFill>
                <a:srgbClr val="1F3864"/>
              </a:solidFill>
              <a:latin typeface="Calibri Light"/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F7811D-2033-52C5-C8EC-76D44DF6F980}"/>
              </a:ext>
            </a:extLst>
          </p:cNvPr>
          <p:cNvSpPr>
            <a:spLocks noGrp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solidFill>
                <a:srgbClr val="000000"/>
              </a:solidFill>
              <a:latin typeface="Calibri Light"/>
              <a:ea typeface="Source Sans Pro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4D14C-35E0-6F43-E9FB-E182E144B18D}"/>
              </a:ext>
            </a:extLst>
          </p:cNvPr>
          <p:cNvSpPr txBox="1">
            <a:spLocks/>
          </p:cNvSpPr>
          <p:nvPr/>
        </p:nvSpPr>
        <p:spPr>
          <a:xfrm>
            <a:off x="1236265" y="2064325"/>
            <a:ext cx="9991463" cy="3846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>
                <a:latin typeface="Calibri Light"/>
                <a:cs typeface="Calibri Light"/>
              </a:rPr>
              <a:t>PREGUNTE</a:t>
            </a:r>
            <a:endParaRPr lang="es-ES_tradnl" sz="2400" dirty="0">
              <a:latin typeface="Calibri Light"/>
              <a:cs typeface="Calibri Light"/>
            </a:endParaRPr>
          </a:p>
          <a:p>
            <a:pPr lvl="1"/>
            <a:r>
              <a:rPr lang="es-ES_tradnl" sz="2400" dirty="0">
                <a:latin typeface="Calibri Light"/>
                <a:cs typeface="Calibri Light"/>
              </a:rPr>
              <a:t>¿Qué hacía cuando comenzó la dificultad para respirar? </a:t>
            </a:r>
          </a:p>
          <a:p>
            <a:pPr marL="457200" lvl="1" indent="0">
              <a:buNone/>
            </a:pPr>
            <a:endParaRPr lang="es-ES_tradnl" sz="2400" dirty="0">
              <a:latin typeface="Calibri Light"/>
              <a:cs typeface="Calibri Light"/>
            </a:endParaRPr>
          </a:p>
          <a:p>
            <a:pPr lvl="1"/>
            <a:endParaRPr lang="es-ES_tradnl" sz="2400" dirty="0">
              <a:latin typeface="Calibri Light"/>
              <a:cs typeface="Calibri Light"/>
            </a:endParaRPr>
          </a:p>
          <a:p>
            <a:pPr marL="0" indent="0">
              <a:buNone/>
            </a:pPr>
            <a:r>
              <a:rPr lang="es-ES_tradnl" sz="2400" dirty="0">
                <a:solidFill>
                  <a:schemeClr val="accent2"/>
                </a:solidFill>
                <a:latin typeface="Calibri Light"/>
                <a:cs typeface="Calibri Light"/>
              </a:rPr>
              <a:t>PIENSE</a:t>
            </a:r>
          </a:p>
          <a:p>
            <a:pPr marL="800100" lvl="1" indent="-342900">
              <a:buFont typeface="Arial"/>
              <a:buChar char="•"/>
            </a:pPr>
            <a:r>
              <a:rPr lang="es-ES_tradnl" sz="2400" dirty="0">
                <a:latin typeface="Calibri Light"/>
                <a:cs typeface="Calibri Light"/>
              </a:rPr>
              <a:t>Dificultad para respirar comiendo o después de comer</a:t>
            </a:r>
            <a:r>
              <a:rPr lang="es-ES_tradnl" sz="2400" dirty="0">
                <a:latin typeface="Calibri Light"/>
                <a:cs typeface="Calibri Light"/>
                <a:sym typeface="Wingdings" pitchFamily="2" charset="2"/>
              </a:rPr>
              <a:t> </a:t>
            </a:r>
            <a:r>
              <a:rPr lang="es-ES_tradnl" sz="2400" dirty="0">
                <a:latin typeface="Calibri Light"/>
                <a:cs typeface="Calibri Light"/>
              </a:rPr>
              <a:t>broncoaspiración</a:t>
            </a:r>
          </a:p>
          <a:p>
            <a:pPr marL="800100" lvl="1" indent="-342900">
              <a:buFont typeface="Arial"/>
              <a:buChar char="•"/>
            </a:pPr>
            <a:r>
              <a:rPr lang="es-ES_tradnl" sz="2400" dirty="0">
                <a:latin typeface="Calibri Light"/>
                <a:cs typeface="Calibri Light"/>
              </a:rPr>
              <a:t>Dificultad para respirar con ejercicio y dolor de pecho</a:t>
            </a:r>
            <a:r>
              <a:rPr lang="es-ES_tradnl" sz="2400" dirty="0">
                <a:latin typeface="Calibri Light"/>
                <a:cs typeface="Calibri Light"/>
                <a:sym typeface="Wingdings" pitchFamily="2" charset="2"/>
              </a:rPr>
              <a:t> </a:t>
            </a:r>
            <a:r>
              <a:rPr lang="es-ES_tradnl" sz="2400" dirty="0">
                <a:latin typeface="Calibri Light"/>
                <a:cs typeface="Calibri Light"/>
              </a:rPr>
              <a:t>ataque al corazón</a:t>
            </a:r>
            <a:endParaRPr lang="es-ES_tradnl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C242F611-46AA-23F1-BE79-CC1F63F77A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03" y="3982286"/>
            <a:ext cx="1076641" cy="113207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4904A78A-F07E-417D-53ED-759FCF3230E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1048" y="728681"/>
            <a:ext cx="2305456" cy="2305456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F81CF14E-5EF3-6A17-19F5-180536C16D1A}"/>
              </a:ext>
            </a:extLst>
          </p:cNvPr>
          <p:cNvSpPr txBox="1"/>
          <p:nvPr/>
        </p:nvSpPr>
        <p:spPr>
          <a:xfrm rot="16200000">
            <a:off x="10993773" y="1985693"/>
            <a:ext cx="1763486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solidFill>
                  <a:srgbClr val="4D5156"/>
                </a:solidFill>
                <a:latin typeface="Arial"/>
              </a:rPr>
              <a:t>©</a:t>
            </a:r>
            <a:r>
              <a:rPr lang="en-US" sz="1100" b="1" dirty="0"/>
              <a:t>WHO/Laerdal Medical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97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58EF6FA-047A-EF09-F5A3-F08330681EDE}"/>
              </a:ext>
            </a:extLst>
          </p:cNvPr>
          <p:cNvSpPr txBox="1">
            <a:spLocks/>
          </p:cNvSpPr>
          <p:nvPr/>
        </p:nvSpPr>
        <p:spPr>
          <a:xfrm>
            <a:off x="838199" y="144788"/>
            <a:ext cx="80276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00205C"/>
                </a:solidFill>
                <a:latin typeface="Calibri"/>
                <a:cs typeface="Calibri"/>
              </a:rPr>
              <a:t>E: </a:t>
            </a:r>
            <a:r>
              <a:rPr lang="es-ES" dirty="0">
                <a:solidFill>
                  <a:srgbClr val="1F3864"/>
                </a:solidFill>
                <a:latin typeface="Calibri Light"/>
                <a:ea typeface="+mn-lt"/>
                <a:cs typeface="+mn-lt"/>
              </a:rPr>
              <a:t>Eventos relacionados con la enfermedad o lesión</a:t>
            </a:r>
            <a:endParaRPr lang="es-ES" dirty="0">
              <a:solidFill>
                <a:srgbClr val="1F3864"/>
              </a:solidFill>
              <a:latin typeface="Calibri Light"/>
              <a:cs typeface="Calibri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3647E8A-E200-2F40-D739-79F55E45BEAA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>
                <a:latin typeface="Calibri Light"/>
                <a:ea typeface="Source Sans Pro"/>
                <a:cs typeface="Calibri Light"/>
              </a:rPr>
              <a:t>PREGUNTE</a:t>
            </a:r>
            <a:endParaRPr lang="es-ES_tradnl" sz="2400" dirty="0">
              <a:latin typeface="Calibri Light"/>
              <a:ea typeface="Source Sans Pro"/>
              <a:cs typeface="Calibri Light"/>
            </a:endParaRPr>
          </a:p>
          <a:p>
            <a:pPr marL="800100" lvl="1" indent="-342900">
              <a:buFont typeface="Arial"/>
              <a:buChar char="•"/>
            </a:pPr>
            <a:r>
              <a:rPr lang="es-ES_tradnl" sz="2400" dirty="0">
                <a:latin typeface="Calibri Light"/>
                <a:cs typeface="Calibri Light"/>
              </a:rPr>
              <a:t>¿El paciente fue hallado sumergido o cerca del agua? </a:t>
            </a:r>
            <a:endParaRPr lang="es-ES_tradnl" sz="2400" dirty="0">
              <a:latin typeface="Calibri Light"/>
              <a:ea typeface="Source Sans Pro"/>
              <a:cs typeface="Calibri Light"/>
            </a:endParaRPr>
          </a:p>
          <a:p>
            <a:pPr lvl="1"/>
            <a:endParaRPr lang="es-ES_tradnl" sz="2400" dirty="0">
              <a:solidFill>
                <a:srgbClr val="000000"/>
              </a:solidFill>
              <a:latin typeface="Calibri Light"/>
              <a:ea typeface="Source Sans Pro"/>
              <a:cs typeface="Calibri Light"/>
            </a:endParaRPr>
          </a:p>
          <a:p>
            <a:pPr marL="0" indent="0">
              <a:buNone/>
            </a:pPr>
            <a:r>
              <a:rPr lang="es-ES_tradnl" sz="2400" dirty="0">
                <a:solidFill>
                  <a:schemeClr val="accent2"/>
                </a:solidFill>
                <a:latin typeface="Calibri Light"/>
                <a:ea typeface="Source Sans Pro"/>
                <a:cs typeface="Calibri Light"/>
              </a:rPr>
              <a:t>PIENSE</a:t>
            </a:r>
          </a:p>
          <a:p>
            <a:pPr marL="800100" lvl="1" indent="-342900">
              <a:buFont typeface="Arial"/>
              <a:buChar char="•"/>
            </a:pPr>
            <a:r>
              <a:rPr lang="es-ES_tradnl" sz="2400" dirty="0">
                <a:latin typeface="Calibri Light"/>
                <a:cs typeface="Calibri Light"/>
              </a:rPr>
              <a:t>Considere ahogamiento (aspiración de agua en vía respiratoria) si una persona se encuentra en o cerca del agua</a:t>
            </a:r>
          </a:p>
          <a:p>
            <a:pPr marL="800100" lvl="1" indent="-342900">
              <a:buFont typeface="Arial"/>
              <a:buChar char="•"/>
            </a:pPr>
            <a:r>
              <a:rPr lang="es-ES_tradnl" sz="2400" dirty="0">
                <a:latin typeface="Calibri Light"/>
                <a:cs typeface="Calibri Light"/>
              </a:rPr>
              <a:t>Incluso una pequeña cantidad de agua aspirada puede causar daños pulmonares graves y puede empeorar</a:t>
            </a:r>
            <a:endParaRPr lang="es-ES_tradnl" sz="2400" dirty="0">
              <a:latin typeface="Calibri Light"/>
              <a:ea typeface="Source Sans Pro"/>
              <a:cs typeface="Calibri Ligh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208C24-54FE-3E24-5BF1-842A4F1EE7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44" y="4001294"/>
            <a:ext cx="1076641" cy="1132074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3BAC0AF8-F9B8-E212-434A-22844AD628B2}"/>
              </a:ext>
            </a:extLst>
          </p:cNvPr>
          <p:cNvSpPr/>
          <p:nvPr/>
        </p:nvSpPr>
        <p:spPr>
          <a:xfrm>
            <a:off x="7084966" y="4658971"/>
            <a:ext cx="1554480" cy="240065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9D3155E8-5F17-9E57-DBA7-28C66D60D015}"/>
              </a:ext>
            </a:extLst>
          </p:cNvPr>
          <p:cNvSpPr txBox="1"/>
          <p:nvPr/>
        </p:nvSpPr>
        <p:spPr>
          <a:xfrm>
            <a:off x="2586278" y="5591535"/>
            <a:ext cx="5154553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marR="0" lvl="3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OBSERVAR DE CERCA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185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58EF6FA-047A-EF09-F5A3-F08330681EDE}"/>
              </a:ext>
            </a:extLst>
          </p:cNvPr>
          <p:cNvSpPr txBox="1">
            <a:spLocks/>
          </p:cNvSpPr>
          <p:nvPr/>
        </p:nvSpPr>
        <p:spPr>
          <a:xfrm>
            <a:off x="838199" y="144788"/>
            <a:ext cx="80276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00205C"/>
                </a:solidFill>
                <a:latin typeface="Calibri"/>
                <a:cs typeface="Calibri"/>
              </a:rPr>
              <a:t>E: </a:t>
            </a:r>
            <a:r>
              <a:rPr lang="es-ES" dirty="0">
                <a:solidFill>
                  <a:srgbClr val="1F3864"/>
                </a:solidFill>
                <a:latin typeface="Calibri Light"/>
                <a:ea typeface="+mn-lt"/>
                <a:cs typeface="+mn-lt"/>
              </a:rPr>
              <a:t>Eventos relacionados con la enfermedad o lesión</a:t>
            </a:r>
            <a:endParaRPr lang="es-ES" dirty="0">
              <a:solidFill>
                <a:srgbClr val="1F3864"/>
              </a:solidFill>
              <a:latin typeface="Calibri Light"/>
              <a:cs typeface="Calibr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91FF6C1-5B00-2602-C90E-FF1ED622B438}"/>
              </a:ext>
            </a:extLst>
          </p:cNvPr>
          <p:cNvSpPr txBox="1">
            <a:spLocks/>
          </p:cNvSpPr>
          <p:nvPr/>
        </p:nvSpPr>
        <p:spPr>
          <a:xfrm>
            <a:off x="989760" y="1940939"/>
            <a:ext cx="876384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>
                <a:latin typeface="Calibri Light"/>
                <a:ea typeface="Source Sans Pro"/>
                <a:cs typeface="Calibri Light"/>
              </a:rPr>
              <a:t>PREGUNTE</a:t>
            </a:r>
            <a:endParaRPr lang="es-ES_tradnl" sz="2400" dirty="0">
              <a:latin typeface="Calibri Light"/>
              <a:ea typeface="Source Sans Pro"/>
              <a:cs typeface="Calibri Light"/>
            </a:endParaRPr>
          </a:p>
          <a:p>
            <a:pPr marL="800100" lvl="1" indent="-342900">
              <a:buFont typeface="Arial"/>
              <a:buChar char="•"/>
            </a:pPr>
            <a:r>
              <a:rPr lang="es-ES_tradnl" sz="2400" dirty="0">
                <a:latin typeface="Calibri Light"/>
                <a:ea typeface="Source Sans Pro"/>
                <a:cs typeface="Calibri Light"/>
              </a:rPr>
              <a:t>¿Ha estado expuesta a plaguicidas u otras sustancias químicas?</a:t>
            </a:r>
          </a:p>
          <a:p>
            <a:pPr marL="457200" lvl="1" indent="0">
              <a:buNone/>
            </a:pPr>
            <a:endParaRPr lang="es-ES_tradnl" sz="2400" dirty="0">
              <a:solidFill>
                <a:srgbClr val="000000"/>
              </a:solidFill>
              <a:latin typeface="Calibri Light"/>
              <a:ea typeface="Source Sans Pro"/>
              <a:cs typeface="Calibri Light"/>
            </a:endParaRPr>
          </a:p>
          <a:p>
            <a:pPr marL="0" indent="0">
              <a:buNone/>
            </a:pPr>
            <a:r>
              <a:rPr lang="es-ES_tradnl" sz="2400" dirty="0">
                <a:solidFill>
                  <a:schemeClr val="accent2"/>
                </a:solidFill>
                <a:latin typeface="Calibri Light"/>
                <a:ea typeface="Source Sans Pro"/>
                <a:cs typeface="Calibri Light"/>
              </a:rPr>
              <a:t>PIENSE</a:t>
            </a:r>
          </a:p>
          <a:p>
            <a:pPr marL="800100" lvl="1" indent="-342900">
              <a:buFont typeface="Arial"/>
              <a:buChar char="•"/>
            </a:pPr>
            <a:r>
              <a:rPr lang="es-ES_tradnl" sz="2400" dirty="0">
                <a:latin typeface="Calibri Light"/>
                <a:ea typeface="Source Sans Pro"/>
                <a:cs typeface="Calibri Light"/>
              </a:rPr>
              <a:t>Los pesticidas utilizados en la agricultura pueden ser absorbidos a través de la piel y causar secreciones abundantes </a:t>
            </a:r>
            <a:r>
              <a:rPr lang="es-ES_tradnl" sz="2400">
                <a:latin typeface="Calibri Light"/>
                <a:ea typeface="Source Sans Pro"/>
                <a:cs typeface="Calibri Light"/>
              </a:rPr>
              <a:t>en las vías respiratorias y los pulmones</a:t>
            </a:r>
          </a:p>
          <a:p>
            <a:pPr marL="800100" lvl="1" indent="-342900">
              <a:buFont typeface="Arial"/>
              <a:buChar char="•"/>
            </a:pPr>
            <a:r>
              <a:rPr lang="es-ES_tradnl" sz="2400" dirty="0">
                <a:latin typeface="Calibri Light"/>
                <a:ea typeface="Source Sans Pro"/>
                <a:cs typeface="Calibri Light"/>
              </a:rPr>
              <a:t>La exposición a gases de un incendio puede causar inhalación química </a:t>
            </a:r>
            <a:endParaRPr lang="es-ES_tradnl"/>
          </a:p>
          <a:p>
            <a:pPr lvl="1"/>
            <a:endParaRPr lang="en-US" sz="2400" dirty="0">
              <a:latin typeface="Calibri Light"/>
              <a:ea typeface="Source Sans Pro"/>
              <a:cs typeface="Calibri Light"/>
            </a:endParaRPr>
          </a:p>
        </p:txBody>
      </p:sp>
      <p:pic>
        <p:nvPicPr>
          <p:cNvPr id="12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5269FAF5-3BD4-060A-0F48-A2E3D63140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568" y="2205004"/>
            <a:ext cx="2320421" cy="2349176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D11B9837-824F-A6AE-C2AC-AFA221AC90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16" y="4116608"/>
            <a:ext cx="1076641" cy="1132074"/>
          </a:xfrm>
          <a:prstGeom prst="rect">
            <a:avLst/>
          </a:prstGeom>
        </p:spPr>
      </p:pic>
      <p:sp>
        <p:nvSpPr>
          <p:cNvPr id="14" name="TextBox 7">
            <a:extLst>
              <a:ext uri="{FF2B5EF4-FFF2-40B4-BE49-F238E27FC236}">
                <a16:creationId xmlns:a16="http://schemas.microsoft.com/office/drawing/2014/main" id="{B1293698-3F03-8601-04BA-49E54849D1AF}"/>
              </a:ext>
            </a:extLst>
          </p:cNvPr>
          <p:cNvSpPr txBox="1"/>
          <p:nvPr/>
        </p:nvSpPr>
        <p:spPr>
          <a:xfrm>
            <a:off x="10367590" y="4664223"/>
            <a:ext cx="1763486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>
                <a:solidFill>
                  <a:srgbClr val="4D5156"/>
                </a:solidFill>
                <a:latin typeface="Arial"/>
              </a:rPr>
              <a:t>©</a:t>
            </a:r>
            <a:r>
              <a:rPr lang="en-US" sz="1100" b="1"/>
              <a:t>WHO/Laerdal Medical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58EF6FA-047A-EF09-F5A3-F08330681EDE}"/>
              </a:ext>
            </a:extLst>
          </p:cNvPr>
          <p:cNvSpPr txBox="1">
            <a:spLocks/>
          </p:cNvSpPr>
          <p:nvPr/>
        </p:nvSpPr>
        <p:spPr>
          <a:xfrm>
            <a:off x="838199" y="144788"/>
            <a:ext cx="80276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00205C"/>
                </a:solidFill>
                <a:latin typeface="Calibri"/>
                <a:cs typeface="Calibri"/>
              </a:rPr>
              <a:t>E: </a:t>
            </a:r>
            <a:r>
              <a:rPr lang="es-ES" dirty="0">
                <a:solidFill>
                  <a:srgbClr val="1F3864"/>
                </a:solidFill>
                <a:latin typeface="Calibri Light"/>
                <a:ea typeface="+mn-lt"/>
                <a:cs typeface="+mn-lt"/>
              </a:rPr>
              <a:t>Eventos relacionados con la enfermedad o lesión</a:t>
            </a:r>
            <a:endParaRPr lang="es-ES" dirty="0">
              <a:solidFill>
                <a:srgbClr val="1F3864"/>
              </a:solidFill>
              <a:latin typeface="Calibri Light"/>
              <a:cs typeface="Calibr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A85FA43-0E7A-9283-E929-2BDCFBE85C33}"/>
              </a:ext>
            </a:extLst>
          </p:cNvPr>
          <p:cNvSpPr txBox="1">
            <a:spLocks/>
          </p:cNvSpPr>
          <p:nvPr/>
        </p:nvSpPr>
        <p:spPr>
          <a:xfrm>
            <a:off x="1380565" y="1825625"/>
            <a:ext cx="9388127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>
                <a:latin typeface="Calibri Light"/>
                <a:ea typeface="Source Sans Pro"/>
                <a:cs typeface="Calibri Light"/>
              </a:rPr>
              <a:t>PREGUNTE</a:t>
            </a:r>
            <a:endParaRPr lang="es-ES_tradnl" sz="2400" dirty="0">
              <a:latin typeface="Calibri Light"/>
              <a:ea typeface="Source Sans Pro"/>
              <a:cs typeface="Calibri Light"/>
            </a:endParaRPr>
          </a:p>
          <a:p>
            <a:pPr marL="800100" lvl="1" indent="-342900">
              <a:buFont typeface="Arial"/>
              <a:buChar char="•"/>
            </a:pPr>
            <a:r>
              <a:rPr lang="es-ES_tradnl" sz="2400" dirty="0">
                <a:latin typeface="Calibri Light"/>
                <a:cs typeface="Calibri Light"/>
              </a:rPr>
              <a:t>¿Hubo algún traumatismo reciente? </a:t>
            </a:r>
          </a:p>
          <a:p>
            <a:pPr marL="457200" lvl="1" indent="0">
              <a:buNone/>
            </a:pPr>
            <a:endParaRPr lang="es-ES_tradnl" sz="2400" dirty="0">
              <a:latin typeface="Calibri Light"/>
              <a:ea typeface="Source Sans Pro"/>
              <a:cs typeface="Calibri Light"/>
            </a:endParaRPr>
          </a:p>
          <a:p>
            <a:pPr marL="0" indent="0">
              <a:buNone/>
            </a:pPr>
            <a:r>
              <a:rPr lang="es-ES_tradnl" sz="2400" dirty="0">
                <a:solidFill>
                  <a:schemeClr val="accent2"/>
                </a:solidFill>
                <a:latin typeface="Calibri Light"/>
                <a:ea typeface="Source Sans Pro"/>
                <a:cs typeface="Calibri Light"/>
              </a:rPr>
              <a:t>PIENSE</a:t>
            </a:r>
          </a:p>
          <a:p>
            <a:pPr marL="800100" lvl="1" indent="-342900">
              <a:buFont typeface="Arial"/>
              <a:buChar char="•"/>
            </a:pPr>
            <a:r>
              <a:rPr lang="es-ES_tradnl" sz="2400" dirty="0">
                <a:latin typeface="Calibri Light"/>
                <a:ea typeface="Source Sans Pro"/>
                <a:cs typeface="Calibri Light"/>
              </a:rPr>
              <a:t>Fractura de costillas</a:t>
            </a:r>
          </a:p>
          <a:p>
            <a:pPr marL="800100" lvl="1" indent="-342900">
              <a:buFont typeface="Arial"/>
              <a:buChar char="•"/>
            </a:pPr>
            <a:r>
              <a:rPr lang="es-ES_tradnl" sz="2400" dirty="0">
                <a:latin typeface="Calibri Light"/>
                <a:ea typeface="Source Sans Pro"/>
                <a:cs typeface="Calibri Light"/>
              </a:rPr>
              <a:t>Neumotórax</a:t>
            </a:r>
          </a:p>
          <a:p>
            <a:pPr marL="800100" lvl="1" indent="-342900">
              <a:buFont typeface="Arial"/>
              <a:buChar char="•"/>
            </a:pPr>
            <a:r>
              <a:rPr lang="es-ES_tradnl" sz="2400" dirty="0">
                <a:latin typeface="Calibri Light"/>
                <a:ea typeface="Source Sans Pro"/>
                <a:cs typeface="Calibri Light"/>
              </a:rPr>
              <a:t>Hemotórax</a:t>
            </a:r>
          </a:p>
          <a:p>
            <a:pPr marL="800100" lvl="1" indent="-342900">
              <a:buFont typeface="Arial"/>
              <a:buChar char="•"/>
            </a:pPr>
            <a:r>
              <a:rPr lang="es-ES_tradnl" sz="2400" dirty="0">
                <a:latin typeface="Calibri Light"/>
                <a:ea typeface="Source Sans Pro"/>
                <a:cs typeface="Calibri Light"/>
              </a:rPr>
              <a:t>Contusiones cardíacas o pulmonares</a:t>
            </a:r>
            <a:endParaRPr lang="es-ES_tradnl" sz="2400" dirty="0">
              <a:latin typeface="Calibri Light"/>
              <a:cs typeface="Calibri Light"/>
            </a:endParaRPr>
          </a:p>
          <a:p>
            <a:pPr lvl="1"/>
            <a:endParaRPr lang="en-US" sz="2400" dirty="0">
              <a:latin typeface="Calibri Light"/>
              <a:ea typeface="Source Sans Pro"/>
              <a:cs typeface="Calibri Light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025107F8-9694-63C1-7D7A-BD1E59579D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150" y="3719163"/>
            <a:ext cx="1076641" cy="1132074"/>
          </a:xfrm>
          <a:prstGeom prst="rect">
            <a:avLst/>
          </a:prstGeom>
        </p:spPr>
      </p:pic>
      <p:pic>
        <p:nvPicPr>
          <p:cNvPr id="9" name="Picture 4" descr="Diagram&#10;&#10;Description automatically generated">
            <a:extLst>
              <a:ext uri="{FF2B5EF4-FFF2-40B4-BE49-F238E27FC236}">
                <a16:creationId xmlns:a16="http://schemas.microsoft.com/office/drawing/2014/main" id="{E58C4C52-0F1D-2317-AC53-0758A6F11E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597" y="3133961"/>
            <a:ext cx="2743200" cy="2743200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E6F23C1F-1FBD-F039-91D1-CD2D2DE57430}"/>
              </a:ext>
            </a:extLst>
          </p:cNvPr>
          <p:cNvSpPr txBox="1"/>
          <p:nvPr/>
        </p:nvSpPr>
        <p:spPr>
          <a:xfrm>
            <a:off x="7835597" y="5877161"/>
            <a:ext cx="1763486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>
                <a:solidFill>
                  <a:srgbClr val="4D5156"/>
                </a:solidFill>
                <a:latin typeface="Arial"/>
              </a:rPr>
              <a:t>©</a:t>
            </a:r>
            <a:r>
              <a:rPr lang="en-US" sz="1100" b="1"/>
              <a:t>WHO/Laerdal Medical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85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58EF6FA-047A-EF09-F5A3-F08330681EDE}"/>
              </a:ext>
            </a:extLst>
          </p:cNvPr>
          <p:cNvSpPr txBox="1">
            <a:spLocks/>
          </p:cNvSpPr>
          <p:nvPr/>
        </p:nvSpPr>
        <p:spPr>
          <a:xfrm>
            <a:off x="838199" y="144788"/>
            <a:ext cx="80276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1F3864"/>
                </a:solidFill>
                <a:latin typeface="Calibri Light"/>
                <a:ea typeface="+mn-lt"/>
                <a:cs typeface="+mn-lt"/>
              </a:rPr>
              <a:t> Pregunta 1 del libro de ejercicios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7FD6E32-C3B7-F6CA-8F1B-E16254A05575}"/>
              </a:ext>
            </a:extLst>
          </p:cNvPr>
          <p:cNvSpPr txBox="1"/>
          <p:nvPr/>
        </p:nvSpPr>
        <p:spPr>
          <a:xfrm>
            <a:off x="804232" y="2172159"/>
            <a:ext cx="9977609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dirty="0">
                <a:latin typeface="Calibri Light"/>
                <a:cs typeface="Calibri Light"/>
              </a:rPr>
              <a:t>Usando la sección anterior del libro de trabajo, enumere 5 preguntas sobre ANTECEDENTES MÉDICOS ANTERIORES que haría al tomar una muestra de historial médico. </a:t>
            </a:r>
          </a:p>
          <a:p>
            <a:endParaRPr lang="es-ES" sz="2400" dirty="0">
              <a:latin typeface="Calibri Light"/>
              <a:cs typeface="Calibri Light"/>
            </a:endParaRPr>
          </a:p>
          <a:p>
            <a:r>
              <a:rPr lang="es-ES" sz="2400" dirty="0">
                <a:latin typeface="Calibri Light"/>
                <a:cs typeface="Calibri Light"/>
              </a:rPr>
              <a:t>1.</a:t>
            </a:r>
          </a:p>
          <a:p>
            <a:r>
              <a:rPr lang="es-ES" sz="2400" dirty="0">
                <a:latin typeface="Calibri Light"/>
                <a:cs typeface="Calibri Light"/>
              </a:rPr>
              <a:t>2.​</a:t>
            </a:r>
          </a:p>
          <a:p>
            <a:r>
              <a:rPr lang="es-ES" sz="2400" dirty="0">
                <a:latin typeface="Calibri Light"/>
                <a:cs typeface="Calibri Light"/>
              </a:rPr>
              <a:t>3.</a:t>
            </a:r>
          </a:p>
          <a:p>
            <a:r>
              <a:rPr lang="es-ES" sz="2400" dirty="0">
                <a:latin typeface="Calibri Light"/>
                <a:cs typeface="Calibri Light"/>
              </a:rPr>
              <a:t>4.</a:t>
            </a:r>
          </a:p>
          <a:p>
            <a:r>
              <a:rPr lang="es-ES" sz="2400" dirty="0">
                <a:latin typeface="Calibri Light"/>
                <a:cs typeface="Calibri Light"/>
              </a:rPr>
              <a:t>5.​</a:t>
            </a:r>
          </a:p>
        </p:txBody>
      </p:sp>
      <p:pic>
        <p:nvPicPr>
          <p:cNvPr id="3" name="Imagen 2" descr="Imagen que contiene edificio&#10;&#10;Descripción generada automáticamente">
            <a:extLst>
              <a:ext uri="{FF2B5EF4-FFF2-40B4-BE49-F238E27FC236}">
                <a16:creationId xmlns:a16="http://schemas.microsoft.com/office/drawing/2014/main" id="{F16F8D0E-33FA-EFF6-CD16-CAEEA59D8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2538" y="220509"/>
            <a:ext cx="1373551" cy="107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904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5;p1">
            <a:extLst>
              <a:ext uri="{FF2B5EF4-FFF2-40B4-BE49-F238E27FC236}">
                <a16:creationId xmlns:a16="http://schemas.microsoft.com/office/drawing/2014/main" id="{CD716821-B786-8443-44B2-27D218762B59}"/>
              </a:ext>
            </a:extLst>
          </p:cNvPr>
          <p:cNvSpPr txBox="1">
            <a:spLocks noGrp="1"/>
          </p:cNvSpPr>
          <p:nvPr/>
        </p:nvSpPr>
        <p:spPr>
          <a:xfrm>
            <a:off x="-2349" y="1828935"/>
            <a:ext cx="12201211" cy="13981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spcFirstLastPara="1" wrap="square" lIns="466325" tIns="360000" rIns="360000" bIns="828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810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55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55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228600"/>
            <a:endParaRPr lang="en-US">
              <a:solidFill>
                <a:srgbClr val="FFFFFF"/>
              </a:solidFill>
            </a:endParaRPr>
          </a:p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Arial"/>
              <a:buNone/>
            </a:pPr>
            <a:endParaRPr lang="en-US">
              <a:solidFill>
                <a:srgbClr val="FFFFFF"/>
              </a:solidFill>
            </a:endParaRPr>
          </a:p>
          <a:p>
            <a:pPr marL="228600" indent="-228600"/>
            <a:endParaRPr lang="en-US">
              <a:solidFill>
                <a:srgbClr val="FFFFFF"/>
              </a:solidFill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93050" y="1813346"/>
            <a:ext cx="10515600" cy="1430151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rgbClr val="FFFFFF"/>
                </a:solidFill>
                <a:latin typeface="Calibri"/>
                <a:ea typeface="Source Sans Pro"/>
                <a:cs typeface="Calibri"/>
              </a:rPr>
              <a:t>Dificultad Respiratoria</a:t>
            </a:r>
          </a:p>
        </p:txBody>
      </p:sp>
      <p:sp>
        <p:nvSpPr>
          <p:cNvPr id="7" name="Google Shape;50;p1">
            <a:extLst>
              <a:ext uri="{FF2B5EF4-FFF2-40B4-BE49-F238E27FC236}">
                <a16:creationId xmlns:a16="http://schemas.microsoft.com/office/drawing/2014/main" id="{CD118F75-F65B-C1DC-4DF4-6F8B90A993C3}"/>
              </a:ext>
            </a:extLst>
          </p:cNvPr>
          <p:cNvSpPr txBox="1"/>
          <p:nvPr/>
        </p:nvSpPr>
        <p:spPr>
          <a:xfrm>
            <a:off x="-236957" y="3428512"/>
            <a:ext cx="1210545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45700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800"/>
            </a:pP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Quattrocento Sans"/>
                <a:cs typeface="Calibri"/>
                <a:sym typeface="Quattrocento Sans"/>
              </a:rPr>
              <a:t>Segunda parte: </a:t>
            </a:r>
            <a:r>
              <a:rPr lang="es-ES" sz="2800" b="1" dirty="0">
                <a:solidFill>
                  <a:schemeClr val="accent2"/>
                </a:solidFill>
                <a:latin typeface="Calibri"/>
                <a:ea typeface="Quattrocento Sans"/>
                <a:cs typeface="Calibri"/>
                <a:sym typeface="Quattrocento Sans"/>
              </a:rPr>
              <a:t>Evaluación secundaria hallazgos</a:t>
            </a: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Quattrocento Sans"/>
                <a:cs typeface="Calibri"/>
                <a:sym typeface="Quattrocento Sans"/>
              </a:rPr>
              <a:t> y posibles causas</a:t>
            </a:r>
            <a:endParaRPr lang="es-ES" sz="2800" i="0" u="none" strike="noStrike" cap="none" dirty="0">
              <a:solidFill>
                <a:schemeClr val="accent1">
                  <a:lumMod val="50000"/>
                </a:schemeClr>
              </a:solidFill>
              <a:latin typeface="Calibri"/>
              <a:ea typeface="Quattrocento Sans"/>
              <a:cs typeface="Calibri"/>
            </a:endParaRPr>
          </a:p>
        </p:txBody>
      </p:sp>
      <p:pic>
        <p:nvPicPr>
          <p:cNvPr id="10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5FA17D39-950F-0825-4B1A-A05E0F473C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0107" y="5716787"/>
            <a:ext cx="3155301" cy="109078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7F20EC58-7CF0-6142-BC09-0531B28E58B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5932" y="103235"/>
            <a:ext cx="10858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481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58EF6FA-047A-EF09-F5A3-F08330681EDE}"/>
              </a:ext>
            </a:extLst>
          </p:cNvPr>
          <p:cNvSpPr txBox="1">
            <a:spLocks/>
          </p:cNvSpPr>
          <p:nvPr/>
        </p:nvSpPr>
        <p:spPr>
          <a:xfrm>
            <a:off x="838199" y="144788"/>
            <a:ext cx="86978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1F3864"/>
                </a:solidFill>
                <a:latin typeface="Calibri"/>
                <a:ea typeface="+mn-lt"/>
                <a:cs typeface="Calibri"/>
              </a:rPr>
              <a:t>Hallazgos de la evaluación secundaria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01F9F38-6990-0D3F-E631-9EE63E21CEAF}"/>
              </a:ext>
            </a:extLst>
          </p:cNvPr>
          <p:cNvSpPr>
            <a:spLocks noGrp="1"/>
          </p:cNvSpPr>
          <p:nvPr/>
        </p:nvSpPr>
        <p:spPr>
          <a:xfrm>
            <a:off x="906313" y="1644784"/>
            <a:ext cx="10515600" cy="2184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400" b="1" dirty="0">
                <a:latin typeface="Calibri Light"/>
                <a:cs typeface="Calibri Light"/>
              </a:rPr>
              <a:t>Observe, escuche y sienta 
</a:t>
            </a:r>
            <a:r>
              <a:rPr lang="es-ES_tradnl" sz="2400" dirty="0">
                <a:latin typeface="Calibri Light"/>
                <a:cs typeface="Calibri Light"/>
              </a:rPr>
              <a:t>La dificultad para respirar puede presentar: </a:t>
            </a:r>
          </a:p>
          <a:p>
            <a:pPr lvl="1"/>
            <a:r>
              <a:rPr lang="es-ES_tradnl" dirty="0">
                <a:latin typeface="Calibri Light"/>
                <a:cs typeface="Calibri Light"/>
              </a:rPr>
              <a:t>Cambios en la frecuencia respiratoria</a:t>
            </a:r>
          </a:p>
          <a:p>
            <a:pPr lvl="1"/>
            <a:r>
              <a:rPr lang="es-ES_tradnl" dirty="0">
                <a:latin typeface="Calibri Light"/>
                <a:cs typeface="Calibri Light"/>
              </a:rPr>
              <a:t>Cambios en el esfuerzo respiratorio</a:t>
            </a:r>
          </a:p>
          <a:p>
            <a:pPr lvl="1"/>
            <a:r>
              <a:rPr lang="es-ES_tradnl" dirty="0">
                <a:latin typeface="Calibri Light"/>
                <a:cs typeface="Calibri Light"/>
              </a:rPr>
              <a:t>Bajos niveles de oxígeno en la sangre</a:t>
            </a:r>
          </a:p>
          <a:p>
            <a:pPr lvl="1"/>
            <a:endParaRPr lang="en-US" dirty="0">
              <a:latin typeface="Calibri Light"/>
              <a:ea typeface="Source Sans Pro"/>
              <a:cs typeface="Calibri Light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C8035A2-9B63-BDFD-0CFC-6A3D1AC48DC4}"/>
              </a:ext>
            </a:extLst>
          </p:cNvPr>
          <p:cNvSpPr/>
          <p:nvPr/>
        </p:nvSpPr>
        <p:spPr>
          <a:xfrm>
            <a:off x="589238" y="3968585"/>
            <a:ext cx="9807388" cy="261578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buSzPct val="25000"/>
            </a:pPr>
            <a:r>
              <a:rPr lang="es-ES_tradnl" sz="2400" dirty="0">
                <a:solidFill>
                  <a:schemeClr val="accent2"/>
                </a:solidFill>
                <a:latin typeface="Calibri Light"/>
                <a:ea typeface="Lato"/>
                <a:cs typeface="Calibri Light"/>
                <a:sym typeface="Lato"/>
              </a:rPr>
              <a:t>Recuerde: </a:t>
            </a:r>
            <a:r>
              <a:rPr lang="es-ES_tradnl" sz="2400" dirty="0">
                <a:latin typeface="Calibri Light"/>
                <a:ea typeface="Lato"/>
                <a:cs typeface="Calibri Light"/>
                <a:sym typeface="Lato"/>
              </a:rPr>
              <a:t>Ya debería haber completado el examen ABCDE y tratado condiciones potencialmente mortales ANTES de hacer este extenso examen
</a:t>
            </a:r>
          </a:p>
          <a:p>
            <a:pPr lvl="0" algn="ctr">
              <a:lnSpc>
                <a:spcPct val="114999"/>
              </a:lnSpc>
            </a:pPr>
            <a:r>
              <a:rPr lang="es-ES_tradnl" sz="2400" b="1" dirty="0">
                <a:solidFill>
                  <a:srgbClr val="002060"/>
                </a:solidFill>
                <a:latin typeface="Calibri Light"/>
                <a:ea typeface="Lato"/>
                <a:cs typeface="Calibri Light"/>
                <a:sym typeface="Lato"/>
              </a:rPr>
              <a:t>Si la evaluación secundaria identifica una condición ABCDE, </a:t>
            </a:r>
            <a:r>
              <a:rPr lang="es-ES_tradnl" sz="2400" b="1" u="sng" dirty="0">
                <a:solidFill>
                  <a:srgbClr val="002060"/>
                </a:solidFill>
                <a:latin typeface="Calibri Light"/>
                <a:ea typeface="Lato"/>
                <a:cs typeface="Calibri Light"/>
                <a:sym typeface="Lato"/>
              </a:rPr>
              <a:t>DETÉNGASE Y RETOME DE INMEDIATO EL PROCEDIMIENTO ABCDE para tratarlo.</a:t>
            </a:r>
            <a:endParaRPr lang="es-ES_tradnl" b="1">
              <a:solidFill>
                <a:srgbClr val="002060"/>
              </a:solidFill>
              <a:cs typeface="Calibri"/>
            </a:endParaRPr>
          </a:p>
          <a:p>
            <a:pPr algn="ctr">
              <a:lnSpc>
                <a:spcPct val="115000"/>
              </a:lnSpc>
              <a:buSzPct val="25000"/>
            </a:pPr>
            <a:endParaRPr lang="en-US" sz="2400" dirty="0">
              <a:latin typeface="Calibri Light"/>
              <a:ea typeface="Lato"/>
              <a:cs typeface="Calibri Light"/>
              <a:sym typeface="Lato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4199EE-23D4-12D3-187A-B89746070F7C}"/>
              </a:ext>
            </a:extLst>
          </p:cNvPr>
          <p:cNvSpPr/>
          <p:nvPr/>
        </p:nvSpPr>
        <p:spPr>
          <a:xfrm>
            <a:off x="9868348" y="4001294"/>
            <a:ext cx="1554480" cy="240065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31363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754" y="43800"/>
            <a:ext cx="10515600" cy="1325563"/>
          </a:xfrm>
        </p:spPr>
        <p:txBody>
          <a:bodyPr>
            <a:normAutofit/>
          </a:bodyPr>
          <a:lstStyle/>
          <a:p>
            <a:r>
              <a:rPr lang="es-ES_tradnl" dirty="0">
                <a:solidFill>
                  <a:srgbClr val="00205C"/>
                </a:solidFill>
                <a:latin typeface="Calibri"/>
                <a:cs typeface="Calibri"/>
              </a:rPr>
              <a:t>Habilidades escenciales</a:t>
            </a:r>
            <a:endParaRPr lang="es-ES_tradnl" sz="4000" dirty="0">
              <a:solidFill>
                <a:srgbClr val="00205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BE3B2D6-67F5-3614-4934-2ECB33C018CC}"/>
              </a:ext>
            </a:extLst>
          </p:cNvPr>
          <p:cNvSpPr txBox="1"/>
          <p:nvPr/>
        </p:nvSpPr>
        <p:spPr>
          <a:xfrm>
            <a:off x="1703942" y="1749846"/>
            <a:ext cx="4193754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dirty="0">
                <a:latin typeface="Calibri Light"/>
                <a:cs typeface="Calibri Light"/>
              </a:rPr>
              <a:t>Inmovilización de la columna cervical</a:t>
            </a:r>
            <a:endParaRPr lang="es-ES" dirty="0">
              <a:latin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s-ES" dirty="0">
                <a:latin typeface="Calibri Light"/>
                <a:cs typeface="Calibri Light"/>
              </a:rPr>
              <a:t>Inclinación de la cabeza y elevación del mentón/tracción mandibular</a:t>
            </a:r>
            <a:endParaRPr lang="es-ES" dirty="0">
              <a:latin typeface="Calibri" panose="020F0502020204030204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s-ES" dirty="0">
                <a:latin typeface="Calibri Light"/>
                <a:cs typeface="Calibri Light"/>
              </a:rPr>
              <a:t> Succión de las vías respiratorias</a:t>
            </a:r>
            <a:endParaRPr lang="es-ES" dirty="0">
              <a:latin typeface="Calibri" panose="020F0502020204030204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s-ES" dirty="0">
                <a:latin typeface="Calibri Light"/>
                <a:cs typeface="Calibri Light"/>
              </a:rPr>
              <a:t>Manejo de la asfixia</a:t>
            </a:r>
            <a:endParaRPr lang="es-ES" dirty="0">
              <a:latin typeface="Calibri" panose="020F0502020204030204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s-ES" dirty="0">
                <a:latin typeface="Calibri Light"/>
                <a:cs typeface="Calibri Light"/>
              </a:rPr>
              <a:t>Posición de recuperación </a:t>
            </a:r>
            <a:endParaRPr lang="es-ES" dirty="0">
              <a:latin typeface="Calibri" panose="020F0502020204030204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s-ES" dirty="0">
                <a:latin typeface="Calibri Light"/>
                <a:cs typeface="Calibri Light"/>
              </a:rPr>
              <a:t>Colocación de sondas nasofaríngeas y orofaríngeas </a:t>
            </a:r>
            <a:endParaRPr lang="es-ES" dirty="0">
              <a:cs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375A8BF-60E2-FB62-8CE3-D7587BF1C929}"/>
              </a:ext>
            </a:extLst>
          </p:cNvPr>
          <p:cNvSpPr txBox="1"/>
          <p:nvPr/>
        </p:nvSpPr>
        <p:spPr>
          <a:xfrm>
            <a:off x="1749846" y="126326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dirty="0">
                <a:latin typeface="Calibri Light"/>
                <a:cs typeface="Calibri Light"/>
              </a:rPr>
              <a:t>Evaluación ABCDE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C861F03-5E6C-57B6-C3EA-02BBACD02755}"/>
              </a:ext>
            </a:extLst>
          </p:cNvPr>
          <p:cNvSpPr txBox="1"/>
          <p:nvPr/>
        </p:nvSpPr>
        <p:spPr>
          <a:xfrm>
            <a:off x="1786569" y="4476520"/>
            <a:ext cx="4028501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dirty="0">
                <a:latin typeface="Calibri Light"/>
                <a:cs typeface="Calibri Light"/>
              </a:rPr>
              <a:t>Administración de oxígeno Ventilación bolsa-válvula-mascarilla </a:t>
            </a:r>
            <a:endParaRPr lang="es-ES" dirty="0">
              <a:latin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s-ES" dirty="0">
                <a:latin typeface="Calibri Light"/>
                <a:cs typeface="Calibri Light"/>
              </a:rPr>
              <a:t>Descompresión con aguja de neumotórax a tensión </a:t>
            </a:r>
            <a:endParaRPr lang="es-ES" dirty="0">
              <a:latin typeface="Calibri" panose="020F0502020204030204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s-ES" dirty="0">
                <a:latin typeface="Calibri Light"/>
                <a:cs typeface="Calibri Light"/>
              </a:rPr>
              <a:t>Apósito de tres lados para herida en el pecho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A8F46B2-5B9C-BA26-5663-14662D8AB11A}"/>
              </a:ext>
            </a:extLst>
          </p:cNvPr>
          <p:cNvSpPr txBox="1"/>
          <p:nvPr/>
        </p:nvSpPr>
        <p:spPr>
          <a:xfrm>
            <a:off x="7653050" y="1125555"/>
            <a:ext cx="4019320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dirty="0">
                <a:latin typeface="Calibri Light"/>
                <a:cs typeface="Calibri Light"/>
              </a:rPr>
              <a:t>Colocación de vía intravenosa (IV) </a:t>
            </a:r>
            <a:endParaRPr lang="es-ES" dirty="0">
              <a:latin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s-ES" dirty="0">
                <a:latin typeface="Calibri Light"/>
                <a:cs typeface="Calibri Light"/>
              </a:rPr>
              <a:t>Reanimación con líquidos IV</a:t>
            </a:r>
            <a:endParaRPr lang="es-ES" dirty="0">
              <a:latin typeface="Calibri" panose="020F0502020204030204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s-ES" dirty="0">
                <a:latin typeface="Calibri Light"/>
                <a:cs typeface="Calibri Light"/>
              </a:rPr>
              <a:t>Presión directa/empaquetar heridas profundas para el control de hemorragias </a:t>
            </a:r>
            <a:endParaRPr lang="es-ES" dirty="0">
              <a:latin typeface="Calibri" panose="020F0502020204030204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s-ES" dirty="0">
                <a:latin typeface="Calibri Light"/>
                <a:cs typeface="Calibri Light"/>
              </a:rPr>
              <a:t>Torniquete para el control de hemorragias </a:t>
            </a:r>
            <a:endParaRPr lang="es-ES" dirty="0">
              <a:latin typeface="Calibri" panose="020F0502020204030204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s-ES" dirty="0">
                <a:latin typeface="Calibri Light"/>
                <a:cs typeface="Calibri Light"/>
              </a:rPr>
              <a:t>Inmovilización de fracturas</a:t>
            </a:r>
            <a:endParaRPr lang="es-ES" dirty="0">
              <a:latin typeface="Calibri" panose="020F0502020204030204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s-ES" dirty="0">
                <a:latin typeface="Calibri Light"/>
                <a:cs typeface="Calibri Light"/>
              </a:rPr>
              <a:t>Prueba de pellizco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F82826B-953A-8D30-FD9C-D5B5DCE37E22}"/>
              </a:ext>
            </a:extLst>
          </p:cNvPr>
          <p:cNvSpPr txBox="1"/>
          <p:nvPr/>
        </p:nvSpPr>
        <p:spPr>
          <a:xfrm>
            <a:off x="7634689" y="4026665"/>
            <a:ext cx="3780621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dirty="0">
                <a:latin typeface="Calibri Light"/>
                <a:cs typeface="Calibri Light"/>
              </a:rPr>
              <a:t>Inmovilización completa de la columna </a:t>
            </a:r>
            <a:endParaRPr lang="es-ES" dirty="0">
              <a:latin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s-ES" dirty="0">
                <a:latin typeface="Calibri Light"/>
                <a:cs typeface="Calibri Light"/>
              </a:rPr>
              <a:t>Evaluación de la AVDI y la escala de Glasgow </a:t>
            </a:r>
            <a:endParaRPr lang="es-ES" dirty="0">
              <a:latin typeface="Calibri" panose="020F0502020204030204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s-ES" dirty="0">
                <a:latin typeface="Calibri Light"/>
                <a:cs typeface="Calibri Light"/>
              </a:rPr>
              <a:t>Administración de glucosa</a:t>
            </a:r>
            <a:endParaRPr lang="es-ES" dirty="0">
              <a:cs typeface="Calibri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07D791B-07B9-E610-CB32-B1A2978F273A}"/>
              </a:ext>
            </a:extLst>
          </p:cNvPr>
          <p:cNvSpPr txBox="1"/>
          <p:nvPr/>
        </p:nvSpPr>
        <p:spPr>
          <a:xfrm>
            <a:off x="7616328" y="5651653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alibri Light"/>
                <a:cs typeface="Calibri Light"/>
              </a:rPr>
              <a:t>Manejo de heridas</a:t>
            </a:r>
            <a:endParaRPr lang="es-ES" dirty="0">
              <a:latin typeface="Calibri" panose="020F0502020204030204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alibri Light"/>
                <a:cs typeface="Calibri Light"/>
              </a:rPr>
              <a:t>Manejo de mordeduras de serpiente 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0AA3CF4E-531F-A843-4F65-AA95FCBA3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73" y="2192471"/>
            <a:ext cx="1590675" cy="857250"/>
          </a:xfrm>
          <a:prstGeom prst="rect">
            <a:avLst/>
          </a:prstGeom>
        </p:spPr>
      </p:pic>
      <p:pic>
        <p:nvPicPr>
          <p:cNvPr id="19" name="Imagen 18" descr="A picture containing logo&#10;&#10;Description automatically generated">
            <a:extLst>
              <a:ext uri="{FF2B5EF4-FFF2-40B4-BE49-F238E27FC236}">
                <a16:creationId xmlns:a16="http://schemas.microsoft.com/office/drawing/2014/main" id="{C3A19127-1978-089F-97E0-1D87CABBF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91" y="4904858"/>
            <a:ext cx="1600200" cy="885825"/>
          </a:xfrm>
          <a:prstGeom prst="rect">
            <a:avLst/>
          </a:prstGeom>
        </p:spPr>
      </p:pic>
      <p:pic>
        <p:nvPicPr>
          <p:cNvPr id="20" name="Imagen 19" descr="A picture containing icon&#10;&#10;Description automatically generated">
            <a:extLst>
              <a:ext uri="{FF2B5EF4-FFF2-40B4-BE49-F238E27FC236}">
                <a16:creationId xmlns:a16="http://schemas.microsoft.com/office/drawing/2014/main" id="{D3521D8F-BDB5-9149-CD79-D0E8F7C03A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0833" y="1953773"/>
            <a:ext cx="1619250" cy="857250"/>
          </a:xfrm>
          <a:prstGeom prst="rect">
            <a:avLst/>
          </a:prstGeom>
        </p:spPr>
      </p:pic>
      <p:pic>
        <p:nvPicPr>
          <p:cNvPr id="21" name="Imagen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2B53C4A-5D69-A0D2-D90A-8F59BE3355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120" y="4299275"/>
            <a:ext cx="1590675" cy="866775"/>
          </a:xfrm>
          <a:prstGeom prst="rect">
            <a:avLst/>
          </a:prstGeom>
        </p:spPr>
      </p:pic>
      <p:pic>
        <p:nvPicPr>
          <p:cNvPr id="22" name="Imagen 2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51A46D0-53DD-FBF0-8DF9-4EF2926430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6759" y="5653948"/>
            <a:ext cx="15906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927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A1FB9DC-F638-196B-66E7-C8EADAE7E371}"/>
              </a:ext>
            </a:extLst>
          </p:cNvPr>
          <p:cNvSpPr txBox="1">
            <a:spLocks/>
          </p:cNvSpPr>
          <p:nvPr/>
        </p:nvSpPr>
        <p:spPr>
          <a:xfrm>
            <a:off x="838199" y="144788"/>
            <a:ext cx="84223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1F3864"/>
                </a:solidFill>
                <a:latin typeface="Calibri"/>
                <a:ea typeface="+mn-lt"/>
                <a:cs typeface="Calibri"/>
              </a:rPr>
              <a:t>Hallazgos de la evaluación secundaria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AEB6440-9EFE-24F4-0C23-C04250FBD3A9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b="1" dirty="0">
                <a:latin typeface="Calibri Light"/>
                <a:ea typeface="Source Sans Pro"/>
                <a:cs typeface="Calibri Light"/>
              </a:rPr>
              <a:t>Observe </a:t>
            </a:r>
            <a:r>
              <a:rPr lang="es-ES_tradnl" dirty="0">
                <a:latin typeface="Calibri Light"/>
                <a:ea typeface="Source Sans Pro"/>
                <a:cs typeface="Calibri Light"/>
              </a:rPr>
              <a:t>signos de insuficiencia respiratoria </a:t>
            </a:r>
            <a:endParaRPr lang="es-ES_tradnl" dirty="0">
              <a:latin typeface="Calibri Light"/>
              <a:cs typeface="Calibri Light"/>
            </a:endParaRPr>
          </a:p>
          <a:p>
            <a:pPr lvl="1"/>
            <a:r>
              <a:rPr lang="es-ES_tradnl" dirty="0">
                <a:latin typeface="Calibri Light"/>
                <a:cs typeface="Calibri Light"/>
              </a:rPr>
              <a:t>Uso musculatura accesoria y aumento del esfuerzo respiratorio </a:t>
            </a:r>
          </a:p>
          <a:p>
            <a:pPr lvl="1"/>
            <a:r>
              <a:rPr lang="es-ES_tradnl" dirty="0">
                <a:latin typeface="Calibri Light"/>
                <a:cs typeface="Calibri Light"/>
              </a:rPr>
              <a:t>Dificultad para hablar en oraciones completas</a:t>
            </a:r>
          </a:p>
          <a:p>
            <a:pPr lvl="1"/>
            <a:r>
              <a:rPr lang="es-ES_tradnl" dirty="0">
                <a:latin typeface="Calibri Light"/>
                <a:cs typeface="Calibri Light"/>
              </a:rPr>
              <a:t>Incapacidad de permanecer acostado o inclinarse hacia atrás</a:t>
            </a:r>
          </a:p>
          <a:p>
            <a:pPr lvl="1"/>
            <a:r>
              <a:rPr lang="es-ES_tradnl" dirty="0">
                <a:latin typeface="Calibri Light"/>
                <a:cs typeface="Calibri Light"/>
              </a:rPr>
              <a:t>Diaforesis y piel con signos de hipoperfusión tisular </a:t>
            </a:r>
          </a:p>
          <a:p>
            <a:pPr lvl="1"/>
            <a:r>
              <a:rPr lang="es-ES_tradnl" dirty="0">
                <a:latin typeface="Calibri Light"/>
                <a:cs typeface="Calibri Light"/>
              </a:rPr>
              <a:t>Confusión, irritabilidad, agitación</a:t>
            </a:r>
          </a:p>
          <a:p>
            <a:pPr lvl="1"/>
            <a:r>
              <a:rPr lang="es-ES_tradnl" dirty="0">
                <a:latin typeface="Calibri Light"/>
                <a:cs typeface="Calibri Light"/>
              </a:rPr>
              <a:t>Escaso movimiento de la pared torácica</a:t>
            </a:r>
          </a:p>
          <a:p>
            <a:pPr lvl="1"/>
            <a:r>
              <a:rPr lang="es-ES_tradnl" dirty="0">
                <a:latin typeface="Calibri Light"/>
                <a:cs typeface="Calibri Light"/>
              </a:rPr>
              <a:t>Cianosis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7D8FF5A-5A1A-4811-D79F-1DA331E534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053" y="3600785"/>
            <a:ext cx="2963649" cy="2067339"/>
          </a:xfrm>
          <a:prstGeom prst="rect">
            <a:avLst/>
          </a:prstGeom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94B66C42-D4DB-40AE-EDA7-02E1D720EDA2}"/>
              </a:ext>
            </a:extLst>
          </p:cNvPr>
          <p:cNvSpPr txBox="1"/>
          <p:nvPr/>
        </p:nvSpPr>
        <p:spPr>
          <a:xfrm>
            <a:off x="8280135" y="5665605"/>
            <a:ext cx="1763486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solidFill>
                  <a:srgbClr val="4D5156"/>
                </a:solidFill>
                <a:latin typeface="Arial"/>
              </a:rPr>
              <a:t>©</a:t>
            </a:r>
            <a:r>
              <a:rPr lang="en-US" sz="1100" b="1" dirty="0"/>
              <a:t>WHO/Laerdal Medical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7921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A1FB9DC-F638-196B-66E7-C8EADAE7E371}"/>
              </a:ext>
            </a:extLst>
          </p:cNvPr>
          <p:cNvSpPr txBox="1">
            <a:spLocks/>
          </p:cNvSpPr>
          <p:nvPr/>
        </p:nvSpPr>
        <p:spPr>
          <a:xfrm>
            <a:off x="838199" y="144788"/>
            <a:ext cx="90375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1F3864"/>
                </a:solidFill>
                <a:latin typeface="Calibri"/>
                <a:ea typeface="+mn-lt"/>
                <a:cs typeface="+mn-lt"/>
              </a:rPr>
              <a:t>Hallazgos de la evaluación secundaria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C723608-43FB-7F68-744C-9F3685BC8A1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6916366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b="1" dirty="0">
                <a:latin typeface="Calibri Light"/>
                <a:ea typeface="Source Sans Pro"/>
                <a:cs typeface="Calibri Light"/>
              </a:rPr>
              <a:t>Observe </a:t>
            </a:r>
            <a:r>
              <a:rPr lang="es-ES_tradnl" dirty="0">
                <a:latin typeface="Calibri Light"/>
                <a:ea typeface="Source Sans Pro"/>
                <a:cs typeface="Calibri Light"/>
              </a:rPr>
              <a:t>el tamaño y la reactividad de las pupilas</a:t>
            </a:r>
          </a:p>
          <a:p>
            <a:pPr lvl="1"/>
            <a:r>
              <a:rPr lang="es-ES_tradnl" dirty="0">
                <a:latin typeface="Calibri Light"/>
                <a:cs typeface="Calibri Light"/>
              </a:rPr>
              <a:t>Las pupilas pequeñas </a:t>
            </a:r>
            <a:r>
              <a:rPr lang="es-ES_tradnl" dirty="0">
                <a:solidFill>
                  <a:srgbClr val="FF0000"/>
                </a:solidFill>
                <a:latin typeface="Calibri Light"/>
                <a:cs typeface="Calibri Light"/>
              </a:rPr>
              <a:t>(</a:t>
            </a:r>
            <a:r>
              <a:rPr lang="es-ES_tradnl" dirty="0" err="1">
                <a:solidFill>
                  <a:srgbClr val="FF0000"/>
                </a:solidFill>
                <a:latin typeface="Calibri Light"/>
                <a:cs typeface="Calibri Light"/>
              </a:rPr>
              <a:t>mióticas</a:t>
            </a:r>
            <a:r>
              <a:rPr lang="es-ES_tradnl" dirty="0">
                <a:solidFill>
                  <a:srgbClr val="FF0000"/>
                </a:solidFill>
                <a:latin typeface="Calibri Light"/>
                <a:cs typeface="Calibri Light"/>
              </a:rPr>
              <a:t>) </a:t>
            </a:r>
            <a:r>
              <a:rPr lang="es-ES_tradnl" dirty="0">
                <a:latin typeface="Calibri Light"/>
                <a:cs typeface="Calibri Light"/>
              </a:rPr>
              <a:t>sugieren una posible sobredosis de medicamentos o exposición a sustancias químicas (pesticidas)</a:t>
            </a:r>
          </a:p>
          <a:p>
            <a:pPr lvl="1"/>
            <a:endParaRPr lang="es-ES_tradnl" dirty="0">
              <a:latin typeface="Calibri Light"/>
              <a:cs typeface="Calibri Light"/>
            </a:endParaRPr>
          </a:p>
          <a:p>
            <a:pPr lvl="1"/>
            <a:endParaRPr lang="es-ES_tradnl" dirty="0">
              <a:latin typeface="Calibri Light"/>
              <a:cs typeface="Calibri Light"/>
            </a:endParaRPr>
          </a:p>
          <a:p>
            <a:pPr lvl="1"/>
            <a:r>
              <a:rPr lang="es-ES_tradnl" dirty="0">
                <a:latin typeface="Calibri Light"/>
                <a:cs typeface="Calibri Light"/>
              </a:rPr>
              <a:t>Las pupilas desiguales </a:t>
            </a:r>
            <a:r>
              <a:rPr lang="es-ES_tradnl" dirty="0">
                <a:solidFill>
                  <a:srgbClr val="FF0000"/>
                </a:solidFill>
                <a:latin typeface="Calibri Light"/>
                <a:cs typeface="Calibri Light"/>
              </a:rPr>
              <a:t>(anisocoria) </a:t>
            </a:r>
            <a:r>
              <a:rPr lang="es-ES_tradnl" dirty="0">
                <a:latin typeface="Calibri Light"/>
                <a:cs typeface="Calibri Light"/>
              </a:rPr>
              <a:t>o de forma anormal sugieren lesiones en la cabeza que pueden causar respiración anormal</a:t>
            </a:r>
          </a:p>
        </p:txBody>
      </p:sp>
      <p:pic>
        <p:nvPicPr>
          <p:cNvPr id="12" name="Picture 4" descr="Logo&#10;&#10;Description automatically generated">
            <a:extLst>
              <a:ext uri="{FF2B5EF4-FFF2-40B4-BE49-F238E27FC236}">
                <a16:creationId xmlns:a16="http://schemas.microsoft.com/office/drawing/2014/main" id="{5F09BB31-79D6-42D4-6BC4-F10DC2B144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4294" y="3590802"/>
            <a:ext cx="2743200" cy="1913756"/>
          </a:xfrm>
          <a:prstGeom prst="rect">
            <a:avLst/>
          </a:prstGeom>
        </p:spPr>
      </p:pic>
      <p:pic>
        <p:nvPicPr>
          <p:cNvPr id="14" name="Picture 8" descr="Logo&#10;&#10;Description automatically generated">
            <a:extLst>
              <a:ext uri="{FF2B5EF4-FFF2-40B4-BE49-F238E27FC236}">
                <a16:creationId xmlns:a16="http://schemas.microsoft.com/office/drawing/2014/main" id="{70600F7D-8E0F-5266-F5E6-912DCC7B29C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4294" y="1515890"/>
            <a:ext cx="2743200" cy="1913114"/>
          </a:xfrm>
          <a:prstGeom prst="rect">
            <a:avLst/>
          </a:prstGeom>
        </p:spPr>
      </p:pic>
      <p:sp>
        <p:nvSpPr>
          <p:cNvPr id="16" name="TextBox 1">
            <a:extLst>
              <a:ext uri="{FF2B5EF4-FFF2-40B4-BE49-F238E27FC236}">
                <a16:creationId xmlns:a16="http://schemas.microsoft.com/office/drawing/2014/main" id="{1AC4910F-99B8-C8EA-A8F3-80509EFB3A39}"/>
              </a:ext>
            </a:extLst>
          </p:cNvPr>
          <p:cNvSpPr txBox="1"/>
          <p:nvPr/>
        </p:nvSpPr>
        <p:spPr>
          <a:xfrm>
            <a:off x="8994810" y="3104779"/>
            <a:ext cx="1763486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solidFill>
                  <a:srgbClr val="4D5156"/>
                </a:solidFill>
                <a:latin typeface="Arial"/>
              </a:rPr>
              <a:t>©</a:t>
            </a:r>
            <a:r>
              <a:rPr lang="en-US" sz="1100" b="1" dirty="0"/>
              <a:t>WHO/Laerdal Medical</a:t>
            </a:r>
            <a:endParaRPr lang="en-US" dirty="0"/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6F6F6DEF-0A36-0AD9-CF0A-2854D61FD511}"/>
              </a:ext>
            </a:extLst>
          </p:cNvPr>
          <p:cNvSpPr txBox="1"/>
          <p:nvPr/>
        </p:nvSpPr>
        <p:spPr>
          <a:xfrm>
            <a:off x="8991770" y="5193186"/>
            <a:ext cx="1763486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>
                <a:solidFill>
                  <a:srgbClr val="4D5156"/>
                </a:solidFill>
                <a:latin typeface="Arial"/>
              </a:rPr>
              <a:t>©</a:t>
            </a:r>
            <a:r>
              <a:rPr lang="en-US" sz="1100" b="1"/>
              <a:t>WHO/Laerdal Medical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085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A1FB9DC-F638-196B-66E7-C8EADAE7E371}"/>
              </a:ext>
            </a:extLst>
          </p:cNvPr>
          <p:cNvSpPr txBox="1">
            <a:spLocks/>
          </p:cNvSpPr>
          <p:nvPr/>
        </p:nvSpPr>
        <p:spPr>
          <a:xfrm>
            <a:off x="838199" y="144788"/>
            <a:ext cx="87253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1F3864"/>
                </a:solidFill>
                <a:latin typeface="Calibri"/>
                <a:ea typeface="+mn-lt"/>
                <a:cs typeface="Calibri"/>
              </a:rPr>
              <a:t>Hallazgos de la evaluación secundaria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F22941A-702A-D56F-8F63-B0AAAB8D6646}"/>
              </a:ext>
            </a:extLst>
          </p:cNvPr>
          <p:cNvSpPr>
            <a:spLocks noGrp="1"/>
          </p:cNvSpPr>
          <p:nvPr/>
        </p:nvSpPr>
        <p:spPr>
          <a:xfrm>
            <a:off x="838200" y="1690688"/>
            <a:ext cx="834309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600" b="1" dirty="0">
                <a:latin typeface="Calibri Light"/>
                <a:cs typeface="Calibri Light"/>
              </a:rPr>
              <a:t>Observe</a:t>
            </a:r>
            <a:r>
              <a:rPr lang="es-ES_tradnl" sz="2600" dirty="0">
                <a:latin typeface="Calibri Light"/>
                <a:cs typeface="Calibri Light"/>
              </a:rPr>
              <a:t> la cara, la nariz y la boca</a:t>
            </a:r>
          </a:p>
          <a:p>
            <a:pPr lvl="1"/>
            <a:r>
              <a:rPr lang="es-ES_tradnl" sz="2600" dirty="0">
                <a:latin typeface="Calibri Light"/>
                <a:ea typeface="Source Sans Pro"/>
                <a:cs typeface="Calibri Light"/>
              </a:rPr>
              <a:t>La </a:t>
            </a:r>
            <a:r>
              <a:rPr lang="es-ES_tradnl" sz="2600" b="1" i="1" dirty="0">
                <a:latin typeface="Calibri Light"/>
                <a:ea typeface="Source Sans Pro"/>
                <a:cs typeface="Calibri Light"/>
              </a:rPr>
              <a:t>cianosis</a:t>
            </a:r>
            <a:r>
              <a:rPr lang="es-ES_tradnl" sz="2600" dirty="0">
                <a:latin typeface="Calibri Light"/>
                <a:ea typeface="Source Sans Pro"/>
                <a:cs typeface="Calibri Light"/>
              </a:rPr>
              <a:t> alrededor de los</a:t>
            </a:r>
            <a:r>
              <a:rPr lang="es-ES_tradnl" sz="2600" b="1" dirty="0">
                <a:latin typeface="Calibri Light"/>
                <a:ea typeface="Source Sans Pro"/>
                <a:cs typeface="Calibri Light"/>
              </a:rPr>
              <a:t> labios o nariz</a:t>
            </a:r>
            <a:r>
              <a:rPr lang="es-ES_tradnl" sz="2600" dirty="0">
                <a:latin typeface="Calibri Light"/>
                <a:ea typeface="Source Sans Pro"/>
                <a:cs typeface="Calibri Light"/>
              </a:rPr>
              <a:t> sugiere niveles bajos de oxígeno en la sangre</a:t>
            </a:r>
          </a:p>
          <a:p>
            <a:pPr lvl="1"/>
            <a:r>
              <a:rPr lang="es-ES_tradnl" sz="2600" dirty="0">
                <a:latin typeface="Calibri Light"/>
                <a:ea typeface="Source Sans Pro"/>
                <a:cs typeface="Calibri Light"/>
              </a:rPr>
              <a:t>La </a:t>
            </a:r>
            <a:r>
              <a:rPr lang="es-ES_tradnl" sz="2600" b="1" i="1" dirty="0">
                <a:latin typeface="Calibri Light"/>
                <a:ea typeface="Source Sans Pro"/>
                <a:cs typeface="Calibri Light"/>
              </a:rPr>
              <a:t>palidez </a:t>
            </a:r>
            <a:r>
              <a:rPr lang="es-ES_tradnl" sz="2600" dirty="0">
                <a:latin typeface="Calibri Light"/>
                <a:ea typeface="Source Sans Pro"/>
                <a:cs typeface="Calibri Light"/>
              </a:rPr>
              <a:t>en el interior de los </a:t>
            </a:r>
            <a:r>
              <a:rPr lang="es-ES_tradnl" sz="2600" b="1" dirty="0">
                <a:latin typeface="Calibri Light"/>
                <a:ea typeface="Source Sans Pro"/>
                <a:cs typeface="Calibri Light"/>
              </a:rPr>
              <a:t>parpados inferiores </a:t>
            </a:r>
            <a:r>
              <a:rPr lang="es-ES_tradnl" sz="2600" dirty="0">
                <a:latin typeface="Calibri Light"/>
                <a:ea typeface="Source Sans Pro"/>
                <a:cs typeface="Calibri Light"/>
              </a:rPr>
              <a:t>sugiere anemia </a:t>
            </a:r>
          </a:p>
          <a:p>
            <a:pPr lvl="1"/>
            <a:r>
              <a:rPr lang="es-ES_tradnl" sz="2600" dirty="0">
                <a:latin typeface="Calibri Light"/>
                <a:ea typeface="Source Sans Pro"/>
                <a:cs typeface="Calibri Light"/>
              </a:rPr>
              <a:t>El </a:t>
            </a:r>
            <a:r>
              <a:rPr lang="es-ES_tradnl" sz="2600" b="1" i="1" dirty="0">
                <a:latin typeface="Calibri Light"/>
                <a:ea typeface="Source Sans Pro"/>
                <a:cs typeface="Calibri Light"/>
              </a:rPr>
              <a:t>edema</a:t>
            </a:r>
            <a:r>
              <a:rPr lang="es-ES_tradnl" sz="2600" b="1" dirty="0">
                <a:latin typeface="Calibri Light"/>
                <a:ea typeface="Source Sans Pro"/>
                <a:cs typeface="Calibri Light"/>
              </a:rPr>
              <a:t> de los labios</a:t>
            </a:r>
            <a:r>
              <a:rPr lang="es-ES_tradnl" sz="2600" dirty="0">
                <a:latin typeface="Calibri Light"/>
                <a:ea typeface="Source Sans Pro"/>
                <a:cs typeface="Calibri Light"/>
              </a:rPr>
              <a:t>, la lengua y la parte posterior de la boca sugieren una reacción alérgica</a:t>
            </a:r>
          </a:p>
          <a:p>
            <a:pPr lvl="1"/>
            <a:r>
              <a:rPr lang="es-ES_tradnl" sz="2600" dirty="0">
                <a:latin typeface="Calibri Light"/>
                <a:ea typeface="Source Sans Pro"/>
                <a:cs typeface="Calibri Light"/>
              </a:rPr>
              <a:t>El </a:t>
            </a:r>
            <a:r>
              <a:rPr lang="es-ES_tradnl" sz="2600" b="1" i="1" dirty="0">
                <a:latin typeface="Calibri Light"/>
                <a:ea typeface="Source Sans Pro"/>
                <a:cs typeface="Calibri Light"/>
              </a:rPr>
              <a:t>hollín </a:t>
            </a:r>
            <a:r>
              <a:rPr lang="es-ES_tradnl" sz="2600" dirty="0">
                <a:latin typeface="Calibri Light"/>
                <a:ea typeface="Source Sans Pro"/>
                <a:cs typeface="Calibri Light"/>
              </a:rPr>
              <a:t>alrededor de la boca o la nariz, el vello facial quemado o las quemaduras faciales sugieren inhalación de humo</a:t>
            </a:r>
          </a:p>
          <a:p>
            <a:pPr lvl="1"/>
            <a:r>
              <a:rPr lang="es-ES_tradnl" sz="2600" b="1" dirty="0">
                <a:latin typeface="Calibri Light"/>
                <a:ea typeface="Source Sans Pro"/>
                <a:cs typeface="Calibri Light"/>
              </a:rPr>
              <a:t>Sangrado, inflamación</a:t>
            </a:r>
            <a:r>
              <a:rPr lang="es-ES_tradnl" sz="2600" dirty="0">
                <a:latin typeface="Calibri Light"/>
                <a:ea typeface="Source Sans Pro"/>
                <a:cs typeface="Calibri Light"/>
              </a:rPr>
              <a:t> o forma anormal de las vías respiratorias pueden deberse a un traumatismo</a:t>
            </a:r>
          </a:p>
        </p:txBody>
      </p:sp>
      <p:pic>
        <p:nvPicPr>
          <p:cNvPr id="3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E2C8191E-3F58-CFDE-070C-C732129893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6557" y="1531502"/>
            <a:ext cx="2589088" cy="1793697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29B2A04B-1BFB-DED8-4BD3-9C760AE8E23E}"/>
              </a:ext>
            </a:extLst>
          </p:cNvPr>
          <p:cNvSpPr txBox="1"/>
          <p:nvPr/>
        </p:nvSpPr>
        <p:spPr>
          <a:xfrm>
            <a:off x="9349680" y="3298195"/>
            <a:ext cx="1763486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solidFill>
                  <a:srgbClr val="4D5156"/>
                </a:solidFill>
                <a:latin typeface="Arial"/>
              </a:rPr>
              <a:t>©</a:t>
            </a:r>
            <a:r>
              <a:rPr lang="en-US" sz="1100" b="1" dirty="0"/>
              <a:t>WHO/Laerdal Medical</a:t>
            </a:r>
            <a:endParaRPr lang="en-US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6DD7A7BC-73F2-76DA-0258-E8275E3CD7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2637" y="3989315"/>
            <a:ext cx="1977573" cy="13794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266719-3159-3C3A-29DF-16FC5A930B10}"/>
              </a:ext>
            </a:extLst>
          </p:cNvPr>
          <p:cNvSpPr txBox="1"/>
          <p:nvPr/>
        </p:nvSpPr>
        <p:spPr>
          <a:xfrm>
            <a:off x="9456724" y="5368802"/>
            <a:ext cx="1763486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solidFill>
                  <a:srgbClr val="4D5156"/>
                </a:solidFill>
                <a:latin typeface="Arial"/>
              </a:rPr>
              <a:t>©</a:t>
            </a:r>
            <a:r>
              <a:rPr lang="en-US" sz="1100" b="1" dirty="0"/>
              <a:t>WHO/Laerdal Medical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5625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A1FB9DC-F638-196B-66E7-C8EADAE7E371}"/>
              </a:ext>
            </a:extLst>
          </p:cNvPr>
          <p:cNvSpPr txBox="1">
            <a:spLocks/>
          </p:cNvSpPr>
          <p:nvPr/>
        </p:nvSpPr>
        <p:spPr>
          <a:xfrm>
            <a:off x="838199" y="144788"/>
            <a:ext cx="88355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1F3864"/>
                </a:solidFill>
                <a:latin typeface="Calibri"/>
                <a:ea typeface="+mn-lt"/>
                <a:cs typeface="+mn-lt"/>
              </a:rPr>
              <a:t>Hallazgos de la evaluación secundaria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C57CDC1-67D0-FFF0-2966-783F846BF07B}"/>
              </a:ext>
            </a:extLst>
          </p:cNvPr>
          <p:cNvSpPr>
            <a:spLocks noGrp="1"/>
          </p:cNvSpPr>
          <p:nvPr/>
        </p:nvSpPr>
        <p:spPr>
          <a:xfrm>
            <a:off x="838200" y="171545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400" b="1" dirty="0">
                <a:latin typeface="Calibri Light"/>
                <a:cs typeface="Calibri Light"/>
              </a:rPr>
              <a:t>Observe</a:t>
            </a:r>
            <a:r>
              <a:rPr lang="es-ES_tradnl" sz="2400" dirty="0">
                <a:latin typeface="Calibri Light"/>
                <a:cs typeface="Calibri Light"/>
              </a:rPr>
              <a:t> el cuello y el pecho</a:t>
            </a:r>
          </a:p>
          <a:p>
            <a:pPr marL="0" indent="0">
              <a:buNone/>
            </a:pPr>
            <a:endParaRPr lang="es-ES_tradnl" sz="2400" dirty="0">
              <a:latin typeface="Calibri Light"/>
              <a:ea typeface="Source Sans Pro"/>
              <a:cs typeface="Calibri Light"/>
            </a:endParaRPr>
          </a:p>
          <a:p>
            <a:pPr lvl="1"/>
            <a:r>
              <a:rPr lang="es-ES_tradnl" dirty="0">
                <a:latin typeface="Calibri Light"/>
                <a:ea typeface="Source Sans Pro"/>
                <a:cs typeface="Calibri Light"/>
              </a:rPr>
              <a:t>La </a:t>
            </a:r>
            <a:r>
              <a:rPr lang="es-ES_tradnl" b="1" i="1" dirty="0">
                <a:latin typeface="Calibri Light"/>
                <a:ea typeface="Source Sans Pro"/>
                <a:cs typeface="Calibri Light"/>
              </a:rPr>
              <a:t>ingurgitación yugular</a:t>
            </a:r>
            <a:r>
              <a:rPr lang="es-ES_tradnl" i="1" dirty="0">
                <a:latin typeface="Calibri Light"/>
                <a:ea typeface="Source Sans Pro"/>
                <a:cs typeface="Calibri Light"/>
              </a:rPr>
              <a:t> </a:t>
            </a:r>
            <a:r>
              <a:rPr lang="es-ES_tradnl" dirty="0">
                <a:latin typeface="Calibri Light"/>
                <a:ea typeface="Source Sans Pro"/>
                <a:cs typeface="Calibri Light"/>
              </a:rPr>
              <a:t>sugiere insuficiencia cardíaca, neumotórax a tensión o taponamiento cardiaco</a:t>
            </a:r>
          </a:p>
          <a:p>
            <a:pPr lvl="1"/>
            <a:r>
              <a:rPr lang="es-ES_tradnl" dirty="0">
                <a:latin typeface="Calibri Light"/>
                <a:ea typeface="Source Sans Pro"/>
                <a:cs typeface="Calibri Light"/>
              </a:rPr>
              <a:t>El </a:t>
            </a:r>
            <a:r>
              <a:rPr lang="es-ES_tradnl" i="1" dirty="0">
                <a:latin typeface="Calibri Light"/>
                <a:ea typeface="Source Sans Pro"/>
                <a:cs typeface="Calibri Light"/>
              </a:rPr>
              <a:t>uso de </a:t>
            </a:r>
            <a:r>
              <a:rPr lang="es-ES_tradnl" b="1" dirty="0">
                <a:latin typeface="Calibri Light"/>
                <a:ea typeface="Source Sans Pro"/>
                <a:cs typeface="Calibri Light"/>
              </a:rPr>
              <a:t>musculatura accesoria</a:t>
            </a:r>
            <a:r>
              <a:rPr lang="es-ES_tradnl" i="1" dirty="0">
                <a:latin typeface="Calibri Light"/>
                <a:ea typeface="Source Sans Pro"/>
                <a:cs typeface="Calibri Light"/>
              </a:rPr>
              <a:t> </a:t>
            </a:r>
            <a:r>
              <a:rPr lang="es-ES_tradnl" dirty="0">
                <a:latin typeface="Calibri Light"/>
                <a:ea typeface="Source Sans Pro"/>
                <a:cs typeface="Calibri Light"/>
              </a:rPr>
              <a:t>(cuello y tórax) sugiere dificultad respiratoria </a:t>
            </a:r>
          </a:p>
          <a:p>
            <a:pPr lvl="1"/>
            <a:r>
              <a:rPr lang="es-ES_tradnl" b="1" dirty="0">
                <a:latin typeface="Calibri Light"/>
                <a:ea typeface="Source Sans Pro"/>
                <a:cs typeface="Calibri Light"/>
              </a:rPr>
              <a:t>Desviación traqueal</a:t>
            </a:r>
            <a:r>
              <a:rPr lang="es-ES_tradnl" i="1" dirty="0">
                <a:latin typeface="Calibri Light"/>
                <a:ea typeface="Source Sans Pro"/>
                <a:cs typeface="Calibri Light"/>
              </a:rPr>
              <a:t> </a:t>
            </a:r>
            <a:r>
              <a:rPr lang="es-ES_tradnl" dirty="0">
                <a:latin typeface="Calibri Light"/>
                <a:ea typeface="Source Sans Pro"/>
                <a:cs typeface="Calibri Light"/>
              </a:rPr>
              <a:t>sugiere neumotórax a tensión o tumor</a:t>
            </a:r>
          </a:p>
          <a:p>
            <a:pPr lvl="1"/>
            <a:r>
              <a:rPr lang="es-ES_tradnl" b="1" dirty="0">
                <a:latin typeface="Calibri Light"/>
                <a:ea typeface="Source Sans Pro"/>
                <a:cs typeface="Calibri Light"/>
              </a:rPr>
              <a:t>Inflamación del cuello</a:t>
            </a:r>
            <a:r>
              <a:rPr lang="es-ES_tradnl" dirty="0">
                <a:latin typeface="Calibri Light"/>
                <a:ea typeface="Source Sans Pro"/>
                <a:cs typeface="Calibri Light"/>
              </a:rPr>
              <a:t> sugiere infección o trauma</a:t>
            </a:r>
          </a:p>
          <a:p>
            <a:pPr lvl="1"/>
            <a:r>
              <a:rPr lang="es-ES_tradnl" b="1" dirty="0">
                <a:latin typeface="Calibri Light"/>
                <a:ea typeface="Source Sans Pro"/>
                <a:cs typeface="Calibri Light"/>
              </a:rPr>
              <a:t>Examine cuidadosamente</a:t>
            </a:r>
            <a:r>
              <a:rPr lang="es-ES_tradnl" dirty="0">
                <a:latin typeface="Calibri Light"/>
                <a:ea typeface="Source Sans Pro"/>
                <a:cs typeface="Calibri Light"/>
              </a:rPr>
              <a:t> todo el cuello y el tórax para buscar signos de trauma </a:t>
            </a:r>
          </a:p>
        </p:txBody>
      </p:sp>
    </p:spTree>
    <p:extLst>
      <p:ext uri="{BB962C8B-B14F-4D97-AF65-F5344CB8AC3E}">
        <p14:creationId xmlns:p14="http://schemas.microsoft.com/office/powerpoint/2010/main" val="37441461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A1FB9DC-F638-196B-66E7-C8EADAE7E371}"/>
              </a:ext>
            </a:extLst>
          </p:cNvPr>
          <p:cNvSpPr txBox="1">
            <a:spLocks/>
          </p:cNvSpPr>
          <p:nvPr/>
        </p:nvSpPr>
        <p:spPr>
          <a:xfrm>
            <a:off x="838199" y="144788"/>
            <a:ext cx="88355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1F3864"/>
                </a:solidFill>
                <a:latin typeface="Calibri"/>
                <a:ea typeface="+mn-lt"/>
                <a:cs typeface="+mn-lt"/>
              </a:rPr>
              <a:t>Hallazgos de la evaluación secundaria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E8CBAE9-7A00-59B4-C5D5-741A64397933}"/>
              </a:ext>
            </a:extLst>
          </p:cNvPr>
          <p:cNvSpPr>
            <a:spLocks noGrp="1"/>
          </p:cNvSpPr>
          <p:nvPr/>
        </p:nvSpPr>
        <p:spPr>
          <a:xfrm>
            <a:off x="838200" y="1483153"/>
            <a:ext cx="10515600" cy="46583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>
                <a:latin typeface="Calibri Light"/>
                <a:ea typeface="Source Sans Pro"/>
                <a:cs typeface="Calibri Light"/>
              </a:rPr>
              <a:t>Observe la</a:t>
            </a:r>
            <a:r>
              <a:rPr lang="es-ES_tradnl" sz="2400" dirty="0">
                <a:latin typeface="Calibri Light"/>
                <a:ea typeface="Source Sans Pro"/>
                <a:cs typeface="Calibri Light"/>
              </a:rPr>
              <a:t> </a:t>
            </a:r>
            <a:r>
              <a:rPr lang="es-ES_tradnl" sz="2400" dirty="0">
                <a:solidFill>
                  <a:schemeClr val="accent2"/>
                </a:solidFill>
                <a:latin typeface="Calibri Light"/>
                <a:ea typeface="Source Sans Pro"/>
                <a:cs typeface="Calibri Light"/>
              </a:rPr>
              <a:t>frecuencia y el patrón </a:t>
            </a:r>
            <a:r>
              <a:rPr lang="es-ES_tradnl" sz="2400" dirty="0">
                <a:latin typeface="Calibri Light"/>
                <a:ea typeface="Source Sans Pro"/>
                <a:cs typeface="Calibri Light"/>
              </a:rPr>
              <a:t>respiratorio</a:t>
            </a:r>
          </a:p>
          <a:p>
            <a:pPr lvl="1"/>
            <a:r>
              <a:rPr lang="es-ES_tradnl" b="1" dirty="0">
                <a:latin typeface="Calibri Light"/>
                <a:ea typeface="Source Sans Pro"/>
                <a:cs typeface="Calibri Light"/>
              </a:rPr>
              <a:t>Sibilancias</a:t>
            </a:r>
            <a:r>
              <a:rPr lang="es-ES_tradnl" dirty="0">
                <a:latin typeface="Calibri Light"/>
                <a:ea typeface="Source Sans Pro"/>
                <a:cs typeface="Calibri Light"/>
              </a:rPr>
              <a:t> con periodo de exhalación prolongada debido al estrechamiento de la vía aérea inferior de los pulmones sugiere </a:t>
            </a:r>
            <a:r>
              <a:rPr lang="es-ES_tradnl" b="1" dirty="0">
                <a:latin typeface="Calibri Light"/>
                <a:ea typeface="Source Sans Pro"/>
                <a:cs typeface="Calibri Light"/>
              </a:rPr>
              <a:t>a</a:t>
            </a:r>
            <a:r>
              <a:rPr lang="es-ES_tradnl" sz="2400" b="1" dirty="0">
                <a:latin typeface="Calibri Light"/>
                <a:ea typeface="Source Sans Pro"/>
                <a:cs typeface="Calibri Light"/>
              </a:rPr>
              <a:t>sma y EPOC</a:t>
            </a:r>
          </a:p>
          <a:p>
            <a:pPr lvl="1"/>
            <a:r>
              <a:rPr lang="es-ES_tradnl" b="1" dirty="0">
                <a:latin typeface="Calibri Light"/>
                <a:ea typeface="Source Sans Pro"/>
                <a:cs typeface="Calibri Light"/>
              </a:rPr>
              <a:t>Respiración </a:t>
            </a:r>
            <a:r>
              <a:rPr lang="es-ES_tradnl" b="1" i="1" dirty="0">
                <a:latin typeface="Calibri Light"/>
                <a:ea typeface="Source Sans Pro"/>
                <a:cs typeface="Calibri Light"/>
              </a:rPr>
              <a:t>rápida</a:t>
            </a:r>
            <a:endParaRPr lang="es-ES_tradnl" b="1" i="1">
              <a:latin typeface="Calibri Light"/>
              <a:ea typeface="Source Sans Pro"/>
              <a:cs typeface="Calibri Light"/>
            </a:endParaRPr>
          </a:p>
          <a:p>
            <a:pPr lvl="2"/>
            <a:r>
              <a:rPr lang="es-ES_tradnl" sz="2400" dirty="0">
                <a:latin typeface="Calibri Light"/>
                <a:cs typeface="Calibri Light"/>
              </a:rPr>
              <a:t>Deshidratación</a:t>
            </a:r>
          </a:p>
          <a:p>
            <a:pPr lvl="2"/>
            <a:r>
              <a:rPr lang="es-ES_tradnl" sz="2400" dirty="0">
                <a:latin typeface="Calibri Light"/>
                <a:cs typeface="Calibri Light"/>
              </a:rPr>
              <a:t>Infección grave</a:t>
            </a:r>
          </a:p>
          <a:p>
            <a:pPr lvl="2"/>
            <a:r>
              <a:rPr lang="es-ES_tradnl" sz="2400" dirty="0">
                <a:latin typeface="Calibri Light"/>
                <a:cs typeface="Calibri Light"/>
              </a:rPr>
              <a:t>Desequilibrios bioquímicos en la sangre</a:t>
            </a:r>
          </a:p>
          <a:p>
            <a:pPr lvl="2"/>
            <a:r>
              <a:rPr lang="es-ES_tradnl" sz="2400" dirty="0">
                <a:latin typeface="Calibri Light"/>
                <a:cs typeface="Calibri Light"/>
              </a:rPr>
              <a:t>Envenenamiento</a:t>
            </a:r>
          </a:p>
          <a:p>
            <a:pPr lvl="2"/>
            <a:r>
              <a:rPr lang="es-ES_tradnl" sz="2400" dirty="0">
                <a:latin typeface="Calibri Light"/>
                <a:cs typeface="Calibri Light"/>
              </a:rPr>
              <a:t>Ansiedad</a:t>
            </a:r>
          </a:p>
          <a:p>
            <a:pPr lvl="1"/>
            <a:r>
              <a:rPr lang="es-ES_tradnl" b="1" dirty="0">
                <a:latin typeface="Calibri Light"/>
                <a:ea typeface="Source Sans Pro"/>
                <a:cs typeface="Calibri Light"/>
              </a:rPr>
              <a:t>Respiración</a:t>
            </a:r>
            <a:r>
              <a:rPr lang="es-ES_tradnl" b="1" i="1" dirty="0">
                <a:latin typeface="Calibri Light"/>
                <a:ea typeface="Source Sans Pro"/>
                <a:cs typeface="Calibri Light"/>
              </a:rPr>
              <a:t> Lenta y superficial</a:t>
            </a:r>
            <a:r>
              <a:rPr lang="es-ES_tradnl" i="1" dirty="0">
                <a:latin typeface="Calibri Light"/>
                <a:ea typeface="Source Sans Pro"/>
                <a:cs typeface="Calibri Light"/>
              </a:rPr>
              <a:t> sugiere sobredosis de opiáceos</a:t>
            </a:r>
            <a:endParaRPr lang="es-ES_tradnl" sz="2400" dirty="0">
              <a:latin typeface="Calibri Light"/>
              <a:ea typeface="Source Sans Pro"/>
              <a:cs typeface="Calibri Light"/>
            </a:endParaRPr>
          </a:p>
          <a:p>
            <a:pPr lvl="1"/>
            <a:r>
              <a:rPr lang="es-ES_tradnl" dirty="0">
                <a:latin typeface="Calibri Light"/>
                <a:ea typeface="Source Sans Pro"/>
                <a:cs typeface="Calibri Light"/>
              </a:rPr>
              <a:t>Trauma al tórax que limita la habilidad de respirar hondo</a:t>
            </a:r>
          </a:p>
          <a:p>
            <a:pPr lvl="2"/>
            <a:r>
              <a:rPr lang="es-ES_tradnl" sz="2400" dirty="0">
                <a:latin typeface="Calibri Light"/>
                <a:ea typeface="Source Sans Pro"/>
                <a:cs typeface="Calibri Light"/>
              </a:rPr>
              <a:t>Tórax inestable ocurre con múltiples fracturas de costilla</a:t>
            </a:r>
          </a:p>
        </p:txBody>
      </p:sp>
      <p:pic>
        <p:nvPicPr>
          <p:cNvPr id="3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41CDAA0-124F-649E-17F1-E37800592E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007" y="2857724"/>
            <a:ext cx="2743200" cy="1913114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D868B3F9-90CA-4804-6BA1-5C1E1E70A716}"/>
              </a:ext>
            </a:extLst>
          </p:cNvPr>
          <p:cNvSpPr txBox="1"/>
          <p:nvPr/>
        </p:nvSpPr>
        <p:spPr>
          <a:xfrm>
            <a:off x="9259496" y="4512101"/>
            <a:ext cx="1763486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>
                <a:solidFill>
                  <a:srgbClr val="4D5156"/>
                </a:solidFill>
                <a:latin typeface="Calibri Light"/>
                <a:cs typeface="Calibri Light"/>
              </a:rPr>
              <a:t>©</a:t>
            </a:r>
            <a:r>
              <a:rPr lang="en-US" sz="1100" b="1">
                <a:latin typeface="Calibri Light"/>
                <a:cs typeface="Calibri Light"/>
              </a:rPr>
              <a:t>WHO/Laerdal Medical</a:t>
            </a:r>
            <a:endParaRPr lang="en-US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831401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A1FB9DC-F638-196B-66E7-C8EADAE7E371}"/>
              </a:ext>
            </a:extLst>
          </p:cNvPr>
          <p:cNvSpPr txBox="1">
            <a:spLocks/>
          </p:cNvSpPr>
          <p:nvPr/>
        </p:nvSpPr>
        <p:spPr>
          <a:xfrm>
            <a:off x="838199" y="144788"/>
            <a:ext cx="88355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1F3864"/>
                </a:solidFill>
                <a:latin typeface="Calibri"/>
                <a:ea typeface="+mn-lt"/>
                <a:cs typeface="+mn-lt"/>
              </a:rPr>
              <a:t>Hallazgos de la evaluación secundaria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4C71983-B562-7DF5-D1A8-7192C1FA34B9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>
                <a:latin typeface="Source Sans Pro"/>
                <a:ea typeface="Source Sans Pro"/>
              </a:rPr>
              <a:t>Observe </a:t>
            </a:r>
            <a:r>
              <a:rPr lang="es-ES_tradnl" sz="2400" dirty="0">
                <a:latin typeface="Source Sans Pro"/>
                <a:ea typeface="Source Sans Pro"/>
              </a:rPr>
              <a:t>ambas piernas</a:t>
            </a:r>
            <a:endParaRPr lang="es-ES_tradnl" sz="2400" b="1" dirty="0">
              <a:latin typeface="Source Sans Pro"/>
              <a:ea typeface="Source Sans Pro"/>
              <a:cs typeface="Calibri" panose="020F0502020204030204"/>
            </a:endParaRPr>
          </a:p>
          <a:p>
            <a:pPr lvl="1"/>
            <a:r>
              <a:rPr lang="es-ES_tradnl" b="1" dirty="0">
                <a:latin typeface="Source Sans Pro"/>
                <a:ea typeface="Source Sans Pro"/>
                <a:cs typeface="Roboto"/>
              </a:rPr>
              <a:t>Edema en ambas piernas</a:t>
            </a:r>
            <a:r>
              <a:rPr lang="es-ES_tradnl" dirty="0">
                <a:latin typeface="Source Sans Pro"/>
                <a:ea typeface="Source Sans Pro"/>
                <a:cs typeface="Roboto"/>
              </a:rPr>
              <a:t> (insuficiencia cardíaca)</a:t>
            </a:r>
          </a:p>
          <a:p>
            <a:pPr lvl="1"/>
            <a:r>
              <a:rPr lang="es-ES_tradnl" dirty="0">
                <a:latin typeface="Source Sans Pro"/>
                <a:ea typeface="Source Sans Pro"/>
                <a:cs typeface="Roboto"/>
              </a:rPr>
              <a:t>Edema y/o aumento de circunferencia de </a:t>
            </a:r>
            <a:r>
              <a:rPr lang="es-ES_tradnl" b="1" dirty="0">
                <a:latin typeface="Source Sans Pro"/>
                <a:ea typeface="Source Sans Pro"/>
                <a:cs typeface="Roboto"/>
              </a:rPr>
              <a:t>una pierna con dolor</a:t>
            </a:r>
            <a:r>
              <a:rPr lang="es-ES_tradnl" dirty="0">
                <a:latin typeface="Source Sans Pro"/>
                <a:ea typeface="Source Sans Pro"/>
                <a:cs typeface="Roboto"/>
              </a:rPr>
              <a:t> (Trombosis venosa</a:t>
            </a:r>
            <a:endParaRPr lang="es-ES_tradnl" sz="2400" dirty="0">
              <a:latin typeface="Source Sans Pro"/>
              <a:ea typeface="Source Sans Pro"/>
              <a:cs typeface="Roboto"/>
            </a:endParaRPr>
          </a:p>
          <a:p>
            <a:pPr marL="0" indent="0">
              <a:buNone/>
            </a:pPr>
            <a:r>
              <a:rPr lang="es-ES_tradnl" sz="2400" b="1" dirty="0">
                <a:latin typeface="Source Sans Pro"/>
                <a:ea typeface="Source Sans Pro"/>
                <a:cs typeface="Roboto"/>
              </a:rPr>
              <a:t>Observe </a:t>
            </a:r>
            <a:r>
              <a:rPr lang="es-ES_tradnl" sz="2400" dirty="0">
                <a:latin typeface="Source Sans Pro"/>
                <a:ea typeface="Source Sans Pro"/>
                <a:cs typeface="Roboto"/>
              </a:rPr>
              <a:t>la piel</a:t>
            </a:r>
            <a:endParaRPr lang="es-ES_tradnl" sz="2400" b="1" dirty="0">
              <a:latin typeface="Source Sans Pro"/>
              <a:ea typeface="Source Sans Pro"/>
              <a:cs typeface="Roboto"/>
            </a:endParaRPr>
          </a:p>
          <a:p>
            <a:pPr lvl="1"/>
            <a:r>
              <a:rPr lang="es-ES_tradnl" dirty="0">
                <a:latin typeface="Source Sans Pro"/>
                <a:ea typeface="Source Sans Pro"/>
              </a:rPr>
              <a:t>Mordeduras (reacción alérgica)</a:t>
            </a:r>
          </a:p>
          <a:p>
            <a:pPr lvl="1"/>
            <a:r>
              <a:rPr lang="es-ES_tradnl" dirty="0"/>
              <a:t>Erupciones cutáneas (reacción alérgica o infección sistémica)</a:t>
            </a:r>
          </a:p>
          <a:p>
            <a:pPr lvl="1"/>
            <a:r>
              <a:rPr lang="es-ES_tradnl" i="1" dirty="0"/>
              <a:t>Palidez</a:t>
            </a:r>
            <a:r>
              <a:rPr lang="es-ES_tradnl" dirty="0"/>
              <a:t> (anemia)</a:t>
            </a:r>
          </a:p>
          <a:p>
            <a:pPr lvl="1"/>
            <a:r>
              <a:rPr lang="es-ES_tradnl" dirty="0"/>
              <a:t>Quemaduras que envuelven el tórax p</a:t>
            </a:r>
            <a:r>
              <a:rPr lang="es-ES_tradnl" sz="2400" dirty="0"/>
              <a:t>ueden restringir la expansión de la pared torácica</a:t>
            </a:r>
            <a:endParaRPr lang="es-ES_tradnl" sz="2400" dirty="0">
              <a:latin typeface="Source Sans Pro"/>
              <a:ea typeface="Source Sans Pro"/>
              <a:cs typeface="Calibri"/>
            </a:endParaRPr>
          </a:p>
          <a:p>
            <a:pPr lvl="2"/>
            <a:endParaRPr lang="en-US" sz="2400" dirty="0">
              <a:latin typeface="Source Sans Pro"/>
              <a:ea typeface="Source Sans Pro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74126754-4E4D-148C-90A4-B1A9CF647B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4798" y="365125"/>
            <a:ext cx="2743200" cy="1914204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F6184A52-97B5-0E6F-F16F-D43E2E13FF79}"/>
              </a:ext>
            </a:extLst>
          </p:cNvPr>
          <p:cNvSpPr txBox="1"/>
          <p:nvPr/>
        </p:nvSpPr>
        <p:spPr>
          <a:xfrm>
            <a:off x="9862413" y="2297903"/>
            <a:ext cx="1763486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solidFill>
                  <a:srgbClr val="4D5156"/>
                </a:solidFill>
                <a:latin typeface="Arial"/>
              </a:rPr>
              <a:t>©</a:t>
            </a:r>
            <a:r>
              <a:rPr lang="en-US" sz="1100" b="1" dirty="0"/>
              <a:t>WHO/Laerdal Medical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0890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A1FB9DC-F638-196B-66E7-C8EADAE7E371}"/>
              </a:ext>
            </a:extLst>
          </p:cNvPr>
          <p:cNvSpPr txBox="1">
            <a:spLocks/>
          </p:cNvSpPr>
          <p:nvPr/>
        </p:nvSpPr>
        <p:spPr>
          <a:xfrm>
            <a:off x="838199" y="144788"/>
            <a:ext cx="88355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1F3864"/>
                </a:solidFill>
                <a:latin typeface="Calibri"/>
                <a:ea typeface="+mn-lt"/>
                <a:cs typeface="+mn-lt"/>
              </a:rPr>
              <a:t>Hallazgos de la evaluación secundaria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5DAA54E-09FA-6BA7-4C02-F7F15FF71662}"/>
              </a:ext>
            </a:extLst>
          </p:cNvPr>
          <p:cNvSpPr>
            <a:spLocks noGrp="1"/>
          </p:cNvSpPr>
          <p:nvPr/>
        </p:nvSpPr>
        <p:spPr>
          <a:xfrm>
            <a:off x="838199" y="150883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>
                <a:latin typeface="Calibri Light"/>
                <a:ea typeface="Calibri" charset="0"/>
                <a:cs typeface="Calibri Light"/>
              </a:rPr>
              <a:t>Escuche </a:t>
            </a:r>
            <a:r>
              <a:rPr lang="es-ES_tradnl" sz="2400" dirty="0">
                <a:latin typeface="Calibri Light"/>
                <a:ea typeface="Calibri" charset="0"/>
                <a:cs typeface="Calibri Light"/>
              </a:rPr>
              <a:t>ruidos respiratorios </a:t>
            </a:r>
            <a:endParaRPr lang="es-ES_tradnl" sz="2400" dirty="0">
              <a:latin typeface="Calibri Light"/>
              <a:ea typeface="Source Sans Pro"/>
              <a:cs typeface="Calibri Light"/>
            </a:endParaRPr>
          </a:p>
          <a:p>
            <a:pPr marL="628650" indent="-342900">
              <a:lnSpc>
                <a:spcPct val="115000"/>
              </a:lnSpc>
              <a:spcBef>
                <a:spcPts val="0"/>
              </a:spcBef>
            </a:pPr>
            <a:r>
              <a:rPr lang="es-ES_tradnl" sz="2400" b="1" i="1" dirty="0">
                <a:latin typeface="Calibri Light"/>
                <a:ea typeface="Calibri" charset="0"/>
                <a:cs typeface="Calibri Light"/>
                <a:sym typeface="Lato"/>
              </a:rPr>
              <a:t>Estridor </a:t>
            </a:r>
            <a:r>
              <a:rPr lang="es-ES_tradnl" sz="2400" i="1" dirty="0">
                <a:latin typeface="Calibri Light"/>
                <a:ea typeface="Calibri" charset="0"/>
                <a:cs typeface="Calibri Light"/>
                <a:sym typeface="Lato"/>
              </a:rPr>
              <a:t>- </a:t>
            </a:r>
            <a:r>
              <a:rPr lang="es-ES_tradnl" sz="2400" dirty="0">
                <a:latin typeface="Calibri Light"/>
                <a:ea typeface="Calibri" charset="0"/>
                <a:cs typeface="Calibri Light"/>
                <a:sym typeface="Lato"/>
              </a:rPr>
              <a:t>Obstrucción parcial de las vías superiores</a:t>
            </a:r>
            <a:endParaRPr lang="es-ES_tradnl" sz="2400" dirty="0">
              <a:latin typeface="Calibri Light"/>
              <a:ea typeface="Calibri" charset="0"/>
              <a:cs typeface="Calibri Light"/>
            </a:endParaRPr>
          </a:p>
          <a:p>
            <a:pPr marL="1543050" lvl="2" indent="-342900">
              <a:lnSpc>
                <a:spcPct val="115000"/>
              </a:lnSpc>
              <a:spcBef>
                <a:spcPts val="0"/>
              </a:spcBef>
            </a:pPr>
            <a:r>
              <a:rPr lang="es-ES_tradnl" sz="2400" dirty="0">
                <a:latin typeface="Calibri Light"/>
                <a:ea typeface="Calibri" charset="0"/>
                <a:cs typeface="Calibri Light"/>
                <a:sym typeface="Lato"/>
              </a:rPr>
              <a:t>Cuerpo extraño </a:t>
            </a:r>
          </a:p>
          <a:p>
            <a:pPr marL="1543050" lvl="2" indent="-342900">
              <a:lnSpc>
                <a:spcPct val="115000"/>
              </a:lnSpc>
              <a:spcBef>
                <a:spcPts val="0"/>
              </a:spcBef>
            </a:pPr>
            <a:r>
              <a:rPr lang="es-ES_tradnl" sz="2400" dirty="0">
                <a:latin typeface="Calibri Light"/>
                <a:ea typeface="Calibri" charset="0"/>
                <a:cs typeface="Calibri Light"/>
                <a:sym typeface="Lato"/>
              </a:rPr>
              <a:t>Edema </a:t>
            </a:r>
          </a:p>
          <a:p>
            <a:pPr marL="1543050" lvl="2" indent="-342900">
              <a:lnSpc>
                <a:spcPct val="115000"/>
              </a:lnSpc>
              <a:spcBef>
                <a:spcPts val="0"/>
              </a:spcBef>
            </a:pPr>
            <a:r>
              <a:rPr lang="es-ES_tradnl" sz="2400" dirty="0">
                <a:latin typeface="Calibri Light"/>
                <a:ea typeface="Calibri" charset="0"/>
                <a:cs typeface="Calibri Light"/>
                <a:sym typeface="Lato"/>
              </a:rPr>
              <a:t>Traumatismo </a:t>
            </a:r>
          </a:p>
          <a:p>
            <a:pPr marL="1543050" lvl="2" indent="-342900">
              <a:lnSpc>
                <a:spcPct val="115000"/>
              </a:lnSpc>
              <a:spcBef>
                <a:spcPts val="0"/>
              </a:spcBef>
            </a:pPr>
            <a:r>
              <a:rPr lang="es-ES_tradnl" sz="2400" dirty="0">
                <a:latin typeface="Calibri Light"/>
                <a:ea typeface="Calibri" charset="0"/>
                <a:cs typeface="Calibri Light"/>
                <a:sym typeface="Lato"/>
              </a:rPr>
              <a:t>Infección</a:t>
            </a:r>
          </a:p>
          <a:p>
            <a:pPr marL="628650" indent="-3429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s-ES_tradnl" sz="2400" b="1" i="1" dirty="0">
                <a:solidFill>
                  <a:schemeClr val="dk1"/>
                </a:solidFill>
                <a:latin typeface="Calibri Light"/>
                <a:ea typeface="Calibri" charset="0"/>
                <a:cs typeface="Calibri Light"/>
                <a:sym typeface="Lato"/>
              </a:rPr>
              <a:t>Ausencia o la disminución</a:t>
            </a:r>
            <a:r>
              <a:rPr lang="es-ES_tradnl" sz="2400" i="1" dirty="0">
                <a:solidFill>
                  <a:schemeClr val="dk1"/>
                </a:solidFill>
                <a:latin typeface="Calibri Light"/>
                <a:ea typeface="Calibri" charset="0"/>
                <a:cs typeface="Calibri Light"/>
                <a:sym typeface="Lato"/>
              </a:rPr>
              <a:t> -</a:t>
            </a:r>
            <a:r>
              <a:rPr lang="es-ES_tradnl" sz="2400" dirty="0">
                <a:solidFill>
                  <a:schemeClr val="dk1"/>
                </a:solidFill>
                <a:latin typeface="Calibri Light"/>
                <a:ea typeface="Calibri" charset="0"/>
                <a:cs typeface="Calibri Light"/>
                <a:sym typeface="Lato"/>
              </a:rPr>
              <a:t> </a:t>
            </a:r>
            <a:r>
              <a:rPr lang="es-ES_tradnl" sz="2400" dirty="0">
                <a:latin typeface="Calibri Light"/>
                <a:ea typeface="Calibri" charset="0"/>
                <a:cs typeface="Calibri Light"/>
                <a:sym typeface="Lato"/>
              </a:rPr>
              <a:t>Algo que impide que el aire entre en el pulmón </a:t>
            </a:r>
            <a:endParaRPr lang="es-ES_tradnl" sz="2400" dirty="0">
              <a:solidFill>
                <a:schemeClr val="dk1"/>
              </a:solidFill>
              <a:latin typeface="Calibri Light"/>
              <a:ea typeface="Calibri" charset="0"/>
              <a:cs typeface="Calibri Light"/>
            </a:endParaRPr>
          </a:p>
          <a:p>
            <a:pPr marL="1543050" lvl="2" indent="-3429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s-ES_tradnl" sz="2400" dirty="0">
                <a:solidFill>
                  <a:schemeClr val="dk1"/>
                </a:solidFill>
                <a:latin typeface="Calibri Light"/>
                <a:ea typeface="Calibri" charset="0"/>
                <a:cs typeface="Calibri Light"/>
                <a:sym typeface="Lato"/>
              </a:rPr>
              <a:t>Neumotórax</a:t>
            </a:r>
            <a:endParaRPr lang="es-ES_tradnl" sz="2400" dirty="0">
              <a:solidFill>
                <a:schemeClr val="dk1"/>
              </a:solidFill>
              <a:latin typeface="Calibri Light"/>
              <a:ea typeface="Calibri" charset="0"/>
              <a:cs typeface="Calibri Light"/>
            </a:endParaRPr>
          </a:p>
          <a:p>
            <a:pPr marL="1543050" lvl="2" indent="-3429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s-ES_tradnl" sz="2400" dirty="0">
                <a:solidFill>
                  <a:schemeClr val="dk1"/>
                </a:solidFill>
                <a:latin typeface="Calibri Light"/>
                <a:ea typeface="Calibri" charset="0"/>
                <a:cs typeface="Calibri Light"/>
                <a:sym typeface="Lato"/>
              </a:rPr>
              <a:t>Hemotórax</a:t>
            </a:r>
            <a:endParaRPr lang="es-ES_tradnl" sz="2400" dirty="0">
              <a:solidFill>
                <a:schemeClr val="dk1"/>
              </a:solidFill>
              <a:latin typeface="Calibri Light"/>
              <a:ea typeface="Calibri" charset="0"/>
              <a:cs typeface="Calibri Light"/>
            </a:endParaRPr>
          </a:p>
          <a:p>
            <a:pPr marL="1543050" lvl="2" indent="-3429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s-ES_tradnl" sz="2400" dirty="0">
                <a:solidFill>
                  <a:schemeClr val="dk1"/>
                </a:solidFill>
                <a:latin typeface="Calibri Light"/>
                <a:ea typeface="Calibri" charset="0"/>
                <a:cs typeface="Calibri Light"/>
                <a:sym typeface="Lato"/>
              </a:rPr>
              <a:t>Secreciones</a:t>
            </a:r>
            <a:endParaRPr lang="es-ES_tradnl" sz="2400" dirty="0">
              <a:solidFill>
                <a:schemeClr val="dk1"/>
              </a:solidFill>
              <a:latin typeface="Calibri Light"/>
              <a:ea typeface="Calibri" charset="0"/>
              <a:cs typeface="Calibri Light"/>
            </a:endParaRPr>
          </a:p>
          <a:p>
            <a:pPr marL="1543050" lvl="2" indent="-3429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s-ES_tradnl" sz="2400" dirty="0">
                <a:solidFill>
                  <a:schemeClr val="dk1"/>
                </a:solidFill>
                <a:latin typeface="Calibri Light"/>
                <a:ea typeface="Calibri" charset="0"/>
                <a:cs typeface="Calibri Light"/>
                <a:sym typeface="Lato"/>
              </a:rPr>
              <a:t>Cuerpo extraño</a:t>
            </a:r>
            <a:endParaRPr lang="es-ES_tradnl" sz="2400" dirty="0">
              <a:solidFill>
                <a:schemeClr val="dk1"/>
              </a:solidFill>
              <a:latin typeface="Calibri Light"/>
              <a:ea typeface="Calibri" charset="0"/>
              <a:cs typeface="Calibri Light"/>
            </a:endParaRPr>
          </a:p>
          <a:p>
            <a:pPr marL="1543050" lvl="2" indent="-3429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s-ES_tradnl" sz="2400" dirty="0">
                <a:solidFill>
                  <a:schemeClr val="dk1"/>
                </a:solidFill>
                <a:latin typeface="Calibri Light"/>
                <a:ea typeface="Calibri" charset="0"/>
                <a:cs typeface="Calibri Light"/>
                <a:sym typeface="Lato"/>
              </a:rPr>
              <a:t>Infección pulmonar o tumor</a:t>
            </a:r>
            <a:endParaRPr lang="es-ES_tradnl" sz="2400" dirty="0">
              <a:solidFill>
                <a:schemeClr val="dk1"/>
              </a:solidFill>
              <a:latin typeface="Calibri Light"/>
              <a:ea typeface="Calibri" charset="0"/>
              <a:cs typeface="Calibri Light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A3FC0114-BA29-2487-1C65-E98D5E9416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9857" y="1771393"/>
            <a:ext cx="2743200" cy="1913114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D505E93C-F4E3-D82D-9F93-5E3F42E52063}"/>
              </a:ext>
            </a:extLst>
          </p:cNvPr>
          <p:cNvSpPr txBox="1"/>
          <p:nvPr/>
        </p:nvSpPr>
        <p:spPr>
          <a:xfrm>
            <a:off x="8882777" y="3767225"/>
            <a:ext cx="1763486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>
                <a:solidFill>
                  <a:srgbClr val="4D5156"/>
                </a:solidFill>
                <a:latin typeface="Arial"/>
              </a:rPr>
              <a:t>©</a:t>
            </a:r>
            <a:r>
              <a:rPr lang="en-US" sz="1100" b="1"/>
              <a:t>WHO/Laerdal Medical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187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Source Sans Pro"/>
                <a:ea typeface="Source Sans Pro"/>
              </a:rPr>
              <a:t>Hallazgos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Source Sans Pro"/>
                <a:ea typeface="Source Sans Pro"/>
              </a:rPr>
              <a:t> de la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Source Sans Pro"/>
                <a:ea typeface="Source Sans Pro"/>
              </a:rPr>
              <a:t>evaluación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Source Sans Pro"/>
                <a:ea typeface="Source Sans Pro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Source Sans Pro"/>
                <a:ea typeface="Source Sans Pro"/>
              </a:rPr>
              <a:t>secundaria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Source Sans Pro"/>
                <a:ea typeface="Source Sans Pro"/>
              </a:rPr>
              <a:t> 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Source Sans Pro"/>
              <a:ea typeface="Source Sans Pro"/>
              <a:cs typeface="Calibri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s-ES_tradnl" sz="2400" b="1" dirty="0">
                <a:latin typeface="Source Sans Pro"/>
                <a:ea typeface="Calibri" charset="0"/>
                <a:cs typeface="Calibri"/>
              </a:rPr>
              <a:t>Escuche </a:t>
            </a:r>
            <a:r>
              <a:rPr lang="es-ES_tradnl" sz="2400" dirty="0">
                <a:latin typeface="Source Sans Pro"/>
                <a:ea typeface="Calibri" charset="0"/>
                <a:cs typeface="Calibri"/>
              </a:rPr>
              <a:t>ruidos respiratorios</a:t>
            </a:r>
            <a:endParaRPr lang="es-ES_tradnl" sz="2400" dirty="0">
              <a:latin typeface="Source Sans Pro"/>
              <a:ea typeface="Source Sans Pro"/>
              <a:cs typeface="Calibri"/>
            </a:endParaRPr>
          </a:p>
          <a:p>
            <a:pPr lvl="1"/>
            <a:r>
              <a:rPr lang="es-ES_tradnl" b="1" i="1" dirty="0">
                <a:latin typeface="Calibri"/>
                <a:ea typeface="Calibri" charset="0"/>
                <a:cs typeface="Calibri"/>
              </a:rPr>
              <a:t>Sibilancia</a:t>
            </a:r>
            <a:r>
              <a:rPr lang="es-ES_tradnl" i="1" dirty="0">
                <a:latin typeface="Calibri"/>
                <a:ea typeface="Calibri" charset="0"/>
                <a:cs typeface="Calibri"/>
              </a:rPr>
              <a:t>- </a:t>
            </a:r>
            <a:r>
              <a:rPr lang="es-ES_tradnl" sz="2400" dirty="0">
                <a:latin typeface="Calibri"/>
                <a:ea typeface="Calibri" charset="0"/>
                <a:cs typeface="Calibri"/>
              </a:rPr>
              <a:t>Obstrucción de las vías inferiores</a:t>
            </a:r>
          </a:p>
          <a:p>
            <a:pPr lvl="3"/>
            <a:r>
              <a:rPr lang="es-ES_tradnl" sz="2400">
                <a:latin typeface="Calibri"/>
                <a:ea typeface="Calibri" charset="0"/>
                <a:cs typeface="Calibri"/>
              </a:rPr>
              <a:t>Asma</a:t>
            </a:r>
          </a:p>
          <a:p>
            <a:pPr lvl="3"/>
            <a:r>
              <a:rPr lang="es-ES_tradnl" sz="2400">
                <a:latin typeface="Calibri"/>
                <a:ea typeface="Calibri" charset="0"/>
                <a:cs typeface="Calibri"/>
              </a:rPr>
              <a:t>Reacción alérgica</a:t>
            </a:r>
            <a:endParaRPr lang="es-ES_tradnl"/>
          </a:p>
          <a:p>
            <a:pPr lvl="3"/>
            <a:r>
              <a:rPr lang="es-ES_tradnl" sz="2400">
                <a:latin typeface="Calibri"/>
                <a:ea typeface="Calibri" charset="0"/>
                <a:cs typeface="Calibri"/>
              </a:rPr>
              <a:t>Tumor</a:t>
            </a:r>
            <a:endParaRPr lang="es-ES_tradnl"/>
          </a:p>
          <a:p>
            <a:pPr lvl="3"/>
            <a:r>
              <a:rPr lang="es-ES_tradnl" sz="2400" dirty="0">
                <a:latin typeface="Calibri"/>
                <a:ea typeface="Calibri" charset="0"/>
                <a:cs typeface="Calibri"/>
              </a:rPr>
              <a:t>Cuerpo extraño</a:t>
            </a:r>
            <a:endParaRPr lang="es-ES_tradnl" dirty="0"/>
          </a:p>
          <a:p>
            <a:pPr lvl="1"/>
            <a:r>
              <a:rPr lang="es-ES_tradnl" b="1" i="1" dirty="0">
                <a:latin typeface="Source Sans Pro"/>
                <a:ea typeface="Calibri" charset="0"/>
                <a:cs typeface="Calibri"/>
              </a:rPr>
              <a:t>Estertores o crepitantes</a:t>
            </a:r>
            <a:r>
              <a:rPr lang="es-ES_tradnl" i="1" dirty="0">
                <a:latin typeface="Source Sans Pro"/>
                <a:ea typeface="Calibri" charset="0"/>
                <a:cs typeface="Calibri"/>
              </a:rPr>
              <a:t>  </a:t>
            </a:r>
            <a:r>
              <a:rPr lang="es-ES_tradnl" sz="2000" i="1" dirty="0">
                <a:latin typeface="Source Sans Pro"/>
                <a:ea typeface="Calibri" charset="0"/>
                <a:cs typeface="Calibri"/>
              </a:rPr>
              <a:t>- </a:t>
            </a:r>
            <a:r>
              <a:rPr lang="es-ES_tradnl" sz="2400" dirty="0">
                <a:latin typeface="Calibri"/>
                <a:ea typeface="Calibri" charset="0"/>
                <a:cs typeface="Calibri"/>
              </a:rPr>
              <a:t>Acumulación de líquido y/o secreciones en las vías aéreas</a:t>
            </a:r>
            <a:r>
              <a:rPr lang="es-ES_tradnl" dirty="0">
                <a:latin typeface="Calibri"/>
                <a:ea typeface="Calibri" charset="0"/>
                <a:cs typeface="Calibri"/>
              </a:rPr>
              <a:t> inferiores</a:t>
            </a:r>
            <a:endParaRPr lang="es-ES_tradnl" sz="2400" dirty="0">
              <a:latin typeface="Calibri"/>
              <a:ea typeface="Calibri" charset="0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60605" y="5148994"/>
            <a:ext cx="8535252" cy="8679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s-ES_tradnl" sz="2800" dirty="0">
                <a:solidFill>
                  <a:schemeClr val="accent2"/>
                </a:solidFill>
                <a:latin typeface="Source Sans Pro"/>
                <a:ea typeface="Source Sans Pro"/>
                <a:cs typeface="Calibri"/>
                <a:sym typeface="Calibri"/>
              </a:rPr>
              <a:t>¡Trate de escuchar los ruidos respiratorios a menudo para que pueda saber lo que es normal y lo que no lo es!</a:t>
            </a:r>
            <a:endParaRPr lang="es-ES_tradnl" sz="2800" dirty="0">
              <a:solidFill>
                <a:schemeClr val="accent2"/>
              </a:solidFill>
              <a:latin typeface="Source Sans Pro"/>
              <a:ea typeface="Source Sans Pro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6CD8DB-6D06-E3FA-82B6-A4BD93D32F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000" y="1504452"/>
            <a:ext cx="2473769" cy="17256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9945DA-0441-BD8E-A3C7-0A6964E30D9C}"/>
              </a:ext>
            </a:extLst>
          </p:cNvPr>
          <p:cNvSpPr txBox="1"/>
          <p:nvPr/>
        </p:nvSpPr>
        <p:spPr>
          <a:xfrm>
            <a:off x="8848142" y="3534240"/>
            <a:ext cx="1763486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>
                <a:solidFill>
                  <a:srgbClr val="4D5156"/>
                </a:solidFill>
                <a:latin typeface="Arial"/>
              </a:rPr>
              <a:t>©</a:t>
            </a:r>
            <a:r>
              <a:rPr lang="en-US" sz="1100" b="1"/>
              <a:t>WHO/Laerdal Medical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47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A1FB9DC-F638-196B-66E7-C8EADAE7E371}"/>
              </a:ext>
            </a:extLst>
          </p:cNvPr>
          <p:cNvSpPr txBox="1">
            <a:spLocks/>
          </p:cNvSpPr>
          <p:nvPr/>
        </p:nvSpPr>
        <p:spPr>
          <a:xfrm>
            <a:off x="838199" y="144788"/>
            <a:ext cx="88355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1F3864"/>
                </a:solidFill>
                <a:latin typeface="Calibri"/>
                <a:ea typeface="+mn-lt"/>
                <a:cs typeface="+mn-lt"/>
              </a:rPr>
              <a:t>Hallazgos de la evaluación secundaria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3A7BD97-9C89-346B-A28E-3220AE34CCEA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760459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>
                <a:latin typeface="Calibri Light"/>
                <a:ea typeface="Calibri"/>
                <a:cs typeface="Calibri Light"/>
              </a:rPr>
              <a:t>Escuche </a:t>
            </a:r>
            <a:r>
              <a:rPr lang="es-ES_tradnl" sz="2400" dirty="0">
                <a:latin typeface="Calibri Light"/>
                <a:ea typeface="Calibri" charset="0"/>
                <a:cs typeface="Calibri Light"/>
              </a:rPr>
              <a:t>los sonidos cardiacos </a:t>
            </a:r>
            <a:endParaRPr lang="es-ES_tradnl" sz="2400" dirty="0">
              <a:latin typeface="Calibri Light"/>
              <a:ea typeface="Source Sans Pro"/>
              <a:cs typeface="Calibri Light"/>
            </a:endParaRPr>
          </a:p>
          <a:p>
            <a:pPr marL="800100" lvl="1" indent="-342900">
              <a:buFont typeface="Arial"/>
              <a:buChar char="•"/>
            </a:pPr>
            <a:r>
              <a:rPr lang="es-ES_tradnl" sz="2400" dirty="0">
                <a:latin typeface="Calibri Light"/>
                <a:ea typeface="Calibri"/>
                <a:cs typeface="Calibri Light"/>
              </a:rPr>
              <a:t>Un ritmo cardiaco anómalo puede provocar que el corazón bombee la sangre mal</a:t>
            </a:r>
          </a:p>
          <a:p>
            <a:pPr marL="1257300" lvl="2" indent="-342900">
              <a:buFont typeface="Arial"/>
              <a:buChar char="•"/>
            </a:pPr>
            <a:r>
              <a:rPr lang="es-ES_tradnl" sz="2400" dirty="0">
                <a:latin typeface="Calibri Light"/>
                <a:ea typeface="Calibri" charset="0"/>
                <a:cs typeface="Calibri Light"/>
              </a:rPr>
              <a:t>Perfusión pobre y dificultad respiratoria</a:t>
            </a:r>
          </a:p>
          <a:p>
            <a:pPr marL="800100" lvl="1" indent="-342900">
              <a:buFont typeface="Arial"/>
              <a:buChar char="•"/>
            </a:pPr>
            <a:r>
              <a:rPr lang="es-ES_tradnl" sz="2400" i="1" dirty="0">
                <a:latin typeface="Calibri Light"/>
                <a:ea typeface="Calibri" charset="0"/>
                <a:cs typeface="Calibri Light"/>
              </a:rPr>
              <a:t>Murmullos y ruidos cardiacos anómalos acompañados de la dificultad para respirar</a:t>
            </a:r>
            <a:endParaRPr lang="es-ES_tradnl" sz="2400" dirty="0">
              <a:latin typeface="Calibri Light"/>
              <a:ea typeface="Calibri" charset="0"/>
              <a:cs typeface="Calibri Light"/>
            </a:endParaRPr>
          </a:p>
          <a:p>
            <a:pPr marL="800100" lvl="1" indent="-342900">
              <a:buFont typeface="Arial"/>
              <a:buChar char="•"/>
            </a:pPr>
            <a:r>
              <a:rPr lang="es-ES_tradnl" sz="2400" dirty="0">
                <a:latin typeface="Calibri Light"/>
                <a:ea typeface="Calibri"/>
                <a:cs typeface="Calibri Light"/>
              </a:rPr>
              <a:t>Enfermedad o lesión de válvulas cardíacas</a:t>
            </a:r>
          </a:p>
          <a:p>
            <a:pPr marL="800100" lvl="1" indent="-342900">
              <a:buFont typeface="Arial"/>
              <a:buChar char="•"/>
            </a:pPr>
            <a:r>
              <a:rPr lang="es-ES_tradnl" sz="2400" i="1" dirty="0">
                <a:latin typeface="Calibri Light"/>
                <a:ea typeface="Calibri" charset="0"/>
                <a:cs typeface="Calibri Light"/>
              </a:rPr>
              <a:t>Ruidos cardiacos disminuidos con presión arterial baja</a:t>
            </a:r>
            <a:r>
              <a:rPr lang="es-ES_tradnl" sz="2400" dirty="0">
                <a:latin typeface="Calibri Light"/>
                <a:ea typeface="Calibri" charset="0"/>
                <a:cs typeface="Calibri Light"/>
              </a:rPr>
              <a:t>, frecuencia cardíaca rápida y ingurgitación yugular sugieren taponamiento cardiaco</a:t>
            </a:r>
          </a:p>
        </p:txBody>
      </p:sp>
      <p:pic>
        <p:nvPicPr>
          <p:cNvPr id="3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11F1E072-602B-4C7A-F621-25B46CF968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2834" y="1780820"/>
            <a:ext cx="2743200" cy="1913114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651B6BE0-3D07-D883-9D4A-95533FB51C48}"/>
              </a:ext>
            </a:extLst>
          </p:cNvPr>
          <p:cNvSpPr txBox="1"/>
          <p:nvPr/>
        </p:nvSpPr>
        <p:spPr>
          <a:xfrm>
            <a:off x="9145706" y="3784066"/>
            <a:ext cx="1763486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solidFill>
                  <a:srgbClr val="4D5156"/>
                </a:solidFill>
                <a:latin typeface="Calibri Light"/>
                <a:cs typeface="Calibri Light"/>
              </a:rPr>
              <a:t>©</a:t>
            </a:r>
            <a:r>
              <a:rPr lang="en-US" sz="1100" b="1" dirty="0">
                <a:latin typeface="Calibri Light"/>
                <a:cs typeface="Calibri Light"/>
              </a:rPr>
              <a:t>WHO/Laerdal Medical</a:t>
            </a:r>
            <a:endParaRPr lang="en-US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58933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A1FB9DC-F638-196B-66E7-C8EADAE7E371}"/>
              </a:ext>
            </a:extLst>
          </p:cNvPr>
          <p:cNvSpPr txBox="1">
            <a:spLocks/>
          </p:cNvSpPr>
          <p:nvPr/>
        </p:nvSpPr>
        <p:spPr>
          <a:xfrm>
            <a:off x="838199" y="144788"/>
            <a:ext cx="88355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1F3864"/>
                </a:solidFill>
                <a:latin typeface="Calibri"/>
                <a:ea typeface="+mn-lt"/>
                <a:cs typeface="+mn-lt"/>
              </a:rPr>
              <a:t>Hallazgos de la evaluación secundaria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78E38E-8EDC-60BF-13D4-07F1540991F9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>
                <a:latin typeface="Calibri Light"/>
                <a:ea typeface="Calibri" charset="0"/>
                <a:cs typeface="Calibri Light"/>
              </a:rPr>
              <a:t>Palpe </a:t>
            </a:r>
            <a:r>
              <a:rPr lang="es-ES_tradnl" sz="2400" dirty="0">
                <a:latin typeface="Calibri Light"/>
                <a:ea typeface="Calibri" charset="0"/>
                <a:cs typeface="Calibri Light"/>
              </a:rPr>
              <a:t>la pared torácica (costillas)</a:t>
            </a:r>
          </a:p>
          <a:p>
            <a:pPr lvl="1"/>
            <a:r>
              <a:rPr lang="es-ES_tradnl" b="1" dirty="0">
                <a:latin typeface="Calibri Light"/>
                <a:ea typeface="Calibri" charset="0"/>
                <a:cs typeface="Calibri Light"/>
              </a:rPr>
              <a:t>Deformidades o movimientos anormales</a:t>
            </a:r>
            <a:r>
              <a:rPr lang="es-ES_tradnl" dirty="0">
                <a:latin typeface="Calibri Light"/>
                <a:ea typeface="Calibri" charset="0"/>
                <a:cs typeface="Calibri Light"/>
              </a:rPr>
              <a:t> sugieren fracturas de costillas
Las</a:t>
            </a:r>
            <a:r>
              <a:rPr lang="es-ES_tradnl" i="1" dirty="0">
                <a:latin typeface="Calibri Light"/>
                <a:ea typeface="Calibri" charset="0"/>
                <a:cs typeface="Calibri Light"/>
              </a:rPr>
              <a:t> </a:t>
            </a:r>
            <a:r>
              <a:rPr lang="es-ES_tradnl" b="1" i="1" dirty="0">
                <a:latin typeface="Calibri Light"/>
                <a:ea typeface="Calibri" charset="0"/>
                <a:cs typeface="Calibri Light"/>
              </a:rPr>
              <a:t>crepitaciones </a:t>
            </a:r>
            <a:r>
              <a:rPr lang="es-ES_tradnl" dirty="0">
                <a:latin typeface="Calibri Light"/>
                <a:ea typeface="Calibri" charset="0"/>
                <a:cs typeface="Calibri Light"/>
              </a:rPr>
              <a:t>sugieren una fractura costal subyacente o neumotórax </a:t>
            </a:r>
          </a:p>
          <a:p>
            <a:pPr lvl="1"/>
            <a:r>
              <a:rPr lang="es-ES_tradnl" b="1" dirty="0">
                <a:latin typeface="Calibri Light"/>
                <a:ea typeface="Calibri" charset="0"/>
                <a:cs typeface="Calibri Light"/>
              </a:rPr>
              <a:t>Expansión desigual</a:t>
            </a:r>
            <a:r>
              <a:rPr lang="es-ES_tradnl" dirty="0">
                <a:latin typeface="Calibri Light"/>
                <a:ea typeface="Calibri" charset="0"/>
                <a:cs typeface="Calibri Light"/>
              </a:rPr>
              <a:t> del tórax</a:t>
            </a:r>
          </a:p>
          <a:p>
            <a:pPr lvl="2"/>
            <a:r>
              <a:rPr lang="es-ES_tradnl" sz="2400" dirty="0">
                <a:latin typeface="Calibri Light"/>
                <a:ea typeface="Calibri" charset="0"/>
                <a:cs typeface="Calibri Light"/>
              </a:rPr>
              <a:t>Neumotórax, hemotórax, tórax inestable</a:t>
            </a:r>
          </a:p>
          <a:p>
            <a:pPr lvl="2"/>
            <a:endParaRPr lang="es-ES_tradnl" sz="2400" dirty="0">
              <a:latin typeface="Calibri Light"/>
              <a:ea typeface="Calibri" charset="0"/>
              <a:cs typeface="Calibri Light"/>
            </a:endParaRPr>
          </a:p>
          <a:p>
            <a:pPr marL="0" indent="0">
              <a:buNone/>
            </a:pPr>
            <a:r>
              <a:rPr lang="es-ES_tradnl" sz="2400" b="1" dirty="0">
                <a:latin typeface="Calibri Light"/>
                <a:ea typeface="Calibri" charset="0"/>
                <a:cs typeface="Calibri Light"/>
              </a:rPr>
              <a:t>Percuta </a:t>
            </a:r>
            <a:r>
              <a:rPr lang="es-ES_tradnl" sz="2400" dirty="0">
                <a:latin typeface="Calibri Light"/>
                <a:ea typeface="Calibri" charset="0"/>
                <a:cs typeface="Calibri Light"/>
              </a:rPr>
              <a:t>la pared torácica </a:t>
            </a:r>
          </a:p>
          <a:p>
            <a:pPr lvl="1"/>
            <a:r>
              <a:rPr lang="es-ES_tradnl" dirty="0">
                <a:latin typeface="Calibri Light"/>
                <a:ea typeface="Calibri" charset="0"/>
                <a:cs typeface="Calibri Light"/>
              </a:rPr>
              <a:t>Sonidos </a:t>
            </a:r>
            <a:r>
              <a:rPr lang="es-ES_tradnl" b="1" dirty="0">
                <a:latin typeface="Calibri Light"/>
                <a:ea typeface="Calibri" charset="0"/>
                <a:cs typeface="Calibri Light"/>
              </a:rPr>
              <a:t>huecos</a:t>
            </a:r>
            <a:r>
              <a:rPr lang="es-ES_tradnl" dirty="0">
                <a:latin typeface="Calibri Light"/>
                <a:ea typeface="Calibri" charset="0"/>
                <a:cs typeface="Calibri Light"/>
              </a:rPr>
              <a:t> (hiperresonancia) -Neumotórax</a:t>
            </a:r>
          </a:p>
          <a:p>
            <a:pPr lvl="1"/>
            <a:r>
              <a:rPr lang="es-ES_tradnl" dirty="0">
                <a:latin typeface="Calibri Light"/>
                <a:ea typeface="Calibri" charset="0"/>
                <a:cs typeface="Calibri Light"/>
              </a:rPr>
              <a:t>Sonidos </a:t>
            </a:r>
            <a:r>
              <a:rPr lang="es-ES_tradnl" b="1" dirty="0">
                <a:latin typeface="Calibri Light"/>
                <a:ea typeface="Calibri" charset="0"/>
                <a:cs typeface="Calibri Light"/>
              </a:rPr>
              <a:t>sordos</a:t>
            </a:r>
            <a:r>
              <a:rPr lang="es-ES_tradnl" dirty="0">
                <a:latin typeface="Calibri Light"/>
                <a:ea typeface="Calibri" charset="0"/>
                <a:cs typeface="Calibri Light"/>
              </a:rPr>
              <a:t>- Líquido, secreciones o sangre </a:t>
            </a:r>
          </a:p>
        </p:txBody>
      </p:sp>
      <p:pic>
        <p:nvPicPr>
          <p:cNvPr id="10" name="Picture 4" descr="Logo&#10;&#10;Description automatically generated">
            <a:extLst>
              <a:ext uri="{FF2B5EF4-FFF2-40B4-BE49-F238E27FC236}">
                <a16:creationId xmlns:a16="http://schemas.microsoft.com/office/drawing/2014/main" id="{DCF6BA5F-A8F2-1687-5AEA-29B4FEB0AB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861" y="3431140"/>
            <a:ext cx="2743200" cy="1913562"/>
          </a:xfrm>
          <a:prstGeom prst="rect">
            <a:avLst/>
          </a:prstGeom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7CCF98B8-CFC3-549C-E84A-23741C9138AB}"/>
              </a:ext>
            </a:extLst>
          </p:cNvPr>
          <p:cNvSpPr txBox="1"/>
          <p:nvPr/>
        </p:nvSpPr>
        <p:spPr>
          <a:xfrm>
            <a:off x="9533474" y="5342596"/>
            <a:ext cx="1763486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>
                <a:solidFill>
                  <a:srgbClr val="4D5156"/>
                </a:solidFill>
                <a:latin typeface="Arial"/>
              </a:rPr>
              <a:t>©</a:t>
            </a:r>
            <a:r>
              <a:rPr lang="en-US" sz="1100" b="1"/>
              <a:t>WHO/Laerdal Medical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60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983" y="71342"/>
            <a:ext cx="10515600" cy="1325563"/>
          </a:xfrm>
        </p:spPr>
        <p:txBody>
          <a:bodyPr>
            <a:normAutofit/>
          </a:bodyPr>
          <a:lstStyle/>
          <a:p>
            <a:r>
              <a:rPr lang="es-ES_tradnl" dirty="0">
                <a:solidFill>
                  <a:srgbClr val="00205C"/>
                </a:solidFill>
                <a:latin typeface="Calibri"/>
                <a:cs typeface="Calibri"/>
              </a:rPr>
              <a:t>Objetivo del ABCDE: Dificultad respiratoria</a:t>
            </a:r>
            <a:endParaRPr lang="es-ES_tradnl" sz="4000" dirty="0" err="1">
              <a:solidFill>
                <a:srgbClr val="00205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82;p6">
            <a:extLst>
              <a:ext uri="{FF2B5EF4-FFF2-40B4-BE49-F238E27FC236}">
                <a16:creationId xmlns:a16="http://schemas.microsoft.com/office/drawing/2014/main" id="{50656220-5561-F577-A400-B40FAFEABBFF}"/>
              </a:ext>
            </a:extLst>
          </p:cNvPr>
          <p:cNvSpPr txBox="1"/>
          <p:nvPr/>
        </p:nvSpPr>
        <p:spPr>
          <a:xfrm>
            <a:off x="409172" y="2150155"/>
            <a:ext cx="11301039" cy="19389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US" sz="2400" b="1">
              <a:solidFill>
                <a:srgbClr val="203864"/>
              </a:solidFill>
              <a:latin typeface="Source Sans Pro"/>
              <a:ea typeface="Source Sans Pro"/>
              <a:cs typeface="Arial"/>
            </a:endParaRPr>
          </a:p>
          <a:p>
            <a:endParaRPr lang="en-US" sz="2400" b="1" dirty="0">
              <a:solidFill>
                <a:srgbClr val="203864"/>
              </a:solidFill>
              <a:latin typeface="Source Sans Pro"/>
              <a:ea typeface="Source Sans Pro"/>
              <a:cs typeface="Arial"/>
            </a:endParaRPr>
          </a:p>
          <a:p>
            <a:endParaRPr lang="en-US" sz="2400" b="1" dirty="0">
              <a:solidFill>
                <a:srgbClr val="203864"/>
              </a:solidFill>
              <a:latin typeface="Source Sans Pro"/>
              <a:ea typeface="Source Sans Pro"/>
              <a:cs typeface="Arial"/>
            </a:endParaRPr>
          </a:p>
          <a:p>
            <a:endParaRPr lang="en-US" sz="2400" b="1" dirty="0">
              <a:solidFill>
                <a:srgbClr val="203864"/>
              </a:solidFill>
              <a:latin typeface="Source Sans Pro"/>
              <a:ea typeface="Source Sans Pro"/>
              <a:cs typeface="Arial"/>
            </a:endParaRPr>
          </a:p>
          <a:p>
            <a:endParaRPr lang="en-US" sz="2400" b="1" dirty="0">
              <a:solidFill>
                <a:srgbClr val="203864"/>
              </a:solidFill>
              <a:latin typeface="Source Sans Pro"/>
              <a:ea typeface="Source Sans Pro"/>
              <a:cs typeface="Arial"/>
            </a:endParaRPr>
          </a:p>
        </p:txBody>
      </p:sp>
      <p:sp>
        <p:nvSpPr>
          <p:cNvPr id="7" name="Google Shape;82;p6">
            <a:extLst>
              <a:ext uri="{FF2B5EF4-FFF2-40B4-BE49-F238E27FC236}">
                <a16:creationId xmlns:a16="http://schemas.microsoft.com/office/drawing/2014/main" id="{50656220-5561-F577-A400-B40FAFEABBFF}"/>
              </a:ext>
            </a:extLst>
          </p:cNvPr>
          <p:cNvSpPr txBox="1"/>
          <p:nvPr/>
        </p:nvSpPr>
        <p:spPr>
          <a:xfrm>
            <a:off x="405155" y="4083271"/>
            <a:ext cx="11301039" cy="15657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US" sz="2400" b="1">
              <a:solidFill>
                <a:srgbClr val="203864"/>
              </a:solidFill>
              <a:latin typeface="Source Sans Pro"/>
              <a:ea typeface="Source Sans Pro"/>
              <a:cs typeface="Arial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1830029-7B74-E0FA-A85E-09D0AAF54378}"/>
              </a:ext>
            </a:extLst>
          </p:cNvPr>
          <p:cNvSpPr txBox="1"/>
          <p:nvPr/>
        </p:nvSpPr>
        <p:spPr>
          <a:xfrm>
            <a:off x="795051" y="2337412"/>
            <a:ext cx="10537633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dirty="0">
                <a:latin typeface="Calibri Light"/>
                <a:cs typeface="Calibri Light"/>
              </a:rPr>
              <a:t>El objetivo de la </a:t>
            </a:r>
            <a:r>
              <a:rPr lang="es-ES" sz="2400" b="1" dirty="0">
                <a:latin typeface="Calibri Light"/>
                <a:cs typeface="Calibri Light"/>
              </a:rPr>
              <a:t>evaluación inicial </a:t>
            </a:r>
            <a:r>
              <a:rPr lang="es-ES" sz="2400" dirty="0">
                <a:latin typeface="Calibri Light"/>
                <a:cs typeface="Calibri Light"/>
              </a:rPr>
              <a:t>es identificar causas reversibles de dificultad respiratoria y reconocer condiciones que requieren una intervención urgente o un traslado rápido </a:t>
            </a:r>
          </a:p>
          <a:p>
            <a:endParaRPr lang="es-ES" sz="2400" dirty="0">
              <a:latin typeface="Calibri Light"/>
              <a:cs typeface="Calibri Light"/>
            </a:endParaRPr>
          </a:p>
          <a:p>
            <a:r>
              <a:rPr lang="es-ES" sz="2400" dirty="0">
                <a:latin typeface="Calibri Light"/>
                <a:cs typeface="Calibri Light"/>
              </a:rPr>
              <a:t> El objetivo del</a:t>
            </a:r>
            <a:r>
              <a:rPr lang="es-ES" sz="2400" b="1" dirty="0">
                <a:latin typeface="Calibri Light"/>
                <a:cs typeface="Calibri Light"/>
              </a:rPr>
              <a:t> tratamiento agudo</a:t>
            </a:r>
            <a:r>
              <a:rPr lang="es-ES" sz="2400" dirty="0">
                <a:latin typeface="Calibri Light"/>
                <a:cs typeface="Calibri Light"/>
              </a:rPr>
              <a:t> es garantizar que las vías respiratorias permanezcan abiertas y que la respiración sea adecuada para llevar oxígeno a los órganos</a:t>
            </a:r>
          </a:p>
        </p:txBody>
      </p:sp>
    </p:spTree>
    <p:extLst>
      <p:ext uri="{BB962C8B-B14F-4D97-AF65-F5344CB8AC3E}">
        <p14:creationId xmlns:p14="http://schemas.microsoft.com/office/powerpoint/2010/main" val="33122809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58EF6FA-047A-EF09-F5A3-F08330681EDE}"/>
              </a:ext>
            </a:extLst>
          </p:cNvPr>
          <p:cNvSpPr txBox="1">
            <a:spLocks/>
          </p:cNvSpPr>
          <p:nvPr/>
        </p:nvSpPr>
        <p:spPr>
          <a:xfrm>
            <a:off x="838199" y="144788"/>
            <a:ext cx="80276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1F3864"/>
                </a:solidFill>
                <a:latin typeface="Calibri Light"/>
                <a:ea typeface="+mn-lt"/>
                <a:cs typeface="+mn-lt"/>
              </a:rPr>
              <a:t> Pregunta 2 del libro de ejercicios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7FD6E32-C3B7-F6CA-8F1B-E16254A05575}"/>
              </a:ext>
            </a:extLst>
          </p:cNvPr>
          <p:cNvSpPr txBox="1"/>
          <p:nvPr/>
        </p:nvSpPr>
        <p:spPr>
          <a:xfrm>
            <a:off x="804232" y="2172159"/>
            <a:ext cx="9977609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dirty="0">
                <a:latin typeface="Calibri Light"/>
                <a:cs typeface="Calibri Light"/>
              </a:rPr>
              <a:t>Usando la sección anterior del libro de ejercicios, enumere 3 signos que debe BUSCAR en un paciente con dificultad respiratoria:</a:t>
            </a:r>
          </a:p>
          <a:p>
            <a:r>
              <a:rPr lang="es-ES" sz="2400" dirty="0">
                <a:latin typeface="Calibri Light"/>
                <a:cs typeface="Calibri Light"/>
              </a:rPr>
              <a:t>1.</a:t>
            </a:r>
          </a:p>
          <a:p>
            <a:endParaRPr lang="es-ES" sz="2400" dirty="0">
              <a:latin typeface="Calibri Light"/>
              <a:cs typeface="Calibri Light"/>
            </a:endParaRPr>
          </a:p>
          <a:p>
            <a:r>
              <a:rPr lang="es-ES" sz="2400" dirty="0">
                <a:latin typeface="Calibri Light"/>
                <a:cs typeface="Calibri Light"/>
              </a:rPr>
              <a:t>2.​</a:t>
            </a:r>
          </a:p>
          <a:p>
            <a:endParaRPr lang="es-ES" sz="2400" dirty="0">
              <a:latin typeface="Calibri Light"/>
              <a:cs typeface="Calibri Light"/>
            </a:endParaRPr>
          </a:p>
          <a:p>
            <a:r>
              <a:rPr lang="es-ES" sz="2400" dirty="0">
                <a:latin typeface="Calibri Light"/>
                <a:cs typeface="Calibri Light"/>
              </a:rPr>
              <a:t>3.</a:t>
            </a:r>
          </a:p>
          <a:p>
            <a:endParaRPr lang="es-ES" sz="2400" dirty="0">
              <a:latin typeface="Calibri Light"/>
              <a:cs typeface="Calibri Light"/>
            </a:endParaRPr>
          </a:p>
        </p:txBody>
      </p:sp>
      <p:pic>
        <p:nvPicPr>
          <p:cNvPr id="3" name="Imagen 2" descr="Imagen que contiene edificio&#10;&#10;Descripción generada automáticamente">
            <a:extLst>
              <a:ext uri="{FF2B5EF4-FFF2-40B4-BE49-F238E27FC236}">
                <a16:creationId xmlns:a16="http://schemas.microsoft.com/office/drawing/2014/main" id="{F16F8D0E-33FA-EFF6-CD16-CAEEA59D8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2538" y="220509"/>
            <a:ext cx="1373551" cy="107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58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58EF6FA-047A-EF09-F5A3-F08330681EDE}"/>
              </a:ext>
            </a:extLst>
          </p:cNvPr>
          <p:cNvSpPr txBox="1">
            <a:spLocks/>
          </p:cNvSpPr>
          <p:nvPr/>
        </p:nvSpPr>
        <p:spPr>
          <a:xfrm>
            <a:off x="838199" y="144788"/>
            <a:ext cx="80276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1F3864"/>
                </a:solidFill>
                <a:latin typeface="Calibri Light"/>
                <a:ea typeface="+mn-lt"/>
                <a:cs typeface="+mn-lt"/>
              </a:rPr>
              <a:t> Pregunta 2 del libro de ejercicios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7FD6E32-C3B7-F6CA-8F1B-E16254A05575}"/>
              </a:ext>
            </a:extLst>
          </p:cNvPr>
          <p:cNvSpPr txBox="1"/>
          <p:nvPr/>
        </p:nvSpPr>
        <p:spPr>
          <a:xfrm>
            <a:off x="739967" y="1428520"/>
            <a:ext cx="9977609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dirty="0">
                <a:latin typeface="Calibri Light"/>
                <a:cs typeface="Calibri Light"/>
              </a:rPr>
              <a:t>Enumere</a:t>
            </a:r>
            <a:r>
              <a:rPr lang="es-ES" sz="2400" dirty="0">
                <a:ea typeface="+mn-lt"/>
                <a:cs typeface="+mn-lt"/>
              </a:rPr>
              <a:t> </a:t>
            </a:r>
            <a:r>
              <a:rPr lang="es-ES" sz="2400" dirty="0">
                <a:latin typeface="Calibri"/>
                <a:cs typeface="Calibri"/>
              </a:rPr>
              <a:t>3</a:t>
            </a:r>
            <a:r>
              <a:rPr lang="es-ES" sz="2400" dirty="0">
                <a:latin typeface="Calibri Light"/>
                <a:cs typeface="Calibri Light"/>
              </a:rPr>
              <a:t> cosas que debe ESCUCHAR en un paciente con dificultad respiratoria</a:t>
            </a:r>
          </a:p>
          <a:p>
            <a:r>
              <a:rPr lang="es-ES" sz="2400" dirty="0">
                <a:latin typeface="Calibri Light"/>
                <a:cs typeface="Calibri Light"/>
              </a:rPr>
              <a:t>1.</a:t>
            </a:r>
          </a:p>
          <a:p>
            <a:r>
              <a:rPr lang="es-ES" sz="2400" dirty="0">
                <a:latin typeface="Calibri Light"/>
                <a:cs typeface="Calibri Light"/>
              </a:rPr>
              <a:t>2.​</a:t>
            </a:r>
          </a:p>
          <a:p>
            <a:r>
              <a:rPr lang="es-ES" sz="2400" dirty="0">
                <a:latin typeface="Calibri Light"/>
                <a:cs typeface="Calibri Light"/>
              </a:rPr>
              <a:t>3.</a:t>
            </a:r>
          </a:p>
          <a:p>
            <a:endParaRPr lang="es-ES" sz="2400" dirty="0">
              <a:latin typeface="Calibri Light"/>
              <a:cs typeface="Calibri Light"/>
            </a:endParaRPr>
          </a:p>
        </p:txBody>
      </p:sp>
      <p:pic>
        <p:nvPicPr>
          <p:cNvPr id="3" name="Imagen 2" descr="Imagen que contiene edificio&#10;&#10;Descripción generada automáticamente">
            <a:extLst>
              <a:ext uri="{FF2B5EF4-FFF2-40B4-BE49-F238E27FC236}">
                <a16:creationId xmlns:a16="http://schemas.microsoft.com/office/drawing/2014/main" id="{F16F8D0E-33FA-EFF6-CD16-CAEEA59D8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2538" y="220509"/>
            <a:ext cx="1373551" cy="107380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9FA7DB5-FB39-BF3C-9229-1DC1EDBFB925}"/>
              </a:ext>
            </a:extLst>
          </p:cNvPr>
          <p:cNvSpPr txBox="1"/>
          <p:nvPr/>
        </p:nvSpPr>
        <p:spPr>
          <a:xfrm>
            <a:off x="840954" y="3962400"/>
            <a:ext cx="10344838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dirty="0">
                <a:latin typeface="Calibri Light"/>
                <a:cs typeface="Segoe UI"/>
              </a:rPr>
              <a:t>Enumere</a:t>
            </a:r>
            <a:r>
              <a:rPr lang="es-ES" sz="2400" dirty="0">
                <a:cs typeface="Segoe UI"/>
              </a:rPr>
              <a:t> 3</a:t>
            </a:r>
            <a:r>
              <a:rPr lang="es-ES" sz="2400" dirty="0">
                <a:latin typeface="Calibri Light"/>
                <a:cs typeface="Segoe UI"/>
              </a:rPr>
              <a:t> cosas que debe ESCUCHAR en un paciente con dificultad respiratoria</a:t>
            </a:r>
            <a:endParaRPr lang="en-US" sz="2400" dirty="0">
              <a:latin typeface="Calibri Light"/>
              <a:cs typeface="Segoe UI"/>
            </a:endParaRPr>
          </a:p>
          <a:p>
            <a:r>
              <a:rPr lang="es-ES" sz="2400" dirty="0">
                <a:latin typeface="Calibri Light"/>
                <a:cs typeface="Segoe UI"/>
              </a:rPr>
              <a:t>1.</a:t>
            </a:r>
            <a:r>
              <a:rPr lang="en-US" sz="2400" dirty="0">
                <a:latin typeface="Calibri Light"/>
                <a:cs typeface="Segoe UI"/>
              </a:rPr>
              <a:t>​</a:t>
            </a:r>
          </a:p>
          <a:p>
            <a:r>
              <a:rPr lang="es-ES" sz="2400" dirty="0">
                <a:latin typeface="Calibri Light"/>
                <a:cs typeface="Segoe UI"/>
              </a:rPr>
              <a:t>2.​</a:t>
            </a:r>
            <a:r>
              <a:rPr lang="en-US" sz="2400" dirty="0">
                <a:latin typeface="Calibri Light"/>
                <a:cs typeface="Segoe UI"/>
              </a:rPr>
              <a:t>​</a:t>
            </a:r>
          </a:p>
          <a:p>
            <a:r>
              <a:rPr lang="es-ES" sz="2400" dirty="0">
                <a:latin typeface="Calibri Light"/>
                <a:cs typeface="Segoe UI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0013325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5;p1">
            <a:extLst>
              <a:ext uri="{FF2B5EF4-FFF2-40B4-BE49-F238E27FC236}">
                <a16:creationId xmlns:a16="http://schemas.microsoft.com/office/drawing/2014/main" id="{CD716821-B786-8443-44B2-27D218762B59}"/>
              </a:ext>
            </a:extLst>
          </p:cNvPr>
          <p:cNvSpPr txBox="1">
            <a:spLocks noGrp="1"/>
          </p:cNvSpPr>
          <p:nvPr/>
        </p:nvSpPr>
        <p:spPr>
          <a:xfrm>
            <a:off x="-2349" y="1828935"/>
            <a:ext cx="12201211" cy="13981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spcFirstLastPara="1" wrap="square" lIns="466325" tIns="360000" rIns="360000" bIns="828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810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55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55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228600"/>
            <a:endParaRPr lang="en-US">
              <a:solidFill>
                <a:srgbClr val="FFFFFF"/>
              </a:solidFill>
            </a:endParaRPr>
          </a:p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Arial"/>
              <a:buNone/>
            </a:pPr>
            <a:endParaRPr lang="en-US">
              <a:solidFill>
                <a:srgbClr val="FFFFFF"/>
              </a:solidFill>
            </a:endParaRPr>
          </a:p>
          <a:p>
            <a:pPr marL="228600" indent="-228600"/>
            <a:endParaRPr lang="en-US">
              <a:solidFill>
                <a:srgbClr val="FFFFFF"/>
              </a:solidFill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93050" y="1813346"/>
            <a:ext cx="10515600" cy="1430151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rgbClr val="FFFFFF"/>
                </a:solidFill>
                <a:latin typeface="Calibri"/>
                <a:ea typeface="Source Sans Pro"/>
                <a:cs typeface="Calibri"/>
              </a:rPr>
              <a:t>Dificultad Respiratoria</a:t>
            </a:r>
          </a:p>
        </p:txBody>
      </p:sp>
      <p:sp>
        <p:nvSpPr>
          <p:cNvPr id="7" name="Google Shape;50;p1">
            <a:extLst>
              <a:ext uri="{FF2B5EF4-FFF2-40B4-BE49-F238E27FC236}">
                <a16:creationId xmlns:a16="http://schemas.microsoft.com/office/drawing/2014/main" id="{CD118F75-F65B-C1DC-4DF4-6F8B90A993C3}"/>
              </a:ext>
            </a:extLst>
          </p:cNvPr>
          <p:cNvSpPr txBox="1"/>
          <p:nvPr/>
        </p:nvSpPr>
        <p:spPr>
          <a:xfrm>
            <a:off x="-236957" y="3428512"/>
            <a:ext cx="1210545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45700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800"/>
            </a:pP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Quattrocento Sans"/>
                <a:cs typeface="Calibri"/>
                <a:sym typeface="Quattrocento Sans"/>
              </a:rPr>
              <a:t>Parte 2: Evaluación secundaria hallazgos y </a:t>
            </a:r>
            <a:r>
              <a:rPr lang="es-ES" sz="2800" b="1" dirty="0">
                <a:solidFill>
                  <a:schemeClr val="accent2"/>
                </a:solidFill>
                <a:latin typeface="Calibri"/>
                <a:ea typeface="Quattrocento Sans"/>
                <a:cs typeface="Calibri"/>
                <a:sym typeface="Quattrocento Sans"/>
              </a:rPr>
              <a:t>posibles causas</a:t>
            </a:r>
            <a:endParaRPr lang="es-ES" sz="2800" i="0" u="none" strike="noStrike" cap="none">
              <a:solidFill>
                <a:schemeClr val="accent2"/>
              </a:solidFill>
              <a:latin typeface="Calibri"/>
              <a:ea typeface="Quattrocento Sans"/>
              <a:cs typeface="Calibri"/>
            </a:endParaRPr>
          </a:p>
        </p:txBody>
      </p:sp>
      <p:pic>
        <p:nvPicPr>
          <p:cNvPr id="10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5FA17D39-950F-0825-4B1A-A05E0F473C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0107" y="5716787"/>
            <a:ext cx="3155301" cy="109078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7F20EC58-7CF0-6142-BC09-0531B28E58B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5932" y="103235"/>
            <a:ext cx="10858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713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A1FB9DC-F638-196B-66E7-C8EADAE7E371}"/>
              </a:ext>
            </a:extLst>
          </p:cNvPr>
          <p:cNvSpPr txBox="1">
            <a:spLocks/>
          </p:cNvSpPr>
          <p:nvPr/>
        </p:nvSpPr>
        <p:spPr>
          <a:xfrm>
            <a:off x="838199" y="144788"/>
            <a:ext cx="88355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1F3864"/>
                </a:solidFill>
                <a:latin typeface="Calibri"/>
                <a:ea typeface="+mn-lt"/>
                <a:cs typeface="+mn-lt"/>
              </a:rPr>
              <a:t>Causas claves de dificultad respiratoria de VÍA AÉREA SUPERIOR</a:t>
            </a:r>
            <a:endParaRPr lang="es-ES" b="0" u="sng" dirty="0">
              <a:solidFill>
                <a:srgbClr val="1F3864"/>
              </a:solidFill>
              <a:ea typeface="+mn-lt"/>
              <a:cs typeface="+mn-lt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BFCC0FD-5804-3E31-4799-AEAF765338C1}"/>
              </a:ext>
            </a:extLst>
          </p:cNvPr>
          <p:cNvSpPr>
            <a:spLocks noGrp="1"/>
          </p:cNvSpPr>
          <p:nvPr/>
        </p:nvSpPr>
        <p:spPr>
          <a:xfrm>
            <a:off x="838200" y="1468944"/>
            <a:ext cx="10515600" cy="49115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>
                <a:latin typeface="Calibri Light"/>
                <a:ea typeface="Source Sans Pro"/>
                <a:cs typeface="Calibri Light"/>
              </a:rPr>
              <a:t>Obstrucción por cuerpo extraño:</a:t>
            </a:r>
            <a:endParaRPr lang="es-ES_tradnl" sz="2400" dirty="0">
              <a:latin typeface="Calibri Light"/>
              <a:ea typeface="Source Sans Pro"/>
              <a:cs typeface="Calibri Light"/>
            </a:endParaRPr>
          </a:p>
          <a:p>
            <a:pPr lvl="1"/>
            <a:r>
              <a:rPr lang="es-ES_tradnl" dirty="0">
                <a:latin typeface="Calibri Light"/>
                <a:ea typeface="Calibri" charset="0"/>
                <a:cs typeface="Calibri Light"/>
              </a:rPr>
              <a:t>Dificultad respiratoria aguda</a:t>
            </a:r>
          </a:p>
          <a:p>
            <a:pPr lvl="1"/>
            <a:r>
              <a:rPr lang="es-ES_tradnl" dirty="0">
                <a:latin typeface="Calibri Light"/>
                <a:ea typeface="Calibri" charset="0"/>
                <a:cs typeface="Calibri Light"/>
              </a:rPr>
              <a:t>Secreciones, vomito o cuerpo extraño</a:t>
            </a:r>
          </a:p>
          <a:p>
            <a:pPr lvl="1"/>
            <a:r>
              <a:rPr lang="es-ES_tradnl" dirty="0">
                <a:latin typeface="Calibri Light"/>
                <a:ea typeface="Calibri" charset="0"/>
                <a:cs typeface="Calibri Light"/>
              </a:rPr>
              <a:t>Sonidos anómalos (estridor, gorgoteo, ronquido)</a:t>
            </a:r>
          </a:p>
          <a:p>
            <a:pPr lvl="1"/>
            <a:r>
              <a:rPr lang="es-ES_tradnl" dirty="0">
                <a:latin typeface="Calibri Light"/>
                <a:ea typeface="Calibri" charset="0"/>
                <a:cs typeface="Calibri Light"/>
              </a:rPr>
              <a:t>Tos</a:t>
            </a:r>
          </a:p>
          <a:p>
            <a:pPr lvl="1"/>
            <a:r>
              <a:rPr lang="es-ES_tradnl" dirty="0">
                <a:latin typeface="Calibri Light"/>
                <a:ea typeface="Calibri" charset="0"/>
                <a:cs typeface="Calibri Light"/>
              </a:rPr>
              <a:t>Salivación</a:t>
            </a:r>
          </a:p>
          <a:p>
            <a:pPr marL="0" indent="0">
              <a:buNone/>
            </a:pPr>
            <a:r>
              <a:rPr lang="es-ES_tradnl" sz="2400" b="1" dirty="0">
                <a:latin typeface="Calibri Light"/>
                <a:ea typeface="Source Sans Pro"/>
                <a:cs typeface="Calibri Light"/>
              </a:rPr>
              <a:t>Reacción alérgica grave:</a:t>
            </a:r>
          </a:p>
          <a:p>
            <a:pPr lvl="1"/>
            <a:r>
              <a:rPr lang="es-ES_tradnl" dirty="0">
                <a:latin typeface="Calibri Light"/>
                <a:ea typeface="Source Sans Pro"/>
                <a:cs typeface="Calibri Light"/>
              </a:rPr>
              <a:t>Hinchazón de los labios, lengua y boca</a:t>
            </a:r>
          </a:p>
          <a:p>
            <a:pPr lvl="1"/>
            <a:r>
              <a:rPr lang="es-ES_tradnl" dirty="0">
                <a:latin typeface="Calibri Light"/>
                <a:ea typeface="Source Sans Pro"/>
                <a:cs typeface="Calibri Light"/>
              </a:rPr>
              <a:t>Estridor o sibilancia</a:t>
            </a:r>
          </a:p>
          <a:p>
            <a:pPr lvl="1"/>
            <a:r>
              <a:rPr lang="es-ES_tradnl" dirty="0">
                <a:latin typeface="Calibri Light"/>
                <a:ea typeface="Source Sans Pro"/>
                <a:cs typeface="Calibri Light"/>
              </a:rPr>
              <a:t>Erupción cutánea o urticaria</a:t>
            </a:r>
          </a:p>
          <a:p>
            <a:pPr lvl="1"/>
            <a:r>
              <a:rPr lang="es-ES_tradnl" dirty="0">
                <a:latin typeface="Calibri Light"/>
                <a:ea typeface="Source Sans Pro"/>
                <a:cs typeface="Calibri Light"/>
              </a:rPr>
              <a:t>Taquicardia e hipotensión </a:t>
            </a:r>
          </a:p>
          <a:p>
            <a:pPr lvl="1"/>
            <a:r>
              <a:rPr lang="es-ES_tradnl" dirty="0">
                <a:latin typeface="Calibri Light"/>
                <a:ea typeface="Source Sans Pro"/>
                <a:cs typeface="Calibri Light"/>
              </a:rPr>
              <a:t>Exposición a algún alergeno conocido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A0B76A-945B-6866-AD0D-CA145574B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24289" y="138736"/>
            <a:ext cx="1689652" cy="89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6986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A1FB9DC-F638-196B-66E7-C8EADAE7E371}"/>
              </a:ext>
            </a:extLst>
          </p:cNvPr>
          <p:cNvSpPr txBox="1">
            <a:spLocks/>
          </p:cNvSpPr>
          <p:nvPr/>
        </p:nvSpPr>
        <p:spPr>
          <a:xfrm>
            <a:off x="838199" y="144788"/>
            <a:ext cx="88355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1F3864"/>
                </a:solidFill>
                <a:latin typeface="Calibri"/>
                <a:ea typeface="+mn-lt"/>
                <a:cs typeface="+mn-lt"/>
              </a:rPr>
              <a:t>Causas claves de dificultad respiratoria de VÍA AÉREA SUPERIOR</a:t>
            </a:r>
            <a:endParaRPr lang="es-ES" b="0" u="sng" dirty="0">
              <a:solidFill>
                <a:srgbClr val="1F3864"/>
              </a:solidFill>
              <a:ea typeface="+mn-lt"/>
              <a:cs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A0B76A-945B-6866-AD0D-CA145574B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24289" y="138736"/>
            <a:ext cx="1689652" cy="89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9E4ADEA-50E8-23CA-11EA-4EF3E73895C4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>
                <a:latin typeface="Calibri Light"/>
                <a:ea typeface="Calibri" charset="0"/>
                <a:cs typeface="Calibri Light"/>
              </a:rPr>
              <a:t>Edema por inflamación o infección </a:t>
            </a:r>
            <a:endParaRPr lang="es-ES_tradnl" dirty="0">
              <a:latin typeface="Calibri Light"/>
              <a:cs typeface="Calibri Light"/>
            </a:endParaRPr>
          </a:p>
          <a:p>
            <a:pPr marL="0" indent="0">
              <a:buNone/>
            </a:pPr>
            <a:endParaRPr lang="es-ES_tradnl" b="1" dirty="0">
              <a:latin typeface="Calibri Light"/>
              <a:ea typeface="Calibri" charset="0"/>
              <a:cs typeface="Calibri Light"/>
            </a:endParaRPr>
          </a:p>
          <a:p>
            <a:pPr lvl="1"/>
            <a:r>
              <a:rPr lang="es-ES_tradnl" dirty="0">
                <a:latin typeface="Calibri Light"/>
                <a:ea typeface="Calibri" charset="0"/>
                <a:cs typeface="Calibri Light"/>
              </a:rPr>
              <a:t>Estridor</a:t>
            </a:r>
          </a:p>
          <a:p>
            <a:pPr lvl="1"/>
            <a:r>
              <a:rPr lang="es-ES_tradnl" dirty="0">
                <a:latin typeface="Calibri Light"/>
                <a:ea typeface="Calibri" charset="0"/>
                <a:cs typeface="Calibri Light"/>
              </a:rPr>
              <a:t>Voz ronca</a:t>
            </a:r>
          </a:p>
          <a:p>
            <a:pPr lvl="1"/>
            <a:r>
              <a:rPr lang="es-ES_tradnl" dirty="0">
                <a:latin typeface="Calibri Light"/>
                <a:ea typeface="Calibri" charset="0"/>
                <a:cs typeface="Calibri Light"/>
              </a:rPr>
              <a:t>Salivación o dificultad para tragar </a:t>
            </a:r>
            <a:r>
              <a:rPr lang="es-ES_tradnl" dirty="0">
                <a:solidFill>
                  <a:srgbClr val="000000"/>
                </a:solidFill>
                <a:latin typeface="Calibri Light"/>
                <a:ea typeface="Calibri" charset="0"/>
                <a:cs typeface="Calibri Light"/>
              </a:rPr>
              <a:t>(</a:t>
            </a:r>
            <a:r>
              <a:rPr lang="es-ES_tradnl" dirty="0">
                <a:solidFill>
                  <a:schemeClr val="accent2"/>
                </a:solidFill>
                <a:latin typeface="Calibri Light"/>
                <a:ea typeface="Calibri" charset="0"/>
                <a:cs typeface="Calibri Light"/>
              </a:rPr>
              <a:t>indica hinchazón severa)</a:t>
            </a:r>
          </a:p>
          <a:p>
            <a:pPr lvl="1"/>
            <a:r>
              <a:rPr lang="es-ES_tradnl" dirty="0">
                <a:latin typeface="Calibri Light"/>
                <a:ea typeface="Calibri" charset="0"/>
                <a:cs typeface="Calibri Light"/>
              </a:rPr>
              <a:t>Incapaz de mantener patencia de vía aérea acostado </a:t>
            </a:r>
          </a:p>
          <a:p>
            <a:pPr lvl="1"/>
            <a:r>
              <a:rPr lang="es-ES_tradnl" dirty="0">
                <a:latin typeface="Calibri Light"/>
                <a:ea typeface="Calibri" charset="0"/>
                <a:cs typeface="Calibri Light"/>
              </a:rPr>
              <a:t>Fiebre (con infección)</a:t>
            </a:r>
            <a:endParaRPr lang="es-ES_tradnl" dirty="0">
              <a:latin typeface="Calibri Light"/>
              <a:ea typeface="Source Sans Pro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694800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A1FB9DC-F638-196B-66E7-C8EADAE7E371}"/>
              </a:ext>
            </a:extLst>
          </p:cNvPr>
          <p:cNvSpPr txBox="1">
            <a:spLocks/>
          </p:cNvSpPr>
          <p:nvPr/>
        </p:nvSpPr>
        <p:spPr>
          <a:xfrm>
            <a:off x="838199" y="144788"/>
            <a:ext cx="88355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1F3864"/>
                </a:solidFill>
                <a:latin typeface="Calibri"/>
                <a:ea typeface="+mn-lt"/>
                <a:cs typeface="+mn-lt"/>
              </a:rPr>
              <a:t>Causas claves de dificultad respiratoria de VÍA AÉREA SUPERIOR</a:t>
            </a:r>
            <a:endParaRPr lang="es-ES" b="0" u="sng" dirty="0">
              <a:solidFill>
                <a:srgbClr val="1F3864"/>
              </a:solidFill>
              <a:ea typeface="+mn-lt"/>
              <a:cs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A0B76A-945B-6866-AD0D-CA145574B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24289" y="138736"/>
            <a:ext cx="1689652" cy="89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32ED28F-741E-2324-C5F2-11A6B43722DA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>
                <a:latin typeface="Calibri Light"/>
                <a:ea typeface="Calibri" charset="0"/>
                <a:cs typeface="Calibri Light"/>
              </a:rPr>
              <a:t>Quemaduras de vía aérea</a:t>
            </a:r>
            <a:endParaRPr lang="es-ES_tradnl" sz="2400" b="1" dirty="0">
              <a:latin typeface="Calibri Light"/>
              <a:cs typeface="Calibri Light"/>
            </a:endParaRPr>
          </a:p>
          <a:p>
            <a:pPr marL="0" indent="0">
              <a:buNone/>
            </a:pPr>
            <a:endParaRPr lang="es-ES_tradnl" b="1" dirty="0">
              <a:latin typeface="Calibri Light"/>
              <a:ea typeface="Calibri" charset="0"/>
              <a:cs typeface="Calibri Light"/>
            </a:endParaRPr>
          </a:p>
          <a:p>
            <a:pPr lvl="1"/>
            <a:r>
              <a:rPr lang="es-ES_tradnl" dirty="0">
                <a:latin typeface="Calibri Light"/>
                <a:ea typeface="Calibri" charset="0"/>
                <a:cs typeface="Calibri Light"/>
              </a:rPr>
              <a:t>Antecedente de exposición a sustancias químicas o fuego</a:t>
            </a:r>
          </a:p>
          <a:p>
            <a:pPr lvl="1"/>
            <a:r>
              <a:rPr lang="es-ES_tradnl" dirty="0">
                <a:latin typeface="Calibri Light"/>
                <a:ea typeface="Calibri" charset="0"/>
                <a:cs typeface="Calibri Light"/>
              </a:rPr>
              <a:t>Quemaduras en la cabeza, cuello, vello facial u hollín</a:t>
            </a:r>
          </a:p>
          <a:p>
            <a:pPr lvl="1"/>
            <a:r>
              <a:rPr lang="es-ES_tradnl" dirty="0">
                <a:latin typeface="Calibri Light"/>
                <a:ea typeface="Calibri" charset="0"/>
                <a:cs typeface="Calibri Light"/>
              </a:rPr>
              <a:t>Estridor</a:t>
            </a:r>
          </a:p>
          <a:p>
            <a:pPr lvl="1"/>
            <a:r>
              <a:rPr lang="es-ES_tradnl" dirty="0">
                <a:latin typeface="Calibri Light"/>
                <a:ea typeface="Calibri" charset="0"/>
                <a:cs typeface="Calibri Light"/>
              </a:rPr>
              <a:t>Cambios en la voz </a:t>
            </a:r>
          </a:p>
          <a:p>
            <a:pPr lvl="1"/>
            <a:endParaRPr lang="en-US" dirty="0">
              <a:latin typeface="Calibri Light"/>
              <a:cs typeface="Calibri Light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4AB26178-7F96-8FB9-360F-138101E7462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4845" y="3523481"/>
            <a:ext cx="2743200" cy="19131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0F2120-D25C-2A13-8C0C-FD1E2895D609}"/>
              </a:ext>
            </a:extLst>
          </p:cNvPr>
          <p:cNvSpPr txBox="1"/>
          <p:nvPr/>
        </p:nvSpPr>
        <p:spPr>
          <a:xfrm>
            <a:off x="8980773" y="5494645"/>
            <a:ext cx="1763486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>
                <a:solidFill>
                  <a:srgbClr val="4D5156"/>
                </a:solidFill>
                <a:latin typeface="Arial"/>
              </a:rPr>
              <a:t>©</a:t>
            </a:r>
            <a:r>
              <a:rPr lang="en-US" sz="1100" b="1"/>
              <a:t>WHO/Laerdal Medical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916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A1FB9DC-F638-196B-66E7-C8EADAE7E371}"/>
              </a:ext>
            </a:extLst>
          </p:cNvPr>
          <p:cNvSpPr txBox="1">
            <a:spLocks/>
          </p:cNvSpPr>
          <p:nvPr/>
        </p:nvSpPr>
        <p:spPr>
          <a:xfrm>
            <a:off x="838199" y="144788"/>
            <a:ext cx="88355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1F3864"/>
                </a:solidFill>
                <a:latin typeface="Calibri"/>
                <a:ea typeface="+mn-lt"/>
                <a:cs typeface="+mn-lt"/>
              </a:rPr>
              <a:t>Causas claves de dificultad respiratoria de VÍA AÉREA INFERIOR</a:t>
            </a:r>
            <a:endParaRPr lang="es-ES" b="0" u="sng" dirty="0">
              <a:solidFill>
                <a:srgbClr val="1F3864"/>
              </a:solidFill>
              <a:ea typeface="+mn-lt"/>
              <a:cs typeface="+mn-lt"/>
            </a:endParaRPr>
          </a:p>
        </p:txBody>
      </p:sp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6814D402-500A-7706-4F31-CA4EF63D9D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939" y="242371"/>
            <a:ext cx="1924050" cy="10668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0610EFB-949B-FB91-1025-9AE98ECA3596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>
                <a:latin typeface="Source Sans Pro"/>
                <a:ea typeface="Calibri" charset="0"/>
                <a:cs typeface="Calibri"/>
              </a:rPr>
              <a:t>Neumonía</a:t>
            </a:r>
            <a:endParaRPr lang="es-ES_tradnl" sz="2400" b="1" dirty="0">
              <a:latin typeface="Source Sans Pro"/>
              <a:ea typeface="Source Sans Pro"/>
            </a:endParaRPr>
          </a:p>
          <a:p>
            <a:pPr marL="0" indent="0">
              <a:buNone/>
            </a:pPr>
            <a:endParaRPr lang="es-ES_tradnl" b="1" dirty="0">
              <a:latin typeface="Source Sans Pro"/>
              <a:ea typeface="Calibri" charset="0"/>
              <a:cs typeface="Calibri"/>
            </a:endParaRPr>
          </a:p>
          <a:p>
            <a:pPr lvl="1"/>
            <a:r>
              <a:rPr lang="es-ES_tradnl" dirty="0">
                <a:latin typeface="Source Sans Pro"/>
                <a:ea typeface="Calibri" charset="0"/>
                <a:cs typeface="Calibri"/>
              </a:rPr>
              <a:t>Fiebre y tos</a:t>
            </a:r>
          </a:p>
          <a:p>
            <a:pPr lvl="1"/>
            <a:r>
              <a:rPr lang="es-ES_tradnl" dirty="0">
                <a:latin typeface="Source Sans Pro"/>
                <a:ea typeface="Calibri" charset="0"/>
                <a:cs typeface="Calibri"/>
              </a:rPr>
              <a:t>Respiración gradualmente dificultosa</a:t>
            </a:r>
          </a:p>
          <a:p>
            <a:pPr lvl="1"/>
            <a:r>
              <a:rPr lang="es-ES_tradnl" dirty="0">
                <a:latin typeface="Source Sans Pro"/>
                <a:ea typeface="Calibri" charset="0"/>
                <a:cs typeface="Calibri"/>
              </a:rPr>
              <a:t>Dolor pleurítico (empeora con inspiración)</a:t>
            </a:r>
          </a:p>
          <a:p>
            <a:pPr lvl="1"/>
            <a:r>
              <a:rPr lang="es-ES_tradnl" dirty="0">
                <a:latin typeface="Source Sans Pro"/>
                <a:ea typeface="Source Sans Pro"/>
                <a:cs typeface="Calibri"/>
              </a:rPr>
              <a:t>Examen pulmonar anormal (ESCUCHE si hay </a:t>
            </a:r>
            <a:r>
              <a:rPr lang="es-ES_tradnl" dirty="0">
                <a:latin typeface="Calibri"/>
                <a:ea typeface="Source Sans Pro"/>
                <a:cs typeface="Calibri"/>
              </a:rPr>
              <a:t>estertores)</a:t>
            </a:r>
            <a:endParaRPr lang="es-ES_tradnl" dirty="0">
              <a:latin typeface="Source Sans Pro"/>
              <a:ea typeface="Calibri" charset="0"/>
              <a:cs typeface="Calibri"/>
            </a:endParaRPr>
          </a:p>
          <a:p>
            <a:pPr lvl="1"/>
            <a:endParaRPr lang="en-US" dirty="0">
              <a:latin typeface="Source Sans Pro"/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6973612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A1FB9DC-F638-196B-66E7-C8EADAE7E371}"/>
              </a:ext>
            </a:extLst>
          </p:cNvPr>
          <p:cNvSpPr txBox="1">
            <a:spLocks/>
          </p:cNvSpPr>
          <p:nvPr/>
        </p:nvSpPr>
        <p:spPr>
          <a:xfrm>
            <a:off x="838199" y="144788"/>
            <a:ext cx="88355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1F3864"/>
                </a:solidFill>
                <a:latin typeface="Calibri"/>
                <a:ea typeface="+mn-lt"/>
                <a:cs typeface="+mn-lt"/>
              </a:rPr>
              <a:t>Causas claves de dificultad respiratoria de VÍA AÉREA INFERIOR</a:t>
            </a:r>
            <a:endParaRPr lang="es-ES" b="0" u="sng" dirty="0">
              <a:solidFill>
                <a:srgbClr val="1F3864"/>
              </a:solidFill>
              <a:ea typeface="+mn-lt"/>
              <a:cs typeface="+mn-lt"/>
            </a:endParaRPr>
          </a:p>
        </p:txBody>
      </p:sp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6814D402-500A-7706-4F31-CA4EF63D9D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939" y="242371"/>
            <a:ext cx="1924050" cy="10668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1D90A75-7240-260D-8B72-52F3090A3DA4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>
                <a:latin typeface="Calibri Light"/>
                <a:ea typeface="Calibri" charset="0"/>
                <a:cs typeface="Calibri Light"/>
              </a:rPr>
              <a:t>Asma/EPOC</a:t>
            </a:r>
            <a:endParaRPr lang="es-ES_tradnl" sz="2400" b="1" dirty="0">
              <a:latin typeface="Calibri Light"/>
              <a:ea typeface="Source Sans Pro"/>
              <a:cs typeface="Calibri Light"/>
            </a:endParaRPr>
          </a:p>
          <a:p>
            <a:pPr marL="0" indent="0">
              <a:buNone/>
            </a:pPr>
            <a:endParaRPr lang="es-ES_tradnl" b="1" dirty="0">
              <a:latin typeface="Calibri Light"/>
              <a:ea typeface="Calibri" charset="0"/>
              <a:cs typeface="Calibri Light"/>
            </a:endParaRPr>
          </a:p>
          <a:p>
            <a:pPr lvl="1"/>
            <a:r>
              <a:rPr lang="es-ES_tradnl" i="1" dirty="0">
                <a:latin typeface="Calibri Light"/>
                <a:ea typeface="Calibri" charset="0"/>
                <a:cs typeface="Calibri Light"/>
              </a:rPr>
              <a:t>Sibilancias</a:t>
            </a:r>
          </a:p>
          <a:p>
            <a:pPr lvl="1"/>
            <a:r>
              <a:rPr lang="es-ES_tradnl" dirty="0">
                <a:latin typeface="Calibri Light"/>
                <a:ea typeface="Calibri" charset="0"/>
                <a:cs typeface="Calibri Light"/>
              </a:rPr>
              <a:t>Tos</a:t>
            </a:r>
          </a:p>
          <a:p>
            <a:pPr lvl="1"/>
            <a:r>
              <a:rPr lang="es-ES_tradnl" dirty="0">
                <a:latin typeface="Calibri Light"/>
                <a:ea typeface="Calibri" charset="0"/>
                <a:cs typeface="Calibri Light"/>
              </a:rPr>
              <a:t>Uso de músculos accesorios</a:t>
            </a:r>
          </a:p>
          <a:p>
            <a:pPr lvl="1"/>
            <a:r>
              <a:rPr lang="es-ES_tradnl" dirty="0">
                <a:latin typeface="Calibri Light"/>
                <a:ea typeface="Calibri" charset="0"/>
                <a:cs typeface="Calibri Light"/>
              </a:rPr>
              <a:t>Posición de trípode</a:t>
            </a:r>
          </a:p>
          <a:p>
            <a:pPr lvl="1"/>
            <a:r>
              <a:rPr lang="es-ES_tradnl" dirty="0">
                <a:latin typeface="Calibri Light"/>
                <a:ea typeface="Calibri" charset="0"/>
                <a:cs typeface="Calibri Light"/>
              </a:rPr>
              <a:t>Alergia o tabaquismo</a:t>
            </a:r>
            <a:endParaRPr lang="es-ES_tradnl" dirty="0">
              <a:latin typeface="Calibri Light"/>
              <a:ea typeface="Source Sans Pro"/>
              <a:cs typeface="Calibri Light"/>
            </a:endParaRPr>
          </a:p>
          <a:p>
            <a:pPr lvl="1"/>
            <a:endParaRPr lang="en-US" dirty="0">
              <a:latin typeface="Calibri Light"/>
              <a:ea typeface="Source Sans Pro"/>
              <a:cs typeface="Calibri Light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BE4EE95D-E7D6-F0A2-8A7A-F41602C913D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336" y="1488028"/>
            <a:ext cx="379730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00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A1FB9DC-F638-196B-66E7-C8EADAE7E371}"/>
              </a:ext>
            </a:extLst>
          </p:cNvPr>
          <p:cNvSpPr txBox="1">
            <a:spLocks/>
          </p:cNvSpPr>
          <p:nvPr/>
        </p:nvSpPr>
        <p:spPr>
          <a:xfrm>
            <a:off x="838199" y="144788"/>
            <a:ext cx="88355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1F3864"/>
                </a:solidFill>
                <a:latin typeface="Calibri"/>
                <a:ea typeface="+mn-lt"/>
                <a:cs typeface="+mn-lt"/>
              </a:rPr>
              <a:t>Causas claves de dificultad respiratoria de VÍA AÉREA INFERIOR</a:t>
            </a:r>
            <a:endParaRPr lang="es-ES" b="0" u="sng" dirty="0">
              <a:solidFill>
                <a:srgbClr val="1F3864"/>
              </a:solidFill>
              <a:ea typeface="+mn-lt"/>
              <a:cs typeface="+mn-lt"/>
            </a:endParaRPr>
          </a:p>
        </p:txBody>
      </p:sp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6814D402-500A-7706-4F31-CA4EF63D9D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939" y="242371"/>
            <a:ext cx="1924050" cy="10668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FC24DBD-9B41-D6AD-5632-A65E07D395A7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>
                <a:latin typeface="Calibri Light"/>
                <a:ea typeface="Calibri"/>
                <a:cs typeface="Calibri Light"/>
              </a:rPr>
              <a:t>Neumotórax</a:t>
            </a:r>
          </a:p>
          <a:p>
            <a:pPr lvl="1"/>
            <a:r>
              <a:rPr lang="es-ES_tradnl" dirty="0">
                <a:latin typeface="Calibri Light"/>
                <a:ea typeface="Calibri"/>
                <a:cs typeface="Calibri Light"/>
              </a:rPr>
              <a:t>Disminución de ruidos respiratorios unilateral </a:t>
            </a:r>
          </a:p>
          <a:p>
            <a:pPr lvl="1"/>
            <a:r>
              <a:rPr lang="es-ES_tradnl" dirty="0">
                <a:latin typeface="Calibri Light"/>
                <a:ea typeface="Calibri"/>
                <a:cs typeface="Calibri Light"/>
              </a:rPr>
              <a:t>Comienzo repentino</a:t>
            </a:r>
          </a:p>
          <a:p>
            <a:pPr lvl="1"/>
            <a:r>
              <a:rPr lang="es-ES_tradnl" dirty="0">
                <a:latin typeface="Calibri Light"/>
                <a:ea typeface="Calibri"/>
                <a:cs typeface="Calibri Light"/>
              </a:rPr>
              <a:t>Sonidos huecos (hiperresonancia) a la percusión del lado afectado</a:t>
            </a:r>
          </a:p>
          <a:p>
            <a:pPr lvl="1"/>
            <a:r>
              <a:rPr lang="es-ES_tradnl" dirty="0">
                <a:latin typeface="Calibri Light"/>
                <a:ea typeface="Calibri"/>
                <a:cs typeface="Calibri Light"/>
              </a:rPr>
              <a:t>Dolor que aumenta al inspirar (pleurítico)</a:t>
            </a:r>
          </a:p>
          <a:p>
            <a:pPr lvl="1"/>
            <a:r>
              <a:rPr lang="es-ES_tradnl" dirty="0">
                <a:latin typeface="Calibri Light"/>
                <a:ea typeface="Calibri"/>
                <a:cs typeface="Calibri Light"/>
              </a:rPr>
              <a:t>Posible traumatismo o indicios de fractura de costillas</a:t>
            </a:r>
          </a:p>
          <a:p>
            <a:pPr lvl="1"/>
            <a:r>
              <a:rPr lang="es-ES_tradnl" dirty="0">
                <a:latin typeface="Calibri Light"/>
                <a:ea typeface="Calibri"/>
                <a:cs typeface="Calibri Light"/>
              </a:rPr>
              <a:t>Hipotensión con distensión venosa yugular y reducción unilateral de ruidos respiratorios indican </a:t>
            </a:r>
            <a:r>
              <a:rPr lang="es-ES_tradnl" dirty="0">
                <a:solidFill>
                  <a:schemeClr val="accent2"/>
                </a:solidFill>
                <a:latin typeface="Calibri Light"/>
                <a:ea typeface="Calibri"/>
                <a:cs typeface="Calibri Light"/>
              </a:rPr>
              <a:t>neumotórax a tensión</a:t>
            </a:r>
          </a:p>
          <a:p>
            <a:pPr lvl="1"/>
            <a:endParaRPr lang="en-US" b="1" dirty="0">
              <a:latin typeface="Calibri Light"/>
              <a:ea typeface="Source Sans Pro"/>
              <a:cs typeface="Calibri Light"/>
            </a:endParaRPr>
          </a:p>
          <a:p>
            <a:pPr lvl="1"/>
            <a:endParaRPr lang="en-US" b="1" dirty="0">
              <a:latin typeface="Calibri Light"/>
              <a:ea typeface="Source Sans Pro"/>
              <a:cs typeface="Calibri Light"/>
            </a:endParaRPr>
          </a:p>
          <a:p>
            <a:pPr lvl="1"/>
            <a:endParaRPr lang="en-US" dirty="0">
              <a:latin typeface="Calibri Light"/>
              <a:ea typeface="Source Sans Pro"/>
              <a:cs typeface="Calibri Light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6CEA7B9-5562-484A-C728-84DD6E47F6E1}"/>
              </a:ext>
            </a:extLst>
          </p:cNvPr>
          <p:cNvSpPr txBox="1"/>
          <p:nvPr/>
        </p:nvSpPr>
        <p:spPr>
          <a:xfrm>
            <a:off x="2581835" y="5265392"/>
            <a:ext cx="6167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800" dirty="0">
                <a:solidFill>
                  <a:schemeClr val="accent2"/>
                </a:solidFill>
                <a:latin typeface="Calibri Light"/>
                <a:cs typeface="Calibri Light"/>
              </a:rPr>
              <a:t>Un neumotórax no manejado puede evolucionar a un neumotórax a tensión</a:t>
            </a:r>
            <a:endParaRPr lang="es-ES_tradnl" sz="2800" dirty="0">
              <a:latin typeface="Calibri Light"/>
              <a:cs typeface="Calibri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7B49C6-4575-77C3-86B5-6CA674164B3A}"/>
              </a:ext>
            </a:extLst>
          </p:cNvPr>
          <p:cNvSpPr/>
          <p:nvPr/>
        </p:nvSpPr>
        <p:spPr>
          <a:xfrm>
            <a:off x="8294953" y="4723154"/>
            <a:ext cx="1554480" cy="240065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724847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A1FB9DC-F638-196B-66E7-C8EADAE7E371}"/>
              </a:ext>
            </a:extLst>
          </p:cNvPr>
          <p:cNvSpPr txBox="1">
            <a:spLocks/>
          </p:cNvSpPr>
          <p:nvPr/>
        </p:nvSpPr>
        <p:spPr>
          <a:xfrm>
            <a:off x="838199" y="144788"/>
            <a:ext cx="88355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1F3864"/>
                </a:solidFill>
                <a:latin typeface="Calibri"/>
                <a:ea typeface="+mn-lt"/>
                <a:cs typeface="+mn-lt"/>
              </a:rPr>
              <a:t>Causas claves de dificultad respiratoria de VÍA AÉREA INFERIOR</a:t>
            </a:r>
            <a:endParaRPr lang="es-ES" b="0" u="sng" dirty="0">
              <a:solidFill>
                <a:srgbClr val="1F3864"/>
              </a:solidFill>
              <a:ea typeface="+mn-lt"/>
              <a:cs typeface="+mn-lt"/>
            </a:endParaRPr>
          </a:p>
        </p:txBody>
      </p:sp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6814D402-500A-7706-4F31-CA4EF63D9D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939" y="242371"/>
            <a:ext cx="1924050" cy="10668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285E7C2-D049-E765-976A-9C062E8CEDD0}"/>
              </a:ext>
            </a:extLst>
          </p:cNvPr>
          <p:cNvSpPr>
            <a:spLocks noGrp="1"/>
          </p:cNvSpPr>
          <p:nvPr/>
        </p:nvSpPr>
        <p:spPr>
          <a:xfrm>
            <a:off x="627247" y="19130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>
                <a:latin typeface="Calibri Light"/>
                <a:ea typeface="Calibri" charset="0"/>
                <a:cs typeface="Calibri Light"/>
              </a:rPr>
              <a:t>Hemotórax</a:t>
            </a:r>
          </a:p>
          <a:p>
            <a:pPr marL="0" indent="0">
              <a:buNone/>
            </a:pPr>
            <a:endParaRPr lang="es-ES_tradnl" b="1" dirty="0">
              <a:latin typeface="Calibri Light"/>
              <a:ea typeface="Calibri" charset="0"/>
              <a:cs typeface="Calibri Light"/>
            </a:endParaRPr>
          </a:p>
          <a:p>
            <a:pPr lvl="1"/>
            <a:r>
              <a:rPr lang="es-ES_tradnl" dirty="0">
                <a:latin typeface="Calibri Light"/>
                <a:ea typeface="Calibri" charset="0"/>
                <a:cs typeface="Calibri Light"/>
              </a:rPr>
              <a:t>Disminución de ruidos respiratorios del lado afectado</a:t>
            </a:r>
          </a:p>
          <a:p>
            <a:pPr lvl="1"/>
            <a:r>
              <a:rPr lang="es-ES_tradnl" dirty="0">
                <a:latin typeface="Calibri Light"/>
                <a:ea typeface="Calibri" charset="0"/>
                <a:cs typeface="Calibri Light"/>
              </a:rPr>
              <a:t>Sonidos sordos a la percusión</a:t>
            </a:r>
          </a:p>
          <a:p>
            <a:pPr lvl="1"/>
            <a:r>
              <a:rPr lang="es-ES_tradnl" dirty="0">
                <a:latin typeface="Calibri Light"/>
                <a:ea typeface="Calibri" charset="0"/>
                <a:cs typeface="Calibri Light"/>
              </a:rPr>
              <a:t>Posible traumatismo, cáncer o tuberculosis</a:t>
            </a:r>
          </a:p>
          <a:p>
            <a:pPr lvl="1"/>
            <a:r>
              <a:rPr lang="es-ES_tradnl" dirty="0">
                <a:latin typeface="Calibri Light"/>
                <a:ea typeface="Calibri" charset="0"/>
                <a:cs typeface="Calibri Light"/>
              </a:rPr>
              <a:t>Estado de choque si el hemotórax es grande</a:t>
            </a:r>
          </a:p>
        </p:txBody>
      </p:sp>
      <p:pic>
        <p:nvPicPr>
          <p:cNvPr id="3" name="Picture 5" descr="Diagram&#10;&#10;Description automatically generated">
            <a:extLst>
              <a:ext uri="{FF2B5EF4-FFF2-40B4-BE49-F238E27FC236}">
                <a16:creationId xmlns:a16="http://schemas.microsoft.com/office/drawing/2014/main" id="{33ABBBAD-F4DD-40C1-EB2D-3238B7635E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434" y="3961972"/>
            <a:ext cx="2743200" cy="1913562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0EA313EE-CFBC-78DB-7412-93059D3228EC}"/>
              </a:ext>
            </a:extLst>
          </p:cNvPr>
          <p:cNvSpPr txBox="1"/>
          <p:nvPr/>
        </p:nvSpPr>
        <p:spPr>
          <a:xfrm>
            <a:off x="9379361" y="5822056"/>
            <a:ext cx="1763486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>
                <a:solidFill>
                  <a:srgbClr val="4D5156"/>
                </a:solidFill>
                <a:latin typeface="Arial"/>
              </a:rPr>
              <a:t>©</a:t>
            </a:r>
            <a:r>
              <a:rPr lang="en-US" sz="1100" b="1"/>
              <a:t>WHO/Laerdal Medical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44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392" y="89703"/>
            <a:ext cx="6788227" cy="1325563"/>
          </a:xfrm>
        </p:spPr>
        <p:txBody>
          <a:bodyPr>
            <a:normAutofit/>
          </a:bodyPr>
          <a:lstStyle/>
          <a:p>
            <a:r>
              <a:rPr lang="es-ES_tradnl" dirty="0">
                <a:solidFill>
                  <a:srgbClr val="00205C"/>
                </a:solidFill>
                <a:latin typeface="Calibri"/>
                <a:cs typeface="Calibri"/>
              </a:rPr>
              <a:t>El método ABCDE</a:t>
            </a:r>
            <a:endParaRPr lang="es-ES_tradnl" sz="4000" dirty="0" err="1">
              <a:solidFill>
                <a:srgbClr val="00205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284B09-2C1A-EC3C-2530-2DC4CD3681A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s-ES_tradnl" sz="3200" b="1" dirty="0">
                <a:solidFill>
                  <a:schemeClr val="accent2"/>
                </a:solidFill>
                <a:latin typeface="Source Sans Pro"/>
                <a:ea typeface="Calibri" charset="0"/>
                <a:cs typeface="Calibri"/>
                <a:sym typeface="Calibri"/>
              </a:rPr>
              <a:t>Recuerde</a:t>
            </a:r>
            <a:r>
              <a:rPr lang="es-ES_tradnl" dirty="0">
                <a:solidFill>
                  <a:schemeClr val="dk1"/>
                </a:solidFill>
                <a:latin typeface="Source Sans Pro"/>
                <a:ea typeface="Calibri" charset="0"/>
                <a:cs typeface="Calibri"/>
                <a:sym typeface="Lato"/>
              </a:rPr>
              <a:t> </a:t>
            </a:r>
            <a:r>
              <a:rPr lang="es-ES_tradnl" dirty="0">
                <a:latin typeface="Source Sans Pro"/>
                <a:ea typeface="Calibri" charset="0"/>
                <a:cs typeface="Calibri"/>
                <a:sym typeface="Lato"/>
              </a:rPr>
              <a:t>…</a:t>
            </a:r>
            <a:endParaRPr lang="es-ES_tradnl" dirty="0">
              <a:latin typeface="Source Sans Pro"/>
              <a:ea typeface="Calibri" charset="0"/>
              <a:cs typeface="Calibri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s-ES_tradnl" dirty="0">
              <a:latin typeface="Source Sans Pro"/>
              <a:ea typeface="Calibri" charset="0"/>
              <a:cs typeface="Calibri" charset="0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s-ES_tradnl" dirty="0">
                <a:solidFill>
                  <a:schemeClr val="dk1"/>
                </a:solidFill>
                <a:latin typeface="Source Sans Pro"/>
                <a:ea typeface="Calibri" charset="0"/>
                <a:cs typeface="Calibri"/>
                <a:sym typeface="Lato"/>
              </a:rPr>
              <a:t>Siempre empiece con el método </a:t>
            </a:r>
            <a:r>
              <a:rPr lang="es-ES_tradnl" b="1" dirty="0">
                <a:solidFill>
                  <a:schemeClr val="dk1"/>
                </a:solidFill>
                <a:latin typeface="Source Sans Pro"/>
                <a:ea typeface="Calibri" charset="0"/>
                <a:cs typeface="Calibri"/>
                <a:sym typeface="Lato"/>
              </a:rPr>
              <a:t>ACBDE</a:t>
            </a:r>
            <a:r>
              <a:rPr lang="es-ES_tradnl" dirty="0">
                <a:solidFill>
                  <a:schemeClr val="dk1"/>
                </a:solidFill>
                <a:latin typeface="Source Sans Pro"/>
                <a:ea typeface="Calibri" charset="0"/>
                <a:cs typeface="Calibri"/>
                <a:sym typeface="Lato"/>
              </a:rPr>
              <a:t> e intervenga cuando sea necesario</a:t>
            </a:r>
            <a:endParaRPr lang="es-ES_tradnl" dirty="0">
              <a:solidFill>
                <a:schemeClr val="dk1"/>
              </a:solidFill>
              <a:latin typeface="Source Sans Pro"/>
              <a:ea typeface="Calibri" charset="0"/>
              <a:cs typeface="Calibri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s-ES_tradnl" dirty="0">
              <a:solidFill>
                <a:schemeClr val="dk1"/>
              </a:solidFill>
              <a:latin typeface="Source Sans Pro"/>
              <a:ea typeface="Calibri" charset="0"/>
              <a:cs typeface="Calibri"/>
              <a:sym typeface="Lato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s-ES_tradnl" dirty="0">
                <a:solidFill>
                  <a:schemeClr val="dk1"/>
                </a:solidFill>
                <a:latin typeface="Source Sans Pro"/>
                <a:ea typeface="Calibri" charset="0"/>
                <a:cs typeface="Calibri"/>
                <a:sym typeface="Lato"/>
              </a:rPr>
              <a:t>Luego, haga un </a:t>
            </a:r>
            <a:r>
              <a:rPr lang="es-ES_tradnl" b="1" u="sng" dirty="0">
                <a:solidFill>
                  <a:schemeClr val="dk1"/>
                </a:solidFill>
                <a:latin typeface="Source Sans Pro"/>
                <a:ea typeface="Calibri" charset="0"/>
                <a:cs typeface="Calibri"/>
                <a:sym typeface="Lato"/>
              </a:rPr>
              <a:t>historial SAMPLE</a:t>
            </a:r>
            <a:r>
              <a:rPr lang="es-ES_tradnl" u="sng" dirty="0">
                <a:solidFill>
                  <a:schemeClr val="dk1"/>
                </a:solidFill>
                <a:latin typeface="Source Sans Pro"/>
                <a:ea typeface="Calibri" charset="0"/>
                <a:cs typeface="Calibri"/>
                <a:sym typeface="Lato"/>
              </a:rPr>
              <a:t>. </a:t>
            </a:r>
            <a:endParaRPr lang="es-ES_tradnl" u="sng" dirty="0">
              <a:solidFill>
                <a:schemeClr val="dk1"/>
              </a:solidFill>
              <a:latin typeface="Source Sans Pro"/>
              <a:ea typeface="Calibri" charset="0"/>
              <a:cs typeface="Calibri" charset="0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s-ES_tradnl" dirty="0">
              <a:solidFill>
                <a:schemeClr val="dk1"/>
              </a:solidFill>
              <a:latin typeface="Source Sans Pro"/>
              <a:ea typeface="Calibri" charset="0"/>
              <a:cs typeface="Calibri" charset="0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s-ES_tradnl" dirty="0">
                <a:solidFill>
                  <a:schemeClr val="dk1"/>
                </a:solidFill>
                <a:latin typeface="Source Sans Pro"/>
                <a:ea typeface="Calibri" charset="0"/>
                <a:cs typeface="Calibri"/>
                <a:sym typeface="Lato"/>
              </a:rPr>
              <a:t>Finalmente, haga una </a:t>
            </a:r>
            <a:r>
              <a:rPr lang="es-ES_tradnl" b="1" u="sng" dirty="0">
                <a:solidFill>
                  <a:schemeClr val="dk1"/>
                </a:solidFill>
                <a:latin typeface="Source Sans Pro"/>
                <a:ea typeface="Calibri" charset="0"/>
                <a:cs typeface="Calibri"/>
                <a:sym typeface="Lato"/>
              </a:rPr>
              <a:t>evaluación secundaria</a:t>
            </a:r>
            <a:r>
              <a:rPr lang="es-ES_tradnl" u="sng" dirty="0">
                <a:solidFill>
                  <a:schemeClr val="dk1"/>
                </a:solidFill>
                <a:latin typeface="Source Sans Pro"/>
                <a:ea typeface="Calibri" charset="0"/>
                <a:cs typeface="Calibri"/>
                <a:sym typeface="Lato"/>
              </a:rPr>
              <a:t>.</a:t>
            </a:r>
            <a:endParaRPr lang="es-ES_tradnl" sz="3200" u="sng" dirty="0">
              <a:solidFill>
                <a:schemeClr val="dk1"/>
              </a:solidFill>
              <a:latin typeface="Source Sans Pro"/>
              <a:ea typeface="Calibri" charset="0"/>
              <a:cs typeface="Calibri" charset="0"/>
            </a:endParaRPr>
          </a:p>
          <a:p>
            <a:pPr marL="0" indent="0">
              <a:buFont typeface="Arial"/>
              <a:buNone/>
            </a:pPr>
            <a:endParaRPr lang="en-US" dirty="0">
              <a:latin typeface="Source Sans Pro"/>
              <a:ea typeface="Source Sans Pro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F4C0CDD9-2FCF-A397-87A4-1F27B07AA27D}"/>
              </a:ext>
            </a:extLst>
          </p:cNvPr>
          <p:cNvSpPr/>
          <p:nvPr/>
        </p:nvSpPr>
        <p:spPr>
          <a:xfrm>
            <a:off x="10693568" y="0"/>
            <a:ext cx="1077083" cy="393954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5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675112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A1FB9DC-F638-196B-66E7-C8EADAE7E371}"/>
              </a:ext>
            </a:extLst>
          </p:cNvPr>
          <p:cNvSpPr txBox="1">
            <a:spLocks/>
          </p:cNvSpPr>
          <p:nvPr/>
        </p:nvSpPr>
        <p:spPr>
          <a:xfrm>
            <a:off x="838199" y="144788"/>
            <a:ext cx="88355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1F3864"/>
                </a:solidFill>
                <a:latin typeface="Calibri"/>
                <a:ea typeface="+mn-lt"/>
                <a:cs typeface="+mn-lt"/>
              </a:rPr>
              <a:t>Causas claves de dificultad respiratoria en los PULMONES</a:t>
            </a:r>
            <a:endParaRPr lang="es-ES" dirty="0">
              <a:solidFill>
                <a:srgbClr val="1F3864"/>
              </a:solidFill>
              <a:ea typeface="+mn-lt"/>
              <a:cs typeface="+mn-lt"/>
            </a:endParaRPr>
          </a:p>
        </p:txBody>
      </p:sp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6814D402-500A-7706-4F31-CA4EF63D9D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939" y="242371"/>
            <a:ext cx="1924050" cy="10668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95BEF8D-A7EB-E698-A607-DA65BBF02FAC}"/>
              </a:ext>
            </a:extLst>
          </p:cNvPr>
          <p:cNvSpPr>
            <a:spLocks noGrp="1"/>
          </p:cNvSpPr>
          <p:nvPr/>
        </p:nvSpPr>
        <p:spPr>
          <a:xfrm>
            <a:off x="838200" y="216531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>
                <a:latin typeface="Calibri Light"/>
                <a:ea typeface="Calibri" charset="0"/>
                <a:cs typeface="Calibri Light"/>
              </a:rPr>
              <a:t>Derrame pleural</a:t>
            </a:r>
            <a:endParaRPr lang="es-ES_tradnl" sz="2400" b="1" dirty="0">
              <a:latin typeface="Calibri Light"/>
              <a:ea typeface="Source Sans Pro"/>
              <a:cs typeface="Calibri Light"/>
            </a:endParaRPr>
          </a:p>
          <a:p>
            <a:pPr marL="0" indent="0">
              <a:buNone/>
            </a:pPr>
            <a:endParaRPr lang="es-ES_tradnl" b="1" dirty="0">
              <a:latin typeface="Calibri Light"/>
              <a:ea typeface="Calibri" charset="0"/>
              <a:cs typeface="Calibri Light"/>
            </a:endParaRPr>
          </a:p>
          <a:p>
            <a:pPr lvl="1"/>
            <a:r>
              <a:rPr lang="es-ES_tradnl" dirty="0">
                <a:latin typeface="Calibri Light"/>
                <a:ea typeface="Calibri" charset="0"/>
                <a:cs typeface="Calibri Light"/>
              </a:rPr>
              <a:t>Disminución de ruidos respiratorios de uno o ambos lados</a:t>
            </a:r>
          </a:p>
          <a:p>
            <a:pPr lvl="1"/>
            <a:r>
              <a:rPr lang="es-ES_tradnl" dirty="0">
                <a:latin typeface="Calibri Light"/>
                <a:ea typeface="Calibri" charset="0"/>
                <a:cs typeface="Calibri Light"/>
              </a:rPr>
              <a:t>Sonidos sordos a la percusión</a:t>
            </a:r>
          </a:p>
          <a:p>
            <a:pPr lvl="1"/>
            <a:r>
              <a:rPr lang="es-ES_tradnl" dirty="0">
                <a:latin typeface="Calibri Light"/>
                <a:ea typeface="Calibri" charset="0"/>
                <a:cs typeface="Calibri Light"/>
              </a:rPr>
              <a:t>Posible historial de cáncer, tuberculosis, cardiomiopatía o nefropatía</a:t>
            </a:r>
          </a:p>
          <a:p>
            <a:pPr lvl="1"/>
            <a:r>
              <a:rPr lang="es-ES_tradnl" dirty="0">
                <a:latin typeface="Calibri Light"/>
                <a:ea typeface="Calibri" charset="0"/>
                <a:cs typeface="Calibri Light"/>
              </a:rPr>
              <a:t>Dificultad respiratoria aguda o crónica</a:t>
            </a:r>
          </a:p>
        </p:txBody>
      </p:sp>
    </p:spTree>
    <p:extLst>
      <p:ext uri="{BB962C8B-B14F-4D97-AF65-F5344CB8AC3E}">
        <p14:creationId xmlns:p14="http://schemas.microsoft.com/office/powerpoint/2010/main" val="9301558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A1FB9DC-F638-196B-66E7-C8EADAE7E371}"/>
              </a:ext>
            </a:extLst>
          </p:cNvPr>
          <p:cNvSpPr txBox="1">
            <a:spLocks/>
          </p:cNvSpPr>
          <p:nvPr/>
        </p:nvSpPr>
        <p:spPr>
          <a:xfrm>
            <a:off x="838199" y="144788"/>
            <a:ext cx="88355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1F3864"/>
                </a:solidFill>
                <a:latin typeface="Calibri"/>
                <a:ea typeface="+mn-lt"/>
                <a:cs typeface="+mn-lt"/>
              </a:rPr>
              <a:t>Causas claves de dificultad respiratoria en los PULMONES</a:t>
            </a:r>
            <a:endParaRPr lang="es-ES" dirty="0">
              <a:solidFill>
                <a:srgbClr val="1F3864"/>
              </a:solidFill>
              <a:ea typeface="+mn-lt"/>
              <a:cs typeface="+mn-lt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8234FA2-4CFC-8D06-F3EB-E7D8D999BE19}"/>
              </a:ext>
            </a:extLst>
          </p:cNvPr>
          <p:cNvSpPr>
            <a:spLocks noGrp="1"/>
          </p:cNvSpPr>
          <p:nvPr/>
        </p:nvSpPr>
        <p:spPr>
          <a:xfrm>
            <a:off x="874923" y="2174493"/>
            <a:ext cx="9643432" cy="3212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>
                <a:latin typeface="Calibri Light"/>
                <a:ea typeface="Calibri" charset="0"/>
                <a:cs typeface="Calibri Light"/>
              </a:rPr>
              <a:t>Síndrome torácico agudo </a:t>
            </a:r>
            <a:r>
              <a:rPr lang="es-ES_tradnl" sz="2400" dirty="0">
                <a:latin typeface="Calibri Light"/>
                <a:ea typeface="Calibri" charset="0"/>
                <a:cs typeface="Calibri Light"/>
              </a:rPr>
              <a:t>en paciente con anemia falciforme</a:t>
            </a:r>
          </a:p>
          <a:p>
            <a:pPr marL="0" indent="0">
              <a:buNone/>
            </a:pPr>
            <a:endParaRPr lang="es-ES_tradnl" sz="2400" dirty="0">
              <a:latin typeface="Calibri Light"/>
              <a:ea typeface="Source Sans Pro"/>
              <a:cs typeface="Calibri Light"/>
            </a:endParaRPr>
          </a:p>
          <a:p>
            <a:pPr lvl="1"/>
            <a:r>
              <a:rPr lang="es-ES_tradnl" dirty="0">
                <a:latin typeface="Calibri Light"/>
                <a:ea typeface="Calibri" charset="0"/>
                <a:cs typeface="Calibri Light"/>
              </a:rPr>
              <a:t>Antecedentes de anemia falciforme</a:t>
            </a:r>
          </a:p>
          <a:p>
            <a:pPr lvl="1"/>
            <a:r>
              <a:rPr lang="es-ES_tradnl" dirty="0">
                <a:latin typeface="Calibri Light"/>
                <a:ea typeface="Calibri" charset="0"/>
                <a:cs typeface="Calibri Light"/>
              </a:rPr>
              <a:t>Dolor torácico</a:t>
            </a:r>
          </a:p>
          <a:p>
            <a:pPr lvl="1"/>
            <a:r>
              <a:rPr lang="es-ES_tradnl" dirty="0">
                <a:latin typeface="Calibri Light"/>
                <a:ea typeface="Calibri" charset="0"/>
                <a:cs typeface="Calibri Light"/>
              </a:rPr>
              <a:t>Fiebre</a:t>
            </a:r>
          </a:p>
          <a:p>
            <a:pPr lvl="1"/>
            <a:r>
              <a:rPr lang="es-ES_tradnl" dirty="0">
                <a:latin typeface="Calibri Light"/>
                <a:ea typeface="Calibri" charset="0"/>
                <a:cs typeface="Calibri Light"/>
              </a:rPr>
              <a:t>Hipoxemia</a:t>
            </a:r>
          </a:p>
          <a:p>
            <a:pPr lvl="1"/>
            <a:endParaRPr lang="en-US" dirty="0">
              <a:latin typeface="Calibri Light"/>
              <a:ea typeface="Calibri" charset="0"/>
              <a:cs typeface="Calibri Light"/>
            </a:endParaRP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24931A2F-DE48-F186-C81C-BFBDDCF9B4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0080" y="145801"/>
            <a:ext cx="193357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14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A1FB9DC-F638-196B-66E7-C8EADAE7E371}"/>
              </a:ext>
            </a:extLst>
          </p:cNvPr>
          <p:cNvSpPr txBox="1">
            <a:spLocks/>
          </p:cNvSpPr>
          <p:nvPr/>
        </p:nvSpPr>
        <p:spPr>
          <a:xfrm>
            <a:off x="700488" y="43800"/>
            <a:ext cx="96617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1F3864"/>
                </a:solidFill>
                <a:latin typeface="Calibri"/>
                <a:ea typeface="+mn-lt"/>
                <a:cs typeface="+mn-lt"/>
              </a:rPr>
              <a:t>Causas CARDIACAS claves de dificultad respiratoria</a:t>
            </a:r>
            <a:endParaRPr lang="es-ES" dirty="0">
              <a:solidFill>
                <a:srgbClr val="1F3864"/>
              </a:solidFill>
              <a:ea typeface="+mn-lt"/>
              <a:cs typeface="+mn-lt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6A47E71-4A62-587F-298F-0788B596BA05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>
                <a:latin typeface="Calibri Light"/>
                <a:ea typeface="Calibri" charset="0"/>
                <a:cs typeface="Calibri Light"/>
              </a:rPr>
              <a:t>Ataque cardiaco</a:t>
            </a:r>
            <a:endParaRPr lang="es-ES_tradnl" sz="2400" b="1" dirty="0">
              <a:latin typeface="Calibri Light"/>
              <a:ea typeface="Source Sans Pro"/>
              <a:cs typeface="Calibri Light"/>
            </a:endParaRPr>
          </a:p>
          <a:p>
            <a:pPr marL="0" indent="0">
              <a:buNone/>
            </a:pPr>
            <a:endParaRPr lang="es-ES_tradnl" b="1" dirty="0">
              <a:latin typeface="Calibri Light"/>
              <a:ea typeface="Calibri" charset="0"/>
              <a:cs typeface="Calibri Light"/>
            </a:endParaRPr>
          </a:p>
          <a:p>
            <a:pPr lvl="1"/>
            <a:r>
              <a:rPr lang="es-ES_tradnl" dirty="0">
                <a:latin typeface="Calibri Light"/>
                <a:ea typeface="Calibri" charset="0"/>
                <a:cs typeface="Calibri Light"/>
              </a:rPr>
              <a:t>Presión, tirantez u opresión en el pecho</a:t>
            </a:r>
          </a:p>
          <a:p>
            <a:pPr lvl="1"/>
            <a:r>
              <a:rPr lang="es-ES_tradnl" dirty="0">
                <a:latin typeface="Calibri Light"/>
                <a:ea typeface="Calibri" charset="0"/>
                <a:cs typeface="Calibri Light"/>
              </a:rPr>
              <a:t>Diaforesis y piel moteada</a:t>
            </a:r>
          </a:p>
          <a:p>
            <a:pPr lvl="1"/>
            <a:r>
              <a:rPr lang="es-ES_tradnl" dirty="0">
                <a:latin typeface="Calibri Light"/>
                <a:ea typeface="Calibri" charset="0"/>
                <a:cs typeface="Calibri Light"/>
              </a:rPr>
              <a:t>Nausea o vomito</a:t>
            </a:r>
          </a:p>
          <a:p>
            <a:pPr lvl="1"/>
            <a:r>
              <a:rPr lang="es-ES_tradnl" dirty="0">
                <a:latin typeface="Calibri Light"/>
                <a:ea typeface="Calibri" charset="0"/>
                <a:cs typeface="Calibri Light"/>
              </a:rPr>
              <a:t>Signos de insuficiencia cardiaca</a:t>
            </a:r>
          </a:p>
          <a:p>
            <a:pPr lvl="1"/>
            <a:r>
              <a:rPr lang="es-ES_tradnl" dirty="0">
                <a:latin typeface="Calibri Light"/>
                <a:ea typeface="Calibri" charset="0"/>
                <a:cs typeface="Calibri Light"/>
              </a:rPr>
              <a:t>Antecedentes de tabaquismo, cardiomiopatía, hipertensión, diabetes hipercolesterolemia, historial familiar de problemas cardiacos </a:t>
            </a:r>
            <a:endParaRPr lang="es-ES_tradnl" dirty="0">
              <a:latin typeface="Calibri Light"/>
              <a:ea typeface="Source Sans Pro"/>
              <a:cs typeface="Calibri Light"/>
            </a:endParaRPr>
          </a:p>
        </p:txBody>
      </p:sp>
      <p:pic>
        <p:nvPicPr>
          <p:cNvPr id="3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413F255-FA51-33C7-8532-46E1332360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6948" y="1113056"/>
            <a:ext cx="4022784" cy="2804510"/>
          </a:xfrm>
          <a:prstGeom prst="rect">
            <a:avLst/>
          </a:prstGeom>
        </p:spPr>
      </p:pic>
      <p:pic>
        <p:nvPicPr>
          <p:cNvPr id="6" name="Imagen 5" descr="Imagen que contiene Icono&#10;&#10;Descripción generada automáticamente">
            <a:extLst>
              <a:ext uri="{FF2B5EF4-FFF2-40B4-BE49-F238E27FC236}">
                <a16:creationId xmlns:a16="http://schemas.microsoft.com/office/drawing/2014/main" id="{5E037E59-16E5-37C2-9EDA-658F99F755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9005" y="144482"/>
            <a:ext cx="1676400" cy="895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B760C6-6809-468F-63A2-F1DE80747B9A}"/>
              </a:ext>
            </a:extLst>
          </p:cNvPr>
          <p:cNvSpPr txBox="1"/>
          <p:nvPr/>
        </p:nvSpPr>
        <p:spPr>
          <a:xfrm>
            <a:off x="9287554" y="3921646"/>
            <a:ext cx="1763486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>
                <a:solidFill>
                  <a:srgbClr val="4D5156"/>
                </a:solidFill>
                <a:latin typeface="Arial"/>
              </a:rPr>
              <a:t>©</a:t>
            </a:r>
            <a:r>
              <a:rPr lang="en-US" sz="1100" b="1"/>
              <a:t>WHO/Laerdal Medical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800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cono&#10;&#10;Descripción generada automáticamente">
            <a:extLst>
              <a:ext uri="{FF2B5EF4-FFF2-40B4-BE49-F238E27FC236}">
                <a16:creationId xmlns:a16="http://schemas.microsoft.com/office/drawing/2014/main" id="{482B1F54-AB74-2AC3-5B01-6617F39D80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9005" y="144482"/>
            <a:ext cx="1676400" cy="89535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3D94F89-03AA-578D-81E6-9806EFF23C1B}"/>
              </a:ext>
            </a:extLst>
          </p:cNvPr>
          <p:cNvSpPr>
            <a:spLocks noGrp="1"/>
          </p:cNvSpPr>
          <p:nvPr/>
        </p:nvSpPr>
        <p:spPr>
          <a:xfrm>
            <a:off x="700489" y="176136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>
                <a:latin typeface="Calibri Light"/>
                <a:ea typeface="Calibri" charset="0"/>
                <a:cs typeface="Calibri Light"/>
              </a:rPr>
              <a:t>Insuficiencia cardiaca</a:t>
            </a:r>
            <a:endParaRPr lang="es-ES_tradnl" sz="2400" b="1" dirty="0">
              <a:latin typeface="Calibri Light"/>
              <a:ea typeface="Source Sans Pro"/>
              <a:cs typeface="Calibri Light"/>
            </a:endParaRPr>
          </a:p>
          <a:p>
            <a:pPr marL="0" indent="0">
              <a:buNone/>
            </a:pPr>
            <a:endParaRPr lang="es-ES_tradnl" b="1" dirty="0">
              <a:latin typeface="Calibri Light"/>
              <a:ea typeface="Source Sans Pro"/>
              <a:cs typeface="Calibri Light"/>
            </a:endParaRPr>
          </a:p>
          <a:p>
            <a:pPr lvl="1"/>
            <a:r>
              <a:rPr lang="es-ES_tradnl" dirty="0">
                <a:latin typeface="Calibri Light"/>
                <a:ea typeface="Source Sans Pro"/>
                <a:cs typeface="Calibri Light"/>
              </a:rPr>
              <a:t>Dificultad respiratoria empeora con el ejercicio</a:t>
            </a:r>
          </a:p>
          <a:p>
            <a:pPr lvl="1"/>
            <a:r>
              <a:rPr lang="es-ES" dirty="0">
                <a:latin typeface="Calibri Light"/>
                <a:ea typeface="Source Sans Pro"/>
                <a:cs typeface="Calibri Light"/>
              </a:rPr>
              <a:t>Dificultad respiratoria e</a:t>
            </a:r>
            <a:r>
              <a:rPr lang="es-ES_tradnl" dirty="0" err="1">
                <a:latin typeface="Calibri Light"/>
                <a:ea typeface="Source Sans Pro"/>
                <a:cs typeface="Calibri Light"/>
              </a:rPr>
              <a:t>mpeora</a:t>
            </a:r>
            <a:r>
              <a:rPr lang="es-ES_tradnl" dirty="0">
                <a:latin typeface="Calibri Light"/>
                <a:ea typeface="Source Sans Pro"/>
                <a:cs typeface="Calibri Light"/>
              </a:rPr>
              <a:t> al acostarse</a:t>
            </a:r>
          </a:p>
          <a:p>
            <a:pPr lvl="1"/>
            <a:r>
              <a:rPr lang="es-ES_tradnl" dirty="0">
                <a:latin typeface="Calibri Light"/>
                <a:ea typeface="Source Sans Pro"/>
                <a:cs typeface="Calibri Light"/>
              </a:rPr>
              <a:t>Edema en ambas piernas</a:t>
            </a:r>
          </a:p>
          <a:p>
            <a:pPr lvl="1"/>
            <a:r>
              <a:rPr lang="es-ES_tradnl" dirty="0">
                <a:latin typeface="Calibri Light"/>
                <a:ea typeface="Source Sans Pro"/>
                <a:cs typeface="Calibri Light"/>
              </a:rPr>
              <a:t>Distensión venosa yugular</a:t>
            </a:r>
          </a:p>
          <a:p>
            <a:pPr lvl="1"/>
            <a:r>
              <a:rPr lang="es-ES_tradnl" dirty="0">
                <a:latin typeface="Calibri Light"/>
                <a:ea typeface="Source Sans Pro"/>
                <a:cs typeface="Calibri Light"/>
              </a:rPr>
              <a:t>Se pueden escuchar estertores</a:t>
            </a:r>
          </a:p>
          <a:p>
            <a:pPr lvl="1"/>
            <a:r>
              <a:rPr lang="es-ES_tradnl" dirty="0">
                <a:latin typeface="Calibri Light"/>
                <a:ea typeface="Source Sans Pro"/>
                <a:cs typeface="Calibri Light"/>
              </a:rPr>
              <a:t>Posible dolor torácico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30D4E14A-7D38-7B2A-8988-A91C45EF5D4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805" y="2146550"/>
            <a:ext cx="4037162" cy="2819977"/>
          </a:xfrm>
          <a:prstGeom prst="rect">
            <a:avLst/>
          </a:prstGeom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7DE708EF-AF2F-728D-EDD5-371AF42C4F1C}"/>
              </a:ext>
            </a:extLst>
          </p:cNvPr>
          <p:cNvSpPr txBox="1"/>
          <p:nvPr/>
        </p:nvSpPr>
        <p:spPr>
          <a:xfrm>
            <a:off x="8819613" y="5280400"/>
            <a:ext cx="1763486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>
                <a:solidFill>
                  <a:srgbClr val="4D5156"/>
                </a:solidFill>
                <a:latin typeface="Arial"/>
              </a:rPr>
              <a:t>©</a:t>
            </a:r>
            <a:r>
              <a:rPr lang="en-US" sz="1100" b="1"/>
              <a:t>WHO/Laerdal Medical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9D8A49F-788E-8459-1AF7-68A65786D4FB}"/>
              </a:ext>
            </a:extLst>
          </p:cNvPr>
          <p:cNvSpPr txBox="1">
            <a:spLocks/>
          </p:cNvSpPr>
          <p:nvPr/>
        </p:nvSpPr>
        <p:spPr>
          <a:xfrm>
            <a:off x="700488" y="43800"/>
            <a:ext cx="96617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1F3864"/>
                </a:solidFill>
                <a:latin typeface="Calibri"/>
                <a:ea typeface="+mn-lt"/>
                <a:cs typeface="+mn-lt"/>
              </a:rPr>
              <a:t>Causas CARDIACAS claves de dificultad respiratoria</a:t>
            </a:r>
            <a:endParaRPr lang="es-ES" dirty="0">
              <a:solidFill>
                <a:srgbClr val="1F3864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54990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cono&#10;&#10;Descripción generada automáticamente">
            <a:extLst>
              <a:ext uri="{FF2B5EF4-FFF2-40B4-BE49-F238E27FC236}">
                <a16:creationId xmlns:a16="http://schemas.microsoft.com/office/drawing/2014/main" id="{482B1F54-AB74-2AC3-5B01-6617F39D80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9005" y="144482"/>
            <a:ext cx="1676400" cy="89535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8DCB234-6175-CFB4-69B3-176A5F9D6E59}"/>
              </a:ext>
            </a:extLst>
          </p:cNvPr>
          <p:cNvSpPr txBox="1">
            <a:spLocks/>
          </p:cNvSpPr>
          <p:nvPr/>
        </p:nvSpPr>
        <p:spPr>
          <a:xfrm>
            <a:off x="700488" y="43800"/>
            <a:ext cx="96617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1F3864"/>
                </a:solidFill>
                <a:latin typeface="Calibri"/>
                <a:ea typeface="+mn-lt"/>
                <a:cs typeface="+mn-lt"/>
              </a:rPr>
              <a:t>Causas CARDIACAS claves de dificultad respiratoria</a:t>
            </a:r>
            <a:endParaRPr lang="es-ES" dirty="0">
              <a:solidFill>
                <a:srgbClr val="1F3864"/>
              </a:solidFill>
              <a:ea typeface="+mn-lt"/>
              <a:cs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F056591-4730-9B17-C11C-678ADF00E739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>
                <a:latin typeface="Calibri Light"/>
                <a:ea typeface="Calibri" charset="0"/>
                <a:cs typeface="Calibri Light"/>
              </a:rPr>
              <a:t>Taponamiento cardiaco</a:t>
            </a:r>
          </a:p>
          <a:p>
            <a:pPr marL="0" indent="0">
              <a:buNone/>
            </a:pPr>
            <a:endParaRPr lang="es-ES_tradnl" sz="2400" b="1" dirty="0">
              <a:latin typeface="Calibri Light"/>
              <a:ea typeface="Source Sans Pro"/>
              <a:cs typeface="Calibri Light"/>
            </a:endParaRPr>
          </a:p>
          <a:p>
            <a:pPr lvl="1"/>
            <a:r>
              <a:rPr lang="es-ES_tradnl" dirty="0">
                <a:latin typeface="Calibri Light"/>
                <a:ea typeface="Source Sans Pro"/>
                <a:cs typeface="Calibri Light"/>
              </a:rPr>
              <a:t>Signos de mala perfusión (choque):</a:t>
            </a:r>
          </a:p>
          <a:p>
            <a:pPr lvl="2"/>
            <a:r>
              <a:rPr lang="es-ES_tradnl" sz="2400" dirty="0">
                <a:latin typeface="Calibri Light"/>
                <a:ea typeface="Source Sans Pro"/>
                <a:cs typeface="Calibri Light"/>
              </a:rPr>
              <a:t>Taquicardia, taquipnea, hipotensión, palidez, extremidades frías, llenado capilar &gt; 3 segundos</a:t>
            </a:r>
          </a:p>
          <a:p>
            <a:pPr lvl="1"/>
            <a:r>
              <a:rPr lang="es-ES_tradnl" dirty="0">
                <a:latin typeface="Calibri Light"/>
                <a:ea typeface="Source Sans Pro"/>
                <a:cs typeface="Calibri Light"/>
              </a:rPr>
              <a:t>Distensión venosa yugular</a:t>
            </a:r>
          </a:p>
          <a:p>
            <a:pPr lvl="1"/>
            <a:r>
              <a:rPr lang="es-ES_tradnl" dirty="0">
                <a:latin typeface="Calibri Light"/>
                <a:ea typeface="Source Sans Pro"/>
                <a:cs typeface="Calibri Light"/>
              </a:rPr>
              <a:t>Ruidos cardiacos disminuidos</a:t>
            </a:r>
          </a:p>
          <a:p>
            <a:pPr lvl="1"/>
            <a:r>
              <a:rPr lang="es-ES_tradnl" dirty="0">
                <a:latin typeface="Calibri Light"/>
                <a:ea typeface="Source Sans Pro"/>
                <a:cs typeface="Calibri Light"/>
              </a:rPr>
              <a:t>Puede presentar mareos, confusión, alteración del estado mental</a:t>
            </a:r>
          </a:p>
          <a:p>
            <a:pPr lvl="1"/>
            <a:r>
              <a:rPr lang="es-ES_tradnl" dirty="0">
                <a:latin typeface="Calibri Light"/>
                <a:ea typeface="Source Sans Pro"/>
                <a:cs typeface="Calibri Light"/>
              </a:rPr>
              <a:t>Antecedentes de tuberculosis, traumatismo, malignidad o insuficiencia renal</a:t>
            </a:r>
          </a:p>
        </p:txBody>
      </p:sp>
    </p:spTree>
    <p:extLst>
      <p:ext uri="{BB962C8B-B14F-4D97-AF65-F5344CB8AC3E}">
        <p14:creationId xmlns:p14="http://schemas.microsoft.com/office/powerpoint/2010/main" val="34985651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DCB234-6175-CFB4-69B3-176A5F9D6E59}"/>
              </a:ext>
            </a:extLst>
          </p:cNvPr>
          <p:cNvSpPr txBox="1">
            <a:spLocks/>
          </p:cNvSpPr>
          <p:nvPr/>
        </p:nvSpPr>
        <p:spPr>
          <a:xfrm>
            <a:off x="700488" y="43800"/>
            <a:ext cx="96617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1F3864"/>
                </a:solidFill>
                <a:latin typeface="Calibri"/>
                <a:ea typeface="+mn-lt"/>
                <a:cs typeface="+mn-lt"/>
              </a:rPr>
              <a:t>Causas SISTÉMICAS claves de dificultad respiratoria</a:t>
            </a:r>
            <a:endParaRPr lang="es-ES" dirty="0">
              <a:solidFill>
                <a:srgbClr val="1F3864"/>
              </a:solidFill>
              <a:ea typeface="+mn-lt"/>
              <a:cs typeface="+mn-lt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8CB56A-DEEB-8D02-8121-002A4839E788}"/>
              </a:ext>
            </a:extLst>
          </p:cNvPr>
          <p:cNvSpPr>
            <a:spLocks noGrp="1"/>
          </p:cNvSpPr>
          <p:nvPr/>
        </p:nvSpPr>
        <p:spPr>
          <a:xfrm>
            <a:off x="700489" y="1660372"/>
            <a:ext cx="10515600" cy="46674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b="1" dirty="0">
                <a:latin typeface="Calibri Light"/>
                <a:cs typeface="Calibri Light"/>
              </a:rPr>
              <a:t>Anemia</a:t>
            </a:r>
            <a:endParaRPr lang="es-ES_tradnl" b="1" dirty="0">
              <a:latin typeface="Calibri Light"/>
              <a:ea typeface="Calibri"/>
              <a:cs typeface="Calibri Light"/>
            </a:endParaRPr>
          </a:p>
          <a:p>
            <a:pPr lvl="1"/>
            <a:r>
              <a:rPr lang="es-ES_tradnl" dirty="0">
                <a:latin typeface="Calibri Light"/>
                <a:cs typeface="Calibri Light"/>
              </a:rPr>
              <a:t>Palidez en la piel e interior de parpados inferiores</a:t>
            </a:r>
          </a:p>
          <a:p>
            <a:pPr lvl="1"/>
            <a:r>
              <a:rPr lang="es-ES_tradnl" dirty="0">
                <a:latin typeface="Calibri Light"/>
                <a:cs typeface="Calibri Light"/>
              </a:rPr>
              <a:t>Taquicardia</a:t>
            </a:r>
          </a:p>
          <a:p>
            <a:pPr lvl="1"/>
            <a:r>
              <a:rPr lang="es-ES_tradnl" dirty="0">
                <a:latin typeface="Calibri Light"/>
                <a:cs typeface="Calibri Light"/>
              </a:rPr>
              <a:t>Taquipnea</a:t>
            </a:r>
          </a:p>
          <a:p>
            <a:pPr lvl="1"/>
            <a:r>
              <a:rPr lang="es-ES_tradnl" dirty="0">
                <a:latin typeface="Calibri Light"/>
                <a:cs typeface="Calibri Light"/>
              </a:rPr>
              <a:t>Antecedentes de hemorragia, malnutrición, cáncer, embarazo, infecciones (TB o paludismo), anemia falciforme, insuficiencia renal</a:t>
            </a:r>
          </a:p>
          <a:p>
            <a:pPr marL="0" indent="0">
              <a:buNone/>
            </a:pPr>
            <a:r>
              <a:rPr lang="es-ES_tradnl" b="1" dirty="0">
                <a:latin typeface="Calibri Light"/>
                <a:cs typeface="Calibri Light"/>
              </a:rPr>
              <a:t>Sobredosis de opiáceos</a:t>
            </a:r>
          </a:p>
          <a:p>
            <a:pPr lvl="1"/>
            <a:r>
              <a:rPr lang="es-ES_tradnl" dirty="0">
                <a:latin typeface="Calibri Light"/>
                <a:cs typeface="Calibri Light"/>
              </a:rPr>
              <a:t>Uso clínico o recreativo de opiáceos</a:t>
            </a:r>
          </a:p>
          <a:p>
            <a:pPr lvl="1"/>
            <a:r>
              <a:rPr lang="es-ES_tradnl" dirty="0">
                <a:latin typeface="Calibri Light"/>
                <a:cs typeface="Calibri Light"/>
              </a:rPr>
              <a:t>Estado mental alterado</a:t>
            </a:r>
          </a:p>
          <a:p>
            <a:pPr lvl="1"/>
            <a:r>
              <a:rPr lang="es-ES_tradnl" dirty="0">
                <a:latin typeface="Calibri Light"/>
                <a:cs typeface="Calibri Light"/>
              </a:rPr>
              <a:t>Pupilas pequeñas</a:t>
            </a:r>
          </a:p>
          <a:p>
            <a:pPr lvl="1"/>
            <a:r>
              <a:rPr lang="es-ES_tradnl" dirty="0">
                <a:latin typeface="Calibri Light"/>
                <a:cs typeface="Calibri Light"/>
              </a:rPr>
              <a:t>Respiración lenta y superficial</a:t>
            </a:r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BAA87EC4-0202-3A8C-EB1E-3724D190EF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8708" y="1076830"/>
            <a:ext cx="2375043" cy="16567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7AF101-3A56-3E22-7AF7-85F2EA222A7C}"/>
              </a:ext>
            </a:extLst>
          </p:cNvPr>
          <p:cNvSpPr txBox="1"/>
          <p:nvPr/>
        </p:nvSpPr>
        <p:spPr>
          <a:xfrm>
            <a:off x="8733349" y="2784651"/>
            <a:ext cx="1763486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solidFill>
                  <a:srgbClr val="4D5156"/>
                </a:solidFill>
                <a:latin typeface="Arial"/>
              </a:rPr>
              <a:t>©</a:t>
            </a:r>
            <a:r>
              <a:rPr lang="en-US" sz="1100" b="1" dirty="0"/>
              <a:t>WHO/Laerdal Medical</a:t>
            </a:r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94E44DD-3D75-8D5C-7E33-FCCA923BC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01185" y="105621"/>
            <a:ext cx="1744233" cy="92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3851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DCB234-6175-CFB4-69B3-176A5F9D6E59}"/>
              </a:ext>
            </a:extLst>
          </p:cNvPr>
          <p:cNvSpPr txBox="1">
            <a:spLocks/>
          </p:cNvSpPr>
          <p:nvPr/>
        </p:nvSpPr>
        <p:spPr>
          <a:xfrm>
            <a:off x="700488" y="43800"/>
            <a:ext cx="96617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1F3864"/>
                </a:solidFill>
                <a:latin typeface="Calibri"/>
                <a:ea typeface="+mn-lt"/>
                <a:cs typeface="+mn-lt"/>
              </a:rPr>
              <a:t>Causas SISTEMAS claves de dificultad respiratoria</a:t>
            </a:r>
            <a:endParaRPr lang="es-ES" dirty="0">
              <a:solidFill>
                <a:srgbClr val="1F3864"/>
              </a:solidFill>
              <a:ea typeface="+mn-lt"/>
              <a:cs typeface="+mn-lt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94E44DD-3D75-8D5C-7E33-FCCA923BC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01185" y="105621"/>
            <a:ext cx="1744233" cy="92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24B04-50E5-97FC-E87B-E60A6CDC0CA8}"/>
              </a:ext>
            </a:extLst>
          </p:cNvPr>
          <p:cNvSpPr>
            <a:spLocks noGrp="1"/>
          </p:cNvSpPr>
          <p:nvPr/>
        </p:nvSpPr>
        <p:spPr>
          <a:xfrm>
            <a:off x="904197" y="198533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>
                <a:latin typeface="Calibri Light"/>
                <a:ea typeface="Calibri" charset="0"/>
                <a:cs typeface="Calibri Light"/>
              </a:rPr>
              <a:t>Cetoacidosis diabética</a:t>
            </a:r>
            <a:endParaRPr lang="es-ES_tradnl" dirty="0">
              <a:latin typeface="Calibri Light"/>
              <a:cs typeface="Calibri Light"/>
            </a:endParaRPr>
          </a:p>
          <a:p>
            <a:pPr marL="0" indent="0">
              <a:buNone/>
            </a:pPr>
            <a:endParaRPr lang="es-ES_tradnl" b="1" dirty="0">
              <a:latin typeface="Calibri Light"/>
              <a:ea typeface="Calibri" charset="0"/>
              <a:cs typeface="Calibri Light"/>
            </a:endParaRPr>
          </a:p>
          <a:p>
            <a:pPr lvl="1"/>
            <a:r>
              <a:rPr lang="es-ES_tradnl" dirty="0">
                <a:latin typeface="Calibri Light"/>
                <a:ea typeface="Calibri" charset="0"/>
                <a:cs typeface="Calibri Light"/>
              </a:rPr>
              <a:t>Antecedentes de diabetes</a:t>
            </a:r>
          </a:p>
          <a:p>
            <a:pPr lvl="1"/>
            <a:r>
              <a:rPr lang="es-ES_tradnl" dirty="0">
                <a:latin typeface="Calibri Light"/>
                <a:ea typeface="Calibri" charset="0"/>
                <a:cs typeface="Calibri Light"/>
              </a:rPr>
              <a:t>Respiración profunda y/o rápida (Kussmaul)</a:t>
            </a:r>
          </a:p>
          <a:p>
            <a:pPr lvl="1"/>
            <a:r>
              <a:rPr lang="es-ES_tradnl" dirty="0">
                <a:latin typeface="Calibri Light"/>
                <a:ea typeface="Source Sans Pro"/>
                <a:cs typeface="Calibri Light"/>
              </a:rPr>
              <a:t>Micción frecuente</a:t>
            </a:r>
          </a:p>
          <a:p>
            <a:pPr lvl="1"/>
            <a:r>
              <a:rPr lang="es-ES_tradnl" dirty="0">
                <a:latin typeface="Calibri Light"/>
                <a:ea typeface="Source Sans Pro"/>
                <a:cs typeface="Calibri Light"/>
              </a:rPr>
              <a:t>Aliento dulce</a:t>
            </a:r>
          </a:p>
          <a:p>
            <a:pPr lvl="1"/>
            <a:r>
              <a:rPr lang="es-ES_tradnl" dirty="0">
                <a:latin typeface="Calibri Light"/>
                <a:ea typeface="Source Sans Pro"/>
                <a:cs typeface="Calibri Light"/>
              </a:rPr>
              <a:t>Glucosa elevada en sangre u orina</a:t>
            </a:r>
          </a:p>
          <a:p>
            <a:pPr lvl="1"/>
            <a:r>
              <a:rPr lang="es-ES_tradnl" dirty="0">
                <a:latin typeface="Calibri Light"/>
                <a:ea typeface="Source Sans Pro"/>
                <a:cs typeface="Calibri Light"/>
              </a:rPr>
              <a:t>Deshidratación</a:t>
            </a:r>
          </a:p>
          <a:p>
            <a:pPr lvl="1"/>
            <a:endParaRPr lang="en-US" dirty="0">
              <a:latin typeface="Calibri Light"/>
              <a:ea typeface="Source Sans Pro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2382814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DCB234-6175-CFB4-69B3-176A5F9D6E59}"/>
              </a:ext>
            </a:extLst>
          </p:cNvPr>
          <p:cNvSpPr txBox="1">
            <a:spLocks/>
          </p:cNvSpPr>
          <p:nvPr/>
        </p:nvSpPr>
        <p:spPr>
          <a:xfrm>
            <a:off x="700488" y="43800"/>
            <a:ext cx="96617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1F3864"/>
                </a:solidFill>
                <a:latin typeface="Calibri"/>
                <a:ea typeface="+mn-lt"/>
                <a:cs typeface="+mn-lt"/>
              </a:rPr>
              <a:t>Pregunta 3 del libro de ejercicios</a:t>
            </a:r>
          </a:p>
        </p:txBody>
      </p:sp>
      <p:pic>
        <p:nvPicPr>
          <p:cNvPr id="3" name="Imagen 2" descr="Imagen que contiene edificio&#10;&#10;Descripción generada automáticamente">
            <a:extLst>
              <a:ext uri="{FF2B5EF4-FFF2-40B4-BE49-F238E27FC236}">
                <a16:creationId xmlns:a16="http://schemas.microsoft.com/office/drawing/2014/main" id="{E3E36B2E-BCE6-37F5-182B-75DACC012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2538" y="220509"/>
            <a:ext cx="1373551" cy="107380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5DDCD6B-E531-7569-BEBC-9BE33E28859B}"/>
              </a:ext>
            </a:extLst>
          </p:cNvPr>
          <p:cNvSpPr txBox="1"/>
          <p:nvPr/>
        </p:nvSpPr>
        <p:spPr>
          <a:xfrm>
            <a:off x="519629" y="1088834"/>
            <a:ext cx="9215609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200" dirty="0">
                <a:latin typeface="Calibri Light"/>
                <a:cs typeface="Calibri Light"/>
              </a:rPr>
              <a:t>Utilizando la sección anterior del libro de trabajo, enumere la posible causa de la dificultad respiratoria junto a la historia y los hallazgos físicos a continuación: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616D1FC-503F-6287-C2DF-63ED20EF05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350740"/>
              </p:ext>
            </p:extLst>
          </p:nvPr>
        </p:nvGraphicFramePr>
        <p:xfrm>
          <a:off x="633469" y="1955494"/>
          <a:ext cx="11129449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7680">
                  <a:extLst>
                    <a:ext uri="{9D8B030D-6E8A-4147-A177-3AD203B41FA5}">
                      <a16:colId xmlns:a16="http://schemas.microsoft.com/office/drawing/2014/main" val="3112534972"/>
                    </a:ext>
                  </a:extLst>
                </a:gridCol>
                <a:gridCol w="4071769">
                  <a:extLst>
                    <a:ext uri="{9D8B030D-6E8A-4147-A177-3AD203B41FA5}">
                      <a16:colId xmlns:a16="http://schemas.microsoft.com/office/drawing/2014/main" val="3381867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800" b="0" i="0" u="none" strike="noStrike" noProof="0" dirty="0">
                          <a:solidFill>
                            <a:schemeClr val="tx1"/>
                          </a:solidFill>
                          <a:latin typeface="Calibri Light"/>
                        </a:rPr>
                        <a:t>Historia y hallazgos físicos: Historia y hallazgos físicos:</a:t>
                      </a:r>
                      <a:endParaRPr lang="es-ES" sz="1800" dirty="0">
                        <a:solidFill>
                          <a:schemeClr val="tx1"/>
                        </a:solidFill>
                        <a:latin typeface="Calibri Light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800" b="0" i="0" u="none" strike="noStrike" noProof="0" dirty="0">
                          <a:solidFill>
                            <a:schemeClr val="tx1"/>
                          </a:solidFill>
                          <a:latin typeface="Calibri Light"/>
                        </a:rPr>
                        <a:t>Causa probable: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029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b="1" i="0" u="none" strike="noStrike" noProof="0" dirty="0">
                          <a:latin typeface="Calibri Light"/>
                        </a:rPr>
                        <a:t>Un hombre de 20 años presenta dificultad para respirar, sibilancias y: 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800" b="1" i="0" u="none" strike="noStrike" noProof="0" dirty="0">
                        <a:latin typeface="Calibri Ligh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b="0" i="0" u="none" strike="noStrike" noProof="0" dirty="0">
                          <a:latin typeface="Calibri Light"/>
                        </a:rPr>
                        <a:t>Inflamación de labios, lengua y boca</a:t>
                      </a:r>
                      <a:endParaRPr lang="es-ES" sz="1800" dirty="0">
                        <a:latin typeface="Calibri Ligh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b="0" i="0" u="none" strike="noStrike" noProof="0" dirty="0">
                          <a:latin typeface="Calibri Light"/>
                        </a:rPr>
                        <a:t>Urticaria (parches de piel pálida o roja, con picazón, caliente e hinchada)</a:t>
                      </a:r>
                      <a:endParaRPr lang="es-ES" sz="1800" dirty="0">
                        <a:latin typeface="Calibri Ligh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b="0" i="0" u="none" strike="noStrike" noProof="0" dirty="0">
                          <a:latin typeface="Calibri Light"/>
                        </a:rPr>
                        <a:t>Taquicardia e hipotensión</a:t>
                      </a:r>
                      <a:endParaRPr lang="es-ES" sz="1800" dirty="0">
                        <a:latin typeface="Calibri Ligh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b="0" i="0" u="none" strike="noStrike" noProof="0" dirty="0">
                          <a:latin typeface="Calibri Light"/>
                        </a:rPr>
                        <a:t>Historia de alergias</a:t>
                      </a:r>
                      <a:endParaRPr lang="es-ES" sz="1800" dirty="0">
                        <a:latin typeface="Calibri Light"/>
                      </a:endParaRPr>
                    </a:p>
                    <a:p>
                      <a:pPr lvl="0">
                        <a:buNone/>
                      </a:pPr>
                      <a:r>
                        <a:rPr lang="es-ES" sz="1800" b="0" i="0" u="none" strike="noStrike" noProof="0" dirty="0">
                          <a:latin typeface="Calibri Light"/>
                        </a:rPr>
                        <a:t>Exposición a alérgenos conocidos</a:t>
                      </a:r>
                      <a:endParaRPr lang="es-ES" sz="1800" dirty="0">
                        <a:latin typeface="Calibri Light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800" dirty="0">
                        <a:solidFill>
                          <a:schemeClr val="tx1"/>
                        </a:solidFill>
                        <a:latin typeface="Calibri Light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4809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b="1" i="0" u="none" strike="noStrike" noProof="0" dirty="0">
                          <a:solidFill>
                            <a:schemeClr val="tx1"/>
                          </a:solidFill>
                          <a:latin typeface="Calibri Light"/>
                        </a:rPr>
                        <a:t>Mujer de 50 años presenta dificultad para respirar, signos de mala perfusión (taquicardia, taquipnea, hipotensión, piel pálida, extremidades frías, llenado capilar &gt;3 segundos) y:</a:t>
                      </a:r>
                      <a:endParaRPr lang="es-ES" sz="1800" b="1">
                        <a:solidFill>
                          <a:schemeClr val="tx1"/>
                        </a:solidFill>
                        <a:latin typeface="Calibri Ligh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800" b="0" i="0" u="none" strike="noStrike" noProof="0" dirty="0">
                        <a:latin typeface="Calibri Ligh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b="0" i="0" u="none" strike="noStrike" noProof="0" dirty="0">
                          <a:latin typeface="Calibri Light"/>
                        </a:rPr>
                        <a:t>Venas del cuello distendidas</a:t>
                      </a:r>
                      <a:endParaRPr lang="es-ES" sz="1800" dirty="0">
                        <a:latin typeface="Calibri Ligh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b="0" i="0" u="none" strike="noStrike" noProof="0" dirty="0">
                          <a:latin typeface="Calibri Light"/>
                        </a:rPr>
                        <a:t>Ruidos cardíacos apagados</a:t>
                      </a:r>
                      <a:endParaRPr lang="es-ES" sz="1800" dirty="0">
                        <a:latin typeface="Calibri Light"/>
                      </a:endParaRPr>
                    </a:p>
                    <a:p>
                      <a:pPr lvl="0">
                        <a:buNone/>
                      </a:pPr>
                      <a:r>
                        <a:rPr lang="es-ES" sz="1800" b="0" i="0" u="none" strike="noStrike" noProof="0" dirty="0">
                          <a:latin typeface="Calibri Light"/>
                        </a:rPr>
                        <a:t>Historia de la tuberculosis</a:t>
                      </a:r>
                      <a:endParaRPr lang="es-ES" sz="1800" dirty="0">
                        <a:latin typeface="Calibri Light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800" dirty="0">
                        <a:latin typeface="Calibri Light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7975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2768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5;p1">
            <a:extLst>
              <a:ext uri="{FF2B5EF4-FFF2-40B4-BE49-F238E27FC236}">
                <a16:creationId xmlns:a16="http://schemas.microsoft.com/office/drawing/2014/main" id="{CD716821-B786-8443-44B2-27D218762B59}"/>
              </a:ext>
            </a:extLst>
          </p:cNvPr>
          <p:cNvSpPr txBox="1">
            <a:spLocks noGrp="1"/>
          </p:cNvSpPr>
          <p:nvPr/>
        </p:nvSpPr>
        <p:spPr>
          <a:xfrm>
            <a:off x="-2349" y="1828935"/>
            <a:ext cx="12201211" cy="13981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spcFirstLastPara="1" wrap="square" lIns="466325" tIns="360000" rIns="360000" bIns="828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810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55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55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228600"/>
            <a:endParaRPr lang="en-US">
              <a:solidFill>
                <a:srgbClr val="FFFFFF"/>
              </a:solidFill>
            </a:endParaRPr>
          </a:p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Arial"/>
              <a:buNone/>
            </a:pPr>
            <a:endParaRPr lang="en-US">
              <a:solidFill>
                <a:srgbClr val="FFFFFF"/>
              </a:solidFill>
            </a:endParaRPr>
          </a:p>
          <a:p>
            <a:pPr marL="228600" indent="-228600"/>
            <a:endParaRPr lang="en-US">
              <a:solidFill>
                <a:srgbClr val="FFFFFF"/>
              </a:solidFill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93050" y="1813346"/>
            <a:ext cx="10515600" cy="1430151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rgbClr val="FFFFFF"/>
                </a:solidFill>
                <a:latin typeface="Source Sans Pro"/>
                <a:ea typeface="Source Sans Pro"/>
                <a:cs typeface="Roboto"/>
              </a:rPr>
              <a:t>Dificultad respiratoria</a:t>
            </a:r>
          </a:p>
        </p:txBody>
      </p:sp>
      <p:sp>
        <p:nvSpPr>
          <p:cNvPr id="7" name="Google Shape;50;p1">
            <a:extLst>
              <a:ext uri="{FF2B5EF4-FFF2-40B4-BE49-F238E27FC236}">
                <a16:creationId xmlns:a16="http://schemas.microsoft.com/office/drawing/2014/main" id="{CD118F75-F65B-C1DC-4DF4-6F8B90A993C3}"/>
              </a:ext>
            </a:extLst>
          </p:cNvPr>
          <p:cNvSpPr txBox="1"/>
          <p:nvPr/>
        </p:nvSpPr>
        <p:spPr>
          <a:xfrm>
            <a:off x="-236957" y="3428512"/>
            <a:ext cx="12105453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45700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800"/>
            </a:pPr>
            <a:r>
              <a:rPr lang="es-ES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Source Sans Pro"/>
                <a:ea typeface="Quattrocento Sans"/>
                <a:cs typeface="Quattrocento Sans"/>
                <a:sym typeface="Quattrocento Sans"/>
              </a:rPr>
              <a:t>Parte</a:t>
            </a: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Source Sans Pro"/>
                <a:ea typeface="Quattrocento Sans"/>
                <a:cs typeface="Quattrocento Sans"/>
                <a:sym typeface="Quattrocento Sans"/>
              </a:rPr>
              <a:t> 3</a:t>
            </a:r>
            <a:r>
              <a:rPr lang="es-ES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Source Sans Pro"/>
                <a:ea typeface="Quattrocento Sans"/>
                <a:cs typeface="Quattrocento Sans"/>
                <a:sym typeface="Quattrocento Sans"/>
              </a:rPr>
              <a:t>:</a:t>
            </a: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Source Sans Pro"/>
                <a:ea typeface="Quattrocento Sans"/>
                <a:cs typeface="Quattrocento Sans"/>
                <a:sym typeface="Quattrocento Sans"/>
              </a:rPr>
              <a:t> Manejo, Consideraciones pediátricas y disposición </a:t>
            </a:r>
            <a:endParaRPr lang="es-ES" sz="2800" b="1" dirty="0">
              <a:solidFill>
                <a:schemeClr val="accent1">
                  <a:lumMod val="50000"/>
                </a:schemeClr>
              </a:solidFill>
              <a:latin typeface="Source Sans Pro"/>
              <a:ea typeface="Quattrocento Sans"/>
              <a:cs typeface="Quattrocento Sans"/>
            </a:endParaRPr>
          </a:p>
          <a:p>
            <a:pPr>
              <a:buSzPts val="2800"/>
            </a:pPr>
            <a:endParaRPr lang="es-ES" sz="2800" i="0" u="none" strike="noStrike" cap="none" dirty="0">
              <a:solidFill>
                <a:schemeClr val="accent1">
                  <a:lumMod val="50000"/>
                </a:schemeClr>
              </a:solidFill>
              <a:latin typeface="Source Sans Pro"/>
              <a:ea typeface="Quattrocento Sans"/>
              <a:cs typeface="Quattrocento Sans"/>
            </a:endParaRPr>
          </a:p>
        </p:txBody>
      </p:sp>
      <p:pic>
        <p:nvPicPr>
          <p:cNvPr id="10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5FA17D39-950F-0825-4B1A-A05E0F473C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0107" y="5716787"/>
            <a:ext cx="3155301" cy="109078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67B1540-E6EE-E41C-7FB4-539CA73944C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4694" y="111716"/>
            <a:ext cx="10858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319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DCB234-6175-CFB4-69B3-176A5F9D6E59}"/>
              </a:ext>
            </a:extLst>
          </p:cNvPr>
          <p:cNvSpPr txBox="1">
            <a:spLocks/>
          </p:cNvSpPr>
          <p:nvPr/>
        </p:nvSpPr>
        <p:spPr>
          <a:xfrm>
            <a:off x="700488" y="43800"/>
            <a:ext cx="96617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1F3864"/>
                </a:solidFill>
                <a:latin typeface="Calibri"/>
                <a:ea typeface="+mn-lt"/>
                <a:cs typeface="+mn-lt"/>
              </a:rPr>
              <a:t>Manejo</a:t>
            </a:r>
            <a:endParaRPr lang="es-ES" dirty="0">
              <a:solidFill>
                <a:srgbClr val="1F3864"/>
              </a:solidFill>
              <a:ea typeface="+mn-lt"/>
              <a:cs typeface="+mn-lt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6FD343B-5DC7-1BCC-3534-58303AA28B9F}"/>
              </a:ext>
            </a:extLst>
          </p:cNvPr>
          <p:cNvSpPr>
            <a:spLocks noGrp="1"/>
          </p:cNvSpPr>
          <p:nvPr/>
        </p:nvSpPr>
        <p:spPr>
          <a:xfrm>
            <a:off x="512070" y="1418059"/>
            <a:ext cx="8334190" cy="46451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2400" dirty="0">
                <a:latin typeface="Calibri Light"/>
                <a:ea typeface="Source Sans Pro"/>
                <a:cs typeface="Calibri Light"/>
              </a:rPr>
              <a:t>Si sospecha </a:t>
            </a:r>
            <a:r>
              <a:rPr lang="es-ES_tradnl" sz="2400" b="1" dirty="0">
                <a:latin typeface="Calibri Light"/>
                <a:ea typeface="Source Sans Pro"/>
                <a:cs typeface="Calibri Light"/>
              </a:rPr>
              <a:t>edema</a:t>
            </a:r>
            <a:r>
              <a:rPr lang="es-ES_tradnl" sz="2400" dirty="0">
                <a:latin typeface="Calibri Light"/>
                <a:ea typeface="Source Sans Pro"/>
                <a:cs typeface="Calibri Light"/>
              </a:rPr>
              <a:t> o </a:t>
            </a:r>
            <a:r>
              <a:rPr lang="es-ES_tradnl" sz="2400" b="1" dirty="0">
                <a:latin typeface="Calibri Light"/>
                <a:ea typeface="Source Sans Pro"/>
                <a:cs typeface="Calibri Light"/>
              </a:rPr>
              <a:t>quemaduras</a:t>
            </a:r>
            <a:r>
              <a:rPr lang="es-ES_tradnl" sz="2400" dirty="0">
                <a:latin typeface="Calibri Light"/>
                <a:ea typeface="Source Sans Pro"/>
                <a:cs typeface="Calibri Light"/>
              </a:rPr>
              <a:t> de vía aérea:</a:t>
            </a:r>
            <a:endParaRPr lang="es-ES_tradnl" sz="2400" dirty="0">
              <a:latin typeface="Calibri Light"/>
              <a:cs typeface="Calibri Ligh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_tradnl" sz="2400" dirty="0">
              <a:latin typeface="Calibri Light"/>
              <a:ea typeface="Source Sans Pro"/>
              <a:cs typeface="Calibri Light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dirty="0">
                <a:latin typeface="Calibri Light"/>
                <a:ea typeface="Source Sans Pro"/>
                <a:cs typeface="Calibri Light"/>
                <a:sym typeface="Wingdings"/>
              </a:rPr>
              <a:t></a:t>
            </a:r>
            <a:r>
              <a:rPr lang="es-ES_tradnl" dirty="0">
                <a:latin typeface="Calibri Light"/>
                <a:ea typeface="Source Sans Pro"/>
                <a:cs typeface="Calibri Light"/>
              </a:rPr>
              <a:t> Mantenga al paciente calmado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dirty="0">
                <a:latin typeface="Calibri Light"/>
                <a:ea typeface="Source Sans Pro"/>
                <a:cs typeface="Calibri Light"/>
                <a:sym typeface="Wingdings"/>
              </a:rPr>
              <a:t></a:t>
            </a:r>
            <a:r>
              <a:rPr lang="es-ES_tradnl" dirty="0">
                <a:latin typeface="Calibri Light"/>
                <a:ea typeface="Source Sans Pro"/>
                <a:cs typeface="Calibri Light"/>
              </a:rPr>
              <a:t> Suministre OXÍGENO valore la mejor opción según su edad y necesidades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dirty="0">
                <a:latin typeface="Calibri Light"/>
                <a:ea typeface="Source Sans Pro"/>
                <a:cs typeface="Calibri Light"/>
                <a:sym typeface="Wingdings"/>
              </a:rPr>
              <a:t></a:t>
            </a:r>
            <a:r>
              <a:rPr lang="es-ES_tradnl" dirty="0">
                <a:latin typeface="Calibri Light"/>
                <a:ea typeface="Source Sans Pro"/>
                <a:cs typeface="Calibri Light"/>
              </a:rPr>
              <a:t> Si el paciente está alerta sin otras lesiones, la posición sentada puede resultar más cómoda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dirty="0">
                <a:latin typeface="Calibri Light"/>
                <a:ea typeface="Source Sans Pro"/>
                <a:cs typeface="Calibri Light"/>
                <a:sym typeface="Wingdings" pitchFamily="2" charset="2"/>
              </a:rPr>
              <a:t></a:t>
            </a:r>
            <a:r>
              <a:rPr lang="es-ES_tradnl" dirty="0">
                <a:solidFill>
                  <a:schemeClr val="accent2"/>
                </a:solidFill>
                <a:latin typeface="Calibri Light"/>
                <a:ea typeface="Source Sans Pro"/>
                <a:cs typeface="Calibri Light"/>
              </a:rPr>
              <a:t>Anticipe necesidad de protección de vía aérea avanzada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s-ES_tradnl" sz="2400" dirty="0">
                <a:latin typeface="Calibri Light"/>
                <a:ea typeface="Source Sans Pro"/>
                <a:cs typeface="Calibri Light"/>
              </a:rPr>
              <a:t>La vía aérea se puede inflamar y obstruir rápidamente; resultando en una intubación más difícil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dirty="0">
                <a:latin typeface="Calibri Light"/>
                <a:ea typeface="Source Sans Pro"/>
                <a:cs typeface="Calibri Light"/>
                <a:sym typeface="Wingdings"/>
              </a:rPr>
              <a:t></a:t>
            </a:r>
            <a:r>
              <a:rPr lang="es-ES_tradnl" dirty="0">
                <a:latin typeface="Calibri Light"/>
                <a:ea typeface="Source Sans Pro"/>
                <a:cs typeface="Calibri Light"/>
              </a:rPr>
              <a:t> Asegure vía aérea y prepare TRASLADO/TRANSFERENCIA rápida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Calibri Light"/>
              <a:ea typeface="Source Sans Pro"/>
              <a:cs typeface="Calibri Ligh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Calibri Light"/>
              <a:ea typeface="Source Sans Pro"/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Calibri Light"/>
              <a:ea typeface="Source Sans Pro"/>
              <a:cs typeface="Calibri Light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2001C67C-213F-A748-44B3-1CF450C0C8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0623" y="1336595"/>
            <a:ext cx="3203275" cy="3361490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2465B4D0-82E4-7CE5-E66F-39ED4742A88A}"/>
              </a:ext>
            </a:extLst>
          </p:cNvPr>
          <p:cNvSpPr txBox="1"/>
          <p:nvPr/>
        </p:nvSpPr>
        <p:spPr>
          <a:xfrm>
            <a:off x="9912363" y="4476589"/>
            <a:ext cx="1763486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>
                <a:solidFill>
                  <a:srgbClr val="4D5156"/>
                </a:solidFill>
                <a:latin typeface="Arial"/>
              </a:rPr>
              <a:t>©</a:t>
            </a:r>
            <a:r>
              <a:rPr lang="en-US" sz="1100" b="1"/>
              <a:t>WHO/Laerdal Medical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51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947" y="89703"/>
            <a:ext cx="9037504" cy="1325563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00205C"/>
                </a:solidFill>
                <a:latin typeface="Calibri"/>
                <a:cs typeface="Calibri"/>
              </a:rPr>
              <a:t>Elementos clave en el abordaje ABCDE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CBC6A0-E729-8D72-5AC7-09AE2F2B7A47}"/>
              </a:ext>
            </a:extLst>
          </p:cNvPr>
          <p:cNvSpPr txBox="1">
            <a:spLocks/>
          </p:cNvSpPr>
          <p:nvPr/>
        </p:nvSpPr>
        <p:spPr>
          <a:xfrm>
            <a:off x="2444164" y="3485456"/>
            <a:ext cx="8382000" cy="27030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s-ES_tradnl" sz="2200" b="1" dirty="0">
                <a:latin typeface="Calibri Light"/>
                <a:ea typeface="Source Sans Pro"/>
                <a:cs typeface="Calibri Light"/>
              </a:rPr>
              <a:t>Respiración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_tradnl" sz="2200" dirty="0">
                <a:latin typeface="Calibri Light"/>
                <a:cs typeface="Calibri Light"/>
              </a:rPr>
              <a:t>Signos / síntomas de neumotórax a tensión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s-ES_tradnl" sz="2200" dirty="0">
                <a:latin typeface="Calibri Light"/>
                <a:cs typeface="Calibri Light"/>
              </a:rPr>
              <a:t>Ausencia de ruidos respiratorios en un lado del tórax con hipotensión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s-ES_tradnl" sz="2200" dirty="0">
                <a:latin typeface="Calibri Light"/>
                <a:cs typeface="Calibri Light"/>
              </a:rPr>
              <a:t>Ingurgitación de venas yugulares en el cuello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s-ES_tradnl" sz="2200" dirty="0">
                <a:latin typeface="Calibri Light"/>
                <a:cs typeface="Calibri Light"/>
              </a:rPr>
              <a:t>Desviación traqueal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_tradnl" sz="2200" b="1" dirty="0">
                <a:latin typeface="Calibri Light"/>
                <a:ea typeface="Source Sans Pro"/>
                <a:cs typeface="Calibri Light"/>
              </a:rPr>
              <a:t>Escuche</a:t>
            </a:r>
            <a:r>
              <a:rPr lang="es-ES_tradnl" sz="2200" dirty="0">
                <a:latin typeface="Calibri Light"/>
                <a:ea typeface="Source Sans Pro"/>
                <a:cs typeface="Calibri Light"/>
              </a:rPr>
              <a:t>: </a:t>
            </a:r>
            <a:r>
              <a:rPr lang="es-ES_tradnl" sz="2200" i="1" dirty="0">
                <a:latin typeface="Calibri Light"/>
                <a:cs typeface="Calibri Light"/>
              </a:rPr>
              <a:t>sibilancias</a:t>
            </a:r>
            <a:r>
              <a:rPr lang="es-ES_tradnl" sz="2200" dirty="0">
                <a:latin typeface="Calibri Light"/>
                <a:cs typeface="Calibri Light"/>
              </a:rPr>
              <a:t> puede indicar asma o reacción alérgica</a:t>
            </a:r>
          </a:p>
          <a:p>
            <a:pPr marL="914400" lvl="2" indent="0">
              <a:buFont typeface="Arial"/>
              <a:buNone/>
            </a:pPr>
            <a:endParaRPr lang="en-US" sz="2200" dirty="0">
              <a:latin typeface="Calibri Light"/>
              <a:ea typeface="Source Sans Pro"/>
              <a:cs typeface="Calibri Ligh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5EB694A-1213-4B64-6AD5-7981ADA29CC8}"/>
              </a:ext>
            </a:extLst>
          </p:cNvPr>
          <p:cNvSpPr txBox="1">
            <a:spLocks/>
          </p:cNvSpPr>
          <p:nvPr/>
        </p:nvSpPr>
        <p:spPr>
          <a:xfrm>
            <a:off x="2421244" y="1694302"/>
            <a:ext cx="8534400" cy="20034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s-ES_tradnl" sz="2200" b="1" dirty="0">
                <a:latin typeface="Calibri Light"/>
                <a:ea typeface="Source Sans Pro"/>
                <a:cs typeface="Calibri Light"/>
              </a:rPr>
              <a:t>Vía Aérea</a:t>
            </a:r>
          </a:p>
          <a:p>
            <a:pPr>
              <a:spcBef>
                <a:spcPts val="0"/>
              </a:spcBef>
            </a:pPr>
            <a:r>
              <a:rPr lang="es-ES_tradnl" sz="2200" dirty="0">
                <a:latin typeface="Calibri Light"/>
                <a:ea typeface="Source Sans Pro"/>
                <a:cs typeface="Calibri Light"/>
              </a:rPr>
              <a:t>Edema (reacción alérgica)</a:t>
            </a:r>
          </a:p>
          <a:p>
            <a:pPr>
              <a:spcBef>
                <a:spcPts val="0"/>
              </a:spcBef>
            </a:pPr>
            <a:r>
              <a:rPr lang="es-ES_tradnl" sz="2200" dirty="0">
                <a:latin typeface="Calibri Light"/>
                <a:ea typeface="Source Sans Pro"/>
                <a:cs typeface="Calibri Light"/>
              </a:rPr>
              <a:t>Asfixia (obstrucción por cuerpo extraño)</a:t>
            </a:r>
          </a:p>
          <a:p>
            <a:pPr>
              <a:spcBef>
                <a:spcPts val="0"/>
              </a:spcBef>
            </a:pPr>
            <a:r>
              <a:rPr lang="es-ES_tradnl" sz="2200" b="1" dirty="0">
                <a:latin typeface="Calibri Light"/>
                <a:ea typeface="Source Sans Pro"/>
                <a:cs typeface="Calibri Light"/>
              </a:rPr>
              <a:t>Escuche</a:t>
            </a:r>
            <a:r>
              <a:rPr lang="es-ES_tradnl" sz="2200" dirty="0">
                <a:latin typeface="Calibri Light"/>
                <a:ea typeface="Source Sans Pro"/>
                <a:cs typeface="Calibri Light"/>
              </a:rPr>
              <a:t> e identifique si hay </a:t>
            </a:r>
            <a:r>
              <a:rPr lang="es-ES_tradnl" sz="2200" i="1" dirty="0">
                <a:latin typeface="Calibri Light"/>
                <a:ea typeface="Source Sans Pro"/>
                <a:cs typeface="Calibri Light"/>
              </a:rPr>
              <a:t>estridor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_tradnl" sz="2200" i="1" dirty="0">
                <a:latin typeface="Calibri Light"/>
                <a:ea typeface="Source Sans Pro"/>
                <a:cs typeface="Calibri Light"/>
              </a:rPr>
              <a:t>	</a:t>
            </a:r>
            <a:r>
              <a:rPr lang="es-ES_tradnl" sz="2200" dirty="0">
                <a:latin typeface="Calibri Light"/>
                <a:cs typeface="Calibri Light"/>
              </a:rPr>
              <a:t>(estrechamiento de vías aérea)</a:t>
            </a:r>
            <a:endParaRPr lang="es-ES_tradnl" sz="2200" dirty="0">
              <a:latin typeface="Calibri Light"/>
              <a:ea typeface="Source Sans Pro"/>
              <a:cs typeface="Calibri Light"/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E46E25E8-C74D-FC3F-D6C8-BE033CFA60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0565" y="1052209"/>
            <a:ext cx="2961001" cy="2924140"/>
          </a:xfrm>
          <a:prstGeom prst="rect">
            <a:avLst/>
          </a:prstGeom>
        </p:spPr>
      </p:pic>
      <p:pic>
        <p:nvPicPr>
          <p:cNvPr id="13" name="Google Shape;378;p34" descr="A picture containing icon&#10;&#10;Description automatically generated">
            <a:extLst>
              <a:ext uri="{FF2B5EF4-FFF2-40B4-BE49-F238E27FC236}">
                <a16:creationId xmlns:a16="http://schemas.microsoft.com/office/drawing/2014/main" id="{119CEE32-9C50-63C7-77D8-1964975CF85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5900" y="1717115"/>
            <a:ext cx="1842855" cy="984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379;p34" descr="Icon&#10;&#10;Description automatically generated">
            <a:extLst>
              <a:ext uri="{FF2B5EF4-FFF2-40B4-BE49-F238E27FC236}">
                <a16:creationId xmlns:a16="http://schemas.microsoft.com/office/drawing/2014/main" id="{2B212DC6-C1AD-931F-13BE-0A4E5E6A5A7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7134" y="3873472"/>
            <a:ext cx="1864541" cy="103305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">
            <a:extLst>
              <a:ext uri="{FF2B5EF4-FFF2-40B4-BE49-F238E27FC236}">
                <a16:creationId xmlns:a16="http://schemas.microsoft.com/office/drawing/2014/main" id="{788D6051-9260-37BC-ED96-54642F0EDCB9}"/>
              </a:ext>
            </a:extLst>
          </p:cNvPr>
          <p:cNvSpPr txBox="1"/>
          <p:nvPr/>
        </p:nvSpPr>
        <p:spPr>
          <a:xfrm>
            <a:off x="9675746" y="3980268"/>
            <a:ext cx="1763486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>
                <a:solidFill>
                  <a:srgbClr val="4D5156"/>
                </a:solidFill>
                <a:latin typeface="Arial"/>
              </a:rPr>
              <a:t>©</a:t>
            </a:r>
            <a:r>
              <a:rPr lang="en-US" sz="1100" b="1"/>
              <a:t>WHO/Laerdal Medical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023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DCB234-6175-CFB4-69B3-176A5F9D6E59}"/>
              </a:ext>
            </a:extLst>
          </p:cNvPr>
          <p:cNvSpPr txBox="1">
            <a:spLocks/>
          </p:cNvSpPr>
          <p:nvPr/>
        </p:nvSpPr>
        <p:spPr>
          <a:xfrm>
            <a:off x="700488" y="43800"/>
            <a:ext cx="96617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1F3864"/>
                </a:solidFill>
                <a:latin typeface="Calibri"/>
                <a:ea typeface="+mn-lt"/>
                <a:cs typeface="+mn-lt"/>
              </a:rPr>
              <a:t>Manejo</a:t>
            </a:r>
            <a:endParaRPr lang="es-ES" dirty="0">
              <a:solidFill>
                <a:srgbClr val="1F3864"/>
              </a:solidFill>
              <a:ea typeface="+mn-lt"/>
              <a:cs typeface="+mn-lt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34D9456-4980-9117-BBBB-E93D95A5D92A}"/>
              </a:ext>
            </a:extLst>
          </p:cNvPr>
          <p:cNvSpPr>
            <a:spLocks noGrp="1"/>
          </p:cNvSpPr>
          <p:nvPr/>
        </p:nvSpPr>
        <p:spPr>
          <a:xfrm>
            <a:off x="315258" y="1428376"/>
            <a:ext cx="11084860" cy="47332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2400" dirty="0">
                <a:latin typeface="Calibri Light"/>
                <a:ea typeface="Source Sans Pro"/>
                <a:cs typeface="Calibri Light"/>
              </a:rPr>
              <a:t>Si sospecha </a:t>
            </a:r>
            <a:r>
              <a:rPr lang="es-ES_tradnl" sz="2400" b="1" dirty="0">
                <a:latin typeface="Calibri Light"/>
                <a:ea typeface="Source Sans Pro"/>
                <a:cs typeface="Calibri Light"/>
              </a:rPr>
              <a:t>atragantamiento</a:t>
            </a:r>
            <a:endParaRPr lang="es-ES_tradnl" sz="2400" u="sng" dirty="0">
              <a:solidFill>
                <a:srgbClr val="FF0000"/>
              </a:solidFill>
              <a:latin typeface="Calibri Light"/>
              <a:ea typeface="Source Sans Pro"/>
              <a:cs typeface="Calibri Light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dirty="0">
                <a:latin typeface="Calibri Light"/>
                <a:ea typeface="Source Sans Pro"/>
                <a:cs typeface="Calibri Light"/>
                <a:sym typeface="Wingdings"/>
              </a:rPr>
              <a:t></a:t>
            </a:r>
            <a:r>
              <a:rPr lang="es-ES_tradnl" dirty="0">
                <a:latin typeface="Calibri Light"/>
                <a:ea typeface="Source Sans Pro"/>
                <a:cs typeface="Calibri Light"/>
              </a:rPr>
              <a:t> Use técnicas apropiadas para la edad y estado del paciente: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latin typeface="Calibri Light"/>
              <a:cs typeface="Calibri Ligh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Calibri Light"/>
              <a:ea typeface="Source Sans Pro"/>
              <a:cs typeface="Calibri Ligh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Calibri Light"/>
              <a:ea typeface="Source Sans Pro"/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Calibri Light"/>
              <a:ea typeface="Source Sans Pro"/>
              <a:cs typeface="Calibri Light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703D319D-83DC-47D6-3F30-FA00687B7FC8}"/>
              </a:ext>
            </a:extLst>
          </p:cNvPr>
          <p:cNvSpPr txBox="1"/>
          <p:nvPr/>
        </p:nvSpPr>
        <p:spPr>
          <a:xfrm>
            <a:off x="2003800" y="5660631"/>
            <a:ext cx="1763486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>
                <a:solidFill>
                  <a:srgbClr val="4D5156"/>
                </a:solidFill>
                <a:latin typeface="Arial"/>
              </a:rPr>
              <a:t>©</a:t>
            </a:r>
            <a:r>
              <a:rPr lang="en-US" sz="1100" b="1"/>
              <a:t>WHO/Laerdal Medical</a:t>
            </a:r>
            <a:endParaRPr lang="en-US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80E9F4C5-C84F-410B-A05F-6268C7E50C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8989" y="3118223"/>
            <a:ext cx="2534024" cy="2534024"/>
          </a:xfrm>
          <a:prstGeom prst="rect">
            <a:avLst/>
          </a:prstGeom>
        </p:spPr>
      </p:pic>
      <p:pic>
        <p:nvPicPr>
          <p:cNvPr id="6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0C5991CF-6A66-670D-F4D9-2E3E5AAC99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4812" y="3234443"/>
            <a:ext cx="3475317" cy="2421114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42ECAA95-6B1A-0ECB-F8E2-0C5BA8FA5D2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223" y="3324092"/>
            <a:ext cx="3348317" cy="2331466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F10E13BD-36FF-DFAE-C131-BC1EA7484308}"/>
              </a:ext>
            </a:extLst>
          </p:cNvPr>
          <p:cNvSpPr txBox="1"/>
          <p:nvPr/>
        </p:nvSpPr>
        <p:spPr>
          <a:xfrm>
            <a:off x="5544859" y="5600867"/>
            <a:ext cx="1763486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>
                <a:solidFill>
                  <a:srgbClr val="4D5156"/>
                </a:solidFill>
                <a:latin typeface="Arial"/>
              </a:rPr>
              <a:t>©</a:t>
            </a:r>
            <a:r>
              <a:rPr lang="en-US" sz="1100" b="1"/>
              <a:t>WHO/Laerdal Medical</a:t>
            </a:r>
            <a:endParaRPr lang="en-US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E17B2B0D-D299-A8A5-CF97-031961239A3B}"/>
              </a:ext>
            </a:extLst>
          </p:cNvPr>
          <p:cNvSpPr txBox="1"/>
          <p:nvPr/>
        </p:nvSpPr>
        <p:spPr>
          <a:xfrm>
            <a:off x="8816976" y="5600867"/>
            <a:ext cx="1763486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>
                <a:solidFill>
                  <a:srgbClr val="4D5156"/>
                </a:solidFill>
                <a:latin typeface="Arial"/>
              </a:rPr>
              <a:t>©</a:t>
            </a:r>
            <a:r>
              <a:rPr lang="en-US" sz="1100" b="1"/>
              <a:t>WHO/Laerdal Medical</a:t>
            </a:r>
            <a:endParaRPr lang="en-US"/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9BC52381-6D89-1D05-FAD4-780ADD2C92E8}"/>
              </a:ext>
            </a:extLst>
          </p:cNvPr>
          <p:cNvSpPr txBox="1"/>
          <p:nvPr/>
        </p:nvSpPr>
        <p:spPr>
          <a:xfrm>
            <a:off x="649495" y="2612024"/>
            <a:ext cx="2106705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alibri Light"/>
                <a:ea typeface="Source Sans Pro"/>
                <a:cs typeface="Calibri Light"/>
              </a:rPr>
              <a:t>GOLPES EN ESPALDA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6BAF7DDA-79C4-BF1B-36EB-C0FB709D3887}"/>
              </a:ext>
            </a:extLst>
          </p:cNvPr>
          <p:cNvSpPr txBox="1"/>
          <p:nvPr/>
        </p:nvSpPr>
        <p:spPr>
          <a:xfrm>
            <a:off x="3649383" y="2540014"/>
            <a:ext cx="3608292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alibri Light"/>
                <a:ea typeface="Source Sans Pro"/>
                <a:cs typeface="Calibri Light"/>
              </a:rPr>
              <a:t>COMPRESIONES ABDOMINALES</a:t>
            </a: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ECCE922D-BD64-8D15-A833-13E69D198055}"/>
              </a:ext>
            </a:extLst>
          </p:cNvPr>
          <p:cNvSpPr txBox="1"/>
          <p:nvPr/>
        </p:nvSpPr>
        <p:spPr>
          <a:xfrm>
            <a:off x="7810649" y="2567368"/>
            <a:ext cx="5020231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alibri Light"/>
                <a:ea typeface="Source Sans Pro"/>
                <a:cs typeface="Calibri Light"/>
              </a:rPr>
              <a:t>COMPRESIONES TORÁCICAS EN EMBARAZO AVANZADO</a:t>
            </a:r>
          </a:p>
        </p:txBody>
      </p:sp>
    </p:spTree>
    <p:extLst>
      <p:ext uri="{BB962C8B-B14F-4D97-AF65-F5344CB8AC3E}">
        <p14:creationId xmlns:p14="http://schemas.microsoft.com/office/powerpoint/2010/main" val="10433025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DCB234-6175-CFB4-69B3-176A5F9D6E59}"/>
              </a:ext>
            </a:extLst>
          </p:cNvPr>
          <p:cNvSpPr txBox="1">
            <a:spLocks/>
          </p:cNvSpPr>
          <p:nvPr/>
        </p:nvSpPr>
        <p:spPr>
          <a:xfrm>
            <a:off x="700488" y="43800"/>
            <a:ext cx="96617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1F3864"/>
                </a:solidFill>
                <a:latin typeface="Calibri"/>
                <a:ea typeface="+mn-lt"/>
                <a:cs typeface="+mn-lt"/>
              </a:rPr>
              <a:t>Manejo</a:t>
            </a:r>
            <a:endParaRPr lang="es-ES" dirty="0">
              <a:solidFill>
                <a:srgbClr val="1F3864"/>
              </a:solidFill>
              <a:ea typeface="+mn-lt"/>
              <a:cs typeface="+mn-lt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346C4E-71BB-93F4-7EA2-CD014F38B16D}"/>
              </a:ext>
            </a:extLst>
          </p:cNvPr>
          <p:cNvSpPr>
            <a:spLocks noGrp="1"/>
          </p:cNvSpPr>
          <p:nvPr/>
        </p:nvSpPr>
        <p:spPr>
          <a:xfrm>
            <a:off x="-17997" y="2685293"/>
            <a:ext cx="6913825" cy="26714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dirty="0">
                <a:latin typeface="Calibri Light"/>
                <a:cs typeface="Calibri Light"/>
              </a:rPr>
              <a:t>Si sospecha </a:t>
            </a:r>
            <a:r>
              <a:rPr lang="es-ES_tradnl" b="1" dirty="0">
                <a:latin typeface="Calibri Light"/>
                <a:cs typeface="Calibri Light"/>
              </a:rPr>
              <a:t>atragantamiento en infantes</a:t>
            </a:r>
            <a:endParaRPr lang="es-ES_tradnl" sz="2400" b="1" dirty="0">
              <a:solidFill>
                <a:srgbClr val="FF0000"/>
              </a:solidFill>
              <a:latin typeface="Calibri Light"/>
              <a:cs typeface="Calibri Ligh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à"/>
            </a:pPr>
            <a:r>
              <a:rPr lang="es-ES_tradnl" dirty="0">
                <a:latin typeface="Calibri Light"/>
                <a:ea typeface="Source Sans Pro"/>
                <a:cs typeface="Calibri Light"/>
              </a:rPr>
              <a:t>Alterne entre 5 golpes en la espalda y 5 compresiones en el pecho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Calibri Light"/>
              <a:cs typeface="Calibri Light"/>
            </a:endParaRPr>
          </a:p>
        </p:txBody>
      </p:sp>
      <p:pic>
        <p:nvPicPr>
          <p:cNvPr id="3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DF7019E-6347-69C4-E912-95BFD118DB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7225" y="758627"/>
            <a:ext cx="4237317" cy="6222277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28D78AFC-EBA5-3399-ED19-40DFC8AD40B8}"/>
              </a:ext>
            </a:extLst>
          </p:cNvPr>
          <p:cNvSpPr txBox="1"/>
          <p:nvPr/>
        </p:nvSpPr>
        <p:spPr>
          <a:xfrm>
            <a:off x="6441329" y="6452513"/>
            <a:ext cx="1763486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>
                <a:solidFill>
                  <a:srgbClr val="4D5156"/>
                </a:solidFill>
                <a:latin typeface="Arial"/>
              </a:rPr>
              <a:t>©</a:t>
            </a:r>
            <a:r>
              <a:rPr lang="en-US" sz="1100" b="1"/>
              <a:t>WHO/Laerdal Medical</a:t>
            </a:r>
            <a:endParaRPr lang="en-US"/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62D95913-6C67-7EFB-9C38-BD67D1250CEC}"/>
              </a:ext>
            </a:extLst>
          </p:cNvPr>
          <p:cNvSpPr txBox="1"/>
          <p:nvPr/>
        </p:nvSpPr>
        <p:spPr>
          <a:xfrm>
            <a:off x="8665883" y="1340326"/>
            <a:ext cx="2860337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Source Sans Pro"/>
                <a:ea typeface="Source Sans Pro"/>
                <a:cs typeface="Calibri"/>
              </a:rPr>
              <a:t>GOLPES EN ESPALDA</a:t>
            </a:r>
            <a:endParaRPr lang="en-US" sz="2400" dirty="0">
              <a:latin typeface="Source Sans Pro"/>
              <a:ea typeface="Source Sans Pro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EE02BBE1-42A5-A14E-0AAE-E4912CA224FA}"/>
              </a:ext>
            </a:extLst>
          </p:cNvPr>
          <p:cNvSpPr txBox="1"/>
          <p:nvPr/>
        </p:nvSpPr>
        <p:spPr>
          <a:xfrm>
            <a:off x="8802891" y="3423920"/>
            <a:ext cx="2586320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Source Sans Pro"/>
                <a:ea typeface="Source Sans Pro"/>
                <a:cs typeface="Calibri"/>
              </a:rPr>
              <a:t>COMPRESIONES EN PECHO</a:t>
            </a:r>
          </a:p>
        </p:txBody>
      </p:sp>
    </p:spTree>
    <p:extLst>
      <p:ext uri="{BB962C8B-B14F-4D97-AF65-F5344CB8AC3E}">
        <p14:creationId xmlns:p14="http://schemas.microsoft.com/office/powerpoint/2010/main" val="19011304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DCB234-6175-CFB4-69B3-176A5F9D6E59}"/>
              </a:ext>
            </a:extLst>
          </p:cNvPr>
          <p:cNvSpPr txBox="1">
            <a:spLocks/>
          </p:cNvSpPr>
          <p:nvPr/>
        </p:nvSpPr>
        <p:spPr>
          <a:xfrm>
            <a:off x="700488" y="43800"/>
            <a:ext cx="96617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1F3864"/>
                </a:solidFill>
                <a:latin typeface="Calibri"/>
                <a:ea typeface="+mn-lt"/>
                <a:cs typeface="+mn-lt"/>
              </a:rPr>
              <a:t>Manejo</a:t>
            </a:r>
            <a:endParaRPr lang="es-ES" dirty="0">
              <a:solidFill>
                <a:srgbClr val="1F3864"/>
              </a:solidFill>
              <a:ea typeface="+mn-lt"/>
              <a:cs typeface="+mn-lt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7237D23-DDBC-D278-5BE9-DC5FB0FEAA81}"/>
              </a:ext>
            </a:extLst>
          </p:cNvPr>
          <p:cNvSpPr>
            <a:spLocks noGrp="1"/>
          </p:cNvSpPr>
          <p:nvPr/>
        </p:nvSpPr>
        <p:spPr>
          <a:xfrm>
            <a:off x="419230" y="1454826"/>
            <a:ext cx="10515600" cy="480495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2400" dirty="0">
                <a:latin typeface="Calibri Light"/>
                <a:ea typeface="Source Sans Pro"/>
                <a:cs typeface="Calibri Light"/>
              </a:rPr>
              <a:t>Si sospecha</a:t>
            </a:r>
            <a:r>
              <a:rPr lang="es-ES_tradnl" sz="2400" b="1" dirty="0">
                <a:latin typeface="Calibri Light"/>
                <a:ea typeface="Source Sans Pro"/>
                <a:cs typeface="Calibri Light"/>
              </a:rPr>
              <a:t> reacción alérgica:</a:t>
            </a:r>
            <a:endParaRPr lang="es-ES_tradnl" dirty="0">
              <a:latin typeface="Calibri Light"/>
              <a:cs typeface="Calibri Light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2000" dirty="0">
                <a:latin typeface="Calibri Light"/>
                <a:ea typeface="Source Sans Pro"/>
                <a:cs typeface="Calibri Light"/>
                <a:sym typeface="Wingdings"/>
              </a:rPr>
              <a:t></a:t>
            </a:r>
            <a:r>
              <a:rPr lang="es-ES_tradnl" dirty="0">
                <a:latin typeface="Calibri Light"/>
                <a:ea typeface="Source Sans Pro"/>
                <a:cs typeface="Calibri Light"/>
              </a:rPr>
              <a:t> Eliminar alérgeno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dirty="0">
                <a:latin typeface="Calibri Light"/>
                <a:ea typeface="Source Sans Pro"/>
                <a:cs typeface="Calibri Light"/>
              </a:rPr>
              <a:t>    </a:t>
            </a:r>
            <a:r>
              <a:rPr lang="es-ES_tradnl" sz="2400" dirty="0">
                <a:latin typeface="Calibri Light"/>
                <a:ea typeface="Source Sans Pro"/>
                <a:cs typeface="Calibri Light"/>
              </a:rPr>
              <a:t>Para </a:t>
            </a:r>
            <a:r>
              <a:rPr lang="es-ES_tradnl" sz="2400" dirty="0">
                <a:solidFill>
                  <a:schemeClr val="accent2"/>
                </a:solidFill>
                <a:latin typeface="Calibri Light"/>
                <a:ea typeface="Source Sans Pro"/>
                <a:cs typeface="Calibri Light"/>
              </a:rPr>
              <a:t>reacción alérgica grave </a:t>
            </a:r>
            <a:r>
              <a:rPr lang="es-ES_tradnl" sz="2400" dirty="0">
                <a:latin typeface="Calibri Light"/>
                <a:ea typeface="Source Sans Pro"/>
                <a:cs typeface="Calibri Light"/>
              </a:rPr>
              <a:t>con dificultad respiratoria:</a:t>
            </a:r>
            <a:endParaRPr lang="es-ES_tradnl" sz="2400" dirty="0">
              <a:latin typeface="Calibri Light"/>
              <a:cs typeface="Calibri Light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2000" dirty="0">
                <a:latin typeface="Calibri Light"/>
                <a:ea typeface="Source Sans Pro"/>
                <a:cs typeface="Calibri Light"/>
                <a:sym typeface="Wingdings"/>
              </a:rPr>
              <a:t></a:t>
            </a:r>
            <a:r>
              <a:rPr lang="es-ES_tradnl" dirty="0">
                <a:latin typeface="Calibri Light"/>
                <a:ea typeface="Source Sans Pro"/>
                <a:cs typeface="Calibri Light"/>
              </a:rPr>
              <a:t> Administrar ADRENALINA intramuscular sin demorar</a:t>
            </a:r>
            <a:endParaRPr lang="es-ES_tradnl" dirty="0">
              <a:latin typeface="Calibri Light"/>
              <a:cs typeface="Calibri Light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2000" dirty="0">
                <a:latin typeface="Calibri Light"/>
                <a:ea typeface="Source Sans Pro"/>
                <a:cs typeface="Calibri Light"/>
                <a:sym typeface="Wingdings"/>
              </a:rPr>
              <a:t></a:t>
            </a:r>
            <a:r>
              <a:rPr lang="es-ES_tradnl" dirty="0">
                <a:latin typeface="Calibri Light"/>
                <a:ea typeface="Source Sans Pro"/>
                <a:cs typeface="Calibri Light"/>
              </a:rPr>
              <a:t> Suministrar OXÍGENO</a:t>
            </a:r>
            <a:endParaRPr lang="es-ES_tradnl" dirty="0">
              <a:latin typeface="Calibri Light"/>
              <a:cs typeface="Calibri Light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s-ES_tradnl" sz="2400" dirty="0">
              <a:latin typeface="Calibri Light"/>
              <a:ea typeface="Source Sans Pro"/>
              <a:cs typeface="Calibri Ligh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2400" dirty="0">
                <a:latin typeface="Calibri Light"/>
                <a:ea typeface="Source Sans Pro"/>
                <a:cs typeface="Calibri Light"/>
              </a:rPr>
              <a:t>Si sospecha </a:t>
            </a:r>
            <a:r>
              <a:rPr lang="es-ES_tradnl" sz="2400" b="1" dirty="0">
                <a:latin typeface="Calibri Light"/>
                <a:ea typeface="Source Sans Pro"/>
                <a:cs typeface="Calibri Light"/>
              </a:rPr>
              <a:t>asma/EPOC: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2000" dirty="0">
                <a:latin typeface="Calibri Light"/>
                <a:ea typeface="Source Sans Pro"/>
                <a:cs typeface="Calibri Light"/>
                <a:sym typeface="Wingdings"/>
              </a:rPr>
              <a:t></a:t>
            </a:r>
            <a:r>
              <a:rPr lang="es-ES_tradnl" dirty="0">
                <a:latin typeface="Calibri Light"/>
                <a:ea typeface="Source Sans Pro"/>
                <a:cs typeface="Calibri Light"/>
              </a:rPr>
              <a:t> Administre SALBUTAMOL</a:t>
            </a:r>
            <a:endParaRPr lang="es-ES_tradnl" dirty="0">
              <a:latin typeface="Calibri Light"/>
              <a:cs typeface="Calibri Light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2000" dirty="0">
                <a:latin typeface="Calibri Light"/>
                <a:ea typeface="Source Sans Pro"/>
                <a:cs typeface="Calibri Light"/>
                <a:sym typeface="Wingdings"/>
              </a:rPr>
              <a:t></a:t>
            </a:r>
            <a:r>
              <a:rPr lang="es-ES_tradnl" dirty="0">
                <a:latin typeface="Calibri Light"/>
                <a:ea typeface="Source Sans Pro"/>
                <a:cs typeface="Calibri Light"/>
              </a:rPr>
              <a:t> Suministre OXÍGENO si está indicado</a:t>
            </a:r>
            <a:endParaRPr lang="es-ES_tradnl" dirty="0">
              <a:latin typeface="Calibri Light"/>
              <a:cs typeface="Calibri Ligh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s-ES_tradnl" dirty="0">
              <a:latin typeface="Calibri Light"/>
              <a:ea typeface="Source Sans Pro"/>
              <a:cs typeface="Calibri Ligh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2400" dirty="0">
                <a:latin typeface="Calibri Light"/>
                <a:ea typeface="Source Sans Pro"/>
                <a:cs typeface="Calibri Light"/>
              </a:rPr>
              <a:t>Si sospecha </a:t>
            </a:r>
            <a:r>
              <a:rPr lang="es-ES_tradnl" sz="2400" b="1" dirty="0">
                <a:latin typeface="Calibri Light"/>
                <a:ea typeface="Source Sans Pro"/>
                <a:cs typeface="Calibri Light"/>
              </a:rPr>
              <a:t>dificultad respiratoria y fiebre: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2000" dirty="0">
                <a:latin typeface="Calibri Light"/>
                <a:ea typeface="Source Sans Pro"/>
                <a:cs typeface="Calibri Light"/>
                <a:sym typeface="Wingdings"/>
              </a:rPr>
              <a:t></a:t>
            </a:r>
            <a:r>
              <a:rPr lang="es-ES_tradnl" dirty="0">
                <a:latin typeface="Calibri Light"/>
                <a:ea typeface="Source Sans Pro"/>
                <a:cs typeface="Calibri Light"/>
              </a:rPr>
              <a:t> Administre ANTIBIÓTICOS tan pronto sea posible</a:t>
            </a:r>
            <a:endParaRPr lang="es-ES_tradnl" dirty="0">
              <a:latin typeface="Calibri Light"/>
              <a:cs typeface="Calibri Light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2000" dirty="0">
                <a:latin typeface="Calibri Light"/>
                <a:ea typeface="Source Sans Pro"/>
                <a:cs typeface="Calibri Light"/>
                <a:sym typeface="Wingdings"/>
              </a:rPr>
              <a:t></a:t>
            </a:r>
            <a:r>
              <a:rPr lang="es-ES_tradnl" dirty="0">
                <a:latin typeface="Calibri Light"/>
                <a:ea typeface="Source Sans Pro"/>
                <a:cs typeface="Calibri Light"/>
              </a:rPr>
              <a:t> Si hay signos de mala perfusión, inicie FLUIDOTERAPIA intravenosa</a:t>
            </a:r>
            <a:endParaRPr lang="es-ES_tradnl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>
              <a:latin typeface="Calibri Light"/>
              <a:ea typeface="Source Sans Pro"/>
              <a:cs typeface="Calibri Ligh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Calibri Light"/>
              <a:ea typeface="Source Sans Pro"/>
              <a:cs typeface="Calibri Ligh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Calibri Light"/>
              <a:ea typeface="Source Sans Pro"/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Calibri Light"/>
              <a:ea typeface="Source Sans Pro"/>
              <a:cs typeface="Calibri Light"/>
            </a:endParaRPr>
          </a:p>
        </p:txBody>
      </p:sp>
      <p:pic>
        <p:nvPicPr>
          <p:cNvPr id="3" name="Picture 4" descr="Icon&#10;&#10;Description automatically generated">
            <a:extLst>
              <a:ext uri="{FF2B5EF4-FFF2-40B4-BE49-F238E27FC236}">
                <a16:creationId xmlns:a16="http://schemas.microsoft.com/office/drawing/2014/main" id="{1300EB83-4518-CD2B-3496-8C3D52D3F9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2517" y="3031456"/>
            <a:ext cx="4050552" cy="2364336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6C1C28AE-41BA-CC51-87AB-9177B221DA81}"/>
              </a:ext>
            </a:extLst>
          </p:cNvPr>
          <p:cNvSpPr txBox="1"/>
          <p:nvPr/>
        </p:nvSpPr>
        <p:spPr>
          <a:xfrm>
            <a:off x="9857973" y="5263482"/>
            <a:ext cx="1763486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solidFill>
                  <a:srgbClr val="4D5156"/>
                </a:solidFill>
                <a:latin typeface="Arial"/>
              </a:rPr>
              <a:t>©</a:t>
            </a:r>
            <a:r>
              <a:rPr lang="en-US" sz="1100" b="1" dirty="0"/>
              <a:t>WHO/Laerdal Medical</a:t>
            </a:r>
            <a:endParaRPr lang="en-US" dirty="0"/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8D3196FD-D7E2-A00E-3612-B107429D4305}"/>
              </a:ext>
            </a:extLst>
          </p:cNvPr>
          <p:cNvSpPr txBox="1"/>
          <p:nvPr/>
        </p:nvSpPr>
        <p:spPr>
          <a:xfrm>
            <a:off x="9686364" y="2564207"/>
            <a:ext cx="2106705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Calibri Light"/>
                <a:ea typeface="Source Sans Pro"/>
                <a:cs typeface="Calibri Light"/>
              </a:rPr>
              <a:t>SALBUTAMOL</a:t>
            </a:r>
          </a:p>
        </p:txBody>
      </p:sp>
    </p:spTree>
    <p:extLst>
      <p:ext uri="{BB962C8B-B14F-4D97-AF65-F5344CB8AC3E}">
        <p14:creationId xmlns:p14="http://schemas.microsoft.com/office/powerpoint/2010/main" val="34916393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DCB234-6175-CFB4-69B3-176A5F9D6E59}"/>
              </a:ext>
            </a:extLst>
          </p:cNvPr>
          <p:cNvSpPr txBox="1">
            <a:spLocks/>
          </p:cNvSpPr>
          <p:nvPr/>
        </p:nvSpPr>
        <p:spPr>
          <a:xfrm>
            <a:off x="700488" y="43800"/>
            <a:ext cx="96617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1F3864"/>
                </a:solidFill>
                <a:latin typeface="Calibri"/>
                <a:ea typeface="+mn-lt"/>
                <a:cs typeface="+mn-lt"/>
              </a:rPr>
              <a:t>Manejo</a:t>
            </a:r>
            <a:endParaRPr lang="es-ES" dirty="0">
              <a:solidFill>
                <a:srgbClr val="1F3864"/>
              </a:solidFill>
              <a:ea typeface="+mn-lt"/>
              <a:cs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017AA-38F6-F0D4-BFD0-A35297F2CFAF}"/>
              </a:ext>
            </a:extLst>
          </p:cNvPr>
          <p:cNvSpPr>
            <a:spLocks noGrp="1"/>
          </p:cNvSpPr>
          <p:nvPr/>
        </p:nvSpPr>
        <p:spPr>
          <a:xfrm>
            <a:off x="585200" y="1054114"/>
            <a:ext cx="8754035" cy="48049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2200" dirty="0">
                <a:latin typeface="Calibri Light"/>
                <a:ea typeface="Source Sans Pro"/>
                <a:cs typeface="Calibri Light"/>
              </a:rPr>
              <a:t>Si sospecha </a:t>
            </a:r>
            <a:r>
              <a:rPr lang="es-ES_tradnl" sz="2200" b="1" dirty="0">
                <a:latin typeface="Calibri Light"/>
                <a:ea typeface="Source Sans Pro"/>
                <a:cs typeface="Calibri Light"/>
              </a:rPr>
              <a:t>infarto al miocardio:</a:t>
            </a:r>
            <a:endParaRPr lang="es-ES_tradnl" sz="2200" b="1" dirty="0">
              <a:latin typeface="Calibri Light"/>
              <a:cs typeface="Calibri Light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2200" dirty="0">
                <a:latin typeface="Calibri Light"/>
                <a:ea typeface="Source Sans Pro"/>
                <a:cs typeface="Calibri Light"/>
                <a:sym typeface="Wingdings"/>
              </a:rPr>
              <a:t></a:t>
            </a:r>
            <a:r>
              <a:rPr lang="es-ES_tradnl" sz="2200" dirty="0">
                <a:latin typeface="Calibri Light"/>
                <a:ea typeface="Source Sans Pro"/>
                <a:cs typeface="Calibri Light"/>
              </a:rPr>
              <a:t> Dar ASPIRIN si no hay alergia</a:t>
            </a:r>
            <a:endParaRPr lang="es-ES_tradnl" sz="2200" dirty="0">
              <a:latin typeface="Calibri Light"/>
              <a:cs typeface="Calibri Light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2200" dirty="0">
                <a:latin typeface="Calibri Light"/>
                <a:ea typeface="Source Sans Pro"/>
                <a:cs typeface="Calibri Light"/>
                <a:sym typeface="Wingdings"/>
              </a:rPr>
              <a:t></a:t>
            </a:r>
            <a:r>
              <a:rPr lang="es-ES_tradnl" sz="2200" dirty="0">
                <a:latin typeface="Calibri Light"/>
                <a:ea typeface="Source Sans Pro"/>
                <a:cs typeface="Calibri Light"/>
              </a:rPr>
              <a:t> Suministrar OXÍGENO cuando haya síntomas de choque o dificultad respiratoria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à"/>
            </a:pPr>
            <a:r>
              <a:rPr lang="es-ES_tradnl" sz="2200" dirty="0">
                <a:latin typeface="Calibri Light"/>
                <a:ea typeface="Source Sans Pro"/>
                <a:cs typeface="Calibri Light"/>
              </a:rPr>
              <a:t>Si el paciente usa NITROGLICERINA, ayúdelo a tomarlo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à"/>
            </a:pPr>
            <a:endParaRPr lang="es-ES_tradnl" sz="2200" dirty="0">
              <a:latin typeface="Calibri Light"/>
              <a:ea typeface="Source Sans Pro"/>
              <a:cs typeface="Calibri Ligh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2200" dirty="0">
                <a:latin typeface="Calibri Light"/>
                <a:ea typeface="Source Sans Pro"/>
                <a:cs typeface="Calibri Light"/>
              </a:rPr>
              <a:t>Si sospecha </a:t>
            </a:r>
            <a:r>
              <a:rPr lang="es-ES_tradnl" sz="2200" b="1" dirty="0">
                <a:latin typeface="Calibri Light"/>
                <a:ea typeface="Source Sans Pro"/>
                <a:cs typeface="Calibri Light"/>
              </a:rPr>
              <a:t>anemia crónica severa</a:t>
            </a:r>
            <a:r>
              <a:rPr lang="es-ES_tradnl" sz="2200" dirty="0">
                <a:latin typeface="Calibri Light"/>
                <a:ea typeface="Source Sans Pro"/>
                <a:cs typeface="Calibri Light"/>
              </a:rPr>
              <a:t>: </a:t>
            </a:r>
            <a:endParaRPr lang="es-ES_tradnl" sz="2200" b="1" dirty="0">
              <a:latin typeface="Calibri Light"/>
              <a:ea typeface="Source Sans Pro"/>
              <a:cs typeface="Calibri Light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2200" dirty="0">
                <a:latin typeface="Calibri Light"/>
                <a:ea typeface="Source Sans Pro"/>
                <a:cs typeface="Calibri Light"/>
                <a:sym typeface="Wingdings"/>
              </a:rPr>
              <a:t></a:t>
            </a:r>
            <a:r>
              <a:rPr lang="es-ES_tradnl" sz="2200" dirty="0">
                <a:latin typeface="Calibri Light"/>
                <a:ea typeface="Source Sans Pro"/>
                <a:cs typeface="Calibri Light"/>
              </a:rPr>
              <a:t> Administrar FLUIDOS endovenosos LENTAMENTE</a:t>
            </a:r>
            <a:endParaRPr lang="es-ES_tradnl" sz="2200" dirty="0">
              <a:latin typeface="Calibri Light"/>
              <a:cs typeface="Calibri Light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2200" dirty="0">
                <a:latin typeface="Calibri Light"/>
                <a:ea typeface="Source Sans Pro"/>
                <a:cs typeface="Calibri Light"/>
                <a:sym typeface="Wingdings"/>
              </a:rPr>
              <a:t></a:t>
            </a:r>
            <a:r>
              <a:rPr lang="es-ES_tradnl" sz="2200" dirty="0">
                <a:latin typeface="Calibri Light"/>
                <a:ea typeface="Source Sans Pro"/>
                <a:cs typeface="Calibri Light"/>
              </a:rPr>
              <a:t>  Examine los pulmones con frecuencia para detectar estertores o crepitantes (hipervolemia)  </a:t>
            </a:r>
            <a:endParaRPr lang="es-ES_tradnl" sz="2200" dirty="0">
              <a:latin typeface="Calibri Light"/>
              <a:cs typeface="Calibri Light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2200" dirty="0">
                <a:latin typeface="Calibri Light"/>
                <a:ea typeface="Source Sans Pro"/>
                <a:cs typeface="Calibri Light"/>
                <a:sym typeface="Wingdings"/>
              </a:rPr>
              <a:t></a:t>
            </a:r>
            <a:r>
              <a:rPr lang="es-ES_tradnl" sz="2200" dirty="0">
                <a:latin typeface="Calibri Light"/>
                <a:ea typeface="Source Sans Pro"/>
                <a:cs typeface="Calibri Light"/>
              </a:rPr>
              <a:t> Preparar TRASLADO/TRANSFERENCIA para valorar una posible TRANSFUSIÓN DE SANGRE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s-ES_tradnl" sz="2200" dirty="0">
              <a:latin typeface="Calibri Light"/>
              <a:ea typeface="Source Sans Pro"/>
              <a:cs typeface="Calibri Ligh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2200" dirty="0">
                <a:latin typeface="Calibri Light"/>
                <a:ea typeface="Source Sans Pro"/>
                <a:cs typeface="Calibri Light"/>
              </a:rPr>
              <a:t>Si sospecha </a:t>
            </a:r>
            <a:r>
              <a:rPr lang="es-ES_tradnl" sz="2200" b="1" dirty="0">
                <a:latin typeface="Calibri Light"/>
                <a:ea typeface="Source Sans Pro"/>
                <a:cs typeface="Calibri Light"/>
              </a:rPr>
              <a:t>cetoacidosis diabética: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2200" dirty="0">
                <a:latin typeface="Calibri Light"/>
                <a:ea typeface="Source Sans Pro"/>
                <a:cs typeface="Calibri Light"/>
                <a:sym typeface="Wingdings"/>
              </a:rPr>
              <a:t></a:t>
            </a:r>
            <a:r>
              <a:rPr lang="es-ES_tradnl" sz="2200" dirty="0">
                <a:latin typeface="Calibri Light"/>
                <a:ea typeface="Source Sans Pro"/>
                <a:cs typeface="Calibri Light"/>
              </a:rPr>
              <a:t> Fluidoterapia intravenosa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2200" dirty="0">
                <a:latin typeface="Calibri Light"/>
                <a:ea typeface="Source Sans Pro"/>
                <a:cs typeface="Calibri Light"/>
                <a:sym typeface="Wingdings"/>
              </a:rPr>
              <a:t></a:t>
            </a:r>
            <a:r>
              <a:rPr lang="es-ES_tradnl" sz="2200" dirty="0">
                <a:latin typeface="Calibri Light"/>
                <a:ea typeface="Source Sans Pro"/>
                <a:cs typeface="Calibri Light"/>
              </a:rPr>
              <a:t>Preparar </a:t>
            </a:r>
            <a:r>
              <a:rPr lang="es-ES" sz="2200" dirty="0">
                <a:latin typeface="Calibri Light"/>
                <a:ea typeface="Source Sans Pro"/>
                <a:cs typeface="Calibri Light"/>
              </a:rPr>
              <a:t>TRASLADO/TRANSFERENCIA </a:t>
            </a:r>
            <a:r>
              <a:rPr lang="es-ES_tradnl" sz="2200" dirty="0">
                <a:latin typeface="Calibri Light"/>
                <a:ea typeface="Source Sans Pro"/>
                <a:cs typeface="Calibri Light"/>
              </a:rPr>
              <a:t>urgente </a:t>
            </a:r>
            <a:endParaRPr lang="es-ES_tradnl" sz="2200" dirty="0">
              <a:latin typeface="Calibri Light"/>
              <a:cs typeface="Calibri Light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US" sz="2200" dirty="0">
              <a:latin typeface="Calibri Light"/>
              <a:ea typeface="Source Sans Pro"/>
              <a:cs typeface="Calibri Ligh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200" dirty="0">
              <a:latin typeface="Calibri Light"/>
              <a:ea typeface="Source Sans Pro"/>
              <a:cs typeface="Calibri Ligh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200" dirty="0">
              <a:latin typeface="Calibri Light"/>
              <a:ea typeface="Source Sans Pro"/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200" dirty="0">
              <a:latin typeface="Calibri Light"/>
              <a:ea typeface="Source Sans Pro"/>
              <a:cs typeface="Calibri Ligh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200" dirty="0">
              <a:latin typeface="Calibri Light"/>
              <a:ea typeface="Source Sans Pro"/>
              <a:cs typeface="Calibri Ligh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200" dirty="0">
              <a:latin typeface="Calibri Light"/>
              <a:ea typeface="Source Sans Pro"/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200" dirty="0">
              <a:latin typeface="Calibri Light"/>
              <a:ea typeface="Source Sans Pro"/>
              <a:cs typeface="Calibri Light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9E2A1B56-E542-DFF0-1E8C-E248141F36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1735" y="1712600"/>
            <a:ext cx="4559681" cy="3180676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97930F2E-1BAD-B9F7-7E27-4852B72ED1E9}"/>
              </a:ext>
            </a:extLst>
          </p:cNvPr>
          <p:cNvSpPr txBox="1"/>
          <p:nvPr/>
        </p:nvSpPr>
        <p:spPr>
          <a:xfrm>
            <a:off x="9843314" y="4963677"/>
            <a:ext cx="1763486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solidFill>
                  <a:srgbClr val="4D5156"/>
                </a:solidFill>
                <a:latin typeface="Arial"/>
              </a:rPr>
              <a:t>©</a:t>
            </a:r>
            <a:r>
              <a:rPr lang="en-US" sz="1100" b="1" dirty="0"/>
              <a:t>WHO/Laerdal Medical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1856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DCB234-6175-CFB4-69B3-176A5F9D6E59}"/>
              </a:ext>
            </a:extLst>
          </p:cNvPr>
          <p:cNvSpPr txBox="1">
            <a:spLocks/>
          </p:cNvSpPr>
          <p:nvPr/>
        </p:nvSpPr>
        <p:spPr>
          <a:xfrm>
            <a:off x="700488" y="43800"/>
            <a:ext cx="96617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1F3864"/>
                </a:solidFill>
                <a:latin typeface="Calibri"/>
                <a:ea typeface="+mn-lt"/>
                <a:cs typeface="+mn-lt"/>
              </a:rPr>
              <a:t>Manejo</a:t>
            </a:r>
            <a:endParaRPr lang="es-ES" dirty="0">
              <a:solidFill>
                <a:srgbClr val="1F3864"/>
              </a:solidFill>
              <a:ea typeface="+mn-lt"/>
              <a:cs typeface="+mn-lt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6629BE9-D9A2-3661-4503-B9E1B3025516}"/>
              </a:ext>
            </a:extLst>
          </p:cNvPr>
          <p:cNvSpPr>
            <a:spLocks noGrp="1"/>
          </p:cNvSpPr>
          <p:nvPr/>
        </p:nvSpPr>
        <p:spPr>
          <a:xfrm>
            <a:off x="375024" y="1580777"/>
            <a:ext cx="9257841" cy="48049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2400" dirty="0">
                <a:latin typeface="Calibri Light"/>
                <a:ea typeface="Source Sans Pro"/>
                <a:cs typeface="Calibri Light"/>
              </a:rPr>
              <a:t>Si sospecha </a:t>
            </a:r>
            <a:r>
              <a:rPr lang="es-ES_tradnl" sz="2400" b="1" dirty="0">
                <a:latin typeface="Calibri Light"/>
                <a:ea typeface="Source Sans Pro"/>
                <a:cs typeface="Calibri Light"/>
              </a:rPr>
              <a:t>sobredosis por opiáceos</a:t>
            </a:r>
            <a:endParaRPr lang="es-ES_tradnl" sz="2400" b="1" i="1" dirty="0">
              <a:latin typeface="Calibri Light"/>
              <a:ea typeface="Source Sans Pro"/>
              <a:cs typeface="Calibri Light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2000" dirty="0">
                <a:latin typeface="Calibri Light"/>
                <a:ea typeface="Source Sans Pro"/>
                <a:cs typeface="Calibri Light"/>
                <a:sym typeface="Wingdings" pitchFamily="2" charset="2"/>
              </a:rPr>
              <a:t>A</a:t>
            </a:r>
            <a:r>
              <a:rPr lang="es-ES_tradnl" dirty="0">
                <a:latin typeface="Calibri Light"/>
                <a:ea typeface="Source Sans Pro"/>
                <a:cs typeface="Calibri Light"/>
              </a:rPr>
              <a:t>sistencia ventilatoria con bolsa-válvula-mascarilla cuando sea necesario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2000" dirty="0">
                <a:latin typeface="Calibri Light"/>
                <a:ea typeface="Source Sans Pro"/>
                <a:cs typeface="Calibri Light"/>
                <a:sym typeface="Wingdings" pitchFamily="2" charset="2"/>
              </a:rPr>
              <a:t></a:t>
            </a:r>
            <a:r>
              <a:rPr lang="es-ES_tradnl" dirty="0">
                <a:latin typeface="Calibri Light"/>
                <a:ea typeface="Source Sans Pro"/>
                <a:cs typeface="Calibri Light"/>
              </a:rPr>
              <a:t> Administrar NALOXONA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s-ES_tradnl" dirty="0">
              <a:latin typeface="Calibri Light"/>
              <a:ea typeface="Source Sans Pro"/>
              <a:cs typeface="Calibri Ligh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s-ES_tradnl" dirty="0">
              <a:latin typeface="Calibri Light"/>
              <a:ea typeface="Source Sans Pro"/>
              <a:cs typeface="Calibri Ligh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2400" dirty="0">
                <a:latin typeface="Calibri Light"/>
                <a:ea typeface="Source Sans Pro"/>
                <a:cs typeface="Calibri Light"/>
              </a:rPr>
              <a:t>Si sospecha </a:t>
            </a:r>
            <a:r>
              <a:rPr lang="es-ES_tradnl" sz="2400" b="1" dirty="0">
                <a:latin typeface="Calibri Light"/>
                <a:ea typeface="Source Sans Pro"/>
                <a:cs typeface="Calibri Light"/>
              </a:rPr>
              <a:t>derrame pleural o hemotórax grande: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2000" dirty="0">
                <a:latin typeface="Calibri Light"/>
                <a:ea typeface="Source Sans Pro"/>
                <a:cs typeface="Calibri Light"/>
                <a:sym typeface="Wingdings" pitchFamily="2" charset="2"/>
              </a:rPr>
              <a:t></a:t>
            </a:r>
            <a:r>
              <a:rPr lang="es-ES_tradnl" dirty="0">
                <a:latin typeface="Calibri Light"/>
                <a:ea typeface="Source Sans Pro"/>
                <a:cs typeface="Calibri Light"/>
              </a:rPr>
              <a:t>Suministre OXÍGENO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2000" dirty="0">
                <a:latin typeface="Calibri Light"/>
                <a:ea typeface="Source Sans Pro"/>
                <a:cs typeface="Calibri Light"/>
                <a:sym typeface="Wingdings" pitchFamily="2" charset="2"/>
              </a:rPr>
              <a:t></a:t>
            </a:r>
            <a:r>
              <a:rPr lang="es-ES_tradnl" dirty="0">
                <a:latin typeface="Calibri Light"/>
                <a:ea typeface="Source Sans Pro"/>
                <a:cs typeface="Calibri Light"/>
              </a:rPr>
              <a:t>Organizar TRASLADO/TRANSFERENCIA urgente</a:t>
            </a:r>
            <a:endParaRPr lang="es-ES_tradnl" dirty="0">
              <a:latin typeface="Calibri Light"/>
              <a:cs typeface="Calibri Light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s-ES_tradnl" sz="2400" dirty="0">
                <a:latin typeface="Calibri Light"/>
                <a:cs typeface="Calibri Light"/>
              </a:rPr>
              <a:t>El paciente requiere tubo torácico o drenaje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Calibri Light"/>
              <a:ea typeface="Source Sans Pro"/>
              <a:cs typeface="Calibri Ligh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Calibri Light"/>
              <a:ea typeface="Source Sans Pro"/>
              <a:cs typeface="Calibri Ligh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Calibri Light"/>
              <a:ea typeface="Source Sans Pro"/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Calibri Light"/>
              <a:ea typeface="Source Sans Pro"/>
              <a:cs typeface="Calibri Ligh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Calibri Light"/>
              <a:ea typeface="Source Sans Pro"/>
              <a:cs typeface="Calibri Ligh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Calibri Light"/>
              <a:ea typeface="Source Sans Pro"/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Calibri Light"/>
              <a:ea typeface="Source Sans Pro"/>
              <a:cs typeface="Calibri Light"/>
            </a:endParaRPr>
          </a:p>
        </p:txBody>
      </p:sp>
      <p:pic>
        <p:nvPicPr>
          <p:cNvPr id="3" name="Picture 5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FDD02608-13F5-6B97-7A78-26DB9C03BE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5448" y="613564"/>
            <a:ext cx="3343424" cy="3495653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1871DC83-2A6B-6A1F-32BF-E13FA28324DE}"/>
              </a:ext>
            </a:extLst>
          </p:cNvPr>
          <p:cNvSpPr txBox="1"/>
          <p:nvPr/>
        </p:nvSpPr>
        <p:spPr>
          <a:xfrm>
            <a:off x="9478348" y="3650773"/>
            <a:ext cx="1763486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solidFill>
                  <a:srgbClr val="4D5156"/>
                </a:solidFill>
                <a:latin typeface="Arial"/>
              </a:rPr>
              <a:t>©</a:t>
            </a:r>
            <a:r>
              <a:rPr lang="en-US" sz="1100" b="1" dirty="0"/>
              <a:t>WHO/Laerdal Medical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86189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DCB234-6175-CFB4-69B3-176A5F9D6E59}"/>
              </a:ext>
            </a:extLst>
          </p:cNvPr>
          <p:cNvSpPr txBox="1">
            <a:spLocks/>
          </p:cNvSpPr>
          <p:nvPr/>
        </p:nvSpPr>
        <p:spPr>
          <a:xfrm>
            <a:off x="700488" y="43800"/>
            <a:ext cx="96617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1F3864"/>
                </a:solidFill>
                <a:latin typeface="Calibri"/>
                <a:ea typeface="+mn-lt"/>
                <a:cs typeface="+mn-lt"/>
              </a:rPr>
              <a:t>Manejo</a:t>
            </a:r>
            <a:endParaRPr lang="es-ES" dirty="0">
              <a:solidFill>
                <a:srgbClr val="1F3864"/>
              </a:solidFill>
              <a:ea typeface="+mn-lt"/>
              <a:cs typeface="+mn-lt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66F50FD-5F48-B417-F06B-2E4DC3816C6E}"/>
              </a:ext>
            </a:extLst>
          </p:cNvPr>
          <p:cNvSpPr>
            <a:spLocks noGrp="1"/>
          </p:cNvSpPr>
          <p:nvPr/>
        </p:nvSpPr>
        <p:spPr>
          <a:xfrm>
            <a:off x="345140" y="1492284"/>
            <a:ext cx="11287417" cy="48411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2400" dirty="0">
                <a:latin typeface="Calibri Light"/>
                <a:ea typeface="Source Sans Pro"/>
                <a:cs typeface="Calibri Light"/>
              </a:rPr>
              <a:t>Si sospecha </a:t>
            </a:r>
            <a:r>
              <a:rPr lang="es-ES_tradnl" sz="2400" b="1" dirty="0">
                <a:latin typeface="Calibri Light"/>
                <a:ea typeface="Source Sans Pro"/>
                <a:cs typeface="Calibri Light"/>
              </a:rPr>
              <a:t>trauma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dirty="0">
                <a:latin typeface="Calibri Light"/>
                <a:ea typeface="Source Sans Pro"/>
                <a:cs typeface="Calibri Light"/>
                <a:sym typeface="Wingdings"/>
              </a:rPr>
              <a:t>	</a:t>
            </a:r>
            <a:r>
              <a:rPr lang="es-ES_tradnl" dirty="0">
                <a:latin typeface="Calibri Light"/>
                <a:ea typeface="Source Sans Pro"/>
                <a:cs typeface="Calibri Light"/>
              </a:rPr>
              <a:t>Suministrar OXÍGENO.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dirty="0">
                <a:latin typeface="Calibri Light"/>
                <a:ea typeface="Source Sans Pro"/>
                <a:cs typeface="Calibri Light"/>
                <a:sym typeface="Wingdings"/>
              </a:rPr>
              <a:t>	</a:t>
            </a:r>
            <a:r>
              <a:rPr lang="es-ES_tradnl" dirty="0">
                <a:latin typeface="Calibri Light"/>
                <a:ea typeface="Source Sans Pro"/>
                <a:cs typeface="Calibri Light"/>
              </a:rPr>
              <a:t>Si sospecha </a:t>
            </a:r>
            <a:r>
              <a:rPr lang="es-ES_tradnl" dirty="0">
                <a:solidFill>
                  <a:schemeClr val="accent2"/>
                </a:solidFill>
                <a:latin typeface="Calibri Light"/>
                <a:ea typeface="Source Sans Pro"/>
                <a:cs typeface="Calibri Light"/>
              </a:rPr>
              <a:t>neumotórax a tensión </a:t>
            </a:r>
            <a:r>
              <a:rPr lang="es-ES_tradnl" dirty="0">
                <a:latin typeface="Calibri Light"/>
                <a:cs typeface="Calibri Light"/>
              </a:rPr>
              <a:t>realice DESCOMPRESIÓN CON AGUJA tan 		pronto sea posible</a:t>
            </a:r>
            <a:endParaRPr lang="es-ES_tradnl" dirty="0">
              <a:latin typeface="Calibri Light"/>
              <a:ea typeface="Source Sans Pro"/>
              <a:cs typeface="Calibri Light"/>
            </a:endParaRPr>
          </a:p>
          <a:p>
            <a:pPr lvl="3">
              <a:lnSpc>
                <a:spcPct val="100000"/>
              </a:lnSpc>
              <a:spcBef>
                <a:spcPts val="0"/>
              </a:spcBef>
            </a:pPr>
            <a:r>
              <a:rPr lang="es-ES_tradnl" sz="2400" dirty="0">
                <a:latin typeface="Calibri Light"/>
                <a:ea typeface="Source Sans Pro"/>
                <a:cs typeface="Calibri Light"/>
              </a:rPr>
              <a:t>Prepárese para un traslado rápido para inserción de tubo torácico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dirty="0">
                <a:latin typeface="Calibri Light"/>
                <a:ea typeface="Source Sans Pro"/>
                <a:cs typeface="Calibri Light"/>
                <a:sym typeface="Wingdings"/>
              </a:rPr>
              <a:t>	</a:t>
            </a:r>
            <a:r>
              <a:rPr lang="es-ES_tradnl" dirty="0">
                <a:latin typeface="Calibri Light"/>
                <a:ea typeface="Source Sans Pro"/>
                <a:cs typeface="Calibri Light"/>
              </a:rPr>
              <a:t>Si sospecha neumotórax a tensión o taponamiento cardíaco, inicie 	FLUIDOTERAPIA INTRAVENOSA</a:t>
            </a:r>
            <a:endParaRPr lang="es-ES_tradnl" dirty="0">
              <a:solidFill>
                <a:srgbClr val="FF0000"/>
              </a:solidFill>
              <a:latin typeface="Calibri Light"/>
              <a:ea typeface="Source Sans Pro"/>
              <a:cs typeface="Calibri Light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dirty="0">
                <a:latin typeface="Calibri Light"/>
                <a:ea typeface="Source Sans Pro"/>
                <a:cs typeface="Calibri Light"/>
                <a:sym typeface="Wingdings"/>
              </a:rPr>
              <a:t></a:t>
            </a:r>
            <a:r>
              <a:rPr lang="es-ES_tradnl" dirty="0">
                <a:latin typeface="Calibri Light"/>
                <a:ea typeface="Source Sans Pro"/>
                <a:cs typeface="Calibri Light"/>
              </a:rPr>
              <a:t>  En </a:t>
            </a:r>
            <a:r>
              <a:rPr lang="es-ES_tradnl" dirty="0">
                <a:solidFill>
                  <a:schemeClr val="accent2"/>
                </a:solidFill>
                <a:latin typeface="Calibri Light"/>
                <a:ea typeface="Source Sans Pro"/>
                <a:cs typeface="Calibri Light"/>
              </a:rPr>
              <a:t>heridas penetrantes de tórax</a:t>
            </a:r>
            <a:r>
              <a:rPr lang="es-ES_tradnl" dirty="0">
                <a:latin typeface="Calibri Light"/>
                <a:ea typeface="Source Sans Pro"/>
                <a:cs typeface="Calibri Light"/>
              </a:rPr>
              <a:t> colocar apósito de 3 lados</a:t>
            </a:r>
            <a:endParaRPr lang="es-ES_tradnl">
              <a:latin typeface="Calibri Light"/>
              <a:cs typeface="Calibri Light"/>
            </a:endParaRPr>
          </a:p>
          <a:p>
            <a:pPr lvl="3">
              <a:lnSpc>
                <a:spcPct val="100000"/>
              </a:lnSpc>
              <a:spcBef>
                <a:spcPts val="0"/>
              </a:spcBef>
            </a:pPr>
            <a:r>
              <a:rPr lang="es-ES_tradnl" sz="2400" dirty="0">
                <a:latin typeface="Calibri Light"/>
                <a:cs typeface="Calibri Light"/>
              </a:rPr>
              <a:t>Prepárese para un traslado rápido para 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2400" dirty="0">
                <a:latin typeface="Calibri Light"/>
                <a:ea typeface="Source Sans Pro"/>
                <a:cs typeface="Calibri Light"/>
              </a:rPr>
              <a:t>	inserción de tubo torácico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Calibri Light"/>
              <a:cs typeface="Calibri Light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Calibri Light"/>
              <a:ea typeface="Source Sans Pro"/>
              <a:cs typeface="Calibri Ligh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Calibri Light"/>
              <a:ea typeface="Source Sans Pro"/>
              <a:cs typeface="Calibri Ligh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Calibri Light"/>
              <a:ea typeface="Source Sans Pro"/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Calibri Light"/>
              <a:ea typeface="Source Sans Pro"/>
              <a:cs typeface="Calibri Ligh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Calibri Light"/>
              <a:ea typeface="Source Sans Pro"/>
              <a:cs typeface="Calibri Ligh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Calibri Light"/>
              <a:ea typeface="Source Sans Pro"/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Calibri Light"/>
              <a:ea typeface="Source Sans Pro"/>
              <a:cs typeface="Calibri Light"/>
            </a:endParaRPr>
          </a:p>
        </p:txBody>
      </p:sp>
      <p:pic>
        <p:nvPicPr>
          <p:cNvPr id="3" name="Picture 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45C1E8F-D442-5758-5F58-BFDDF23E91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527" y="3871443"/>
            <a:ext cx="2743200" cy="1913114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F4DD82C5-1388-596F-C2EA-54316DDE2F85}"/>
              </a:ext>
            </a:extLst>
          </p:cNvPr>
          <p:cNvSpPr txBox="1"/>
          <p:nvPr/>
        </p:nvSpPr>
        <p:spPr>
          <a:xfrm>
            <a:off x="9465374" y="5653840"/>
            <a:ext cx="1763486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>
                <a:solidFill>
                  <a:srgbClr val="4D5156"/>
                </a:solidFill>
                <a:latin typeface="Arial"/>
              </a:rPr>
              <a:t>©</a:t>
            </a:r>
            <a:r>
              <a:rPr lang="en-US" sz="1100" b="1"/>
              <a:t>WHO/Laerdal Medical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317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DCB234-6175-CFB4-69B3-176A5F9D6E59}"/>
              </a:ext>
            </a:extLst>
          </p:cNvPr>
          <p:cNvSpPr txBox="1">
            <a:spLocks/>
          </p:cNvSpPr>
          <p:nvPr/>
        </p:nvSpPr>
        <p:spPr>
          <a:xfrm>
            <a:off x="700488" y="43800"/>
            <a:ext cx="96617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1F3864"/>
                </a:solidFill>
                <a:latin typeface="Calibri"/>
                <a:ea typeface="+mn-lt"/>
                <a:cs typeface="+mn-lt"/>
              </a:rPr>
              <a:t>Manejo</a:t>
            </a:r>
            <a:endParaRPr lang="es-ES" dirty="0">
              <a:solidFill>
                <a:srgbClr val="1F3864"/>
              </a:solidFill>
              <a:ea typeface="+mn-lt"/>
              <a:cs typeface="+mn-lt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08A72B0-2E2D-CCDE-2810-679280439ABF}"/>
              </a:ext>
            </a:extLst>
          </p:cNvPr>
          <p:cNvSpPr>
            <a:spLocks noGrp="1"/>
          </p:cNvSpPr>
          <p:nvPr/>
        </p:nvSpPr>
        <p:spPr>
          <a:xfrm>
            <a:off x="838200" y="1361253"/>
            <a:ext cx="10515600" cy="48049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2800" dirty="0">
                <a:latin typeface="Calibri Light"/>
                <a:ea typeface="Source Sans Pro"/>
                <a:cs typeface="Calibri Light"/>
              </a:rPr>
              <a:t>Si sospecha </a:t>
            </a:r>
            <a:r>
              <a:rPr lang="es-ES_tradnl" sz="2800" b="1" dirty="0">
                <a:latin typeface="Calibri Light"/>
                <a:ea typeface="Source Sans Pro"/>
                <a:cs typeface="Calibri Light"/>
              </a:rPr>
              <a:t>s</a:t>
            </a:r>
            <a:r>
              <a:rPr lang="es-ES_tradnl" sz="2800" b="1" dirty="0">
                <a:latin typeface="Calibri Light"/>
                <a:ea typeface="Calibri" charset="0"/>
                <a:cs typeface="Calibri Light"/>
              </a:rPr>
              <a:t>índrome torácico agudo </a:t>
            </a:r>
            <a:r>
              <a:rPr lang="es-ES_tradnl" sz="1800" b="1" dirty="0">
                <a:latin typeface="Calibri Light"/>
                <a:ea typeface="Calibri" charset="0"/>
                <a:cs typeface="Calibri Light"/>
              </a:rPr>
              <a:t>(</a:t>
            </a:r>
            <a:r>
              <a:rPr lang="es-ES_tradnl" sz="1800" dirty="0">
                <a:latin typeface="Calibri Light"/>
                <a:ea typeface="Calibri" charset="0"/>
                <a:cs typeface="Calibri Light"/>
              </a:rPr>
              <a:t>en paciente con anemia falciforme o  drepanocítica)</a:t>
            </a: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_tradnl" dirty="0">
              <a:latin typeface="Calibri Light"/>
              <a:cs typeface="Calibri Light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2000" dirty="0">
                <a:latin typeface="Calibri Light"/>
                <a:cs typeface="Calibri Light"/>
                <a:sym typeface="Wingdings"/>
              </a:rPr>
              <a:t></a:t>
            </a:r>
            <a:r>
              <a:rPr lang="es-ES_tradnl" dirty="0">
                <a:latin typeface="Calibri Light"/>
                <a:cs typeface="Calibri Light"/>
              </a:rPr>
              <a:t> Suministrar OXÍGENO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2000" dirty="0">
                <a:latin typeface="Calibri Light"/>
                <a:ea typeface="Source Sans Pro"/>
                <a:cs typeface="Calibri Light"/>
                <a:sym typeface="Wingdings"/>
              </a:rPr>
              <a:t></a:t>
            </a:r>
            <a:r>
              <a:rPr lang="es-ES_tradnl" dirty="0">
                <a:latin typeface="Calibri Light"/>
                <a:ea typeface="Source Sans Pro"/>
                <a:cs typeface="Calibri Light"/>
              </a:rPr>
              <a:t> Administrar FLUIDOS INTRAVENOSOS</a:t>
            </a:r>
            <a:endParaRPr lang="es-ES_tradnl" sz="2400" dirty="0">
              <a:latin typeface="Calibri Light"/>
              <a:ea typeface="Source Sans Pro"/>
              <a:cs typeface="Calibri Light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2000" dirty="0">
                <a:latin typeface="Calibri Light"/>
                <a:cs typeface="Calibri Light"/>
                <a:sym typeface="Wingdings"/>
              </a:rPr>
              <a:t></a:t>
            </a:r>
            <a:r>
              <a:rPr lang="es-ES_tradnl" dirty="0">
                <a:latin typeface="Calibri Light"/>
                <a:cs typeface="Calibri Light"/>
              </a:rPr>
              <a:t> Considere TRASPASO/TRANSFERENCIA</a:t>
            </a:r>
            <a:endParaRPr lang="es-ES_tradnl" sz="2400" dirty="0">
              <a:latin typeface="Calibri Light"/>
              <a:cs typeface="Calibri Ligh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Calibri Light"/>
              <a:cs typeface="Calibri Ligh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Calibri Light"/>
              <a:cs typeface="Calibri Ligh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Calibri Light"/>
              <a:cs typeface="Calibri Ligh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Calibri Light"/>
              <a:cs typeface="Calibri Ligh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Calibri Light"/>
              <a:cs typeface="Calibri Light"/>
            </a:endParaRPr>
          </a:p>
        </p:txBody>
      </p:sp>
      <p:pic>
        <p:nvPicPr>
          <p:cNvPr id="3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C939494E-B6A6-3982-2BB6-71C8283A56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0527" y="2390262"/>
            <a:ext cx="2743200" cy="1913756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2122B52C-C3A0-EE8D-44E0-F3193AC4CB42}"/>
              </a:ext>
            </a:extLst>
          </p:cNvPr>
          <p:cNvSpPr txBox="1"/>
          <p:nvPr/>
        </p:nvSpPr>
        <p:spPr>
          <a:xfrm>
            <a:off x="9798535" y="4566191"/>
            <a:ext cx="1763486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solidFill>
                  <a:srgbClr val="4D5156"/>
                </a:solidFill>
                <a:latin typeface="Arial"/>
              </a:rPr>
              <a:t>©</a:t>
            </a:r>
            <a:r>
              <a:rPr lang="en-US" sz="1100" b="1" dirty="0"/>
              <a:t>WHO/Laerdal Medical</a:t>
            </a:r>
            <a:endParaRPr lang="en-US" dirty="0"/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3403B64A-578C-702D-939D-E66E2E4E58B7}"/>
              </a:ext>
            </a:extLst>
          </p:cNvPr>
          <p:cNvSpPr txBox="1"/>
          <p:nvPr/>
        </p:nvSpPr>
        <p:spPr>
          <a:xfrm>
            <a:off x="7015448" y="6159717"/>
            <a:ext cx="1763486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solidFill>
                  <a:srgbClr val="4D5156"/>
                </a:solidFill>
                <a:latin typeface="Arial"/>
              </a:rPr>
              <a:t>©</a:t>
            </a:r>
            <a:r>
              <a:rPr lang="en-US" sz="1100" b="1" dirty="0"/>
              <a:t>WHO/Laerdal Medical</a:t>
            </a:r>
            <a:endParaRPr lang="en-US" dirty="0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FC614BC2-C989-EE13-2EBE-1556FD5D648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1951" y="3259318"/>
            <a:ext cx="2876228" cy="302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4733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2BDB93D-4E2B-35BC-11C9-B3AB0A0936DC}"/>
              </a:ext>
            </a:extLst>
          </p:cNvPr>
          <p:cNvSpPr txBox="1">
            <a:spLocks/>
          </p:cNvSpPr>
          <p:nvPr/>
        </p:nvSpPr>
        <p:spPr>
          <a:xfrm>
            <a:off x="700488" y="43800"/>
            <a:ext cx="96617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1F3864"/>
                </a:solidFill>
                <a:latin typeface="Calibri"/>
                <a:ea typeface="+mn-lt"/>
                <a:cs typeface="+mn-lt"/>
              </a:rPr>
              <a:t>Pregunta 4 del libro de ejercicios</a:t>
            </a:r>
          </a:p>
        </p:txBody>
      </p:sp>
      <p:pic>
        <p:nvPicPr>
          <p:cNvPr id="7" name="Imagen 6" descr="Imagen que contiene edificio&#10;&#10;Descripción generada automáticamente">
            <a:extLst>
              <a:ext uri="{FF2B5EF4-FFF2-40B4-BE49-F238E27FC236}">
                <a16:creationId xmlns:a16="http://schemas.microsoft.com/office/drawing/2014/main" id="{BEAD772F-D8CE-6622-9CC2-59FC2AE62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2538" y="220509"/>
            <a:ext cx="1373551" cy="107380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42048E1-E9D3-5C05-5F57-4E47F423FAD2}"/>
              </a:ext>
            </a:extLst>
          </p:cNvPr>
          <p:cNvSpPr txBox="1"/>
          <p:nvPr/>
        </p:nvSpPr>
        <p:spPr>
          <a:xfrm>
            <a:off x="932762" y="1547870"/>
            <a:ext cx="10106139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dirty="0">
                <a:latin typeface="Calibri Light"/>
                <a:cs typeface="Calibri Light"/>
              </a:rPr>
              <a:t>Usando la sección anterior del libro de ejercicios, enumera lo que haría para manejar a una persona que presenta:</a:t>
            </a:r>
          </a:p>
          <a:p>
            <a:endParaRPr lang="es-ES" sz="2400" dirty="0">
              <a:latin typeface="Calibri Light"/>
              <a:cs typeface="Calibri Light"/>
            </a:endParaRPr>
          </a:p>
          <a:p>
            <a:endParaRPr lang="es-ES" sz="2400" dirty="0">
              <a:latin typeface="Calibri Light"/>
              <a:cs typeface="Calibri Light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7483DE3-A32C-B052-1698-4130832616CC}"/>
              </a:ext>
            </a:extLst>
          </p:cNvPr>
          <p:cNvSpPr txBox="1"/>
          <p:nvPr/>
        </p:nvSpPr>
        <p:spPr>
          <a:xfrm>
            <a:off x="1052111" y="3117773"/>
            <a:ext cx="9922525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dirty="0">
                <a:latin typeface="Calibri Light"/>
                <a:cs typeface="Calibri Light"/>
              </a:rPr>
              <a:t>Dificultad respiratoria, tos y sospechas de asfixia </a:t>
            </a:r>
          </a:p>
          <a:p>
            <a:r>
              <a:rPr lang="es-ES" sz="2400" dirty="0">
                <a:latin typeface="Calibri Light"/>
                <a:cs typeface="Calibri Light"/>
              </a:rPr>
              <a:t>1.​ </a:t>
            </a:r>
          </a:p>
          <a:p>
            <a:r>
              <a:rPr lang="es-ES" sz="2400" dirty="0">
                <a:latin typeface="Calibri Light"/>
                <a:cs typeface="Calibri Light"/>
              </a:rPr>
              <a:t>2.​ </a:t>
            </a:r>
          </a:p>
          <a:p>
            <a:endParaRPr lang="es-ES" sz="2400" dirty="0">
              <a:latin typeface="Calibri Light"/>
              <a:cs typeface="Calibri Light"/>
            </a:endParaRPr>
          </a:p>
          <a:p>
            <a:r>
              <a:rPr lang="es-ES" sz="2400" dirty="0">
                <a:latin typeface="Calibri Light"/>
                <a:cs typeface="Calibri Light"/>
              </a:rPr>
              <a:t>Dificultad respiratoria, fiebre alta, tos y sospecha de infección grave </a:t>
            </a:r>
          </a:p>
          <a:p>
            <a:r>
              <a:rPr lang="es-ES" sz="2400" dirty="0">
                <a:latin typeface="Calibri Light"/>
                <a:cs typeface="Calibri Light"/>
              </a:rPr>
              <a:t>1.​ </a:t>
            </a:r>
          </a:p>
          <a:p>
            <a:r>
              <a:rPr lang="es-ES" sz="2400" dirty="0">
                <a:latin typeface="Calibri Light"/>
                <a:cs typeface="Calibri Light"/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263995916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2BDB93D-4E2B-35BC-11C9-B3AB0A0936DC}"/>
              </a:ext>
            </a:extLst>
          </p:cNvPr>
          <p:cNvSpPr txBox="1">
            <a:spLocks/>
          </p:cNvSpPr>
          <p:nvPr/>
        </p:nvSpPr>
        <p:spPr>
          <a:xfrm>
            <a:off x="700488" y="43800"/>
            <a:ext cx="96617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1F3864"/>
                </a:solidFill>
                <a:latin typeface="Calibri"/>
                <a:ea typeface="+mn-lt"/>
                <a:cs typeface="+mn-lt"/>
              </a:rPr>
              <a:t>Pregunta 4 del libro de ejercicios</a:t>
            </a:r>
          </a:p>
        </p:txBody>
      </p:sp>
      <p:pic>
        <p:nvPicPr>
          <p:cNvPr id="7" name="Imagen 6" descr="Imagen que contiene edificio&#10;&#10;Descripción generada automáticamente">
            <a:extLst>
              <a:ext uri="{FF2B5EF4-FFF2-40B4-BE49-F238E27FC236}">
                <a16:creationId xmlns:a16="http://schemas.microsoft.com/office/drawing/2014/main" id="{BEAD772F-D8CE-6622-9CC2-59FC2AE62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2538" y="220509"/>
            <a:ext cx="1373551" cy="107380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42048E1-E9D3-5C05-5F57-4E47F423FAD2}"/>
              </a:ext>
            </a:extLst>
          </p:cNvPr>
          <p:cNvSpPr txBox="1"/>
          <p:nvPr/>
        </p:nvSpPr>
        <p:spPr>
          <a:xfrm>
            <a:off x="932762" y="1547870"/>
            <a:ext cx="10106139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dirty="0">
                <a:latin typeface="Calibri Light"/>
                <a:cs typeface="Calibri Light"/>
              </a:rPr>
              <a:t>Usando la sección anterior del libro de ejercicios, enumere lo que haría para manejar a una persona que presenta:</a:t>
            </a:r>
          </a:p>
          <a:p>
            <a:endParaRPr lang="es-ES" sz="2400" dirty="0">
              <a:latin typeface="Calibri Light"/>
              <a:cs typeface="Calibri Light"/>
            </a:endParaRPr>
          </a:p>
          <a:p>
            <a:endParaRPr lang="es-ES" sz="2400" dirty="0">
              <a:latin typeface="Calibri Light"/>
              <a:cs typeface="Calibri Light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7483DE3-A32C-B052-1698-4130832616CC}"/>
              </a:ext>
            </a:extLst>
          </p:cNvPr>
          <p:cNvSpPr txBox="1"/>
          <p:nvPr/>
        </p:nvSpPr>
        <p:spPr>
          <a:xfrm>
            <a:off x="1052111" y="3117773"/>
            <a:ext cx="9922525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dirty="0">
                <a:latin typeface="Calibri Light"/>
                <a:ea typeface="+mn-lt"/>
                <a:cs typeface="Calibri Light"/>
              </a:rPr>
              <a:t>Dificultad respiratoria voz ronca y estridor al inspirar. Sospechas de inflamación de las vías respiratorias</a:t>
            </a:r>
          </a:p>
          <a:p>
            <a:r>
              <a:rPr lang="es-ES" sz="2400" dirty="0">
                <a:latin typeface="Calibri Light"/>
                <a:cs typeface="Calibri Light"/>
              </a:rPr>
              <a:t>1.​ </a:t>
            </a:r>
          </a:p>
          <a:p>
            <a:r>
              <a:rPr lang="es-ES" sz="2400" dirty="0">
                <a:latin typeface="Calibri Light"/>
                <a:cs typeface="Calibri Light"/>
              </a:rPr>
              <a:t>2.​ </a:t>
            </a:r>
          </a:p>
          <a:p>
            <a:r>
              <a:rPr lang="es-ES" sz="2400" dirty="0">
                <a:latin typeface="Calibri Light"/>
                <a:cs typeface="Calibri Light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57955753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DCB234-6175-CFB4-69B3-176A5F9D6E59}"/>
              </a:ext>
            </a:extLst>
          </p:cNvPr>
          <p:cNvSpPr txBox="1">
            <a:spLocks/>
          </p:cNvSpPr>
          <p:nvPr/>
        </p:nvSpPr>
        <p:spPr>
          <a:xfrm>
            <a:off x="700488" y="43800"/>
            <a:ext cx="96617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1F3864"/>
                </a:solidFill>
                <a:ea typeface="+mn-lt"/>
                <a:cs typeface="+mn-lt"/>
              </a:rPr>
              <a:t>Consideraciones pediátricas: </a:t>
            </a:r>
            <a:endParaRPr lang="es-ES" dirty="0"/>
          </a:p>
          <a:p>
            <a:r>
              <a:rPr lang="es-ES" dirty="0">
                <a:solidFill>
                  <a:schemeClr val="accent2"/>
                </a:solidFill>
                <a:ea typeface="+mn-lt"/>
                <a:cs typeface="+mn-lt"/>
              </a:rPr>
              <a:t>Signos de peligro</a:t>
            </a:r>
            <a:endParaRPr lang="es-ES" dirty="0">
              <a:solidFill>
                <a:schemeClr val="accent2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AF97BF4-2E03-78FD-CA62-0E19027A7E52}"/>
              </a:ext>
            </a:extLst>
          </p:cNvPr>
          <p:cNvSpPr>
            <a:spLocks noGrp="1"/>
          </p:cNvSpPr>
          <p:nvPr/>
        </p:nvSpPr>
        <p:spPr>
          <a:xfrm>
            <a:off x="838200" y="2031923"/>
            <a:ext cx="10515600" cy="4145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>
                <a:latin typeface="Calibri Light"/>
                <a:ea typeface="Source Sans Pro"/>
                <a:cs typeface="Calibri Light"/>
              </a:rPr>
              <a:t>Signos de obstrucción (incapaz de tragar, salivación, estridor) </a:t>
            </a:r>
          </a:p>
          <a:p>
            <a:r>
              <a:rPr lang="es-ES" sz="2400" dirty="0">
                <a:latin typeface="Calibri Light"/>
                <a:ea typeface="Source Sans Pro"/>
                <a:cs typeface="Calibri Light"/>
              </a:rPr>
              <a:t>Aumento en esfuerzo respiratorio</a:t>
            </a:r>
          </a:p>
          <a:p>
            <a:r>
              <a:rPr lang="es-ES" sz="2400" dirty="0">
                <a:latin typeface="Calibri Light"/>
                <a:ea typeface="Source Sans Pro"/>
                <a:cs typeface="Calibri Light"/>
              </a:rPr>
              <a:t>Cianosis</a:t>
            </a:r>
          </a:p>
          <a:p>
            <a:r>
              <a:rPr lang="es-ES" sz="2400" dirty="0">
                <a:latin typeface="Calibri Light"/>
                <a:ea typeface="Source Sans Pro"/>
                <a:cs typeface="Calibri Light"/>
              </a:rPr>
              <a:t>Estado mental alterado</a:t>
            </a:r>
          </a:p>
          <a:p>
            <a:r>
              <a:rPr lang="es-ES" sz="2400" dirty="0">
                <a:latin typeface="Calibri Light"/>
                <a:ea typeface="Source Sans Pro"/>
                <a:cs typeface="Calibri Light"/>
              </a:rPr>
              <a:t>Pobre alimentación, deshidratación</a:t>
            </a:r>
          </a:p>
          <a:p>
            <a:r>
              <a:rPr lang="es-ES" sz="2400" dirty="0">
                <a:latin typeface="Calibri Light"/>
                <a:ea typeface="Source Sans Pro"/>
                <a:cs typeface="Calibri Light"/>
              </a:rPr>
              <a:t>Vomita todo lo que ingiere</a:t>
            </a:r>
          </a:p>
          <a:p>
            <a:r>
              <a:rPr lang="es-ES" sz="2400" dirty="0">
                <a:latin typeface="Calibri Light"/>
                <a:ea typeface="Source Sans Pro"/>
                <a:cs typeface="Calibri Light"/>
              </a:rPr>
              <a:t>Crisis epiléptica/convulsiones</a:t>
            </a:r>
          </a:p>
          <a:p>
            <a:r>
              <a:rPr lang="es-ES" sz="2400" dirty="0">
                <a:latin typeface="Calibri Light"/>
                <a:ea typeface="Source Sans Pro"/>
                <a:cs typeface="Calibri Light"/>
              </a:rPr>
              <a:t>Temperatura corporal disminuida</a:t>
            </a:r>
          </a:p>
          <a:p>
            <a:endParaRPr lang="es-ES" sz="2400" dirty="0">
              <a:latin typeface="Calibri Light"/>
              <a:ea typeface="Source Sans Pro"/>
              <a:cs typeface="Calibri Light"/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8E8A76A0-759F-6593-787C-3A70FBABD4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2684" y="2862262"/>
            <a:ext cx="3240333" cy="28553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83B33CC-A446-8DBD-58D2-F29D014B7D13}"/>
              </a:ext>
            </a:extLst>
          </p:cNvPr>
          <p:cNvSpPr/>
          <p:nvPr/>
        </p:nvSpPr>
        <p:spPr>
          <a:xfrm>
            <a:off x="9285929" y="46677"/>
            <a:ext cx="3314098" cy="240065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1200" cap="none" spc="0" normalizeH="0" baseline="0" noProof="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5FEC19-3C92-0E13-D341-55D6366103C3}"/>
              </a:ext>
            </a:extLst>
          </p:cNvPr>
          <p:cNvSpPr txBox="1"/>
          <p:nvPr/>
        </p:nvSpPr>
        <p:spPr>
          <a:xfrm>
            <a:off x="8935547" y="5328191"/>
            <a:ext cx="1763486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solidFill>
                  <a:srgbClr val="4D5156"/>
                </a:solidFill>
                <a:latin typeface="Arial"/>
              </a:rPr>
              <a:t>©</a:t>
            </a:r>
            <a:r>
              <a:rPr lang="en-US" sz="1100" b="1" dirty="0"/>
              <a:t>WHO/Laerdal Medical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831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489" y="-2104"/>
            <a:ext cx="8863070" cy="1325563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00205C"/>
                </a:solidFill>
                <a:latin typeface="Calibri"/>
                <a:cs typeface="Calibri"/>
              </a:rPr>
              <a:t>Elementos clave en el enfoque ABCDE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0D50E1E-9506-129E-E363-BCC8FD094417}"/>
              </a:ext>
            </a:extLst>
          </p:cNvPr>
          <p:cNvSpPr>
            <a:spLocks noGrp="1"/>
          </p:cNvSpPr>
          <p:nvPr/>
        </p:nvSpPr>
        <p:spPr>
          <a:xfrm>
            <a:off x="2221149" y="3494480"/>
            <a:ext cx="9876914" cy="20859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s-ES_tradnl" sz="2400" b="1" u="sng" dirty="0">
                <a:latin typeface="Calibri Light"/>
                <a:ea typeface="Source Sans Pro"/>
                <a:cs typeface="Calibri Light"/>
              </a:rPr>
              <a:t>Alteración Neurológica</a:t>
            </a:r>
            <a:r>
              <a:rPr lang="es-ES_tradnl" sz="2400" b="1" dirty="0">
                <a:latin typeface="Calibri Light"/>
                <a:ea typeface="Source Sans Pro"/>
                <a:cs typeface="Calibri Light"/>
              </a:rPr>
              <a:t>  </a:t>
            </a:r>
          </a:p>
          <a:p>
            <a:pPr>
              <a:spcBef>
                <a:spcPts val="0"/>
              </a:spcBef>
            </a:pPr>
            <a:r>
              <a:rPr lang="es-ES_tradnl" sz="2400" b="1" dirty="0">
                <a:latin typeface="Calibri Light"/>
                <a:ea typeface="Source Sans Pro"/>
                <a:cs typeface="Calibri Light"/>
              </a:rPr>
              <a:t>Verifique </a:t>
            </a:r>
            <a:r>
              <a:rPr lang="es-ES_tradnl" sz="2400" dirty="0">
                <a:latin typeface="Calibri Light"/>
                <a:ea typeface="Source Sans Pro"/>
                <a:cs typeface="Calibri Light"/>
              </a:rPr>
              <a:t> nivel de conciencia (AVDI)</a:t>
            </a:r>
          </a:p>
          <a:p>
            <a:pPr lvl="1">
              <a:spcBef>
                <a:spcPts val="0"/>
              </a:spcBef>
            </a:pPr>
            <a:r>
              <a:rPr lang="es-ES_tradnl" sz="2000" dirty="0">
                <a:latin typeface="Calibri Light"/>
                <a:cs typeface="Calibri Light"/>
              </a:rPr>
              <a:t>Es posible que los pacientes con disminución del nivel de consciencia no puedan proteger su vía aérea</a:t>
            </a:r>
          </a:p>
          <a:p>
            <a:pPr lvl="1">
              <a:spcBef>
                <a:spcPts val="0"/>
              </a:spcBef>
            </a:pPr>
            <a:r>
              <a:rPr lang="es-ES_tradnl" sz="2000" dirty="0">
                <a:latin typeface="Calibri Light"/>
                <a:cs typeface="Calibri Light"/>
              </a:rPr>
              <a:t>Las drogas/infección/lesión pueden afectar la parte del cerebro que controla la respiración</a:t>
            </a:r>
          </a:p>
          <a:p>
            <a:pPr lvl="1">
              <a:spcBef>
                <a:spcPts val="0"/>
              </a:spcBef>
            </a:pPr>
            <a:r>
              <a:rPr lang="es-ES_tradnl" sz="2000" dirty="0">
                <a:latin typeface="Calibri Light"/>
                <a:cs typeface="Calibri Light"/>
              </a:rPr>
              <a:t>condiciones paralizantes que pueden afectar los músculos respiratorios </a:t>
            </a:r>
            <a:endParaRPr lang="es-ES_tradnl" sz="2000" dirty="0">
              <a:latin typeface="Calibri Light"/>
              <a:ea typeface="Source Sans Pro"/>
              <a:cs typeface="Calibri Light"/>
            </a:endParaRPr>
          </a:p>
          <a:p>
            <a:endParaRPr lang="en-US" sz="2400" dirty="0">
              <a:latin typeface="Calibri Light"/>
              <a:ea typeface="Source Sans Pro"/>
              <a:cs typeface="Calibri Ligh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F816260-6B51-0F5C-C530-3AE323789B01}"/>
              </a:ext>
            </a:extLst>
          </p:cNvPr>
          <p:cNvSpPr txBox="1">
            <a:spLocks/>
          </p:cNvSpPr>
          <p:nvPr/>
        </p:nvSpPr>
        <p:spPr>
          <a:xfrm>
            <a:off x="2221149" y="1011296"/>
            <a:ext cx="9703070" cy="2128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s-ES_tradnl" sz="2400" b="1" u="sng" dirty="0">
                <a:latin typeface="Calibri Light"/>
                <a:ea typeface="Source Sans Pro"/>
                <a:cs typeface="Calibri Light"/>
              </a:rPr>
              <a:t>Circulación</a:t>
            </a:r>
            <a:endParaRPr lang="es-ES_tradnl" b="1" u="sng" dirty="0">
              <a:latin typeface="Calibri Light"/>
              <a:cs typeface="Calibri Light"/>
            </a:endParaRPr>
          </a:p>
          <a:p>
            <a:pPr marL="342900" indent="-342900">
              <a:spcBef>
                <a:spcPts val="0"/>
              </a:spcBef>
              <a:buFont typeface="Arial"/>
              <a:buChar char="•"/>
            </a:pPr>
            <a:r>
              <a:rPr lang="es-ES_tradnl" sz="2400" b="1" dirty="0">
                <a:latin typeface="Calibri Light"/>
                <a:ea typeface="Source Sans Pro"/>
                <a:cs typeface="Calibri Light"/>
              </a:rPr>
              <a:t>Verifique:</a:t>
            </a:r>
            <a:r>
              <a:rPr lang="es-ES_tradnl" sz="2400" dirty="0">
                <a:latin typeface="Calibri Light"/>
                <a:ea typeface="Source Sans Pro"/>
                <a:cs typeface="Calibri Light"/>
              </a:rPr>
              <a:t> </a:t>
            </a:r>
            <a:r>
              <a:rPr lang="es-ES_tradnl" sz="2400" dirty="0">
                <a:latin typeface="Calibri Light"/>
                <a:cs typeface="Calibri Light"/>
              </a:rPr>
              <a:t>relleno capilar, frecuencia cardíaca, frecuencia respiratoria y presión arterial para detectar signos de mala perfusión</a:t>
            </a:r>
            <a:endParaRPr lang="es-ES_tradnl" sz="2400" dirty="0">
              <a:latin typeface="Calibri Light"/>
              <a:ea typeface="Source Sans Pro"/>
              <a:cs typeface="Calibri Light"/>
            </a:endParaRPr>
          </a:p>
          <a:p>
            <a:pPr marL="800100" lvl="1" indent="-342900">
              <a:spcBef>
                <a:spcPts val="0"/>
              </a:spcBef>
              <a:buFont typeface="Arial"/>
              <a:buChar char="•"/>
            </a:pPr>
            <a:r>
              <a:rPr lang="es-ES_tradnl" sz="2000" dirty="0">
                <a:latin typeface="Calibri Light"/>
                <a:cs typeface="Calibri Light"/>
              </a:rPr>
              <a:t>Shock, ataque cardíaco, insuficiencia cardíaca o infección grave pueden presentarse con mala perfusión y dificultad para respirar</a:t>
            </a:r>
            <a:endParaRPr lang="es-ES_tradnl" sz="2000" dirty="0">
              <a:latin typeface="Calibri Light"/>
              <a:ea typeface="Source Sans Pro"/>
              <a:cs typeface="Calibri Light"/>
            </a:endParaRPr>
          </a:p>
          <a:p>
            <a:pPr>
              <a:spcBef>
                <a:spcPts val="0"/>
              </a:spcBef>
            </a:pPr>
            <a:r>
              <a:rPr lang="es-ES_tradnl" sz="2400" b="1" dirty="0">
                <a:latin typeface="Calibri Light"/>
                <a:ea typeface="Source Sans Pro"/>
                <a:cs typeface="Calibri Light"/>
              </a:rPr>
              <a:t>Compruebe: </a:t>
            </a:r>
            <a:r>
              <a:rPr lang="es-ES_tradnl" sz="2400" dirty="0">
                <a:latin typeface="Calibri Light"/>
                <a:cs typeface="Calibri Light"/>
              </a:rPr>
              <a:t>edema en las piernas o estertores pulmonares que pueden ser signos de insuficiencia cardíaca</a:t>
            </a:r>
            <a:endParaRPr lang="es-ES_tradnl" sz="2400" dirty="0">
              <a:latin typeface="Calibri Light"/>
              <a:ea typeface="Source Sans Pro"/>
              <a:cs typeface="Calibri Ligh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2A8CEF0-3E32-FFB5-88A9-941A711EBC86}"/>
              </a:ext>
            </a:extLst>
          </p:cNvPr>
          <p:cNvSpPr txBox="1">
            <a:spLocks/>
          </p:cNvSpPr>
          <p:nvPr/>
        </p:nvSpPr>
        <p:spPr>
          <a:xfrm>
            <a:off x="2367411" y="5450030"/>
            <a:ext cx="8458200" cy="20034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s-ES_tradnl" sz="2400" b="1" u="sng" dirty="0">
                <a:latin typeface="Calibri Light"/>
                <a:ea typeface="Source Sans Pro"/>
                <a:cs typeface="Calibri Light"/>
              </a:rPr>
              <a:t>Exposición</a:t>
            </a:r>
          </a:p>
          <a:p>
            <a:pPr>
              <a:spcBef>
                <a:spcPts val="0"/>
              </a:spcBef>
            </a:pPr>
            <a:r>
              <a:rPr lang="es-ES_tradnl" sz="2400" b="1" dirty="0">
                <a:latin typeface="Calibri Light"/>
                <a:ea typeface="Source Sans Pro"/>
                <a:cs typeface="Calibri Light"/>
              </a:rPr>
              <a:t>Observe </a:t>
            </a:r>
            <a:r>
              <a:rPr lang="es-ES_tradnl" sz="2400" dirty="0">
                <a:latin typeface="Calibri Light"/>
                <a:ea typeface="Source Sans Pro"/>
                <a:cs typeface="Calibri Light"/>
              </a:rPr>
              <a:t>y evalúe si hay movimientos anómalos del tórax</a:t>
            </a:r>
          </a:p>
          <a:p>
            <a:pPr>
              <a:spcBef>
                <a:spcPts val="0"/>
              </a:spcBef>
            </a:pPr>
            <a:r>
              <a:rPr lang="es-ES_tradnl" sz="2400" b="1" dirty="0">
                <a:latin typeface="Calibri Light"/>
                <a:ea typeface="Source Sans Pro"/>
                <a:cs typeface="Calibri Light"/>
              </a:rPr>
              <a:t>Verifique </a:t>
            </a:r>
            <a:r>
              <a:rPr lang="es-ES_tradnl" sz="2400" dirty="0">
                <a:latin typeface="Calibri Light"/>
                <a:ea typeface="Source Sans Pro"/>
                <a:cs typeface="Calibri Light"/>
              </a:rPr>
              <a:t>si hay traumatismos penetrantes</a:t>
            </a:r>
            <a:endParaRPr lang="es-ES_tradnl" sz="2400" b="1" dirty="0">
              <a:latin typeface="Calibri Light"/>
              <a:ea typeface="Source Sans Pro"/>
              <a:cs typeface="Calibri Light"/>
            </a:endParaRPr>
          </a:p>
        </p:txBody>
      </p:sp>
      <p:pic>
        <p:nvPicPr>
          <p:cNvPr id="7" name="Google Shape;380;p34" descr="A picture containing icon&#10;&#10;Description automatically generated">
            <a:extLst>
              <a:ext uri="{FF2B5EF4-FFF2-40B4-BE49-F238E27FC236}">
                <a16:creationId xmlns:a16="http://schemas.microsoft.com/office/drawing/2014/main" id="{60E0CB8B-81D5-A82F-562C-E761E0426D1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884" y="1503776"/>
            <a:ext cx="1849481" cy="974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81;p34" descr="A picture containing logo&#10;&#10;Description automatically generated">
            <a:extLst>
              <a:ext uri="{FF2B5EF4-FFF2-40B4-BE49-F238E27FC236}">
                <a16:creationId xmlns:a16="http://schemas.microsoft.com/office/drawing/2014/main" id="{46185DAF-CD57-A22C-6626-25148BFE215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1735" y="3600166"/>
            <a:ext cx="1804414" cy="962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82;p3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6F10E0A-C7FD-339F-5E7D-4FC237C88AE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9913" y="5689927"/>
            <a:ext cx="1827794" cy="9619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422014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C41F062-4468-1AE2-6579-4C2CF1E47DDA}"/>
              </a:ext>
            </a:extLst>
          </p:cNvPr>
          <p:cNvSpPr txBox="1">
            <a:spLocks/>
          </p:cNvSpPr>
          <p:nvPr/>
        </p:nvSpPr>
        <p:spPr>
          <a:xfrm>
            <a:off x="700488" y="43800"/>
            <a:ext cx="96617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1F3864"/>
                </a:solidFill>
                <a:ea typeface="+mn-lt"/>
                <a:cs typeface="+mn-lt"/>
              </a:rPr>
              <a:t>Consideraciones pediátricas:</a:t>
            </a:r>
            <a:endParaRPr lang="es-ES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78911E33-42F7-F673-E65F-30116FA896AE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400" dirty="0">
                <a:latin typeface="Calibri Light"/>
                <a:ea typeface="Source Sans Pro"/>
                <a:cs typeface="Calibri Light"/>
              </a:rPr>
              <a:t>La sibilancia puede ser causada por infección viral, asma u obstrucción por objeto extraño</a:t>
            </a:r>
          </a:p>
          <a:p>
            <a:endParaRPr lang="es-ES_tradnl" sz="2400" dirty="0">
              <a:latin typeface="Calibri Light"/>
              <a:ea typeface="Source Sans Pro"/>
              <a:cs typeface="Calibri Light"/>
            </a:endParaRPr>
          </a:p>
          <a:p>
            <a:r>
              <a:rPr lang="es-ES_tradnl" sz="2400" dirty="0">
                <a:latin typeface="Calibri Light"/>
                <a:ea typeface="Source Sans Pro"/>
                <a:cs typeface="Calibri Light"/>
              </a:rPr>
              <a:t>El estridor puede ser causada por inflación u objeto extraño obstruyendo la vía aérea </a:t>
            </a:r>
          </a:p>
          <a:p>
            <a:endParaRPr lang="es-ES_tradnl" sz="2400" dirty="0">
              <a:latin typeface="Calibri Light"/>
              <a:ea typeface="Source Sans Pro"/>
              <a:cs typeface="Calibri Light"/>
            </a:endParaRPr>
          </a:p>
          <a:p>
            <a:r>
              <a:rPr lang="es-ES_tradnl" sz="2400" dirty="0">
                <a:latin typeface="Calibri Light"/>
                <a:ea typeface="Source Sans Pro"/>
                <a:cs typeface="Calibri Light"/>
              </a:rPr>
              <a:t>La respiración rápida (taquipnea) puede ser la única señal de neumonía</a:t>
            </a:r>
          </a:p>
          <a:p>
            <a:endParaRPr lang="es-ES_tradnl" sz="2400" dirty="0">
              <a:latin typeface="Calibri Light"/>
              <a:ea typeface="Source Sans Pro"/>
              <a:cs typeface="Calibri Light"/>
            </a:endParaRPr>
          </a:p>
          <a:p>
            <a:r>
              <a:rPr lang="es-ES_tradnl" sz="2400" dirty="0">
                <a:latin typeface="Calibri Light"/>
                <a:ea typeface="Source Sans Pro"/>
                <a:cs typeface="Calibri Light"/>
              </a:rPr>
              <a:t>La taquipnea puede indicar cetoacidosis diabética. Este puede ser la primera señal de un nuevo diagnóstico de diabetes en población infantil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867F96C-389C-3DDE-6A08-5E35853BD9DB}"/>
              </a:ext>
            </a:extLst>
          </p:cNvPr>
          <p:cNvSpPr/>
          <p:nvPr/>
        </p:nvSpPr>
        <p:spPr>
          <a:xfrm>
            <a:off x="10113256" y="80551"/>
            <a:ext cx="2250175" cy="240065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1200" cap="none" spc="0" normalizeH="0" baseline="0" noProof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1542618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2BDB93D-4E2B-35BC-11C9-B3AB0A0936DC}"/>
              </a:ext>
            </a:extLst>
          </p:cNvPr>
          <p:cNvSpPr txBox="1">
            <a:spLocks/>
          </p:cNvSpPr>
          <p:nvPr/>
        </p:nvSpPr>
        <p:spPr>
          <a:xfrm>
            <a:off x="700488" y="43800"/>
            <a:ext cx="96617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1F3864"/>
                </a:solidFill>
                <a:latin typeface="Calibri"/>
                <a:ea typeface="+mn-lt"/>
                <a:cs typeface="+mn-lt"/>
              </a:rPr>
              <a:t>Pregunta 5 del libro de ejercicios</a:t>
            </a:r>
          </a:p>
        </p:txBody>
      </p:sp>
      <p:pic>
        <p:nvPicPr>
          <p:cNvPr id="7" name="Imagen 6" descr="Imagen que contiene edificio&#10;&#10;Descripción generada automáticamente">
            <a:extLst>
              <a:ext uri="{FF2B5EF4-FFF2-40B4-BE49-F238E27FC236}">
                <a16:creationId xmlns:a16="http://schemas.microsoft.com/office/drawing/2014/main" id="{BEAD772F-D8CE-6622-9CC2-59FC2AE62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2538" y="220509"/>
            <a:ext cx="1373551" cy="107380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42048E1-E9D3-5C05-5F57-4E47F423FAD2}"/>
              </a:ext>
            </a:extLst>
          </p:cNvPr>
          <p:cNvSpPr txBox="1"/>
          <p:nvPr/>
        </p:nvSpPr>
        <p:spPr>
          <a:xfrm>
            <a:off x="932762" y="1547870"/>
            <a:ext cx="10106139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dirty="0">
                <a:latin typeface="Calibri Light"/>
                <a:cs typeface="Calibri Light"/>
              </a:rPr>
              <a:t>Usando la sección anterior del libro de ejercicios, enumere las señales de peligro pediátrico:</a:t>
            </a:r>
          </a:p>
          <a:p>
            <a:endParaRPr lang="es-ES" sz="2400" dirty="0">
              <a:latin typeface="Calibri Light"/>
              <a:cs typeface="Calibri Light"/>
            </a:endParaRPr>
          </a:p>
          <a:p>
            <a:endParaRPr lang="es-ES" sz="2400" dirty="0">
              <a:latin typeface="Calibri Light"/>
              <a:cs typeface="Calibri Light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7483DE3-A32C-B052-1698-4130832616CC}"/>
              </a:ext>
            </a:extLst>
          </p:cNvPr>
          <p:cNvSpPr txBox="1"/>
          <p:nvPr/>
        </p:nvSpPr>
        <p:spPr>
          <a:xfrm>
            <a:off x="932762" y="2465942"/>
            <a:ext cx="9922525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dirty="0">
                <a:latin typeface="Calibri Light"/>
                <a:cs typeface="Calibri Light"/>
              </a:rPr>
              <a:t>1.​ </a:t>
            </a:r>
            <a:endParaRPr lang="es-ES" dirty="0"/>
          </a:p>
          <a:p>
            <a:r>
              <a:rPr lang="es-ES" sz="2400" dirty="0">
                <a:latin typeface="Calibri Light"/>
                <a:cs typeface="Calibri Light"/>
              </a:rPr>
              <a:t>2.​ </a:t>
            </a:r>
          </a:p>
          <a:p>
            <a:r>
              <a:rPr lang="es-ES" sz="2400" dirty="0">
                <a:latin typeface="Calibri Light"/>
                <a:cs typeface="Calibri Light"/>
              </a:rPr>
              <a:t>3.</a:t>
            </a:r>
          </a:p>
          <a:p>
            <a:r>
              <a:rPr lang="es-ES" sz="2400" dirty="0">
                <a:latin typeface="Calibri Light"/>
                <a:cs typeface="Calibri Light"/>
              </a:rPr>
              <a:t>4.</a:t>
            </a:r>
          </a:p>
          <a:p>
            <a:r>
              <a:rPr lang="es-ES" sz="2400">
                <a:latin typeface="Calibri Light"/>
                <a:cs typeface="Calibri Light"/>
              </a:rPr>
              <a:t>5.</a:t>
            </a:r>
          </a:p>
          <a:p>
            <a:r>
              <a:rPr lang="es-ES" sz="2400">
                <a:latin typeface="Calibri Light"/>
                <a:cs typeface="Calibri Light"/>
              </a:rPr>
              <a:t>6</a:t>
            </a:r>
          </a:p>
          <a:p>
            <a:r>
              <a:rPr lang="es-ES" sz="2400">
                <a:latin typeface="Calibri Light"/>
                <a:cs typeface="Calibri Light"/>
              </a:rPr>
              <a:t>7.</a:t>
            </a:r>
          </a:p>
          <a:p>
            <a:r>
              <a:rPr lang="es-ES" sz="2400" dirty="0">
                <a:latin typeface="Calibri Light"/>
                <a:cs typeface="Calibri Light"/>
              </a:rPr>
              <a:t>8.</a:t>
            </a:r>
          </a:p>
        </p:txBody>
      </p:sp>
    </p:spTree>
    <p:extLst>
      <p:ext uri="{BB962C8B-B14F-4D97-AF65-F5344CB8AC3E}">
        <p14:creationId xmlns:p14="http://schemas.microsoft.com/office/powerpoint/2010/main" val="327439552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C41F062-4468-1AE2-6579-4C2CF1E47DDA}"/>
              </a:ext>
            </a:extLst>
          </p:cNvPr>
          <p:cNvSpPr txBox="1">
            <a:spLocks/>
          </p:cNvSpPr>
          <p:nvPr/>
        </p:nvSpPr>
        <p:spPr>
          <a:xfrm>
            <a:off x="700488" y="43800"/>
            <a:ext cx="96617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1F3864"/>
                </a:solidFill>
                <a:ea typeface="+mn-lt"/>
                <a:cs typeface="+mn-lt"/>
              </a:rPr>
              <a:t>Disposición del paciente</a:t>
            </a:r>
            <a:endParaRPr lang="es-ES" dirty="0">
              <a:solidFill>
                <a:srgbClr val="1F3864"/>
              </a:solidFill>
              <a:cs typeface="Calibri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49FE48A-4E6C-4C4A-D403-BC55BA92BD13}"/>
              </a:ext>
            </a:extLst>
          </p:cNvPr>
          <p:cNvSpPr>
            <a:spLocks noGrp="1"/>
          </p:cNvSpPr>
          <p:nvPr/>
        </p:nvSpPr>
        <p:spPr>
          <a:xfrm>
            <a:off x="452610" y="1761360"/>
            <a:ext cx="1073126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>
                <a:latin typeface="Calibri Light"/>
                <a:ea typeface="Source Sans Pro"/>
                <a:cs typeface="Calibri Light"/>
              </a:rPr>
              <a:t>Monitoreo continuo</a:t>
            </a:r>
          </a:p>
          <a:p>
            <a:pPr lvl="1"/>
            <a:r>
              <a:rPr lang="es-ES_tradnl" dirty="0">
                <a:latin typeface="Calibri Light"/>
                <a:ea typeface="Source Sans Pro"/>
                <a:cs typeface="Calibri Light"/>
              </a:rPr>
              <a:t>Los medicamentos inhalados (salbutamol) duran aproximadamente </a:t>
            </a:r>
            <a:r>
              <a:rPr lang="es-ES_tradnl" b="1" dirty="0">
                <a:latin typeface="Calibri Light"/>
                <a:ea typeface="Source Sans Pro"/>
                <a:cs typeface="Calibri Light"/>
              </a:rPr>
              <a:t>3 horas</a:t>
            </a:r>
            <a:endParaRPr lang="es-ES_tradnl" dirty="0">
              <a:latin typeface="Calibri Light"/>
              <a:ea typeface="Source Sans Pro"/>
              <a:cs typeface="Calibri Light"/>
            </a:endParaRPr>
          </a:p>
          <a:p>
            <a:pPr lvl="1"/>
            <a:r>
              <a:rPr lang="es-ES_tradnl" dirty="0">
                <a:latin typeface="Calibri Light"/>
                <a:ea typeface="Source Sans Pro"/>
                <a:cs typeface="Calibri Light"/>
              </a:rPr>
              <a:t>Una reacción alérgica grave puede volver cuando la adrenalina desaparece</a:t>
            </a:r>
          </a:p>
          <a:p>
            <a:pPr lvl="1"/>
            <a:r>
              <a:rPr lang="es-ES_tradnl" dirty="0">
                <a:latin typeface="Calibri Light"/>
                <a:cs typeface="Calibri Light"/>
              </a:rPr>
              <a:t>La naloxona solo dura aproximadamente </a:t>
            </a:r>
            <a:r>
              <a:rPr lang="es-ES_tradnl" b="1" dirty="0">
                <a:latin typeface="Calibri Light"/>
                <a:cs typeface="Calibri Light"/>
              </a:rPr>
              <a:t>1 hora </a:t>
            </a:r>
            <a:r>
              <a:rPr lang="es-ES_tradnl" dirty="0">
                <a:latin typeface="Calibri Light"/>
                <a:cs typeface="Calibri Light"/>
              </a:rPr>
              <a:t>y puede requerir dosis repetidas</a:t>
            </a:r>
            <a:endParaRPr lang="es-ES_tradnl" u="sng" dirty="0">
              <a:latin typeface="Calibri Light"/>
              <a:ea typeface="Source Sans Pro"/>
              <a:cs typeface="Calibri Light"/>
            </a:endParaRPr>
          </a:p>
          <a:p>
            <a:pPr lvl="2"/>
            <a:r>
              <a:rPr lang="es-ES_tradnl" sz="2400" dirty="0">
                <a:latin typeface="Calibri Light"/>
                <a:ea typeface="Source Sans Pro"/>
                <a:cs typeface="Calibri Light"/>
              </a:rPr>
              <a:t>La mayoría de los medicamentos opioides duran más que esto</a:t>
            </a:r>
          </a:p>
          <a:p>
            <a:pPr lvl="1"/>
            <a:r>
              <a:rPr lang="es-ES_tradnl" dirty="0">
                <a:latin typeface="Calibri Light"/>
                <a:ea typeface="Source Sans Pro"/>
                <a:cs typeface="Calibri Light"/>
              </a:rPr>
              <a:t>Después de una inmersión en agua (ahogamiento), una persona puede desarrollar problemas respiratorios más adelante</a:t>
            </a:r>
            <a:endParaRPr lang="es-ES_tradnl" dirty="0">
              <a:latin typeface="Calibri Light"/>
              <a:cs typeface="Calibri Light"/>
            </a:endParaRPr>
          </a:p>
          <a:p>
            <a:pPr marL="457200" lvl="1" indent="0">
              <a:buNone/>
            </a:pPr>
            <a:endParaRPr lang="en-US" dirty="0">
              <a:latin typeface="Calibri Light"/>
              <a:ea typeface="Source Sans Pro"/>
              <a:cs typeface="Calibri Ligh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47532F-1FF7-3DD0-AED3-0B1378462B9E}"/>
              </a:ext>
            </a:extLst>
          </p:cNvPr>
          <p:cNvSpPr/>
          <p:nvPr/>
        </p:nvSpPr>
        <p:spPr>
          <a:xfrm>
            <a:off x="571959" y="5452374"/>
            <a:ext cx="9149768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_tradnl" sz="3200" dirty="0">
                <a:solidFill>
                  <a:schemeClr val="accent2"/>
                </a:solidFill>
                <a:latin typeface="Calibri Light"/>
                <a:ea typeface="+mn-lt"/>
                <a:cs typeface="Calibri Light"/>
              </a:rPr>
              <a:t>¡Recuerde que estos pacientes deben ser monitoreados de cerca!</a:t>
            </a:r>
            <a:endParaRPr lang="es-ES_tradnl" dirty="0">
              <a:solidFill>
                <a:schemeClr val="accent2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04550679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C41F062-4468-1AE2-6579-4C2CF1E47DDA}"/>
              </a:ext>
            </a:extLst>
          </p:cNvPr>
          <p:cNvSpPr txBox="1">
            <a:spLocks/>
          </p:cNvSpPr>
          <p:nvPr/>
        </p:nvSpPr>
        <p:spPr>
          <a:xfrm>
            <a:off x="700488" y="43800"/>
            <a:ext cx="96617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1F3864"/>
                </a:solidFill>
                <a:ea typeface="+mn-lt"/>
                <a:cs typeface="+mn-lt"/>
              </a:rPr>
              <a:t>Consideraciones de transporte</a:t>
            </a:r>
            <a:endParaRPr lang="es-ES" dirty="0" err="1">
              <a:solidFill>
                <a:srgbClr val="1F3864"/>
              </a:solidFill>
              <a:cs typeface="Calibri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B21540D-B7C9-7800-449D-E42933211F06}"/>
              </a:ext>
            </a:extLst>
          </p:cNvPr>
          <p:cNvSpPr>
            <a:spLocks noGrp="1"/>
          </p:cNvSpPr>
          <p:nvPr/>
        </p:nvSpPr>
        <p:spPr>
          <a:xfrm>
            <a:off x="489333" y="1825625"/>
            <a:ext cx="5944565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400" dirty="0">
                <a:latin typeface="Calibri Light"/>
                <a:ea typeface="Source Sans Pro"/>
                <a:cs typeface="Calibri Light"/>
              </a:rPr>
              <a:t>Nunca deje sin vigilancia </a:t>
            </a:r>
            <a:r>
              <a:rPr lang="es-ES" sz="2400" dirty="0">
                <a:latin typeface="Calibri Light"/>
                <a:ea typeface="Source Sans Pro"/>
                <a:cs typeface="Calibri Light"/>
              </a:rPr>
              <a:t>a un paciente </a:t>
            </a:r>
            <a:r>
              <a:rPr lang="es-ES_tradnl" sz="2400" dirty="0">
                <a:latin typeface="Calibri Light"/>
                <a:ea typeface="Source Sans Pro"/>
                <a:cs typeface="Calibri Light"/>
              </a:rPr>
              <a:t>que podría necesitar apoyo ventilatorio durante el TRASLADO/TRANSPORTE </a:t>
            </a:r>
          </a:p>
          <a:p>
            <a:endParaRPr lang="es-ES_tradnl" sz="2400" dirty="0">
              <a:latin typeface="Calibri Light"/>
              <a:ea typeface="Source Sans Pro"/>
              <a:cs typeface="Calibri Light"/>
            </a:endParaRPr>
          </a:p>
          <a:p>
            <a:r>
              <a:rPr lang="es-ES_tradnl" sz="2400" dirty="0">
                <a:latin typeface="Calibri Light"/>
                <a:ea typeface="Source Sans Pro"/>
                <a:cs typeface="Calibri Light"/>
              </a:rPr>
              <a:t>Prepare el TRASLADO/TRANSFERENCIA de cualquier paciente que pueda necesitar ventilación asistida</a:t>
            </a:r>
            <a:endParaRPr lang="es-ES_tradnl" sz="2400" dirty="0">
              <a:solidFill>
                <a:schemeClr val="accent2"/>
              </a:solidFill>
              <a:latin typeface="Calibri Light"/>
              <a:ea typeface="Source Sans Pro"/>
              <a:cs typeface="Calibri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4C9EDB-944D-7192-B8A8-67818862F6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0450" y="1221776"/>
            <a:ext cx="4888369" cy="34321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306FC7-B4F7-0CB7-E6B0-3C492D50F3BE}"/>
              </a:ext>
            </a:extLst>
          </p:cNvPr>
          <p:cNvSpPr txBox="1"/>
          <p:nvPr/>
        </p:nvSpPr>
        <p:spPr>
          <a:xfrm>
            <a:off x="8680518" y="4775058"/>
            <a:ext cx="1763486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solidFill>
                  <a:srgbClr val="4D5156"/>
                </a:solidFill>
                <a:latin typeface="Arial"/>
              </a:rPr>
              <a:t>©</a:t>
            </a:r>
            <a:r>
              <a:rPr lang="en-US" sz="1100" b="1" dirty="0"/>
              <a:t>WHO/Laerdal Medical</a:t>
            </a:r>
            <a:endParaRPr lang="en-U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BF8DE76-D1D7-2688-8C8F-0F4991ACE6DF}"/>
              </a:ext>
            </a:extLst>
          </p:cNvPr>
          <p:cNvSpPr txBox="1"/>
          <p:nvPr/>
        </p:nvSpPr>
        <p:spPr>
          <a:xfrm>
            <a:off x="1162279" y="5596568"/>
            <a:ext cx="1011532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200">
                <a:solidFill>
                  <a:srgbClr val="ED7D31"/>
                </a:solidFill>
                <a:latin typeface="Calibri Light"/>
              </a:rPr>
              <a:t>¡Una vía aérea sin monitoreo puede obstruirse fácilmente!</a:t>
            </a:r>
            <a:r>
              <a:rPr lang="es-ES" sz="3200">
                <a:solidFill>
                  <a:srgbClr val="ED7D31"/>
                </a:solidFill>
                <a:latin typeface="Calibri Light"/>
                <a:cs typeface="Calibri Light"/>
              </a:rPr>
              <a:t>​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837730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C41F062-4468-1AE2-6579-4C2CF1E47DDA}"/>
              </a:ext>
            </a:extLst>
          </p:cNvPr>
          <p:cNvSpPr txBox="1">
            <a:spLocks/>
          </p:cNvSpPr>
          <p:nvPr/>
        </p:nvSpPr>
        <p:spPr>
          <a:xfrm>
            <a:off x="700488" y="43800"/>
            <a:ext cx="96617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1F3864"/>
                </a:solidFill>
                <a:ea typeface="+mn-lt"/>
                <a:cs typeface="+mn-lt"/>
              </a:rPr>
              <a:t>Recuerde:</a:t>
            </a:r>
            <a:endParaRPr lang="es-ES" dirty="0">
              <a:solidFill>
                <a:srgbClr val="1F3864"/>
              </a:solidFill>
              <a:cs typeface="Calibri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DFE3AC4-832F-C140-884C-F692A9A60AB7}"/>
              </a:ext>
            </a:extLst>
          </p:cNvPr>
          <p:cNvSpPr/>
          <p:nvPr/>
        </p:nvSpPr>
        <p:spPr>
          <a:xfrm>
            <a:off x="826851" y="1710447"/>
            <a:ext cx="10530192" cy="34371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9E832B5-33CA-7AB4-7726-4BC38BA63007}"/>
              </a:ext>
            </a:extLst>
          </p:cNvPr>
          <p:cNvSpPr>
            <a:spLocks noGrp="1"/>
          </p:cNvSpPr>
          <p:nvPr/>
        </p:nvSpPr>
        <p:spPr>
          <a:xfrm>
            <a:off x="838200" y="179808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400" b="1" dirty="0">
                <a:latin typeface="Calibri Light"/>
                <a:ea typeface="Calibri" charset="0"/>
                <a:cs typeface="Calibri Light"/>
              </a:rPr>
              <a:t>Abordar </a:t>
            </a:r>
            <a:r>
              <a:rPr lang="es-ES_tradnl" sz="2400" dirty="0">
                <a:latin typeface="Calibri Light"/>
                <a:ea typeface="Calibri" charset="0"/>
                <a:cs typeface="Calibri Light"/>
              </a:rPr>
              <a:t>ABCDE primero</a:t>
            </a:r>
          </a:p>
          <a:p>
            <a:r>
              <a:rPr lang="es-ES_tradnl" sz="2400" b="1" dirty="0">
                <a:latin typeface="Calibri Light"/>
                <a:ea typeface="Calibri" charset="0"/>
                <a:cs typeface="Calibri Light"/>
              </a:rPr>
              <a:t>Manejar</a:t>
            </a:r>
            <a:r>
              <a:rPr lang="es-ES_tradnl" sz="2400" dirty="0">
                <a:latin typeface="Calibri Light"/>
                <a:ea typeface="Calibri" charset="0"/>
                <a:cs typeface="Calibri Light"/>
              </a:rPr>
              <a:t> condiciones potencialmente mortales</a:t>
            </a:r>
          </a:p>
          <a:p>
            <a:r>
              <a:rPr lang="es-ES_tradnl" sz="2400" b="1" dirty="0">
                <a:latin typeface="Calibri Light"/>
                <a:ea typeface="Calibri" charset="0"/>
                <a:cs typeface="Calibri Light"/>
              </a:rPr>
              <a:t>Tomar</a:t>
            </a:r>
            <a:r>
              <a:rPr lang="es-ES_tradnl" sz="2400" dirty="0">
                <a:latin typeface="Calibri Light"/>
                <a:ea typeface="Calibri" charset="0"/>
                <a:cs typeface="Calibri Light"/>
              </a:rPr>
              <a:t> un historial SAMPLE </a:t>
            </a:r>
          </a:p>
          <a:p>
            <a:r>
              <a:rPr lang="es-ES_tradnl" sz="2400" b="1" dirty="0">
                <a:latin typeface="Calibri Light"/>
                <a:ea typeface="Calibri" charset="0"/>
                <a:cs typeface="Calibri Light"/>
              </a:rPr>
              <a:t>Llevar a cabo</a:t>
            </a:r>
            <a:r>
              <a:rPr lang="es-ES_tradnl" sz="2400" dirty="0">
                <a:latin typeface="Calibri Light"/>
                <a:ea typeface="Calibri" charset="0"/>
                <a:cs typeface="Calibri Light"/>
              </a:rPr>
              <a:t> un examen físico secundario extendido</a:t>
            </a:r>
          </a:p>
          <a:p>
            <a:r>
              <a:rPr lang="es-ES_tradnl" sz="2400" b="1" dirty="0">
                <a:latin typeface="Calibri Light"/>
                <a:ea typeface="Calibri" charset="0"/>
                <a:cs typeface="Calibri Light"/>
              </a:rPr>
              <a:t>Piense </a:t>
            </a:r>
            <a:r>
              <a:rPr lang="es-ES_tradnl" sz="2400" dirty="0">
                <a:latin typeface="Calibri Light"/>
                <a:ea typeface="Calibri" charset="0"/>
                <a:cs typeface="Calibri Light"/>
              </a:rPr>
              <a:t>en posibles causas</a:t>
            </a:r>
          </a:p>
          <a:p>
            <a:r>
              <a:rPr lang="es-ES_tradnl" sz="2400" b="1" dirty="0">
                <a:latin typeface="Calibri Light"/>
                <a:ea typeface="Calibri" charset="0"/>
                <a:cs typeface="Calibri Light"/>
              </a:rPr>
              <a:t>Piense</a:t>
            </a:r>
            <a:r>
              <a:rPr lang="es-ES_tradnl" sz="2400" dirty="0">
                <a:latin typeface="Calibri Light"/>
                <a:ea typeface="Calibri" charset="0"/>
                <a:cs typeface="Calibri Light"/>
              </a:rPr>
              <a:t> en consideraciones pediátricas</a:t>
            </a:r>
          </a:p>
          <a:p>
            <a:r>
              <a:rPr lang="es-ES_tradnl" sz="2400" b="1" dirty="0">
                <a:latin typeface="Calibri Light"/>
                <a:ea typeface="Calibri" charset="0"/>
                <a:cs typeface="Calibri Light"/>
              </a:rPr>
              <a:t>Piense </a:t>
            </a:r>
            <a:r>
              <a:rPr lang="es-ES_tradnl" sz="2400" dirty="0">
                <a:latin typeface="Calibri Light"/>
                <a:ea typeface="Calibri" charset="0"/>
                <a:cs typeface="Calibri Light"/>
              </a:rPr>
              <a:t> en la disposición y transporte</a:t>
            </a:r>
            <a:endParaRPr lang="es-ES_tradnl" sz="2400" b="1" dirty="0">
              <a:latin typeface="Calibri Light"/>
              <a:ea typeface="Calibri" charset="0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69754006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443" y="1230053"/>
            <a:ext cx="10515600" cy="2852737"/>
          </a:xfrm>
        </p:spPr>
        <p:txBody>
          <a:bodyPr>
            <a:noAutofit/>
          </a:bodyPr>
          <a:lstStyle/>
          <a:p>
            <a:r>
              <a:rPr lang="es-ES_tradnl" sz="10000">
                <a:latin typeface="Calibri" panose="020F0502020204030204" pitchFamily="34" charset="0"/>
                <a:cs typeface="Calibri" panose="020F0502020204030204" pitchFamily="34" charset="0"/>
              </a:rPr>
              <a:t>Preguntas</a:t>
            </a:r>
          </a:p>
        </p:txBody>
      </p:sp>
      <p:pic>
        <p:nvPicPr>
          <p:cNvPr id="5" name="Graphic 4" descr="Question Mark with solid fill">
            <a:extLst>
              <a:ext uri="{FF2B5EF4-FFF2-40B4-BE49-F238E27FC236}">
                <a16:creationId xmlns:a16="http://schemas.microsoft.com/office/drawing/2014/main" id="{0F7A68C7-EA12-5636-42D8-0EF918341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39593" y="2640835"/>
            <a:ext cx="1240344" cy="1240344"/>
          </a:xfrm>
          <a:prstGeom prst="rect">
            <a:avLst/>
          </a:prstGeom>
        </p:spPr>
      </p:pic>
      <p:pic>
        <p:nvPicPr>
          <p:cNvPr id="6" name="Graphic 5" descr="Question Mark with solid fill">
            <a:extLst>
              <a:ext uri="{FF2B5EF4-FFF2-40B4-BE49-F238E27FC236}">
                <a16:creationId xmlns:a16="http://schemas.microsoft.com/office/drawing/2014/main" id="{F3FB05E8-658B-5DC1-AF1B-881852277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991201" y="2719532"/>
            <a:ext cx="1240344" cy="124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595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5;p1">
            <a:extLst>
              <a:ext uri="{FF2B5EF4-FFF2-40B4-BE49-F238E27FC236}">
                <a16:creationId xmlns:a16="http://schemas.microsoft.com/office/drawing/2014/main" id="{CD716821-B786-8443-44B2-27D218762B59}"/>
              </a:ext>
            </a:extLst>
          </p:cNvPr>
          <p:cNvSpPr txBox="1">
            <a:spLocks noGrp="1"/>
          </p:cNvSpPr>
          <p:nvPr/>
        </p:nvSpPr>
        <p:spPr>
          <a:xfrm>
            <a:off x="-2349" y="1828935"/>
            <a:ext cx="12201211" cy="13981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spcFirstLastPara="1" wrap="square" lIns="466325" tIns="360000" rIns="360000" bIns="828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810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55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55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228600"/>
            <a:endParaRPr lang="en-US">
              <a:solidFill>
                <a:srgbClr val="FFFFFF"/>
              </a:solidFill>
            </a:endParaRPr>
          </a:p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Arial"/>
              <a:buNone/>
            </a:pPr>
            <a:endParaRPr lang="en-US">
              <a:solidFill>
                <a:srgbClr val="FFFFFF"/>
              </a:solidFill>
            </a:endParaRPr>
          </a:p>
          <a:p>
            <a:pPr marL="228600" indent="-228600"/>
            <a:endParaRPr lang="en-US">
              <a:solidFill>
                <a:srgbClr val="FFFFFF"/>
              </a:solidFill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93050" y="1813346"/>
            <a:ext cx="10515600" cy="1430151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rgbClr val="FFFFFF"/>
                </a:solidFill>
                <a:latin typeface="Calibri"/>
                <a:ea typeface="Source Sans Pro"/>
                <a:cs typeface="Calibri"/>
              </a:rPr>
              <a:t>Tarjetas rápidas</a:t>
            </a:r>
          </a:p>
        </p:txBody>
      </p:sp>
      <p:pic>
        <p:nvPicPr>
          <p:cNvPr id="10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5FA17D39-950F-0825-4B1A-A05E0F473C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0107" y="5716787"/>
            <a:ext cx="3155301" cy="109078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7F20EC58-7CF0-6142-BC09-0531B28E58B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5932" y="103235"/>
            <a:ext cx="10858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1531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Tabla&#10;&#10;Descripción generada automáticamente">
            <a:extLst>
              <a:ext uri="{FF2B5EF4-FFF2-40B4-BE49-F238E27FC236}">
                <a16:creationId xmlns:a16="http://schemas.microsoft.com/office/drawing/2014/main" id="{85AA2E22-503F-E6B4-64E0-84D00ED143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2564952"/>
            <a:ext cx="2743200" cy="1728095"/>
          </a:xfrm>
          <a:prstGeom prst="rect">
            <a:avLst/>
          </a:prstGeom>
        </p:spPr>
      </p:pic>
      <p:pic>
        <p:nvPicPr>
          <p:cNvPr id="3" name="Imagen 2" descr="Tabla&#10;&#10;Descripción generada automáticamente">
            <a:extLst>
              <a:ext uri="{FF2B5EF4-FFF2-40B4-BE49-F238E27FC236}">
                <a16:creationId xmlns:a16="http://schemas.microsoft.com/office/drawing/2014/main" id="{A5579BE0-C441-4E13-9675-1D0B74B6C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60" y="233049"/>
            <a:ext cx="9693006" cy="614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336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E02BEFA-76FE-6AC1-3F9B-E79192F5F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26" y="237507"/>
            <a:ext cx="10418283" cy="617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805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Tabla&#10;&#10;Descripción generada automáticamente">
            <a:extLst>
              <a:ext uri="{FF2B5EF4-FFF2-40B4-BE49-F238E27FC236}">
                <a16:creationId xmlns:a16="http://schemas.microsoft.com/office/drawing/2014/main" id="{EA123DE8-74F6-A26F-DE8D-D6B248D02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22" y="810956"/>
            <a:ext cx="11051753" cy="463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73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26" y="2944908"/>
            <a:ext cx="6788227" cy="1325563"/>
          </a:xfrm>
        </p:spPr>
        <p:txBody>
          <a:bodyPr>
            <a:normAutofit/>
          </a:bodyPr>
          <a:lstStyle/>
          <a:p>
            <a:r>
              <a:rPr lang="es-ES_tradnl" dirty="0">
                <a:solidFill>
                  <a:srgbClr val="00205C"/>
                </a:solidFill>
                <a:latin typeface="Calibri"/>
                <a:cs typeface="Calibri"/>
              </a:rPr>
              <a:t>Parte 1: El método SAMPLE</a:t>
            </a:r>
            <a:endParaRPr lang="es-ES_tradnl" sz="4000" dirty="0" err="1">
              <a:solidFill>
                <a:srgbClr val="00205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45;p1">
            <a:extLst>
              <a:ext uri="{FF2B5EF4-FFF2-40B4-BE49-F238E27FC236}">
                <a16:creationId xmlns:a16="http://schemas.microsoft.com/office/drawing/2014/main" id="{130289C4-29C3-C027-15C8-F369B064776F}"/>
              </a:ext>
            </a:extLst>
          </p:cNvPr>
          <p:cNvSpPr txBox="1">
            <a:spLocks noGrp="1"/>
          </p:cNvSpPr>
          <p:nvPr/>
        </p:nvSpPr>
        <p:spPr>
          <a:xfrm>
            <a:off x="-2349" y="1828935"/>
            <a:ext cx="12201211" cy="13981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spcFirstLastPara="1" wrap="square" lIns="466325" tIns="360000" rIns="360000" bIns="828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810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55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55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228600"/>
            <a:endParaRPr lang="en-US">
              <a:solidFill>
                <a:srgbClr val="FFFFFF"/>
              </a:solidFill>
            </a:endParaRPr>
          </a:p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Arial"/>
              <a:buNone/>
            </a:pPr>
            <a:endParaRPr lang="en-US">
              <a:solidFill>
                <a:srgbClr val="FFFFFF"/>
              </a:solidFill>
            </a:endParaRPr>
          </a:p>
          <a:p>
            <a:pPr marL="228600" indent="-228600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hape 98">
            <a:extLst>
              <a:ext uri="{FF2B5EF4-FFF2-40B4-BE49-F238E27FC236}">
                <a16:creationId xmlns:a16="http://schemas.microsoft.com/office/drawing/2014/main" id="{34FF69EE-8DE0-8C2A-2735-6AD82ABB0014}"/>
              </a:ext>
            </a:extLst>
          </p:cNvPr>
          <p:cNvSpPr txBox="1">
            <a:spLocks/>
          </p:cNvSpPr>
          <p:nvPr/>
        </p:nvSpPr>
        <p:spPr>
          <a:xfrm>
            <a:off x="93050" y="1813346"/>
            <a:ext cx="10515600" cy="1430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br>
              <a:rPr lang="en-US" dirty="0">
                <a:solidFill>
                  <a:srgbClr val="FFFFFF"/>
                </a:solidFill>
                <a:latin typeface="Calibri"/>
                <a:ea typeface="Source Sans Pro"/>
                <a:cs typeface="Calibri"/>
              </a:rPr>
            </a:br>
            <a:br>
              <a:rPr lang="en-US" dirty="0">
                <a:solidFill>
                  <a:srgbClr val="FFFFFF"/>
                </a:solidFill>
                <a:latin typeface="Calibri"/>
                <a:ea typeface="Source Sans Pro"/>
                <a:cs typeface="Calibri"/>
              </a:rPr>
            </a:br>
            <a:r>
              <a:rPr lang="es-ES">
                <a:solidFill>
                  <a:srgbClr val="FFFFFF"/>
                </a:solidFill>
                <a:latin typeface="Calibri"/>
                <a:ea typeface="Source Sans Pro"/>
                <a:cs typeface="Calibri"/>
              </a:rPr>
              <a:t>Manejo de Dificultad Respiratoria</a:t>
            </a:r>
            <a:br>
              <a:rPr lang="en-US" dirty="0">
                <a:solidFill>
                  <a:srgbClr val="FFFFFF"/>
                </a:solidFill>
                <a:latin typeface="Calibri"/>
                <a:ea typeface="Source Sans Pro"/>
                <a:cs typeface="Calibri"/>
              </a:rPr>
            </a:br>
            <a:br>
              <a:rPr lang="en-US" dirty="0">
                <a:solidFill>
                  <a:srgbClr val="FFFFFF"/>
                </a:solidFill>
                <a:latin typeface="Calibri"/>
                <a:ea typeface="Source Sans Pro"/>
                <a:cs typeface="Calibri"/>
              </a:rPr>
            </a:br>
            <a:endParaRPr lang="en-US" dirty="0">
              <a:solidFill>
                <a:srgbClr val="FFFFFF"/>
              </a:solidFill>
              <a:latin typeface="Calibri"/>
              <a:ea typeface="Source Sans Pro"/>
              <a:cs typeface="Calibri"/>
            </a:endParaRPr>
          </a:p>
        </p:txBody>
      </p:sp>
      <p:pic>
        <p:nvPicPr>
          <p:cNvPr id="4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AE4C7CC0-64EB-B092-1C1F-7F8C1CE1F5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0107" y="5716787"/>
            <a:ext cx="3155301" cy="1090789"/>
          </a:xfrm>
          <a:prstGeom prst="rect">
            <a:avLst/>
          </a:prstGeom>
        </p:spPr>
      </p:pic>
      <p:pic>
        <p:nvPicPr>
          <p:cNvPr id="7" name="Picture 3" descr="Imagen que contiene foto, hombre, mujer, tabla&#10;&#10;Descripción generada automáticamente">
            <a:extLst>
              <a:ext uri="{FF2B5EF4-FFF2-40B4-BE49-F238E27FC236}">
                <a16:creationId xmlns:a16="http://schemas.microsoft.com/office/drawing/2014/main" id="{77EEFB16-A14A-AE7B-DF10-5E366454BD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7391" y="103235"/>
            <a:ext cx="10858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5896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Tabla&#10;&#10;Descripción generada automáticamente">
            <a:extLst>
              <a:ext uri="{FF2B5EF4-FFF2-40B4-BE49-F238E27FC236}">
                <a16:creationId xmlns:a16="http://schemas.microsoft.com/office/drawing/2014/main" id="{C5756AD9-496E-6124-C51D-53F158E95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510" y="35318"/>
            <a:ext cx="9344138" cy="661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4956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rgbClr val="00205C"/>
                </a:solidFill>
                <a:latin typeface="Calibri"/>
                <a:cs typeface="Calibri"/>
              </a:rPr>
              <a:t>Resumen</a:t>
            </a:r>
            <a:endParaRPr lang="es-ES" sz="4000" dirty="0" err="1">
              <a:solidFill>
                <a:srgbClr val="00205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91792F2-D408-9231-F22E-19376BC857D3}"/>
              </a:ext>
            </a:extLst>
          </p:cNvPr>
          <p:cNvSpPr txBox="1">
            <a:spLocks/>
          </p:cNvSpPr>
          <p:nvPr/>
        </p:nvSpPr>
        <p:spPr>
          <a:xfrm>
            <a:off x="710346" y="1549464"/>
            <a:ext cx="10817888" cy="465430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200" b="1" dirty="0">
                <a:solidFill>
                  <a:srgbClr val="002060"/>
                </a:solidFill>
                <a:latin typeface="Calibri Light"/>
                <a:cs typeface="Calibri Light"/>
              </a:rPr>
              <a:t>En esta presentación, hemos cubierto: </a:t>
            </a:r>
          </a:p>
          <a:p>
            <a:pPr>
              <a:buFont typeface="Arial" charset="0"/>
              <a:buChar char="•"/>
            </a:pPr>
            <a:r>
              <a:rPr lang="es-ES" sz="2200" dirty="0">
                <a:latin typeface="Calibri Light"/>
                <a:ea typeface="+mn-lt"/>
                <a:cs typeface="Calibri Light"/>
              </a:rPr>
              <a:t>El historial SAMPLE de un paciente con dificultad para respirar</a:t>
            </a:r>
          </a:p>
          <a:p>
            <a:pPr>
              <a:buFont typeface="Arial" charset="0"/>
              <a:buChar char="•"/>
            </a:pPr>
            <a:r>
              <a:rPr lang="es-ES" sz="2200" dirty="0">
                <a:latin typeface="Calibri Light"/>
                <a:ea typeface="+mn-lt"/>
                <a:cs typeface="Calibri Light"/>
              </a:rPr>
              <a:t>Hallazgos clave de la historia que sugieren diferentes causas de dificultad respiratoria</a:t>
            </a:r>
            <a:endParaRPr lang="es-ES" sz="2200" dirty="0">
              <a:latin typeface="Calibri Light"/>
              <a:cs typeface="Calibri Light"/>
            </a:endParaRPr>
          </a:p>
          <a:p>
            <a:pPr>
              <a:buFont typeface="Arial" charset="0"/>
              <a:buChar char="•"/>
            </a:pPr>
            <a:r>
              <a:rPr lang="es-ES" sz="2200" dirty="0">
                <a:latin typeface="Calibri Light"/>
                <a:ea typeface="+mn-lt"/>
                <a:cs typeface="Calibri Light"/>
              </a:rPr>
              <a:t>Cómo realizar un examen secundario a un paciente con dificultad respiratoria</a:t>
            </a:r>
            <a:endParaRPr lang="es-ES" sz="2200" dirty="0">
              <a:latin typeface="Calibri Light"/>
              <a:cs typeface="Calibri Light"/>
            </a:endParaRPr>
          </a:p>
          <a:p>
            <a:pPr>
              <a:buFont typeface="Arial" charset="0"/>
              <a:buChar char="•"/>
            </a:pPr>
            <a:r>
              <a:rPr lang="es-ES" sz="2200" dirty="0">
                <a:latin typeface="Calibri Light"/>
                <a:ea typeface="+mn-lt"/>
                <a:cs typeface="Calibri Light"/>
              </a:rPr>
              <a:t>Los signos de dificultad respiratoria</a:t>
            </a:r>
            <a:endParaRPr lang="es-ES" sz="2200" dirty="0">
              <a:latin typeface="Calibri Light"/>
              <a:cs typeface="Calibri Light"/>
            </a:endParaRPr>
          </a:p>
          <a:p>
            <a:pPr>
              <a:buFont typeface="Arial" charset="0"/>
              <a:buChar char="•"/>
            </a:pPr>
            <a:r>
              <a:rPr lang="es-ES" sz="2200" dirty="0">
                <a:latin typeface="Calibri Light"/>
                <a:ea typeface="+mn-lt"/>
                <a:cs typeface="Calibri Light"/>
              </a:rPr>
              <a:t>Las causas de alto riesgo de dificultad respiratoria</a:t>
            </a:r>
            <a:endParaRPr lang="es-ES" sz="2200" dirty="0">
              <a:latin typeface="Calibri Light"/>
              <a:cs typeface="Calibri Light"/>
            </a:endParaRPr>
          </a:p>
          <a:p>
            <a:pPr>
              <a:buFont typeface="Arial" charset="0"/>
              <a:buChar char="•"/>
            </a:pPr>
            <a:r>
              <a:rPr lang="es-ES" sz="2200" dirty="0">
                <a:latin typeface="Calibri Light"/>
                <a:ea typeface="+mn-lt"/>
                <a:cs typeface="Calibri Light"/>
              </a:rPr>
              <a:t>Acciones críticas para el manejo de pacientes con dificultad respiratoria</a:t>
            </a:r>
            <a:endParaRPr lang="es-ES" sz="2200" dirty="0">
              <a:latin typeface="Calibri Light"/>
              <a:cs typeface="Calibri Light"/>
            </a:endParaRPr>
          </a:p>
          <a:p>
            <a:pPr>
              <a:buFont typeface="Arial" charset="0"/>
              <a:buChar char="•"/>
            </a:pPr>
            <a:r>
              <a:rPr lang="es-ES" sz="2200" dirty="0">
                <a:latin typeface="Calibri Light"/>
                <a:ea typeface="+mn-lt"/>
                <a:cs typeface="Calibri Light"/>
              </a:rPr>
              <a:t>Habilidades esenciales para causas de alto riesgo de dificultad respiratoria</a:t>
            </a:r>
            <a:endParaRPr lang="es-ES" sz="2200" dirty="0">
              <a:latin typeface="Calibri Light"/>
              <a:cs typeface="Calibri Light"/>
            </a:endParaRPr>
          </a:p>
          <a:p>
            <a:pPr>
              <a:buFont typeface="Arial" charset="0"/>
              <a:buChar char="•"/>
            </a:pPr>
            <a:r>
              <a:rPr lang="es-ES" sz="2200">
                <a:latin typeface="Calibri Light"/>
                <a:ea typeface="+mn-lt"/>
                <a:cs typeface="Calibri Light"/>
              </a:rPr>
              <a:t>Consideraciones pediátricas especiales para dificultad respiratoria</a:t>
            </a:r>
            <a:endParaRPr lang="es-ES" sz="2200" dirty="0">
              <a:latin typeface="Calibri Light"/>
              <a:ea typeface="+mn-lt"/>
              <a:cs typeface="Calibri Light"/>
            </a:endParaRPr>
          </a:p>
          <a:p>
            <a:pPr>
              <a:buFont typeface="Arial" charset="0"/>
              <a:buChar char="•"/>
            </a:pPr>
            <a:r>
              <a:rPr lang="es-ES" sz="2200" dirty="0">
                <a:latin typeface="Calibri Light"/>
                <a:ea typeface="+mn-lt"/>
                <a:cs typeface="Calibri Light"/>
              </a:rPr>
              <a:t>Disposición y transporte de pacientes con dificultad respiratoria</a:t>
            </a:r>
            <a:endParaRPr lang="es-ES" sz="2200" dirty="0">
              <a:latin typeface="Calibri Light"/>
              <a:cs typeface="Calibri Light"/>
            </a:endParaRPr>
          </a:p>
        </p:txBody>
      </p:sp>
      <p:sp>
        <p:nvSpPr>
          <p:cNvPr id="3" name="Google Shape;45;p1">
            <a:extLst>
              <a:ext uri="{FF2B5EF4-FFF2-40B4-BE49-F238E27FC236}">
                <a16:creationId xmlns:a16="http://schemas.microsoft.com/office/drawing/2014/main" id="{95032FBE-822F-7639-763B-27E8EFB98B7C}"/>
              </a:ext>
            </a:extLst>
          </p:cNvPr>
          <p:cNvSpPr txBox="1">
            <a:spLocks noGrp="1"/>
          </p:cNvSpPr>
          <p:nvPr/>
        </p:nvSpPr>
        <p:spPr>
          <a:xfrm>
            <a:off x="-2044" y="394276"/>
            <a:ext cx="12193740" cy="13563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466325" tIns="360000" rIns="360000" bIns="828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810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55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55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228600"/>
            <a:endParaRPr lang="en-US">
              <a:solidFill>
                <a:srgbClr val="FFFFFF"/>
              </a:solidFill>
            </a:endParaRPr>
          </a:p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Arial"/>
              <a:buNone/>
            </a:pPr>
            <a:endParaRPr lang="en-US">
              <a:solidFill>
                <a:srgbClr val="FFFFFF"/>
              </a:solidFill>
            </a:endParaRPr>
          </a:p>
          <a:p>
            <a:pPr marL="228600" indent="-228600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08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32" y="25438"/>
            <a:ext cx="8119431" cy="1325563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00205C"/>
                </a:solidFill>
                <a:latin typeface="Calibri"/>
                <a:cs typeface="Calibri"/>
              </a:rPr>
              <a:t>S:  Signos y síntomas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F7811D-2033-52C5-C8EC-76D44DF6F980}"/>
              </a:ext>
            </a:extLst>
          </p:cNvPr>
          <p:cNvSpPr>
            <a:spLocks noGrp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solidFill>
                <a:srgbClr val="000000"/>
              </a:solidFill>
              <a:latin typeface="Calibri Light"/>
              <a:ea typeface="Source Sans Pro"/>
              <a:cs typeface="Calibri Ligh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C1CEBC6-0917-73FD-4F4A-AC9D16A4420C}"/>
              </a:ext>
            </a:extLst>
          </p:cNvPr>
          <p:cNvSpPr>
            <a:spLocks noGrp="1"/>
          </p:cNvSpPr>
          <p:nvPr/>
        </p:nvSpPr>
        <p:spPr>
          <a:xfrm>
            <a:off x="1276350" y="1952626"/>
            <a:ext cx="96393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b="1" dirty="0">
                <a:solidFill>
                  <a:srgbClr val="002060"/>
                </a:solidFill>
                <a:latin typeface="Calibri Light"/>
                <a:cs typeface="Calibri Light"/>
              </a:rPr>
              <a:t>Pregunte:</a:t>
            </a:r>
            <a:endParaRPr lang="es-ES_tradnl" dirty="0">
              <a:solidFill>
                <a:srgbClr val="002060"/>
              </a:solidFill>
              <a:latin typeface="Calibri Light"/>
              <a:cs typeface="Calibri Light"/>
            </a:endParaRPr>
          </a:p>
          <a:p>
            <a:pPr lvl="1"/>
            <a:r>
              <a:rPr lang="es-ES_tradnl" dirty="0">
                <a:latin typeface="Calibri Light"/>
                <a:cs typeface="Calibri Light"/>
              </a:rPr>
              <a:t>¿Cuándo comenzaron los síntomas?</a:t>
            </a:r>
          </a:p>
          <a:p>
            <a:pPr lvl="1"/>
            <a:r>
              <a:rPr lang="es-ES_tradnl" dirty="0">
                <a:latin typeface="Calibri Light"/>
                <a:cs typeface="Calibri Light"/>
              </a:rPr>
              <a:t>¿Evolucionaron rápidamente?</a:t>
            </a:r>
            <a:endParaRPr lang="es-ES_tradnl" dirty="0">
              <a:latin typeface="Calibri" panose="020F0502020204030204"/>
              <a:cs typeface="Calibri" panose="020F0502020204030204"/>
            </a:endParaRPr>
          </a:p>
          <a:p>
            <a:pPr lvl="1"/>
            <a:r>
              <a:rPr lang="es-ES_tradnl" dirty="0">
                <a:latin typeface="Calibri Light"/>
                <a:cs typeface="Calibri Light"/>
              </a:rPr>
              <a:t>¿Aparecen y desaparecen?</a:t>
            </a:r>
            <a:endParaRPr lang="es-ES_tradnl">
              <a:latin typeface="Calibri" panose="020F0502020204030204"/>
              <a:cs typeface="Calibri"/>
            </a:endParaRPr>
          </a:p>
          <a:p>
            <a:pPr lvl="1"/>
            <a:r>
              <a:rPr lang="es-ES_tradnl" dirty="0">
                <a:latin typeface="Calibri Light"/>
                <a:cs typeface="Calibri Light"/>
              </a:rPr>
              <a:t>¿Cuánto tiempo duran?</a:t>
            </a:r>
            <a:endParaRPr lang="es-ES_tradnl" dirty="0">
              <a:latin typeface="Calibri" panose="020F0502020204030204"/>
              <a:cs typeface="Calibri"/>
            </a:endParaRPr>
          </a:p>
          <a:p>
            <a:pPr lvl="1"/>
            <a:r>
              <a:rPr lang="es-ES_tradnl" dirty="0">
                <a:latin typeface="Calibri Light"/>
                <a:cs typeface="Calibri Light"/>
              </a:rPr>
              <a:t>¿Han variado con el tiempo?</a:t>
            </a:r>
            <a:endParaRPr lang="es-ES_tradnl">
              <a:latin typeface="Calibri" panose="020F0502020204030204"/>
              <a:cs typeface="Calibri"/>
            </a:endParaRPr>
          </a:p>
          <a:p>
            <a:pPr lvl="1"/>
            <a:r>
              <a:rPr lang="es-ES_tradnl" dirty="0">
                <a:latin typeface="Calibri Light"/>
                <a:cs typeface="Calibri Light"/>
              </a:rPr>
              <a:t>¿Tuvo un episodio similar anteriormente? </a:t>
            </a:r>
            <a:endParaRPr lang="es-ES_tradnl" dirty="0">
              <a:cs typeface="Calibri"/>
            </a:endParaRPr>
          </a:p>
          <a:p>
            <a:pPr marL="457200" lvl="1" indent="0">
              <a:buNone/>
            </a:pPr>
            <a:endParaRPr lang="en-US" dirty="0">
              <a:latin typeface="Calibri Light"/>
              <a:cs typeface="Calibri Light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A80A2D2-F607-FA73-9736-E6861E61A357}"/>
              </a:ext>
            </a:extLst>
          </p:cNvPr>
          <p:cNvSpPr/>
          <p:nvPr/>
        </p:nvSpPr>
        <p:spPr>
          <a:xfrm>
            <a:off x="8487923" y="1844811"/>
            <a:ext cx="1167851" cy="31700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D7D3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79016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A8C45457-CFCA-9447-94C8-EEC13298E5DE}" vid="{72CB8762-5401-C14D-9E66-90CA3EF8A0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A8C45457-CFCA-9447-94C8-EEC13298E5DE}" vid="{72CB8762-5401-C14D-9E66-90CA3EF8A05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F35176C8D5024CA9622F560EAE4050" ma:contentTypeVersion="20" ma:contentTypeDescription="Create a new document." ma:contentTypeScope="" ma:versionID="effc21bd732f0b1fef58876858886894">
  <xsd:schema xmlns:xsd="http://www.w3.org/2001/XMLSchema" xmlns:xs="http://www.w3.org/2001/XMLSchema" xmlns:p="http://schemas.microsoft.com/office/2006/metadata/properties" xmlns:ns2="accad10c-5865-4bcb-8f28-1d0009a45af1" xmlns:ns3="543f9313-ce28-4745-b323-cbc217887a95" targetNamespace="http://schemas.microsoft.com/office/2006/metadata/properties" ma:root="true" ma:fieldsID="04c66d113efc0afcae90be5251cfb40c" ns2:_="" ns3:_="">
    <xsd:import namespace="accad10c-5865-4bcb-8f28-1d0009a45af1"/>
    <xsd:import namespace="543f9313-ce28-4745-b323-cbc217887a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ad10c-5865-4bcb-8f28-1d0009a45a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a4eac88-8ae6-4a96-90c7-97bc93c844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f9313-ce28-4745-b323-cbc217887a9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b4e306bd-47d7-441a-ab2a-e6d0020056b0}" ma:internalName="TaxCatchAll" ma:showField="CatchAllData" ma:web="543f9313-ce28-4745-b323-cbc217887a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ccad10c-5865-4bcb-8f28-1d0009a45af1">
      <Terms xmlns="http://schemas.microsoft.com/office/infopath/2007/PartnerControls"/>
    </lcf76f155ced4ddcb4097134ff3c332f>
    <TaxCatchAll xmlns="543f9313-ce28-4745-b323-cbc217887a95" xsi:nil="true"/>
  </documentManagement>
</p:properties>
</file>

<file path=customXml/itemProps1.xml><?xml version="1.0" encoding="utf-8"?>
<ds:datastoreItem xmlns:ds="http://schemas.openxmlformats.org/officeDocument/2006/customXml" ds:itemID="{8A2394C1-FE51-40ED-B743-487BC8B23E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cad10c-5865-4bcb-8f28-1d0009a45af1"/>
    <ds:schemaRef ds:uri="543f9313-ce28-4745-b323-cbc217887a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1692B8B-9DCE-40C9-BE1A-E13EFD3E2B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F1C73D-6129-456D-8A1E-260797583F80}">
  <ds:schemaRefs>
    <ds:schemaRef ds:uri="accad10c-5865-4bcb-8f28-1d0009a45af1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543f9313-ce28-4745-b323-cbc217887a9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549</TotalTime>
  <Words>7914</Words>
  <Application>Microsoft Macintosh PowerPoint</Application>
  <PresentationFormat>Widescreen</PresentationFormat>
  <Paragraphs>1570</Paragraphs>
  <Slides>81</Slides>
  <Notes>81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81</vt:i4>
      </vt:variant>
    </vt:vector>
  </HeadingPairs>
  <TitlesOfParts>
    <vt:vector size="90" baseType="lpstr">
      <vt:lpstr>Arial</vt:lpstr>
      <vt:lpstr>Calibri</vt:lpstr>
      <vt:lpstr>Calibri Light</vt:lpstr>
      <vt:lpstr>Lato</vt:lpstr>
      <vt:lpstr>Source Sans Pro</vt:lpstr>
      <vt:lpstr>Wingdings</vt:lpstr>
      <vt:lpstr>Office Theme</vt:lpstr>
      <vt:lpstr>Office Theme</vt:lpstr>
      <vt:lpstr>3_Office Theme</vt:lpstr>
      <vt:lpstr>  Manejo de Dificultad Respiratoria  </vt:lpstr>
      <vt:lpstr>Objetivos</vt:lpstr>
      <vt:lpstr>Habilidades escenciales</vt:lpstr>
      <vt:lpstr>Objetivo del ABCDE: Dificultad respiratoria</vt:lpstr>
      <vt:lpstr>El método ABCDE</vt:lpstr>
      <vt:lpstr>Elementos clave en el abordaje ABCDE</vt:lpstr>
      <vt:lpstr>Elementos clave en el enfoque ABCDE</vt:lpstr>
      <vt:lpstr>Parte 1: El método SAMPLE</vt:lpstr>
      <vt:lpstr>S:  Signos y síntomas</vt:lpstr>
      <vt:lpstr>Si hubo dificultad respiratoria de manera AGUDA, PIENSE:</vt:lpstr>
      <vt:lpstr>PowerPoint Presentation</vt:lpstr>
      <vt:lpstr>S:  Signos y síntomas</vt:lpstr>
      <vt:lpstr>S:  Signos y síntomas</vt:lpstr>
      <vt:lpstr>S:  Signos y síntomas</vt:lpstr>
      <vt:lpstr>S:  Signos y síntomas</vt:lpstr>
      <vt:lpstr>S:  Signos y síntomas</vt:lpstr>
      <vt:lpstr>S:  Signos y síntomas</vt:lpstr>
      <vt:lpstr>A: Alergias</vt:lpstr>
      <vt:lpstr>M: Medicamentos</vt:lpstr>
      <vt:lpstr>P: Antecedentes Clínicos Personales</vt:lpstr>
      <vt:lpstr>P: Antecedentes Clínicos Personales</vt:lpstr>
      <vt:lpstr>L: Hora de úLtima ingesta</vt:lpstr>
      <vt:lpstr>E: Eventos relacionados con la enfermedad o lesión</vt:lpstr>
      <vt:lpstr>PowerPoint Presentation</vt:lpstr>
      <vt:lpstr>PowerPoint Presentation</vt:lpstr>
      <vt:lpstr>PowerPoint Presentation</vt:lpstr>
      <vt:lpstr>PowerPoint Presentation</vt:lpstr>
      <vt:lpstr>Dificultad Respiratoria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Hallazgos de la evaluación secundaria </vt:lpstr>
      <vt:lpstr>PowerPoint Presentation</vt:lpstr>
      <vt:lpstr>PowerPoint Presentation</vt:lpstr>
      <vt:lpstr>PowerPoint Presentation</vt:lpstr>
      <vt:lpstr>PowerPoint Presentation</vt:lpstr>
      <vt:lpstr>Dificultad Respiratoria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Dificultad respiratoria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Preguntas</vt:lpstr>
      <vt:lpstr>Tarjetas rápidas</vt:lpstr>
      <vt:lpstr>PowerPoint Presentation</vt:lpstr>
      <vt:lpstr>PowerPoint Presentation</vt:lpstr>
      <vt:lpstr>PowerPoint Presentation</vt:lpstr>
      <vt:lpstr>PowerPoint Presentation</vt:lpstr>
      <vt:lpstr>Resumen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TALISHINSKAYA, Fidan</cp:lastModifiedBy>
  <cp:revision>1503</cp:revision>
  <dcterms:created xsi:type="dcterms:W3CDTF">2023-05-01T23:50:17Z</dcterms:created>
  <dcterms:modified xsi:type="dcterms:W3CDTF">2023-11-08T14:42:20Z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0x01010012F35176C8D5024CA9622F560EAE4050</vt:lpwstr>
  </property>
  <property fmtid="{D5CDD505-2E9C-101B-9397-08002B2CF9AE}" pid="3" name="MediaServiceImageTags">
    <vt:lpwstr/>
  </property>
</Properties>
</file>