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16" r:id="rId4"/>
  </p:sldMasterIdLst>
  <p:notesMasterIdLst>
    <p:notesMasterId r:id="rId82"/>
  </p:notesMasterIdLst>
  <p:sldIdLst>
    <p:sldId id="364" r:id="rId5"/>
    <p:sldId id="365" r:id="rId6"/>
    <p:sldId id="386" r:id="rId7"/>
    <p:sldId id="341" r:id="rId8"/>
    <p:sldId id="342" r:id="rId9"/>
    <p:sldId id="262" r:id="rId10"/>
    <p:sldId id="263" r:id="rId11"/>
    <p:sldId id="264" r:id="rId12"/>
    <p:sldId id="265" r:id="rId13"/>
    <p:sldId id="387" r:id="rId14"/>
    <p:sldId id="267" r:id="rId15"/>
    <p:sldId id="268" r:id="rId16"/>
    <p:sldId id="269" r:id="rId17"/>
    <p:sldId id="270" r:id="rId18"/>
    <p:sldId id="271" r:id="rId19"/>
    <p:sldId id="272" r:id="rId20"/>
    <p:sldId id="274" r:id="rId21"/>
    <p:sldId id="273"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344" r:id="rId36"/>
    <p:sldId id="389" r:id="rId37"/>
    <p:sldId id="343" r:id="rId38"/>
    <p:sldId id="337" r:id="rId39"/>
    <p:sldId id="338" r:id="rId40"/>
    <p:sldId id="339" r:id="rId41"/>
    <p:sldId id="340" r:id="rId42"/>
    <p:sldId id="294" r:id="rId43"/>
    <p:sldId id="390" r:id="rId44"/>
    <p:sldId id="296" r:id="rId45"/>
    <p:sldId id="297" r:id="rId46"/>
    <p:sldId id="299" r:id="rId47"/>
    <p:sldId id="298" r:id="rId48"/>
    <p:sldId id="300" r:id="rId49"/>
    <p:sldId id="301" r:id="rId50"/>
    <p:sldId id="302" r:id="rId51"/>
    <p:sldId id="303" r:id="rId52"/>
    <p:sldId id="304" r:id="rId53"/>
    <p:sldId id="305" r:id="rId54"/>
    <p:sldId id="306" r:id="rId55"/>
    <p:sldId id="307" r:id="rId56"/>
    <p:sldId id="345" r:id="rId57"/>
    <p:sldId id="391" r:id="rId58"/>
    <p:sldId id="310" r:id="rId59"/>
    <p:sldId id="311" r:id="rId60"/>
    <p:sldId id="312" r:id="rId61"/>
    <p:sldId id="314" r:id="rId62"/>
    <p:sldId id="313" r:id="rId63"/>
    <p:sldId id="315" r:id="rId64"/>
    <p:sldId id="316" r:id="rId65"/>
    <p:sldId id="317" r:id="rId66"/>
    <p:sldId id="318" r:id="rId67"/>
    <p:sldId id="319" r:id="rId68"/>
    <p:sldId id="320" r:id="rId69"/>
    <p:sldId id="332" r:id="rId70"/>
    <p:sldId id="333" r:id="rId71"/>
    <p:sldId id="334" r:id="rId72"/>
    <p:sldId id="335" r:id="rId73"/>
    <p:sldId id="336" r:id="rId74"/>
    <p:sldId id="326" r:id="rId75"/>
    <p:sldId id="394" r:id="rId76"/>
    <p:sldId id="392" r:id="rId77"/>
    <p:sldId id="329" r:id="rId78"/>
    <p:sldId id="330" r:id="rId79"/>
    <p:sldId id="331" r:id="rId80"/>
    <p:sldId id="395" r:id="rId81"/>
  </p:sldIdLst>
  <p:sldSz cx="12192000" cy="6858000"/>
  <p:notesSz cx="6858000" cy="9144000"/>
  <p:embeddedFontLst>
    <p:embeddedFont>
      <p:font typeface="Calibri" panose="020F0502020204030204" pitchFamily="34" charset="0"/>
      <p:regular r:id="rId83"/>
      <p:bold r:id="rId84"/>
      <p:italic r:id="rId85"/>
      <p:boldItalic r:id="rId86"/>
    </p:embeddedFont>
    <p:embeddedFont>
      <p:font typeface="Calibri Light" panose="020F0302020204030204" pitchFamily="34" charset="0"/>
      <p:regular r:id="rId87"/>
      <p:italic r:id="rId88"/>
    </p:embeddedFont>
    <p:embeddedFont>
      <p:font typeface="Lato" panose="020F0502020204030203" pitchFamily="34" charset="0"/>
      <p:regular r:id="rId89"/>
      <p:bold r:id="rId90"/>
      <p:italic r:id="rId91"/>
      <p:boldItalic r:id="rId92"/>
    </p:embeddedFont>
    <p:embeddedFont>
      <p:font typeface="Source Sans Pro" panose="020B0503030403020204" pitchFamily="34" charset="0"/>
      <p:regular r:id="rId93"/>
      <p:bold r:id="rId94"/>
      <p:italic r:id="rId95"/>
      <p:boldItalic r:id="rId9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2" pos="7680" userDrawn="1">
          <p15:clr>
            <a:srgbClr val="A4A3A4"/>
          </p15:clr>
        </p15:guide>
        <p15:guide id="3" orient="horz" pos="2160">
          <p15:clr>
            <a:srgbClr val="A4A3A4"/>
          </p15:clr>
        </p15:guide>
      </p15:sldGuideLst>
    </p:ext>
    <p: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r:id="rId97" roundtripDataSignature="AMtx7miLohyI/c0ZMUC+pRBk5wZKtoafz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5BB7D7-07E7-EE4F-BC46-7EA76BD5BCBC}" v="10" dt="2023-07-31T18:50:00.945"/>
    <p1510:client id="{47598DAA-D2C9-E852-24E9-0B1E88F6E3A0}" v="90" dt="2023-10-26T03:21:43.519"/>
    <p1510:client id="{907E78A5-8AE2-08E2-20DB-D1E58DCD9122}" v="3532" dt="2023-10-24T22:52:25.697"/>
    <p1510:client id="{B5DE3BD6-7113-00AB-5982-713C01DC4E21}" v="170" dt="2023-10-26T17:12:55.338"/>
  </p1510:revLst>
</p1510:revInfo>
</file>

<file path=ppt/tableStyles.xml><?xml version="1.0" encoding="utf-8"?>
<a:tblStyleLst xmlns:a="http://schemas.openxmlformats.org/drawingml/2006/main" def="{802A699F-CB2B-4BC9-A466-33EBB9605DFC}">
  <a:tblStyle styleId="{802A699F-CB2B-4BC9-A466-33EBB9605DFC}" styleName="Table_0">
    <a:wholeTbl>
      <a:tcTxStyle b="off" i="off">
        <a:font>
          <a:latin typeface="Calibri"/>
          <a:ea typeface="Calibri"/>
          <a:cs typeface="Calibri"/>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833" autoAdjust="0"/>
    <p:restoredTop sz="76741" autoAdjust="0"/>
  </p:normalViewPr>
  <p:slideViewPr>
    <p:cSldViewPr snapToGrid="0" snapToObjects="1" showGuides="1">
      <p:cViewPr varScale="1">
        <p:scale>
          <a:sx n="88" d="100"/>
          <a:sy n="88" d="100"/>
        </p:scale>
        <p:origin x="1744" y="184"/>
      </p:cViewPr>
      <p:guideLst>
        <p:guide pos="7680"/>
        <p:guide orient="horz"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font" Target="fonts/font2.fntdata"/><Relationship Id="rId89" Type="http://schemas.openxmlformats.org/officeDocument/2006/relationships/font" Target="fonts/font7.fntdata"/><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microsoft.com/office/2016/11/relationships/changesInfo" Target="changesInfos/changesInfo1.xml"/><Relationship Id="rId5" Type="http://schemas.openxmlformats.org/officeDocument/2006/relationships/slide" Target="slides/slide1.xml"/><Relationship Id="rId90" Type="http://schemas.openxmlformats.org/officeDocument/2006/relationships/font" Target="fonts/font8.fntdata"/><Relationship Id="rId95" Type="http://schemas.openxmlformats.org/officeDocument/2006/relationships/font" Target="fonts/font13.fntdata"/><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font" Target="fonts/font3.fntdata"/><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font" Target="fonts/font1.fntdata"/><Relationship Id="rId88" Type="http://schemas.openxmlformats.org/officeDocument/2006/relationships/font" Target="fonts/font6.fntdata"/><Relationship Id="rId91" Type="http://schemas.openxmlformats.org/officeDocument/2006/relationships/font" Target="fonts/font9.fntdata"/><Relationship Id="rId96" Type="http://schemas.openxmlformats.org/officeDocument/2006/relationships/font" Target="fonts/font14.fntdata"/><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font" Target="fonts/font4.fntdata"/><Relationship Id="rId94" Type="http://schemas.openxmlformats.org/officeDocument/2006/relationships/font" Target="fonts/font12.fntdata"/><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customschemas.google.com/relationships/presentationmetadata" Target="metadata"/><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font" Target="fonts/font10.fntdata"/><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font" Target="fonts/font5.fntdata"/><Relationship Id="rId61" Type="http://schemas.openxmlformats.org/officeDocument/2006/relationships/slide" Target="slides/slide57.xml"/><Relationship Id="rId82" Type="http://schemas.openxmlformats.org/officeDocument/2006/relationships/notesMaster" Target="notesMasters/notesMaster1.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font" Target="fonts/font11.fntdata"/><Relationship Id="rId98" Type="http://schemas.openxmlformats.org/officeDocument/2006/relationships/presProps" Target="presProps.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era,  Juan (OS-)" userId="S::verajua_paho.org#ext#@worldhealthorg.onmicrosoft.com::d4a6bcd2-ec73-4ae3-9347-161d4b21fb1f" providerId="AD" clId="Web-{907E78A5-8AE2-08E2-20DB-D1E58DCD9122}"/>
    <pc:docChg chg="addSld delSld modSld sldOrd">
      <pc:chgData name="Vera,  Juan (OS-)" userId="S::verajua_paho.org#ext#@worldhealthorg.onmicrosoft.com::d4a6bcd2-ec73-4ae3-9347-161d4b21fb1f" providerId="AD" clId="Web-{907E78A5-8AE2-08E2-20DB-D1E58DCD9122}" dt="2023-10-24T22:52:25.697" v="2811"/>
      <pc:docMkLst>
        <pc:docMk/>
      </pc:docMkLst>
      <pc:sldChg chg="addSp delSp modSp ord">
        <pc:chgData name="Vera,  Juan (OS-)" userId="S::verajua_paho.org#ext#@worldhealthorg.onmicrosoft.com::d4a6bcd2-ec73-4ae3-9347-161d4b21fb1f" providerId="AD" clId="Web-{907E78A5-8AE2-08E2-20DB-D1E58DCD9122}" dt="2023-10-24T17:29:13.441" v="355" actId="14100"/>
        <pc:sldMkLst>
          <pc:docMk/>
          <pc:sldMk cId="0" sldId="262"/>
        </pc:sldMkLst>
        <pc:spChg chg="add mod">
          <ac:chgData name="Vera,  Juan (OS-)" userId="S::verajua_paho.org#ext#@worldhealthorg.onmicrosoft.com::d4a6bcd2-ec73-4ae3-9347-161d4b21fb1f" providerId="AD" clId="Web-{907E78A5-8AE2-08E2-20DB-D1E58DCD9122}" dt="2023-10-24T17:28:08.283" v="348" actId="1076"/>
          <ac:spMkLst>
            <pc:docMk/>
            <pc:sldMk cId="0" sldId="262"/>
            <ac:spMk id="2" creationId="{B964686A-AFBB-75C0-A3C1-017DD9AA1E16}"/>
          </ac:spMkLst>
        </pc:spChg>
        <pc:spChg chg="mod">
          <ac:chgData name="Vera,  Juan (OS-)" userId="S::verajua_paho.org#ext#@worldhealthorg.onmicrosoft.com::d4a6bcd2-ec73-4ae3-9347-161d4b21fb1f" providerId="AD" clId="Web-{907E78A5-8AE2-08E2-20DB-D1E58DCD9122}" dt="2023-10-24T17:27:05.219" v="338" actId="14100"/>
          <ac:spMkLst>
            <pc:docMk/>
            <pc:sldMk cId="0" sldId="262"/>
            <ac:spMk id="111" creationId="{00000000-0000-0000-0000-000000000000}"/>
          </ac:spMkLst>
        </pc:spChg>
        <pc:spChg chg="mod">
          <ac:chgData name="Vera,  Juan (OS-)" userId="S::verajua_paho.org#ext#@worldhealthorg.onmicrosoft.com::d4a6bcd2-ec73-4ae3-9347-161d4b21fb1f" providerId="AD" clId="Web-{907E78A5-8AE2-08E2-20DB-D1E58DCD9122}" dt="2023-10-24T17:29:13.441" v="355" actId="14100"/>
          <ac:spMkLst>
            <pc:docMk/>
            <pc:sldMk cId="0" sldId="262"/>
            <ac:spMk id="112" creationId="{00000000-0000-0000-0000-000000000000}"/>
          </ac:spMkLst>
        </pc:spChg>
        <pc:spChg chg="del mod">
          <ac:chgData name="Vera,  Juan (OS-)" userId="S::verajua_paho.org#ext#@worldhealthorg.onmicrosoft.com::d4a6bcd2-ec73-4ae3-9347-161d4b21fb1f" providerId="AD" clId="Web-{907E78A5-8AE2-08E2-20DB-D1E58DCD9122}" dt="2023-10-24T17:27:59.080" v="346"/>
          <ac:spMkLst>
            <pc:docMk/>
            <pc:sldMk cId="0" sldId="262"/>
            <ac:spMk id="113" creationId="{00000000-0000-0000-0000-000000000000}"/>
          </ac:spMkLst>
        </pc:spChg>
      </pc:sldChg>
      <pc:sldChg chg="modSp ord delAnim">
        <pc:chgData name="Vera,  Juan (OS-)" userId="S::verajua_paho.org#ext#@worldhealthorg.onmicrosoft.com::d4a6bcd2-ec73-4ae3-9347-161d4b21fb1f" providerId="AD" clId="Web-{907E78A5-8AE2-08E2-20DB-D1E58DCD9122}" dt="2023-10-24T17:32:45.214" v="421" actId="20577"/>
        <pc:sldMkLst>
          <pc:docMk/>
          <pc:sldMk cId="0" sldId="263"/>
        </pc:sldMkLst>
        <pc:spChg chg="mod">
          <ac:chgData name="Vera,  Juan (OS-)" userId="S::verajua_paho.org#ext#@worldhealthorg.onmicrosoft.com::d4a6bcd2-ec73-4ae3-9347-161d4b21fb1f" providerId="AD" clId="Web-{907E78A5-8AE2-08E2-20DB-D1E58DCD9122}" dt="2023-10-24T17:32:45.214" v="421" actId="20577"/>
          <ac:spMkLst>
            <pc:docMk/>
            <pc:sldMk cId="0" sldId="263"/>
            <ac:spMk id="118" creationId="{00000000-0000-0000-0000-000000000000}"/>
          </ac:spMkLst>
        </pc:spChg>
        <pc:spChg chg="mod">
          <ac:chgData name="Vera,  Juan (OS-)" userId="S::verajua_paho.org#ext#@worldhealthorg.onmicrosoft.com::d4a6bcd2-ec73-4ae3-9347-161d4b21fb1f" providerId="AD" clId="Web-{907E78A5-8AE2-08E2-20DB-D1E58DCD9122}" dt="2023-10-24T17:29:54.052" v="360" actId="1076"/>
          <ac:spMkLst>
            <pc:docMk/>
            <pc:sldMk cId="0" sldId="263"/>
            <ac:spMk id="122" creationId="{00000000-0000-0000-0000-000000000000}"/>
          </ac:spMkLst>
        </pc:spChg>
        <pc:picChg chg="mod">
          <ac:chgData name="Vera,  Juan (OS-)" userId="S::verajua_paho.org#ext#@worldhealthorg.onmicrosoft.com::d4a6bcd2-ec73-4ae3-9347-161d4b21fb1f" providerId="AD" clId="Web-{907E78A5-8AE2-08E2-20DB-D1E58DCD9122}" dt="2023-10-24T17:30:23.350" v="379" actId="14100"/>
          <ac:picMkLst>
            <pc:docMk/>
            <pc:sldMk cId="0" sldId="263"/>
            <ac:picMk id="2" creationId="{8E8AB93A-DE57-DC2F-656C-23C04B6169B4}"/>
          </ac:picMkLst>
        </pc:picChg>
        <pc:picChg chg="mod">
          <ac:chgData name="Vera,  Juan (OS-)" userId="S::verajua_paho.org#ext#@worldhealthorg.onmicrosoft.com::d4a6bcd2-ec73-4ae3-9347-161d4b21fb1f" providerId="AD" clId="Web-{907E78A5-8AE2-08E2-20DB-D1E58DCD9122}" dt="2023-10-24T17:30:23.350" v="378" actId="14100"/>
          <ac:picMkLst>
            <pc:docMk/>
            <pc:sldMk cId="0" sldId="263"/>
            <ac:picMk id="3" creationId="{E4FA120C-3097-AB2C-2979-9B4B75C3F516}"/>
          </ac:picMkLst>
        </pc:picChg>
        <pc:picChg chg="mod">
          <ac:chgData name="Vera,  Juan (OS-)" userId="S::verajua_paho.org#ext#@worldhealthorg.onmicrosoft.com::d4a6bcd2-ec73-4ae3-9347-161d4b21fb1f" providerId="AD" clId="Web-{907E78A5-8AE2-08E2-20DB-D1E58DCD9122}" dt="2023-10-24T17:30:23.350" v="377" actId="14100"/>
          <ac:picMkLst>
            <pc:docMk/>
            <pc:sldMk cId="0" sldId="263"/>
            <ac:picMk id="4" creationId="{405BB695-86AE-D150-80F4-EA38AB8BFC13}"/>
          </ac:picMkLst>
        </pc:picChg>
      </pc:sldChg>
      <pc:sldChg chg="modSp ord">
        <pc:chgData name="Vera,  Juan (OS-)" userId="S::verajua_paho.org#ext#@worldhealthorg.onmicrosoft.com::d4a6bcd2-ec73-4ae3-9347-161d4b21fb1f" providerId="AD" clId="Web-{907E78A5-8AE2-08E2-20DB-D1E58DCD9122}" dt="2023-10-24T17:54:25.975" v="454" actId="20577"/>
        <pc:sldMkLst>
          <pc:docMk/>
          <pc:sldMk cId="0" sldId="264"/>
        </pc:sldMkLst>
        <pc:spChg chg="mod">
          <ac:chgData name="Vera,  Juan (OS-)" userId="S::verajua_paho.org#ext#@worldhealthorg.onmicrosoft.com::d4a6bcd2-ec73-4ae3-9347-161d4b21fb1f" providerId="AD" clId="Web-{907E78A5-8AE2-08E2-20DB-D1E58DCD9122}" dt="2023-10-24T17:54:25.975" v="454" actId="20577"/>
          <ac:spMkLst>
            <pc:docMk/>
            <pc:sldMk cId="0" sldId="264"/>
            <ac:spMk id="127" creationId="{00000000-0000-0000-0000-000000000000}"/>
          </ac:spMkLst>
        </pc:spChg>
        <pc:spChg chg="mod">
          <ac:chgData name="Vera,  Juan (OS-)" userId="S::verajua_paho.org#ext#@worldhealthorg.onmicrosoft.com::d4a6bcd2-ec73-4ae3-9347-161d4b21fb1f" providerId="AD" clId="Web-{907E78A5-8AE2-08E2-20DB-D1E58DCD9122}" dt="2023-10-24T17:50:36.749" v="424" actId="1076"/>
          <ac:spMkLst>
            <pc:docMk/>
            <pc:sldMk cId="0" sldId="264"/>
            <ac:spMk id="129" creationId="{00000000-0000-0000-0000-000000000000}"/>
          </ac:spMkLst>
        </pc:spChg>
      </pc:sldChg>
      <pc:sldChg chg="modSp ord delAnim">
        <pc:chgData name="Vera,  Juan (OS-)" userId="S::verajua_paho.org#ext#@worldhealthorg.onmicrosoft.com::d4a6bcd2-ec73-4ae3-9347-161d4b21fb1f" providerId="AD" clId="Web-{907E78A5-8AE2-08E2-20DB-D1E58DCD9122}" dt="2023-10-24T17:57:45.012" v="507" actId="20577"/>
        <pc:sldMkLst>
          <pc:docMk/>
          <pc:sldMk cId="0" sldId="265"/>
        </pc:sldMkLst>
        <pc:spChg chg="mod">
          <ac:chgData name="Vera,  Juan (OS-)" userId="S::verajua_paho.org#ext#@worldhealthorg.onmicrosoft.com::d4a6bcd2-ec73-4ae3-9347-161d4b21fb1f" providerId="AD" clId="Web-{907E78A5-8AE2-08E2-20DB-D1E58DCD9122}" dt="2023-10-24T17:57:45.012" v="507" actId="20577"/>
          <ac:spMkLst>
            <pc:docMk/>
            <pc:sldMk cId="0" sldId="265"/>
            <ac:spMk id="134" creationId="{00000000-0000-0000-0000-000000000000}"/>
          </ac:spMkLst>
        </pc:spChg>
        <pc:spChg chg="mod">
          <ac:chgData name="Vera,  Juan (OS-)" userId="S::verajua_paho.org#ext#@worldhealthorg.onmicrosoft.com::d4a6bcd2-ec73-4ae3-9347-161d4b21fb1f" providerId="AD" clId="Web-{907E78A5-8AE2-08E2-20DB-D1E58DCD9122}" dt="2023-10-24T17:57:36.246" v="506" actId="20577"/>
          <ac:spMkLst>
            <pc:docMk/>
            <pc:sldMk cId="0" sldId="265"/>
            <ac:spMk id="135" creationId="{00000000-0000-0000-0000-000000000000}"/>
          </ac:spMkLst>
        </pc:spChg>
        <pc:spChg chg="mod">
          <ac:chgData name="Vera,  Juan (OS-)" userId="S::verajua_paho.org#ext#@worldhealthorg.onmicrosoft.com::d4a6bcd2-ec73-4ae3-9347-161d4b21fb1f" providerId="AD" clId="Web-{907E78A5-8AE2-08E2-20DB-D1E58DCD9122}" dt="2023-10-24T16:19:08.374" v="16" actId="1076"/>
          <ac:spMkLst>
            <pc:docMk/>
            <pc:sldMk cId="0" sldId="265"/>
            <ac:spMk id="137" creationId="{00000000-0000-0000-0000-000000000000}"/>
          </ac:spMkLst>
        </pc:spChg>
      </pc:sldChg>
      <pc:sldChg chg="modSp delAnim">
        <pc:chgData name="Vera,  Juan (OS-)" userId="S::verajua_paho.org#ext#@worldhealthorg.onmicrosoft.com::d4a6bcd2-ec73-4ae3-9347-161d4b21fb1f" providerId="AD" clId="Web-{907E78A5-8AE2-08E2-20DB-D1E58DCD9122}" dt="2023-10-24T18:00:35.111" v="529" actId="1076"/>
        <pc:sldMkLst>
          <pc:docMk/>
          <pc:sldMk cId="0" sldId="267"/>
        </pc:sldMkLst>
        <pc:spChg chg="mod">
          <ac:chgData name="Vera,  Juan (OS-)" userId="S::verajua_paho.org#ext#@worldhealthorg.onmicrosoft.com::d4a6bcd2-ec73-4ae3-9347-161d4b21fb1f" providerId="AD" clId="Web-{907E78A5-8AE2-08E2-20DB-D1E58DCD9122}" dt="2023-10-24T17:59:12.077" v="517" actId="20577"/>
          <ac:spMkLst>
            <pc:docMk/>
            <pc:sldMk cId="0" sldId="267"/>
            <ac:spMk id="151" creationId="{00000000-0000-0000-0000-000000000000}"/>
          </ac:spMkLst>
        </pc:spChg>
        <pc:spChg chg="mod">
          <ac:chgData name="Vera,  Juan (OS-)" userId="S::verajua_paho.org#ext#@worldhealthorg.onmicrosoft.com::d4a6bcd2-ec73-4ae3-9347-161d4b21fb1f" providerId="AD" clId="Web-{907E78A5-8AE2-08E2-20DB-D1E58DCD9122}" dt="2023-10-24T18:00:35.111" v="529" actId="1076"/>
          <ac:spMkLst>
            <pc:docMk/>
            <pc:sldMk cId="0" sldId="267"/>
            <ac:spMk id="152" creationId="{00000000-0000-0000-0000-000000000000}"/>
          </ac:spMkLst>
        </pc:spChg>
        <pc:spChg chg="mod">
          <ac:chgData name="Vera,  Juan (OS-)" userId="S::verajua_paho.org#ext#@worldhealthorg.onmicrosoft.com::d4a6bcd2-ec73-4ae3-9347-161d4b21fb1f" providerId="AD" clId="Web-{907E78A5-8AE2-08E2-20DB-D1E58DCD9122}" dt="2023-10-24T18:00:31.486" v="528" actId="1076"/>
          <ac:spMkLst>
            <pc:docMk/>
            <pc:sldMk cId="0" sldId="267"/>
            <ac:spMk id="153" creationId="{00000000-0000-0000-0000-000000000000}"/>
          </ac:spMkLst>
        </pc:spChg>
      </pc:sldChg>
      <pc:sldChg chg="modSp delAnim">
        <pc:chgData name="Vera,  Juan (OS-)" userId="S::verajua_paho.org#ext#@worldhealthorg.onmicrosoft.com::d4a6bcd2-ec73-4ae3-9347-161d4b21fb1f" providerId="AD" clId="Web-{907E78A5-8AE2-08E2-20DB-D1E58DCD9122}" dt="2023-10-24T18:02:34.068" v="549" actId="14100"/>
        <pc:sldMkLst>
          <pc:docMk/>
          <pc:sldMk cId="0" sldId="268"/>
        </pc:sldMkLst>
        <pc:spChg chg="mod">
          <ac:chgData name="Vera,  Juan (OS-)" userId="S::verajua_paho.org#ext#@worldhealthorg.onmicrosoft.com::d4a6bcd2-ec73-4ae3-9347-161d4b21fb1f" providerId="AD" clId="Web-{907E78A5-8AE2-08E2-20DB-D1E58DCD9122}" dt="2023-10-24T18:00:50.174" v="530" actId="20577"/>
          <ac:spMkLst>
            <pc:docMk/>
            <pc:sldMk cId="0" sldId="268"/>
            <ac:spMk id="160" creationId="{00000000-0000-0000-0000-000000000000}"/>
          </ac:spMkLst>
        </pc:spChg>
        <pc:spChg chg="mod">
          <ac:chgData name="Vera,  Juan (OS-)" userId="S::verajua_paho.org#ext#@worldhealthorg.onmicrosoft.com::d4a6bcd2-ec73-4ae3-9347-161d4b21fb1f" providerId="AD" clId="Web-{907E78A5-8AE2-08E2-20DB-D1E58DCD9122}" dt="2023-10-24T18:02:34.068" v="549" actId="14100"/>
          <ac:spMkLst>
            <pc:docMk/>
            <pc:sldMk cId="0" sldId="268"/>
            <ac:spMk id="161" creationId="{00000000-0000-0000-0000-000000000000}"/>
          </ac:spMkLst>
        </pc:spChg>
      </pc:sldChg>
      <pc:sldChg chg="modSp delAnim">
        <pc:chgData name="Vera,  Juan (OS-)" userId="S::verajua_paho.org#ext#@worldhealthorg.onmicrosoft.com::d4a6bcd2-ec73-4ae3-9347-161d4b21fb1f" providerId="AD" clId="Web-{907E78A5-8AE2-08E2-20DB-D1E58DCD9122}" dt="2023-10-24T18:04:36.009" v="561" actId="20577"/>
        <pc:sldMkLst>
          <pc:docMk/>
          <pc:sldMk cId="0" sldId="269"/>
        </pc:sldMkLst>
        <pc:spChg chg="mod">
          <ac:chgData name="Vera,  Juan (OS-)" userId="S::verajua_paho.org#ext#@worldhealthorg.onmicrosoft.com::d4a6bcd2-ec73-4ae3-9347-161d4b21fb1f" providerId="AD" clId="Web-{907E78A5-8AE2-08E2-20DB-D1E58DCD9122}" dt="2023-10-24T18:03:04.585" v="554" actId="1076"/>
          <ac:spMkLst>
            <pc:docMk/>
            <pc:sldMk cId="0" sldId="269"/>
            <ac:spMk id="169" creationId="{00000000-0000-0000-0000-000000000000}"/>
          </ac:spMkLst>
        </pc:spChg>
        <pc:spChg chg="mod">
          <ac:chgData name="Vera,  Juan (OS-)" userId="S::verajua_paho.org#ext#@worldhealthorg.onmicrosoft.com::d4a6bcd2-ec73-4ae3-9347-161d4b21fb1f" providerId="AD" clId="Web-{907E78A5-8AE2-08E2-20DB-D1E58DCD9122}" dt="2023-10-24T18:04:36.009" v="561" actId="20577"/>
          <ac:spMkLst>
            <pc:docMk/>
            <pc:sldMk cId="0" sldId="269"/>
            <ac:spMk id="170" creationId="{00000000-0000-0000-0000-000000000000}"/>
          </ac:spMkLst>
        </pc:spChg>
      </pc:sldChg>
      <pc:sldChg chg="modSp delAnim">
        <pc:chgData name="Vera,  Juan (OS-)" userId="S::verajua_paho.org#ext#@worldhealthorg.onmicrosoft.com::d4a6bcd2-ec73-4ae3-9347-161d4b21fb1f" providerId="AD" clId="Web-{907E78A5-8AE2-08E2-20DB-D1E58DCD9122}" dt="2023-10-24T18:07:06.873" v="586" actId="20577"/>
        <pc:sldMkLst>
          <pc:docMk/>
          <pc:sldMk cId="0" sldId="270"/>
        </pc:sldMkLst>
        <pc:spChg chg="mod">
          <ac:chgData name="Vera,  Juan (OS-)" userId="S::verajua_paho.org#ext#@worldhealthorg.onmicrosoft.com::d4a6bcd2-ec73-4ae3-9347-161d4b21fb1f" providerId="AD" clId="Web-{907E78A5-8AE2-08E2-20DB-D1E58DCD9122}" dt="2023-10-24T18:05:30.370" v="571" actId="20577"/>
          <ac:spMkLst>
            <pc:docMk/>
            <pc:sldMk cId="0" sldId="270"/>
            <ac:spMk id="178" creationId="{00000000-0000-0000-0000-000000000000}"/>
          </ac:spMkLst>
        </pc:spChg>
        <pc:spChg chg="mod">
          <ac:chgData name="Vera,  Juan (OS-)" userId="S::verajua_paho.org#ext#@worldhealthorg.onmicrosoft.com::d4a6bcd2-ec73-4ae3-9347-161d4b21fb1f" providerId="AD" clId="Web-{907E78A5-8AE2-08E2-20DB-D1E58DCD9122}" dt="2023-10-24T18:07:06.873" v="586" actId="20577"/>
          <ac:spMkLst>
            <pc:docMk/>
            <pc:sldMk cId="0" sldId="270"/>
            <ac:spMk id="179" creationId="{00000000-0000-0000-0000-000000000000}"/>
          </ac:spMkLst>
        </pc:spChg>
      </pc:sldChg>
      <pc:sldChg chg="modSp delAnim">
        <pc:chgData name="Vera,  Juan (OS-)" userId="S::verajua_paho.org#ext#@worldhealthorg.onmicrosoft.com::d4a6bcd2-ec73-4ae3-9347-161d4b21fb1f" providerId="AD" clId="Web-{907E78A5-8AE2-08E2-20DB-D1E58DCD9122}" dt="2023-10-24T18:08:23.641" v="597" actId="20577"/>
        <pc:sldMkLst>
          <pc:docMk/>
          <pc:sldMk cId="0" sldId="271"/>
        </pc:sldMkLst>
        <pc:spChg chg="mod">
          <ac:chgData name="Vera,  Juan (OS-)" userId="S::verajua_paho.org#ext#@worldhealthorg.onmicrosoft.com::d4a6bcd2-ec73-4ae3-9347-161d4b21fb1f" providerId="AD" clId="Web-{907E78A5-8AE2-08E2-20DB-D1E58DCD9122}" dt="2023-10-24T18:07:57.844" v="594" actId="1076"/>
          <ac:spMkLst>
            <pc:docMk/>
            <pc:sldMk cId="0" sldId="271"/>
            <ac:spMk id="187" creationId="{00000000-0000-0000-0000-000000000000}"/>
          </ac:spMkLst>
        </pc:spChg>
        <pc:spChg chg="mod">
          <ac:chgData name="Vera,  Juan (OS-)" userId="S::verajua_paho.org#ext#@worldhealthorg.onmicrosoft.com::d4a6bcd2-ec73-4ae3-9347-161d4b21fb1f" providerId="AD" clId="Web-{907E78A5-8AE2-08E2-20DB-D1E58DCD9122}" dt="2023-10-24T18:08:23.641" v="597" actId="20577"/>
          <ac:spMkLst>
            <pc:docMk/>
            <pc:sldMk cId="0" sldId="271"/>
            <ac:spMk id="188" creationId="{00000000-0000-0000-0000-000000000000}"/>
          </ac:spMkLst>
        </pc:spChg>
      </pc:sldChg>
      <pc:sldChg chg="modSp delAnim">
        <pc:chgData name="Vera,  Juan (OS-)" userId="S::verajua_paho.org#ext#@worldhealthorg.onmicrosoft.com::d4a6bcd2-ec73-4ae3-9347-161d4b21fb1f" providerId="AD" clId="Web-{907E78A5-8AE2-08E2-20DB-D1E58DCD9122}" dt="2023-10-24T18:10:55.224" v="606" actId="20577"/>
        <pc:sldMkLst>
          <pc:docMk/>
          <pc:sldMk cId="0" sldId="272"/>
        </pc:sldMkLst>
        <pc:spChg chg="mod">
          <ac:chgData name="Vera,  Juan (OS-)" userId="S::verajua_paho.org#ext#@worldhealthorg.onmicrosoft.com::d4a6bcd2-ec73-4ae3-9347-161d4b21fb1f" providerId="AD" clId="Web-{907E78A5-8AE2-08E2-20DB-D1E58DCD9122}" dt="2023-10-24T18:10:00.050" v="600" actId="20577"/>
          <ac:spMkLst>
            <pc:docMk/>
            <pc:sldMk cId="0" sldId="272"/>
            <ac:spMk id="196" creationId="{00000000-0000-0000-0000-000000000000}"/>
          </ac:spMkLst>
        </pc:spChg>
        <pc:spChg chg="mod">
          <ac:chgData name="Vera,  Juan (OS-)" userId="S::verajua_paho.org#ext#@worldhealthorg.onmicrosoft.com::d4a6bcd2-ec73-4ae3-9347-161d4b21fb1f" providerId="AD" clId="Web-{907E78A5-8AE2-08E2-20DB-D1E58DCD9122}" dt="2023-10-24T18:10:55.224" v="606" actId="20577"/>
          <ac:spMkLst>
            <pc:docMk/>
            <pc:sldMk cId="0" sldId="272"/>
            <ac:spMk id="197" creationId="{00000000-0000-0000-0000-000000000000}"/>
          </ac:spMkLst>
        </pc:spChg>
      </pc:sldChg>
      <pc:sldChg chg="modSp delAnim">
        <pc:chgData name="Vera,  Juan (OS-)" userId="S::verajua_paho.org#ext#@worldhealthorg.onmicrosoft.com::d4a6bcd2-ec73-4ae3-9347-161d4b21fb1f" providerId="AD" clId="Web-{907E78A5-8AE2-08E2-20DB-D1E58DCD9122}" dt="2023-10-24T18:14:18.855" v="643" actId="20577"/>
        <pc:sldMkLst>
          <pc:docMk/>
          <pc:sldMk cId="0" sldId="273"/>
        </pc:sldMkLst>
        <pc:spChg chg="mod">
          <ac:chgData name="Vera,  Juan (OS-)" userId="S::verajua_paho.org#ext#@worldhealthorg.onmicrosoft.com::d4a6bcd2-ec73-4ae3-9347-161d4b21fb1f" providerId="AD" clId="Web-{907E78A5-8AE2-08E2-20DB-D1E58DCD9122}" dt="2023-10-24T18:11:02.130" v="608" actId="1076"/>
          <ac:spMkLst>
            <pc:docMk/>
            <pc:sldMk cId="0" sldId="273"/>
            <ac:spMk id="3" creationId="{C146047F-C530-FCDB-68AE-12B91BBCD34F}"/>
          </ac:spMkLst>
        </pc:spChg>
        <pc:spChg chg="mod">
          <ac:chgData name="Vera,  Juan (OS-)" userId="S::verajua_paho.org#ext#@worldhealthorg.onmicrosoft.com::d4a6bcd2-ec73-4ae3-9347-161d4b21fb1f" providerId="AD" clId="Web-{907E78A5-8AE2-08E2-20DB-D1E58DCD9122}" dt="2023-10-24T18:11:13.771" v="610" actId="20577"/>
          <ac:spMkLst>
            <pc:docMk/>
            <pc:sldMk cId="0" sldId="273"/>
            <ac:spMk id="205" creationId="{00000000-0000-0000-0000-000000000000}"/>
          </ac:spMkLst>
        </pc:spChg>
        <pc:spChg chg="mod">
          <ac:chgData name="Vera,  Juan (OS-)" userId="S::verajua_paho.org#ext#@worldhealthorg.onmicrosoft.com::d4a6bcd2-ec73-4ae3-9347-161d4b21fb1f" providerId="AD" clId="Web-{907E78A5-8AE2-08E2-20DB-D1E58DCD9122}" dt="2023-10-24T18:14:18.855" v="643" actId="20577"/>
          <ac:spMkLst>
            <pc:docMk/>
            <pc:sldMk cId="0" sldId="273"/>
            <ac:spMk id="206" creationId="{00000000-0000-0000-0000-000000000000}"/>
          </ac:spMkLst>
        </pc:spChg>
        <pc:picChg chg="mod">
          <ac:chgData name="Vera,  Juan (OS-)" userId="S::verajua_paho.org#ext#@worldhealthorg.onmicrosoft.com::d4a6bcd2-ec73-4ae3-9347-161d4b21fb1f" providerId="AD" clId="Web-{907E78A5-8AE2-08E2-20DB-D1E58DCD9122}" dt="2023-10-24T18:11:02.115" v="607" actId="1076"/>
          <ac:picMkLst>
            <pc:docMk/>
            <pc:sldMk cId="0" sldId="273"/>
            <ac:picMk id="2" creationId="{D169200D-2EC7-0063-B334-755571EA8C1E}"/>
          </ac:picMkLst>
        </pc:picChg>
      </pc:sldChg>
      <pc:sldChg chg="modSp delAnim">
        <pc:chgData name="Vera,  Juan (OS-)" userId="S::verajua_paho.org#ext#@worldhealthorg.onmicrosoft.com::d4a6bcd2-ec73-4ae3-9347-161d4b21fb1f" providerId="AD" clId="Web-{907E78A5-8AE2-08E2-20DB-D1E58DCD9122}" dt="2023-10-24T18:16:25.312" v="661" actId="1076"/>
        <pc:sldMkLst>
          <pc:docMk/>
          <pc:sldMk cId="0" sldId="274"/>
        </pc:sldMkLst>
        <pc:spChg chg="mod">
          <ac:chgData name="Vera,  Juan (OS-)" userId="S::verajua_paho.org#ext#@worldhealthorg.onmicrosoft.com::d4a6bcd2-ec73-4ae3-9347-161d4b21fb1f" providerId="AD" clId="Web-{907E78A5-8AE2-08E2-20DB-D1E58DCD9122}" dt="2023-10-24T18:15:25.326" v="650" actId="1076"/>
          <ac:spMkLst>
            <pc:docMk/>
            <pc:sldMk cId="0" sldId="274"/>
            <ac:spMk id="3" creationId="{8C322D3B-6310-442F-A49E-AC274BF38D50}"/>
          </ac:spMkLst>
        </pc:spChg>
        <pc:spChg chg="mod">
          <ac:chgData name="Vera,  Juan (OS-)" userId="S::verajua_paho.org#ext#@worldhealthorg.onmicrosoft.com::d4a6bcd2-ec73-4ae3-9347-161d4b21fb1f" providerId="AD" clId="Web-{907E78A5-8AE2-08E2-20DB-D1E58DCD9122}" dt="2023-10-24T18:14:59.481" v="647" actId="1076"/>
          <ac:spMkLst>
            <pc:docMk/>
            <pc:sldMk cId="0" sldId="274"/>
            <ac:spMk id="216" creationId="{00000000-0000-0000-0000-000000000000}"/>
          </ac:spMkLst>
        </pc:spChg>
        <pc:spChg chg="mod">
          <ac:chgData name="Vera,  Juan (OS-)" userId="S::verajua_paho.org#ext#@worldhealthorg.onmicrosoft.com::d4a6bcd2-ec73-4ae3-9347-161d4b21fb1f" providerId="AD" clId="Web-{907E78A5-8AE2-08E2-20DB-D1E58DCD9122}" dt="2023-10-24T18:16:24.109" v="660" actId="20577"/>
          <ac:spMkLst>
            <pc:docMk/>
            <pc:sldMk cId="0" sldId="274"/>
            <ac:spMk id="217" creationId="{00000000-0000-0000-0000-000000000000}"/>
          </ac:spMkLst>
        </pc:spChg>
        <pc:picChg chg="mod">
          <ac:chgData name="Vera,  Juan (OS-)" userId="S::verajua_paho.org#ext#@worldhealthorg.onmicrosoft.com::d4a6bcd2-ec73-4ae3-9347-161d4b21fb1f" providerId="AD" clId="Web-{907E78A5-8AE2-08E2-20DB-D1E58DCD9122}" dt="2023-10-24T18:15:21.545" v="649" actId="14100"/>
          <ac:picMkLst>
            <pc:docMk/>
            <pc:sldMk cId="0" sldId="274"/>
            <ac:picMk id="2" creationId="{AE376BBD-6519-8A46-9F4C-DBAFF30B25AB}"/>
          </ac:picMkLst>
        </pc:picChg>
        <pc:picChg chg="mod">
          <ac:chgData name="Vera,  Juan (OS-)" userId="S::verajua_paho.org#ext#@worldhealthorg.onmicrosoft.com::d4a6bcd2-ec73-4ae3-9347-161d4b21fb1f" providerId="AD" clId="Web-{907E78A5-8AE2-08E2-20DB-D1E58DCD9122}" dt="2023-10-24T18:16:25.312" v="661" actId="1076"/>
          <ac:picMkLst>
            <pc:docMk/>
            <pc:sldMk cId="0" sldId="274"/>
            <ac:picMk id="219" creationId="{00000000-0000-0000-0000-000000000000}"/>
          </ac:picMkLst>
        </pc:picChg>
      </pc:sldChg>
      <pc:sldChg chg="modSp delAnim">
        <pc:chgData name="Vera,  Juan (OS-)" userId="S::verajua_paho.org#ext#@worldhealthorg.onmicrosoft.com::d4a6bcd2-ec73-4ae3-9347-161d4b21fb1f" providerId="AD" clId="Web-{907E78A5-8AE2-08E2-20DB-D1E58DCD9122}" dt="2023-10-24T18:28:29.678" v="675" actId="20577"/>
        <pc:sldMkLst>
          <pc:docMk/>
          <pc:sldMk cId="0" sldId="275"/>
        </pc:sldMkLst>
        <pc:spChg chg="mod">
          <ac:chgData name="Vera,  Juan (OS-)" userId="S::verajua_paho.org#ext#@worldhealthorg.onmicrosoft.com::d4a6bcd2-ec73-4ae3-9347-161d4b21fb1f" providerId="AD" clId="Web-{907E78A5-8AE2-08E2-20DB-D1E58DCD9122}" dt="2023-10-24T18:23:58.264" v="669" actId="1076"/>
          <ac:spMkLst>
            <pc:docMk/>
            <pc:sldMk cId="0" sldId="275"/>
            <ac:spMk id="225" creationId="{00000000-0000-0000-0000-000000000000}"/>
          </ac:spMkLst>
        </pc:spChg>
        <pc:spChg chg="mod">
          <ac:chgData name="Vera,  Juan (OS-)" userId="S::verajua_paho.org#ext#@worldhealthorg.onmicrosoft.com::d4a6bcd2-ec73-4ae3-9347-161d4b21fb1f" providerId="AD" clId="Web-{907E78A5-8AE2-08E2-20DB-D1E58DCD9122}" dt="2023-10-24T18:28:29.678" v="675" actId="20577"/>
          <ac:spMkLst>
            <pc:docMk/>
            <pc:sldMk cId="0" sldId="275"/>
            <ac:spMk id="226" creationId="{00000000-0000-0000-0000-000000000000}"/>
          </ac:spMkLst>
        </pc:spChg>
      </pc:sldChg>
      <pc:sldChg chg="modSp delAnim">
        <pc:chgData name="Vera,  Juan (OS-)" userId="S::verajua_paho.org#ext#@worldhealthorg.onmicrosoft.com::d4a6bcd2-ec73-4ae3-9347-161d4b21fb1f" providerId="AD" clId="Web-{907E78A5-8AE2-08E2-20DB-D1E58DCD9122}" dt="2023-10-24T18:30:26.510" v="695" actId="20577"/>
        <pc:sldMkLst>
          <pc:docMk/>
          <pc:sldMk cId="0" sldId="276"/>
        </pc:sldMkLst>
        <pc:spChg chg="mod">
          <ac:chgData name="Vera,  Juan (OS-)" userId="S::verajua_paho.org#ext#@worldhealthorg.onmicrosoft.com::d4a6bcd2-ec73-4ae3-9347-161d4b21fb1f" providerId="AD" clId="Web-{907E78A5-8AE2-08E2-20DB-D1E58DCD9122}" dt="2023-10-24T18:28:37.756" v="676" actId="20577"/>
          <ac:spMkLst>
            <pc:docMk/>
            <pc:sldMk cId="0" sldId="276"/>
            <ac:spMk id="234" creationId="{00000000-0000-0000-0000-000000000000}"/>
          </ac:spMkLst>
        </pc:spChg>
        <pc:spChg chg="mod">
          <ac:chgData name="Vera,  Juan (OS-)" userId="S::verajua_paho.org#ext#@worldhealthorg.onmicrosoft.com::d4a6bcd2-ec73-4ae3-9347-161d4b21fb1f" providerId="AD" clId="Web-{907E78A5-8AE2-08E2-20DB-D1E58DCD9122}" dt="2023-10-24T18:30:26.510" v="695" actId="20577"/>
          <ac:spMkLst>
            <pc:docMk/>
            <pc:sldMk cId="0" sldId="276"/>
            <ac:spMk id="235" creationId="{00000000-0000-0000-0000-000000000000}"/>
          </ac:spMkLst>
        </pc:spChg>
      </pc:sldChg>
      <pc:sldChg chg="modSp delAnim">
        <pc:chgData name="Vera,  Juan (OS-)" userId="S::verajua_paho.org#ext#@worldhealthorg.onmicrosoft.com::d4a6bcd2-ec73-4ae3-9347-161d4b21fb1f" providerId="AD" clId="Web-{907E78A5-8AE2-08E2-20DB-D1E58DCD9122}" dt="2023-10-24T18:32:53.139" v="756" actId="20577"/>
        <pc:sldMkLst>
          <pc:docMk/>
          <pc:sldMk cId="0" sldId="277"/>
        </pc:sldMkLst>
        <pc:spChg chg="mod">
          <ac:chgData name="Vera,  Juan (OS-)" userId="S::verajua_paho.org#ext#@worldhealthorg.onmicrosoft.com::d4a6bcd2-ec73-4ae3-9347-161d4b21fb1f" providerId="AD" clId="Web-{907E78A5-8AE2-08E2-20DB-D1E58DCD9122}" dt="2023-10-24T18:31:02.214" v="702" actId="20577"/>
          <ac:spMkLst>
            <pc:docMk/>
            <pc:sldMk cId="0" sldId="277"/>
            <ac:spMk id="243" creationId="{00000000-0000-0000-0000-000000000000}"/>
          </ac:spMkLst>
        </pc:spChg>
        <pc:spChg chg="mod">
          <ac:chgData name="Vera,  Juan (OS-)" userId="S::verajua_paho.org#ext#@worldhealthorg.onmicrosoft.com::d4a6bcd2-ec73-4ae3-9347-161d4b21fb1f" providerId="AD" clId="Web-{907E78A5-8AE2-08E2-20DB-D1E58DCD9122}" dt="2023-10-24T18:32:53.139" v="756" actId="20577"/>
          <ac:spMkLst>
            <pc:docMk/>
            <pc:sldMk cId="0" sldId="277"/>
            <ac:spMk id="244" creationId="{00000000-0000-0000-0000-000000000000}"/>
          </ac:spMkLst>
        </pc:spChg>
      </pc:sldChg>
      <pc:sldChg chg="modSp delAnim">
        <pc:chgData name="Vera,  Juan (OS-)" userId="S::verajua_paho.org#ext#@worldhealthorg.onmicrosoft.com::d4a6bcd2-ec73-4ae3-9347-161d4b21fb1f" providerId="AD" clId="Web-{907E78A5-8AE2-08E2-20DB-D1E58DCD9122}" dt="2023-10-24T18:34:33.017" v="766" actId="1076"/>
        <pc:sldMkLst>
          <pc:docMk/>
          <pc:sldMk cId="0" sldId="278"/>
        </pc:sldMkLst>
        <pc:spChg chg="mod">
          <ac:chgData name="Vera,  Juan (OS-)" userId="S::verajua_paho.org#ext#@worldhealthorg.onmicrosoft.com::d4a6bcd2-ec73-4ae3-9347-161d4b21fb1f" providerId="AD" clId="Web-{907E78A5-8AE2-08E2-20DB-D1E58DCD9122}" dt="2023-10-24T18:33:04.358" v="758" actId="1076"/>
          <ac:spMkLst>
            <pc:docMk/>
            <pc:sldMk cId="0" sldId="278"/>
            <ac:spMk id="3" creationId="{9C15FD78-1395-6CDA-E848-6AFBC17A2F3B}"/>
          </ac:spMkLst>
        </pc:spChg>
        <pc:spChg chg="mod">
          <ac:chgData name="Vera,  Juan (OS-)" userId="S::verajua_paho.org#ext#@worldhealthorg.onmicrosoft.com::d4a6bcd2-ec73-4ae3-9347-161d4b21fb1f" providerId="AD" clId="Web-{907E78A5-8AE2-08E2-20DB-D1E58DCD9122}" dt="2023-10-24T18:34:30.283" v="765" actId="1076"/>
          <ac:spMkLst>
            <pc:docMk/>
            <pc:sldMk cId="0" sldId="278"/>
            <ac:spMk id="252" creationId="{00000000-0000-0000-0000-000000000000}"/>
          </ac:spMkLst>
        </pc:spChg>
        <pc:spChg chg="mod">
          <ac:chgData name="Vera,  Juan (OS-)" userId="S::verajua_paho.org#ext#@worldhealthorg.onmicrosoft.com::d4a6bcd2-ec73-4ae3-9347-161d4b21fb1f" providerId="AD" clId="Web-{907E78A5-8AE2-08E2-20DB-D1E58DCD9122}" dt="2023-10-24T18:34:33.017" v="766" actId="1076"/>
          <ac:spMkLst>
            <pc:docMk/>
            <pc:sldMk cId="0" sldId="278"/>
            <ac:spMk id="253" creationId="{00000000-0000-0000-0000-000000000000}"/>
          </ac:spMkLst>
        </pc:spChg>
        <pc:picChg chg="mod">
          <ac:chgData name="Vera,  Juan (OS-)" userId="S::verajua_paho.org#ext#@worldhealthorg.onmicrosoft.com::d4a6bcd2-ec73-4ae3-9347-161d4b21fb1f" providerId="AD" clId="Web-{907E78A5-8AE2-08E2-20DB-D1E58DCD9122}" dt="2023-10-24T18:33:04.343" v="757" actId="1076"/>
          <ac:picMkLst>
            <pc:docMk/>
            <pc:sldMk cId="0" sldId="278"/>
            <ac:picMk id="2" creationId="{007F753F-D12D-76A4-9446-8C8B7CBF323D}"/>
          </ac:picMkLst>
        </pc:picChg>
        <pc:picChg chg="mod">
          <ac:chgData name="Vera,  Juan (OS-)" userId="S::verajua_paho.org#ext#@worldhealthorg.onmicrosoft.com::d4a6bcd2-ec73-4ae3-9347-161d4b21fb1f" providerId="AD" clId="Web-{907E78A5-8AE2-08E2-20DB-D1E58DCD9122}" dt="2023-10-24T18:34:13.220" v="764" actId="1076"/>
          <ac:picMkLst>
            <pc:docMk/>
            <pc:sldMk cId="0" sldId="278"/>
            <ac:picMk id="255" creationId="{00000000-0000-0000-0000-000000000000}"/>
          </ac:picMkLst>
        </pc:picChg>
      </pc:sldChg>
      <pc:sldChg chg="modSp delAnim">
        <pc:chgData name="Vera,  Juan (OS-)" userId="S::verajua_paho.org#ext#@worldhealthorg.onmicrosoft.com::d4a6bcd2-ec73-4ae3-9347-161d4b21fb1f" providerId="AD" clId="Web-{907E78A5-8AE2-08E2-20DB-D1E58DCD9122}" dt="2023-10-24T18:35:30.894" v="773" actId="20577"/>
        <pc:sldMkLst>
          <pc:docMk/>
          <pc:sldMk cId="0" sldId="279"/>
        </pc:sldMkLst>
        <pc:spChg chg="mod">
          <ac:chgData name="Vera,  Juan (OS-)" userId="S::verajua_paho.org#ext#@worldhealthorg.onmicrosoft.com::d4a6bcd2-ec73-4ae3-9347-161d4b21fb1f" providerId="AD" clId="Web-{907E78A5-8AE2-08E2-20DB-D1E58DCD9122}" dt="2023-10-24T18:34:46.674" v="768" actId="1076"/>
          <ac:spMkLst>
            <pc:docMk/>
            <pc:sldMk cId="0" sldId="279"/>
            <ac:spMk id="4" creationId="{0677E915-F297-A891-C834-14E50DC11805}"/>
          </ac:spMkLst>
        </pc:spChg>
        <pc:spChg chg="mod">
          <ac:chgData name="Vera,  Juan (OS-)" userId="S::verajua_paho.org#ext#@worldhealthorg.onmicrosoft.com::d4a6bcd2-ec73-4ae3-9347-161d4b21fb1f" providerId="AD" clId="Web-{907E78A5-8AE2-08E2-20DB-D1E58DCD9122}" dt="2023-10-24T18:35:30.894" v="773" actId="20577"/>
          <ac:spMkLst>
            <pc:docMk/>
            <pc:sldMk cId="0" sldId="279"/>
            <ac:spMk id="262" creationId="{00000000-0000-0000-0000-000000000000}"/>
          </ac:spMkLst>
        </pc:spChg>
        <pc:picChg chg="mod">
          <ac:chgData name="Vera,  Juan (OS-)" userId="S::verajua_paho.org#ext#@worldhealthorg.onmicrosoft.com::d4a6bcd2-ec73-4ae3-9347-161d4b21fb1f" providerId="AD" clId="Web-{907E78A5-8AE2-08E2-20DB-D1E58DCD9122}" dt="2023-10-24T18:34:46.658" v="767" actId="1076"/>
          <ac:picMkLst>
            <pc:docMk/>
            <pc:sldMk cId="0" sldId="279"/>
            <ac:picMk id="2" creationId="{393E6E8D-40D3-CF0D-3E49-38C0A1CAD5B8}"/>
          </ac:picMkLst>
        </pc:picChg>
        <pc:picChg chg="mod">
          <ac:chgData name="Vera,  Juan (OS-)" userId="S::verajua_paho.org#ext#@worldhealthorg.onmicrosoft.com::d4a6bcd2-ec73-4ae3-9347-161d4b21fb1f" providerId="AD" clId="Web-{907E78A5-8AE2-08E2-20DB-D1E58DCD9122}" dt="2023-10-24T18:35:13.190" v="771" actId="1076"/>
          <ac:picMkLst>
            <pc:docMk/>
            <pc:sldMk cId="0" sldId="279"/>
            <ac:picMk id="264" creationId="{00000000-0000-0000-0000-000000000000}"/>
          </ac:picMkLst>
        </pc:picChg>
      </pc:sldChg>
      <pc:sldChg chg="modSp delAnim">
        <pc:chgData name="Vera,  Juan (OS-)" userId="S::verajua_paho.org#ext#@worldhealthorg.onmicrosoft.com::d4a6bcd2-ec73-4ae3-9347-161d4b21fb1f" providerId="AD" clId="Web-{907E78A5-8AE2-08E2-20DB-D1E58DCD9122}" dt="2023-10-24T18:37:58.867" v="797" actId="20577"/>
        <pc:sldMkLst>
          <pc:docMk/>
          <pc:sldMk cId="0" sldId="280"/>
        </pc:sldMkLst>
        <pc:spChg chg="mod">
          <ac:chgData name="Vera,  Juan (OS-)" userId="S::verajua_paho.org#ext#@worldhealthorg.onmicrosoft.com::d4a6bcd2-ec73-4ae3-9347-161d4b21fb1f" providerId="AD" clId="Web-{907E78A5-8AE2-08E2-20DB-D1E58DCD9122}" dt="2023-10-24T18:35:47.191" v="775" actId="1076"/>
          <ac:spMkLst>
            <pc:docMk/>
            <pc:sldMk cId="0" sldId="280"/>
            <ac:spMk id="270" creationId="{00000000-0000-0000-0000-000000000000}"/>
          </ac:spMkLst>
        </pc:spChg>
        <pc:spChg chg="mod">
          <ac:chgData name="Vera,  Juan (OS-)" userId="S::verajua_paho.org#ext#@worldhealthorg.onmicrosoft.com::d4a6bcd2-ec73-4ae3-9347-161d4b21fb1f" providerId="AD" clId="Web-{907E78A5-8AE2-08E2-20DB-D1E58DCD9122}" dt="2023-10-24T18:37:58.867" v="797" actId="20577"/>
          <ac:spMkLst>
            <pc:docMk/>
            <pc:sldMk cId="0" sldId="280"/>
            <ac:spMk id="271" creationId="{00000000-0000-0000-0000-000000000000}"/>
          </ac:spMkLst>
        </pc:spChg>
      </pc:sldChg>
      <pc:sldChg chg="modSp delAnim">
        <pc:chgData name="Vera,  Juan (OS-)" userId="S::verajua_paho.org#ext#@worldhealthorg.onmicrosoft.com::d4a6bcd2-ec73-4ae3-9347-161d4b21fb1f" providerId="AD" clId="Web-{907E78A5-8AE2-08E2-20DB-D1E58DCD9122}" dt="2023-10-24T18:41:42.937" v="868" actId="20577"/>
        <pc:sldMkLst>
          <pc:docMk/>
          <pc:sldMk cId="0" sldId="281"/>
        </pc:sldMkLst>
        <pc:spChg chg="mod">
          <ac:chgData name="Vera,  Juan (OS-)" userId="S::verajua_paho.org#ext#@worldhealthorg.onmicrosoft.com::d4a6bcd2-ec73-4ae3-9347-161d4b21fb1f" providerId="AD" clId="Web-{907E78A5-8AE2-08E2-20DB-D1E58DCD9122}" dt="2023-10-24T18:38:52.181" v="811" actId="1076"/>
          <ac:spMkLst>
            <pc:docMk/>
            <pc:sldMk cId="0" sldId="281"/>
            <ac:spMk id="3" creationId="{1E746FD6-C7F2-F55E-87CA-4D98BBA66077}"/>
          </ac:spMkLst>
        </pc:spChg>
        <pc:spChg chg="mod">
          <ac:chgData name="Vera,  Juan (OS-)" userId="S::verajua_paho.org#ext#@worldhealthorg.onmicrosoft.com::d4a6bcd2-ec73-4ae3-9347-161d4b21fb1f" providerId="AD" clId="Web-{907E78A5-8AE2-08E2-20DB-D1E58DCD9122}" dt="2023-10-24T18:38:33.415" v="802" actId="1076"/>
          <ac:spMkLst>
            <pc:docMk/>
            <pc:sldMk cId="0" sldId="281"/>
            <ac:spMk id="279" creationId="{00000000-0000-0000-0000-000000000000}"/>
          </ac:spMkLst>
        </pc:spChg>
        <pc:spChg chg="mod">
          <ac:chgData name="Vera,  Juan (OS-)" userId="S::verajua_paho.org#ext#@worldhealthorg.onmicrosoft.com::d4a6bcd2-ec73-4ae3-9347-161d4b21fb1f" providerId="AD" clId="Web-{907E78A5-8AE2-08E2-20DB-D1E58DCD9122}" dt="2023-10-24T18:41:42.937" v="868" actId="20577"/>
          <ac:spMkLst>
            <pc:docMk/>
            <pc:sldMk cId="0" sldId="281"/>
            <ac:spMk id="280" creationId="{00000000-0000-0000-0000-000000000000}"/>
          </ac:spMkLst>
        </pc:spChg>
        <pc:picChg chg="mod">
          <ac:chgData name="Vera,  Juan (OS-)" userId="S::verajua_paho.org#ext#@worldhealthorg.onmicrosoft.com::d4a6bcd2-ec73-4ae3-9347-161d4b21fb1f" providerId="AD" clId="Web-{907E78A5-8AE2-08E2-20DB-D1E58DCD9122}" dt="2023-10-24T18:38:52.166" v="810" actId="1076"/>
          <ac:picMkLst>
            <pc:docMk/>
            <pc:sldMk cId="0" sldId="281"/>
            <ac:picMk id="2" creationId="{2E16DA18-1140-3EE7-06C9-3E471BBA8385}"/>
          </ac:picMkLst>
        </pc:picChg>
      </pc:sldChg>
      <pc:sldChg chg="modSp delAnim">
        <pc:chgData name="Vera,  Juan (OS-)" userId="S::verajua_paho.org#ext#@worldhealthorg.onmicrosoft.com::d4a6bcd2-ec73-4ae3-9347-161d4b21fb1f" providerId="AD" clId="Web-{907E78A5-8AE2-08E2-20DB-D1E58DCD9122}" dt="2023-10-24T18:44:05.785" v="906" actId="20577"/>
        <pc:sldMkLst>
          <pc:docMk/>
          <pc:sldMk cId="0" sldId="282"/>
        </pc:sldMkLst>
        <pc:spChg chg="mod">
          <ac:chgData name="Vera,  Juan (OS-)" userId="S::verajua_paho.org#ext#@worldhealthorg.onmicrosoft.com::d4a6bcd2-ec73-4ae3-9347-161d4b21fb1f" providerId="AD" clId="Web-{907E78A5-8AE2-08E2-20DB-D1E58DCD9122}" dt="2023-10-24T18:41:52.765" v="870" actId="1076"/>
          <ac:spMkLst>
            <pc:docMk/>
            <pc:sldMk cId="0" sldId="282"/>
            <ac:spMk id="288" creationId="{00000000-0000-0000-0000-000000000000}"/>
          </ac:spMkLst>
        </pc:spChg>
        <pc:spChg chg="mod">
          <ac:chgData name="Vera,  Juan (OS-)" userId="S::verajua_paho.org#ext#@worldhealthorg.onmicrosoft.com::d4a6bcd2-ec73-4ae3-9347-161d4b21fb1f" providerId="AD" clId="Web-{907E78A5-8AE2-08E2-20DB-D1E58DCD9122}" dt="2023-10-24T18:44:05.785" v="906" actId="20577"/>
          <ac:spMkLst>
            <pc:docMk/>
            <pc:sldMk cId="0" sldId="282"/>
            <ac:spMk id="289" creationId="{00000000-0000-0000-0000-000000000000}"/>
          </ac:spMkLst>
        </pc:spChg>
        <pc:picChg chg="mod">
          <ac:chgData name="Vera,  Juan (OS-)" userId="S::verajua_paho.org#ext#@worldhealthorg.onmicrosoft.com::d4a6bcd2-ec73-4ae3-9347-161d4b21fb1f" providerId="AD" clId="Web-{907E78A5-8AE2-08E2-20DB-D1E58DCD9122}" dt="2023-10-24T18:41:50.312" v="869" actId="1076"/>
          <ac:picMkLst>
            <pc:docMk/>
            <pc:sldMk cId="0" sldId="282"/>
            <ac:picMk id="291" creationId="{00000000-0000-0000-0000-000000000000}"/>
          </ac:picMkLst>
        </pc:picChg>
      </pc:sldChg>
      <pc:sldChg chg="modSp delAnim">
        <pc:chgData name="Vera,  Juan (OS-)" userId="S::verajua_paho.org#ext#@worldhealthorg.onmicrosoft.com::d4a6bcd2-ec73-4ae3-9347-161d4b21fb1f" providerId="AD" clId="Web-{907E78A5-8AE2-08E2-20DB-D1E58DCD9122}" dt="2023-10-24T18:46:42.946" v="946" actId="1076"/>
        <pc:sldMkLst>
          <pc:docMk/>
          <pc:sldMk cId="0" sldId="283"/>
        </pc:sldMkLst>
        <pc:spChg chg="mod">
          <ac:chgData name="Vera,  Juan (OS-)" userId="S::verajua_paho.org#ext#@worldhealthorg.onmicrosoft.com::d4a6bcd2-ec73-4ae3-9347-161d4b21fb1f" providerId="AD" clId="Web-{907E78A5-8AE2-08E2-20DB-D1E58DCD9122}" dt="2023-10-24T18:46:42.946" v="946" actId="1076"/>
          <ac:spMkLst>
            <pc:docMk/>
            <pc:sldMk cId="0" sldId="283"/>
            <ac:spMk id="298" creationId="{00000000-0000-0000-0000-000000000000}"/>
          </ac:spMkLst>
        </pc:spChg>
      </pc:sldChg>
      <pc:sldChg chg="modSp delAnim">
        <pc:chgData name="Vera,  Juan (OS-)" userId="S::verajua_paho.org#ext#@worldhealthorg.onmicrosoft.com::d4a6bcd2-ec73-4ae3-9347-161d4b21fb1f" providerId="AD" clId="Web-{907E78A5-8AE2-08E2-20DB-D1E58DCD9122}" dt="2023-10-24T18:47:49.026" v="958" actId="20577"/>
        <pc:sldMkLst>
          <pc:docMk/>
          <pc:sldMk cId="0" sldId="284"/>
        </pc:sldMkLst>
        <pc:spChg chg="mod">
          <ac:chgData name="Vera,  Juan (OS-)" userId="S::verajua_paho.org#ext#@worldhealthorg.onmicrosoft.com::d4a6bcd2-ec73-4ae3-9347-161d4b21fb1f" providerId="AD" clId="Web-{907E78A5-8AE2-08E2-20DB-D1E58DCD9122}" dt="2023-10-24T18:47:49.026" v="958" actId="20577"/>
          <ac:spMkLst>
            <pc:docMk/>
            <pc:sldMk cId="0" sldId="284"/>
            <ac:spMk id="307" creationId="{00000000-0000-0000-0000-000000000000}"/>
          </ac:spMkLst>
        </pc:spChg>
      </pc:sldChg>
      <pc:sldChg chg="modSp">
        <pc:chgData name="Vera,  Juan (OS-)" userId="S::verajua_paho.org#ext#@worldhealthorg.onmicrosoft.com::d4a6bcd2-ec73-4ae3-9347-161d4b21fb1f" providerId="AD" clId="Web-{907E78A5-8AE2-08E2-20DB-D1E58DCD9122}" dt="2023-10-24T19:09:56.363" v="975" actId="20577"/>
        <pc:sldMkLst>
          <pc:docMk/>
          <pc:sldMk cId="0" sldId="285"/>
        </pc:sldMkLst>
        <pc:spChg chg="mod">
          <ac:chgData name="Vera,  Juan (OS-)" userId="S::verajua_paho.org#ext#@worldhealthorg.onmicrosoft.com::d4a6bcd2-ec73-4ae3-9347-161d4b21fb1f" providerId="AD" clId="Web-{907E78A5-8AE2-08E2-20DB-D1E58DCD9122}" dt="2023-10-24T19:09:56.363" v="975" actId="20577"/>
          <ac:spMkLst>
            <pc:docMk/>
            <pc:sldMk cId="0" sldId="285"/>
            <ac:spMk id="315" creationId="{00000000-0000-0000-0000-000000000000}"/>
          </ac:spMkLst>
        </pc:spChg>
        <pc:spChg chg="mod">
          <ac:chgData name="Vera,  Juan (OS-)" userId="S::verajua_paho.org#ext#@worldhealthorg.onmicrosoft.com::d4a6bcd2-ec73-4ae3-9347-161d4b21fb1f" providerId="AD" clId="Web-{907E78A5-8AE2-08E2-20DB-D1E58DCD9122}" dt="2023-10-24T19:09:25.659" v="974" actId="20577"/>
          <ac:spMkLst>
            <pc:docMk/>
            <pc:sldMk cId="0" sldId="285"/>
            <ac:spMk id="316" creationId="{00000000-0000-0000-0000-000000000000}"/>
          </ac:spMkLst>
        </pc:spChg>
      </pc:sldChg>
      <pc:sldChg chg="modSp delAnim">
        <pc:chgData name="Vera,  Juan (OS-)" userId="S::verajua_paho.org#ext#@worldhealthorg.onmicrosoft.com::d4a6bcd2-ec73-4ae3-9347-161d4b21fb1f" providerId="AD" clId="Web-{907E78A5-8AE2-08E2-20DB-D1E58DCD9122}" dt="2023-10-24T19:13:39.511" v="1010" actId="20577"/>
        <pc:sldMkLst>
          <pc:docMk/>
          <pc:sldMk cId="0" sldId="286"/>
        </pc:sldMkLst>
        <pc:spChg chg="mod">
          <ac:chgData name="Vera,  Juan (OS-)" userId="S::verajua_paho.org#ext#@worldhealthorg.onmicrosoft.com::d4a6bcd2-ec73-4ae3-9347-161d4b21fb1f" providerId="AD" clId="Web-{907E78A5-8AE2-08E2-20DB-D1E58DCD9122}" dt="2023-10-24T19:10:53.818" v="991" actId="1076"/>
          <ac:spMkLst>
            <pc:docMk/>
            <pc:sldMk cId="0" sldId="286"/>
            <ac:spMk id="324" creationId="{00000000-0000-0000-0000-000000000000}"/>
          </ac:spMkLst>
        </pc:spChg>
        <pc:spChg chg="mod">
          <ac:chgData name="Vera,  Juan (OS-)" userId="S::verajua_paho.org#ext#@worldhealthorg.onmicrosoft.com::d4a6bcd2-ec73-4ae3-9347-161d4b21fb1f" providerId="AD" clId="Web-{907E78A5-8AE2-08E2-20DB-D1E58DCD9122}" dt="2023-10-24T19:13:39.511" v="1010" actId="20577"/>
          <ac:spMkLst>
            <pc:docMk/>
            <pc:sldMk cId="0" sldId="286"/>
            <ac:spMk id="325" creationId="{00000000-0000-0000-0000-000000000000}"/>
          </ac:spMkLst>
        </pc:spChg>
      </pc:sldChg>
      <pc:sldChg chg="addSp delSp modSp delAnim">
        <pc:chgData name="Vera,  Juan (OS-)" userId="S::verajua_paho.org#ext#@worldhealthorg.onmicrosoft.com::d4a6bcd2-ec73-4ae3-9347-161d4b21fb1f" providerId="AD" clId="Web-{907E78A5-8AE2-08E2-20DB-D1E58DCD9122}" dt="2023-10-24T19:20:47.932" v="1119" actId="1076"/>
        <pc:sldMkLst>
          <pc:docMk/>
          <pc:sldMk cId="0" sldId="287"/>
        </pc:sldMkLst>
        <pc:spChg chg="add mod">
          <ac:chgData name="Vera,  Juan (OS-)" userId="S::verajua_paho.org#ext#@worldhealthorg.onmicrosoft.com::d4a6bcd2-ec73-4ae3-9347-161d4b21fb1f" providerId="AD" clId="Web-{907E78A5-8AE2-08E2-20DB-D1E58DCD9122}" dt="2023-10-24T19:20:47.932" v="1119" actId="1076"/>
          <ac:spMkLst>
            <pc:docMk/>
            <pc:sldMk cId="0" sldId="287"/>
            <ac:spMk id="3" creationId="{AE103177-51E7-EA9C-15CB-9B832C02A113}"/>
          </ac:spMkLst>
        </pc:spChg>
        <pc:spChg chg="mod">
          <ac:chgData name="Vera,  Juan (OS-)" userId="S::verajua_paho.org#ext#@worldhealthorg.onmicrosoft.com::d4a6bcd2-ec73-4ae3-9347-161d4b21fb1f" providerId="AD" clId="Web-{907E78A5-8AE2-08E2-20DB-D1E58DCD9122}" dt="2023-10-24T19:18:34.943" v="1086" actId="1076"/>
          <ac:spMkLst>
            <pc:docMk/>
            <pc:sldMk cId="0" sldId="287"/>
            <ac:spMk id="333" creationId="{00000000-0000-0000-0000-000000000000}"/>
          </ac:spMkLst>
        </pc:spChg>
        <pc:spChg chg="mod">
          <ac:chgData name="Vera,  Juan (OS-)" userId="S::verajua_paho.org#ext#@worldhealthorg.onmicrosoft.com::d4a6bcd2-ec73-4ae3-9347-161d4b21fb1f" providerId="AD" clId="Web-{907E78A5-8AE2-08E2-20DB-D1E58DCD9122}" dt="2023-10-24T19:20:06.962" v="1109" actId="20577"/>
          <ac:spMkLst>
            <pc:docMk/>
            <pc:sldMk cId="0" sldId="287"/>
            <ac:spMk id="334" creationId="{00000000-0000-0000-0000-000000000000}"/>
          </ac:spMkLst>
        </pc:spChg>
        <pc:spChg chg="del mod">
          <ac:chgData name="Vera,  Juan (OS-)" userId="S::verajua_paho.org#ext#@worldhealthorg.onmicrosoft.com::d4a6bcd2-ec73-4ae3-9347-161d4b21fb1f" providerId="AD" clId="Web-{907E78A5-8AE2-08E2-20DB-D1E58DCD9122}" dt="2023-10-24T19:20:14.681" v="1110"/>
          <ac:spMkLst>
            <pc:docMk/>
            <pc:sldMk cId="0" sldId="287"/>
            <ac:spMk id="335" creationId="{00000000-0000-0000-0000-000000000000}"/>
          </ac:spMkLst>
        </pc:spChg>
        <pc:picChg chg="add mod">
          <ac:chgData name="Vera,  Juan (OS-)" userId="S::verajua_paho.org#ext#@worldhealthorg.onmicrosoft.com::d4a6bcd2-ec73-4ae3-9347-161d4b21fb1f" providerId="AD" clId="Web-{907E78A5-8AE2-08E2-20DB-D1E58DCD9122}" dt="2023-10-24T19:20:47.932" v="1118" actId="1076"/>
          <ac:picMkLst>
            <pc:docMk/>
            <pc:sldMk cId="0" sldId="287"/>
            <ac:picMk id="2" creationId="{5C1E704D-A418-06D1-9538-482DD84A2F16}"/>
          </ac:picMkLst>
        </pc:picChg>
        <pc:picChg chg="mod">
          <ac:chgData name="Vera,  Juan (OS-)" userId="S::verajua_paho.org#ext#@worldhealthorg.onmicrosoft.com::d4a6bcd2-ec73-4ae3-9347-161d4b21fb1f" providerId="AD" clId="Web-{907E78A5-8AE2-08E2-20DB-D1E58DCD9122}" dt="2023-10-24T19:18:50.287" v="1092" actId="1076"/>
          <ac:picMkLst>
            <pc:docMk/>
            <pc:sldMk cId="0" sldId="287"/>
            <ac:picMk id="336" creationId="{00000000-0000-0000-0000-000000000000}"/>
          </ac:picMkLst>
        </pc:picChg>
      </pc:sldChg>
      <pc:sldChg chg="del">
        <pc:chgData name="Vera,  Juan (OS-)" userId="S::verajua_paho.org#ext#@worldhealthorg.onmicrosoft.com::d4a6bcd2-ec73-4ae3-9347-161d4b21fb1f" providerId="AD" clId="Web-{907E78A5-8AE2-08E2-20DB-D1E58DCD9122}" dt="2023-10-24T20:19:13.616" v="1529"/>
        <pc:sldMkLst>
          <pc:docMk/>
          <pc:sldMk cId="0" sldId="295"/>
        </pc:sldMkLst>
      </pc:sldChg>
      <pc:sldChg chg="addSp modSp">
        <pc:chgData name="Vera,  Juan (OS-)" userId="S::verajua_paho.org#ext#@worldhealthorg.onmicrosoft.com::d4a6bcd2-ec73-4ae3-9347-161d4b21fb1f" providerId="AD" clId="Web-{907E78A5-8AE2-08E2-20DB-D1E58DCD9122}" dt="2023-10-24T20:17:07.674" v="1507" actId="1076"/>
        <pc:sldMkLst>
          <pc:docMk/>
          <pc:sldMk cId="0" sldId="296"/>
        </pc:sldMkLst>
        <pc:spChg chg="add mod">
          <ac:chgData name="Vera,  Juan (OS-)" userId="S::verajua_paho.org#ext#@worldhealthorg.onmicrosoft.com::d4a6bcd2-ec73-4ae3-9347-161d4b21fb1f" providerId="AD" clId="Web-{907E78A5-8AE2-08E2-20DB-D1E58DCD9122}" dt="2023-10-24T20:17:07.674" v="1507" actId="1076"/>
          <ac:spMkLst>
            <pc:docMk/>
            <pc:sldMk cId="0" sldId="296"/>
            <ac:spMk id="3" creationId="{E12C5BD8-4AC1-0502-DB65-65E164069904}"/>
          </ac:spMkLst>
        </pc:spChg>
        <pc:spChg chg="add mod">
          <ac:chgData name="Vera,  Juan (OS-)" userId="S::verajua_paho.org#ext#@worldhealthorg.onmicrosoft.com::d4a6bcd2-ec73-4ae3-9347-161d4b21fb1f" providerId="AD" clId="Web-{907E78A5-8AE2-08E2-20DB-D1E58DCD9122}" dt="2023-10-24T20:17:01.643" v="1504" actId="1076"/>
          <ac:spMkLst>
            <pc:docMk/>
            <pc:sldMk cId="0" sldId="296"/>
            <ac:spMk id="5" creationId="{39BAFCA0-D580-9279-563F-FC1951B287E2}"/>
          </ac:spMkLst>
        </pc:spChg>
        <pc:spChg chg="mod">
          <ac:chgData name="Vera,  Juan (OS-)" userId="S::verajua_paho.org#ext#@worldhealthorg.onmicrosoft.com::d4a6bcd2-ec73-4ae3-9347-161d4b21fb1f" providerId="AD" clId="Web-{907E78A5-8AE2-08E2-20DB-D1E58DCD9122}" dt="2023-10-24T20:16:46.736" v="1500" actId="1076"/>
          <ac:spMkLst>
            <pc:docMk/>
            <pc:sldMk cId="0" sldId="296"/>
            <ac:spMk id="404" creationId="{00000000-0000-0000-0000-000000000000}"/>
          </ac:spMkLst>
        </pc:spChg>
        <pc:spChg chg="mod">
          <ac:chgData name="Vera,  Juan (OS-)" userId="S::verajua_paho.org#ext#@worldhealthorg.onmicrosoft.com::d4a6bcd2-ec73-4ae3-9347-161d4b21fb1f" providerId="AD" clId="Web-{907E78A5-8AE2-08E2-20DB-D1E58DCD9122}" dt="2023-10-24T20:16:51.705" v="1501" actId="1076"/>
          <ac:spMkLst>
            <pc:docMk/>
            <pc:sldMk cId="0" sldId="296"/>
            <ac:spMk id="405" creationId="{00000000-0000-0000-0000-000000000000}"/>
          </ac:spMkLst>
        </pc:spChg>
        <pc:spChg chg="mod">
          <ac:chgData name="Vera,  Juan (OS-)" userId="S::verajua_paho.org#ext#@worldhealthorg.onmicrosoft.com::d4a6bcd2-ec73-4ae3-9347-161d4b21fb1f" providerId="AD" clId="Web-{907E78A5-8AE2-08E2-20DB-D1E58DCD9122}" dt="2023-10-24T20:16:51.736" v="1502" actId="1076"/>
          <ac:spMkLst>
            <pc:docMk/>
            <pc:sldMk cId="0" sldId="296"/>
            <ac:spMk id="406" creationId="{00000000-0000-0000-0000-000000000000}"/>
          </ac:spMkLst>
        </pc:spChg>
        <pc:picChg chg="add mod">
          <ac:chgData name="Vera,  Juan (OS-)" userId="S::verajua_paho.org#ext#@worldhealthorg.onmicrosoft.com::d4a6bcd2-ec73-4ae3-9347-161d4b21fb1f" providerId="AD" clId="Web-{907E78A5-8AE2-08E2-20DB-D1E58DCD9122}" dt="2023-10-24T20:17:07.659" v="1506" actId="1076"/>
          <ac:picMkLst>
            <pc:docMk/>
            <pc:sldMk cId="0" sldId="296"/>
            <ac:picMk id="2" creationId="{4434FA51-AC18-9C3A-AEDC-F25A43B4249D}"/>
          </ac:picMkLst>
        </pc:picChg>
        <pc:picChg chg="add mod">
          <ac:chgData name="Vera,  Juan (OS-)" userId="S::verajua_paho.org#ext#@worldhealthorg.onmicrosoft.com::d4a6bcd2-ec73-4ae3-9347-161d4b21fb1f" providerId="AD" clId="Web-{907E78A5-8AE2-08E2-20DB-D1E58DCD9122}" dt="2023-10-24T20:17:01.659" v="1505" actId="1076"/>
          <ac:picMkLst>
            <pc:docMk/>
            <pc:sldMk cId="0" sldId="296"/>
            <ac:picMk id="4" creationId="{138A3795-65F3-DEE3-6F95-0B6B80AC9514}"/>
          </ac:picMkLst>
        </pc:picChg>
      </pc:sldChg>
      <pc:sldChg chg="addSp delSp modSp">
        <pc:chgData name="Vera,  Juan (OS-)" userId="S::verajua_paho.org#ext#@worldhealthorg.onmicrosoft.com::d4a6bcd2-ec73-4ae3-9347-161d4b21fb1f" providerId="AD" clId="Web-{907E78A5-8AE2-08E2-20DB-D1E58DCD9122}" dt="2023-10-24T20:19:01.381" v="1528" actId="1076"/>
        <pc:sldMkLst>
          <pc:docMk/>
          <pc:sldMk cId="0" sldId="297"/>
        </pc:sldMkLst>
        <pc:spChg chg="add del mod">
          <ac:chgData name="Vera,  Juan (OS-)" userId="S::verajua_paho.org#ext#@worldhealthorg.onmicrosoft.com::d4a6bcd2-ec73-4ae3-9347-161d4b21fb1f" providerId="AD" clId="Web-{907E78A5-8AE2-08E2-20DB-D1E58DCD9122}" dt="2023-10-24T20:17:23.128" v="1509"/>
          <ac:spMkLst>
            <pc:docMk/>
            <pc:sldMk cId="0" sldId="297"/>
            <ac:spMk id="3" creationId="{B1ADBB5A-8F88-1E91-FE23-4B9FC6205AD4}"/>
          </ac:spMkLst>
        </pc:spChg>
        <pc:spChg chg="add mod">
          <ac:chgData name="Vera,  Juan (OS-)" userId="S::verajua_paho.org#ext#@worldhealthorg.onmicrosoft.com::d4a6bcd2-ec73-4ae3-9347-161d4b21fb1f" providerId="AD" clId="Web-{907E78A5-8AE2-08E2-20DB-D1E58DCD9122}" dt="2023-10-24T20:17:27.597" v="1510"/>
          <ac:spMkLst>
            <pc:docMk/>
            <pc:sldMk cId="0" sldId="297"/>
            <ac:spMk id="5" creationId="{904F439E-17F7-7108-9478-55B1D7B4DF45}"/>
          </ac:spMkLst>
        </pc:spChg>
        <pc:spChg chg="add mod">
          <ac:chgData name="Vera,  Juan (OS-)" userId="S::verajua_paho.org#ext#@worldhealthorg.onmicrosoft.com::d4a6bcd2-ec73-4ae3-9347-161d4b21fb1f" providerId="AD" clId="Web-{907E78A5-8AE2-08E2-20DB-D1E58DCD9122}" dt="2023-10-24T20:19:01.366" v="1527" actId="1076"/>
          <ac:spMkLst>
            <pc:docMk/>
            <pc:sldMk cId="0" sldId="297"/>
            <ac:spMk id="8" creationId="{9A7A8921-7AA8-E00A-8FBA-20ADED7ED38E}"/>
          </ac:spMkLst>
        </pc:spChg>
        <pc:spChg chg="add mod">
          <ac:chgData name="Vera,  Juan (OS-)" userId="S::verajua_paho.org#ext#@worldhealthorg.onmicrosoft.com::d4a6bcd2-ec73-4ae3-9347-161d4b21fb1f" providerId="AD" clId="Web-{907E78A5-8AE2-08E2-20DB-D1E58DCD9122}" dt="2023-10-24T20:19:01.381" v="1528" actId="1076"/>
          <ac:spMkLst>
            <pc:docMk/>
            <pc:sldMk cId="0" sldId="297"/>
            <ac:spMk id="9" creationId="{FB1331D1-BB95-F9B2-C321-DDB33B6924B8}"/>
          </ac:spMkLst>
        </pc:spChg>
        <pc:spChg chg="del">
          <ac:chgData name="Vera,  Juan (OS-)" userId="S::verajua_paho.org#ext#@worldhealthorg.onmicrosoft.com::d4a6bcd2-ec73-4ae3-9347-161d4b21fb1f" providerId="AD" clId="Web-{907E78A5-8AE2-08E2-20DB-D1E58DCD9122}" dt="2023-10-24T20:17:20.722" v="1508"/>
          <ac:spMkLst>
            <pc:docMk/>
            <pc:sldMk cId="0" sldId="297"/>
            <ac:spMk id="412" creationId="{00000000-0000-0000-0000-000000000000}"/>
          </ac:spMkLst>
        </pc:spChg>
        <pc:spChg chg="mod">
          <ac:chgData name="Vera,  Juan (OS-)" userId="S::verajua_paho.org#ext#@worldhealthorg.onmicrosoft.com::d4a6bcd2-ec73-4ae3-9347-161d4b21fb1f" providerId="AD" clId="Web-{907E78A5-8AE2-08E2-20DB-D1E58DCD9122}" dt="2023-10-24T20:18:05.817" v="1518" actId="1076"/>
          <ac:spMkLst>
            <pc:docMk/>
            <pc:sldMk cId="0" sldId="297"/>
            <ac:spMk id="413" creationId="{00000000-0000-0000-0000-000000000000}"/>
          </ac:spMkLst>
        </pc:spChg>
        <pc:spChg chg="mod">
          <ac:chgData name="Vera,  Juan (OS-)" userId="S::verajua_paho.org#ext#@worldhealthorg.onmicrosoft.com::d4a6bcd2-ec73-4ae3-9347-161d4b21fb1f" providerId="AD" clId="Web-{907E78A5-8AE2-08E2-20DB-D1E58DCD9122}" dt="2023-10-24T20:18:23.646" v="1523" actId="1076"/>
          <ac:spMkLst>
            <pc:docMk/>
            <pc:sldMk cId="0" sldId="297"/>
            <ac:spMk id="414" creationId="{00000000-0000-0000-0000-000000000000}"/>
          </ac:spMkLst>
        </pc:spChg>
        <pc:picChg chg="add mod">
          <ac:chgData name="Vera,  Juan (OS-)" userId="S::verajua_paho.org#ext#@worldhealthorg.onmicrosoft.com::d4a6bcd2-ec73-4ae3-9347-161d4b21fb1f" providerId="AD" clId="Web-{907E78A5-8AE2-08E2-20DB-D1E58DCD9122}" dt="2023-10-24T20:19:01.335" v="1525" actId="1076"/>
          <ac:picMkLst>
            <pc:docMk/>
            <pc:sldMk cId="0" sldId="297"/>
            <ac:picMk id="6" creationId="{7B267C0C-901B-40AD-4C5B-AF4BDA8C5711}"/>
          </ac:picMkLst>
        </pc:picChg>
        <pc:picChg chg="add mod">
          <ac:chgData name="Vera,  Juan (OS-)" userId="S::verajua_paho.org#ext#@worldhealthorg.onmicrosoft.com::d4a6bcd2-ec73-4ae3-9347-161d4b21fb1f" providerId="AD" clId="Web-{907E78A5-8AE2-08E2-20DB-D1E58DCD9122}" dt="2023-10-24T20:19:01.366" v="1526" actId="1076"/>
          <ac:picMkLst>
            <pc:docMk/>
            <pc:sldMk cId="0" sldId="297"/>
            <ac:picMk id="7" creationId="{FD6FE462-F197-658C-1267-3BF20CCC4AB4}"/>
          </ac:picMkLst>
        </pc:picChg>
      </pc:sldChg>
      <pc:sldChg chg="addSp delSp modSp ord">
        <pc:chgData name="Vera,  Juan (OS-)" userId="S::verajua_paho.org#ext#@worldhealthorg.onmicrosoft.com::d4a6bcd2-ec73-4ae3-9347-161d4b21fb1f" providerId="AD" clId="Web-{907E78A5-8AE2-08E2-20DB-D1E58DCD9122}" dt="2023-10-24T20:51:10.576" v="1666" actId="1076"/>
        <pc:sldMkLst>
          <pc:docMk/>
          <pc:sldMk cId="0" sldId="298"/>
        </pc:sldMkLst>
        <pc:spChg chg="add del mod">
          <ac:chgData name="Vera,  Juan (OS-)" userId="S::verajua_paho.org#ext#@worldhealthorg.onmicrosoft.com::d4a6bcd2-ec73-4ae3-9347-161d4b21fb1f" providerId="AD" clId="Web-{907E78A5-8AE2-08E2-20DB-D1E58DCD9122}" dt="2023-10-24T20:45:06.318" v="1590"/>
          <ac:spMkLst>
            <pc:docMk/>
            <pc:sldMk cId="0" sldId="298"/>
            <ac:spMk id="3" creationId="{C4A11E8C-1816-A94E-AAEB-0D82E059181A}"/>
          </ac:spMkLst>
        </pc:spChg>
        <pc:spChg chg="add mod">
          <ac:chgData name="Vera,  Juan (OS-)" userId="S::verajua_paho.org#ext#@worldhealthorg.onmicrosoft.com::d4a6bcd2-ec73-4ae3-9347-161d4b21fb1f" providerId="AD" clId="Web-{907E78A5-8AE2-08E2-20DB-D1E58DCD9122}" dt="2023-10-24T20:45:06.459" v="1591"/>
          <ac:spMkLst>
            <pc:docMk/>
            <pc:sldMk cId="0" sldId="298"/>
            <ac:spMk id="5" creationId="{4634F61F-F66C-C0B0-0C10-04A94FEFB5C0}"/>
          </ac:spMkLst>
        </pc:spChg>
        <pc:spChg chg="add mod">
          <ac:chgData name="Vera,  Juan (OS-)" userId="S::verajua_paho.org#ext#@worldhealthorg.onmicrosoft.com::d4a6bcd2-ec73-4ae3-9347-161d4b21fb1f" providerId="AD" clId="Web-{907E78A5-8AE2-08E2-20DB-D1E58DCD9122}" dt="2023-10-24T20:51:06.591" v="1664" actId="1076"/>
          <ac:spMkLst>
            <pc:docMk/>
            <pc:sldMk cId="0" sldId="298"/>
            <ac:spMk id="7" creationId="{34D0D503-F05D-0C29-77F7-FCEBE73C9B86}"/>
          </ac:spMkLst>
        </pc:spChg>
        <pc:spChg chg="del">
          <ac:chgData name="Vera,  Juan (OS-)" userId="S::verajua_paho.org#ext#@worldhealthorg.onmicrosoft.com::d4a6bcd2-ec73-4ae3-9347-161d4b21fb1f" providerId="AD" clId="Web-{907E78A5-8AE2-08E2-20DB-D1E58DCD9122}" dt="2023-10-24T20:45:01.318" v="1589"/>
          <ac:spMkLst>
            <pc:docMk/>
            <pc:sldMk cId="0" sldId="298"/>
            <ac:spMk id="420" creationId="{00000000-0000-0000-0000-000000000000}"/>
          </ac:spMkLst>
        </pc:spChg>
        <pc:spChg chg="mod">
          <ac:chgData name="Vera,  Juan (OS-)" userId="S::verajua_paho.org#ext#@worldhealthorg.onmicrosoft.com::d4a6bcd2-ec73-4ae3-9347-161d4b21fb1f" providerId="AD" clId="Web-{907E78A5-8AE2-08E2-20DB-D1E58DCD9122}" dt="2023-10-24T20:51:10.560" v="1665" actId="1076"/>
          <ac:spMkLst>
            <pc:docMk/>
            <pc:sldMk cId="0" sldId="298"/>
            <ac:spMk id="421" creationId="{00000000-0000-0000-0000-000000000000}"/>
          </ac:spMkLst>
        </pc:spChg>
        <pc:spChg chg="mod">
          <ac:chgData name="Vera,  Juan (OS-)" userId="S::verajua_paho.org#ext#@worldhealthorg.onmicrosoft.com::d4a6bcd2-ec73-4ae3-9347-161d4b21fb1f" providerId="AD" clId="Web-{907E78A5-8AE2-08E2-20DB-D1E58DCD9122}" dt="2023-10-24T20:51:10.576" v="1666" actId="1076"/>
          <ac:spMkLst>
            <pc:docMk/>
            <pc:sldMk cId="0" sldId="298"/>
            <ac:spMk id="422" creationId="{00000000-0000-0000-0000-000000000000}"/>
          </ac:spMkLst>
        </pc:spChg>
        <pc:picChg chg="add mod">
          <ac:chgData name="Vera,  Juan (OS-)" userId="S::verajua_paho.org#ext#@worldhealthorg.onmicrosoft.com::d4a6bcd2-ec73-4ae3-9347-161d4b21fb1f" providerId="AD" clId="Web-{907E78A5-8AE2-08E2-20DB-D1E58DCD9122}" dt="2023-10-24T20:51:06.576" v="1663" actId="1076"/>
          <ac:picMkLst>
            <pc:docMk/>
            <pc:sldMk cId="0" sldId="298"/>
            <ac:picMk id="6" creationId="{86DDA35E-68A0-3A17-38D4-6198284F68D5}"/>
          </ac:picMkLst>
        </pc:picChg>
      </pc:sldChg>
      <pc:sldChg chg="modSp ord">
        <pc:chgData name="Vera,  Juan (OS-)" userId="S::verajua_paho.org#ext#@worldhealthorg.onmicrosoft.com::d4a6bcd2-ec73-4ae3-9347-161d4b21fb1f" providerId="AD" clId="Web-{907E78A5-8AE2-08E2-20DB-D1E58DCD9122}" dt="2023-10-24T20:51:15.654" v="1668" actId="1076"/>
        <pc:sldMkLst>
          <pc:docMk/>
          <pc:sldMk cId="0" sldId="299"/>
        </pc:sldMkLst>
        <pc:spChg chg="mod">
          <ac:chgData name="Vera,  Juan (OS-)" userId="S::verajua_paho.org#ext#@worldhealthorg.onmicrosoft.com::d4a6bcd2-ec73-4ae3-9347-161d4b21fb1f" providerId="AD" clId="Web-{907E78A5-8AE2-08E2-20DB-D1E58DCD9122}" dt="2023-10-24T20:42:47.153" v="1580" actId="1076"/>
          <ac:spMkLst>
            <pc:docMk/>
            <pc:sldMk cId="0" sldId="299"/>
            <ac:spMk id="428" creationId="{00000000-0000-0000-0000-000000000000}"/>
          </ac:spMkLst>
        </pc:spChg>
        <pc:spChg chg="mod">
          <ac:chgData name="Vera,  Juan (OS-)" userId="S::verajua_paho.org#ext#@worldhealthorg.onmicrosoft.com::d4a6bcd2-ec73-4ae3-9347-161d4b21fb1f" providerId="AD" clId="Web-{907E78A5-8AE2-08E2-20DB-D1E58DCD9122}" dt="2023-10-24T20:51:15.639" v="1667" actId="1076"/>
          <ac:spMkLst>
            <pc:docMk/>
            <pc:sldMk cId="0" sldId="299"/>
            <ac:spMk id="429" creationId="{00000000-0000-0000-0000-000000000000}"/>
          </ac:spMkLst>
        </pc:spChg>
        <pc:spChg chg="mod">
          <ac:chgData name="Vera,  Juan (OS-)" userId="S::verajua_paho.org#ext#@worldhealthorg.onmicrosoft.com::d4a6bcd2-ec73-4ae3-9347-161d4b21fb1f" providerId="AD" clId="Web-{907E78A5-8AE2-08E2-20DB-D1E58DCD9122}" dt="2023-10-24T20:51:15.654" v="1668" actId="1076"/>
          <ac:spMkLst>
            <pc:docMk/>
            <pc:sldMk cId="0" sldId="299"/>
            <ac:spMk id="430" creationId="{00000000-0000-0000-0000-000000000000}"/>
          </ac:spMkLst>
        </pc:spChg>
      </pc:sldChg>
      <pc:sldChg chg="addSp delSp modSp">
        <pc:chgData name="Vera,  Juan (OS-)" userId="S::verajua_paho.org#ext#@worldhealthorg.onmicrosoft.com::d4a6bcd2-ec73-4ae3-9347-161d4b21fb1f" providerId="AD" clId="Web-{907E78A5-8AE2-08E2-20DB-D1E58DCD9122}" dt="2023-10-24T20:52:48.332" v="1696"/>
        <pc:sldMkLst>
          <pc:docMk/>
          <pc:sldMk cId="0" sldId="300"/>
        </pc:sldMkLst>
        <pc:spChg chg="add del mod">
          <ac:chgData name="Vera,  Juan (OS-)" userId="S::verajua_paho.org#ext#@worldhealthorg.onmicrosoft.com::d4a6bcd2-ec73-4ae3-9347-161d4b21fb1f" providerId="AD" clId="Web-{907E78A5-8AE2-08E2-20DB-D1E58DCD9122}" dt="2023-10-24T20:51:37.234" v="1670"/>
          <ac:spMkLst>
            <pc:docMk/>
            <pc:sldMk cId="0" sldId="300"/>
            <ac:spMk id="3" creationId="{AC519F87-81D2-BD5A-7237-C1233E2A9FDC}"/>
          </ac:spMkLst>
        </pc:spChg>
        <pc:spChg chg="add mod">
          <ac:chgData name="Vera,  Juan (OS-)" userId="S::verajua_paho.org#ext#@worldhealthorg.onmicrosoft.com::d4a6bcd2-ec73-4ae3-9347-161d4b21fb1f" providerId="AD" clId="Web-{907E78A5-8AE2-08E2-20DB-D1E58DCD9122}" dt="2023-10-24T20:51:49.875" v="1684" actId="20577"/>
          <ac:spMkLst>
            <pc:docMk/>
            <pc:sldMk cId="0" sldId="300"/>
            <ac:spMk id="5" creationId="{CE78C91E-E0DC-4EB1-42C8-D5B920C361E3}"/>
          </ac:spMkLst>
        </pc:spChg>
        <pc:spChg chg="add">
          <ac:chgData name="Vera,  Juan (OS-)" userId="S::verajua_paho.org#ext#@worldhealthorg.onmicrosoft.com::d4a6bcd2-ec73-4ae3-9347-161d4b21fb1f" providerId="AD" clId="Web-{907E78A5-8AE2-08E2-20DB-D1E58DCD9122}" dt="2023-10-24T20:52:48.332" v="1696"/>
          <ac:spMkLst>
            <pc:docMk/>
            <pc:sldMk cId="0" sldId="300"/>
            <ac:spMk id="7" creationId="{D5B0E7F0-D8AD-EF81-3D1D-F0706E6110E1}"/>
          </ac:spMkLst>
        </pc:spChg>
        <pc:spChg chg="del">
          <ac:chgData name="Vera,  Juan (OS-)" userId="S::verajua_paho.org#ext#@worldhealthorg.onmicrosoft.com::d4a6bcd2-ec73-4ae3-9347-161d4b21fb1f" providerId="AD" clId="Web-{907E78A5-8AE2-08E2-20DB-D1E58DCD9122}" dt="2023-10-24T20:51:35.343" v="1669"/>
          <ac:spMkLst>
            <pc:docMk/>
            <pc:sldMk cId="0" sldId="300"/>
            <ac:spMk id="436" creationId="{00000000-0000-0000-0000-000000000000}"/>
          </ac:spMkLst>
        </pc:spChg>
        <pc:spChg chg="mod">
          <ac:chgData name="Vera,  Juan (OS-)" userId="S::verajua_paho.org#ext#@worldhealthorg.onmicrosoft.com::d4a6bcd2-ec73-4ae3-9347-161d4b21fb1f" providerId="AD" clId="Web-{907E78A5-8AE2-08E2-20DB-D1E58DCD9122}" dt="2023-10-24T20:52:39.160" v="1695"/>
          <ac:spMkLst>
            <pc:docMk/>
            <pc:sldMk cId="0" sldId="300"/>
            <ac:spMk id="437" creationId="{00000000-0000-0000-0000-000000000000}"/>
          </ac:spMkLst>
        </pc:spChg>
        <pc:picChg chg="add">
          <ac:chgData name="Vera,  Juan (OS-)" userId="S::verajua_paho.org#ext#@worldhealthorg.onmicrosoft.com::d4a6bcd2-ec73-4ae3-9347-161d4b21fb1f" providerId="AD" clId="Web-{907E78A5-8AE2-08E2-20DB-D1E58DCD9122}" dt="2023-10-24T20:52:48.332" v="1696"/>
          <ac:picMkLst>
            <pc:docMk/>
            <pc:sldMk cId="0" sldId="300"/>
            <ac:picMk id="6" creationId="{60D3C51B-D4B8-939E-0E22-3A2A96F18B1A}"/>
          </ac:picMkLst>
        </pc:picChg>
      </pc:sldChg>
      <pc:sldChg chg="addSp delSp modSp">
        <pc:chgData name="Vera,  Juan (OS-)" userId="S::verajua_paho.org#ext#@worldhealthorg.onmicrosoft.com::d4a6bcd2-ec73-4ae3-9347-161d4b21fb1f" providerId="AD" clId="Web-{907E78A5-8AE2-08E2-20DB-D1E58DCD9122}" dt="2023-10-24T21:02:05.758" v="1775" actId="20577"/>
        <pc:sldMkLst>
          <pc:docMk/>
          <pc:sldMk cId="0" sldId="301"/>
        </pc:sldMkLst>
        <pc:spChg chg="add del mod">
          <ac:chgData name="Vera,  Juan (OS-)" userId="S::verajua_paho.org#ext#@worldhealthorg.onmicrosoft.com::d4a6bcd2-ec73-4ae3-9347-161d4b21fb1f" providerId="AD" clId="Web-{907E78A5-8AE2-08E2-20DB-D1E58DCD9122}" dt="2023-10-24T20:53:16.225" v="1699"/>
          <ac:spMkLst>
            <pc:docMk/>
            <pc:sldMk cId="0" sldId="301"/>
            <ac:spMk id="3" creationId="{46C26A76-9909-30A3-7B19-267F7EE94D2E}"/>
          </ac:spMkLst>
        </pc:spChg>
        <pc:spChg chg="add mod">
          <ac:chgData name="Vera,  Juan (OS-)" userId="S::verajua_paho.org#ext#@worldhealthorg.onmicrosoft.com::d4a6bcd2-ec73-4ae3-9347-161d4b21fb1f" providerId="AD" clId="Web-{907E78A5-8AE2-08E2-20DB-D1E58DCD9122}" dt="2023-10-24T20:53:22.053" v="1706" actId="20577"/>
          <ac:spMkLst>
            <pc:docMk/>
            <pc:sldMk cId="0" sldId="301"/>
            <ac:spMk id="5" creationId="{8186390B-5E50-3B66-AF71-CE3A9444C471}"/>
          </ac:spMkLst>
        </pc:spChg>
        <pc:spChg chg="add mod">
          <ac:chgData name="Vera,  Juan (OS-)" userId="S::verajua_paho.org#ext#@worldhealthorg.onmicrosoft.com::d4a6bcd2-ec73-4ae3-9347-161d4b21fb1f" providerId="AD" clId="Web-{907E78A5-8AE2-08E2-20DB-D1E58DCD9122}" dt="2023-10-24T20:56:33.519" v="1720" actId="1076"/>
          <ac:spMkLst>
            <pc:docMk/>
            <pc:sldMk cId="0" sldId="301"/>
            <ac:spMk id="6" creationId="{3579FCB4-E0E9-5BB3-304C-49472CDE83E8}"/>
          </ac:spMkLst>
        </pc:spChg>
        <pc:spChg chg="del">
          <ac:chgData name="Vera,  Juan (OS-)" userId="S::verajua_paho.org#ext#@worldhealthorg.onmicrosoft.com::d4a6bcd2-ec73-4ae3-9347-161d4b21fb1f" providerId="AD" clId="Web-{907E78A5-8AE2-08E2-20DB-D1E58DCD9122}" dt="2023-10-24T20:53:10.396" v="1697"/>
          <ac:spMkLst>
            <pc:docMk/>
            <pc:sldMk cId="0" sldId="301"/>
            <ac:spMk id="443" creationId="{00000000-0000-0000-0000-000000000000}"/>
          </ac:spMkLst>
        </pc:spChg>
        <pc:spChg chg="mod">
          <ac:chgData name="Vera,  Juan (OS-)" userId="S::verajua_paho.org#ext#@worldhealthorg.onmicrosoft.com::d4a6bcd2-ec73-4ae3-9347-161d4b21fb1f" providerId="AD" clId="Web-{907E78A5-8AE2-08E2-20DB-D1E58DCD9122}" dt="2023-10-24T21:02:05.758" v="1775" actId="20577"/>
          <ac:spMkLst>
            <pc:docMk/>
            <pc:sldMk cId="0" sldId="301"/>
            <ac:spMk id="444" creationId="{00000000-0000-0000-0000-000000000000}"/>
          </ac:spMkLst>
        </pc:spChg>
        <pc:picChg chg="add mod">
          <ac:chgData name="Vera,  Juan (OS-)" userId="S::verajua_paho.org#ext#@worldhealthorg.onmicrosoft.com::d4a6bcd2-ec73-4ae3-9347-161d4b21fb1f" providerId="AD" clId="Web-{907E78A5-8AE2-08E2-20DB-D1E58DCD9122}" dt="2023-10-24T20:56:33.534" v="1721" actId="1076"/>
          <ac:picMkLst>
            <pc:docMk/>
            <pc:sldMk cId="0" sldId="301"/>
            <ac:picMk id="7" creationId="{D322D063-863B-5AAE-45AB-A0CD39550D39}"/>
          </ac:picMkLst>
        </pc:picChg>
      </pc:sldChg>
      <pc:sldChg chg="addSp delSp modSp">
        <pc:chgData name="Vera,  Juan (OS-)" userId="S::verajua_paho.org#ext#@worldhealthorg.onmicrosoft.com::d4a6bcd2-ec73-4ae3-9347-161d4b21fb1f" providerId="AD" clId="Web-{907E78A5-8AE2-08E2-20DB-D1E58DCD9122}" dt="2023-10-24T21:02:01.649" v="1774" actId="20577"/>
        <pc:sldMkLst>
          <pc:docMk/>
          <pc:sldMk cId="0" sldId="302"/>
        </pc:sldMkLst>
        <pc:spChg chg="add del mod">
          <ac:chgData name="Vera,  Juan (OS-)" userId="S::verajua_paho.org#ext#@worldhealthorg.onmicrosoft.com::d4a6bcd2-ec73-4ae3-9347-161d4b21fb1f" providerId="AD" clId="Web-{907E78A5-8AE2-08E2-20DB-D1E58DCD9122}" dt="2023-10-24T20:57:43.867" v="1727"/>
          <ac:spMkLst>
            <pc:docMk/>
            <pc:sldMk cId="0" sldId="302"/>
            <ac:spMk id="3" creationId="{4B35BD86-3510-1BBB-9D1E-0B58CD4CBC24}"/>
          </ac:spMkLst>
        </pc:spChg>
        <pc:spChg chg="add">
          <ac:chgData name="Vera,  Juan (OS-)" userId="S::verajua_paho.org#ext#@worldhealthorg.onmicrosoft.com::d4a6bcd2-ec73-4ae3-9347-161d4b21fb1f" providerId="AD" clId="Web-{907E78A5-8AE2-08E2-20DB-D1E58DCD9122}" dt="2023-10-24T20:57:40.867" v="1726"/>
          <ac:spMkLst>
            <pc:docMk/>
            <pc:sldMk cId="0" sldId="302"/>
            <ac:spMk id="5" creationId="{D0996B84-1FAE-7B4B-E541-38989DA4E0CF}"/>
          </ac:spMkLst>
        </pc:spChg>
        <pc:spChg chg="add mod">
          <ac:chgData name="Vera,  Juan (OS-)" userId="S::verajua_paho.org#ext#@worldhealthorg.onmicrosoft.com::d4a6bcd2-ec73-4ae3-9347-161d4b21fb1f" providerId="AD" clId="Web-{907E78A5-8AE2-08E2-20DB-D1E58DCD9122}" dt="2023-10-24T20:59:07.716" v="1744" actId="1076"/>
          <ac:spMkLst>
            <pc:docMk/>
            <pc:sldMk cId="0" sldId="302"/>
            <ac:spMk id="7" creationId="{1DFC57FE-22D4-233A-E8F6-59D3628FFA40}"/>
          </ac:spMkLst>
        </pc:spChg>
        <pc:spChg chg="add">
          <ac:chgData name="Vera,  Juan (OS-)" userId="S::verajua_paho.org#ext#@worldhealthorg.onmicrosoft.com::d4a6bcd2-ec73-4ae3-9347-161d4b21fb1f" providerId="AD" clId="Web-{907E78A5-8AE2-08E2-20DB-D1E58DCD9122}" dt="2023-10-24T20:59:14.060" v="1745"/>
          <ac:spMkLst>
            <pc:docMk/>
            <pc:sldMk cId="0" sldId="302"/>
            <ac:spMk id="9" creationId="{71C42E46-D7B6-043E-BE2A-6B544C5A7C01}"/>
          </ac:spMkLst>
        </pc:spChg>
        <pc:spChg chg="del mod">
          <ac:chgData name="Vera,  Juan (OS-)" userId="S::verajua_paho.org#ext#@worldhealthorg.onmicrosoft.com::d4a6bcd2-ec73-4ae3-9347-161d4b21fb1f" providerId="AD" clId="Web-{907E78A5-8AE2-08E2-20DB-D1E58DCD9122}" dt="2023-10-24T20:57:40.757" v="1725"/>
          <ac:spMkLst>
            <pc:docMk/>
            <pc:sldMk cId="0" sldId="302"/>
            <ac:spMk id="450" creationId="{00000000-0000-0000-0000-000000000000}"/>
          </ac:spMkLst>
        </pc:spChg>
        <pc:spChg chg="mod">
          <ac:chgData name="Vera,  Juan (OS-)" userId="S::verajua_paho.org#ext#@worldhealthorg.onmicrosoft.com::d4a6bcd2-ec73-4ae3-9347-161d4b21fb1f" providerId="AD" clId="Web-{907E78A5-8AE2-08E2-20DB-D1E58DCD9122}" dt="2023-10-24T21:01:54.242" v="1772" actId="20577"/>
          <ac:spMkLst>
            <pc:docMk/>
            <pc:sldMk cId="0" sldId="302"/>
            <ac:spMk id="451" creationId="{00000000-0000-0000-0000-000000000000}"/>
          </ac:spMkLst>
        </pc:spChg>
        <pc:spChg chg="mod">
          <ac:chgData name="Vera,  Juan (OS-)" userId="S::verajua_paho.org#ext#@worldhealthorg.onmicrosoft.com::d4a6bcd2-ec73-4ae3-9347-161d4b21fb1f" providerId="AD" clId="Web-{907E78A5-8AE2-08E2-20DB-D1E58DCD9122}" dt="2023-10-24T21:02:01.649" v="1774" actId="20577"/>
          <ac:spMkLst>
            <pc:docMk/>
            <pc:sldMk cId="0" sldId="302"/>
            <ac:spMk id="452" creationId="{00000000-0000-0000-0000-000000000000}"/>
          </ac:spMkLst>
        </pc:spChg>
        <pc:picChg chg="add mod">
          <ac:chgData name="Vera,  Juan (OS-)" userId="S::verajua_paho.org#ext#@worldhealthorg.onmicrosoft.com::d4a6bcd2-ec73-4ae3-9347-161d4b21fb1f" providerId="AD" clId="Web-{907E78A5-8AE2-08E2-20DB-D1E58DCD9122}" dt="2023-10-24T20:59:07.700" v="1743" actId="1076"/>
          <ac:picMkLst>
            <pc:docMk/>
            <pc:sldMk cId="0" sldId="302"/>
            <ac:picMk id="6" creationId="{9CF3BBF5-A0E4-F5FA-391A-491A37FAB0B8}"/>
          </ac:picMkLst>
        </pc:picChg>
        <pc:picChg chg="add">
          <ac:chgData name="Vera,  Juan (OS-)" userId="S::verajua_paho.org#ext#@worldhealthorg.onmicrosoft.com::d4a6bcd2-ec73-4ae3-9347-161d4b21fb1f" providerId="AD" clId="Web-{907E78A5-8AE2-08E2-20DB-D1E58DCD9122}" dt="2023-10-24T20:59:14.060" v="1745"/>
          <ac:picMkLst>
            <pc:docMk/>
            <pc:sldMk cId="0" sldId="302"/>
            <ac:picMk id="8" creationId="{38144522-BEEC-525A-1910-D265A58F8969}"/>
          </ac:picMkLst>
        </pc:picChg>
      </pc:sldChg>
      <pc:sldChg chg="addSp delSp modSp">
        <pc:chgData name="Vera,  Juan (OS-)" userId="S::verajua_paho.org#ext#@worldhealthorg.onmicrosoft.com::d4a6bcd2-ec73-4ae3-9347-161d4b21fb1f" providerId="AD" clId="Web-{907E78A5-8AE2-08E2-20DB-D1E58DCD9122}" dt="2023-10-24T21:02:24.994" v="1778" actId="1076"/>
        <pc:sldMkLst>
          <pc:docMk/>
          <pc:sldMk cId="0" sldId="303"/>
        </pc:sldMkLst>
        <pc:spChg chg="add del mod">
          <ac:chgData name="Vera,  Juan (OS-)" userId="S::verajua_paho.org#ext#@worldhealthorg.onmicrosoft.com::d4a6bcd2-ec73-4ae3-9347-161d4b21fb1f" providerId="AD" clId="Web-{907E78A5-8AE2-08E2-20DB-D1E58DCD9122}" dt="2023-10-24T21:00:24.455" v="1752"/>
          <ac:spMkLst>
            <pc:docMk/>
            <pc:sldMk cId="0" sldId="303"/>
            <ac:spMk id="3" creationId="{7B960C0F-9AC7-3836-BECD-F908C7148DCF}"/>
          </ac:spMkLst>
        </pc:spChg>
        <pc:spChg chg="add del">
          <ac:chgData name="Vera,  Juan (OS-)" userId="S::verajua_paho.org#ext#@worldhealthorg.onmicrosoft.com::d4a6bcd2-ec73-4ae3-9347-161d4b21fb1f" providerId="AD" clId="Web-{907E78A5-8AE2-08E2-20DB-D1E58DCD9122}" dt="2023-10-24T21:00:29.784" v="1754"/>
          <ac:spMkLst>
            <pc:docMk/>
            <pc:sldMk cId="0" sldId="303"/>
            <ac:spMk id="5" creationId="{71C42E46-D7B6-043E-BE2A-6B544C5A7C01}"/>
          </ac:spMkLst>
        </pc:spChg>
        <pc:spChg chg="add del">
          <ac:chgData name="Vera,  Juan (OS-)" userId="S::verajua_paho.org#ext#@worldhealthorg.onmicrosoft.com::d4a6bcd2-ec73-4ae3-9347-161d4b21fb1f" providerId="AD" clId="Web-{907E78A5-8AE2-08E2-20DB-D1E58DCD9122}" dt="2023-10-24T21:00:11.782" v="1750"/>
          <ac:spMkLst>
            <pc:docMk/>
            <pc:sldMk cId="0" sldId="303"/>
            <ac:spMk id="7" creationId="{71C42E46-D7B6-043E-BE2A-6B544C5A7C01}"/>
          </ac:spMkLst>
        </pc:spChg>
        <pc:spChg chg="add">
          <ac:chgData name="Vera,  Juan (OS-)" userId="S::verajua_paho.org#ext#@worldhealthorg.onmicrosoft.com::d4a6bcd2-ec73-4ae3-9347-161d4b21fb1f" providerId="AD" clId="Web-{907E78A5-8AE2-08E2-20DB-D1E58DCD9122}" dt="2023-10-24T21:00:31.581" v="1755"/>
          <ac:spMkLst>
            <pc:docMk/>
            <pc:sldMk cId="0" sldId="303"/>
            <ac:spMk id="9" creationId="{5F111AE6-50C9-6C27-1330-F5B5A2DBE56D}"/>
          </ac:spMkLst>
        </pc:spChg>
        <pc:spChg chg="add mod">
          <ac:chgData name="Vera,  Juan (OS-)" userId="S::verajua_paho.org#ext#@worldhealthorg.onmicrosoft.com::d4a6bcd2-ec73-4ae3-9347-161d4b21fb1f" providerId="AD" clId="Web-{907E78A5-8AE2-08E2-20DB-D1E58DCD9122}" dt="2023-10-24T21:02:24.994" v="1778" actId="1076"/>
          <ac:spMkLst>
            <pc:docMk/>
            <pc:sldMk cId="0" sldId="303"/>
            <ac:spMk id="11" creationId="{36946D54-4401-92F9-EDFB-C196D406D4E4}"/>
          </ac:spMkLst>
        </pc:spChg>
        <pc:spChg chg="del">
          <ac:chgData name="Vera,  Juan (OS-)" userId="S::verajua_paho.org#ext#@worldhealthorg.onmicrosoft.com::d4a6bcd2-ec73-4ae3-9347-161d4b21fb1f" providerId="AD" clId="Web-{907E78A5-8AE2-08E2-20DB-D1E58DCD9122}" dt="2023-10-24T21:00:03.907" v="1746"/>
          <ac:spMkLst>
            <pc:docMk/>
            <pc:sldMk cId="0" sldId="303"/>
            <ac:spMk id="458" creationId="{00000000-0000-0000-0000-000000000000}"/>
          </ac:spMkLst>
        </pc:spChg>
        <pc:spChg chg="mod">
          <ac:chgData name="Vera,  Juan (OS-)" userId="S::verajua_paho.org#ext#@worldhealthorg.onmicrosoft.com::d4a6bcd2-ec73-4ae3-9347-161d4b21fb1f" providerId="AD" clId="Web-{907E78A5-8AE2-08E2-20DB-D1E58DCD9122}" dt="2023-10-24T21:01:41.523" v="1769" actId="20577"/>
          <ac:spMkLst>
            <pc:docMk/>
            <pc:sldMk cId="0" sldId="303"/>
            <ac:spMk id="459" creationId="{00000000-0000-0000-0000-000000000000}"/>
          </ac:spMkLst>
        </pc:spChg>
        <pc:spChg chg="mod">
          <ac:chgData name="Vera,  Juan (OS-)" userId="S::verajua_paho.org#ext#@worldhealthorg.onmicrosoft.com::d4a6bcd2-ec73-4ae3-9347-161d4b21fb1f" providerId="AD" clId="Web-{907E78A5-8AE2-08E2-20DB-D1E58DCD9122}" dt="2023-10-24T21:01:34.116" v="1768" actId="20577"/>
          <ac:spMkLst>
            <pc:docMk/>
            <pc:sldMk cId="0" sldId="303"/>
            <ac:spMk id="460" creationId="{00000000-0000-0000-0000-000000000000}"/>
          </ac:spMkLst>
        </pc:spChg>
        <pc:picChg chg="add del">
          <ac:chgData name="Vera,  Juan (OS-)" userId="S::verajua_paho.org#ext#@worldhealthorg.onmicrosoft.com::d4a6bcd2-ec73-4ae3-9347-161d4b21fb1f" providerId="AD" clId="Web-{907E78A5-8AE2-08E2-20DB-D1E58DCD9122}" dt="2023-10-24T21:00:29.690" v="1753"/>
          <ac:picMkLst>
            <pc:docMk/>
            <pc:sldMk cId="0" sldId="303"/>
            <ac:picMk id="4" creationId="{38144522-BEEC-525A-1910-D265A58F8969}"/>
          </ac:picMkLst>
        </pc:picChg>
        <pc:picChg chg="add del">
          <ac:chgData name="Vera,  Juan (OS-)" userId="S::verajua_paho.org#ext#@worldhealthorg.onmicrosoft.com::d4a6bcd2-ec73-4ae3-9347-161d4b21fb1f" providerId="AD" clId="Web-{907E78A5-8AE2-08E2-20DB-D1E58DCD9122}" dt="2023-10-24T21:00:11.782" v="1750"/>
          <ac:picMkLst>
            <pc:docMk/>
            <pc:sldMk cId="0" sldId="303"/>
            <ac:picMk id="6" creationId="{38144522-BEEC-525A-1910-D265A58F8969}"/>
          </ac:picMkLst>
        </pc:picChg>
        <pc:picChg chg="add mod">
          <ac:chgData name="Vera,  Juan (OS-)" userId="S::verajua_paho.org#ext#@worldhealthorg.onmicrosoft.com::d4a6bcd2-ec73-4ae3-9347-161d4b21fb1f" providerId="AD" clId="Web-{907E78A5-8AE2-08E2-20DB-D1E58DCD9122}" dt="2023-10-24T21:02:24.994" v="1777" actId="1076"/>
          <ac:picMkLst>
            <pc:docMk/>
            <pc:sldMk cId="0" sldId="303"/>
            <ac:picMk id="10" creationId="{DEE62932-2E01-8691-EE41-461287D8B092}"/>
          </ac:picMkLst>
        </pc:picChg>
      </pc:sldChg>
      <pc:sldChg chg="addSp modSp">
        <pc:chgData name="Vera,  Juan (OS-)" userId="S::verajua_paho.org#ext#@worldhealthorg.onmicrosoft.com::d4a6bcd2-ec73-4ae3-9347-161d4b21fb1f" providerId="AD" clId="Web-{907E78A5-8AE2-08E2-20DB-D1E58DCD9122}" dt="2023-10-24T21:05:46.288" v="1812" actId="1076"/>
        <pc:sldMkLst>
          <pc:docMk/>
          <pc:sldMk cId="0" sldId="304"/>
        </pc:sldMkLst>
        <pc:spChg chg="add mod">
          <ac:chgData name="Vera,  Juan (OS-)" userId="S::verajua_paho.org#ext#@worldhealthorg.onmicrosoft.com::d4a6bcd2-ec73-4ae3-9347-161d4b21fb1f" providerId="AD" clId="Web-{907E78A5-8AE2-08E2-20DB-D1E58DCD9122}" dt="2023-10-24T21:05:46.288" v="1812" actId="1076"/>
          <ac:spMkLst>
            <pc:docMk/>
            <pc:sldMk cId="0" sldId="304"/>
            <ac:spMk id="3" creationId="{68C1837B-1289-A090-D749-B5D30F7116B7}"/>
          </ac:spMkLst>
        </pc:spChg>
        <pc:spChg chg="mod">
          <ac:chgData name="Vera,  Juan (OS-)" userId="S::verajua_paho.org#ext#@worldhealthorg.onmicrosoft.com::d4a6bcd2-ec73-4ae3-9347-161d4b21fb1f" providerId="AD" clId="Web-{907E78A5-8AE2-08E2-20DB-D1E58DCD9122}" dt="2023-10-24T21:03:03.168" v="1788" actId="1076"/>
          <ac:spMkLst>
            <pc:docMk/>
            <pc:sldMk cId="0" sldId="304"/>
            <ac:spMk id="466" creationId="{00000000-0000-0000-0000-000000000000}"/>
          </ac:spMkLst>
        </pc:spChg>
        <pc:spChg chg="mod">
          <ac:chgData name="Vera,  Juan (OS-)" userId="S::verajua_paho.org#ext#@worldhealthorg.onmicrosoft.com::d4a6bcd2-ec73-4ae3-9347-161d4b21fb1f" providerId="AD" clId="Web-{907E78A5-8AE2-08E2-20DB-D1E58DCD9122}" dt="2023-10-24T21:05:46.241" v="1809" actId="1076"/>
          <ac:spMkLst>
            <pc:docMk/>
            <pc:sldMk cId="0" sldId="304"/>
            <ac:spMk id="467" creationId="{00000000-0000-0000-0000-000000000000}"/>
          </ac:spMkLst>
        </pc:spChg>
        <pc:spChg chg="mod">
          <ac:chgData name="Vera,  Juan (OS-)" userId="S::verajua_paho.org#ext#@worldhealthorg.onmicrosoft.com::d4a6bcd2-ec73-4ae3-9347-161d4b21fb1f" providerId="AD" clId="Web-{907E78A5-8AE2-08E2-20DB-D1E58DCD9122}" dt="2023-10-24T21:05:46.257" v="1810" actId="1076"/>
          <ac:spMkLst>
            <pc:docMk/>
            <pc:sldMk cId="0" sldId="304"/>
            <ac:spMk id="468" creationId="{00000000-0000-0000-0000-000000000000}"/>
          </ac:spMkLst>
        </pc:spChg>
        <pc:picChg chg="add mod">
          <ac:chgData name="Vera,  Juan (OS-)" userId="S::verajua_paho.org#ext#@worldhealthorg.onmicrosoft.com::d4a6bcd2-ec73-4ae3-9347-161d4b21fb1f" providerId="AD" clId="Web-{907E78A5-8AE2-08E2-20DB-D1E58DCD9122}" dt="2023-10-24T21:05:46.273" v="1811" actId="1076"/>
          <ac:picMkLst>
            <pc:docMk/>
            <pc:sldMk cId="0" sldId="304"/>
            <ac:picMk id="2" creationId="{8EA07029-77D6-248E-1D98-03D329CE268A}"/>
          </ac:picMkLst>
        </pc:picChg>
      </pc:sldChg>
      <pc:sldChg chg="addSp delSp modSp">
        <pc:chgData name="Vera,  Juan (OS-)" userId="S::verajua_paho.org#ext#@worldhealthorg.onmicrosoft.com::d4a6bcd2-ec73-4ae3-9347-161d4b21fb1f" providerId="AD" clId="Web-{907E78A5-8AE2-08E2-20DB-D1E58DCD9122}" dt="2023-10-24T21:08:05.953" v="1837" actId="20577"/>
        <pc:sldMkLst>
          <pc:docMk/>
          <pc:sldMk cId="0" sldId="305"/>
        </pc:sldMkLst>
        <pc:spChg chg="add del mod">
          <ac:chgData name="Vera,  Juan (OS-)" userId="S::verajua_paho.org#ext#@worldhealthorg.onmicrosoft.com::d4a6bcd2-ec73-4ae3-9347-161d4b21fb1f" providerId="AD" clId="Web-{907E78A5-8AE2-08E2-20DB-D1E58DCD9122}" dt="2023-10-24T21:06:10.196" v="1814"/>
          <ac:spMkLst>
            <pc:docMk/>
            <pc:sldMk cId="0" sldId="305"/>
            <ac:spMk id="3" creationId="{C247A6F2-5689-354E-B7AD-219DDD2094E4}"/>
          </ac:spMkLst>
        </pc:spChg>
        <pc:spChg chg="add mod">
          <ac:chgData name="Vera,  Juan (OS-)" userId="S::verajua_paho.org#ext#@worldhealthorg.onmicrosoft.com::d4a6bcd2-ec73-4ae3-9347-161d4b21fb1f" providerId="AD" clId="Web-{907E78A5-8AE2-08E2-20DB-D1E58DCD9122}" dt="2023-10-24T21:06:10.368" v="1815"/>
          <ac:spMkLst>
            <pc:docMk/>
            <pc:sldMk cId="0" sldId="305"/>
            <ac:spMk id="5" creationId="{0CC1CA60-DD20-284F-9CA1-B28EFAB84D93}"/>
          </ac:spMkLst>
        </pc:spChg>
        <pc:spChg chg="add mod">
          <ac:chgData name="Vera,  Juan (OS-)" userId="S::verajua_paho.org#ext#@worldhealthorg.onmicrosoft.com::d4a6bcd2-ec73-4ae3-9347-161d4b21fb1f" providerId="AD" clId="Web-{907E78A5-8AE2-08E2-20DB-D1E58DCD9122}" dt="2023-10-24T21:07:22.216" v="1828" actId="1076"/>
          <ac:spMkLst>
            <pc:docMk/>
            <pc:sldMk cId="0" sldId="305"/>
            <ac:spMk id="7" creationId="{1161B6A2-C6DD-3944-8B04-EA8549CF39C3}"/>
          </ac:spMkLst>
        </pc:spChg>
        <pc:spChg chg="del">
          <ac:chgData name="Vera,  Juan (OS-)" userId="S::verajua_paho.org#ext#@worldhealthorg.onmicrosoft.com::d4a6bcd2-ec73-4ae3-9347-161d4b21fb1f" providerId="AD" clId="Web-{907E78A5-8AE2-08E2-20DB-D1E58DCD9122}" dt="2023-10-24T21:06:06.102" v="1813"/>
          <ac:spMkLst>
            <pc:docMk/>
            <pc:sldMk cId="0" sldId="305"/>
            <ac:spMk id="474" creationId="{00000000-0000-0000-0000-000000000000}"/>
          </ac:spMkLst>
        </pc:spChg>
        <pc:spChg chg="mod">
          <ac:chgData name="Vera,  Juan (OS-)" userId="S::verajua_paho.org#ext#@worldhealthorg.onmicrosoft.com::d4a6bcd2-ec73-4ae3-9347-161d4b21fb1f" providerId="AD" clId="Web-{907E78A5-8AE2-08E2-20DB-D1E58DCD9122}" dt="2023-10-24T21:07:57.828" v="1834" actId="20577"/>
          <ac:spMkLst>
            <pc:docMk/>
            <pc:sldMk cId="0" sldId="305"/>
            <ac:spMk id="475" creationId="{00000000-0000-0000-0000-000000000000}"/>
          </ac:spMkLst>
        </pc:spChg>
        <pc:spChg chg="mod">
          <ac:chgData name="Vera,  Juan (OS-)" userId="S::verajua_paho.org#ext#@worldhealthorg.onmicrosoft.com::d4a6bcd2-ec73-4ae3-9347-161d4b21fb1f" providerId="AD" clId="Web-{907E78A5-8AE2-08E2-20DB-D1E58DCD9122}" dt="2023-10-24T21:08:05.953" v="1837" actId="20577"/>
          <ac:spMkLst>
            <pc:docMk/>
            <pc:sldMk cId="0" sldId="305"/>
            <ac:spMk id="476" creationId="{00000000-0000-0000-0000-000000000000}"/>
          </ac:spMkLst>
        </pc:spChg>
        <pc:picChg chg="add mod">
          <ac:chgData name="Vera,  Juan (OS-)" userId="S::verajua_paho.org#ext#@worldhealthorg.onmicrosoft.com::d4a6bcd2-ec73-4ae3-9347-161d4b21fb1f" providerId="AD" clId="Web-{907E78A5-8AE2-08E2-20DB-D1E58DCD9122}" dt="2023-10-24T21:07:22.201" v="1827" actId="1076"/>
          <ac:picMkLst>
            <pc:docMk/>
            <pc:sldMk cId="0" sldId="305"/>
            <ac:picMk id="6" creationId="{86AC6469-400A-2D69-BCE6-754D7D79D197}"/>
          </ac:picMkLst>
        </pc:picChg>
      </pc:sldChg>
      <pc:sldChg chg="addSp delSp modSp">
        <pc:chgData name="Vera,  Juan (OS-)" userId="S::verajua_paho.org#ext#@worldhealthorg.onmicrosoft.com::d4a6bcd2-ec73-4ae3-9347-161d4b21fb1f" providerId="AD" clId="Web-{907E78A5-8AE2-08E2-20DB-D1E58DCD9122}" dt="2023-10-24T21:10:52.714" v="1856" actId="1076"/>
        <pc:sldMkLst>
          <pc:docMk/>
          <pc:sldMk cId="0" sldId="306"/>
        </pc:sldMkLst>
        <pc:spChg chg="add del mod">
          <ac:chgData name="Vera,  Juan (OS-)" userId="S::verajua_paho.org#ext#@worldhealthorg.onmicrosoft.com::d4a6bcd2-ec73-4ae3-9347-161d4b21fb1f" providerId="AD" clId="Web-{907E78A5-8AE2-08E2-20DB-D1E58DCD9122}" dt="2023-10-24T21:08:17.688" v="1839"/>
          <ac:spMkLst>
            <pc:docMk/>
            <pc:sldMk cId="0" sldId="306"/>
            <ac:spMk id="3" creationId="{4F0B4FC6-EB9A-FCA6-AEDB-E2B96C17CC34}"/>
          </ac:spMkLst>
        </pc:spChg>
        <pc:spChg chg="add mod">
          <ac:chgData name="Vera,  Juan (OS-)" userId="S::verajua_paho.org#ext#@worldhealthorg.onmicrosoft.com::d4a6bcd2-ec73-4ae3-9347-161d4b21fb1f" providerId="AD" clId="Web-{907E78A5-8AE2-08E2-20DB-D1E58DCD9122}" dt="2023-10-24T21:08:24.642" v="1840"/>
          <ac:spMkLst>
            <pc:docMk/>
            <pc:sldMk cId="0" sldId="306"/>
            <ac:spMk id="5" creationId="{7974EF10-09DA-8B77-B85E-71D222C55BEF}"/>
          </ac:spMkLst>
        </pc:spChg>
        <pc:spChg chg="add mod">
          <ac:chgData name="Vera,  Juan (OS-)" userId="S::verajua_paho.org#ext#@worldhealthorg.onmicrosoft.com::d4a6bcd2-ec73-4ae3-9347-161d4b21fb1f" providerId="AD" clId="Web-{907E78A5-8AE2-08E2-20DB-D1E58DCD9122}" dt="2023-10-24T21:10:52.714" v="1856" actId="1076"/>
          <ac:spMkLst>
            <pc:docMk/>
            <pc:sldMk cId="0" sldId="306"/>
            <ac:spMk id="7" creationId="{2AF99F93-91A9-9360-0C0D-BFEDE364B858}"/>
          </ac:spMkLst>
        </pc:spChg>
        <pc:spChg chg="del">
          <ac:chgData name="Vera,  Juan (OS-)" userId="S::verajua_paho.org#ext#@worldhealthorg.onmicrosoft.com::d4a6bcd2-ec73-4ae3-9347-161d4b21fb1f" providerId="AD" clId="Web-{907E78A5-8AE2-08E2-20DB-D1E58DCD9122}" dt="2023-10-24T21:08:15.579" v="1838"/>
          <ac:spMkLst>
            <pc:docMk/>
            <pc:sldMk cId="0" sldId="306"/>
            <ac:spMk id="482" creationId="{00000000-0000-0000-0000-000000000000}"/>
          </ac:spMkLst>
        </pc:spChg>
        <pc:spChg chg="mod">
          <ac:chgData name="Vera,  Juan (OS-)" userId="S::verajua_paho.org#ext#@worldhealthorg.onmicrosoft.com::d4a6bcd2-ec73-4ae3-9347-161d4b21fb1f" providerId="AD" clId="Web-{907E78A5-8AE2-08E2-20DB-D1E58DCD9122}" dt="2023-10-24T21:10:42.276" v="1853" actId="20577"/>
          <ac:spMkLst>
            <pc:docMk/>
            <pc:sldMk cId="0" sldId="306"/>
            <ac:spMk id="483" creationId="{00000000-0000-0000-0000-000000000000}"/>
          </ac:spMkLst>
        </pc:spChg>
        <pc:picChg chg="add mod">
          <ac:chgData name="Vera,  Juan (OS-)" userId="S::verajua_paho.org#ext#@worldhealthorg.onmicrosoft.com::d4a6bcd2-ec73-4ae3-9347-161d4b21fb1f" providerId="AD" clId="Web-{907E78A5-8AE2-08E2-20DB-D1E58DCD9122}" dt="2023-10-24T21:10:52.698" v="1855" actId="1076"/>
          <ac:picMkLst>
            <pc:docMk/>
            <pc:sldMk cId="0" sldId="306"/>
            <ac:picMk id="6" creationId="{42D7377C-557F-DBD4-042F-B3531868C021}"/>
          </ac:picMkLst>
        </pc:picChg>
      </pc:sldChg>
      <pc:sldChg chg="addSp delSp modSp">
        <pc:chgData name="Vera,  Juan (OS-)" userId="S::verajua_paho.org#ext#@worldhealthorg.onmicrosoft.com::d4a6bcd2-ec73-4ae3-9347-161d4b21fb1f" providerId="AD" clId="Web-{907E78A5-8AE2-08E2-20DB-D1E58DCD9122}" dt="2023-10-24T21:14:47.901" v="1954"/>
        <pc:sldMkLst>
          <pc:docMk/>
          <pc:sldMk cId="0" sldId="307"/>
        </pc:sldMkLst>
        <pc:spChg chg="add">
          <ac:chgData name="Vera,  Juan (OS-)" userId="S::verajua_paho.org#ext#@worldhealthorg.onmicrosoft.com::d4a6bcd2-ec73-4ae3-9347-161d4b21fb1f" providerId="AD" clId="Web-{907E78A5-8AE2-08E2-20DB-D1E58DCD9122}" dt="2023-10-24T21:14:37.682" v="1952"/>
          <ac:spMkLst>
            <pc:docMk/>
            <pc:sldMk cId="0" sldId="307"/>
            <ac:spMk id="3" creationId="{13F4E3BD-6AC2-678E-7525-68CC41384BEB}"/>
          </ac:spMkLst>
        </pc:spChg>
        <pc:spChg chg="add">
          <ac:chgData name="Vera,  Juan (OS-)" userId="S::verajua_paho.org#ext#@worldhealthorg.onmicrosoft.com::d4a6bcd2-ec73-4ae3-9347-161d4b21fb1f" providerId="AD" clId="Web-{907E78A5-8AE2-08E2-20DB-D1E58DCD9122}" dt="2023-10-24T21:14:47.901" v="1954"/>
          <ac:spMkLst>
            <pc:docMk/>
            <pc:sldMk cId="0" sldId="307"/>
            <ac:spMk id="4" creationId="{D9DC6014-51F0-4171-42D9-259728CE2586}"/>
          </ac:spMkLst>
        </pc:spChg>
        <pc:spChg chg="mod">
          <ac:chgData name="Vera,  Juan (OS-)" userId="S::verajua_paho.org#ext#@worldhealthorg.onmicrosoft.com::d4a6bcd2-ec73-4ae3-9347-161d4b21fb1f" providerId="AD" clId="Web-{907E78A5-8AE2-08E2-20DB-D1E58DCD9122}" dt="2023-10-24T21:11:30.920" v="1881" actId="1076"/>
          <ac:spMkLst>
            <pc:docMk/>
            <pc:sldMk cId="0" sldId="307"/>
            <ac:spMk id="489" creationId="{00000000-0000-0000-0000-000000000000}"/>
          </ac:spMkLst>
        </pc:spChg>
        <pc:spChg chg="mod">
          <ac:chgData name="Vera,  Juan (OS-)" userId="S::verajua_paho.org#ext#@worldhealthorg.onmicrosoft.com::d4a6bcd2-ec73-4ae3-9347-161d4b21fb1f" providerId="AD" clId="Web-{907E78A5-8AE2-08E2-20DB-D1E58DCD9122}" dt="2023-10-24T21:14:36.713" v="1951" actId="20577"/>
          <ac:spMkLst>
            <pc:docMk/>
            <pc:sldMk cId="0" sldId="307"/>
            <ac:spMk id="490" creationId="{00000000-0000-0000-0000-000000000000}"/>
          </ac:spMkLst>
        </pc:spChg>
        <pc:spChg chg="del">
          <ac:chgData name="Vera,  Juan (OS-)" userId="S::verajua_paho.org#ext#@worldhealthorg.onmicrosoft.com::d4a6bcd2-ec73-4ae3-9347-161d4b21fb1f" providerId="AD" clId="Web-{907E78A5-8AE2-08E2-20DB-D1E58DCD9122}" dt="2023-10-24T21:14:40.338" v="1953"/>
          <ac:spMkLst>
            <pc:docMk/>
            <pc:sldMk cId="0" sldId="307"/>
            <ac:spMk id="491" creationId="{00000000-0000-0000-0000-000000000000}"/>
          </ac:spMkLst>
        </pc:spChg>
        <pc:picChg chg="add">
          <ac:chgData name="Vera,  Juan (OS-)" userId="S::verajua_paho.org#ext#@worldhealthorg.onmicrosoft.com::d4a6bcd2-ec73-4ae3-9347-161d4b21fb1f" providerId="AD" clId="Web-{907E78A5-8AE2-08E2-20DB-D1E58DCD9122}" dt="2023-10-24T21:14:37.682" v="1952"/>
          <ac:picMkLst>
            <pc:docMk/>
            <pc:sldMk cId="0" sldId="307"/>
            <ac:picMk id="2" creationId="{F48E12A2-857C-6FEF-4815-9EFF0C5A82AA}"/>
          </ac:picMkLst>
        </pc:picChg>
      </pc:sldChg>
      <pc:sldChg chg="del">
        <pc:chgData name="Vera,  Juan (OS-)" userId="S::verajua_paho.org#ext#@worldhealthorg.onmicrosoft.com::d4a6bcd2-ec73-4ae3-9347-161d4b21fb1f" providerId="AD" clId="Web-{907E78A5-8AE2-08E2-20DB-D1E58DCD9122}" dt="2023-10-24T21:18:19.149" v="1995"/>
        <pc:sldMkLst>
          <pc:docMk/>
          <pc:sldMk cId="0" sldId="309"/>
        </pc:sldMkLst>
      </pc:sldChg>
      <pc:sldChg chg="addSp delSp modSp ord">
        <pc:chgData name="Vera,  Juan (OS-)" userId="S::verajua_paho.org#ext#@worldhealthorg.onmicrosoft.com::d4a6bcd2-ec73-4ae3-9347-161d4b21fb1f" providerId="AD" clId="Web-{907E78A5-8AE2-08E2-20DB-D1E58DCD9122}" dt="2023-10-24T21:23:40.247" v="2065"/>
        <pc:sldMkLst>
          <pc:docMk/>
          <pc:sldMk cId="0" sldId="310"/>
        </pc:sldMkLst>
        <pc:spChg chg="add mod">
          <ac:chgData name="Vera,  Juan (OS-)" userId="S::verajua_paho.org#ext#@worldhealthorg.onmicrosoft.com::d4a6bcd2-ec73-4ae3-9347-161d4b21fb1f" providerId="AD" clId="Web-{907E78A5-8AE2-08E2-20DB-D1E58DCD9122}" dt="2023-10-24T21:23:29.653" v="2064" actId="1076"/>
          <ac:spMkLst>
            <pc:docMk/>
            <pc:sldMk cId="0" sldId="310"/>
            <ac:spMk id="2" creationId="{CB59E3EF-D0BB-1124-D3D3-BBA875ADED23}"/>
          </ac:spMkLst>
        </pc:spChg>
        <pc:spChg chg="add">
          <ac:chgData name="Vera,  Juan (OS-)" userId="S::verajua_paho.org#ext#@worldhealthorg.onmicrosoft.com::d4a6bcd2-ec73-4ae3-9347-161d4b21fb1f" providerId="AD" clId="Web-{907E78A5-8AE2-08E2-20DB-D1E58DCD9122}" dt="2023-10-24T21:22:57.573" v="2059"/>
          <ac:spMkLst>
            <pc:docMk/>
            <pc:sldMk cId="0" sldId="310"/>
            <ac:spMk id="4" creationId="{05864342-DB99-DB75-8437-57AB6C155D40}"/>
          </ac:spMkLst>
        </pc:spChg>
        <pc:spChg chg="mod">
          <ac:chgData name="Vera,  Juan (OS-)" userId="S::verajua_paho.org#ext#@worldhealthorg.onmicrosoft.com::d4a6bcd2-ec73-4ae3-9347-161d4b21fb1f" providerId="AD" clId="Web-{907E78A5-8AE2-08E2-20DB-D1E58DCD9122}" dt="2023-10-24T21:20:54.752" v="2028" actId="1076"/>
          <ac:spMkLst>
            <pc:docMk/>
            <pc:sldMk cId="0" sldId="310"/>
            <ac:spMk id="514" creationId="{00000000-0000-0000-0000-000000000000}"/>
          </ac:spMkLst>
        </pc:spChg>
        <pc:spChg chg="mod">
          <ac:chgData name="Vera,  Juan (OS-)" userId="S::verajua_paho.org#ext#@worldhealthorg.onmicrosoft.com::d4a6bcd2-ec73-4ae3-9347-161d4b21fb1f" providerId="AD" clId="Web-{907E78A5-8AE2-08E2-20DB-D1E58DCD9122}" dt="2023-10-24T21:21:47.928" v="2043" actId="14100"/>
          <ac:spMkLst>
            <pc:docMk/>
            <pc:sldMk cId="0" sldId="310"/>
            <ac:spMk id="515" creationId="{00000000-0000-0000-0000-000000000000}"/>
          </ac:spMkLst>
        </pc:spChg>
        <pc:spChg chg="del">
          <ac:chgData name="Vera,  Juan (OS-)" userId="S::verajua_paho.org#ext#@worldhealthorg.onmicrosoft.com::d4a6bcd2-ec73-4ae3-9347-161d4b21fb1f" providerId="AD" clId="Web-{907E78A5-8AE2-08E2-20DB-D1E58DCD9122}" dt="2023-10-24T21:19:47.733" v="2011"/>
          <ac:spMkLst>
            <pc:docMk/>
            <pc:sldMk cId="0" sldId="310"/>
            <ac:spMk id="516" creationId="{00000000-0000-0000-0000-000000000000}"/>
          </ac:spMkLst>
        </pc:spChg>
        <pc:picChg chg="add mod">
          <ac:chgData name="Vera,  Juan (OS-)" userId="S::verajua_paho.org#ext#@worldhealthorg.onmicrosoft.com::d4a6bcd2-ec73-4ae3-9347-161d4b21fb1f" providerId="AD" clId="Web-{907E78A5-8AE2-08E2-20DB-D1E58DCD9122}" dt="2023-10-24T21:23:23.606" v="2063" actId="14100"/>
          <ac:picMkLst>
            <pc:docMk/>
            <pc:sldMk cId="0" sldId="310"/>
            <ac:picMk id="3" creationId="{59AD6D48-F8AB-DAF9-2FCC-42FB74A2EED7}"/>
          </ac:picMkLst>
        </pc:picChg>
        <pc:picChg chg="del">
          <ac:chgData name="Vera,  Juan (OS-)" userId="S::verajua_paho.org#ext#@worldhealthorg.onmicrosoft.com::d4a6bcd2-ec73-4ae3-9347-161d4b21fb1f" providerId="AD" clId="Web-{907E78A5-8AE2-08E2-20DB-D1E58DCD9122}" dt="2023-10-24T21:19:13.809" v="2005"/>
          <ac:picMkLst>
            <pc:docMk/>
            <pc:sldMk cId="0" sldId="310"/>
            <ac:picMk id="517" creationId="{00000000-0000-0000-0000-000000000000}"/>
          </ac:picMkLst>
        </pc:picChg>
      </pc:sldChg>
      <pc:sldChg chg="addSp modSp ord">
        <pc:chgData name="Vera,  Juan (OS-)" userId="S::verajua_paho.org#ext#@worldhealthorg.onmicrosoft.com::d4a6bcd2-ec73-4ae3-9347-161d4b21fb1f" providerId="AD" clId="Web-{907E78A5-8AE2-08E2-20DB-D1E58DCD9122}" dt="2023-10-24T21:30:43.149" v="2140" actId="1076"/>
        <pc:sldMkLst>
          <pc:docMk/>
          <pc:sldMk cId="0" sldId="311"/>
        </pc:sldMkLst>
        <pc:spChg chg="add mod">
          <ac:chgData name="Vera,  Juan (OS-)" userId="S::verajua_paho.org#ext#@worldhealthorg.onmicrosoft.com::d4a6bcd2-ec73-4ae3-9347-161d4b21fb1f" providerId="AD" clId="Web-{907E78A5-8AE2-08E2-20DB-D1E58DCD9122}" dt="2023-10-24T21:29:04.862" v="2118" actId="1076"/>
          <ac:spMkLst>
            <pc:docMk/>
            <pc:sldMk cId="0" sldId="311"/>
            <ac:spMk id="3" creationId="{EB2859BB-E006-BFB7-F103-E709CA03D945}"/>
          </ac:spMkLst>
        </pc:spChg>
        <pc:spChg chg="mod">
          <ac:chgData name="Vera,  Juan (OS-)" userId="S::verajua_paho.org#ext#@worldhealthorg.onmicrosoft.com::d4a6bcd2-ec73-4ae3-9347-161d4b21fb1f" providerId="AD" clId="Web-{907E78A5-8AE2-08E2-20DB-D1E58DCD9122}" dt="2023-10-24T21:30:43.149" v="2140" actId="1076"/>
          <ac:spMkLst>
            <pc:docMk/>
            <pc:sldMk cId="0" sldId="311"/>
            <ac:spMk id="523" creationId="{00000000-0000-0000-0000-000000000000}"/>
          </ac:spMkLst>
        </pc:spChg>
        <pc:spChg chg="mod">
          <ac:chgData name="Vera,  Juan (OS-)" userId="S::verajua_paho.org#ext#@worldhealthorg.onmicrosoft.com::d4a6bcd2-ec73-4ae3-9347-161d4b21fb1f" providerId="AD" clId="Web-{907E78A5-8AE2-08E2-20DB-D1E58DCD9122}" dt="2023-10-24T21:30:20.195" v="2130" actId="20577"/>
          <ac:spMkLst>
            <pc:docMk/>
            <pc:sldMk cId="0" sldId="311"/>
            <ac:spMk id="524" creationId="{00000000-0000-0000-0000-000000000000}"/>
          </ac:spMkLst>
        </pc:spChg>
        <pc:picChg chg="add mod">
          <ac:chgData name="Vera,  Juan (OS-)" userId="S::verajua_paho.org#ext#@worldhealthorg.onmicrosoft.com::d4a6bcd2-ec73-4ae3-9347-161d4b21fb1f" providerId="AD" clId="Web-{907E78A5-8AE2-08E2-20DB-D1E58DCD9122}" dt="2023-10-24T21:29:04.846" v="2117" actId="1076"/>
          <ac:picMkLst>
            <pc:docMk/>
            <pc:sldMk cId="0" sldId="311"/>
            <ac:picMk id="2" creationId="{FFED97E4-0B0D-5742-BE76-FCCDC71413D9}"/>
          </ac:picMkLst>
        </pc:picChg>
      </pc:sldChg>
      <pc:sldChg chg="addSp delSp modSp">
        <pc:chgData name="Vera,  Juan (OS-)" userId="S::verajua_paho.org#ext#@worldhealthorg.onmicrosoft.com::d4a6bcd2-ec73-4ae3-9347-161d4b21fb1f" providerId="AD" clId="Web-{907E78A5-8AE2-08E2-20DB-D1E58DCD9122}" dt="2023-10-24T21:28:31.172" v="2114" actId="20577"/>
        <pc:sldMkLst>
          <pc:docMk/>
          <pc:sldMk cId="0" sldId="312"/>
        </pc:sldMkLst>
        <pc:spChg chg="add del mod">
          <ac:chgData name="Vera,  Juan (OS-)" userId="S::verajua_paho.org#ext#@worldhealthorg.onmicrosoft.com::d4a6bcd2-ec73-4ae3-9347-161d4b21fb1f" providerId="AD" clId="Web-{907E78A5-8AE2-08E2-20DB-D1E58DCD9122}" dt="2023-10-24T21:23:54.295" v="2068"/>
          <ac:spMkLst>
            <pc:docMk/>
            <pc:sldMk cId="0" sldId="312"/>
            <ac:spMk id="3" creationId="{CF8C4587-5958-8085-A7D2-9F369770A15E}"/>
          </ac:spMkLst>
        </pc:spChg>
        <pc:spChg chg="add del">
          <ac:chgData name="Vera,  Juan (OS-)" userId="S::verajua_paho.org#ext#@worldhealthorg.onmicrosoft.com::d4a6bcd2-ec73-4ae3-9347-161d4b21fb1f" providerId="AD" clId="Web-{907E78A5-8AE2-08E2-20DB-D1E58DCD9122}" dt="2023-10-24T21:24:04.858" v="2072"/>
          <ac:spMkLst>
            <pc:docMk/>
            <pc:sldMk cId="0" sldId="312"/>
            <ac:spMk id="5" creationId="{05864342-DB99-DB75-8437-57AB6C155D40}"/>
          </ac:spMkLst>
        </pc:spChg>
        <pc:spChg chg="add del">
          <ac:chgData name="Vera,  Juan (OS-)" userId="S::verajua_paho.org#ext#@worldhealthorg.onmicrosoft.com::d4a6bcd2-ec73-4ae3-9347-161d4b21fb1f" providerId="AD" clId="Web-{907E78A5-8AE2-08E2-20DB-D1E58DCD9122}" dt="2023-10-24T21:24:05.358" v="2073"/>
          <ac:spMkLst>
            <pc:docMk/>
            <pc:sldMk cId="0" sldId="312"/>
            <ac:spMk id="7" creationId="{05864342-DB99-DB75-8437-57AB6C155D40}"/>
          </ac:spMkLst>
        </pc:spChg>
        <pc:spChg chg="add mod">
          <ac:chgData name="Vera,  Juan (OS-)" userId="S::verajua_paho.org#ext#@worldhealthorg.onmicrosoft.com::d4a6bcd2-ec73-4ae3-9347-161d4b21fb1f" providerId="AD" clId="Web-{907E78A5-8AE2-08E2-20DB-D1E58DCD9122}" dt="2023-10-24T21:24:10.234" v="2074"/>
          <ac:spMkLst>
            <pc:docMk/>
            <pc:sldMk cId="0" sldId="312"/>
            <ac:spMk id="9" creationId="{71E2D381-D65D-5D06-C9C6-6235105604C2}"/>
          </ac:spMkLst>
        </pc:spChg>
        <pc:spChg chg="add mod">
          <ac:chgData name="Vera,  Juan (OS-)" userId="S::verajua_paho.org#ext#@worldhealthorg.onmicrosoft.com::d4a6bcd2-ec73-4ae3-9347-161d4b21fb1f" providerId="AD" clId="Web-{907E78A5-8AE2-08E2-20DB-D1E58DCD9122}" dt="2023-10-24T21:25:33.442" v="2084" actId="1076"/>
          <ac:spMkLst>
            <pc:docMk/>
            <pc:sldMk cId="0" sldId="312"/>
            <ac:spMk id="12" creationId="{E1CF810B-0107-C91E-D24B-B131CDEEC5A1}"/>
          </ac:spMkLst>
        </pc:spChg>
        <pc:spChg chg="del">
          <ac:chgData name="Vera,  Juan (OS-)" userId="S::verajua_paho.org#ext#@worldhealthorg.onmicrosoft.com::d4a6bcd2-ec73-4ae3-9347-161d4b21fb1f" providerId="AD" clId="Web-{907E78A5-8AE2-08E2-20DB-D1E58DCD9122}" dt="2023-10-24T21:23:48.529" v="2066"/>
          <ac:spMkLst>
            <pc:docMk/>
            <pc:sldMk cId="0" sldId="312"/>
            <ac:spMk id="530" creationId="{00000000-0000-0000-0000-000000000000}"/>
          </ac:spMkLst>
        </pc:spChg>
        <pc:spChg chg="mod">
          <ac:chgData name="Vera,  Juan (OS-)" userId="S::verajua_paho.org#ext#@worldhealthorg.onmicrosoft.com::d4a6bcd2-ec73-4ae3-9347-161d4b21fb1f" providerId="AD" clId="Web-{907E78A5-8AE2-08E2-20DB-D1E58DCD9122}" dt="2023-10-24T21:28:31.172" v="2114" actId="20577"/>
          <ac:spMkLst>
            <pc:docMk/>
            <pc:sldMk cId="0" sldId="312"/>
            <ac:spMk id="531" creationId="{00000000-0000-0000-0000-000000000000}"/>
          </ac:spMkLst>
        </pc:spChg>
        <pc:picChg chg="add del">
          <ac:chgData name="Vera,  Juan (OS-)" userId="S::verajua_paho.org#ext#@worldhealthorg.onmicrosoft.com::d4a6bcd2-ec73-4ae3-9347-161d4b21fb1f" providerId="AD" clId="Web-{907E78A5-8AE2-08E2-20DB-D1E58DCD9122}" dt="2023-10-24T21:24:04.343" v="2070"/>
          <ac:picMkLst>
            <pc:docMk/>
            <pc:sldMk cId="0" sldId="312"/>
            <ac:picMk id="4" creationId="{59AD6D48-F8AB-DAF9-2FCC-42FB74A2EED7}"/>
          </ac:picMkLst>
        </pc:picChg>
        <pc:picChg chg="add del">
          <ac:chgData name="Vera,  Juan (OS-)" userId="S::verajua_paho.org#ext#@worldhealthorg.onmicrosoft.com::d4a6bcd2-ec73-4ae3-9347-161d4b21fb1f" providerId="AD" clId="Web-{907E78A5-8AE2-08E2-20DB-D1E58DCD9122}" dt="2023-10-24T21:24:04.702" v="2071"/>
          <ac:picMkLst>
            <pc:docMk/>
            <pc:sldMk cId="0" sldId="312"/>
            <ac:picMk id="6" creationId="{59AD6D48-F8AB-DAF9-2FCC-42FB74A2EED7}"/>
          </ac:picMkLst>
        </pc:picChg>
        <pc:picChg chg="add mod">
          <ac:chgData name="Vera,  Juan (OS-)" userId="S::verajua_paho.org#ext#@worldhealthorg.onmicrosoft.com::d4a6bcd2-ec73-4ae3-9347-161d4b21fb1f" providerId="AD" clId="Web-{907E78A5-8AE2-08E2-20DB-D1E58DCD9122}" dt="2023-10-24T21:25:13.988" v="2080" actId="1076"/>
          <ac:picMkLst>
            <pc:docMk/>
            <pc:sldMk cId="0" sldId="312"/>
            <ac:picMk id="10" creationId="{879420B3-75FD-E593-EF66-9C352FAC1884}"/>
          </ac:picMkLst>
        </pc:picChg>
        <pc:picChg chg="add del mod">
          <ac:chgData name="Vera,  Juan (OS-)" userId="S::verajua_paho.org#ext#@worldhealthorg.onmicrosoft.com::d4a6bcd2-ec73-4ae3-9347-161d4b21fb1f" providerId="AD" clId="Web-{907E78A5-8AE2-08E2-20DB-D1E58DCD9122}" dt="2023-10-24T21:25:23.832" v="2082"/>
          <ac:picMkLst>
            <pc:docMk/>
            <pc:sldMk cId="0" sldId="312"/>
            <ac:picMk id="11" creationId="{4C52CACE-5104-E105-145B-EC93F2F17415}"/>
          </ac:picMkLst>
        </pc:picChg>
      </pc:sldChg>
      <pc:sldChg chg="addSp delSp modSp">
        <pc:chgData name="Vera,  Juan (OS-)" userId="S::verajua_paho.org#ext#@worldhealthorg.onmicrosoft.com::d4a6bcd2-ec73-4ae3-9347-161d4b21fb1f" providerId="AD" clId="Web-{907E78A5-8AE2-08E2-20DB-D1E58DCD9122}" dt="2023-10-24T21:34:35.008" v="2190" actId="1076"/>
        <pc:sldMkLst>
          <pc:docMk/>
          <pc:sldMk cId="0" sldId="313"/>
        </pc:sldMkLst>
        <pc:spChg chg="add mod">
          <ac:chgData name="Vera,  Juan (OS-)" userId="S::verajua_paho.org#ext#@worldhealthorg.onmicrosoft.com::d4a6bcd2-ec73-4ae3-9347-161d4b21fb1f" providerId="AD" clId="Web-{907E78A5-8AE2-08E2-20DB-D1E58DCD9122}" dt="2023-10-24T21:34:20.538" v="2186" actId="1076"/>
          <ac:spMkLst>
            <pc:docMk/>
            <pc:sldMk cId="0" sldId="313"/>
            <ac:spMk id="3" creationId="{67139E69-4DB1-1CD7-6737-7B297554C964}"/>
          </ac:spMkLst>
        </pc:spChg>
        <pc:spChg chg="add mod">
          <ac:chgData name="Vera,  Juan (OS-)" userId="S::verajua_paho.org#ext#@worldhealthorg.onmicrosoft.com::d4a6bcd2-ec73-4ae3-9347-161d4b21fb1f" providerId="AD" clId="Web-{907E78A5-8AE2-08E2-20DB-D1E58DCD9122}" dt="2023-10-24T21:34:35.008" v="2190" actId="1076"/>
          <ac:spMkLst>
            <pc:docMk/>
            <pc:sldMk cId="0" sldId="313"/>
            <ac:spMk id="5" creationId="{6A6F2AAF-0424-5AA4-46BA-6E482AD42630}"/>
          </ac:spMkLst>
        </pc:spChg>
        <pc:spChg chg="del">
          <ac:chgData name="Vera,  Juan (OS-)" userId="S::verajua_paho.org#ext#@worldhealthorg.onmicrosoft.com::d4a6bcd2-ec73-4ae3-9347-161d4b21fb1f" providerId="AD" clId="Web-{907E78A5-8AE2-08E2-20DB-D1E58DCD9122}" dt="2023-10-24T21:30:53.384" v="2141"/>
          <ac:spMkLst>
            <pc:docMk/>
            <pc:sldMk cId="0" sldId="313"/>
            <ac:spMk id="537" creationId="{00000000-0000-0000-0000-000000000000}"/>
          </ac:spMkLst>
        </pc:spChg>
        <pc:spChg chg="mod">
          <ac:chgData name="Vera,  Juan (OS-)" userId="S::verajua_paho.org#ext#@worldhealthorg.onmicrosoft.com::d4a6bcd2-ec73-4ae3-9347-161d4b21fb1f" providerId="AD" clId="Web-{907E78A5-8AE2-08E2-20DB-D1E58DCD9122}" dt="2023-10-24T21:34:27.211" v="2187" actId="1076"/>
          <ac:spMkLst>
            <pc:docMk/>
            <pc:sldMk cId="0" sldId="313"/>
            <ac:spMk id="538" creationId="{00000000-0000-0000-0000-000000000000}"/>
          </ac:spMkLst>
        </pc:spChg>
        <pc:spChg chg="del">
          <ac:chgData name="Vera,  Juan (OS-)" userId="S::verajua_paho.org#ext#@worldhealthorg.onmicrosoft.com::d4a6bcd2-ec73-4ae3-9347-161d4b21fb1f" providerId="AD" clId="Web-{907E78A5-8AE2-08E2-20DB-D1E58DCD9122}" dt="2023-10-24T21:31:14.073" v="2144"/>
          <ac:spMkLst>
            <pc:docMk/>
            <pc:sldMk cId="0" sldId="313"/>
            <ac:spMk id="539" creationId="{00000000-0000-0000-0000-000000000000}"/>
          </ac:spMkLst>
        </pc:spChg>
        <pc:picChg chg="add mod">
          <ac:chgData name="Vera,  Juan (OS-)" userId="S::verajua_paho.org#ext#@worldhealthorg.onmicrosoft.com::d4a6bcd2-ec73-4ae3-9347-161d4b21fb1f" providerId="AD" clId="Web-{907E78A5-8AE2-08E2-20DB-D1E58DCD9122}" dt="2023-10-24T21:34:34.992" v="2189" actId="1076"/>
          <ac:picMkLst>
            <pc:docMk/>
            <pc:sldMk cId="0" sldId="313"/>
            <ac:picMk id="4" creationId="{EED8E399-5748-649F-52ED-2AF1677A2F9D}"/>
          </ac:picMkLst>
        </pc:picChg>
      </pc:sldChg>
      <pc:sldChg chg="addSp delSp modSp">
        <pc:chgData name="Vera,  Juan (OS-)" userId="S::verajua_paho.org#ext#@worldhealthorg.onmicrosoft.com::d4a6bcd2-ec73-4ae3-9347-161d4b21fb1f" providerId="AD" clId="Web-{907E78A5-8AE2-08E2-20DB-D1E58DCD9122}" dt="2023-10-24T21:37:43.801" v="2224" actId="1076"/>
        <pc:sldMkLst>
          <pc:docMk/>
          <pc:sldMk cId="0" sldId="314"/>
        </pc:sldMkLst>
        <pc:spChg chg="add mod">
          <ac:chgData name="Vera,  Juan (OS-)" userId="S::verajua_paho.org#ext#@worldhealthorg.onmicrosoft.com::d4a6bcd2-ec73-4ae3-9347-161d4b21fb1f" providerId="AD" clId="Web-{907E78A5-8AE2-08E2-20DB-D1E58DCD9122}" dt="2023-10-24T21:37:43.801" v="2224" actId="1076"/>
          <ac:spMkLst>
            <pc:docMk/>
            <pc:sldMk cId="0" sldId="314"/>
            <ac:spMk id="3" creationId="{3BB7F0FA-AC6F-CB80-2599-994C0653F381}"/>
          </ac:spMkLst>
        </pc:spChg>
        <pc:spChg chg="mod">
          <ac:chgData name="Vera,  Juan (OS-)" userId="S::verajua_paho.org#ext#@worldhealthorg.onmicrosoft.com::d4a6bcd2-ec73-4ae3-9347-161d4b21fb1f" providerId="AD" clId="Web-{907E78A5-8AE2-08E2-20DB-D1E58DCD9122}" dt="2023-10-24T21:35:05.744" v="2202" actId="1076"/>
          <ac:spMkLst>
            <pc:docMk/>
            <pc:sldMk cId="0" sldId="314"/>
            <ac:spMk id="546" creationId="{00000000-0000-0000-0000-000000000000}"/>
          </ac:spMkLst>
        </pc:spChg>
        <pc:spChg chg="mod">
          <ac:chgData name="Vera,  Juan (OS-)" userId="S::verajua_paho.org#ext#@worldhealthorg.onmicrosoft.com::d4a6bcd2-ec73-4ae3-9347-161d4b21fb1f" providerId="AD" clId="Web-{907E78A5-8AE2-08E2-20DB-D1E58DCD9122}" dt="2023-10-24T21:37:37.879" v="2221" actId="20577"/>
          <ac:spMkLst>
            <pc:docMk/>
            <pc:sldMk cId="0" sldId="314"/>
            <ac:spMk id="547" creationId="{00000000-0000-0000-0000-000000000000}"/>
          </ac:spMkLst>
        </pc:spChg>
        <pc:picChg chg="add mod">
          <ac:chgData name="Vera,  Juan (OS-)" userId="S::verajua_paho.org#ext#@worldhealthorg.onmicrosoft.com::d4a6bcd2-ec73-4ae3-9347-161d4b21fb1f" providerId="AD" clId="Web-{907E78A5-8AE2-08E2-20DB-D1E58DCD9122}" dt="2023-10-24T21:37:43.786" v="2223" actId="1076"/>
          <ac:picMkLst>
            <pc:docMk/>
            <pc:sldMk cId="0" sldId="314"/>
            <ac:picMk id="2" creationId="{BA3FBF66-FCA9-6239-3029-7C9CB4F1B396}"/>
          </ac:picMkLst>
        </pc:picChg>
        <pc:picChg chg="del">
          <ac:chgData name="Vera,  Juan (OS-)" userId="S::verajua_paho.org#ext#@worldhealthorg.onmicrosoft.com::d4a6bcd2-ec73-4ae3-9347-161d4b21fb1f" providerId="AD" clId="Web-{907E78A5-8AE2-08E2-20DB-D1E58DCD9122}" dt="2023-10-24T21:34:50.150" v="2191"/>
          <ac:picMkLst>
            <pc:docMk/>
            <pc:sldMk cId="0" sldId="314"/>
            <ac:picMk id="545" creationId="{00000000-0000-0000-0000-000000000000}"/>
          </ac:picMkLst>
        </pc:picChg>
      </pc:sldChg>
      <pc:sldChg chg="modSp">
        <pc:chgData name="Vera,  Juan (OS-)" userId="S::verajua_paho.org#ext#@worldhealthorg.onmicrosoft.com::d4a6bcd2-ec73-4ae3-9347-161d4b21fb1f" providerId="AD" clId="Web-{907E78A5-8AE2-08E2-20DB-D1E58DCD9122}" dt="2023-10-24T22:15:54.137" v="2271" actId="20577"/>
        <pc:sldMkLst>
          <pc:docMk/>
          <pc:sldMk cId="0" sldId="315"/>
        </pc:sldMkLst>
        <pc:spChg chg="mod">
          <ac:chgData name="Vera,  Juan (OS-)" userId="S::verajua_paho.org#ext#@worldhealthorg.onmicrosoft.com::d4a6bcd2-ec73-4ae3-9347-161d4b21fb1f" providerId="AD" clId="Web-{907E78A5-8AE2-08E2-20DB-D1E58DCD9122}" dt="2023-10-24T21:38:01.224" v="2231" actId="1076"/>
          <ac:spMkLst>
            <pc:docMk/>
            <pc:sldMk cId="0" sldId="315"/>
            <ac:spMk id="553" creationId="{00000000-0000-0000-0000-000000000000}"/>
          </ac:spMkLst>
        </pc:spChg>
        <pc:spChg chg="mod">
          <ac:chgData name="Vera,  Juan (OS-)" userId="S::verajua_paho.org#ext#@worldhealthorg.onmicrosoft.com::d4a6bcd2-ec73-4ae3-9347-161d4b21fb1f" providerId="AD" clId="Web-{907E78A5-8AE2-08E2-20DB-D1E58DCD9122}" dt="2023-10-24T22:15:54.137" v="2271" actId="20577"/>
          <ac:spMkLst>
            <pc:docMk/>
            <pc:sldMk cId="0" sldId="315"/>
            <ac:spMk id="554" creationId="{00000000-0000-0000-0000-000000000000}"/>
          </ac:spMkLst>
        </pc:spChg>
      </pc:sldChg>
      <pc:sldChg chg="addSp delSp modSp">
        <pc:chgData name="Vera,  Juan (OS-)" userId="S::verajua_paho.org#ext#@worldhealthorg.onmicrosoft.com::d4a6bcd2-ec73-4ae3-9347-161d4b21fb1f" providerId="AD" clId="Web-{907E78A5-8AE2-08E2-20DB-D1E58DCD9122}" dt="2023-10-24T22:20:14.936" v="2306" actId="1076"/>
        <pc:sldMkLst>
          <pc:docMk/>
          <pc:sldMk cId="0" sldId="316"/>
        </pc:sldMkLst>
        <pc:spChg chg="add mod">
          <ac:chgData name="Vera,  Juan (OS-)" userId="S::verajua_paho.org#ext#@worldhealthorg.onmicrosoft.com::d4a6bcd2-ec73-4ae3-9347-161d4b21fb1f" providerId="AD" clId="Web-{907E78A5-8AE2-08E2-20DB-D1E58DCD9122}" dt="2023-10-24T22:20:14.936" v="2306" actId="1076"/>
          <ac:spMkLst>
            <pc:docMk/>
            <pc:sldMk cId="0" sldId="316"/>
            <ac:spMk id="3" creationId="{C9FC62F9-D827-D55E-9923-D94276A88789}"/>
          </ac:spMkLst>
        </pc:spChg>
        <pc:spChg chg="mod">
          <ac:chgData name="Vera,  Juan (OS-)" userId="S::verajua_paho.org#ext#@worldhealthorg.onmicrosoft.com::d4a6bcd2-ec73-4ae3-9347-161d4b21fb1f" providerId="AD" clId="Web-{907E78A5-8AE2-08E2-20DB-D1E58DCD9122}" dt="2023-10-24T22:16:26.389" v="2280" actId="20577"/>
          <ac:spMkLst>
            <pc:docMk/>
            <pc:sldMk cId="0" sldId="316"/>
            <ac:spMk id="560" creationId="{00000000-0000-0000-0000-000000000000}"/>
          </ac:spMkLst>
        </pc:spChg>
        <pc:spChg chg="mod">
          <ac:chgData name="Vera,  Juan (OS-)" userId="S::verajua_paho.org#ext#@worldhealthorg.onmicrosoft.com::d4a6bcd2-ec73-4ae3-9347-161d4b21fb1f" providerId="AD" clId="Web-{907E78A5-8AE2-08E2-20DB-D1E58DCD9122}" dt="2023-10-24T22:19:46.794" v="2301" actId="20577"/>
          <ac:spMkLst>
            <pc:docMk/>
            <pc:sldMk cId="0" sldId="316"/>
            <ac:spMk id="561" creationId="{00000000-0000-0000-0000-000000000000}"/>
          </ac:spMkLst>
        </pc:spChg>
        <pc:spChg chg="del">
          <ac:chgData name="Vera,  Juan (OS-)" userId="S::verajua_paho.org#ext#@worldhealthorg.onmicrosoft.com::d4a6bcd2-ec73-4ae3-9347-161d4b21fb1f" providerId="AD" clId="Web-{907E78A5-8AE2-08E2-20DB-D1E58DCD9122}" dt="2023-10-24T22:17:31.581" v="2290"/>
          <ac:spMkLst>
            <pc:docMk/>
            <pc:sldMk cId="0" sldId="316"/>
            <ac:spMk id="562" creationId="{00000000-0000-0000-0000-000000000000}"/>
          </ac:spMkLst>
        </pc:spChg>
        <pc:picChg chg="add mod">
          <ac:chgData name="Vera,  Juan (OS-)" userId="S::verajua_paho.org#ext#@worldhealthorg.onmicrosoft.com::d4a6bcd2-ec73-4ae3-9347-161d4b21fb1f" providerId="AD" clId="Web-{907E78A5-8AE2-08E2-20DB-D1E58DCD9122}" dt="2023-10-24T22:20:14.921" v="2305" actId="1076"/>
          <ac:picMkLst>
            <pc:docMk/>
            <pc:sldMk cId="0" sldId="316"/>
            <ac:picMk id="2" creationId="{1988F429-AA50-7528-FFB1-4FFE228364C8}"/>
          </ac:picMkLst>
        </pc:picChg>
      </pc:sldChg>
      <pc:sldChg chg="modSp">
        <pc:chgData name="Vera,  Juan (OS-)" userId="S::verajua_paho.org#ext#@worldhealthorg.onmicrosoft.com::d4a6bcd2-ec73-4ae3-9347-161d4b21fb1f" providerId="AD" clId="Web-{907E78A5-8AE2-08E2-20DB-D1E58DCD9122}" dt="2023-10-24T22:20:34.266" v="2308" actId="1076"/>
        <pc:sldMkLst>
          <pc:docMk/>
          <pc:sldMk cId="0" sldId="317"/>
        </pc:sldMkLst>
        <pc:spChg chg="mod">
          <ac:chgData name="Vera,  Juan (OS-)" userId="S::verajua_paho.org#ext#@worldhealthorg.onmicrosoft.com::d4a6bcd2-ec73-4ae3-9347-161d4b21fb1f" providerId="AD" clId="Web-{907E78A5-8AE2-08E2-20DB-D1E58DCD9122}" dt="2023-10-24T22:20:34.266" v="2308" actId="1076"/>
          <ac:spMkLst>
            <pc:docMk/>
            <pc:sldMk cId="0" sldId="317"/>
            <ac:spMk id="568" creationId="{00000000-0000-0000-0000-000000000000}"/>
          </ac:spMkLst>
        </pc:spChg>
      </pc:sldChg>
      <pc:sldChg chg="addSp delSp modSp">
        <pc:chgData name="Vera,  Juan (OS-)" userId="S::verajua_paho.org#ext#@worldhealthorg.onmicrosoft.com::d4a6bcd2-ec73-4ae3-9347-161d4b21fb1f" providerId="AD" clId="Web-{907E78A5-8AE2-08E2-20DB-D1E58DCD9122}" dt="2023-10-24T22:23:50.186" v="2352"/>
        <pc:sldMkLst>
          <pc:docMk/>
          <pc:sldMk cId="0" sldId="318"/>
        </pc:sldMkLst>
        <pc:spChg chg="add">
          <ac:chgData name="Vera,  Juan (OS-)" userId="S::verajua_paho.org#ext#@worldhealthorg.onmicrosoft.com::d4a6bcd2-ec73-4ae3-9347-161d4b21fb1f" providerId="AD" clId="Web-{907E78A5-8AE2-08E2-20DB-D1E58DCD9122}" dt="2023-10-24T22:23:29.309" v="2349"/>
          <ac:spMkLst>
            <pc:docMk/>
            <pc:sldMk cId="0" sldId="318"/>
            <ac:spMk id="2" creationId="{21BD20EA-7282-49F6-B070-5AD92D806D3D}"/>
          </ac:spMkLst>
        </pc:spChg>
        <pc:spChg chg="add">
          <ac:chgData name="Vera,  Juan (OS-)" userId="S::verajua_paho.org#ext#@worldhealthorg.onmicrosoft.com::d4a6bcd2-ec73-4ae3-9347-161d4b21fb1f" providerId="AD" clId="Web-{907E78A5-8AE2-08E2-20DB-D1E58DCD9122}" dt="2023-10-24T22:23:29.309" v="2349"/>
          <ac:spMkLst>
            <pc:docMk/>
            <pc:sldMk cId="0" sldId="318"/>
            <ac:spMk id="4" creationId="{1507FF7D-C369-E43B-8B83-A38BCCFE3DF7}"/>
          </ac:spMkLst>
        </pc:spChg>
        <pc:spChg chg="mod">
          <ac:chgData name="Vera,  Juan (OS-)" userId="S::verajua_paho.org#ext#@worldhealthorg.onmicrosoft.com::d4a6bcd2-ec73-4ae3-9347-161d4b21fb1f" providerId="AD" clId="Web-{907E78A5-8AE2-08E2-20DB-D1E58DCD9122}" dt="2023-10-24T22:23:50.186" v="2352"/>
          <ac:spMkLst>
            <pc:docMk/>
            <pc:sldMk cId="0" sldId="318"/>
            <ac:spMk id="577" creationId="{00000000-0000-0000-0000-000000000000}"/>
          </ac:spMkLst>
        </pc:spChg>
        <pc:spChg chg="mod">
          <ac:chgData name="Vera,  Juan (OS-)" userId="S::verajua_paho.org#ext#@worldhealthorg.onmicrosoft.com::d4a6bcd2-ec73-4ae3-9347-161d4b21fb1f" providerId="AD" clId="Web-{907E78A5-8AE2-08E2-20DB-D1E58DCD9122}" dt="2023-10-24T22:23:19.949" v="2348"/>
          <ac:spMkLst>
            <pc:docMk/>
            <pc:sldMk cId="0" sldId="318"/>
            <ac:spMk id="578" creationId="{00000000-0000-0000-0000-000000000000}"/>
          </ac:spMkLst>
        </pc:spChg>
        <pc:spChg chg="del">
          <ac:chgData name="Vera,  Juan (OS-)" userId="S::verajua_paho.org#ext#@worldhealthorg.onmicrosoft.com::d4a6bcd2-ec73-4ae3-9347-161d4b21fb1f" providerId="AD" clId="Web-{907E78A5-8AE2-08E2-20DB-D1E58DCD9122}" dt="2023-10-24T22:20:50.751" v="2309"/>
          <ac:spMkLst>
            <pc:docMk/>
            <pc:sldMk cId="0" sldId="318"/>
            <ac:spMk id="579" creationId="{00000000-0000-0000-0000-000000000000}"/>
          </ac:spMkLst>
        </pc:spChg>
        <pc:picChg chg="add">
          <ac:chgData name="Vera,  Juan (OS-)" userId="S::verajua_paho.org#ext#@worldhealthorg.onmicrosoft.com::d4a6bcd2-ec73-4ae3-9347-161d4b21fb1f" providerId="AD" clId="Web-{907E78A5-8AE2-08E2-20DB-D1E58DCD9122}" dt="2023-10-24T22:23:29.309" v="2349"/>
          <ac:picMkLst>
            <pc:docMk/>
            <pc:sldMk cId="0" sldId="318"/>
            <ac:picMk id="3" creationId="{7FD6000A-354A-5725-C052-B2D0D1ED3286}"/>
          </ac:picMkLst>
        </pc:picChg>
      </pc:sldChg>
      <pc:sldChg chg="addSp delSp modSp">
        <pc:chgData name="Vera,  Juan (OS-)" userId="S::verajua_paho.org#ext#@worldhealthorg.onmicrosoft.com::d4a6bcd2-ec73-4ae3-9347-161d4b21fb1f" providerId="AD" clId="Web-{907E78A5-8AE2-08E2-20DB-D1E58DCD9122}" dt="2023-10-24T22:27:28.717" v="2387" actId="1076"/>
        <pc:sldMkLst>
          <pc:docMk/>
          <pc:sldMk cId="0" sldId="319"/>
        </pc:sldMkLst>
        <pc:spChg chg="add del mod">
          <ac:chgData name="Vera,  Juan (OS-)" userId="S::verajua_paho.org#ext#@worldhealthorg.onmicrosoft.com::d4a6bcd2-ec73-4ae3-9347-161d4b21fb1f" providerId="AD" clId="Web-{907E78A5-8AE2-08E2-20DB-D1E58DCD9122}" dt="2023-10-24T22:24:04.906" v="2354"/>
          <ac:spMkLst>
            <pc:docMk/>
            <pc:sldMk cId="0" sldId="319"/>
            <ac:spMk id="3" creationId="{EB47573E-6B53-BB4A-5A88-7B4E5C039DCA}"/>
          </ac:spMkLst>
        </pc:spChg>
        <pc:spChg chg="add mod">
          <ac:chgData name="Vera,  Juan (OS-)" userId="S::verajua_paho.org#ext#@worldhealthorg.onmicrosoft.com::d4a6bcd2-ec73-4ae3-9347-161d4b21fb1f" providerId="AD" clId="Web-{907E78A5-8AE2-08E2-20DB-D1E58DCD9122}" dt="2023-10-24T22:27:28.717" v="2387" actId="1076"/>
          <ac:spMkLst>
            <pc:docMk/>
            <pc:sldMk cId="0" sldId="319"/>
            <ac:spMk id="5" creationId="{5BCC2C6A-49CC-3081-EFEB-AC95D7BB46D1}"/>
          </ac:spMkLst>
        </pc:spChg>
        <pc:spChg chg="add">
          <ac:chgData name="Vera,  Juan (OS-)" userId="S::verajua_paho.org#ext#@worldhealthorg.onmicrosoft.com::d4a6bcd2-ec73-4ae3-9347-161d4b21fb1f" providerId="AD" clId="Web-{907E78A5-8AE2-08E2-20DB-D1E58DCD9122}" dt="2023-10-24T22:26:19.290" v="2385"/>
          <ac:spMkLst>
            <pc:docMk/>
            <pc:sldMk cId="0" sldId="319"/>
            <ac:spMk id="7" creationId="{20FD1524-A712-33C3-964C-5F0BB8402B0D}"/>
          </ac:spMkLst>
        </pc:spChg>
        <pc:spChg chg="del">
          <ac:chgData name="Vera,  Juan (OS-)" userId="S::verajua_paho.org#ext#@worldhealthorg.onmicrosoft.com::d4a6bcd2-ec73-4ae3-9347-161d4b21fb1f" providerId="AD" clId="Web-{907E78A5-8AE2-08E2-20DB-D1E58DCD9122}" dt="2023-10-24T22:24:01.827" v="2353"/>
          <ac:spMkLst>
            <pc:docMk/>
            <pc:sldMk cId="0" sldId="319"/>
            <ac:spMk id="585" creationId="{00000000-0000-0000-0000-000000000000}"/>
          </ac:spMkLst>
        </pc:spChg>
        <pc:spChg chg="mod">
          <ac:chgData name="Vera,  Juan (OS-)" userId="S::verajua_paho.org#ext#@worldhealthorg.onmicrosoft.com::d4a6bcd2-ec73-4ae3-9347-161d4b21fb1f" providerId="AD" clId="Web-{907E78A5-8AE2-08E2-20DB-D1E58DCD9122}" dt="2023-10-24T22:26:18.368" v="2384" actId="20577"/>
          <ac:spMkLst>
            <pc:docMk/>
            <pc:sldMk cId="0" sldId="319"/>
            <ac:spMk id="586" creationId="{00000000-0000-0000-0000-000000000000}"/>
          </ac:spMkLst>
        </pc:spChg>
        <pc:picChg chg="add">
          <ac:chgData name="Vera,  Juan (OS-)" userId="S::verajua_paho.org#ext#@worldhealthorg.onmicrosoft.com::d4a6bcd2-ec73-4ae3-9347-161d4b21fb1f" providerId="AD" clId="Web-{907E78A5-8AE2-08E2-20DB-D1E58DCD9122}" dt="2023-10-24T22:26:19.290" v="2385"/>
          <ac:picMkLst>
            <pc:docMk/>
            <pc:sldMk cId="0" sldId="319"/>
            <ac:picMk id="6" creationId="{F908538E-73BD-B170-B907-36F912C5FACC}"/>
          </ac:picMkLst>
        </pc:picChg>
      </pc:sldChg>
      <pc:sldChg chg="addSp delSp modSp">
        <pc:chgData name="Vera,  Juan (OS-)" userId="S::verajua_paho.org#ext#@worldhealthorg.onmicrosoft.com::d4a6bcd2-ec73-4ae3-9347-161d4b21fb1f" providerId="AD" clId="Web-{907E78A5-8AE2-08E2-20DB-D1E58DCD9122}" dt="2023-10-24T22:30:46.418" v="2436"/>
        <pc:sldMkLst>
          <pc:docMk/>
          <pc:sldMk cId="0" sldId="320"/>
        </pc:sldMkLst>
        <pc:spChg chg="add del mod">
          <ac:chgData name="Vera,  Juan (OS-)" userId="S::verajua_paho.org#ext#@worldhealthorg.onmicrosoft.com::d4a6bcd2-ec73-4ae3-9347-161d4b21fb1f" providerId="AD" clId="Web-{907E78A5-8AE2-08E2-20DB-D1E58DCD9122}" dt="2023-10-24T22:27:38.983" v="2391"/>
          <ac:spMkLst>
            <pc:docMk/>
            <pc:sldMk cId="0" sldId="320"/>
            <ac:spMk id="3" creationId="{E331F5E6-F07E-4EF2-1472-3F1B286D3D4B}"/>
          </ac:spMkLst>
        </pc:spChg>
        <pc:spChg chg="add">
          <ac:chgData name="Vera,  Juan (OS-)" userId="S::verajua_paho.org#ext#@worldhealthorg.onmicrosoft.com::d4a6bcd2-ec73-4ae3-9347-161d4b21fb1f" providerId="AD" clId="Web-{907E78A5-8AE2-08E2-20DB-D1E58DCD9122}" dt="2023-10-24T22:27:34.123" v="2390"/>
          <ac:spMkLst>
            <pc:docMk/>
            <pc:sldMk cId="0" sldId="320"/>
            <ac:spMk id="5" creationId="{DE79BDDB-AF29-44DC-99B3-D18C88FB1B3E}"/>
          </ac:spMkLst>
        </pc:spChg>
        <pc:spChg chg="add mod">
          <ac:chgData name="Vera,  Juan (OS-)" userId="S::verajua_paho.org#ext#@worldhealthorg.onmicrosoft.com::d4a6bcd2-ec73-4ae3-9347-161d4b21fb1f" providerId="AD" clId="Web-{907E78A5-8AE2-08E2-20DB-D1E58DCD9122}" dt="2023-10-24T22:30:30.276" v="2434" actId="1076"/>
          <ac:spMkLst>
            <pc:docMk/>
            <pc:sldMk cId="0" sldId="320"/>
            <ac:spMk id="7" creationId="{6B29F3C5-2F5A-F417-DB14-31240A3831E1}"/>
          </ac:spMkLst>
        </pc:spChg>
        <pc:spChg chg="del mod">
          <ac:chgData name="Vera,  Juan (OS-)" userId="S::verajua_paho.org#ext#@worldhealthorg.onmicrosoft.com::d4a6bcd2-ec73-4ae3-9347-161d4b21fb1f" providerId="AD" clId="Web-{907E78A5-8AE2-08E2-20DB-D1E58DCD9122}" dt="2023-10-24T22:27:32.998" v="2389"/>
          <ac:spMkLst>
            <pc:docMk/>
            <pc:sldMk cId="0" sldId="320"/>
            <ac:spMk id="592" creationId="{00000000-0000-0000-0000-000000000000}"/>
          </ac:spMkLst>
        </pc:spChg>
        <pc:spChg chg="mod">
          <ac:chgData name="Vera,  Juan (OS-)" userId="S::verajua_paho.org#ext#@worldhealthorg.onmicrosoft.com::d4a6bcd2-ec73-4ae3-9347-161d4b21fb1f" providerId="AD" clId="Web-{907E78A5-8AE2-08E2-20DB-D1E58DCD9122}" dt="2023-10-24T22:30:46.387" v="2435"/>
          <ac:spMkLst>
            <pc:docMk/>
            <pc:sldMk cId="0" sldId="320"/>
            <ac:spMk id="593" creationId="{00000000-0000-0000-0000-000000000000}"/>
          </ac:spMkLst>
        </pc:spChg>
        <pc:spChg chg="mod">
          <ac:chgData name="Vera,  Juan (OS-)" userId="S::verajua_paho.org#ext#@worldhealthorg.onmicrosoft.com::d4a6bcd2-ec73-4ae3-9347-161d4b21fb1f" providerId="AD" clId="Web-{907E78A5-8AE2-08E2-20DB-D1E58DCD9122}" dt="2023-10-24T22:30:46.418" v="2436"/>
          <ac:spMkLst>
            <pc:docMk/>
            <pc:sldMk cId="0" sldId="320"/>
            <ac:spMk id="596" creationId="{00000000-0000-0000-0000-000000000000}"/>
          </ac:spMkLst>
        </pc:spChg>
        <pc:picChg chg="add mod">
          <ac:chgData name="Vera,  Juan (OS-)" userId="S::verajua_paho.org#ext#@worldhealthorg.onmicrosoft.com::d4a6bcd2-ec73-4ae3-9347-161d4b21fb1f" providerId="AD" clId="Web-{907E78A5-8AE2-08E2-20DB-D1E58DCD9122}" dt="2023-10-24T22:30:30.261" v="2433" actId="1076"/>
          <ac:picMkLst>
            <pc:docMk/>
            <pc:sldMk cId="0" sldId="320"/>
            <ac:picMk id="6" creationId="{5067DBEC-4F36-F3FE-2ED1-0734B102887D}"/>
          </ac:picMkLst>
        </pc:picChg>
        <pc:picChg chg="del">
          <ac:chgData name="Vera,  Juan (OS-)" userId="S::verajua_paho.org#ext#@worldhealthorg.onmicrosoft.com::d4a6bcd2-ec73-4ae3-9347-161d4b21fb1f" providerId="AD" clId="Web-{907E78A5-8AE2-08E2-20DB-D1E58DCD9122}" dt="2023-10-24T22:26:28.994" v="2386"/>
          <ac:picMkLst>
            <pc:docMk/>
            <pc:sldMk cId="0" sldId="320"/>
            <ac:picMk id="594" creationId="{00000000-0000-0000-0000-000000000000}"/>
          </ac:picMkLst>
        </pc:picChg>
        <pc:picChg chg="del">
          <ac:chgData name="Vera,  Juan (OS-)" userId="S::verajua_paho.org#ext#@worldhealthorg.onmicrosoft.com::d4a6bcd2-ec73-4ae3-9347-161d4b21fb1f" providerId="AD" clId="Web-{907E78A5-8AE2-08E2-20DB-D1E58DCD9122}" dt="2023-10-24T22:28:21.049" v="2401"/>
          <ac:picMkLst>
            <pc:docMk/>
            <pc:sldMk cId="0" sldId="320"/>
            <ac:picMk id="595" creationId="{00000000-0000-0000-0000-000000000000}"/>
          </ac:picMkLst>
        </pc:picChg>
      </pc:sldChg>
      <pc:sldChg chg="modSp">
        <pc:chgData name="Vera,  Juan (OS-)" userId="S::verajua_paho.org#ext#@worldhealthorg.onmicrosoft.com::d4a6bcd2-ec73-4ae3-9347-161d4b21fb1f" providerId="AD" clId="Web-{907E78A5-8AE2-08E2-20DB-D1E58DCD9122}" dt="2023-10-24T22:51:43.444" v="2801" actId="20577"/>
        <pc:sldMkLst>
          <pc:docMk/>
          <pc:sldMk cId="0" sldId="326"/>
        </pc:sldMkLst>
        <pc:spChg chg="mod">
          <ac:chgData name="Vera,  Juan (OS-)" userId="S::verajua_paho.org#ext#@worldhealthorg.onmicrosoft.com::d4a6bcd2-ec73-4ae3-9347-161d4b21fb1f" providerId="AD" clId="Web-{907E78A5-8AE2-08E2-20DB-D1E58DCD9122}" dt="2023-10-24T22:47:15.269" v="2708" actId="20577"/>
          <ac:spMkLst>
            <pc:docMk/>
            <pc:sldMk cId="0" sldId="326"/>
            <ac:spMk id="642" creationId="{00000000-0000-0000-0000-000000000000}"/>
          </ac:spMkLst>
        </pc:spChg>
        <pc:spChg chg="mod">
          <ac:chgData name="Vera,  Juan (OS-)" userId="S::verajua_paho.org#ext#@worldhealthorg.onmicrosoft.com::d4a6bcd2-ec73-4ae3-9347-161d4b21fb1f" providerId="AD" clId="Web-{907E78A5-8AE2-08E2-20DB-D1E58DCD9122}" dt="2023-10-24T22:51:43.444" v="2801" actId="20577"/>
          <ac:spMkLst>
            <pc:docMk/>
            <pc:sldMk cId="0" sldId="326"/>
            <ac:spMk id="643" creationId="{00000000-0000-0000-0000-000000000000}"/>
          </ac:spMkLst>
        </pc:spChg>
      </pc:sldChg>
      <pc:sldChg chg="del">
        <pc:chgData name="Vera,  Juan (OS-)" userId="S::verajua_paho.org#ext#@worldhealthorg.onmicrosoft.com::d4a6bcd2-ec73-4ae3-9347-161d4b21fb1f" providerId="AD" clId="Web-{907E78A5-8AE2-08E2-20DB-D1E58DCD9122}" dt="2023-10-24T22:52:25.697" v="2811"/>
        <pc:sldMkLst>
          <pc:docMk/>
          <pc:sldMk cId="0" sldId="328"/>
        </pc:sldMkLst>
      </pc:sldChg>
      <pc:sldChg chg="addSp delSp modSp">
        <pc:chgData name="Vera,  Juan (OS-)" userId="S::verajua_paho.org#ext#@worldhealthorg.onmicrosoft.com::d4a6bcd2-ec73-4ae3-9347-161d4b21fb1f" providerId="AD" clId="Web-{907E78A5-8AE2-08E2-20DB-D1E58DCD9122}" dt="2023-10-24T22:33:26.242" v="2455" actId="1076"/>
        <pc:sldMkLst>
          <pc:docMk/>
          <pc:sldMk cId="1158756212" sldId="332"/>
        </pc:sldMkLst>
        <pc:spChg chg="del">
          <ac:chgData name="Vera,  Juan (OS-)" userId="S::verajua_paho.org#ext#@worldhealthorg.onmicrosoft.com::d4a6bcd2-ec73-4ae3-9347-161d4b21fb1f" providerId="AD" clId="Web-{907E78A5-8AE2-08E2-20DB-D1E58DCD9122}" dt="2023-10-24T22:31:00.997" v="2437"/>
          <ac:spMkLst>
            <pc:docMk/>
            <pc:sldMk cId="1158756212" sldId="332"/>
            <ac:spMk id="2" creationId="{00000000-0000-0000-0000-000000000000}"/>
          </ac:spMkLst>
        </pc:spChg>
        <pc:spChg chg="add del mod">
          <ac:chgData name="Vera,  Juan (OS-)" userId="S::verajua_paho.org#ext#@worldhealthorg.onmicrosoft.com::d4a6bcd2-ec73-4ae3-9347-161d4b21fb1f" providerId="AD" clId="Web-{907E78A5-8AE2-08E2-20DB-D1E58DCD9122}" dt="2023-10-24T22:31:06.623" v="2439"/>
          <ac:spMkLst>
            <pc:docMk/>
            <pc:sldMk cId="1158756212" sldId="332"/>
            <ac:spMk id="4" creationId="{06614E3C-50BF-F83E-306E-EFE3E2104C79}"/>
          </ac:spMkLst>
        </pc:spChg>
        <pc:spChg chg="mod">
          <ac:chgData name="Vera,  Juan (OS-)" userId="S::verajua_paho.org#ext#@worldhealthorg.onmicrosoft.com::d4a6bcd2-ec73-4ae3-9347-161d4b21fb1f" providerId="AD" clId="Web-{907E78A5-8AE2-08E2-20DB-D1E58DCD9122}" dt="2023-10-24T22:32:31.863" v="2449" actId="20577"/>
          <ac:spMkLst>
            <pc:docMk/>
            <pc:sldMk cId="1158756212" sldId="332"/>
            <ac:spMk id="7" creationId="{00000000-0000-0000-0000-000000000000}"/>
          </ac:spMkLst>
        </pc:spChg>
        <pc:spChg chg="add">
          <ac:chgData name="Vera,  Juan (OS-)" userId="S::verajua_paho.org#ext#@worldhealthorg.onmicrosoft.com::d4a6bcd2-ec73-4ae3-9347-161d4b21fb1f" providerId="AD" clId="Web-{907E78A5-8AE2-08E2-20DB-D1E58DCD9122}" dt="2023-10-24T22:31:02.654" v="2438"/>
          <ac:spMkLst>
            <pc:docMk/>
            <pc:sldMk cId="1158756212" sldId="332"/>
            <ac:spMk id="8" creationId="{3F5E5367-D95C-53B0-1874-3447C5E85DCE}"/>
          </ac:spMkLst>
        </pc:spChg>
        <pc:spChg chg="add mod">
          <ac:chgData name="Vera,  Juan (OS-)" userId="S::verajua_paho.org#ext#@worldhealthorg.onmicrosoft.com::d4a6bcd2-ec73-4ae3-9347-161d4b21fb1f" providerId="AD" clId="Web-{907E78A5-8AE2-08E2-20DB-D1E58DCD9122}" dt="2023-10-24T22:33:21.882" v="2454" actId="1076"/>
          <ac:spMkLst>
            <pc:docMk/>
            <pc:sldMk cId="1158756212" sldId="332"/>
            <ac:spMk id="10" creationId="{C5E49711-2E8F-BC19-01F8-1F9B18F70094}"/>
          </ac:spMkLst>
        </pc:spChg>
        <pc:picChg chg="mod">
          <ac:chgData name="Vera,  Juan (OS-)" userId="S::verajua_paho.org#ext#@worldhealthorg.onmicrosoft.com::d4a6bcd2-ec73-4ae3-9347-161d4b21fb1f" providerId="AD" clId="Web-{907E78A5-8AE2-08E2-20DB-D1E58DCD9122}" dt="2023-10-24T22:33:26.242" v="2455" actId="1076"/>
          <ac:picMkLst>
            <pc:docMk/>
            <pc:sldMk cId="1158756212" sldId="332"/>
            <ac:picMk id="5" creationId="{00000000-0000-0000-0000-000000000000}"/>
          </ac:picMkLst>
        </pc:picChg>
        <pc:picChg chg="add mod">
          <ac:chgData name="Vera,  Juan (OS-)" userId="S::verajua_paho.org#ext#@worldhealthorg.onmicrosoft.com::d4a6bcd2-ec73-4ae3-9347-161d4b21fb1f" providerId="AD" clId="Web-{907E78A5-8AE2-08E2-20DB-D1E58DCD9122}" dt="2023-10-24T22:33:21.866" v="2453" actId="1076"/>
          <ac:picMkLst>
            <pc:docMk/>
            <pc:sldMk cId="1158756212" sldId="332"/>
            <ac:picMk id="9" creationId="{031112F0-7E27-0C0F-D261-C55B93256C3F}"/>
          </ac:picMkLst>
        </pc:picChg>
      </pc:sldChg>
      <pc:sldChg chg="addSp delSp modSp">
        <pc:chgData name="Vera,  Juan (OS-)" userId="S::verajua_paho.org#ext#@worldhealthorg.onmicrosoft.com::d4a6bcd2-ec73-4ae3-9347-161d4b21fb1f" providerId="AD" clId="Web-{907E78A5-8AE2-08E2-20DB-D1E58DCD9122}" dt="2023-10-24T22:35:59.424" v="2481" actId="1076"/>
        <pc:sldMkLst>
          <pc:docMk/>
          <pc:sldMk cId="2540219825" sldId="333"/>
        </pc:sldMkLst>
        <pc:spChg chg="del">
          <ac:chgData name="Vera,  Juan (OS-)" userId="S::verajua_paho.org#ext#@worldhealthorg.onmicrosoft.com::d4a6bcd2-ec73-4ae3-9347-161d4b21fb1f" providerId="AD" clId="Web-{907E78A5-8AE2-08E2-20DB-D1E58DCD9122}" dt="2023-10-24T22:33:41.696" v="2456"/>
          <ac:spMkLst>
            <pc:docMk/>
            <pc:sldMk cId="2540219825" sldId="333"/>
            <ac:spMk id="2" creationId="{00000000-0000-0000-0000-000000000000}"/>
          </ac:spMkLst>
        </pc:spChg>
        <pc:spChg chg="add del mod">
          <ac:chgData name="Vera,  Juan (OS-)" userId="S::verajua_paho.org#ext#@worldhealthorg.onmicrosoft.com::d4a6bcd2-ec73-4ae3-9347-161d4b21fb1f" providerId="AD" clId="Web-{907E78A5-8AE2-08E2-20DB-D1E58DCD9122}" dt="2023-10-24T22:33:46.603" v="2458"/>
          <ac:spMkLst>
            <pc:docMk/>
            <pc:sldMk cId="2540219825" sldId="333"/>
            <ac:spMk id="4" creationId="{19D59ADE-8D75-D850-1A75-93336E890726}"/>
          </ac:spMkLst>
        </pc:spChg>
        <pc:spChg chg="mod">
          <ac:chgData name="Vera,  Juan (OS-)" userId="S::verajua_paho.org#ext#@worldhealthorg.onmicrosoft.com::d4a6bcd2-ec73-4ae3-9347-161d4b21fb1f" providerId="AD" clId="Web-{907E78A5-8AE2-08E2-20DB-D1E58DCD9122}" dt="2023-10-24T22:35:59.424" v="2481" actId="1076"/>
          <ac:spMkLst>
            <pc:docMk/>
            <pc:sldMk cId="2540219825" sldId="333"/>
            <ac:spMk id="7" creationId="{00000000-0000-0000-0000-000000000000}"/>
          </ac:spMkLst>
        </pc:spChg>
        <pc:spChg chg="add">
          <ac:chgData name="Vera,  Juan (OS-)" userId="S::verajua_paho.org#ext#@worldhealthorg.onmicrosoft.com::d4a6bcd2-ec73-4ae3-9347-161d4b21fb1f" providerId="AD" clId="Web-{907E78A5-8AE2-08E2-20DB-D1E58DCD9122}" dt="2023-10-24T22:33:42.352" v="2457"/>
          <ac:spMkLst>
            <pc:docMk/>
            <pc:sldMk cId="2540219825" sldId="333"/>
            <ac:spMk id="8" creationId="{A185F70F-08EF-3624-4BDE-6A0F2C70C7E6}"/>
          </ac:spMkLst>
        </pc:spChg>
        <pc:picChg chg="del">
          <ac:chgData name="Vera,  Juan (OS-)" userId="S::verajua_paho.org#ext#@worldhealthorg.onmicrosoft.com::d4a6bcd2-ec73-4ae3-9347-161d4b21fb1f" providerId="AD" clId="Web-{907E78A5-8AE2-08E2-20DB-D1E58DCD9122}" dt="2023-10-24T22:33:59.150" v="2460"/>
          <ac:picMkLst>
            <pc:docMk/>
            <pc:sldMk cId="2540219825" sldId="333"/>
            <ac:picMk id="6" creationId="{00000000-0000-0000-0000-000000000000}"/>
          </ac:picMkLst>
        </pc:picChg>
        <pc:picChg chg="mod">
          <ac:chgData name="Vera,  Juan (OS-)" userId="S::verajua_paho.org#ext#@worldhealthorg.onmicrosoft.com::d4a6bcd2-ec73-4ae3-9347-161d4b21fb1f" providerId="AD" clId="Web-{907E78A5-8AE2-08E2-20DB-D1E58DCD9122}" dt="2023-10-24T22:34:09.323" v="2462" actId="14100"/>
          <ac:picMkLst>
            <pc:docMk/>
            <pc:sldMk cId="2540219825" sldId="333"/>
            <ac:picMk id="9" creationId="{00000000-0000-0000-0000-000000000000}"/>
          </ac:picMkLst>
        </pc:picChg>
      </pc:sldChg>
      <pc:sldChg chg="addSp delSp modSp">
        <pc:chgData name="Vera,  Juan (OS-)" userId="S::verajua_paho.org#ext#@worldhealthorg.onmicrosoft.com::d4a6bcd2-ec73-4ae3-9347-161d4b21fb1f" providerId="AD" clId="Web-{907E78A5-8AE2-08E2-20DB-D1E58DCD9122}" dt="2023-10-24T22:37:36.306" v="2518" actId="20577"/>
        <pc:sldMkLst>
          <pc:docMk/>
          <pc:sldMk cId="3265786208" sldId="334"/>
        </pc:sldMkLst>
        <pc:spChg chg="del">
          <ac:chgData name="Vera,  Juan (OS-)" userId="S::verajua_paho.org#ext#@worldhealthorg.onmicrosoft.com::d4a6bcd2-ec73-4ae3-9347-161d4b21fb1f" providerId="AD" clId="Web-{907E78A5-8AE2-08E2-20DB-D1E58DCD9122}" dt="2023-10-24T22:35:52.815" v="2480"/>
          <ac:spMkLst>
            <pc:docMk/>
            <pc:sldMk cId="3265786208" sldId="334"/>
            <ac:spMk id="2" creationId="{00000000-0000-0000-0000-000000000000}"/>
          </ac:spMkLst>
        </pc:spChg>
        <pc:spChg chg="add mod">
          <ac:chgData name="Vera,  Juan (OS-)" userId="S::verajua_paho.org#ext#@worldhealthorg.onmicrosoft.com::d4a6bcd2-ec73-4ae3-9347-161d4b21fb1f" providerId="AD" clId="Web-{907E78A5-8AE2-08E2-20DB-D1E58DCD9122}" dt="2023-10-24T22:36:29.583" v="2489" actId="1076"/>
          <ac:spMkLst>
            <pc:docMk/>
            <pc:sldMk cId="3265786208" sldId="334"/>
            <ac:spMk id="4" creationId="{1E332190-A58C-9C61-1A2F-82F69BF5B1EC}"/>
          </ac:spMkLst>
        </pc:spChg>
        <pc:spChg chg="add del mod">
          <ac:chgData name="Vera,  Juan (OS-)" userId="S::verajua_paho.org#ext#@worldhealthorg.onmicrosoft.com::d4a6bcd2-ec73-4ae3-9347-161d4b21fb1f" providerId="AD" clId="Web-{907E78A5-8AE2-08E2-20DB-D1E58DCD9122}" dt="2023-10-24T22:36:06.206" v="2483"/>
          <ac:spMkLst>
            <pc:docMk/>
            <pc:sldMk cId="3265786208" sldId="334"/>
            <ac:spMk id="6" creationId="{D9743E46-B69A-6BD6-BA1C-044525C5ADB8}"/>
          </ac:spMkLst>
        </pc:spChg>
        <pc:spChg chg="mod">
          <ac:chgData name="Vera,  Juan (OS-)" userId="S::verajua_paho.org#ext#@worldhealthorg.onmicrosoft.com::d4a6bcd2-ec73-4ae3-9347-161d4b21fb1f" providerId="AD" clId="Web-{907E78A5-8AE2-08E2-20DB-D1E58DCD9122}" dt="2023-10-24T22:37:36.306" v="2518" actId="20577"/>
          <ac:spMkLst>
            <pc:docMk/>
            <pc:sldMk cId="3265786208" sldId="334"/>
            <ac:spMk id="7" creationId="{00000000-0000-0000-0000-000000000000}"/>
          </ac:spMkLst>
        </pc:spChg>
        <pc:spChg chg="add">
          <ac:chgData name="Vera,  Juan (OS-)" userId="S::verajua_paho.org#ext#@worldhealthorg.onmicrosoft.com::d4a6bcd2-ec73-4ae3-9347-161d4b21fb1f" providerId="AD" clId="Web-{907E78A5-8AE2-08E2-20DB-D1E58DCD9122}" dt="2023-10-24T22:36:01.206" v="2482"/>
          <ac:spMkLst>
            <pc:docMk/>
            <pc:sldMk cId="3265786208" sldId="334"/>
            <ac:spMk id="9" creationId="{EACF88F3-2970-B782-FBFD-58251CD77B90}"/>
          </ac:spMkLst>
        </pc:spChg>
        <pc:picChg chg="add mod">
          <ac:chgData name="Vera,  Juan (OS-)" userId="S::verajua_paho.org#ext#@worldhealthorg.onmicrosoft.com::d4a6bcd2-ec73-4ae3-9347-161d4b21fb1f" providerId="AD" clId="Web-{907E78A5-8AE2-08E2-20DB-D1E58DCD9122}" dt="2023-10-24T22:36:29.567" v="2488" actId="1076"/>
          <ac:picMkLst>
            <pc:docMk/>
            <pc:sldMk cId="3265786208" sldId="334"/>
            <ac:picMk id="3" creationId="{64AD9CC9-A3B7-3433-7028-752DAD5C0095}"/>
          </ac:picMkLst>
        </pc:picChg>
      </pc:sldChg>
      <pc:sldChg chg="addSp delSp modSp">
        <pc:chgData name="Vera,  Juan (OS-)" userId="S::verajua_paho.org#ext#@worldhealthorg.onmicrosoft.com::d4a6bcd2-ec73-4ae3-9347-161d4b21fb1f" providerId="AD" clId="Web-{907E78A5-8AE2-08E2-20DB-D1E58DCD9122}" dt="2023-10-24T22:46:14.467" v="2693" actId="20577"/>
        <pc:sldMkLst>
          <pc:docMk/>
          <pc:sldMk cId="3045067565" sldId="335"/>
        </pc:sldMkLst>
        <pc:spChg chg="add del mod">
          <ac:chgData name="Vera,  Juan (OS-)" userId="S::verajua_paho.org#ext#@worldhealthorg.onmicrosoft.com::d4a6bcd2-ec73-4ae3-9347-161d4b21fb1f" providerId="AD" clId="Web-{907E78A5-8AE2-08E2-20DB-D1E58DCD9122}" dt="2023-10-24T22:37:55.198" v="2521"/>
          <ac:spMkLst>
            <pc:docMk/>
            <pc:sldMk cId="3045067565" sldId="335"/>
            <ac:spMk id="3" creationId="{25F7D32E-CB02-6B22-3F57-142F57E860C3}"/>
          </ac:spMkLst>
        </pc:spChg>
        <pc:spChg chg="del">
          <ac:chgData name="Vera,  Juan (OS-)" userId="S::verajua_paho.org#ext#@worldhealthorg.onmicrosoft.com::d4a6bcd2-ec73-4ae3-9347-161d4b21fb1f" providerId="AD" clId="Web-{907E78A5-8AE2-08E2-20DB-D1E58DCD9122}" dt="2023-10-24T22:37:52.151" v="2519"/>
          <ac:spMkLst>
            <pc:docMk/>
            <pc:sldMk cId="3045067565" sldId="335"/>
            <ac:spMk id="5" creationId="{00000000-0000-0000-0000-000000000000}"/>
          </ac:spMkLst>
        </pc:spChg>
        <pc:spChg chg="mod">
          <ac:chgData name="Vera,  Juan (OS-)" userId="S::verajua_paho.org#ext#@worldhealthorg.onmicrosoft.com::d4a6bcd2-ec73-4ae3-9347-161d4b21fb1f" providerId="AD" clId="Web-{907E78A5-8AE2-08E2-20DB-D1E58DCD9122}" dt="2023-10-24T22:46:14.467" v="2693" actId="20577"/>
          <ac:spMkLst>
            <pc:docMk/>
            <pc:sldMk cId="3045067565" sldId="335"/>
            <ac:spMk id="6" creationId="{00000000-0000-0000-0000-000000000000}"/>
          </ac:spMkLst>
        </pc:spChg>
        <pc:spChg chg="add">
          <ac:chgData name="Vera,  Juan (OS-)" userId="S::verajua_paho.org#ext#@worldhealthorg.onmicrosoft.com::d4a6bcd2-ec73-4ae3-9347-161d4b21fb1f" providerId="AD" clId="Web-{907E78A5-8AE2-08E2-20DB-D1E58DCD9122}" dt="2023-10-24T22:37:53.417" v="2520"/>
          <ac:spMkLst>
            <pc:docMk/>
            <pc:sldMk cId="3045067565" sldId="335"/>
            <ac:spMk id="7" creationId="{DD882208-8CF3-11C4-5F90-177B7AC8BD96}"/>
          </ac:spMkLst>
        </pc:spChg>
        <pc:spChg chg="add del mod">
          <ac:chgData name="Vera,  Juan (OS-)" userId="S::verajua_paho.org#ext#@worldhealthorg.onmicrosoft.com::d4a6bcd2-ec73-4ae3-9347-161d4b21fb1f" providerId="AD" clId="Web-{907E78A5-8AE2-08E2-20DB-D1E58DCD9122}" dt="2023-10-24T22:45:47.981" v="2689"/>
          <ac:spMkLst>
            <pc:docMk/>
            <pc:sldMk cId="3045067565" sldId="335"/>
            <ac:spMk id="8" creationId="{692C62A3-29F2-DF77-205F-1FA22E7A1442}"/>
          </ac:spMkLst>
        </pc:spChg>
        <pc:spChg chg="add mod">
          <ac:chgData name="Vera,  Juan (OS-)" userId="S::verajua_paho.org#ext#@worldhealthorg.onmicrosoft.com::d4a6bcd2-ec73-4ae3-9347-161d4b21fb1f" providerId="AD" clId="Web-{907E78A5-8AE2-08E2-20DB-D1E58DCD9122}" dt="2023-10-24T22:45:59.513" v="2692" actId="1076"/>
          <ac:spMkLst>
            <pc:docMk/>
            <pc:sldMk cId="3045067565" sldId="335"/>
            <ac:spMk id="10" creationId="{439D662B-D2AA-80D8-61BE-EA3E8B28F0E8}"/>
          </ac:spMkLst>
        </pc:spChg>
        <pc:picChg chg="add mod">
          <ac:chgData name="Vera,  Juan (OS-)" userId="S::verajua_paho.org#ext#@worldhealthorg.onmicrosoft.com::d4a6bcd2-ec73-4ae3-9347-161d4b21fb1f" providerId="AD" clId="Web-{907E78A5-8AE2-08E2-20DB-D1E58DCD9122}" dt="2023-10-24T22:45:59.513" v="2691" actId="1076"/>
          <ac:picMkLst>
            <pc:docMk/>
            <pc:sldMk cId="3045067565" sldId="335"/>
            <ac:picMk id="9" creationId="{E9E599F9-1FD5-D2DC-3286-150C43596F6C}"/>
          </ac:picMkLst>
        </pc:picChg>
      </pc:sldChg>
      <pc:sldChg chg="modSp">
        <pc:chgData name="Vera,  Juan (OS-)" userId="S::verajua_paho.org#ext#@worldhealthorg.onmicrosoft.com::d4a6bcd2-ec73-4ae3-9347-161d4b21fb1f" providerId="AD" clId="Web-{907E78A5-8AE2-08E2-20DB-D1E58DCD9122}" dt="2023-10-24T22:46:34.203" v="2696" actId="1076"/>
        <pc:sldMkLst>
          <pc:docMk/>
          <pc:sldMk cId="2960504290" sldId="336"/>
        </pc:sldMkLst>
        <pc:spChg chg="mod">
          <ac:chgData name="Vera,  Juan (OS-)" userId="S::verajua_paho.org#ext#@worldhealthorg.onmicrosoft.com::d4a6bcd2-ec73-4ae3-9347-161d4b21fb1f" providerId="AD" clId="Web-{907E78A5-8AE2-08E2-20DB-D1E58DCD9122}" dt="2023-10-24T22:46:22.859" v="2694" actId="1076"/>
          <ac:spMkLst>
            <pc:docMk/>
            <pc:sldMk cId="2960504290" sldId="336"/>
            <ac:spMk id="2" creationId="{00000000-0000-0000-0000-000000000000}"/>
          </ac:spMkLst>
        </pc:spChg>
        <pc:spChg chg="mod">
          <ac:chgData name="Vera,  Juan (OS-)" userId="S::verajua_paho.org#ext#@worldhealthorg.onmicrosoft.com::d4a6bcd2-ec73-4ae3-9347-161d4b21fb1f" providerId="AD" clId="Web-{907E78A5-8AE2-08E2-20DB-D1E58DCD9122}" dt="2023-10-24T22:46:34.203" v="2696" actId="1076"/>
          <ac:spMkLst>
            <pc:docMk/>
            <pc:sldMk cId="2960504290" sldId="336"/>
            <ac:spMk id="3" creationId="{00000000-0000-0000-0000-000000000000}"/>
          </ac:spMkLst>
        </pc:spChg>
      </pc:sldChg>
      <pc:sldChg chg="addSp delSp modSp">
        <pc:chgData name="Vera,  Juan (OS-)" userId="S::verajua_paho.org#ext#@worldhealthorg.onmicrosoft.com::d4a6bcd2-ec73-4ae3-9347-161d4b21fb1f" providerId="AD" clId="Web-{907E78A5-8AE2-08E2-20DB-D1E58DCD9122}" dt="2023-10-24T19:55:59.068" v="1239" actId="1076"/>
        <pc:sldMkLst>
          <pc:docMk/>
          <pc:sldMk cId="1429860163" sldId="337"/>
        </pc:sldMkLst>
        <pc:spChg chg="mod">
          <ac:chgData name="Vera,  Juan (OS-)" userId="S::verajua_paho.org#ext#@worldhealthorg.onmicrosoft.com::d4a6bcd2-ec73-4ae3-9347-161d4b21fb1f" providerId="AD" clId="Web-{907E78A5-8AE2-08E2-20DB-D1E58DCD9122}" dt="2023-10-24T19:54:05.610" v="1216" actId="20577"/>
          <ac:spMkLst>
            <pc:docMk/>
            <pc:sldMk cId="1429860163" sldId="337"/>
            <ac:spMk id="2" creationId="{00000000-0000-0000-0000-000000000000}"/>
          </ac:spMkLst>
        </pc:spChg>
        <pc:spChg chg="mod">
          <ac:chgData name="Vera,  Juan (OS-)" userId="S::verajua_paho.org#ext#@worldhealthorg.onmicrosoft.com::d4a6bcd2-ec73-4ae3-9347-161d4b21fb1f" providerId="AD" clId="Web-{907E78A5-8AE2-08E2-20DB-D1E58DCD9122}" dt="2023-10-24T19:55:48.255" v="1237"/>
          <ac:spMkLst>
            <pc:docMk/>
            <pc:sldMk cId="1429860163" sldId="337"/>
            <ac:spMk id="3" creationId="{00000000-0000-0000-0000-000000000000}"/>
          </ac:spMkLst>
        </pc:spChg>
        <pc:spChg chg="add mod">
          <ac:chgData name="Vera,  Juan (OS-)" userId="S::verajua_paho.org#ext#@worldhealthorg.onmicrosoft.com::d4a6bcd2-ec73-4ae3-9347-161d4b21fb1f" providerId="AD" clId="Web-{907E78A5-8AE2-08E2-20DB-D1E58DCD9122}" dt="2023-10-24T19:55:59.036" v="1238" actId="1076"/>
          <ac:spMkLst>
            <pc:docMk/>
            <pc:sldMk cId="1429860163" sldId="337"/>
            <ac:spMk id="4" creationId="{6E1120BA-F3C8-3759-7B39-96F5DCAD12AE}"/>
          </ac:spMkLst>
        </pc:spChg>
        <pc:picChg chg="add del">
          <ac:chgData name="Vera,  Juan (OS-)" userId="S::verajua_paho.org#ext#@worldhealthorg.onmicrosoft.com::d4a6bcd2-ec73-4ae3-9347-161d4b21fb1f" providerId="AD" clId="Web-{907E78A5-8AE2-08E2-20DB-D1E58DCD9122}" dt="2023-10-24T19:54:05.954" v="1217"/>
          <ac:picMkLst>
            <pc:docMk/>
            <pc:sldMk cId="1429860163" sldId="337"/>
            <ac:picMk id="5" creationId="{00000000-0000-0000-0000-000000000000}"/>
          </ac:picMkLst>
        </pc:picChg>
        <pc:picChg chg="add mod">
          <ac:chgData name="Vera,  Juan (OS-)" userId="S::verajua_paho.org#ext#@worldhealthorg.onmicrosoft.com::d4a6bcd2-ec73-4ae3-9347-161d4b21fb1f" providerId="AD" clId="Web-{907E78A5-8AE2-08E2-20DB-D1E58DCD9122}" dt="2023-10-24T19:55:59.068" v="1239" actId="1076"/>
          <ac:picMkLst>
            <pc:docMk/>
            <pc:sldMk cId="1429860163" sldId="337"/>
            <ac:picMk id="6" creationId="{485F9EB6-AD41-7E80-028F-CCD72F690B7C}"/>
          </ac:picMkLst>
        </pc:picChg>
      </pc:sldChg>
      <pc:sldChg chg="addSp delSp modSp">
        <pc:chgData name="Vera,  Juan (OS-)" userId="S::verajua_paho.org#ext#@worldhealthorg.onmicrosoft.com::d4a6bcd2-ec73-4ae3-9347-161d4b21fb1f" providerId="AD" clId="Web-{907E78A5-8AE2-08E2-20DB-D1E58DCD9122}" dt="2023-10-24T20:01:11.282" v="1319" actId="1076"/>
        <pc:sldMkLst>
          <pc:docMk/>
          <pc:sldMk cId="2929332905" sldId="338"/>
        </pc:sldMkLst>
        <pc:spChg chg="del mod">
          <ac:chgData name="Vera,  Juan (OS-)" userId="S::verajua_paho.org#ext#@worldhealthorg.onmicrosoft.com::d4a6bcd2-ec73-4ae3-9347-161d4b21fb1f" providerId="AD" clId="Web-{907E78A5-8AE2-08E2-20DB-D1E58DCD9122}" dt="2023-10-24T19:56:55.866" v="1244"/>
          <ac:spMkLst>
            <pc:docMk/>
            <pc:sldMk cId="2929332905" sldId="338"/>
            <ac:spMk id="2" creationId="{00000000-0000-0000-0000-000000000000}"/>
          </ac:spMkLst>
        </pc:spChg>
        <pc:spChg chg="mod">
          <ac:chgData name="Vera,  Juan (OS-)" userId="S::verajua_paho.org#ext#@worldhealthorg.onmicrosoft.com::d4a6bcd2-ec73-4ae3-9347-161d4b21fb1f" providerId="AD" clId="Web-{907E78A5-8AE2-08E2-20DB-D1E58DCD9122}" dt="2023-10-24T20:00:42.531" v="1312" actId="20577"/>
          <ac:spMkLst>
            <pc:docMk/>
            <pc:sldMk cId="2929332905" sldId="338"/>
            <ac:spMk id="3" creationId="{00000000-0000-0000-0000-000000000000}"/>
          </ac:spMkLst>
        </pc:spChg>
        <pc:spChg chg="add del">
          <ac:chgData name="Vera,  Juan (OS-)" userId="S::verajua_paho.org#ext#@worldhealthorg.onmicrosoft.com::d4a6bcd2-ec73-4ae3-9347-161d4b21fb1f" providerId="AD" clId="Web-{907E78A5-8AE2-08E2-20DB-D1E58DCD9122}" dt="2023-10-24T19:56:36.834" v="1241"/>
          <ac:spMkLst>
            <pc:docMk/>
            <pc:sldMk cId="2929332905" sldId="338"/>
            <ac:spMk id="5" creationId="{A3E9A525-3EBB-69CA-FDA6-C450BDFC9742}"/>
          </ac:spMkLst>
        </pc:spChg>
        <pc:spChg chg="add">
          <ac:chgData name="Vera,  Juan (OS-)" userId="S::verajua_paho.org#ext#@worldhealthorg.onmicrosoft.com::d4a6bcd2-ec73-4ae3-9347-161d4b21fb1f" providerId="AD" clId="Web-{907E78A5-8AE2-08E2-20DB-D1E58DCD9122}" dt="2023-10-24T19:56:39.725" v="1242"/>
          <ac:spMkLst>
            <pc:docMk/>
            <pc:sldMk cId="2929332905" sldId="338"/>
            <ac:spMk id="8" creationId="{849C6D50-B464-21D8-D96C-BBE283660D76}"/>
          </ac:spMkLst>
        </pc:spChg>
        <pc:spChg chg="add del mod">
          <ac:chgData name="Vera,  Juan (OS-)" userId="S::verajua_paho.org#ext#@worldhealthorg.onmicrosoft.com::d4a6bcd2-ec73-4ae3-9347-161d4b21fb1f" providerId="AD" clId="Web-{907E78A5-8AE2-08E2-20DB-D1E58DCD9122}" dt="2023-10-24T19:57:00.195" v="1246"/>
          <ac:spMkLst>
            <pc:docMk/>
            <pc:sldMk cId="2929332905" sldId="338"/>
            <ac:spMk id="10" creationId="{7D720302-2CF2-AA4F-13D2-8DF2E6BD502C}"/>
          </ac:spMkLst>
        </pc:spChg>
        <pc:spChg chg="add mod">
          <ac:chgData name="Vera,  Juan (OS-)" userId="S::verajua_paho.org#ext#@worldhealthorg.onmicrosoft.com::d4a6bcd2-ec73-4ae3-9347-161d4b21fb1f" providerId="AD" clId="Web-{907E78A5-8AE2-08E2-20DB-D1E58DCD9122}" dt="2023-10-24T20:01:11.282" v="1319" actId="1076"/>
          <ac:spMkLst>
            <pc:docMk/>
            <pc:sldMk cId="2929332905" sldId="338"/>
            <ac:spMk id="11" creationId="{30C33396-C054-1736-37E1-6707819E313B}"/>
          </ac:spMkLst>
        </pc:spChg>
        <pc:picChg chg="del">
          <ac:chgData name="Vera,  Juan (OS-)" userId="S::verajua_paho.org#ext#@worldhealthorg.onmicrosoft.com::d4a6bcd2-ec73-4ae3-9347-161d4b21fb1f" providerId="AD" clId="Web-{907E78A5-8AE2-08E2-20DB-D1E58DCD9122}" dt="2023-10-24T19:59:22.872" v="1262"/>
          <ac:picMkLst>
            <pc:docMk/>
            <pc:sldMk cId="2929332905" sldId="338"/>
            <ac:picMk id="6" creationId="{00000000-0000-0000-0000-000000000000}"/>
          </ac:picMkLst>
        </pc:picChg>
        <pc:picChg chg="add mod">
          <ac:chgData name="Vera,  Juan (OS-)" userId="S::verajua_paho.org#ext#@worldhealthorg.onmicrosoft.com::d4a6bcd2-ec73-4ae3-9347-161d4b21fb1f" providerId="AD" clId="Web-{907E78A5-8AE2-08E2-20DB-D1E58DCD9122}" dt="2023-10-24T20:01:11.266" v="1318" actId="1076"/>
          <ac:picMkLst>
            <pc:docMk/>
            <pc:sldMk cId="2929332905" sldId="338"/>
            <ac:picMk id="12" creationId="{80899339-6FFD-1166-DC7E-858A42FC9998}"/>
          </ac:picMkLst>
        </pc:picChg>
      </pc:sldChg>
      <pc:sldChg chg="addSp delSp modSp ord">
        <pc:chgData name="Vera,  Juan (OS-)" userId="S::verajua_paho.org#ext#@worldhealthorg.onmicrosoft.com::d4a6bcd2-ec73-4ae3-9347-161d4b21fb1f" providerId="AD" clId="Web-{907E78A5-8AE2-08E2-20DB-D1E58DCD9122}" dt="2023-10-24T20:06:56.044" v="1392"/>
        <pc:sldMkLst>
          <pc:docMk/>
          <pc:sldMk cId="925634214" sldId="339"/>
        </pc:sldMkLst>
        <pc:spChg chg="del mod">
          <ac:chgData name="Vera,  Juan (OS-)" userId="S::verajua_paho.org#ext#@worldhealthorg.onmicrosoft.com::d4a6bcd2-ec73-4ae3-9347-161d4b21fb1f" providerId="AD" clId="Web-{907E78A5-8AE2-08E2-20DB-D1E58DCD9122}" dt="2023-10-24T20:01:27.329" v="1321"/>
          <ac:spMkLst>
            <pc:docMk/>
            <pc:sldMk cId="925634214" sldId="339"/>
            <ac:spMk id="2" creationId="{00000000-0000-0000-0000-000000000000}"/>
          </ac:spMkLst>
        </pc:spChg>
        <pc:spChg chg="mod">
          <ac:chgData name="Vera,  Juan (OS-)" userId="S::verajua_paho.org#ext#@worldhealthorg.onmicrosoft.com::d4a6bcd2-ec73-4ae3-9347-161d4b21fb1f" providerId="AD" clId="Web-{907E78A5-8AE2-08E2-20DB-D1E58DCD9122}" dt="2023-10-24T20:05:42.682" v="1378" actId="20577"/>
          <ac:spMkLst>
            <pc:docMk/>
            <pc:sldMk cId="925634214" sldId="339"/>
            <ac:spMk id="3" creationId="{00000000-0000-0000-0000-000000000000}"/>
          </ac:spMkLst>
        </pc:spChg>
        <pc:spChg chg="add del mod">
          <ac:chgData name="Vera,  Juan (OS-)" userId="S::verajua_paho.org#ext#@worldhealthorg.onmicrosoft.com::d4a6bcd2-ec73-4ae3-9347-161d4b21fb1f" providerId="AD" clId="Web-{907E78A5-8AE2-08E2-20DB-D1E58DCD9122}" dt="2023-10-24T20:01:28.767" v="1322"/>
          <ac:spMkLst>
            <pc:docMk/>
            <pc:sldMk cId="925634214" sldId="339"/>
            <ac:spMk id="5" creationId="{EDE79632-1E29-76C3-F54F-71FC80605464}"/>
          </ac:spMkLst>
        </pc:spChg>
        <pc:spChg chg="add">
          <ac:chgData name="Vera,  Juan (OS-)" userId="S::verajua_paho.org#ext#@worldhealthorg.onmicrosoft.com::d4a6bcd2-ec73-4ae3-9347-161d4b21fb1f" providerId="AD" clId="Web-{907E78A5-8AE2-08E2-20DB-D1E58DCD9122}" dt="2023-10-24T20:01:40.376" v="1325"/>
          <ac:spMkLst>
            <pc:docMk/>
            <pc:sldMk cId="925634214" sldId="339"/>
            <ac:spMk id="7" creationId="{62778D80-D4B1-C5B2-272D-01CA5D08045C}"/>
          </ac:spMkLst>
        </pc:spChg>
        <pc:spChg chg="add mod">
          <ac:chgData name="Vera,  Juan (OS-)" userId="S::verajua_paho.org#ext#@worldhealthorg.onmicrosoft.com::d4a6bcd2-ec73-4ae3-9347-161d4b21fb1f" providerId="AD" clId="Web-{907E78A5-8AE2-08E2-20DB-D1E58DCD9122}" dt="2023-10-24T20:05:57.526" v="1383" actId="1076"/>
          <ac:spMkLst>
            <pc:docMk/>
            <pc:sldMk cId="925634214" sldId="339"/>
            <ac:spMk id="9" creationId="{87F5E633-F900-9997-C89E-80C91631216D}"/>
          </ac:spMkLst>
        </pc:spChg>
        <pc:picChg chg="add mod">
          <ac:chgData name="Vera,  Juan (OS-)" userId="S::verajua_paho.org#ext#@worldhealthorg.onmicrosoft.com::d4a6bcd2-ec73-4ae3-9347-161d4b21fb1f" providerId="AD" clId="Web-{907E78A5-8AE2-08E2-20DB-D1E58DCD9122}" dt="2023-10-24T20:05:52.213" v="1380" actId="14100"/>
          <ac:picMkLst>
            <pc:docMk/>
            <pc:sldMk cId="925634214" sldId="339"/>
            <ac:picMk id="8" creationId="{99051934-387E-CA48-E2DA-75A67BAC18E8}"/>
          </ac:picMkLst>
        </pc:picChg>
      </pc:sldChg>
      <pc:sldChg chg="addSp delSp modSp">
        <pc:chgData name="Vera,  Juan (OS-)" userId="S::verajua_paho.org#ext#@worldhealthorg.onmicrosoft.com::d4a6bcd2-ec73-4ae3-9347-161d4b21fb1f" providerId="AD" clId="Web-{907E78A5-8AE2-08E2-20DB-D1E58DCD9122}" dt="2023-10-24T20:09:47.456" v="1414" actId="1076"/>
        <pc:sldMkLst>
          <pc:docMk/>
          <pc:sldMk cId="1647828706" sldId="340"/>
        </pc:sldMkLst>
        <pc:spChg chg="del">
          <ac:chgData name="Vera,  Juan (OS-)" userId="S::verajua_paho.org#ext#@worldhealthorg.onmicrosoft.com::d4a6bcd2-ec73-4ae3-9347-161d4b21fb1f" providerId="AD" clId="Web-{907E78A5-8AE2-08E2-20DB-D1E58DCD9122}" dt="2023-10-24T20:06:16.589" v="1385"/>
          <ac:spMkLst>
            <pc:docMk/>
            <pc:sldMk cId="1647828706" sldId="340"/>
            <ac:spMk id="2" creationId="{00000000-0000-0000-0000-000000000000}"/>
          </ac:spMkLst>
        </pc:spChg>
        <pc:spChg chg="mod">
          <ac:chgData name="Vera,  Juan (OS-)" userId="S::verajua_paho.org#ext#@worldhealthorg.onmicrosoft.com::d4a6bcd2-ec73-4ae3-9347-161d4b21fb1f" providerId="AD" clId="Web-{907E78A5-8AE2-08E2-20DB-D1E58DCD9122}" dt="2023-10-24T20:08:41.329" v="1400" actId="20577"/>
          <ac:spMkLst>
            <pc:docMk/>
            <pc:sldMk cId="1647828706" sldId="340"/>
            <ac:spMk id="3" creationId="{00000000-0000-0000-0000-000000000000}"/>
          </ac:spMkLst>
        </pc:spChg>
        <pc:spChg chg="add del mod">
          <ac:chgData name="Vera,  Juan (OS-)" userId="S::verajua_paho.org#ext#@worldhealthorg.onmicrosoft.com::d4a6bcd2-ec73-4ae3-9347-161d4b21fb1f" providerId="AD" clId="Web-{907E78A5-8AE2-08E2-20DB-D1E58DCD9122}" dt="2023-10-24T20:06:26.714" v="1387"/>
          <ac:spMkLst>
            <pc:docMk/>
            <pc:sldMk cId="1647828706" sldId="340"/>
            <ac:spMk id="6" creationId="{69661851-0DC8-02D7-60DE-20FA3CFD2D93}"/>
          </ac:spMkLst>
        </pc:spChg>
        <pc:spChg chg="add">
          <ac:chgData name="Vera,  Juan (OS-)" userId="S::verajua_paho.org#ext#@worldhealthorg.onmicrosoft.com::d4a6bcd2-ec73-4ae3-9347-161d4b21fb1f" providerId="AD" clId="Web-{907E78A5-8AE2-08E2-20DB-D1E58DCD9122}" dt="2023-10-24T20:06:16.792" v="1386"/>
          <ac:spMkLst>
            <pc:docMk/>
            <pc:sldMk cId="1647828706" sldId="340"/>
            <ac:spMk id="8" creationId="{67A9C0C6-BD9A-55D3-D007-70884D3527CB}"/>
          </ac:spMkLst>
        </pc:spChg>
        <pc:spChg chg="add mod">
          <ac:chgData name="Vera,  Juan (OS-)" userId="S::verajua_paho.org#ext#@worldhealthorg.onmicrosoft.com::d4a6bcd2-ec73-4ae3-9347-161d4b21fb1f" providerId="AD" clId="Web-{907E78A5-8AE2-08E2-20DB-D1E58DCD9122}" dt="2023-10-24T20:09:18.049" v="1409"/>
          <ac:spMkLst>
            <pc:docMk/>
            <pc:sldMk cId="1647828706" sldId="340"/>
            <ac:spMk id="9" creationId="{993317F6-3B27-B454-167E-21AF19EB3A6F}"/>
          </ac:spMkLst>
        </pc:spChg>
        <pc:spChg chg="add mod">
          <ac:chgData name="Vera,  Juan (OS-)" userId="S::verajua_paho.org#ext#@worldhealthorg.onmicrosoft.com::d4a6bcd2-ec73-4ae3-9347-161d4b21fb1f" providerId="AD" clId="Web-{907E78A5-8AE2-08E2-20DB-D1E58DCD9122}" dt="2023-10-24T20:09:47.456" v="1414" actId="1076"/>
          <ac:spMkLst>
            <pc:docMk/>
            <pc:sldMk cId="1647828706" sldId="340"/>
            <ac:spMk id="10" creationId="{3077EB8D-78ED-66F4-0FFB-7039E4FCE6EB}"/>
          </ac:spMkLst>
        </pc:spChg>
        <pc:picChg chg="del">
          <ac:chgData name="Vera,  Juan (OS-)" userId="S::verajua_paho.org#ext#@worldhealthorg.onmicrosoft.com::d4a6bcd2-ec73-4ae3-9347-161d4b21fb1f" providerId="AD" clId="Web-{907E78A5-8AE2-08E2-20DB-D1E58DCD9122}" dt="2023-10-24T20:06:06.432" v="1384"/>
          <ac:picMkLst>
            <pc:docMk/>
            <pc:sldMk cId="1647828706" sldId="340"/>
            <ac:picMk id="5" creationId="{00000000-0000-0000-0000-000000000000}"/>
          </ac:picMkLst>
        </pc:picChg>
        <pc:picChg chg="add mod">
          <ac:chgData name="Vera,  Juan (OS-)" userId="S::verajua_paho.org#ext#@worldhealthorg.onmicrosoft.com::d4a6bcd2-ec73-4ae3-9347-161d4b21fb1f" providerId="AD" clId="Web-{907E78A5-8AE2-08E2-20DB-D1E58DCD9122}" dt="2023-10-24T20:09:43.221" v="1413" actId="14100"/>
          <ac:picMkLst>
            <pc:docMk/>
            <pc:sldMk cId="1647828706" sldId="340"/>
            <ac:picMk id="11" creationId="{A9A00459-CB74-9E9B-C4B2-E870D0A59E92}"/>
          </ac:picMkLst>
        </pc:picChg>
      </pc:sldChg>
      <pc:sldChg chg="modSp delAnim">
        <pc:chgData name="Vera,  Juan (OS-)" userId="S::verajua_paho.org#ext#@worldhealthorg.onmicrosoft.com::d4a6bcd2-ec73-4ae3-9347-161d4b21fb1f" providerId="AD" clId="Web-{907E78A5-8AE2-08E2-20DB-D1E58DCD9122}" dt="2023-10-24T17:23:06.680" v="287" actId="20577"/>
        <pc:sldMkLst>
          <pc:docMk/>
          <pc:sldMk cId="3586643025" sldId="341"/>
        </pc:sldMkLst>
        <pc:spChg chg="mod">
          <ac:chgData name="Vera,  Juan (OS-)" userId="S::verajua_paho.org#ext#@worldhealthorg.onmicrosoft.com::d4a6bcd2-ec73-4ae3-9347-161d4b21fb1f" providerId="AD" clId="Web-{907E78A5-8AE2-08E2-20DB-D1E58DCD9122}" dt="2023-10-24T17:20:01.721" v="253" actId="1076"/>
          <ac:spMkLst>
            <pc:docMk/>
            <pc:sldMk cId="3586643025" sldId="341"/>
            <ac:spMk id="11" creationId="{00000000-0000-0000-0000-000000000000}"/>
          </ac:spMkLst>
        </pc:spChg>
        <pc:spChg chg="mod">
          <ac:chgData name="Vera,  Juan (OS-)" userId="S::verajua_paho.org#ext#@worldhealthorg.onmicrosoft.com::d4a6bcd2-ec73-4ae3-9347-161d4b21fb1f" providerId="AD" clId="Web-{907E78A5-8AE2-08E2-20DB-D1E58DCD9122}" dt="2023-10-24T17:23:06.680" v="287" actId="20577"/>
          <ac:spMkLst>
            <pc:docMk/>
            <pc:sldMk cId="3586643025" sldId="341"/>
            <ac:spMk id="12" creationId="{00000000-0000-0000-0000-000000000000}"/>
          </ac:spMkLst>
        </pc:spChg>
        <pc:picChg chg="mod">
          <ac:chgData name="Vera,  Juan (OS-)" userId="S::verajua_paho.org#ext#@worldhealthorg.onmicrosoft.com::d4a6bcd2-ec73-4ae3-9347-161d4b21fb1f" providerId="AD" clId="Web-{907E78A5-8AE2-08E2-20DB-D1E58DCD9122}" dt="2023-10-24T17:20:05.190" v="254" actId="1076"/>
          <ac:picMkLst>
            <pc:docMk/>
            <pc:sldMk cId="3586643025" sldId="341"/>
            <ac:picMk id="9" creationId="{00000000-0000-0000-0000-000000000000}"/>
          </ac:picMkLst>
        </pc:picChg>
      </pc:sldChg>
      <pc:sldChg chg="modSp delAnim">
        <pc:chgData name="Vera,  Juan (OS-)" userId="S::verajua_paho.org#ext#@worldhealthorg.onmicrosoft.com::d4a6bcd2-ec73-4ae3-9347-161d4b21fb1f" providerId="AD" clId="Web-{907E78A5-8AE2-08E2-20DB-D1E58DCD9122}" dt="2023-10-24T17:26:13.858" v="322" actId="1076"/>
        <pc:sldMkLst>
          <pc:docMk/>
          <pc:sldMk cId="147743475" sldId="342"/>
        </pc:sldMkLst>
        <pc:spChg chg="mod">
          <ac:chgData name="Vera,  Juan (OS-)" userId="S::verajua_paho.org#ext#@worldhealthorg.onmicrosoft.com::d4a6bcd2-ec73-4ae3-9347-161d4b21fb1f" providerId="AD" clId="Web-{907E78A5-8AE2-08E2-20DB-D1E58DCD9122}" dt="2023-10-24T17:25:40.825" v="318" actId="20577"/>
          <ac:spMkLst>
            <pc:docMk/>
            <pc:sldMk cId="147743475" sldId="342"/>
            <ac:spMk id="121" creationId="{00000000-0000-0000-0000-000000000000}"/>
          </ac:spMkLst>
        </pc:spChg>
        <pc:spChg chg="mod">
          <ac:chgData name="Vera,  Juan (OS-)" userId="S::verajua_paho.org#ext#@worldhealthorg.onmicrosoft.com::d4a6bcd2-ec73-4ae3-9347-161d4b21fb1f" providerId="AD" clId="Web-{907E78A5-8AE2-08E2-20DB-D1E58DCD9122}" dt="2023-10-24T17:26:13.858" v="322" actId="1076"/>
          <ac:spMkLst>
            <pc:docMk/>
            <pc:sldMk cId="147743475" sldId="342"/>
            <ac:spMk id="122" creationId="{00000000-0000-0000-0000-000000000000}"/>
          </ac:spMkLst>
        </pc:spChg>
      </pc:sldChg>
      <pc:sldChg chg="addSp modSp">
        <pc:chgData name="Vera,  Juan (OS-)" userId="S::verajua_paho.org#ext#@worldhealthorg.onmicrosoft.com::d4a6bcd2-ec73-4ae3-9347-161d4b21fb1f" providerId="AD" clId="Web-{907E78A5-8AE2-08E2-20DB-D1E58DCD9122}" dt="2023-10-24T19:53:23.187" v="1198" actId="1076"/>
        <pc:sldMkLst>
          <pc:docMk/>
          <pc:sldMk cId="643012870" sldId="343"/>
        </pc:sldMkLst>
        <pc:spChg chg="mod">
          <ac:chgData name="Vera,  Juan (OS-)" userId="S::verajua_paho.org#ext#@worldhealthorg.onmicrosoft.com::d4a6bcd2-ec73-4ae3-9347-161d4b21fb1f" providerId="AD" clId="Web-{907E78A5-8AE2-08E2-20DB-D1E58DCD9122}" dt="2023-10-24T19:48:22.083" v="1137" actId="20577"/>
          <ac:spMkLst>
            <pc:docMk/>
            <pc:sldMk cId="643012870" sldId="343"/>
            <ac:spMk id="2" creationId="{00000000-0000-0000-0000-000000000000}"/>
          </ac:spMkLst>
        </pc:spChg>
        <pc:spChg chg="mod">
          <ac:chgData name="Vera,  Juan (OS-)" userId="S::verajua_paho.org#ext#@worldhealthorg.onmicrosoft.com::d4a6bcd2-ec73-4ae3-9347-161d4b21fb1f" providerId="AD" clId="Web-{907E78A5-8AE2-08E2-20DB-D1E58DCD9122}" dt="2023-10-24T19:53:23.187" v="1198" actId="1076"/>
          <ac:spMkLst>
            <pc:docMk/>
            <pc:sldMk cId="643012870" sldId="343"/>
            <ac:spMk id="3" creationId="{00000000-0000-0000-0000-000000000000}"/>
          </ac:spMkLst>
        </pc:spChg>
        <pc:spChg chg="add mod">
          <ac:chgData name="Vera,  Juan (OS-)" userId="S::verajua_paho.org#ext#@worldhealthorg.onmicrosoft.com::d4a6bcd2-ec73-4ae3-9347-161d4b21fb1f" providerId="AD" clId="Web-{907E78A5-8AE2-08E2-20DB-D1E58DCD9122}" dt="2023-10-24T19:53:14.765" v="1196" actId="1076"/>
          <ac:spMkLst>
            <pc:docMk/>
            <pc:sldMk cId="643012870" sldId="343"/>
            <ac:spMk id="5" creationId="{524422A7-E1A5-E6E9-B84A-DFA82116036D}"/>
          </ac:spMkLst>
        </pc:spChg>
        <pc:picChg chg="add mod">
          <ac:chgData name="Vera,  Juan (OS-)" userId="S::verajua_paho.org#ext#@worldhealthorg.onmicrosoft.com::d4a6bcd2-ec73-4ae3-9347-161d4b21fb1f" providerId="AD" clId="Web-{907E78A5-8AE2-08E2-20DB-D1E58DCD9122}" dt="2023-10-24T19:53:14.749" v="1195" actId="1076"/>
          <ac:picMkLst>
            <pc:docMk/>
            <pc:sldMk cId="643012870" sldId="343"/>
            <ac:picMk id="4" creationId="{81102624-9110-0EC5-0DDB-41A620ED9C3A}"/>
          </ac:picMkLst>
        </pc:picChg>
      </pc:sldChg>
      <pc:sldChg chg="modSp">
        <pc:chgData name="Vera,  Juan (OS-)" userId="S::verajua_paho.org#ext#@worldhealthorg.onmicrosoft.com::d4a6bcd2-ec73-4ae3-9347-161d4b21fb1f" providerId="AD" clId="Web-{907E78A5-8AE2-08E2-20DB-D1E58DCD9122}" dt="2023-10-24T19:21:10.089" v="1124" actId="1076"/>
        <pc:sldMkLst>
          <pc:docMk/>
          <pc:sldMk cId="2251889158" sldId="344"/>
        </pc:sldMkLst>
        <pc:spChg chg="mod">
          <ac:chgData name="Vera,  Juan (OS-)" userId="S::verajua_paho.org#ext#@worldhealthorg.onmicrosoft.com::d4a6bcd2-ec73-4ae3-9347-161d4b21fb1f" providerId="AD" clId="Web-{907E78A5-8AE2-08E2-20DB-D1E58DCD9122}" dt="2023-10-24T19:21:10.089" v="1124" actId="1076"/>
          <ac:spMkLst>
            <pc:docMk/>
            <pc:sldMk cId="2251889158" sldId="344"/>
            <ac:spMk id="2" creationId="{00000000-0000-0000-0000-000000000000}"/>
          </ac:spMkLst>
        </pc:spChg>
        <pc:spChg chg="mod">
          <ac:chgData name="Vera,  Juan (OS-)" userId="S::verajua_paho.org#ext#@worldhealthorg.onmicrosoft.com::d4a6bcd2-ec73-4ae3-9347-161d4b21fb1f" providerId="AD" clId="Web-{907E78A5-8AE2-08E2-20DB-D1E58DCD9122}" dt="2023-10-24T19:21:00.635" v="1121" actId="1076"/>
          <ac:spMkLst>
            <pc:docMk/>
            <pc:sldMk cId="2251889158" sldId="344"/>
            <ac:spMk id="3" creationId="{00000000-0000-0000-0000-000000000000}"/>
          </ac:spMkLst>
        </pc:spChg>
        <pc:picChg chg="mod">
          <ac:chgData name="Vera,  Juan (OS-)" userId="S::verajua_paho.org#ext#@worldhealthorg.onmicrosoft.com::d4a6bcd2-ec73-4ae3-9347-161d4b21fb1f" providerId="AD" clId="Web-{907E78A5-8AE2-08E2-20DB-D1E58DCD9122}" dt="2023-10-24T19:21:07.604" v="1123" actId="1076"/>
          <ac:picMkLst>
            <pc:docMk/>
            <pc:sldMk cId="2251889158" sldId="344"/>
            <ac:picMk id="6" creationId="{00000000-0000-0000-0000-000000000000}"/>
          </ac:picMkLst>
        </pc:picChg>
      </pc:sldChg>
      <pc:sldChg chg="modSp">
        <pc:chgData name="Vera,  Juan (OS-)" userId="S::verajua_paho.org#ext#@worldhealthorg.onmicrosoft.com::d4a6bcd2-ec73-4ae3-9347-161d4b21fb1f" providerId="AD" clId="Web-{907E78A5-8AE2-08E2-20DB-D1E58DCD9122}" dt="2023-10-24T21:16:10.469" v="1983" actId="1076"/>
        <pc:sldMkLst>
          <pc:docMk/>
          <pc:sldMk cId="2938179939" sldId="345"/>
        </pc:sldMkLst>
        <pc:spChg chg="mod">
          <ac:chgData name="Vera,  Juan (OS-)" userId="S::verajua_paho.org#ext#@worldhealthorg.onmicrosoft.com::d4a6bcd2-ec73-4ae3-9347-161d4b21fb1f" providerId="AD" clId="Web-{907E78A5-8AE2-08E2-20DB-D1E58DCD9122}" dt="2023-10-24T21:15:08.949" v="1956" actId="1076"/>
          <ac:spMkLst>
            <pc:docMk/>
            <pc:sldMk cId="2938179939" sldId="345"/>
            <ac:spMk id="2" creationId="{00000000-0000-0000-0000-000000000000}"/>
          </ac:spMkLst>
        </pc:spChg>
        <pc:spChg chg="mod">
          <ac:chgData name="Vera,  Juan (OS-)" userId="S::verajua_paho.org#ext#@worldhealthorg.onmicrosoft.com::d4a6bcd2-ec73-4ae3-9347-161d4b21fb1f" providerId="AD" clId="Web-{907E78A5-8AE2-08E2-20DB-D1E58DCD9122}" dt="2023-10-24T21:15:13.528" v="1958"/>
          <ac:spMkLst>
            <pc:docMk/>
            <pc:sldMk cId="2938179939" sldId="345"/>
            <ac:spMk id="3" creationId="{00000000-0000-0000-0000-000000000000}"/>
          </ac:spMkLst>
        </pc:spChg>
        <pc:graphicFrameChg chg="mod modGraphic">
          <ac:chgData name="Vera,  Juan (OS-)" userId="S::verajua_paho.org#ext#@worldhealthorg.onmicrosoft.com::d4a6bcd2-ec73-4ae3-9347-161d4b21fb1f" providerId="AD" clId="Web-{907E78A5-8AE2-08E2-20DB-D1E58DCD9122}" dt="2023-10-24T21:16:10.469" v="1983" actId="1076"/>
          <ac:graphicFrameMkLst>
            <pc:docMk/>
            <pc:sldMk cId="2938179939" sldId="345"/>
            <ac:graphicFrameMk id="4" creationId="{00000000-0000-0000-0000-000000000000}"/>
          </ac:graphicFrameMkLst>
        </pc:graphicFrameChg>
      </pc:sldChg>
      <pc:sldChg chg="modSp">
        <pc:chgData name="Vera,  Juan (OS-)" userId="S::verajua_paho.org#ext#@worldhealthorg.onmicrosoft.com::d4a6bcd2-ec73-4ae3-9347-161d4b21fb1f" providerId="AD" clId="Web-{907E78A5-8AE2-08E2-20DB-D1E58DCD9122}" dt="2023-10-24T18:04:47.541" v="566" actId="20577"/>
        <pc:sldMkLst>
          <pc:docMk/>
          <pc:sldMk cId="692489105" sldId="364"/>
        </pc:sldMkLst>
        <pc:spChg chg="mod">
          <ac:chgData name="Vera,  Juan (OS-)" userId="S::verajua_paho.org#ext#@worldhealthorg.onmicrosoft.com::d4a6bcd2-ec73-4ae3-9347-161d4b21fb1f" providerId="AD" clId="Web-{907E78A5-8AE2-08E2-20DB-D1E58DCD9122}" dt="2023-10-24T16:39:21.771" v="65" actId="20577"/>
          <ac:spMkLst>
            <pc:docMk/>
            <pc:sldMk cId="692489105" sldId="364"/>
            <ac:spMk id="6" creationId="{00266D8A-DEA9-BEE5-DAD6-7EFD3F2B67A0}"/>
          </ac:spMkLst>
        </pc:spChg>
        <pc:spChg chg="mod">
          <ac:chgData name="Vera,  Juan (OS-)" userId="S::verajua_paho.org#ext#@worldhealthorg.onmicrosoft.com::d4a6bcd2-ec73-4ae3-9347-161d4b21fb1f" providerId="AD" clId="Web-{907E78A5-8AE2-08E2-20DB-D1E58DCD9122}" dt="2023-10-24T18:04:47.541" v="566" actId="20577"/>
          <ac:spMkLst>
            <pc:docMk/>
            <pc:sldMk cId="692489105" sldId="364"/>
            <ac:spMk id="98" creationId="{00000000-0000-0000-0000-000000000000}"/>
          </ac:spMkLst>
        </pc:spChg>
      </pc:sldChg>
      <pc:sldChg chg="modSp delAnim">
        <pc:chgData name="Vera,  Juan (OS-)" userId="S::verajua_paho.org#ext#@worldhealthorg.onmicrosoft.com::d4a6bcd2-ec73-4ae3-9347-161d4b21fb1f" providerId="AD" clId="Web-{907E78A5-8AE2-08E2-20DB-D1E58DCD9122}" dt="2023-10-24T16:46:40.940" v="147"/>
        <pc:sldMkLst>
          <pc:docMk/>
          <pc:sldMk cId="1564245638" sldId="365"/>
        </pc:sldMkLst>
        <pc:spChg chg="mod">
          <ac:chgData name="Vera,  Juan (OS-)" userId="S::verajua_paho.org#ext#@worldhealthorg.onmicrosoft.com::d4a6bcd2-ec73-4ae3-9347-161d4b21fb1f" providerId="AD" clId="Web-{907E78A5-8AE2-08E2-20DB-D1E58DCD9122}" dt="2023-10-24T16:46:40.940" v="147"/>
          <ac:spMkLst>
            <pc:docMk/>
            <pc:sldMk cId="1564245638" sldId="365"/>
            <ac:spMk id="5" creationId="{3E7705BA-A1E2-8784-EF47-C8B30ACF7678}"/>
          </ac:spMkLst>
        </pc:spChg>
      </pc:sldChg>
      <pc:sldChg chg="modSp addAnim delAnim">
        <pc:chgData name="Vera,  Juan (OS-)" userId="S::verajua_paho.org#ext#@worldhealthorg.onmicrosoft.com::d4a6bcd2-ec73-4ae3-9347-161d4b21fb1f" providerId="AD" clId="Web-{907E78A5-8AE2-08E2-20DB-D1E58DCD9122}" dt="2023-10-24T17:19:38.111" v="249" actId="1076"/>
        <pc:sldMkLst>
          <pc:docMk/>
          <pc:sldMk cId="1983121831" sldId="386"/>
        </pc:sldMkLst>
        <pc:spChg chg="mod">
          <ac:chgData name="Vera,  Juan (OS-)" userId="S::verajua_paho.org#ext#@worldhealthorg.onmicrosoft.com::d4a6bcd2-ec73-4ae3-9347-161d4b21fb1f" providerId="AD" clId="Web-{907E78A5-8AE2-08E2-20DB-D1E58DCD9122}" dt="2023-10-24T17:19:38.111" v="249" actId="1076"/>
          <ac:spMkLst>
            <pc:docMk/>
            <pc:sldMk cId="1983121831" sldId="386"/>
            <ac:spMk id="5" creationId="{F229C13B-0EE9-601E-B40C-1B5C1FAB407E}"/>
          </ac:spMkLst>
        </pc:spChg>
        <pc:spChg chg="mod">
          <ac:chgData name="Vera,  Juan (OS-)" userId="S::verajua_paho.org#ext#@worldhealthorg.onmicrosoft.com::d4a6bcd2-ec73-4ae3-9347-161d4b21fb1f" providerId="AD" clId="Web-{907E78A5-8AE2-08E2-20DB-D1E58DCD9122}" dt="2023-10-24T17:19:24.033" v="243"/>
          <ac:spMkLst>
            <pc:docMk/>
            <pc:sldMk cId="1983121831" sldId="386"/>
            <ac:spMk id="6" creationId="{F5AD09DA-E12A-478C-7014-9708FD22403A}"/>
          </ac:spMkLst>
        </pc:spChg>
        <pc:spChg chg="mod">
          <ac:chgData name="Vera,  Juan (OS-)" userId="S::verajua_paho.org#ext#@worldhealthorg.onmicrosoft.com::d4a6bcd2-ec73-4ae3-9347-161d4b21fb1f" providerId="AD" clId="Web-{907E78A5-8AE2-08E2-20DB-D1E58DCD9122}" dt="2023-10-24T17:19:24.158" v="247"/>
          <ac:spMkLst>
            <pc:docMk/>
            <pc:sldMk cId="1983121831" sldId="386"/>
            <ac:spMk id="7" creationId="{29373313-29C4-1DFA-BF9B-EC1C52FD04F5}"/>
          </ac:spMkLst>
        </pc:spChg>
        <pc:spChg chg="mod">
          <ac:chgData name="Vera,  Juan (OS-)" userId="S::verajua_paho.org#ext#@worldhealthorg.onmicrosoft.com::d4a6bcd2-ec73-4ae3-9347-161d4b21fb1f" providerId="AD" clId="Web-{907E78A5-8AE2-08E2-20DB-D1E58DCD9122}" dt="2023-10-24T17:19:24.064" v="244"/>
          <ac:spMkLst>
            <pc:docMk/>
            <pc:sldMk cId="1983121831" sldId="386"/>
            <ac:spMk id="9" creationId="{DD96B56C-79EF-C3E4-7DE1-F954713E213D}"/>
          </ac:spMkLst>
        </pc:spChg>
        <pc:spChg chg="mod">
          <ac:chgData name="Vera,  Juan (OS-)" userId="S::verajua_paho.org#ext#@worldhealthorg.onmicrosoft.com::d4a6bcd2-ec73-4ae3-9347-161d4b21fb1f" providerId="AD" clId="Web-{907E78A5-8AE2-08E2-20DB-D1E58DCD9122}" dt="2023-10-24T17:19:24.095" v="245"/>
          <ac:spMkLst>
            <pc:docMk/>
            <pc:sldMk cId="1983121831" sldId="386"/>
            <ac:spMk id="12" creationId="{08E69147-FD3B-EA99-1BA7-7A8BFFB4D855}"/>
          </ac:spMkLst>
        </pc:spChg>
        <pc:spChg chg="mod">
          <ac:chgData name="Vera,  Juan (OS-)" userId="S::verajua_paho.org#ext#@worldhealthorg.onmicrosoft.com::d4a6bcd2-ec73-4ae3-9347-161d4b21fb1f" providerId="AD" clId="Web-{907E78A5-8AE2-08E2-20DB-D1E58DCD9122}" dt="2023-10-24T17:19:24.111" v="246"/>
          <ac:spMkLst>
            <pc:docMk/>
            <pc:sldMk cId="1983121831" sldId="386"/>
            <ac:spMk id="14" creationId="{F66A3972-A001-54A3-A64F-A2F59BCE6C5F}"/>
          </ac:spMkLst>
        </pc:spChg>
      </pc:sldChg>
      <pc:sldChg chg="addSp modSp">
        <pc:chgData name="Vera,  Juan (OS-)" userId="S::verajua_paho.org#ext#@worldhealthorg.onmicrosoft.com::d4a6bcd2-ec73-4ae3-9347-161d4b21fb1f" providerId="AD" clId="Web-{907E78A5-8AE2-08E2-20DB-D1E58DCD9122}" dt="2023-10-24T21:16:50.175" v="1985"/>
        <pc:sldMkLst>
          <pc:docMk/>
          <pc:sldMk cId="1603680767" sldId="387"/>
        </pc:sldMkLst>
        <pc:spChg chg="mod">
          <ac:chgData name="Vera,  Juan (OS-)" userId="S::verajua_paho.org#ext#@worldhealthorg.onmicrosoft.com::d4a6bcd2-ec73-4ae3-9347-161d4b21fb1f" providerId="AD" clId="Web-{907E78A5-8AE2-08E2-20DB-D1E58DCD9122}" dt="2023-10-24T17:58:36.920" v="511" actId="20577"/>
          <ac:spMkLst>
            <pc:docMk/>
            <pc:sldMk cId="1603680767" sldId="387"/>
            <ac:spMk id="7" creationId="{CD118F75-F65B-C1DC-4DF4-6F8B90A993C3}"/>
          </ac:spMkLst>
        </pc:spChg>
        <pc:spChg chg="mod">
          <ac:chgData name="Vera,  Juan (OS-)" userId="S::verajua_paho.org#ext#@worldhealthorg.onmicrosoft.com::d4a6bcd2-ec73-4ae3-9347-161d4b21fb1f" providerId="AD" clId="Web-{907E78A5-8AE2-08E2-20DB-D1E58DCD9122}" dt="2023-10-24T18:04:58.119" v="568" actId="20577"/>
          <ac:spMkLst>
            <pc:docMk/>
            <pc:sldMk cId="1603680767" sldId="387"/>
            <ac:spMk id="98" creationId="{00000000-0000-0000-0000-000000000000}"/>
          </ac:spMkLst>
        </pc:spChg>
        <pc:picChg chg="add">
          <ac:chgData name="Vera,  Juan (OS-)" userId="S::verajua_paho.org#ext#@worldhealthorg.onmicrosoft.com::d4a6bcd2-ec73-4ae3-9347-161d4b21fb1f" providerId="AD" clId="Web-{907E78A5-8AE2-08E2-20DB-D1E58DCD9122}" dt="2023-10-24T21:16:50.175" v="1985"/>
          <ac:picMkLst>
            <pc:docMk/>
            <pc:sldMk cId="1603680767" sldId="387"/>
            <ac:picMk id="3" creationId="{1740D835-DBAD-FBC6-1738-551E5EAB5040}"/>
          </ac:picMkLst>
        </pc:picChg>
      </pc:sldChg>
      <pc:sldChg chg="modSp add del">
        <pc:chgData name="Vera,  Juan (OS-)" userId="S::verajua_paho.org#ext#@worldhealthorg.onmicrosoft.com::d4a6bcd2-ec73-4ae3-9347-161d4b21fb1f" providerId="AD" clId="Web-{907E78A5-8AE2-08E2-20DB-D1E58DCD9122}" dt="2023-10-24T17:58:32.076" v="510"/>
        <pc:sldMkLst>
          <pc:docMk/>
          <pc:sldMk cId="828844647" sldId="388"/>
        </pc:sldMkLst>
        <pc:spChg chg="mod">
          <ac:chgData name="Vera,  Juan (OS-)" userId="S::verajua_paho.org#ext#@worldhealthorg.onmicrosoft.com::d4a6bcd2-ec73-4ae3-9347-161d4b21fb1f" providerId="AD" clId="Web-{907E78A5-8AE2-08E2-20DB-D1E58DCD9122}" dt="2023-10-24T17:26:41.640" v="334" actId="20577"/>
          <ac:spMkLst>
            <pc:docMk/>
            <pc:sldMk cId="828844647" sldId="388"/>
            <ac:spMk id="98" creationId="{00000000-0000-0000-0000-000000000000}"/>
          </ac:spMkLst>
        </pc:spChg>
      </pc:sldChg>
      <pc:sldChg chg="addSp modSp">
        <pc:chgData name="Vera,  Juan (OS-)" userId="S::verajua_paho.org#ext#@worldhealthorg.onmicrosoft.com::d4a6bcd2-ec73-4ae3-9347-161d4b21fb1f" providerId="AD" clId="Web-{907E78A5-8AE2-08E2-20DB-D1E58DCD9122}" dt="2023-10-24T21:17:01.534" v="1986"/>
        <pc:sldMkLst>
          <pc:docMk/>
          <pc:sldMk cId="2177718218" sldId="389"/>
        </pc:sldMkLst>
        <pc:spChg chg="mod">
          <ac:chgData name="Vera,  Juan (OS-)" userId="S::verajua_paho.org#ext#@worldhealthorg.onmicrosoft.com::d4a6bcd2-ec73-4ae3-9347-161d4b21fb1f" providerId="AD" clId="Web-{907E78A5-8AE2-08E2-20DB-D1E58DCD9122}" dt="2023-10-24T19:38:01.983" v="1135" actId="20577"/>
          <ac:spMkLst>
            <pc:docMk/>
            <pc:sldMk cId="2177718218" sldId="389"/>
            <ac:spMk id="7" creationId="{CD118F75-F65B-C1DC-4DF4-6F8B90A993C3}"/>
          </ac:spMkLst>
        </pc:spChg>
        <pc:spChg chg="mod">
          <ac:chgData name="Vera,  Juan (OS-)" userId="S::verajua_paho.org#ext#@worldhealthorg.onmicrosoft.com::d4a6bcd2-ec73-4ae3-9347-161d4b21fb1f" providerId="AD" clId="Web-{907E78A5-8AE2-08E2-20DB-D1E58DCD9122}" dt="2023-10-24T19:21:42.512" v="1133" actId="20577"/>
          <ac:spMkLst>
            <pc:docMk/>
            <pc:sldMk cId="2177718218" sldId="389"/>
            <ac:spMk id="98" creationId="{00000000-0000-0000-0000-000000000000}"/>
          </ac:spMkLst>
        </pc:spChg>
        <pc:picChg chg="add">
          <ac:chgData name="Vera,  Juan (OS-)" userId="S::verajua_paho.org#ext#@worldhealthorg.onmicrosoft.com::d4a6bcd2-ec73-4ae3-9347-161d4b21fb1f" providerId="AD" clId="Web-{907E78A5-8AE2-08E2-20DB-D1E58DCD9122}" dt="2023-10-24T21:17:01.534" v="1986"/>
          <ac:picMkLst>
            <pc:docMk/>
            <pc:sldMk cId="2177718218" sldId="389"/>
            <ac:picMk id="3" creationId="{A76F2418-BDF3-50B6-853B-032848E19B70}"/>
          </ac:picMkLst>
        </pc:picChg>
      </pc:sldChg>
      <pc:sldChg chg="add del replId">
        <pc:chgData name="Vera,  Juan (OS-)" userId="S::verajua_paho.org#ext#@worldhealthorg.onmicrosoft.com::d4a6bcd2-ec73-4ae3-9347-161d4b21fb1f" providerId="AD" clId="Web-{907E78A5-8AE2-08E2-20DB-D1E58DCD9122}" dt="2023-10-24T20:01:35.579" v="1324"/>
        <pc:sldMkLst>
          <pc:docMk/>
          <pc:sldMk cId="1918522505" sldId="390"/>
        </pc:sldMkLst>
      </pc:sldChg>
      <pc:sldChg chg="addSp modSp add replId">
        <pc:chgData name="Vera,  Juan (OS-)" userId="S::verajua_paho.org#ext#@worldhealthorg.onmicrosoft.com::d4a6bcd2-ec73-4ae3-9347-161d4b21fb1f" providerId="AD" clId="Web-{907E78A5-8AE2-08E2-20DB-D1E58DCD9122}" dt="2023-10-24T21:17:08.847" v="1987"/>
        <pc:sldMkLst>
          <pc:docMk/>
          <pc:sldMk cId="3381333255" sldId="390"/>
        </pc:sldMkLst>
        <pc:spChg chg="mod">
          <ac:chgData name="Vera,  Juan (OS-)" userId="S::verajua_paho.org#ext#@worldhealthorg.onmicrosoft.com::d4a6bcd2-ec73-4ae3-9347-161d4b21fb1f" providerId="AD" clId="Web-{907E78A5-8AE2-08E2-20DB-D1E58DCD9122}" dt="2023-10-24T20:11:04.552" v="1417" actId="20577"/>
          <ac:spMkLst>
            <pc:docMk/>
            <pc:sldMk cId="3381333255" sldId="390"/>
            <ac:spMk id="7" creationId="{CD118F75-F65B-C1DC-4DF4-6F8B90A993C3}"/>
          </ac:spMkLst>
        </pc:spChg>
        <pc:picChg chg="add">
          <ac:chgData name="Vera,  Juan (OS-)" userId="S::verajua_paho.org#ext#@worldhealthorg.onmicrosoft.com::d4a6bcd2-ec73-4ae3-9347-161d4b21fb1f" providerId="AD" clId="Web-{907E78A5-8AE2-08E2-20DB-D1E58DCD9122}" dt="2023-10-24T21:17:08.847" v="1987"/>
          <ac:picMkLst>
            <pc:docMk/>
            <pc:sldMk cId="3381333255" sldId="390"/>
            <ac:picMk id="3" creationId="{D1109A1A-3D23-C82E-D3B6-646FFE74A1E8}"/>
          </ac:picMkLst>
        </pc:picChg>
      </pc:sldChg>
      <pc:sldChg chg="addSp modSp add replId">
        <pc:chgData name="Vera,  Juan (OS-)" userId="S::verajua_paho.org#ext#@worldhealthorg.onmicrosoft.com::d4a6bcd2-ec73-4ae3-9347-161d4b21fb1f" providerId="AD" clId="Web-{907E78A5-8AE2-08E2-20DB-D1E58DCD9122}" dt="2023-10-24T21:18:07.304" v="1994" actId="20577"/>
        <pc:sldMkLst>
          <pc:docMk/>
          <pc:sldMk cId="2954162959" sldId="391"/>
        </pc:sldMkLst>
        <pc:spChg chg="mod">
          <ac:chgData name="Vera,  Juan (OS-)" userId="S::verajua_paho.org#ext#@worldhealthorg.onmicrosoft.com::d4a6bcd2-ec73-4ae3-9347-161d4b21fb1f" providerId="AD" clId="Web-{907E78A5-8AE2-08E2-20DB-D1E58DCD9122}" dt="2023-10-24T21:18:07.304" v="1994" actId="20577"/>
          <ac:spMkLst>
            <pc:docMk/>
            <pc:sldMk cId="2954162959" sldId="391"/>
            <ac:spMk id="7" creationId="{CD118F75-F65B-C1DC-4DF4-6F8B90A993C3}"/>
          </ac:spMkLst>
        </pc:spChg>
        <pc:picChg chg="add">
          <ac:chgData name="Vera,  Juan (OS-)" userId="S::verajua_paho.org#ext#@worldhealthorg.onmicrosoft.com::d4a6bcd2-ec73-4ae3-9347-161d4b21fb1f" providerId="AD" clId="Web-{907E78A5-8AE2-08E2-20DB-D1E58DCD9122}" dt="2023-10-24T21:17:16.051" v="1988"/>
          <ac:picMkLst>
            <pc:docMk/>
            <pc:sldMk cId="2954162959" sldId="391"/>
            <ac:picMk id="3" creationId="{28992C3B-0EAE-FF99-ECD7-0DB49C00964B}"/>
          </ac:picMkLst>
        </pc:picChg>
      </pc:sldChg>
      <pc:sldChg chg="delSp modSp add replId">
        <pc:chgData name="Vera,  Juan (OS-)" userId="S::verajua_paho.org#ext#@worldhealthorg.onmicrosoft.com::d4a6bcd2-ec73-4ae3-9347-161d4b21fb1f" providerId="AD" clId="Web-{907E78A5-8AE2-08E2-20DB-D1E58DCD9122}" dt="2023-10-24T22:52:20.821" v="2810" actId="1076"/>
        <pc:sldMkLst>
          <pc:docMk/>
          <pc:sldMk cId="4110528681" sldId="392"/>
        </pc:sldMkLst>
        <pc:spChg chg="mod">
          <ac:chgData name="Vera,  Juan (OS-)" userId="S::verajua_paho.org#ext#@worldhealthorg.onmicrosoft.com::d4a6bcd2-ec73-4ae3-9347-161d4b21fb1f" providerId="AD" clId="Web-{907E78A5-8AE2-08E2-20DB-D1E58DCD9122}" dt="2023-10-24T22:52:20.806" v="2809" actId="1076"/>
          <ac:spMkLst>
            <pc:docMk/>
            <pc:sldMk cId="4110528681" sldId="392"/>
            <ac:spMk id="5" creationId="{CD716821-B786-8443-44B2-27D218762B59}"/>
          </ac:spMkLst>
        </pc:spChg>
        <pc:spChg chg="del">
          <ac:chgData name="Vera,  Juan (OS-)" userId="S::verajua_paho.org#ext#@worldhealthorg.onmicrosoft.com::d4a6bcd2-ec73-4ae3-9347-161d4b21fb1f" providerId="AD" clId="Web-{907E78A5-8AE2-08E2-20DB-D1E58DCD9122}" dt="2023-10-24T22:52:13.993" v="2808"/>
          <ac:spMkLst>
            <pc:docMk/>
            <pc:sldMk cId="4110528681" sldId="392"/>
            <ac:spMk id="7" creationId="{CD118F75-F65B-C1DC-4DF4-6F8B90A993C3}"/>
          </ac:spMkLst>
        </pc:spChg>
        <pc:spChg chg="mod">
          <ac:chgData name="Vera,  Juan (OS-)" userId="S::verajua_paho.org#ext#@worldhealthorg.onmicrosoft.com::d4a6bcd2-ec73-4ae3-9347-161d4b21fb1f" providerId="AD" clId="Web-{907E78A5-8AE2-08E2-20DB-D1E58DCD9122}" dt="2023-10-24T22:52:20.821" v="2810" actId="1076"/>
          <ac:spMkLst>
            <pc:docMk/>
            <pc:sldMk cId="4110528681" sldId="392"/>
            <ac:spMk id="98" creationId="{00000000-0000-0000-0000-000000000000}"/>
          </ac:spMkLst>
        </pc:spChg>
      </pc:sldChg>
    </pc:docChg>
  </pc:docChgLst>
  <pc:docChgLst>
    <pc:chgData name="Vera,  Juan (OS-)" userId="S::verajua_paho.org#ext#@worldhealthorg.onmicrosoft.com::d4a6bcd2-ec73-4ae3-9347-161d4b21fb1f" providerId="AD" clId="Web-{47598DAA-D2C9-E852-24E9-0B1E88F6E3A0}"/>
    <pc:docChg chg="modSld sldOrd">
      <pc:chgData name="Vera,  Juan (OS-)" userId="S::verajua_paho.org#ext#@worldhealthorg.onmicrosoft.com::d4a6bcd2-ec73-4ae3-9347-161d4b21fb1f" providerId="AD" clId="Web-{47598DAA-D2C9-E852-24E9-0B1E88F6E3A0}" dt="2023-10-26T03:21:43.144" v="26" actId="20577"/>
      <pc:docMkLst>
        <pc:docMk/>
      </pc:docMkLst>
      <pc:sldChg chg="delAnim">
        <pc:chgData name="Vera,  Juan (OS-)" userId="S::verajua_paho.org#ext#@worldhealthorg.onmicrosoft.com::d4a6bcd2-ec73-4ae3-9347-161d4b21fb1f" providerId="AD" clId="Web-{47598DAA-D2C9-E852-24E9-0B1E88F6E3A0}" dt="2023-10-26T03:15:30.947" v="5"/>
        <pc:sldMkLst>
          <pc:docMk/>
          <pc:sldMk cId="0" sldId="264"/>
        </pc:sldMkLst>
      </pc:sldChg>
      <pc:sldChg chg="ord">
        <pc:chgData name="Vera,  Juan (OS-)" userId="S::verajua_paho.org#ext#@worldhealthorg.onmicrosoft.com::d4a6bcd2-ec73-4ae3-9347-161d4b21fb1f" providerId="AD" clId="Web-{47598DAA-D2C9-E852-24E9-0B1E88F6E3A0}" dt="2023-10-26T03:17:16.028" v="10"/>
        <pc:sldMkLst>
          <pc:docMk/>
          <pc:sldMk cId="0" sldId="273"/>
        </pc:sldMkLst>
      </pc:sldChg>
      <pc:sldChg chg="delAnim">
        <pc:chgData name="Vera,  Juan (OS-)" userId="S::verajua_paho.org#ext#@worldhealthorg.onmicrosoft.com::d4a6bcd2-ec73-4ae3-9347-161d4b21fb1f" providerId="AD" clId="Web-{47598DAA-D2C9-E852-24E9-0B1E88F6E3A0}" dt="2023-10-26T03:17:26.747" v="12"/>
        <pc:sldMkLst>
          <pc:docMk/>
          <pc:sldMk cId="0" sldId="275"/>
        </pc:sldMkLst>
      </pc:sldChg>
      <pc:sldChg chg="delAnim">
        <pc:chgData name="Vera,  Juan (OS-)" userId="S::verajua_paho.org#ext#@worldhealthorg.onmicrosoft.com::d4a6bcd2-ec73-4ae3-9347-161d4b21fb1f" providerId="AD" clId="Web-{47598DAA-D2C9-E852-24E9-0B1E88F6E3A0}" dt="2023-10-26T03:17:22.684" v="11"/>
        <pc:sldMkLst>
          <pc:docMk/>
          <pc:sldMk cId="0" sldId="276"/>
        </pc:sldMkLst>
      </pc:sldChg>
      <pc:sldChg chg="modSp">
        <pc:chgData name="Vera,  Juan (OS-)" userId="S::verajua_paho.org#ext#@worldhealthorg.onmicrosoft.com::d4a6bcd2-ec73-4ae3-9347-161d4b21fb1f" providerId="AD" clId="Web-{47598DAA-D2C9-E852-24E9-0B1E88F6E3A0}" dt="2023-10-26T03:17:45.091" v="13" actId="20577"/>
        <pc:sldMkLst>
          <pc:docMk/>
          <pc:sldMk cId="0" sldId="279"/>
        </pc:sldMkLst>
        <pc:spChg chg="mod">
          <ac:chgData name="Vera,  Juan (OS-)" userId="S::verajua_paho.org#ext#@worldhealthorg.onmicrosoft.com::d4a6bcd2-ec73-4ae3-9347-161d4b21fb1f" providerId="AD" clId="Web-{47598DAA-D2C9-E852-24E9-0B1E88F6E3A0}" dt="2023-10-26T03:17:45.091" v="13" actId="20577"/>
          <ac:spMkLst>
            <pc:docMk/>
            <pc:sldMk cId="0" sldId="279"/>
            <ac:spMk id="262" creationId="{00000000-0000-0000-0000-000000000000}"/>
          </ac:spMkLst>
        </pc:spChg>
      </pc:sldChg>
      <pc:sldChg chg="modSp">
        <pc:chgData name="Vera,  Juan (OS-)" userId="S::verajua_paho.org#ext#@worldhealthorg.onmicrosoft.com::d4a6bcd2-ec73-4ae3-9347-161d4b21fb1f" providerId="AD" clId="Web-{47598DAA-D2C9-E852-24E9-0B1E88F6E3A0}" dt="2023-10-26T03:18:01.326" v="14" actId="20577"/>
        <pc:sldMkLst>
          <pc:docMk/>
          <pc:sldMk cId="0" sldId="280"/>
        </pc:sldMkLst>
        <pc:spChg chg="mod">
          <ac:chgData name="Vera,  Juan (OS-)" userId="S::verajua_paho.org#ext#@worldhealthorg.onmicrosoft.com::d4a6bcd2-ec73-4ae3-9347-161d4b21fb1f" providerId="AD" clId="Web-{47598DAA-D2C9-E852-24E9-0B1E88F6E3A0}" dt="2023-10-26T03:18:01.326" v="14" actId="20577"/>
          <ac:spMkLst>
            <pc:docMk/>
            <pc:sldMk cId="0" sldId="280"/>
            <ac:spMk id="271" creationId="{00000000-0000-0000-0000-000000000000}"/>
          </ac:spMkLst>
        </pc:spChg>
      </pc:sldChg>
      <pc:sldChg chg="modSp">
        <pc:chgData name="Vera,  Juan (OS-)" userId="S::verajua_paho.org#ext#@worldhealthorg.onmicrosoft.com::d4a6bcd2-ec73-4ae3-9347-161d4b21fb1f" providerId="AD" clId="Web-{47598DAA-D2C9-E852-24E9-0B1E88F6E3A0}" dt="2023-10-26T03:18:07.654" v="15" actId="20577"/>
        <pc:sldMkLst>
          <pc:docMk/>
          <pc:sldMk cId="0" sldId="281"/>
        </pc:sldMkLst>
        <pc:spChg chg="mod">
          <ac:chgData name="Vera,  Juan (OS-)" userId="S::verajua_paho.org#ext#@worldhealthorg.onmicrosoft.com::d4a6bcd2-ec73-4ae3-9347-161d4b21fb1f" providerId="AD" clId="Web-{47598DAA-D2C9-E852-24E9-0B1E88F6E3A0}" dt="2023-10-26T03:18:07.654" v="15" actId="20577"/>
          <ac:spMkLst>
            <pc:docMk/>
            <pc:sldMk cId="0" sldId="281"/>
            <ac:spMk id="280" creationId="{00000000-0000-0000-0000-000000000000}"/>
          </ac:spMkLst>
        </pc:spChg>
      </pc:sldChg>
      <pc:sldChg chg="modSp">
        <pc:chgData name="Vera,  Juan (OS-)" userId="S::verajua_paho.org#ext#@worldhealthorg.onmicrosoft.com::d4a6bcd2-ec73-4ae3-9347-161d4b21fb1f" providerId="AD" clId="Web-{47598DAA-D2C9-E852-24E9-0B1E88F6E3A0}" dt="2023-10-26T03:19:56.251" v="20" actId="20577"/>
        <pc:sldMkLst>
          <pc:docMk/>
          <pc:sldMk cId="0" sldId="305"/>
        </pc:sldMkLst>
        <pc:spChg chg="mod">
          <ac:chgData name="Vera,  Juan (OS-)" userId="S::verajua_paho.org#ext#@worldhealthorg.onmicrosoft.com::d4a6bcd2-ec73-4ae3-9347-161d4b21fb1f" providerId="AD" clId="Web-{47598DAA-D2C9-E852-24E9-0B1E88F6E3A0}" dt="2023-10-26T03:19:56.251" v="20" actId="20577"/>
          <ac:spMkLst>
            <pc:docMk/>
            <pc:sldMk cId="0" sldId="305"/>
            <ac:spMk id="475" creationId="{00000000-0000-0000-0000-000000000000}"/>
          </ac:spMkLst>
        </pc:spChg>
      </pc:sldChg>
      <pc:sldChg chg="modSp ord">
        <pc:chgData name="Vera,  Juan (OS-)" userId="S::verajua_paho.org#ext#@worldhealthorg.onmicrosoft.com::d4a6bcd2-ec73-4ae3-9347-161d4b21fb1f" providerId="AD" clId="Web-{47598DAA-D2C9-E852-24E9-0B1E88F6E3A0}" dt="2023-10-26T03:20:25.626" v="22" actId="20577"/>
        <pc:sldMkLst>
          <pc:docMk/>
          <pc:sldMk cId="0" sldId="313"/>
        </pc:sldMkLst>
        <pc:spChg chg="mod">
          <ac:chgData name="Vera,  Juan (OS-)" userId="S::verajua_paho.org#ext#@worldhealthorg.onmicrosoft.com::d4a6bcd2-ec73-4ae3-9347-161d4b21fb1f" providerId="AD" clId="Web-{47598DAA-D2C9-E852-24E9-0B1E88F6E3A0}" dt="2023-10-26T03:20:25.626" v="22" actId="20577"/>
          <ac:spMkLst>
            <pc:docMk/>
            <pc:sldMk cId="0" sldId="313"/>
            <ac:spMk id="538" creationId="{00000000-0000-0000-0000-000000000000}"/>
          </ac:spMkLst>
        </pc:spChg>
      </pc:sldChg>
      <pc:sldChg chg="modSp">
        <pc:chgData name="Vera,  Juan (OS-)" userId="S::verajua_paho.org#ext#@worldhealthorg.onmicrosoft.com::d4a6bcd2-ec73-4ae3-9347-161d4b21fb1f" providerId="AD" clId="Web-{47598DAA-D2C9-E852-24E9-0B1E88F6E3A0}" dt="2023-10-26T03:21:26.581" v="25"/>
        <pc:sldMkLst>
          <pc:docMk/>
          <pc:sldMk cId="0" sldId="326"/>
        </pc:sldMkLst>
        <pc:spChg chg="mod">
          <ac:chgData name="Vera,  Juan (OS-)" userId="S::verajua_paho.org#ext#@worldhealthorg.onmicrosoft.com::d4a6bcd2-ec73-4ae3-9347-161d4b21fb1f" providerId="AD" clId="Web-{47598DAA-D2C9-E852-24E9-0B1E88F6E3A0}" dt="2023-10-26T03:21:26.581" v="25"/>
          <ac:spMkLst>
            <pc:docMk/>
            <pc:sldMk cId="0" sldId="326"/>
            <ac:spMk id="643" creationId="{00000000-0000-0000-0000-000000000000}"/>
          </ac:spMkLst>
        </pc:spChg>
      </pc:sldChg>
      <pc:sldChg chg="modSp">
        <pc:chgData name="Vera,  Juan (OS-)" userId="S::verajua_paho.org#ext#@worldhealthorg.onmicrosoft.com::d4a6bcd2-ec73-4ae3-9347-161d4b21fb1f" providerId="AD" clId="Web-{47598DAA-D2C9-E852-24E9-0B1E88F6E3A0}" dt="2023-10-26T03:21:04.205" v="24"/>
        <pc:sldMkLst>
          <pc:docMk/>
          <pc:sldMk cId="2540219825" sldId="333"/>
        </pc:sldMkLst>
        <pc:spChg chg="mod">
          <ac:chgData name="Vera,  Juan (OS-)" userId="S::verajua_paho.org#ext#@worldhealthorg.onmicrosoft.com::d4a6bcd2-ec73-4ae3-9347-161d4b21fb1f" providerId="AD" clId="Web-{47598DAA-D2C9-E852-24E9-0B1E88F6E3A0}" dt="2023-10-26T03:21:04.205" v="24"/>
          <ac:spMkLst>
            <pc:docMk/>
            <pc:sldMk cId="2540219825" sldId="333"/>
            <ac:spMk id="7" creationId="{00000000-0000-0000-0000-000000000000}"/>
          </ac:spMkLst>
        </pc:spChg>
      </pc:sldChg>
      <pc:sldChg chg="modSp">
        <pc:chgData name="Vera,  Juan (OS-)" userId="S::verajua_paho.org#ext#@worldhealthorg.onmicrosoft.com::d4a6bcd2-ec73-4ae3-9347-161d4b21fb1f" providerId="AD" clId="Web-{47598DAA-D2C9-E852-24E9-0B1E88F6E3A0}" dt="2023-10-26T03:18:59.999" v="18"/>
        <pc:sldMkLst>
          <pc:docMk/>
          <pc:sldMk cId="1429860163" sldId="337"/>
        </pc:sldMkLst>
        <pc:spChg chg="mod">
          <ac:chgData name="Vera,  Juan (OS-)" userId="S::verajua_paho.org#ext#@worldhealthorg.onmicrosoft.com::d4a6bcd2-ec73-4ae3-9347-161d4b21fb1f" providerId="AD" clId="Web-{47598DAA-D2C9-E852-24E9-0B1E88F6E3A0}" dt="2023-10-26T03:18:59.999" v="18"/>
          <ac:spMkLst>
            <pc:docMk/>
            <pc:sldMk cId="1429860163" sldId="337"/>
            <ac:spMk id="3" creationId="{00000000-0000-0000-0000-000000000000}"/>
          </ac:spMkLst>
        </pc:spChg>
      </pc:sldChg>
      <pc:sldChg chg="modSp">
        <pc:chgData name="Vera,  Juan (OS-)" userId="S::verajua_paho.org#ext#@worldhealthorg.onmicrosoft.com::d4a6bcd2-ec73-4ae3-9347-161d4b21fb1f" providerId="AD" clId="Web-{47598DAA-D2C9-E852-24E9-0B1E88F6E3A0}" dt="2023-10-26T03:18:50.905" v="17"/>
        <pc:sldMkLst>
          <pc:docMk/>
          <pc:sldMk cId="643012870" sldId="343"/>
        </pc:sldMkLst>
        <pc:spChg chg="mod">
          <ac:chgData name="Vera,  Juan (OS-)" userId="S::verajua_paho.org#ext#@worldhealthorg.onmicrosoft.com::d4a6bcd2-ec73-4ae3-9347-161d4b21fb1f" providerId="AD" clId="Web-{47598DAA-D2C9-E852-24E9-0B1E88F6E3A0}" dt="2023-10-26T03:18:50.905" v="17"/>
          <ac:spMkLst>
            <pc:docMk/>
            <pc:sldMk cId="643012870" sldId="343"/>
            <ac:spMk id="3" creationId="{00000000-0000-0000-0000-000000000000}"/>
          </ac:spMkLst>
        </pc:spChg>
      </pc:sldChg>
      <pc:sldChg chg="modSp">
        <pc:chgData name="Vera,  Juan (OS-)" userId="S::verajua_paho.org#ext#@worldhealthorg.onmicrosoft.com::d4a6bcd2-ec73-4ae3-9347-161d4b21fb1f" providerId="AD" clId="Web-{47598DAA-D2C9-E852-24E9-0B1E88F6E3A0}" dt="2023-10-26T03:15:06.243" v="3" actId="20577"/>
        <pc:sldMkLst>
          <pc:docMk/>
          <pc:sldMk cId="1983121831" sldId="386"/>
        </pc:sldMkLst>
        <pc:spChg chg="mod">
          <ac:chgData name="Vera,  Juan (OS-)" userId="S::verajua_paho.org#ext#@worldhealthorg.onmicrosoft.com::d4a6bcd2-ec73-4ae3-9347-161d4b21fb1f" providerId="AD" clId="Web-{47598DAA-D2C9-E852-24E9-0B1E88F6E3A0}" dt="2023-10-26T03:14:46.118" v="1" actId="20577"/>
          <ac:spMkLst>
            <pc:docMk/>
            <pc:sldMk cId="1983121831" sldId="386"/>
            <ac:spMk id="7" creationId="{29373313-29C4-1DFA-BF9B-EC1C52FD04F5}"/>
          </ac:spMkLst>
        </pc:spChg>
        <pc:spChg chg="mod">
          <ac:chgData name="Vera,  Juan (OS-)" userId="S::verajua_paho.org#ext#@worldhealthorg.onmicrosoft.com::d4a6bcd2-ec73-4ae3-9347-161d4b21fb1f" providerId="AD" clId="Web-{47598DAA-D2C9-E852-24E9-0B1E88F6E3A0}" dt="2023-10-26T03:14:57.227" v="2" actId="20577"/>
          <ac:spMkLst>
            <pc:docMk/>
            <pc:sldMk cId="1983121831" sldId="386"/>
            <ac:spMk id="9" creationId="{DD96B56C-79EF-C3E4-7DE1-F954713E213D}"/>
          </ac:spMkLst>
        </pc:spChg>
        <pc:spChg chg="mod">
          <ac:chgData name="Vera,  Juan (OS-)" userId="S::verajua_paho.org#ext#@worldhealthorg.onmicrosoft.com::d4a6bcd2-ec73-4ae3-9347-161d4b21fb1f" providerId="AD" clId="Web-{47598DAA-D2C9-E852-24E9-0B1E88F6E3A0}" dt="2023-10-26T03:15:06.243" v="3" actId="20577"/>
          <ac:spMkLst>
            <pc:docMk/>
            <pc:sldMk cId="1983121831" sldId="386"/>
            <ac:spMk id="12" creationId="{08E69147-FD3B-EA99-1BA7-7A8BFFB4D855}"/>
          </ac:spMkLst>
        </pc:spChg>
        <pc:spChg chg="mod">
          <ac:chgData name="Vera,  Juan (OS-)" userId="S::verajua_paho.org#ext#@worldhealthorg.onmicrosoft.com::d4a6bcd2-ec73-4ae3-9347-161d4b21fb1f" providerId="AD" clId="Web-{47598DAA-D2C9-E852-24E9-0B1E88F6E3A0}" dt="2023-10-26T03:14:32.602" v="0" actId="20577"/>
          <ac:spMkLst>
            <pc:docMk/>
            <pc:sldMk cId="1983121831" sldId="386"/>
            <ac:spMk id="105" creationId="{00000000-0000-0000-0000-000000000000}"/>
          </ac:spMkLst>
        </pc:spChg>
      </pc:sldChg>
      <pc:sldChg chg="modSp">
        <pc:chgData name="Vera,  Juan (OS-)" userId="S::verajua_paho.org#ext#@worldhealthorg.onmicrosoft.com::d4a6bcd2-ec73-4ae3-9347-161d4b21fb1f" providerId="AD" clId="Web-{47598DAA-D2C9-E852-24E9-0B1E88F6E3A0}" dt="2023-10-26T03:16:55.199" v="9" actId="20577"/>
        <pc:sldMkLst>
          <pc:docMk/>
          <pc:sldMk cId="1603680767" sldId="387"/>
        </pc:sldMkLst>
        <pc:spChg chg="mod">
          <ac:chgData name="Vera,  Juan (OS-)" userId="S::verajua_paho.org#ext#@worldhealthorg.onmicrosoft.com::d4a6bcd2-ec73-4ae3-9347-161d4b21fb1f" providerId="AD" clId="Web-{47598DAA-D2C9-E852-24E9-0B1E88F6E3A0}" dt="2023-10-26T03:16:55.199" v="9" actId="20577"/>
          <ac:spMkLst>
            <pc:docMk/>
            <pc:sldMk cId="1603680767" sldId="387"/>
            <ac:spMk id="7" creationId="{CD118F75-F65B-C1DC-4DF4-6F8B90A993C3}"/>
          </ac:spMkLst>
        </pc:spChg>
      </pc:sldChg>
      <pc:sldChg chg="modSp">
        <pc:chgData name="Vera,  Juan (OS-)" userId="S::verajua_paho.org#ext#@worldhealthorg.onmicrosoft.com::d4a6bcd2-ec73-4ae3-9347-161d4b21fb1f" providerId="AD" clId="Web-{47598DAA-D2C9-E852-24E9-0B1E88F6E3A0}" dt="2023-10-26T03:21:43.144" v="26" actId="20577"/>
        <pc:sldMkLst>
          <pc:docMk/>
          <pc:sldMk cId="4110528681" sldId="392"/>
        </pc:sldMkLst>
        <pc:spChg chg="mod">
          <ac:chgData name="Vera,  Juan (OS-)" userId="S::verajua_paho.org#ext#@worldhealthorg.onmicrosoft.com::d4a6bcd2-ec73-4ae3-9347-161d4b21fb1f" providerId="AD" clId="Web-{47598DAA-D2C9-E852-24E9-0B1E88F6E3A0}" dt="2023-10-26T03:21:43.144" v="26" actId="20577"/>
          <ac:spMkLst>
            <pc:docMk/>
            <pc:sldMk cId="4110528681" sldId="392"/>
            <ac:spMk id="98" creationId="{00000000-0000-0000-0000-000000000000}"/>
          </ac:spMkLst>
        </pc:spChg>
      </pc:sldChg>
    </pc:docChg>
  </pc:docChgLst>
  <pc:docChgLst>
    <pc:chgData name="CAMPOS ZAMORA, Melissa" userId="S::mcampos@who.int::4328921f-4451-4773-bb83-445ac24bfedf" providerId="AD" clId="Web-{B5DE3BD6-7113-00AB-5982-713C01DC4E21}"/>
    <pc:docChg chg="addSld delSld modSld modMainMaster">
      <pc:chgData name="CAMPOS ZAMORA, Melissa" userId="S::mcampos@who.int::4328921f-4451-4773-bb83-445ac24bfedf" providerId="AD" clId="Web-{B5DE3BD6-7113-00AB-5982-713C01DC4E21}" dt="2023-10-26T17:12:50.134" v="164" actId="20577"/>
      <pc:docMkLst>
        <pc:docMk/>
      </pc:docMkLst>
      <pc:sldChg chg="modTransition">
        <pc:chgData name="CAMPOS ZAMORA, Melissa" userId="S::mcampos@who.int::4328921f-4451-4773-bb83-445ac24bfedf" providerId="AD" clId="Web-{B5DE3BD6-7113-00AB-5982-713C01DC4E21}" dt="2023-10-26T17:02:16.741" v="14"/>
        <pc:sldMkLst>
          <pc:docMk/>
          <pc:sldMk cId="0" sldId="262"/>
        </pc:sldMkLst>
      </pc:sldChg>
      <pc:sldChg chg="modTransition">
        <pc:chgData name="CAMPOS ZAMORA, Melissa" userId="S::mcampos@who.int::4328921f-4451-4773-bb83-445ac24bfedf" providerId="AD" clId="Web-{B5DE3BD6-7113-00AB-5982-713C01DC4E21}" dt="2023-10-26T17:02:16.741" v="15"/>
        <pc:sldMkLst>
          <pc:docMk/>
          <pc:sldMk cId="0" sldId="263"/>
        </pc:sldMkLst>
      </pc:sldChg>
      <pc:sldChg chg="modTransition">
        <pc:chgData name="CAMPOS ZAMORA, Melissa" userId="S::mcampos@who.int::4328921f-4451-4773-bb83-445ac24bfedf" providerId="AD" clId="Web-{B5DE3BD6-7113-00AB-5982-713C01DC4E21}" dt="2023-10-26T17:02:16.741" v="16"/>
        <pc:sldMkLst>
          <pc:docMk/>
          <pc:sldMk cId="0" sldId="264"/>
        </pc:sldMkLst>
      </pc:sldChg>
      <pc:sldChg chg="modTransition">
        <pc:chgData name="CAMPOS ZAMORA, Melissa" userId="S::mcampos@who.int::4328921f-4451-4773-bb83-445ac24bfedf" providerId="AD" clId="Web-{B5DE3BD6-7113-00AB-5982-713C01DC4E21}" dt="2023-10-26T17:02:16.741" v="17"/>
        <pc:sldMkLst>
          <pc:docMk/>
          <pc:sldMk cId="0" sldId="265"/>
        </pc:sldMkLst>
      </pc:sldChg>
      <pc:sldChg chg="modTransition">
        <pc:chgData name="CAMPOS ZAMORA, Melissa" userId="S::mcampos@who.int::4328921f-4451-4773-bb83-445ac24bfedf" providerId="AD" clId="Web-{B5DE3BD6-7113-00AB-5982-713C01DC4E21}" dt="2023-10-26T17:02:16.741" v="19"/>
        <pc:sldMkLst>
          <pc:docMk/>
          <pc:sldMk cId="0" sldId="267"/>
        </pc:sldMkLst>
      </pc:sldChg>
      <pc:sldChg chg="modTransition">
        <pc:chgData name="CAMPOS ZAMORA, Melissa" userId="S::mcampos@who.int::4328921f-4451-4773-bb83-445ac24bfedf" providerId="AD" clId="Web-{B5DE3BD6-7113-00AB-5982-713C01DC4E21}" dt="2023-10-26T17:02:16.741" v="20"/>
        <pc:sldMkLst>
          <pc:docMk/>
          <pc:sldMk cId="0" sldId="268"/>
        </pc:sldMkLst>
      </pc:sldChg>
      <pc:sldChg chg="modTransition">
        <pc:chgData name="CAMPOS ZAMORA, Melissa" userId="S::mcampos@who.int::4328921f-4451-4773-bb83-445ac24bfedf" providerId="AD" clId="Web-{B5DE3BD6-7113-00AB-5982-713C01DC4E21}" dt="2023-10-26T17:02:16.741" v="21"/>
        <pc:sldMkLst>
          <pc:docMk/>
          <pc:sldMk cId="0" sldId="269"/>
        </pc:sldMkLst>
      </pc:sldChg>
      <pc:sldChg chg="modTransition">
        <pc:chgData name="CAMPOS ZAMORA, Melissa" userId="S::mcampos@who.int::4328921f-4451-4773-bb83-445ac24bfedf" providerId="AD" clId="Web-{B5DE3BD6-7113-00AB-5982-713C01DC4E21}" dt="2023-10-26T17:02:16.741" v="9"/>
        <pc:sldMkLst>
          <pc:docMk/>
          <pc:sldMk cId="0" sldId="270"/>
        </pc:sldMkLst>
      </pc:sldChg>
      <pc:sldChg chg="modTransition">
        <pc:chgData name="CAMPOS ZAMORA, Melissa" userId="S::mcampos@who.int::4328921f-4451-4773-bb83-445ac24bfedf" providerId="AD" clId="Web-{B5DE3BD6-7113-00AB-5982-713C01DC4E21}" dt="2023-10-26T17:02:06.569" v="8"/>
        <pc:sldMkLst>
          <pc:docMk/>
          <pc:sldMk cId="0" sldId="271"/>
        </pc:sldMkLst>
      </pc:sldChg>
      <pc:sldChg chg="modTransition">
        <pc:chgData name="CAMPOS ZAMORA, Melissa" userId="S::mcampos@who.int::4328921f-4451-4773-bb83-445ac24bfedf" providerId="AD" clId="Web-{B5DE3BD6-7113-00AB-5982-713C01DC4E21}" dt="2023-10-26T17:02:02.100" v="0"/>
        <pc:sldMkLst>
          <pc:docMk/>
          <pc:sldMk cId="0" sldId="272"/>
        </pc:sldMkLst>
      </pc:sldChg>
      <pc:sldChg chg="modTransition">
        <pc:chgData name="CAMPOS ZAMORA, Melissa" userId="S::mcampos@who.int::4328921f-4451-4773-bb83-445ac24bfedf" providerId="AD" clId="Web-{B5DE3BD6-7113-00AB-5982-713C01DC4E21}" dt="2023-10-26T17:02:06.569" v="2"/>
        <pc:sldMkLst>
          <pc:docMk/>
          <pc:sldMk cId="0" sldId="273"/>
        </pc:sldMkLst>
      </pc:sldChg>
      <pc:sldChg chg="modTransition">
        <pc:chgData name="CAMPOS ZAMORA, Melissa" userId="S::mcampos@who.int::4328921f-4451-4773-bb83-445ac24bfedf" providerId="AD" clId="Web-{B5DE3BD6-7113-00AB-5982-713C01DC4E21}" dt="2023-10-26T17:02:06.569" v="1"/>
        <pc:sldMkLst>
          <pc:docMk/>
          <pc:sldMk cId="0" sldId="274"/>
        </pc:sldMkLst>
      </pc:sldChg>
      <pc:sldChg chg="modTransition">
        <pc:chgData name="CAMPOS ZAMORA, Melissa" userId="S::mcampos@who.int::4328921f-4451-4773-bb83-445ac24bfedf" providerId="AD" clId="Web-{B5DE3BD6-7113-00AB-5982-713C01DC4E21}" dt="2023-10-26T17:02:06.569" v="4"/>
        <pc:sldMkLst>
          <pc:docMk/>
          <pc:sldMk cId="0" sldId="275"/>
        </pc:sldMkLst>
      </pc:sldChg>
      <pc:sldChg chg="modTransition">
        <pc:chgData name="CAMPOS ZAMORA, Melissa" userId="S::mcampos@who.int::4328921f-4451-4773-bb83-445ac24bfedf" providerId="AD" clId="Web-{B5DE3BD6-7113-00AB-5982-713C01DC4E21}" dt="2023-10-26T17:02:06.569" v="3"/>
        <pc:sldMkLst>
          <pc:docMk/>
          <pc:sldMk cId="0" sldId="276"/>
        </pc:sldMkLst>
      </pc:sldChg>
      <pc:sldChg chg="modTransition">
        <pc:chgData name="CAMPOS ZAMORA, Melissa" userId="S::mcampos@who.int::4328921f-4451-4773-bb83-445ac24bfedf" providerId="AD" clId="Web-{B5DE3BD6-7113-00AB-5982-713C01DC4E21}" dt="2023-10-26T17:02:06.569" v="5"/>
        <pc:sldMkLst>
          <pc:docMk/>
          <pc:sldMk cId="0" sldId="277"/>
        </pc:sldMkLst>
      </pc:sldChg>
      <pc:sldChg chg="modTransition">
        <pc:chgData name="CAMPOS ZAMORA, Melissa" userId="S::mcampos@who.int::4328921f-4451-4773-bb83-445ac24bfedf" providerId="AD" clId="Web-{B5DE3BD6-7113-00AB-5982-713C01DC4E21}" dt="2023-10-26T17:02:06.569" v="6"/>
        <pc:sldMkLst>
          <pc:docMk/>
          <pc:sldMk cId="0" sldId="278"/>
        </pc:sldMkLst>
      </pc:sldChg>
      <pc:sldChg chg="modTransition">
        <pc:chgData name="CAMPOS ZAMORA, Melissa" userId="S::mcampos@who.int::4328921f-4451-4773-bb83-445ac24bfedf" providerId="AD" clId="Web-{B5DE3BD6-7113-00AB-5982-713C01DC4E21}" dt="2023-10-26T17:02:06.569" v="7"/>
        <pc:sldMkLst>
          <pc:docMk/>
          <pc:sldMk cId="0" sldId="279"/>
        </pc:sldMkLst>
      </pc:sldChg>
      <pc:sldChg chg="modTransition">
        <pc:chgData name="CAMPOS ZAMORA, Melissa" userId="S::mcampos@who.int::4328921f-4451-4773-bb83-445ac24bfedf" providerId="AD" clId="Web-{B5DE3BD6-7113-00AB-5982-713C01DC4E21}" dt="2023-10-26T17:02:36.194" v="23"/>
        <pc:sldMkLst>
          <pc:docMk/>
          <pc:sldMk cId="0" sldId="280"/>
        </pc:sldMkLst>
      </pc:sldChg>
      <pc:sldChg chg="modTransition">
        <pc:chgData name="CAMPOS ZAMORA, Melissa" userId="S::mcampos@who.int::4328921f-4451-4773-bb83-445ac24bfedf" providerId="AD" clId="Web-{B5DE3BD6-7113-00AB-5982-713C01DC4E21}" dt="2023-10-26T17:02:41.617" v="24"/>
        <pc:sldMkLst>
          <pc:docMk/>
          <pc:sldMk cId="0" sldId="284"/>
        </pc:sldMkLst>
      </pc:sldChg>
      <pc:sldChg chg="modTransition">
        <pc:chgData name="CAMPOS ZAMORA, Melissa" userId="S::mcampos@who.int::4328921f-4451-4773-bb83-445ac24bfedf" providerId="AD" clId="Web-{B5DE3BD6-7113-00AB-5982-713C01DC4E21}" dt="2023-10-26T17:02:41.820" v="25"/>
        <pc:sldMkLst>
          <pc:docMk/>
          <pc:sldMk cId="0" sldId="285"/>
        </pc:sldMkLst>
      </pc:sldChg>
      <pc:sldChg chg="modTransition">
        <pc:chgData name="CAMPOS ZAMORA, Melissa" userId="S::mcampos@who.int::4328921f-4451-4773-bb83-445ac24bfedf" providerId="AD" clId="Web-{B5DE3BD6-7113-00AB-5982-713C01DC4E21}" dt="2023-10-26T17:02:47.789" v="26"/>
        <pc:sldMkLst>
          <pc:docMk/>
          <pc:sldMk cId="0" sldId="286"/>
        </pc:sldMkLst>
      </pc:sldChg>
      <pc:sldChg chg="modTransition">
        <pc:chgData name="CAMPOS ZAMORA, Melissa" userId="S::mcampos@who.int::4328921f-4451-4773-bb83-445ac24bfedf" providerId="AD" clId="Web-{B5DE3BD6-7113-00AB-5982-713C01DC4E21}" dt="2023-10-26T17:02:47.960" v="27"/>
        <pc:sldMkLst>
          <pc:docMk/>
          <pc:sldMk cId="0" sldId="287"/>
        </pc:sldMkLst>
      </pc:sldChg>
      <pc:sldChg chg="modTransition">
        <pc:chgData name="CAMPOS ZAMORA, Melissa" userId="S::mcampos@who.int::4328921f-4451-4773-bb83-445ac24bfedf" providerId="AD" clId="Web-{B5DE3BD6-7113-00AB-5982-713C01DC4E21}" dt="2023-10-26T17:03:50.525" v="34"/>
        <pc:sldMkLst>
          <pc:docMk/>
          <pc:sldMk cId="0" sldId="294"/>
        </pc:sldMkLst>
      </pc:sldChg>
      <pc:sldChg chg="modTransition">
        <pc:chgData name="CAMPOS ZAMORA, Melissa" userId="S::mcampos@who.int::4328921f-4451-4773-bb83-445ac24bfedf" providerId="AD" clId="Web-{B5DE3BD6-7113-00AB-5982-713C01DC4E21}" dt="2023-10-26T17:04:04.056" v="47"/>
        <pc:sldMkLst>
          <pc:docMk/>
          <pc:sldMk cId="0" sldId="296"/>
        </pc:sldMkLst>
      </pc:sldChg>
      <pc:sldChg chg="modSp modTransition">
        <pc:chgData name="CAMPOS ZAMORA, Melissa" userId="S::mcampos@who.int::4328921f-4451-4773-bb83-445ac24bfedf" providerId="AD" clId="Web-{B5DE3BD6-7113-00AB-5982-713C01DC4E21}" dt="2023-10-26T17:04:35.448" v="57" actId="14100"/>
        <pc:sldMkLst>
          <pc:docMk/>
          <pc:sldMk cId="0" sldId="297"/>
        </pc:sldMkLst>
        <pc:spChg chg="mod">
          <ac:chgData name="CAMPOS ZAMORA, Melissa" userId="S::mcampos@who.int::4328921f-4451-4773-bb83-445ac24bfedf" providerId="AD" clId="Web-{B5DE3BD6-7113-00AB-5982-713C01DC4E21}" dt="2023-10-26T17:04:35.448" v="57" actId="14100"/>
          <ac:spMkLst>
            <pc:docMk/>
            <pc:sldMk cId="0" sldId="297"/>
            <ac:spMk id="413" creationId="{00000000-0000-0000-0000-000000000000}"/>
          </ac:spMkLst>
        </pc:spChg>
        <pc:spChg chg="mod">
          <ac:chgData name="CAMPOS ZAMORA, Melissa" userId="S::mcampos@who.int::4328921f-4451-4773-bb83-445ac24bfedf" providerId="AD" clId="Web-{B5DE3BD6-7113-00AB-5982-713C01DC4E21}" dt="2023-10-26T17:04:32.901" v="56" actId="1076"/>
          <ac:spMkLst>
            <pc:docMk/>
            <pc:sldMk cId="0" sldId="297"/>
            <ac:spMk id="414" creationId="{00000000-0000-0000-0000-000000000000}"/>
          </ac:spMkLst>
        </pc:spChg>
      </pc:sldChg>
      <pc:sldChg chg="modTransition">
        <pc:chgData name="CAMPOS ZAMORA, Melissa" userId="S::mcampos@who.int::4328921f-4451-4773-bb83-445ac24bfedf" providerId="AD" clId="Web-{B5DE3BD6-7113-00AB-5982-713C01DC4E21}" dt="2023-10-26T17:04:04.056" v="49"/>
        <pc:sldMkLst>
          <pc:docMk/>
          <pc:sldMk cId="0" sldId="298"/>
        </pc:sldMkLst>
      </pc:sldChg>
      <pc:sldChg chg="modTransition">
        <pc:chgData name="CAMPOS ZAMORA, Melissa" userId="S::mcampos@who.int::4328921f-4451-4773-bb83-445ac24bfedf" providerId="AD" clId="Web-{B5DE3BD6-7113-00AB-5982-713C01DC4E21}" dt="2023-10-26T17:04:04.056" v="48"/>
        <pc:sldMkLst>
          <pc:docMk/>
          <pc:sldMk cId="0" sldId="299"/>
        </pc:sldMkLst>
      </pc:sldChg>
      <pc:sldChg chg="modTransition">
        <pc:chgData name="CAMPOS ZAMORA, Melissa" userId="S::mcampos@who.int::4328921f-4451-4773-bb83-445ac24bfedf" providerId="AD" clId="Web-{B5DE3BD6-7113-00AB-5982-713C01DC4E21}" dt="2023-10-26T17:04:04.056" v="50"/>
        <pc:sldMkLst>
          <pc:docMk/>
          <pc:sldMk cId="0" sldId="300"/>
        </pc:sldMkLst>
      </pc:sldChg>
      <pc:sldChg chg="modTransition">
        <pc:chgData name="CAMPOS ZAMORA, Melissa" userId="S::mcampos@who.int::4328921f-4451-4773-bb83-445ac24bfedf" providerId="AD" clId="Web-{B5DE3BD6-7113-00AB-5982-713C01DC4E21}" dt="2023-10-26T17:04:04.056" v="51"/>
        <pc:sldMkLst>
          <pc:docMk/>
          <pc:sldMk cId="0" sldId="301"/>
        </pc:sldMkLst>
      </pc:sldChg>
      <pc:sldChg chg="modTransition">
        <pc:chgData name="CAMPOS ZAMORA, Melissa" userId="S::mcampos@who.int::4328921f-4451-4773-bb83-445ac24bfedf" providerId="AD" clId="Web-{B5DE3BD6-7113-00AB-5982-713C01DC4E21}" dt="2023-10-26T17:04:55.339" v="58"/>
        <pc:sldMkLst>
          <pc:docMk/>
          <pc:sldMk cId="0" sldId="302"/>
        </pc:sldMkLst>
      </pc:sldChg>
      <pc:sldChg chg="modTransition">
        <pc:chgData name="CAMPOS ZAMORA, Melissa" userId="S::mcampos@who.int::4328921f-4451-4773-bb83-445ac24bfedf" providerId="AD" clId="Web-{B5DE3BD6-7113-00AB-5982-713C01DC4E21}" dt="2023-10-26T17:05:01.621" v="63"/>
        <pc:sldMkLst>
          <pc:docMk/>
          <pc:sldMk cId="0" sldId="303"/>
        </pc:sldMkLst>
      </pc:sldChg>
      <pc:sldChg chg="modTransition">
        <pc:chgData name="CAMPOS ZAMORA, Melissa" userId="S::mcampos@who.int::4328921f-4451-4773-bb83-445ac24bfedf" providerId="AD" clId="Web-{B5DE3BD6-7113-00AB-5982-713C01DC4E21}" dt="2023-10-26T17:05:01.621" v="59"/>
        <pc:sldMkLst>
          <pc:docMk/>
          <pc:sldMk cId="0" sldId="304"/>
        </pc:sldMkLst>
      </pc:sldChg>
      <pc:sldChg chg="modTransition">
        <pc:chgData name="CAMPOS ZAMORA, Melissa" userId="S::mcampos@who.int::4328921f-4451-4773-bb83-445ac24bfedf" providerId="AD" clId="Web-{B5DE3BD6-7113-00AB-5982-713C01DC4E21}" dt="2023-10-26T17:05:01.621" v="60"/>
        <pc:sldMkLst>
          <pc:docMk/>
          <pc:sldMk cId="0" sldId="305"/>
        </pc:sldMkLst>
      </pc:sldChg>
      <pc:sldChg chg="modTransition">
        <pc:chgData name="CAMPOS ZAMORA, Melissa" userId="S::mcampos@who.int::4328921f-4451-4773-bb83-445ac24bfedf" providerId="AD" clId="Web-{B5DE3BD6-7113-00AB-5982-713C01DC4E21}" dt="2023-10-26T17:05:01.621" v="61"/>
        <pc:sldMkLst>
          <pc:docMk/>
          <pc:sldMk cId="0" sldId="306"/>
        </pc:sldMkLst>
      </pc:sldChg>
      <pc:sldChg chg="modTransition">
        <pc:chgData name="CAMPOS ZAMORA, Melissa" userId="S::mcampos@who.int::4328921f-4451-4773-bb83-445ac24bfedf" providerId="AD" clId="Web-{B5DE3BD6-7113-00AB-5982-713C01DC4E21}" dt="2023-10-26T17:05:01.621" v="62"/>
        <pc:sldMkLst>
          <pc:docMk/>
          <pc:sldMk cId="0" sldId="307"/>
        </pc:sldMkLst>
      </pc:sldChg>
      <pc:sldChg chg="modTransition">
        <pc:chgData name="CAMPOS ZAMORA, Melissa" userId="S::mcampos@who.int::4328921f-4451-4773-bb83-445ac24bfedf" providerId="AD" clId="Web-{B5DE3BD6-7113-00AB-5982-713C01DC4E21}" dt="2023-10-26T17:05:43.372" v="65"/>
        <pc:sldMkLst>
          <pc:docMk/>
          <pc:sldMk cId="0" sldId="310"/>
        </pc:sldMkLst>
      </pc:sldChg>
      <pc:sldChg chg="modTransition">
        <pc:chgData name="CAMPOS ZAMORA, Melissa" userId="S::mcampos@who.int::4328921f-4451-4773-bb83-445ac24bfedf" providerId="AD" clId="Web-{B5DE3BD6-7113-00AB-5982-713C01DC4E21}" dt="2023-10-26T17:05:58.841" v="69"/>
        <pc:sldMkLst>
          <pc:docMk/>
          <pc:sldMk cId="0" sldId="311"/>
        </pc:sldMkLst>
      </pc:sldChg>
      <pc:sldChg chg="modTransition">
        <pc:chgData name="CAMPOS ZAMORA, Melissa" userId="S::mcampos@who.int::4328921f-4451-4773-bb83-445ac24bfedf" providerId="AD" clId="Web-{B5DE3BD6-7113-00AB-5982-713C01DC4E21}" dt="2023-10-26T17:05:58.841" v="66"/>
        <pc:sldMkLst>
          <pc:docMk/>
          <pc:sldMk cId="0" sldId="312"/>
        </pc:sldMkLst>
      </pc:sldChg>
      <pc:sldChg chg="modTransition">
        <pc:chgData name="CAMPOS ZAMORA, Melissa" userId="S::mcampos@who.int::4328921f-4451-4773-bb83-445ac24bfedf" providerId="AD" clId="Web-{B5DE3BD6-7113-00AB-5982-713C01DC4E21}" dt="2023-10-26T17:05:58.841" v="68"/>
        <pc:sldMkLst>
          <pc:docMk/>
          <pc:sldMk cId="0" sldId="313"/>
        </pc:sldMkLst>
      </pc:sldChg>
      <pc:sldChg chg="modTransition">
        <pc:chgData name="CAMPOS ZAMORA, Melissa" userId="S::mcampos@who.int::4328921f-4451-4773-bb83-445ac24bfedf" providerId="AD" clId="Web-{B5DE3BD6-7113-00AB-5982-713C01DC4E21}" dt="2023-10-26T17:05:58.841" v="67"/>
        <pc:sldMkLst>
          <pc:docMk/>
          <pc:sldMk cId="0" sldId="314"/>
        </pc:sldMkLst>
      </pc:sldChg>
      <pc:sldChg chg="modTransition">
        <pc:chgData name="CAMPOS ZAMORA, Melissa" userId="S::mcampos@who.int::4328921f-4451-4773-bb83-445ac24bfedf" providerId="AD" clId="Web-{B5DE3BD6-7113-00AB-5982-713C01DC4E21}" dt="2023-10-26T17:06:07.076" v="75"/>
        <pc:sldMkLst>
          <pc:docMk/>
          <pc:sldMk cId="0" sldId="315"/>
        </pc:sldMkLst>
      </pc:sldChg>
      <pc:sldChg chg="modTransition">
        <pc:chgData name="CAMPOS ZAMORA, Melissa" userId="S::mcampos@who.int::4328921f-4451-4773-bb83-445ac24bfedf" providerId="AD" clId="Web-{B5DE3BD6-7113-00AB-5982-713C01DC4E21}" dt="2023-10-26T17:06:07.076" v="70"/>
        <pc:sldMkLst>
          <pc:docMk/>
          <pc:sldMk cId="0" sldId="316"/>
        </pc:sldMkLst>
      </pc:sldChg>
      <pc:sldChg chg="modTransition">
        <pc:chgData name="CAMPOS ZAMORA, Melissa" userId="S::mcampos@who.int::4328921f-4451-4773-bb83-445ac24bfedf" providerId="AD" clId="Web-{B5DE3BD6-7113-00AB-5982-713C01DC4E21}" dt="2023-10-26T17:06:07.076" v="71"/>
        <pc:sldMkLst>
          <pc:docMk/>
          <pc:sldMk cId="0" sldId="317"/>
        </pc:sldMkLst>
      </pc:sldChg>
      <pc:sldChg chg="modTransition">
        <pc:chgData name="CAMPOS ZAMORA, Melissa" userId="S::mcampos@who.int::4328921f-4451-4773-bb83-445ac24bfedf" providerId="AD" clId="Web-{B5DE3BD6-7113-00AB-5982-713C01DC4E21}" dt="2023-10-26T17:06:07.076" v="72"/>
        <pc:sldMkLst>
          <pc:docMk/>
          <pc:sldMk cId="0" sldId="318"/>
        </pc:sldMkLst>
      </pc:sldChg>
      <pc:sldChg chg="modTransition">
        <pc:chgData name="CAMPOS ZAMORA, Melissa" userId="S::mcampos@who.int::4328921f-4451-4773-bb83-445ac24bfedf" providerId="AD" clId="Web-{B5DE3BD6-7113-00AB-5982-713C01DC4E21}" dt="2023-10-26T17:06:07.076" v="73"/>
        <pc:sldMkLst>
          <pc:docMk/>
          <pc:sldMk cId="0" sldId="319"/>
        </pc:sldMkLst>
      </pc:sldChg>
      <pc:sldChg chg="modTransition">
        <pc:chgData name="CAMPOS ZAMORA, Melissa" userId="S::mcampos@who.int::4328921f-4451-4773-bb83-445ac24bfedf" providerId="AD" clId="Web-{B5DE3BD6-7113-00AB-5982-713C01DC4E21}" dt="2023-10-26T17:06:07.076" v="74"/>
        <pc:sldMkLst>
          <pc:docMk/>
          <pc:sldMk cId="0" sldId="320"/>
        </pc:sldMkLst>
      </pc:sldChg>
      <pc:sldChg chg="modTransition">
        <pc:chgData name="CAMPOS ZAMORA, Melissa" userId="S::mcampos@who.int::4328921f-4451-4773-bb83-445ac24bfedf" providerId="AD" clId="Web-{B5DE3BD6-7113-00AB-5982-713C01DC4E21}" dt="2023-10-26T17:07:26.469" v="79"/>
        <pc:sldMkLst>
          <pc:docMk/>
          <pc:sldMk cId="0" sldId="329"/>
        </pc:sldMkLst>
      </pc:sldChg>
      <pc:sldChg chg="modTransition">
        <pc:chgData name="CAMPOS ZAMORA, Melissa" userId="S::mcampos@who.int::4328921f-4451-4773-bb83-445ac24bfedf" providerId="AD" clId="Web-{B5DE3BD6-7113-00AB-5982-713C01DC4E21}" dt="2023-10-26T17:07:29.469" v="80"/>
        <pc:sldMkLst>
          <pc:docMk/>
          <pc:sldMk cId="0" sldId="330"/>
        </pc:sldMkLst>
      </pc:sldChg>
      <pc:sldChg chg="modTransition">
        <pc:chgData name="CAMPOS ZAMORA, Melissa" userId="S::mcampos@who.int::4328921f-4451-4773-bb83-445ac24bfedf" providerId="AD" clId="Web-{B5DE3BD6-7113-00AB-5982-713C01DC4E21}" dt="2023-10-26T17:07:33.359" v="81"/>
        <pc:sldMkLst>
          <pc:docMk/>
          <pc:sldMk cId="0" sldId="331"/>
        </pc:sldMkLst>
      </pc:sldChg>
      <pc:sldChg chg="modTransition">
        <pc:chgData name="CAMPOS ZAMORA, Melissa" userId="S::mcampos@who.int::4328921f-4451-4773-bb83-445ac24bfedf" providerId="AD" clId="Web-{B5DE3BD6-7113-00AB-5982-713C01DC4E21}" dt="2023-10-26T17:03:06.852" v="29"/>
        <pc:sldMkLst>
          <pc:docMk/>
          <pc:sldMk cId="1429860163" sldId="337"/>
        </pc:sldMkLst>
      </pc:sldChg>
      <pc:sldChg chg="modTransition">
        <pc:chgData name="CAMPOS ZAMORA, Melissa" userId="S::mcampos@who.int::4328921f-4451-4773-bb83-445ac24bfedf" providerId="AD" clId="Web-{B5DE3BD6-7113-00AB-5982-713C01DC4E21}" dt="2023-10-26T17:03:06.852" v="30"/>
        <pc:sldMkLst>
          <pc:docMk/>
          <pc:sldMk cId="2929332905" sldId="338"/>
        </pc:sldMkLst>
      </pc:sldChg>
      <pc:sldChg chg="modTransition">
        <pc:chgData name="CAMPOS ZAMORA, Melissa" userId="S::mcampos@who.int::4328921f-4451-4773-bb83-445ac24bfedf" providerId="AD" clId="Web-{B5DE3BD6-7113-00AB-5982-713C01DC4E21}" dt="2023-10-26T17:03:06.852" v="31"/>
        <pc:sldMkLst>
          <pc:docMk/>
          <pc:sldMk cId="925634214" sldId="339"/>
        </pc:sldMkLst>
      </pc:sldChg>
      <pc:sldChg chg="modTransition">
        <pc:chgData name="CAMPOS ZAMORA, Melissa" userId="S::mcampos@who.int::4328921f-4451-4773-bb83-445ac24bfedf" providerId="AD" clId="Web-{B5DE3BD6-7113-00AB-5982-713C01DC4E21}" dt="2023-10-26T17:03:46.447" v="33"/>
        <pc:sldMkLst>
          <pc:docMk/>
          <pc:sldMk cId="1647828706" sldId="340"/>
        </pc:sldMkLst>
      </pc:sldChg>
      <pc:sldChg chg="modTransition">
        <pc:chgData name="CAMPOS ZAMORA, Melissa" userId="S::mcampos@who.int::4328921f-4451-4773-bb83-445ac24bfedf" providerId="AD" clId="Web-{B5DE3BD6-7113-00AB-5982-713C01DC4E21}" dt="2023-10-26T17:02:16.741" v="12"/>
        <pc:sldMkLst>
          <pc:docMk/>
          <pc:sldMk cId="3586643025" sldId="341"/>
        </pc:sldMkLst>
      </pc:sldChg>
      <pc:sldChg chg="modTransition">
        <pc:chgData name="CAMPOS ZAMORA, Melissa" userId="S::mcampos@who.int::4328921f-4451-4773-bb83-445ac24bfedf" providerId="AD" clId="Web-{B5DE3BD6-7113-00AB-5982-713C01DC4E21}" dt="2023-10-26T17:02:16.741" v="13"/>
        <pc:sldMkLst>
          <pc:docMk/>
          <pc:sldMk cId="147743475" sldId="342"/>
        </pc:sldMkLst>
      </pc:sldChg>
      <pc:sldChg chg="modTransition">
        <pc:chgData name="CAMPOS ZAMORA, Melissa" userId="S::mcampos@who.int::4328921f-4451-4773-bb83-445ac24bfedf" providerId="AD" clId="Web-{B5DE3BD6-7113-00AB-5982-713C01DC4E21}" dt="2023-10-26T17:03:06.852" v="32"/>
        <pc:sldMkLst>
          <pc:docMk/>
          <pc:sldMk cId="643012870" sldId="343"/>
        </pc:sldMkLst>
      </pc:sldChg>
      <pc:sldChg chg="modTransition">
        <pc:chgData name="CAMPOS ZAMORA, Melissa" userId="S::mcampos@who.int::4328921f-4451-4773-bb83-445ac24bfedf" providerId="AD" clId="Web-{B5DE3BD6-7113-00AB-5982-713C01DC4E21}" dt="2023-10-26T17:02:48.601" v="28"/>
        <pc:sldMkLst>
          <pc:docMk/>
          <pc:sldMk cId="2251889158" sldId="344"/>
        </pc:sldMkLst>
      </pc:sldChg>
      <pc:sldChg chg="modTransition">
        <pc:chgData name="CAMPOS ZAMORA, Melissa" userId="S::mcampos@who.int::4328921f-4451-4773-bb83-445ac24bfedf" providerId="AD" clId="Web-{B5DE3BD6-7113-00AB-5982-713C01DC4E21}" dt="2023-10-26T17:05:21.012" v="64"/>
        <pc:sldMkLst>
          <pc:docMk/>
          <pc:sldMk cId="2938179939" sldId="345"/>
        </pc:sldMkLst>
      </pc:sldChg>
      <pc:sldChg chg="del">
        <pc:chgData name="CAMPOS ZAMORA, Melissa" userId="S::mcampos@who.int::4328921f-4451-4773-bb83-445ac24bfedf" providerId="AD" clId="Web-{B5DE3BD6-7113-00AB-5982-713C01DC4E21}" dt="2023-10-26T17:07:23.312" v="78"/>
        <pc:sldMkLst>
          <pc:docMk/>
          <pc:sldMk cId="1203235686" sldId="363"/>
        </pc:sldMkLst>
      </pc:sldChg>
      <pc:sldChg chg="modTransition">
        <pc:chgData name="CAMPOS ZAMORA, Melissa" userId="S::mcampos@who.int::4328921f-4451-4773-bb83-445ac24bfedf" providerId="AD" clId="Web-{B5DE3BD6-7113-00AB-5982-713C01DC4E21}" dt="2023-10-26T17:02:16.741" v="22"/>
        <pc:sldMkLst>
          <pc:docMk/>
          <pc:sldMk cId="692489105" sldId="364"/>
        </pc:sldMkLst>
      </pc:sldChg>
      <pc:sldChg chg="modTransition">
        <pc:chgData name="CAMPOS ZAMORA, Melissa" userId="S::mcampos@who.int::4328921f-4451-4773-bb83-445ac24bfedf" providerId="AD" clId="Web-{B5DE3BD6-7113-00AB-5982-713C01DC4E21}" dt="2023-10-26T17:02:16.741" v="10"/>
        <pc:sldMkLst>
          <pc:docMk/>
          <pc:sldMk cId="1564245638" sldId="365"/>
        </pc:sldMkLst>
      </pc:sldChg>
      <pc:sldChg chg="modTransition">
        <pc:chgData name="CAMPOS ZAMORA, Melissa" userId="S::mcampos@who.int::4328921f-4451-4773-bb83-445ac24bfedf" providerId="AD" clId="Web-{B5DE3BD6-7113-00AB-5982-713C01DC4E21}" dt="2023-10-26T17:02:16.741" v="11"/>
        <pc:sldMkLst>
          <pc:docMk/>
          <pc:sldMk cId="1983121831" sldId="386"/>
        </pc:sldMkLst>
      </pc:sldChg>
      <pc:sldChg chg="modTransition">
        <pc:chgData name="CAMPOS ZAMORA, Melissa" userId="S::mcampos@who.int::4328921f-4451-4773-bb83-445ac24bfedf" providerId="AD" clId="Web-{B5DE3BD6-7113-00AB-5982-713C01DC4E21}" dt="2023-10-26T17:02:16.741" v="18"/>
        <pc:sldMkLst>
          <pc:docMk/>
          <pc:sldMk cId="1603680767" sldId="387"/>
        </pc:sldMkLst>
      </pc:sldChg>
      <pc:sldChg chg="addSp delSp modSp add del">
        <pc:chgData name="CAMPOS ZAMORA, Melissa" userId="S::mcampos@who.int::4328921f-4451-4773-bb83-445ac24bfedf" providerId="AD" clId="Web-{B5DE3BD6-7113-00AB-5982-713C01DC4E21}" dt="2023-10-26T17:09:08.675" v="87"/>
        <pc:sldMkLst>
          <pc:docMk/>
          <pc:sldMk cId="2686536457" sldId="393"/>
        </pc:sldMkLst>
        <pc:spChg chg="del">
          <ac:chgData name="CAMPOS ZAMORA, Melissa" userId="S::mcampos@who.int::4328921f-4451-4773-bb83-445ac24bfedf" providerId="AD" clId="Web-{B5DE3BD6-7113-00AB-5982-713C01DC4E21}" dt="2023-10-26T17:07:34.484" v="82"/>
          <ac:spMkLst>
            <pc:docMk/>
            <pc:sldMk cId="2686536457" sldId="393"/>
            <ac:spMk id="2" creationId="{00000000-0000-0000-0000-000000000000}"/>
          </ac:spMkLst>
        </pc:spChg>
        <pc:spChg chg="add del mod">
          <ac:chgData name="CAMPOS ZAMORA, Melissa" userId="S::mcampos@who.int::4328921f-4451-4773-bb83-445ac24bfedf" providerId="AD" clId="Web-{B5DE3BD6-7113-00AB-5982-713C01DC4E21}" dt="2023-10-26T17:07:43.547" v="85"/>
          <ac:spMkLst>
            <pc:docMk/>
            <pc:sldMk cId="2686536457" sldId="393"/>
            <ac:spMk id="4" creationId="{E26B5F73-3660-4959-587B-F109B8BD1648}"/>
          </ac:spMkLst>
        </pc:spChg>
        <pc:picChg chg="del">
          <ac:chgData name="CAMPOS ZAMORA, Melissa" userId="S::mcampos@who.int::4328921f-4451-4773-bb83-445ac24bfedf" providerId="AD" clId="Web-{B5DE3BD6-7113-00AB-5982-713C01DC4E21}" dt="2023-10-26T17:07:37.141" v="84"/>
          <ac:picMkLst>
            <pc:docMk/>
            <pc:sldMk cId="2686536457" sldId="393"/>
            <ac:picMk id="5" creationId="{0F7A68C7-EA12-5636-42D8-0EF9183417F9}"/>
          </ac:picMkLst>
        </pc:picChg>
        <pc:picChg chg="del">
          <ac:chgData name="CAMPOS ZAMORA, Melissa" userId="S::mcampos@who.int::4328921f-4451-4773-bb83-445ac24bfedf" providerId="AD" clId="Web-{B5DE3BD6-7113-00AB-5982-713C01DC4E21}" dt="2023-10-26T17:07:37.141" v="83"/>
          <ac:picMkLst>
            <pc:docMk/>
            <pc:sldMk cId="2686536457" sldId="393"/>
            <ac:picMk id="6" creationId="{F3FB05E8-658B-5DC1-AF1B-8818522773CD}"/>
          </ac:picMkLst>
        </pc:picChg>
      </pc:sldChg>
      <pc:sldChg chg="add replId">
        <pc:chgData name="CAMPOS ZAMORA, Melissa" userId="S::mcampos@who.int::4328921f-4451-4773-bb83-445ac24bfedf" providerId="AD" clId="Web-{B5DE3BD6-7113-00AB-5982-713C01DC4E21}" dt="2023-10-26T17:07:19" v="77"/>
        <pc:sldMkLst>
          <pc:docMk/>
          <pc:sldMk cId="3254007279" sldId="394"/>
        </pc:sldMkLst>
      </pc:sldChg>
      <pc:sldChg chg="addSp modSp add replId">
        <pc:chgData name="CAMPOS ZAMORA, Melissa" userId="S::mcampos@who.int::4328921f-4451-4773-bb83-445ac24bfedf" providerId="AD" clId="Web-{B5DE3BD6-7113-00AB-5982-713C01DC4E21}" dt="2023-10-26T17:12:50.134" v="164" actId="20577"/>
        <pc:sldMkLst>
          <pc:docMk/>
          <pc:sldMk cId="2685820359" sldId="395"/>
        </pc:sldMkLst>
        <pc:spChg chg="add">
          <ac:chgData name="CAMPOS ZAMORA, Melissa" userId="S::mcampos@who.int::4328921f-4451-4773-bb83-445ac24bfedf" providerId="AD" clId="Web-{B5DE3BD6-7113-00AB-5982-713C01DC4E21}" dt="2023-10-26T17:09:21.800" v="88"/>
          <ac:spMkLst>
            <pc:docMk/>
            <pc:sldMk cId="2685820359" sldId="395"/>
            <ac:spMk id="2" creationId="{66E7DB8C-CE33-F894-C731-3AB2E3EEB342}"/>
          </ac:spMkLst>
        </pc:spChg>
        <pc:spChg chg="add mod">
          <ac:chgData name="CAMPOS ZAMORA, Melissa" userId="S::mcampos@who.int::4328921f-4451-4773-bb83-445ac24bfedf" providerId="AD" clId="Web-{B5DE3BD6-7113-00AB-5982-713C01DC4E21}" dt="2023-10-26T17:12:50.134" v="164" actId="20577"/>
          <ac:spMkLst>
            <pc:docMk/>
            <pc:sldMk cId="2685820359" sldId="395"/>
            <ac:spMk id="3" creationId="{0E417F38-9FA5-8597-C16B-C455CB9995B9}"/>
          </ac:spMkLst>
        </pc:spChg>
        <pc:spChg chg="add mod">
          <ac:chgData name="CAMPOS ZAMORA, Melissa" userId="S::mcampos@who.int::4328921f-4451-4773-bb83-445ac24bfedf" providerId="AD" clId="Web-{B5DE3BD6-7113-00AB-5982-713C01DC4E21}" dt="2023-10-26T17:12:24.821" v="142" actId="20577"/>
          <ac:spMkLst>
            <pc:docMk/>
            <pc:sldMk cId="2685820359" sldId="395"/>
            <ac:spMk id="4" creationId="{3111346E-826C-8A10-C232-68B6D2E75674}"/>
          </ac:spMkLst>
        </pc:spChg>
      </pc:sldChg>
      <pc:sldMasterChg chg="replId addSldLayout modSldLayout">
        <pc:chgData name="CAMPOS ZAMORA, Melissa" userId="S::mcampos@who.int::4328921f-4451-4773-bb83-445ac24bfedf" providerId="AD" clId="Web-{B5DE3BD6-7113-00AB-5982-713C01DC4E21}" dt="2023-10-26T17:06:31.780" v="76"/>
        <pc:sldMasterMkLst>
          <pc:docMk/>
          <pc:sldMasterMk cId="2438394823" sldId="2147483716"/>
        </pc:sldMasterMkLst>
        <pc:sldLayoutChg chg="add">
          <pc:chgData name="CAMPOS ZAMORA, Melissa" userId="S::mcampos@who.int::4328921f-4451-4773-bb83-445ac24bfedf" providerId="AD" clId="Web-{B5DE3BD6-7113-00AB-5982-713C01DC4E21}" dt="2023-10-26T17:06:31.780" v="76"/>
          <pc:sldLayoutMkLst>
            <pc:docMk/>
            <pc:sldMasterMk cId="2438394823" sldId="2147483716"/>
            <pc:sldLayoutMk cId="1378240464" sldId="2147483684"/>
          </pc:sldLayoutMkLst>
        </pc:sldLayoutChg>
        <pc:sldLayoutChg chg="add">
          <pc:chgData name="CAMPOS ZAMORA, Melissa" userId="S::mcampos@who.int::4328921f-4451-4773-bb83-445ac24bfedf" providerId="AD" clId="Web-{B5DE3BD6-7113-00AB-5982-713C01DC4E21}" dt="2023-10-26T17:06:31.780" v="76"/>
          <pc:sldLayoutMkLst>
            <pc:docMk/>
            <pc:sldMasterMk cId="2438394823" sldId="2147483716"/>
            <pc:sldLayoutMk cId="3781682167" sldId="2147483704"/>
          </pc:sldLayoutMkLst>
        </pc:sldLayoutChg>
        <pc:sldLayoutChg chg="add">
          <pc:chgData name="CAMPOS ZAMORA, Melissa" userId="S::mcampos@who.int::4328921f-4451-4773-bb83-445ac24bfedf" providerId="AD" clId="Web-{B5DE3BD6-7113-00AB-5982-713C01DC4E21}" dt="2023-10-26T17:06:31.780" v="76"/>
          <pc:sldLayoutMkLst>
            <pc:docMk/>
            <pc:sldMasterMk cId="2438394823" sldId="2147483716"/>
            <pc:sldLayoutMk cId="1167108053" sldId="2147483705"/>
          </pc:sldLayoutMkLst>
        </pc:sldLayoutChg>
        <pc:sldLayoutChg chg="add">
          <pc:chgData name="CAMPOS ZAMORA, Melissa" userId="S::mcampos@who.int::4328921f-4451-4773-bb83-445ac24bfedf" providerId="AD" clId="Web-{B5DE3BD6-7113-00AB-5982-713C01DC4E21}" dt="2023-10-26T17:06:31.780" v="76"/>
          <pc:sldLayoutMkLst>
            <pc:docMk/>
            <pc:sldMasterMk cId="2438394823" sldId="2147483716"/>
            <pc:sldLayoutMk cId="2736726227" sldId="2147483715"/>
          </pc:sldLayoutMkLst>
        </pc:sldLayoutChg>
        <pc:sldLayoutChg chg="replId">
          <pc:chgData name="CAMPOS ZAMORA, Melissa" userId="S::mcampos@who.int::4328921f-4451-4773-bb83-445ac24bfedf" providerId="AD" clId="Web-{B5DE3BD6-7113-00AB-5982-713C01DC4E21}" dt="2023-10-26T17:06:31.780" v="76"/>
          <pc:sldLayoutMkLst>
            <pc:docMk/>
            <pc:sldMasterMk cId="2438394823" sldId="2147483716"/>
            <pc:sldLayoutMk cId="559159424" sldId="2147483717"/>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5167420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a:lnSpc>
                <a:spcPct val="107000"/>
              </a:lnSpc>
              <a:spcAft>
                <a:spcPts val="800"/>
              </a:spcAft>
            </a:pPr>
            <a:endParaRPr lang="en-CH" sz="18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96" name="Shape 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3411406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lvl="0" indent="0" algn="l" rtl="0">
              <a:spcBef>
                <a:spcPts val="0"/>
              </a:spcBef>
              <a:spcAft>
                <a:spcPts val="0"/>
              </a:spcAft>
              <a:buClr>
                <a:schemeClr val="dk1"/>
              </a:buClr>
              <a:buSzPts val="1200"/>
              <a:buFont typeface="Calibri"/>
              <a:buNone/>
            </a:pPr>
            <a:r>
              <a:rPr lang="es-MX" sz="1800" dirty="0"/>
              <a:t>Utilice el método SAMPLE para obtener los antecedentes del paciente y/o su familia. Es importante obtener antecedentes de testigos, amigos o familiares, ya que puede resultar difícil obtener antecedentes correctos de un paciente confundido. Por ejemplo, puede que una persona con hipoglucemia esté demasiado confundida para relatar sus antecedentes de diabetes. Si los antecedentes revelan un trastorno o lesión en los pasos ABCDE, DETÉNGASE Y RETOME DE INMEDIATO EL PROCEDIMIENTO ABCDE para tratarla.</a:t>
            </a:r>
          </a:p>
        </p:txBody>
      </p:sp>
      <p:sp>
        <p:nvSpPr>
          <p:cNvPr id="96" name="Shape 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3411406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 name="Google Shape;148;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000"/>
              <a:buNone/>
            </a:pPr>
            <a:r>
              <a:rPr lang="es-MX" sz="3200" dirty="0"/>
              <a:t>¿Cuál es el resultado de comparar el estado mental actual con el estado mental habitual? Siempre que sea posible, pregunte a familiares y amigos por el estado mental habitual del paciente.</a:t>
            </a:r>
            <a:endParaRPr dirty="0"/>
          </a:p>
          <a:p>
            <a:pPr marL="0" marR="0" lvl="0" indent="0" algn="l" rtl="0">
              <a:lnSpc>
                <a:spcPct val="100000"/>
              </a:lnSpc>
              <a:spcBef>
                <a:spcPts val="0"/>
              </a:spcBef>
              <a:spcAft>
                <a:spcPts val="0"/>
              </a:spcAft>
              <a:buClr>
                <a:schemeClr val="dk1"/>
              </a:buClr>
              <a:buSzPts val="1200"/>
              <a:buFont typeface="Calibri"/>
              <a:buNone/>
            </a:pPr>
            <a:endParaRPr sz="1200" b="0" i="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endParaRPr sz="1200" b="0" i="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b="0" i="0" dirty="0">
                <a:solidFill>
                  <a:schemeClr val="dk1"/>
                </a:solidFill>
                <a:latin typeface="Calibri"/>
                <a:ea typeface="Calibri"/>
                <a:cs typeface="Calibri"/>
                <a:sym typeface="Calibri"/>
              </a:rPr>
              <a:t>Image:</a:t>
            </a:r>
            <a:endParaRPr dirty="0"/>
          </a:p>
          <a:p>
            <a:pPr marL="0" marR="0" lvl="0" indent="0" algn="l" rtl="0">
              <a:lnSpc>
                <a:spcPct val="100000"/>
              </a:lnSpc>
              <a:spcBef>
                <a:spcPts val="0"/>
              </a:spcBef>
              <a:spcAft>
                <a:spcPts val="0"/>
              </a:spcAft>
              <a:buClr>
                <a:schemeClr val="dk1"/>
              </a:buClr>
              <a:buSzPts val="1200"/>
              <a:buFont typeface="Calibri"/>
              <a:buNone/>
            </a:pPr>
            <a:r>
              <a:rPr lang="en-US" sz="1200" b="0" i="0" dirty="0">
                <a:solidFill>
                  <a:schemeClr val="dk1"/>
                </a:solidFill>
                <a:latin typeface="Calibri"/>
                <a:ea typeface="Calibri"/>
                <a:cs typeface="Calibri"/>
                <a:sym typeface="Calibri"/>
              </a:rPr>
              <a:t>Title: </a:t>
            </a:r>
            <a:r>
              <a:rPr lang="en-US" sz="900" b="0" i="0" dirty="0">
                <a:solidFill>
                  <a:schemeClr val="dk1"/>
                </a:solidFill>
                <a:latin typeface="Calibri"/>
                <a:ea typeface="Calibri"/>
                <a:cs typeface="Calibri"/>
                <a:sym typeface="Calibri"/>
              </a:rPr>
              <a:t>Brain activity – </a:t>
            </a:r>
            <a:r>
              <a:rPr lang="en-US" sz="900" b="0" i="0" dirty="0" err="1">
                <a:solidFill>
                  <a:schemeClr val="dk1"/>
                </a:solidFill>
                <a:latin typeface="Calibri"/>
                <a:ea typeface="Calibri"/>
                <a:cs typeface="Calibri"/>
                <a:sym typeface="Calibri"/>
              </a:rPr>
              <a:t>Métacognition</a:t>
            </a:r>
            <a:endParaRPr sz="1200" b="0" i="0"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b="0" i="0" dirty="0" err="1">
                <a:solidFill>
                  <a:schemeClr val="dk1"/>
                </a:solidFill>
                <a:latin typeface="Calibri"/>
                <a:ea typeface="Calibri"/>
                <a:cs typeface="Calibri"/>
                <a:sym typeface="Calibri"/>
              </a:rPr>
              <a:t>Creator:benoitpetit</a:t>
            </a:r>
            <a:endParaRPr sz="1200" b="0" i="0"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b="0" i="0" dirty="0">
                <a:solidFill>
                  <a:schemeClr val="dk1"/>
                </a:solidFill>
                <a:latin typeface="Calibri"/>
                <a:ea typeface="Calibri"/>
                <a:cs typeface="Calibri"/>
                <a:sym typeface="Calibri"/>
              </a:rPr>
              <a:t>Source: https://openclipart.org/detail/193152/brain-activity-metacognition</a:t>
            </a:r>
            <a:endParaRPr dirty="0"/>
          </a:p>
          <a:p>
            <a:pPr marL="0" lvl="0" indent="0" algn="l" rtl="0">
              <a:spcBef>
                <a:spcPts val="0"/>
              </a:spcBef>
              <a:spcAft>
                <a:spcPts val="0"/>
              </a:spcAft>
              <a:buNone/>
            </a:pPr>
            <a:r>
              <a:rPr lang="en-US" sz="1200" b="0" i="0" dirty="0">
                <a:solidFill>
                  <a:schemeClr val="dk1"/>
                </a:solidFill>
                <a:latin typeface="Calibri"/>
                <a:ea typeface="Calibri"/>
                <a:cs typeface="Calibri"/>
                <a:sym typeface="Calibri"/>
              </a:rPr>
              <a:t>Copyright information: Creative </a:t>
            </a:r>
            <a:r>
              <a:rPr lang="en-US" sz="1200" b="0" i="0" dirty="0" err="1">
                <a:solidFill>
                  <a:schemeClr val="dk1"/>
                </a:solidFill>
                <a:latin typeface="Calibri"/>
                <a:ea typeface="Calibri"/>
                <a:cs typeface="Calibri"/>
                <a:sym typeface="Calibri"/>
              </a:rPr>
              <a:t>Commonz</a:t>
            </a:r>
            <a:r>
              <a:rPr lang="en-US" sz="1200" b="0" i="0" dirty="0">
                <a:solidFill>
                  <a:schemeClr val="dk1"/>
                </a:solidFill>
                <a:latin typeface="Calibri"/>
                <a:ea typeface="Calibri"/>
                <a:cs typeface="Calibri"/>
                <a:sym typeface="Calibri"/>
              </a:rPr>
              <a:t> Zero 1.0 Public Domain License </a:t>
            </a:r>
            <a:endParaRPr sz="1200" b="0" i="0" dirty="0">
              <a:solidFill>
                <a:schemeClr val="dk1"/>
              </a:solidFill>
              <a:latin typeface="Calibri"/>
              <a:ea typeface="Calibri"/>
              <a:cs typeface="Calibri"/>
              <a:sym typeface="Calibri"/>
            </a:endParaRPr>
          </a:p>
          <a:p>
            <a:pPr marL="0" lvl="0" indent="0" algn="l" rtl="0">
              <a:spcBef>
                <a:spcPts val="0"/>
              </a:spcBef>
              <a:spcAft>
                <a:spcPts val="0"/>
              </a:spcAft>
              <a:buNone/>
            </a:pPr>
            <a:endParaRPr sz="1200" dirty="0"/>
          </a:p>
          <a:p>
            <a:pPr marL="457200" marR="0" lvl="0" indent="-171450" algn="l" rtl="0">
              <a:lnSpc>
                <a:spcPct val="115000"/>
              </a:lnSpc>
              <a:spcBef>
                <a:spcPts val="500"/>
              </a:spcBef>
              <a:spcAft>
                <a:spcPts val="0"/>
              </a:spcAft>
              <a:buNone/>
            </a:pPr>
            <a:endParaRPr sz="1200" b="0" i="0" u="none" strike="noStrike" cap="none" dirty="0">
              <a:solidFill>
                <a:schemeClr val="dk1"/>
              </a:solidFill>
              <a:latin typeface="Lato"/>
              <a:ea typeface="Lato"/>
              <a:cs typeface="Lato"/>
              <a:sym typeface="Lato"/>
            </a:endParaRPr>
          </a:p>
          <a:p>
            <a:pPr marL="0" lvl="0" indent="0" algn="l" rtl="0">
              <a:spcBef>
                <a:spcPts val="0"/>
              </a:spcBef>
              <a:spcAft>
                <a:spcPts val="0"/>
              </a:spcAft>
              <a:buNone/>
            </a:pPr>
            <a:endParaRPr dirty="0"/>
          </a:p>
        </p:txBody>
      </p:sp>
      <p:sp>
        <p:nvSpPr>
          <p:cNvPr id="149" name="Google Shape;149;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7" name="Google Shape;157;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s-MX" dirty="0"/>
              <a:t>¿La persona tiene alguna dificultad para respirar? La alteración del estado mental vinculada con la dificultad respiratoria puede indicar que el cerebro no recibe suficiente oxígeno. </a:t>
            </a:r>
            <a:endParaRPr sz="1200" b="0" i="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endParaRPr sz="1200" b="0" i="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b="0" i="0" dirty="0">
                <a:solidFill>
                  <a:schemeClr val="dk1"/>
                </a:solidFill>
                <a:latin typeface="Calibri"/>
                <a:ea typeface="Calibri"/>
                <a:cs typeface="Calibri"/>
                <a:sym typeface="Calibri"/>
              </a:rPr>
              <a:t>Image:</a:t>
            </a:r>
            <a:endParaRPr dirty="0"/>
          </a:p>
          <a:p>
            <a:pPr marL="0" marR="0" lvl="0" indent="0" algn="l" rtl="0">
              <a:lnSpc>
                <a:spcPct val="100000"/>
              </a:lnSpc>
              <a:spcBef>
                <a:spcPts val="0"/>
              </a:spcBef>
              <a:spcAft>
                <a:spcPts val="0"/>
              </a:spcAft>
              <a:buClr>
                <a:schemeClr val="dk1"/>
              </a:buClr>
              <a:buSzPts val="1200"/>
              <a:buFont typeface="Calibri"/>
              <a:buNone/>
            </a:pPr>
            <a:r>
              <a:rPr lang="en-US" sz="1200" b="0" i="0" dirty="0">
                <a:solidFill>
                  <a:schemeClr val="dk1"/>
                </a:solidFill>
                <a:latin typeface="Calibri"/>
                <a:ea typeface="Calibri"/>
                <a:cs typeface="Calibri"/>
                <a:sym typeface="Calibri"/>
              </a:rPr>
              <a:t>Title: </a:t>
            </a:r>
            <a:r>
              <a:rPr lang="en-US" sz="900" b="0" i="0" dirty="0">
                <a:solidFill>
                  <a:schemeClr val="dk1"/>
                </a:solidFill>
                <a:latin typeface="Calibri"/>
                <a:ea typeface="Calibri"/>
                <a:cs typeface="Calibri"/>
                <a:sym typeface="Calibri"/>
              </a:rPr>
              <a:t>Brain activity – </a:t>
            </a:r>
            <a:r>
              <a:rPr lang="en-US" sz="900" b="0" i="0" dirty="0" err="1">
                <a:solidFill>
                  <a:schemeClr val="dk1"/>
                </a:solidFill>
                <a:latin typeface="Calibri"/>
                <a:ea typeface="Calibri"/>
                <a:cs typeface="Calibri"/>
                <a:sym typeface="Calibri"/>
              </a:rPr>
              <a:t>Métacognition</a:t>
            </a:r>
            <a:endParaRPr sz="1200" b="0" i="0"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b="0" i="0" dirty="0" err="1">
                <a:solidFill>
                  <a:schemeClr val="dk1"/>
                </a:solidFill>
                <a:latin typeface="Calibri"/>
                <a:ea typeface="Calibri"/>
                <a:cs typeface="Calibri"/>
                <a:sym typeface="Calibri"/>
              </a:rPr>
              <a:t>Creator:benoitpetit</a:t>
            </a:r>
            <a:endParaRPr sz="1200" b="0" i="0"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b="0" i="0" dirty="0">
                <a:solidFill>
                  <a:schemeClr val="dk1"/>
                </a:solidFill>
                <a:latin typeface="Calibri"/>
                <a:ea typeface="Calibri"/>
                <a:cs typeface="Calibri"/>
                <a:sym typeface="Calibri"/>
              </a:rPr>
              <a:t>Source: https://openclipart.org/detail/193152/brain-activity-metacognition</a:t>
            </a:r>
            <a:endParaRPr dirty="0"/>
          </a:p>
          <a:p>
            <a:pPr marL="0" lvl="0" indent="0" algn="l" rtl="0">
              <a:spcBef>
                <a:spcPts val="0"/>
              </a:spcBef>
              <a:spcAft>
                <a:spcPts val="0"/>
              </a:spcAft>
              <a:buNone/>
            </a:pPr>
            <a:r>
              <a:rPr lang="en-US" sz="1200" b="0" i="0" dirty="0">
                <a:solidFill>
                  <a:schemeClr val="dk1"/>
                </a:solidFill>
                <a:latin typeface="Calibri"/>
                <a:ea typeface="Calibri"/>
                <a:cs typeface="Calibri"/>
                <a:sym typeface="Calibri"/>
              </a:rPr>
              <a:t>Copyright information: Creative </a:t>
            </a:r>
            <a:r>
              <a:rPr lang="en-US" sz="1200" b="0" i="0" dirty="0" err="1">
                <a:solidFill>
                  <a:schemeClr val="dk1"/>
                </a:solidFill>
                <a:latin typeface="Calibri"/>
                <a:ea typeface="Calibri"/>
                <a:cs typeface="Calibri"/>
                <a:sym typeface="Calibri"/>
              </a:rPr>
              <a:t>Commonz</a:t>
            </a:r>
            <a:r>
              <a:rPr lang="en-US" sz="1200" b="0" i="0" dirty="0">
                <a:solidFill>
                  <a:schemeClr val="dk1"/>
                </a:solidFill>
                <a:latin typeface="Calibri"/>
                <a:ea typeface="Calibri"/>
                <a:cs typeface="Calibri"/>
                <a:sym typeface="Calibri"/>
              </a:rPr>
              <a:t> Zero 1.0 Public Domain License </a:t>
            </a:r>
            <a:endParaRPr sz="1200" b="0" i="0" dirty="0">
              <a:solidFill>
                <a:schemeClr val="dk1"/>
              </a:solidFill>
              <a:latin typeface="Calibri"/>
              <a:ea typeface="Calibri"/>
              <a:cs typeface="Calibri"/>
              <a:sym typeface="Calibri"/>
            </a:endParaRPr>
          </a:p>
          <a:p>
            <a:pPr marL="0" lvl="0" indent="0" algn="l" rtl="0">
              <a:spcBef>
                <a:spcPts val="0"/>
              </a:spcBef>
              <a:spcAft>
                <a:spcPts val="0"/>
              </a:spcAft>
              <a:buNone/>
            </a:pPr>
            <a:endParaRPr sz="1200" dirty="0"/>
          </a:p>
          <a:p>
            <a:pPr marL="457200" marR="0" lvl="0" indent="-171450" algn="l" rtl="0">
              <a:lnSpc>
                <a:spcPct val="115000"/>
              </a:lnSpc>
              <a:spcBef>
                <a:spcPts val="500"/>
              </a:spcBef>
              <a:spcAft>
                <a:spcPts val="0"/>
              </a:spcAft>
              <a:buNone/>
            </a:pPr>
            <a:endParaRPr sz="1200" b="0" i="0" u="none" strike="noStrike" cap="none" dirty="0">
              <a:solidFill>
                <a:schemeClr val="dk1"/>
              </a:solidFill>
              <a:latin typeface="Lato"/>
              <a:ea typeface="Lato"/>
              <a:cs typeface="Lato"/>
              <a:sym typeface="Lato"/>
            </a:endParaRPr>
          </a:p>
          <a:p>
            <a:pPr marL="0" lvl="0" indent="0" algn="l" rtl="0">
              <a:spcBef>
                <a:spcPts val="0"/>
              </a:spcBef>
              <a:spcAft>
                <a:spcPts val="0"/>
              </a:spcAft>
              <a:buNone/>
            </a:pPr>
            <a:endParaRPr dirty="0"/>
          </a:p>
        </p:txBody>
      </p:sp>
      <p:sp>
        <p:nvSpPr>
          <p:cNvPr id="158" name="Google Shape;158;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s-MX" dirty="0"/>
              <a:t>¿La persona tiene dolor de cabeza? El dolor de cabeza con alteración del estado mental puede indicar infecciones, tumor o sangrado. </a:t>
            </a:r>
          </a:p>
          <a:p>
            <a:pPr marL="0" marR="0" lvl="0" indent="0" algn="l" rtl="0">
              <a:lnSpc>
                <a:spcPct val="100000"/>
              </a:lnSpc>
              <a:spcBef>
                <a:spcPts val="0"/>
              </a:spcBef>
              <a:spcAft>
                <a:spcPts val="0"/>
              </a:spcAft>
              <a:buClr>
                <a:schemeClr val="dk1"/>
              </a:buClr>
              <a:buSzPts val="1200"/>
              <a:buFont typeface="Calibri"/>
              <a:buNone/>
            </a:pPr>
            <a:endParaRPr lang="en-US" sz="1200" b="0" i="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s-MX" dirty="0"/>
              <a:t>¿La persona tiene vómitos o diarrea? El vómito sin diarrea puede ser un signo de aumento de la presión sobre el cerebro. Toda fuente de deshidratación, incluidos los vómitos y la diarrea, puede causar mala perfusión y la consiguiente alteración del estado mental. Los vómitos y la diarrea también pueden causar hipoglucemia, que a su vez puede causar alteración del estado mental.</a:t>
            </a:r>
            <a:endParaRPr sz="1200" b="0" i="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endParaRPr sz="1200" b="0" i="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b="0" i="0" dirty="0">
                <a:solidFill>
                  <a:schemeClr val="dk1"/>
                </a:solidFill>
                <a:latin typeface="Calibri"/>
                <a:ea typeface="Calibri"/>
                <a:cs typeface="Calibri"/>
                <a:sym typeface="Calibri"/>
              </a:rPr>
              <a:t>Image:</a:t>
            </a:r>
            <a:endParaRPr dirty="0"/>
          </a:p>
          <a:p>
            <a:pPr marL="0" marR="0" lvl="0" indent="0" algn="l" rtl="0">
              <a:lnSpc>
                <a:spcPct val="100000"/>
              </a:lnSpc>
              <a:spcBef>
                <a:spcPts val="0"/>
              </a:spcBef>
              <a:spcAft>
                <a:spcPts val="0"/>
              </a:spcAft>
              <a:buClr>
                <a:schemeClr val="dk1"/>
              </a:buClr>
              <a:buSzPts val="1200"/>
              <a:buFont typeface="Calibri"/>
              <a:buNone/>
            </a:pPr>
            <a:r>
              <a:rPr lang="en-US" sz="1200" b="0" i="0" dirty="0">
                <a:solidFill>
                  <a:schemeClr val="dk1"/>
                </a:solidFill>
                <a:latin typeface="Calibri"/>
                <a:ea typeface="Calibri"/>
                <a:cs typeface="Calibri"/>
                <a:sym typeface="Calibri"/>
              </a:rPr>
              <a:t>Title: </a:t>
            </a:r>
            <a:r>
              <a:rPr lang="en-US" sz="900" b="0" i="0" dirty="0">
                <a:solidFill>
                  <a:schemeClr val="dk1"/>
                </a:solidFill>
                <a:latin typeface="Calibri"/>
                <a:ea typeface="Calibri"/>
                <a:cs typeface="Calibri"/>
                <a:sym typeface="Calibri"/>
              </a:rPr>
              <a:t>Brain activity – </a:t>
            </a:r>
            <a:r>
              <a:rPr lang="en-US" sz="900" b="0" i="0" dirty="0" err="1">
                <a:solidFill>
                  <a:schemeClr val="dk1"/>
                </a:solidFill>
                <a:latin typeface="Calibri"/>
                <a:ea typeface="Calibri"/>
                <a:cs typeface="Calibri"/>
                <a:sym typeface="Calibri"/>
              </a:rPr>
              <a:t>Métacognition</a:t>
            </a:r>
            <a:endParaRPr sz="1200" b="0" i="0"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b="0" i="0" dirty="0" err="1">
                <a:solidFill>
                  <a:schemeClr val="dk1"/>
                </a:solidFill>
                <a:latin typeface="Calibri"/>
                <a:ea typeface="Calibri"/>
                <a:cs typeface="Calibri"/>
                <a:sym typeface="Calibri"/>
              </a:rPr>
              <a:t>Creator:benoitpetit</a:t>
            </a:r>
            <a:endParaRPr sz="1200" b="0" i="0"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b="0" i="0" dirty="0">
                <a:solidFill>
                  <a:schemeClr val="dk1"/>
                </a:solidFill>
                <a:latin typeface="Calibri"/>
                <a:ea typeface="Calibri"/>
                <a:cs typeface="Calibri"/>
                <a:sym typeface="Calibri"/>
              </a:rPr>
              <a:t>Source: https://openclipart.org/detail/193152/brain-activity-metacognition</a:t>
            </a:r>
            <a:endParaRPr dirty="0"/>
          </a:p>
          <a:p>
            <a:pPr marL="0" lvl="0" indent="0" algn="l" rtl="0">
              <a:spcBef>
                <a:spcPts val="0"/>
              </a:spcBef>
              <a:spcAft>
                <a:spcPts val="0"/>
              </a:spcAft>
              <a:buNone/>
            </a:pPr>
            <a:r>
              <a:rPr lang="en-US" sz="1200" b="0" i="0" dirty="0">
                <a:solidFill>
                  <a:schemeClr val="dk1"/>
                </a:solidFill>
                <a:latin typeface="Calibri"/>
                <a:ea typeface="Calibri"/>
                <a:cs typeface="Calibri"/>
                <a:sym typeface="Calibri"/>
              </a:rPr>
              <a:t>Copyright information: Creative </a:t>
            </a:r>
            <a:r>
              <a:rPr lang="en-US" sz="1200" b="0" i="0" dirty="0" err="1">
                <a:solidFill>
                  <a:schemeClr val="dk1"/>
                </a:solidFill>
                <a:latin typeface="Calibri"/>
                <a:ea typeface="Calibri"/>
                <a:cs typeface="Calibri"/>
                <a:sym typeface="Calibri"/>
              </a:rPr>
              <a:t>Commonz</a:t>
            </a:r>
            <a:r>
              <a:rPr lang="en-US" sz="1200" b="0" i="0" dirty="0">
                <a:solidFill>
                  <a:schemeClr val="dk1"/>
                </a:solidFill>
                <a:latin typeface="Calibri"/>
                <a:ea typeface="Calibri"/>
                <a:cs typeface="Calibri"/>
                <a:sym typeface="Calibri"/>
              </a:rPr>
              <a:t> Zero 1.0 Public Domain License </a:t>
            </a:r>
            <a:endParaRPr sz="1200" b="0" i="0" dirty="0">
              <a:solidFill>
                <a:schemeClr val="dk1"/>
              </a:solidFill>
              <a:latin typeface="Calibri"/>
              <a:ea typeface="Calibri"/>
              <a:cs typeface="Calibri"/>
              <a:sym typeface="Calibri"/>
            </a:endParaRPr>
          </a:p>
          <a:p>
            <a:pPr marL="0" lvl="0" indent="0" algn="l" rtl="0">
              <a:spcBef>
                <a:spcPts val="0"/>
              </a:spcBef>
              <a:spcAft>
                <a:spcPts val="0"/>
              </a:spcAft>
              <a:buNone/>
            </a:pPr>
            <a:endParaRPr sz="1200" dirty="0"/>
          </a:p>
          <a:p>
            <a:pPr marL="457200" marR="0" lvl="0" indent="-171450" algn="l" rtl="0">
              <a:lnSpc>
                <a:spcPct val="115000"/>
              </a:lnSpc>
              <a:spcBef>
                <a:spcPts val="500"/>
              </a:spcBef>
              <a:spcAft>
                <a:spcPts val="0"/>
              </a:spcAft>
              <a:buNone/>
            </a:pPr>
            <a:endParaRPr sz="1200" b="0" i="0" u="none" strike="noStrike" cap="none" dirty="0">
              <a:solidFill>
                <a:schemeClr val="dk1"/>
              </a:solidFill>
              <a:latin typeface="Lato"/>
              <a:ea typeface="Lato"/>
              <a:cs typeface="Lato"/>
              <a:sym typeface="Lato"/>
            </a:endParaRPr>
          </a:p>
          <a:p>
            <a:pPr marL="0" lvl="0" indent="0" algn="l" rtl="0">
              <a:spcBef>
                <a:spcPts val="0"/>
              </a:spcBef>
              <a:spcAft>
                <a:spcPts val="0"/>
              </a:spcAft>
              <a:buNone/>
            </a:pPr>
            <a:endParaRPr dirty="0"/>
          </a:p>
        </p:txBody>
      </p:sp>
      <p:sp>
        <p:nvSpPr>
          <p:cNvPr id="167" name="Google Shape;167;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 name="Google Shape;175;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400"/>
              </a:spcBef>
              <a:spcAft>
                <a:spcPts val="0"/>
              </a:spcAft>
              <a:buClr>
                <a:schemeClr val="dk1"/>
              </a:buClr>
              <a:buSzPts val="300"/>
              <a:buFont typeface="Arial"/>
              <a:buNone/>
            </a:pPr>
            <a:r>
              <a:rPr lang="es-MX" dirty="0"/>
              <a:t>¿La persona tuvo mareos o desmayos? Puede haber signos de mala perfusión (falta de sangre oxigenada) cerebral.</a:t>
            </a:r>
            <a:endParaRPr dirty="0"/>
          </a:p>
          <a:p>
            <a:pPr marL="0" marR="0" lvl="0" indent="0" algn="l" rtl="0">
              <a:lnSpc>
                <a:spcPct val="100000"/>
              </a:lnSpc>
              <a:spcBef>
                <a:spcPts val="0"/>
              </a:spcBef>
              <a:spcAft>
                <a:spcPts val="0"/>
              </a:spcAft>
              <a:buClr>
                <a:schemeClr val="dk1"/>
              </a:buClr>
              <a:buSzPts val="1200"/>
              <a:buFont typeface="Calibri"/>
              <a:buNone/>
            </a:pPr>
            <a:endParaRPr sz="1200" b="0" i="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endParaRPr sz="1200" b="0" i="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b="0" i="0" dirty="0">
                <a:solidFill>
                  <a:schemeClr val="dk1"/>
                </a:solidFill>
                <a:latin typeface="Calibri"/>
                <a:ea typeface="Calibri"/>
                <a:cs typeface="Calibri"/>
                <a:sym typeface="Calibri"/>
              </a:rPr>
              <a:t>Image:</a:t>
            </a:r>
            <a:endParaRPr dirty="0"/>
          </a:p>
          <a:p>
            <a:pPr marL="0" marR="0" lvl="0" indent="0" algn="l" rtl="0">
              <a:lnSpc>
                <a:spcPct val="100000"/>
              </a:lnSpc>
              <a:spcBef>
                <a:spcPts val="0"/>
              </a:spcBef>
              <a:spcAft>
                <a:spcPts val="0"/>
              </a:spcAft>
              <a:buClr>
                <a:schemeClr val="dk1"/>
              </a:buClr>
              <a:buSzPts val="1200"/>
              <a:buFont typeface="Calibri"/>
              <a:buNone/>
            </a:pPr>
            <a:r>
              <a:rPr lang="en-US" sz="1200" b="0" i="0" dirty="0">
                <a:solidFill>
                  <a:schemeClr val="dk1"/>
                </a:solidFill>
                <a:latin typeface="Calibri"/>
                <a:ea typeface="Calibri"/>
                <a:cs typeface="Calibri"/>
                <a:sym typeface="Calibri"/>
              </a:rPr>
              <a:t>Title: </a:t>
            </a:r>
            <a:r>
              <a:rPr lang="en-US" sz="900" b="0" i="0" dirty="0">
                <a:solidFill>
                  <a:schemeClr val="dk1"/>
                </a:solidFill>
                <a:latin typeface="Calibri"/>
                <a:ea typeface="Calibri"/>
                <a:cs typeface="Calibri"/>
                <a:sym typeface="Calibri"/>
              </a:rPr>
              <a:t>Brain activity – </a:t>
            </a:r>
            <a:r>
              <a:rPr lang="en-US" sz="900" b="0" i="0" dirty="0" err="1">
                <a:solidFill>
                  <a:schemeClr val="dk1"/>
                </a:solidFill>
                <a:latin typeface="Calibri"/>
                <a:ea typeface="Calibri"/>
                <a:cs typeface="Calibri"/>
                <a:sym typeface="Calibri"/>
              </a:rPr>
              <a:t>Métacognition</a:t>
            </a:r>
            <a:endParaRPr sz="1200" b="0" i="0"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b="0" i="0" dirty="0" err="1">
                <a:solidFill>
                  <a:schemeClr val="dk1"/>
                </a:solidFill>
                <a:latin typeface="Calibri"/>
                <a:ea typeface="Calibri"/>
                <a:cs typeface="Calibri"/>
                <a:sym typeface="Calibri"/>
              </a:rPr>
              <a:t>Creator:benoitpetit</a:t>
            </a:r>
            <a:endParaRPr sz="1200" b="0" i="0"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b="0" i="0" dirty="0">
                <a:solidFill>
                  <a:schemeClr val="dk1"/>
                </a:solidFill>
                <a:latin typeface="Calibri"/>
                <a:ea typeface="Calibri"/>
                <a:cs typeface="Calibri"/>
                <a:sym typeface="Calibri"/>
              </a:rPr>
              <a:t>Source: https://openclipart.org/detail/193152/brain-activity-metacognition</a:t>
            </a:r>
            <a:endParaRPr dirty="0"/>
          </a:p>
          <a:p>
            <a:pPr marL="0" lvl="0" indent="0" algn="l" rtl="0">
              <a:spcBef>
                <a:spcPts val="0"/>
              </a:spcBef>
              <a:spcAft>
                <a:spcPts val="0"/>
              </a:spcAft>
              <a:buNone/>
            </a:pPr>
            <a:r>
              <a:rPr lang="en-US" sz="1200" b="0" i="0" dirty="0">
                <a:solidFill>
                  <a:schemeClr val="dk1"/>
                </a:solidFill>
                <a:latin typeface="Calibri"/>
                <a:ea typeface="Calibri"/>
                <a:cs typeface="Calibri"/>
                <a:sym typeface="Calibri"/>
              </a:rPr>
              <a:t>Copyright information: Creative </a:t>
            </a:r>
            <a:r>
              <a:rPr lang="en-US" sz="1200" b="0" i="0" dirty="0" err="1">
                <a:solidFill>
                  <a:schemeClr val="dk1"/>
                </a:solidFill>
                <a:latin typeface="Calibri"/>
                <a:ea typeface="Calibri"/>
                <a:cs typeface="Calibri"/>
                <a:sym typeface="Calibri"/>
              </a:rPr>
              <a:t>Commonz</a:t>
            </a:r>
            <a:r>
              <a:rPr lang="en-US" sz="1200" b="0" i="0" dirty="0">
                <a:solidFill>
                  <a:schemeClr val="dk1"/>
                </a:solidFill>
                <a:latin typeface="Calibri"/>
                <a:ea typeface="Calibri"/>
                <a:cs typeface="Calibri"/>
                <a:sym typeface="Calibri"/>
              </a:rPr>
              <a:t> Zero 1.0 Public Domain License </a:t>
            </a:r>
            <a:endParaRPr sz="1200" b="0" i="0" dirty="0">
              <a:solidFill>
                <a:schemeClr val="dk1"/>
              </a:solidFill>
              <a:latin typeface="Calibri"/>
              <a:ea typeface="Calibri"/>
              <a:cs typeface="Calibri"/>
              <a:sym typeface="Calibri"/>
            </a:endParaRPr>
          </a:p>
          <a:p>
            <a:pPr marL="0" lvl="0" indent="0" algn="l" rtl="0">
              <a:spcBef>
                <a:spcPts val="0"/>
              </a:spcBef>
              <a:spcAft>
                <a:spcPts val="0"/>
              </a:spcAft>
              <a:buNone/>
            </a:pPr>
            <a:endParaRPr sz="1200" dirty="0"/>
          </a:p>
          <a:p>
            <a:pPr marL="457200" marR="0" lvl="0" indent="-171450" algn="l" rtl="0">
              <a:lnSpc>
                <a:spcPct val="115000"/>
              </a:lnSpc>
              <a:spcBef>
                <a:spcPts val="500"/>
              </a:spcBef>
              <a:spcAft>
                <a:spcPts val="0"/>
              </a:spcAft>
              <a:buNone/>
            </a:pPr>
            <a:endParaRPr sz="1200" b="0" i="0" u="none" strike="noStrike" cap="none" dirty="0">
              <a:solidFill>
                <a:schemeClr val="dk1"/>
              </a:solidFill>
              <a:latin typeface="Lato"/>
              <a:ea typeface="Lato"/>
              <a:cs typeface="Lato"/>
              <a:sym typeface="Lato"/>
            </a:endParaRPr>
          </a:p>
          <a:p>
            <a:pPr marL="0" lvl="0" indent="0" algn="l" rtl="0">
              <a:spcBef>
                <a:spcPts val="0"/>
              </a:spcBef>
              <a:spcAft>
                <a:spcPts val="0"/>
              </a:spcAft>
              <a:buNone/>
            </a:pPr>
            <a:endParaRPr dirty="0"/>
          </a:p>
        </p:txBody>
      </p:sp>
      <p:sp>
        <p:nvSpPr>
          <p:cNvPr id="176" name="Google Shape;176;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4" name="Google Shape;184;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s-MX" dirty="0"/>
              <a:t>¿Cuándo comenzaron los síntomas? ¿Aparecen y desaparecen? ¿Cuánto duran? ¿Han cambiado con el tiempo? La alteración repentina del estado mental puede sugerir infección, inflamación, sangrado o exposición a drogas o sustancias tóxicas. Una aparición más gradual (en el curso de semanas o meses) puede indicar una lesión que ocupe espacio en el cerebro, como un tumor o un sangrado lento. La alteración del estado mental que aparece y desaparece con intervalos normales entre los episodios pueden sugerir otras causas, como una crisis epiléptica/ convulsiones o enfermedades psiquiátricas.</a:t>
            </a:r>
          </a:p>
          <a:p>
            <a:pPr marL="0" marR="0" lvl="0" indent="0" algn="l" rtl="0">
              <a:lnSpc>
                <a:spcPct val="100000"/>
              </a:lnSpc>
              <a:spcBef>
                <a:spcPts val="0"/>
              </a:spcBef>
              <a:spcAft>
                <a:spcPts val="0"/>
              </a:spcAft>
              <a:buClr>
                <a:schemeClr val="dk1"/>
              </a:buClr>
              <a:buSzPts val="1200"/>
              <a:buFont typeface="Calibri"/>
              <a:buNone/>
            </a:pPr>
            <a:endParaRPr lang="en-US" sz="1200" b="0" i="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endParaRPr sz="1200" b="0" i="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b="0" i="0" dirty="0">
                <a:solidFill>
                  <a:schemeClr val="dk1"/>
                </a:solidFill>
                <a:latin typeface="Calibri"/>
                <a:ea typeface="Calibri"/>
                <a:cs typeface="Calibri"/>
                <a:sym typeface="Calibri"/>
              </a:rPr>
              <a:t>Image:</a:t>
            </a:r>
            <a:endParaRPr dirty="0"/>
          </a:p>
          <a:p>
            <a:pPr marL="0" marR="0" lvl="0" indent="0" algn="l" rtl="0">
              <a:lnSpc>
                <a:spcPct val="100000"/>
              </a:lnSpc>
              <a:spcBef>
                <a:spcPts val="0"/>
              </a:spcBef>
              <a:spcAft>
                <a:spcPts val="0"/>
              </a:spcAft>
              <a:buClr>
                <a:schemeClr val="dk1"/>
              </a:buClr>
              <a:buSzPts val="1200"/>
              <a:buFont typeface="Calibri"/>
              <a:buNone/>
            </a:pPr>
            <a:r>
              <a:rPr lang="en-US" sz="1200" b="0" i="0" dirty="0">
                <a:solidFill>
                  <a:schemeClr val="dk1"/>
                </a:solidFill>
                <a:latin typeface="Calibri"/>
                <a:ea typeface="Calibri"/>
                <a:cs typeface="Calibri"/>
                <a:sym typeface="Calibri"/>
              </a:rPr>
              <a:t>Title: </a:t>
            </a:r>
            <a:r>
              <a:rPr lang="en-US" sz="900" b="0" i="0" dirty="0">
                <a:solidFill>
                  <a:schemeClr val="dk1"/>
                </a:solidFill>
                <a:latin typeface="Calibri"/>
                <a:ea typeface="Calibri"/>
                <a:cs typeface="Calibri"/>
                <a:sym typeface="Calibri"/>
              </a:rPr>
              <a:t>Brain activity – </a:t>
            </a:r>
            <a:r>
              <a:rPr lang="en-US" sz="900" b="0" i="0" dirty="0" err="1">
                <a:solidFill>
                  <a:schemeClr val="dk1"/>
                </a:solidFill>
                <a:latin typeface="Calibri"/>
                <a:ea typeface="Calibri"/>
                <a:cs typeface="Calibri"/>
                <a:sym typeface="Calibri"/>
              </a:rPr>
              <a:t>Métacognition</a:t>
            </a:r>
            <a:endParaRPr sz="1200" b="0" i="0"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b="0" i="0" dirty="0" err="1">
                <a:solidFill>
                  <a:schemeClr val="dk1"/>
                </a:solidFill>
                <a:latin typeface="Calibri"/>
                <a:ea typeface="Calibri"/>
                <a:cs typeface="Calibri"/>
                <a:sym typeface="Calibri"/>
              </a:rPr>
              <a:t>Creator:benoitpetit</a:t>
            </a:r>
            <a:endParaRPr sz="1200" b="0" i="0"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b="0" i="0" dirty="0">
                <a:solidFill>
                  <a:schemeClr val="dk1"/>
                </a:solidFill>
                <a:latin typeface="Calibri"/>
                <a:ea typeface="Calibri"/>
                <a:cs typeface="Calibri"/>
                <a:sym typeface="Calibri"/>
              </a:rPr>
              <a:t>Source: https://openclipart.org/detail/193152/brain-activity-metacognition</a:t>
            </a:r>
            <a:endParaRPr dirty="0"/>
          </a:p>
          <a:p>
            <a:pPr marL="0" lvl="0" indent="0" algn="l" rtl="0">
              <a:spcBef>
                <a:spcPts val="0"/>
              </a:spcBef>
              <a:spcAft>
                <a:spcPts val="0"/>
              </a:spcAft>
              <a:buNone/>
            </a:pPr>
            <a:r>
              <a:rPr lang="en-US" sz="1200" b="0" i="0" dirty="0">
                <a:solidFill>
                  <a:schemeClr val="dk1"/>
                </a:solidFill>
                <a:latin typeface="Calibri"/>
                <a:ea typeface="Calibri"/>
                <a:cs typeface="Calibri"/>
                <a:sym typeface="Calibri"/>
              </a:rPr>
              <a:t>Copyright information: Creative </a:t>
            </a:r>
            <a:r>
              <a:rPr lang="en-US" sz="1200" b="0" i="0" dirty="0" err="1">
                <a:solidFill>
                  <a:schemeClr val="dk1"/>
                </a:solidFill>
                <a:latin typeface="Calibri"/>
                <a:ea typeface="Calibri"/>
                <a:cs typeface="Calibri"/>
                <a:sym typeface="Calibri"/>
              </a:rPr>
              <a:t>Commonz</a:t>
            </a:r>
            <a:r>
              <a:rPr lang="en-US" sz="1200" b="0" i="0" dirty="0">
                <a:solidFill>
                  <a:schemeClr val="dk1"/>
                </a:solidFill>
                <a:latin typeface="Calibri"/>
                <a:ea typeface="Calibri"/>
                <a:cs typeface="Calibri"/>
                <a:sym typeface="Calibri"/>
              </a:rPr>
              <a:t> Zero 1.0 Public Domain License </a:t>
            </a:r>
            <a:endParaRPr sz="1200" b="0" i="0" dirty="0">
              <a:solidFill>
                <a:schemeClr val="dk1"/>
              </a:solidFill>
              <a:latin typeface="Calibri"/>
              <a:ea typeface="Calibri"/>
              <a:cs typeface="Calibri"/>
              <a:sym typeface="Calibri"/>
            </a:endParaRPr>
          </a:p>
          <a:p>
            <a:pPr marL="0" lvl="0" indent="0" algn="l" rtl="0">
              <a:spcBef>
                <a:spcPts val="0"/>
              </a:spcBef>
              <a:spcAft>
                <a:spcPts val="0"/>
              </a:spcAft>
              <a:buNone/>
            </a:pPr>
            <a:endParaRPr sz="1200" dirty="0"/>
          </a:p>
          <a:p>
            <a:pPr marL="457200" marR="0" lvl="0" indent="-171450" algn="l" rtl="0">
              <a:lnSpc>
                <a:spcPct val="115000"/>
              </a:lnSpc>
              <a:spcBef>
                <a:spcPts val="500"/>
              </a:spcBef>
              <a:spcAft>
                <a:spcPts val="0"/>
              </a:spcAft>
              <a:buNone/>
            </a:pPr>
            <a:endParaRPr sz="1200" b="0" i="0" u="none" strike="noStrike" cap="none" dirty="0">
              <a:solidFill>
                <a:schemeClr val="dk1"/>
              </a:solidFill>
              <a:latin typeface="Lato"/>
              <a:ea typeface="Lato"/>
              <a:cs typeface="Lato"/>
              <a:sym typeface="Lato"/>
            </a:endParaRPr>
          </a:p>
          <a:p>
            <a:pPr marL="0" lvl="0" indent="0" algn="l" rtl="0">
              <a:spcBef>
                <a:spcPts val="0"/>
              </a:spcBef>
              <a:spcAft>
                <a:spcPts val="0"/>
              </a:spcAft>
              <a:buNone/>
            </a:pPr>
            <a:endParaRPr dirty="0"/>
          </a:p>
        </p:txBody>
      </p:sp>
      <p:sp>
        <p:nvSpPr>
          <p:cNvPr id="185" name="Google Shape;185;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 name="Google Shape;193;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s-MX" dirty="0"/>
              <a:t>¿La persona tuvo fiebre recientemente? Toda persona que presente alteración del estado mental y fiebre puede tener una infección. Las infecciones cerebrales suelen presentarse con alteración del estado mental y fiebre. En los niños pequeños y en los ancianos, toda infección grave en el aparato urinario, los pulmones o la sangre puede causar alteración del estado mental. También considere la posibilidad de una exposición prolongada al aire libre, intoxicación y consumo de medicamentos o drogas, dado que también pueden presentarse con fiebre. La propia fiebre muy alta, cualquiera sea su origen, puede causar alteración del estado mental.</a:t>
            </a:r>
          </a:p>
          <a:p>
            <a:pPr marL="0" marR="0" lvl="0" indent="0" algn="l" rtl="0">
              <a:lnSpc>
                <a:spcPct val="100000"/>
              </a:lnSpc>
              <a:spcBef>
                <a:spcPts val="0"/>
              </a:spcBef>
              <a:spcAft>
                <a:spcPts val="0"/>
              </a:spcAft>
              <a:buClr>
                <a:schemeClr val="dk1"/>
              </a:buClr>
              <a:buSzPts val="1200"/>
              <a:buFont typeface="Calibri"/>
              <a:buNone/>
            </a:pPr>
            <a:endParaRPr lang="en-US" sz="1200" b="0" i="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endParaRPr sz="1200" b="0" i="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b="0" i="0" dirty="0">
                <a:solidFill>
                  <a:schemeClr val="dk1"/>
                </a:solidFill>
                <a:latin typeface="Calibri"/>
                <a:ea typeface="Calibri"/>
                <a:cs typeface="Calibri"/>
                <a:sym typeface="Calibri"/>
              </a:rPr>
              <a:t>Image:</a:t>
            </a:r>
            <a:endParaRPr dirty="0"/>
          </a:p>
          <a:p>
            <a:pPr marL="0" marR="0" lvl="0" indent="0" algn="l" rtl="0">
              <a:lnSpc>
                <a:spcPct val="100000"/>
              </a:lnSpc>
              <a:spcBef>
                <a:spcPts val="0"/>
              </a:spcBef>
              <a:spcAft>
                <a:spcPts val="0"/>
              </a:spcAft>
              <a:buClr>
                <a:schemeClr val="dk1"/>
              </a:buClr>
              <a:buSzPts val="1200"/>
              <a:buFont typeface="Calibri"/>
              <a:buNone/>
            </a:pPr>
            <a:r>
              <a:rPr lang="en-US" sz="1200" b="0" i="0" dirty="0">
                <a:solidFill>
                  <a:schemeClr val="dk1"/>
                </a:solidFill>
                <a:latin typeface="Calibri"/>
                <a:ea typeface="Calibri"/>
                <a:cs typeface="Calibri"/>
                <a:sym typeface="Calibri"/>
              </a:rPr>
              <a:t>Title: </a:t>
            </a:r>
            <a:r>
              <a:rPr lang="en-US" sz="900" b="0" i="0" dirty="0">
                <a:solidFill>
                  <a:schemeClr val="dk1"/>
                </a:solidFill>
                <a:latin typeface="Calibri"/>
                <a:ea typeface="Calibri"/>
                <a:cs typeface="Calibri"/>
                <a:sym typeface="Calibri"/>
              </a:rPr>
              <a:t>Brain activity – </a:t>
            </a:r>
            <a:r>
              <a:rPr lang="en-US" sz="900" b="0" i="0" dirty="0" err="1">
                <a:solidFill>
                  <a:schemeClr val="dk1"/>
                </a:solidFill>
                <a:latin typeface="Calibri"/>
                <a:ea typeface="Calibri"/>
                <a:cs typeface="Calibri"/>
                <a:sym typeface="Calibri"/>
              </a:rPr>
              <a:t>Métacognition</a:t>
            </a:r>
            <a:endParaRPr sz="1200" b="0" i="0"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b="0" i="0" dirty="0" err="1">
                <a:solidFill>
                  <a:schemeClr val="dk1"/>
                </a:solidFill>
                <a:latin typeface="Calibri"/>
                <a:ea typeface="Calibri"/>
                <a:cs typeface="Calibri"/>
                <a:sym typeface="Calibri"/>
              </a:rPr>
              <a:t>Creator:benoitpetit</a:t>
            </a:r>
            <a:endParaRPr sz="1200" b="0" i="0"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b="0" i="0" dirty="0">
                <a:solidFill>
                  <a:schemeClr val="dk1"/>
                </a:solidFill>
                <a:latin typeface="Calibri"/>
                <a:ea typeface="Calibri"/>
                <a:cs typeface="Calibri"/>
                <a:sym typeface="Calibri"/>
              </a:rPr>
              <a:t>Source: https://openclipart.org/detail/193152/brain-activity-metacognition</a:t>
            </a:r>
            <a:endParaRPr dirty="0"/>
          </a:p>
          <a:p>
            <a:pPr marL="0" lvl="0" indent="0" algn="l" rtl="0">
              <a:spcBef>
                <a:spcPts val="0"/>
              </a:spcBef>
              <a:spcAft>
                <a:spcPts val="0"/>
              </a:spcAft>
              <a:buNone/>
            </a:pPr>
            <a:r>
              <a:rPr lang="en-US" sz="1200" b="0" i="0" dirty="0">
                <a:solidFill>
                  <a:schemeClr val="dk1"/>
                </a:solidFill>
                <a:latin typeface="Calibri"/>
                <a:ea typeface="Calibri"/>
                <a:cs typeface="Calibri"/>
                <a:sym typeface="Calibri"/>
              </a:rPr>
              <a:t>Copyright information: Creative </a:t>
            </a:r>
            <a:r>
              <a:rPr lang="en-US" sz="1200" b="0" i="0" dirty="0" err="1">
                <a:solidFill>
                  <a:schemeClr val="dk1"/>
                </a:solidFill>
                <a:latin typeface="Calibri"/>
                <a:ea typeface="Calibri"/>
                <a:cs typeface="Calibri"/>
                <a:sym typeface="Calibri"/>
              </a:rPr>
              <a:t>Commonz</a:t>
            </a:r>
            <a:r>
              <a:rPr lang="en-US" sz="1200" b="0" i="0" dirty="0">
                <a:solidFill>
                  <a:schemeClr val="dk1"/>
                </a:solidFill>
                <a:latin typeface="Calibri"/>
                <a:ea typeface="Calibri"/>
                <a:cs typeface="Calibri"/>
                <a:sym typeface="Calibri"/>
              </a:rPr>
              <a:t> Zero 1.0 Public Domain License </a:t>
            </a:r>
            <a:endParaRPr sz="1200" b="0" i="0" dirty="0">
              <a:solidFill>
                <a:schemeClr val="dk1"/>
              </a:solidFill>
              <a:latin typeface="Calibri"/>
              <a:ea typeface="Calibri"/>
              <a:cs typeface="Calibri"/>
              <a:sym typeface="Calibri"/>
            </a:endParaRPr>
          </a:p>
          <a:p>
            <a:pPr marL="0" lvl="0" indent="0" algn="l" rtl="0">
              <a:spcBef>
                <a:spcPts val="0"/>
              </a:spcBef>
              <a:spcAft>
                <a:spcPts val="0"/>
              </a:spcAft>
              <a:buNone/>
            </a:pPr>
            <a:endParaRPr sz="1200" dirty="0"/>
          </a:p>
          <a:p>
            <a:pPr marL="457200" marR="0" lvl="0" indent="-171450" algn="l" rtl="0">
              <a:lnSpc>
                <a:spcPct val="115000"/>
              </a:lnSpc>
              <a:spcBef>
                <a:spcPts val="500"/>
              </a:spcBef>
              <a:spcAft>
                <a:spcPts val="0"/>
              </a:spcAft>
              <a:buNone/>
            </a:pPr>
            <a:endParaRPr sz="1200" b="0" i="0" u="none" strike="noStrike" cap="none" dirty="0">
              <a:solidFill>
                <a:schemeClr val="dk1"/>
              </a:solidFill>
              <a:latin typeface="Lato"/>
              <a:ea typeface="Lato"/>
              <a:cs typeface="Lato"/>
              <a:sym typeface="Lato"/>
            </a:endParaRPr>
          </a:p>
          <a:p>
            <a:pPr marL="0" lvl="0" indent="0" algn="l" rtl="0">
              <a:spcBef>
                <a:spcPts val="0"/>
              </a:spcBef>
              <a:spcAft>
                <a:spcPts val="0"/>
              </a:spcAft>
              <a:buNone/>
            </a:pPr>
            <a:endParaRPr dirty="0"/>
          </a:p>
        </p:txBody>
      </p:sp>
      <p:sp>
        <p:nvSpPr>
          <p:cNvPr id="194" name="Google Shape;194;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3" name="Google Shape;213;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475"/>
              <a:buFont typeface="Arial"/>
              <a:buNone/>
            </a:pPr>
            <a:r>
              <a:rPr lang="es-MX" sz="2000" dirty="0"/>
              <a:t>¿La persona tuvo un traumatismo o una caída recientemente? El sangrado en el cerebro o alrededor de este puede causar alteración del estado mental algunos días después de una lesión. Recuerde que las personas alcohólicas y los ancianos son más propensos al sangrado cerebral y posiblemente no recuerden las caídas que sufrieron. Siempre considere la posibilidad de que la causa sea un sangrado lento en torno al cerebro, aun varios días después de una caída, o un traumatismo sin testigos en un paciente que tiene una alteración sin causa conocida. </a:t>
            </a:r>
          </a:p>
          <a:p>
            <a:pPr marL="0" marR="0" lvl="0" indent="0" algn="l" rtl="0">
              <a:lnSpc>
                <a:spcPct val="90000"/>
              </a:lnSpc>
              <a:spcBef>
                <a:spcPts val="0"/>
              </a:spcBef>
              <a:spcAft>
                <a:spcPts val="0"/>
              </a:spcAft>
              <a:buClr>
                <a:schemeClr val="dk1"/>
              </a:buClr>
              <a:buSzPts val="475"/>
              <a:buFont typeface="Arial"/>
              <a:buNone/>
            </a:pPr>
            <a:endParaRPr sz="1900" b="1" i="1" u="none" strike="noStrike" cap="none" dirty="0">
              <a:solidFill>
                <a:schemeClr val="dk1"/>
              </a:solidFill>
              <a:latin typeface="Lato"/>
              <a:ea typeface="Lato"/>
              <a:cs typeface="Lato"/>
              <a:sym typeface="Lato"/>
            </a:endParaRPr>
          </a:p>
          <a:p>
            <a:pPr marL="0" marR="0" lvl="0" indent="0" algn="l" rtl="0">
              <a:lnSpc>
                <a:spcPct val="90000"/>
              </a:lnSpc>
              <a:spcBef>
                <a:spcPts val="0"/>
              </a:spcBef>
              <a:spcAft>
                <a:spcPts val="0"/>
              </a:spcAft>
              <a:buClr>
                <a:schemeClr val="dk1"/>
              </a:buClr>
              <a:buSzPts val="500"/>
              <a:buFont typeface="Arial"/>
              <a:buNone/>
            </a:pPr>
            <a:endParaRPr sz="2000" dirty="0"/>
          </a:p>
          <a:p>
            <a:pPr marL="0" marR="0" lvl="0" indent="0" algn="l" rtl="0">
              <a:lnSpc>
                <a:spcPct val="100000"/>
              </a:lnSpc>
              <a:spcBef>
                <a:spcPts val="0"/>
              </a:spcBef>
              <a:spcAft>
                <a:spcPts val="0"/>
              </a:spcAft>
              <a:buClr>
                <a:schemeClr val="dk1"/>
              </a:buClr>
              <a:buSzPts val="1200"/>
              <a:buFont typeface="Calibri"/>
              <a:buNone/>
            </a:pPr>
            <a:r>
              <a:rPr lang="en-US" sz="1200" b="0" i="0" dirty="0">
                <a:solidFill>
                  <a:schemeClr val="dk1"/>
                </a:solidFill>
                <a:latin typeface="Calibri"/>
                <a:ea typeface="Calibri"/>
                <a:cs typeface="Calibri"/>
                <a:sym typeface="Calibri"/>
              </a:rPr>
              <a:t>Title: </a:t>
            </a:r>
            <a:r>
              <a:rPr lang="en-US" sz="900" b="0" i="0" dirty="0">
                <a:solidFill>
                  <a:schemeClr val="dk1"/>
                </a:solidFill>
                <a:latin typeface="Calibri"/>
                <a:ea typeface="Calibri"/>
                <a:cs typeface="Calibri"/>
                <a:sym typeface="Calibri"/>
              </a:rPr>
              <a:t>Brain activity – </a:t>
            </a:r>
            <a:r>
              <a:rPr lang="en-US" sz="900" b="0" i="0" dirty="0" err="1">
                <a:solidFill>
                  <a:schemeClr val="dk1"/>
                </a:solidFill>
                <a:latin typeface="Calibri"/>
                <a:ea typeface="Calibri"/>
                <a:cs typeface="Calibri"/>
                <a:sym typeface="Calibri"/>
              </a:rPr>
              <a:t>Métacognition</a:t>
            </a:r>
            <a:endParaRPr sz="1200" b="0" i="0"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b="0" i="0" dirty="0" err="1">
                <a:solidFill>
                  <a:schemeClr val="dk1"/>
                </a:solidFill>
                <a:latin typeface="Calibri"/>
                <a:ea typeface="Calibri"/>
                <a:cs typeface="Calibri"/>
                <a:sym typeface="Calibri"/>
              </a:rPr>
              <a:t>Creator:benoitpetit</a:t>
            </a:r>
            <a:endParaRPr sz="1200" b="0" i="0"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b="0" i="0" dirty="0">
                <a:solidFill>
                  <a:schemeClr val="dk1"/>
                </a:solidFill>
                <a:latin typeface="Calibri"/>
                <a:ea typeface="Calibri"/>
                <a:cs typeface="Calibri"/>
                <a:sym typeface="Calibri"/>
              </a:rPr>
              <a:t>Source: https://openclipart.org/detail/193152/brain-activity-metacognition</a:t>
            </a:r>
            <a:endParaRPr dirty="0"/>
          </a:p>
          <a:p>
            <a:pPr marL="0" lvl="0" indent="0" algn="l" rtl="0">
              <a:spcBef>
                <a:spcPts val="0"/>
              </a:spcBef>
              <a:spcAft>
                <a:spcPts val="0"/>
              </a:spcAft>
              <a:buNone/>
            </a:pPr>
            <a:r>
              <a:rPr lang="en-US" sz="1200" b="0" i="0" dirty="0">
                <a:solidFill>
                  <a:schemeClr val="dk1"/>
                </a:solidFill>
                <a:latin typeface="Calibri"/>
                <a:ea typeface="Calibri"/>
                <a:cs typeface="Calibri"/>
                <a:sym typeface="Calibri"/>
              </a:rPr>
              <a:t>Copyright information: Creative </a:t>
            </a:r>
            <a:r>
              <a:rPr lang="en-US" sz="1200" b="0" i="0" dirty="0" err="1">
                <a:solidFill>
                  <a:schemeClr val="dk1"/>
                </a:solidFill>
                <a:latin typeface="Calibri"/>
                <a:ea typeface="Calibri"/>
                <a:cs typeface="Calibri"/>
                <a:sym typeface="Calibri"/>
              </a:rPr>
              <a:t>Commonz</a:t>
            </a:r>
            <a:r>
              <a:rPr lang="en-US" sz="1200" b="0" i="0" dirty="0">
                <a:solidFill>
                  <a:schemeClr val="dk1"/>
                </a:solidFill>
                <a:latin typeface="Calibri"/>
                <a:ea typeface="Calibri"/>
                <a:cs typeface="Calibri"/>
                <a:sym typeface="Calibri"/>
              </a:rPr>
              <a:t> Zero 1.0 Public Domain License </a:t>
            </a:r>
            <a:endParaRPr sz="1200" b="0" i="0" dirty="0">
              <a:solidFill>
                <a:schemeClr val="dk1"/>
              </a:solidFill>
              <a:latin typeface="Calibri"/>
              <a:ea typeface="Calibri"/>
              <a:cs typeface="Calibri"/>
              <a:sym typeface="Calibri"/>
            </a:endParaRPr>
          </a:p>
          <a:p>
            <a:pPr marL="0" lvl="0" indent="0" algn="l" rtl="0">
              <a:spcBef>
                <a:spcPts val="0"/>
              </a:spcBef>
              <a:spcAft>
                <a:spcPts val="0"/>
              </a:spcAft>
              <a:buNone/>
            </a:pPr>
            <a:endParaRPr sz="1200" dirty="0"/>
          </a:p>
          <a:p>
            <a:pPr marL="457200" marR="0" lvl="0" indent="-171450" algn="l" rtl="0">
              <a:lnSpc>
                <a:spcPct val="115000"/>
              </a:lnSpc>
              <a:spcBef>
                <a:spcPts val="500"/>
              </a:spcBef>
              <a:spcAft>
                <a:spcPts val="0"/>
              </a:spcAft>
              <a:buNone/>
            </a:pPr>
            <a:endParaRPr sz="1200" b="0" i="0" u="none" strike="noStrike" cap="none" dirty="0">
              <a:solidFill>
                <a:schemeClr val="dk1"/>
              </a:solidFill>
              <a:latin typeface="Lato"/>
              <a:ea typeface="Lato"/>
              <a:cs typeface="Lato"/>
              <a:sym typeface="Lato"/>
            </a:endParaRPr>
          </a:p>
          <a:p>
            <a:pPr marL="0" lvl="0" indent="0" algn="l" rtl="0">
              <a:spcBef>
                <a:spcPts val="0"/>
              </a:spcBef>
              <a:spcAft>
                <a:spcPts val="0"/>
              </a:spcAft>
              <a:buNone/>
            </a:pPr>
            <a:endParaRPr dirty="0"/>
          </a:p>
        </p:txBody>
      </p:sp>
      <p:sp>
        <p:nvSpPr>
          <p:cNvPr id="214" name="Google Shape;214;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 name="Google Shape;202;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475"/>
              <a:buFont typeface="Arial"/>
              <a:buNone/>
            </a:pPr>
            <a:r>
              <a:rPr lang="es-MX" sz="2000" dirty="0"/>
              <a:t>¿La persona presenta debilidad, torpeza o dificultad para caminar? Los cambios en el estado mental con debilidad o pérdida de sensibilidad en una parte del cuerpo, o los problemas de marcha o equilibrio, sugieren que la alteración del estado mental se origina en el cerebro mismo, por ejemplo en un ACV o un tumor.</a:t>
            </a:r>
          </a:p>
          <a:p>
            <a:pPr marL="0" marR="0" lvl="0" indent="0" algn="l" rtl="0">
              <a:lnSpc>
                <a:spcPct val="90000"/>
              </a:lnSpc>
              <a:spcBef>
                <a:spcPts val="0"/>
              </a:spcBef>
              <a:spcAft>
                <a:spcPts val="0"/>
              </a:spcAft>
              <a:buClr>
                <a:schemeClr val="dk1"/>
              </a:buClr>
              <a:buSzPts val="475"/>
              <a:buFont typeface="Arial"/>
              <a:buNone/>
            </a:pPr>
            <a:endParaRPr lang="en-US" sz="2000" b="1" i="1" u="none" strike="noStrike" cap="none" dirty="0">
              <a:solidFill>
                <a:schemeClr val="dk1"/>
              </a:solidFill>
              <a:latin typeface="Lato"/>
              <a:ea typeface="Lato"/>
              <a:cs typeface="Lato"/>
              <a:sym typeface="Lato"/>
            </a:endParaRPr>
          </a:p>
          <a:p>
            <a:pPr marL="0" marR="0" lvl="0" indent="0" algn="l" rtl="0">
              <a:lnSpc>
                <a:spcPct val="90000"/>
              </a:lnSpc>
              <a:spcBef>
                <a:spcPts val="0"/>
              </a:spcBef>
              <a:spcAft>
                <a:spcPts val="0"/>
              </a:spcAft>
              <a:buClr>
                <a:schemeClr val="dk1"/>
              </a:buClr>
              <a:buSzPts val="475"/>
              <a:buFont typeface="Arial"/>
              <a:buNone/>
            </a:pPr>
            <a:r>
              <a:rPr lang="es-MX" sz="2000" dirty="0"/>
              <a:t>¿La persona tiene dolor o rigidez de cuello? El líquido que circula en torno al cerebro también circula en torno a la médula espinal, lo que implica que todo sangrado, inflamación o infección cerebral (meningitis, encefalitis) también puede causar dolor y rigidez de cuello.</a:t>
            </a:r>
            <a:endParaRPr sz="1900" b="1" i="1" u="none" strike="noStrike" cap="none" dirty="0">
              <a:solidFill>
                <a:schemeClr val="dk1"/>
              </a:solidFill>
              <a:latin typeface="Lato"/>
              <a:ea typeface="Lato"/>
              <a:cs typeface="Lato"/>
              <a:sym typeface="Lato"/>
            </a:endParaRPr>
          </a:p>
          <a:p>
            <a:pPr marL="0" marR="0" lvl="0" indent="0" algn="l" rtl="0">
              <a:lnSpc>
                <a:spcPct val="90000"/>
              </a:lnSpc>
              <a:spcBef>
                <a:spcPts val="0"/>
              </a:spcBef>
              <a:spcAft>
                <a:spcPts val="0"/>
              </a:spcAft>
              <a:buClr>
                <a:schemeClr val="dk1"/>
              </a:buClr>
              <a:buSzPts val="500"/>
              <a:buFont typeface="Arial"/>
              <a:buNone/>
            </a:pPr>
            <a:endParaRPr sz="2000" dirty="0"/>
          </a:p>
          <a:p>
            <a:pPr marL="0" marR="0" lvl="0" indent="0" algn="l" rtl="0">
              <a:lnSpc>
                <a:spcPct val="100000"/>
              </a:lnSpc>
              <a:spcBef>
                <a:spcPts val="0"/>
              </a:spcBef>
              <a:spcAft>
                <a:spcPts val="0"/>
              </a:spcAft>
              <a:buClr>
                <a:schemeClr val="dk1"/>
              </a:buClr>
              <a:buSzPts val="1200"/>
              <a:buFont typeface="Calibri"/>
              <a:buNone/>
            </a:pPr>
            <a:r>
              <a:rPr lang="en-US" sz="1200" b="0" i="0" dirty="0">
                <a:solidFill>
                  <a:schemeClr val="dk1"/>
                </a:solidFill>
                <a:latin typeface="Calibri"/>
                <a:ea typeface="Calibri"/>
                <a:cs typeface="Calibri"/>
                <a:sym typeface="Calibri"/>
              </a:rPr>
              <a:t>Title: </a:t>
            </a:r>
            <a:r>
              <a:rPr lang="en-US" sz="900" b="0" i="0" dirty="0">
                <a:solidFill>
                  <a:schemeClr val="dk1"/>
                </a:solidFill>
                <a:latin typeface="Calibri"/>
                <a:ea typeface="Calibri"/>
                <a:cs typeface="Calibri"/>
                <a:sym typeface="Calibri"/>
              </a:rPr>
              <a:t>Brain activity – </a:t>
            </a:r>
            <a:r>
              <a:rPr lang="en-US" sz="900" b="0" i="0" dirty="0" err="1">
                <a:solidFill>
                  <a:schemeClr val="dk1"/>
                </a:solidFill>
                <a:latin typeface="Calibri"/>
                <a:ea typeface="Calibri"/>
                <a:cs typeface="Calibri"/>
                <a:sym typeface="Calibri"/>
              </a:rPr>
              <a:t>Métacognition</a:t>
            </a:r>
            <a:endParaRPr sz="1200" b="0" i="0"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b="0" i="0" dirty="0" err="1">
                <a:solidFill>
                  <a:schemeClr val="dk1"/>
                </a:solidFill>
                <a:latin typeface="Calibri"/>
                <a:ea typeface="Calibri"/>
                <a:cs typeface="Calibri"/>
                <a:sym typeface="Calibri"/>
              </a:rPr>
              <a:t>Creator:benoitpetit</a:t>
            </a:r>
            <a:endParaRPr sz="1200" b="0" i="0"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b="0" i="0" dirty="0">
                <a:solidFill>
                  <a:schemeClr val="dk1"/>
                </a:solidFill>
                <a:latin typeface="Calibri"/>
                <a:ea typeface="Calibri"/>
                <a:cs typeface="Calibri"/>
                <a:sym typeface="Calibri"/>
              </a:rPr>
              <a:t>Source: https://openclipart.org/detail/193152/brain-activity-metacognition</a:t>
            </a:r>
            <a:endParaRPr dirty="0"/>
          </a:p>
          <a:p>
            <a:pPr marL="0" lvl="0" indent="0" algn="l" rtl="0">
              <a:spcBef>
                <a:spcPts val="0"/>
              </a:spcBef>
              <a:spcAft>
                <a:spcPts val="0"/>
              </a:spcAft>
              <a:buNone/>
            </a:pPr>
            <a:r>
              <a:rPr lang="en-US" sz="1200" b="0" i="0" dirty="0">
                <a:solidFill>
                  <a:schemeClr val="dk1"/>
                </a:solidFill>
                <a:latin typeface="Calibri"/>
                <a:ea typeface="Calibri"/>
                <a:cs typeface="Calibri"/>
                <a:sym typeface="Calibri"/>
              </a:rPr>
              <a:t>Copyright information: Creative </a:t>
            </a:r>
            <a:r>
              <a:rPr lang="en-US" sz="1200" b="0" i="0" dirty="0" err="1">
                <a:solidFill>
                  <a:schemeClr val="dk1"/>
                </a:solidFill>
                <a:latin typeface="Calibri"/>
                <a:ea typeface="Calibri"/>
                <a:cs typeface="Calibri"/>
                <a:sym typeface="Calibri"/>
              </a:rPr>
              <a:t>Commonz</a:t>
            </a:r>
            <a:r>
              <a:rPr lang="en-US" sz="1200" b="0" i="0" dirty="0">
                <a:solidFill>
                  <a:schemeClr val="dk1"/>
                </a:solidFill>
                <a:latin typeface="Calibri"/>
                <a:ea typeface="Calibri"/>
                <a:cs typeface="Calibri"/>
                <a:sym typeface="Calibri"/>
              </a:rPr>
              <a:t> Zero 1.0 Public Domain License </a:t>
            </a:r>
            <a:endParaRPr sz="1200" b="0" i="0" dirty="0">
              <a:solidFill>
                <a:schemeClr val="dk1"/>
              </a:solidFill>
              <a:latin typeface="Calibri"/>
              <a:ea typeface="Calibri"/>
              <a:cs typeface="Calibri"/>
              <a:sym typeface="Calibri"/>
            </a:endParaRPr>
          </a:p>
          <a:p>
            <a:pPr marL="0" lvl="0" indent="0" algn="l" rtl="0">
              <a:spcBef>
                <a:spcPts val="0"/>
              </a:spcBef>
              <a:spcAft>
                <a:spcPts val="0"/>
              </a:spcAft>
              <a:buNone/>
            </a:pPr>
            <a:endParaRPr sz="1200" dirty="0"/>
          </a:p>
          <a:p>
            <a:pPr marL="457200" marR="0" lvl="0" indent="-171450" algn="l" rtl="0">
              <a:lnSpc>
                <a:spcPct val="115000"/>
              </a:lnSpc>
              <a:spcBef>
                <a:spcPts val="500"/>
              </a:spcBef>
              <a:spcAft>
                <a:spcPts val="0"/>
              </a:spcAft>
              <a:buNone/>
            </a:pPr>
            <a:endParaRPr sz="1200" b="0" i="0" u="none" strike="noStrike" cap="none" dirty="0">
              <a:solidFill>
                <a:schemeClr val="dk1"/>
              </a:solidFill>
              <a:latin typeface="Lato"/>
              <a:ea typeface="Lato"/>
              <a:cs typeface="Lato"/>
              <a:sym typeface="Lato"/>
            </a:endParaRPr>
          </a:p>
          <a:p>
            <a:pPr marL="0" lvl="0" indent="0" algn="l" rtl="0">
              <a:spcBef>
                <a:spcPts val="0"/>
              </a:spcBef>
              <a:spcAft>
                <a:spcPts val="0"/>
              </a:spcAft>
              <a:buNone/>
            </a:pPr>
            <a:endParaRPr dirty="0"/>
          </a:p>
        </p:txBody>
      </p:sp>
      <p:sp>
        <p:nvSpPr>
          <p:cNvPr id="203" name="Google Shape;203;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2" name="Google Shape;222;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685800" lvl="1" indent="-38100" algn="l" rtl="0">
              <a:lnSpc>
                <a:spcPct val="90000"/>
              </a:lnSpc>
              <a:spcBef>
                <a:spcPts val="500"/>
              </a:spcBef>
              <a:spcAft>
                <a:spcPts val="0"/>
              </a:spcAft>
              <a:buClr>
                <a:schemeClr val="dk1"/>
              </a:buClr>
              <a:buSzPts val="3000"/>
              <a:buNone/>
            </a:pPr>
            <a:r>
              <a:rPr lang="es-MX" sz="2800" dirty="0"/>
              <a:t>¿La persona ha tenido depresión o cambios de conducta recientemente? El consumo de drogas y alcohol o los problemas psiquiátricos pueden presentarse como alteración del estado mental. Siempre considere la posibilidad de un intento de suicidio por envenenamiento.</a:t>
            </a:r>
          </a:p>
          <a:p>
            <a:pPr marL="0" marR="0" lvl="0" indent="0" algn="l" rtl="0">
              <a:lnSpc>
                <a:spcPct val="90000"/>
              </a:lnSpc>
              <a:spcBef>
                <a:spcPts val="1000"/>
              </a:spcBef>
              <a:spcAft>
                <a:spcPts val="0"/>
              </a:spcAft>
              <a:buClr>
                <a:schemeClr val="dk1"/>
              </a:buClr>
              <a:buSzPts val="500"/>
              <a:buFont typeface="Arial"/>
              <a:buNone/>
            </a:pPr>
            <a:endParaRPr sz="2000" dirty="0"/>
          </a:p>
          <a:p>
            <a:pPr marL="0" marR="0" lvl="0" indent="0" algn="l" rtl="0">
              <a:lnSpc>
                <a:spcPct val="100000"/>
              </a:lnSpc>
              <a:spcBef>
                <a:spcPts val="0"/>
              </a:spcBef>
              <a:spcAft>
                <a:spcPts val="0"/>
              </a:spcAft>
              <a:buClr>
                <a:schemeClr val="dk1"/>
              </a:buClr>
              <a:buSzPts val="1200"/>
              <a:buFont typeface="Calibri"/>
              <a:buNone/>
            </a:pPr>
            <a:r>
              <a:rPr lang="en-US" sz="1200" b="0" i="0" dirty="0">
                <a:solidFill>
                  <a:schemeClr val="dk1"/>
                </a:solidFill>
                <a:latin typeface="Calibri"/>
                <a:ea typeface="Calibri"/>
                <a:cs typeface="Calibri"/>
                <a:sym typeface="Calibri"/>
              </a:rPr>
              <a:t>Title: </a:t>
            </a:r>
            <a:r>
              <a:rPr lang="en-US" sz="900" b="0" i="0" dirty="0">
                <a:solidFill>
                  <a:schemeClr val="dk1"/>
                </a:solidFill>
                <a:latin typeface="Calibri"/>
                <a:ea typeface="Calibri"/>
                <a:cs typeface="Calibri"/>
                <a:sym typeface="Calibri"/>
              </a:rPr>
              <a:t>Brain activity – </a:t>
            </a:r>
            <a:r>
              <a:rPr lang="en-US" sz="900" b="0" i="0" dirty="0" err="1">
                <a:solidFill>
                  <a:schemeClr val="dk1"/>
                </a:solidFill>
                <a:latin typeface="Calibri"/>
                <a:ea typeface="Calibri"/>
                <a:cs typeface="Calibri"/>
                <a:sym typeface="Calibri"/>
              </a:rPr>
              <a:t>Métacognition</a:t>
            </a:r>
            <a:endParaRPr sz="1200" b="0" i="0"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b="0" i="0" dirty="0" err="1">
                <a:solidFill>
                  <a:schemeClr val="dk1"/>
                </a:solidFill>
                <a:latin typeface="Calibri"/>
                <a:ea typeface="Calibri"/>
                <a:cs typeface="Calibri"/>
                <a:sym typeface="Calibri"/>
              </a:rPr>
              <a:t>Creator:benoitpetit</a:t>
            </a:r>
            <a:endParaRPr sz="1200" b="0" i="0"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b="0" i="0" dirty="0">
                <a:solidFill>
                  <a:schemeClr val="dk1"/>
                </a:solidFill>
                <a:latin typeface="Calibri"/>
                <a:ea typeface="Calibri"/>
                <a:cs typeface="Calibri"/>
                <a:sym typeface="Calibri"/>
              </a:rPr>
              <a:t>Source: https://openclipart.org/detail/193152/brain-activity-metacognition</a:t>
            </a:r>
            <a:endParaRPr dirty="0"/>
          </a:p>
          <a:p>
            <a:pPr marL="0" lvl="0" indent="0" algn="l" rtl="0">
              <a:spcBef>
                <a:spcPts val="0"/>
              </a:spcBef>
              <a:spcAft>
                <a:spcPts val="0"/>
              </a:spcAft>
              <a:buNone/>
            </a:pPr>
            <a:r>
              <a:rPr lang="en-US" sz="1200" b="0" i="0" dirty="0">
                <a:solidFill>
                  <a:schemeClr val="dk1"/>
                </a:solidFill>
                <a:latin typeface="Calibri"/>
                <a:ea typeface="Calibri"/>
                <a:cs typeface="Calibri"/>
                <a:sym typeface="Calibri"/>
              </a:rPr>
              <a:t>Copyright information: Creative </a:t>
            </a:r>
            <a:r>
              <a:rPr lang="en-US" sz="1200" b="0" i="0" dirty="0" err="1">
                <a:solidFill>
                  <a:schemeClr val="dk1"/>
                </a:solidFill>
                <a:latin typeface="Calibri"/>
                <a:ea typeface="Calibri"/>
                <a:cs typeface="Calibri"/>
                <a:sym typeface="Calibri"/>
              </a:rPr>
              <a:t>Commonz</a:t>
            </a:r>
            <a:r>
              <a:rPr lang="en-US" sz="1200" b="0" i="0" dirty="0">
                <a:solidFill>
                  <a:schemeClr val="dk1"/>
                </a:solidFill>
                <a:latin typeface="Calibri"/>
                <a:ea typeface="Calibri"/>
                <a:cs typeface="Calibri"/>
                <a:sym typeface="Calibri"/>
              </a:rPr>
              <a:t> Zero 1.0 Public Domain License </a:t>
            </a:r>
            <a:endParaRPr sz="1200" b="0" i="0" dirty="0">
              <a:solidFill>
                <a:schemeClr val="dk1"/>
              </a:solidFill>
              <a:latin typeface="Calibri"/>
              <a:ea typeface="Calibri"/>
              <a:cs typeface="Calibri"/>
              <a:sym typeface="Calibri"/>
            </a:endParaRPr>
          </a:p>
          <a:p>
            <a:pPr marL="0" lvl="0" indent="0" algn="l" rtl="0">
              <a:spcBef>
                <a:spcPts val="0"/>
              </a:spcBef>
              <a:spcAft>
                <a:spcPts val="0"/>
              </a:spcAft>
              <a:buNone/>
            </a:pPr>
            <a:endParaRPr sz="1200" dirty="0"/>
          </a:p>
          <a:p>
            <a:pPr marL="457200" marR="0" lvl="0" indent="-171450" algn="l" rtl="0">
              <a:lnSpc>
                <a:spcPct val="115000"/>
              </a:lnSpc>
              <a:spcBef>
                <a:spcPts val="500"/>
              </a:spcBef>
              <a:spcAft>
                <a:spcPts val="0"/>
              </a:spcAft>
              <a:buNone/>
            </a:pPr>
            <a:endParaRPr sz="1200" b="0" i="0" u="none" strike="noStrike" cap="none" dirty="0">
              <a:solidFill>
                <a:schemeClr val="dk1"/>
              </a:solidFill>
              <a:latin typeface="Lato"/>
              <a:ea typeface="Lato"/>
              <a:cs typeface="Lato"/>
              <a:sym typeface="Lato"/>
            </a:endParaRPr>
          </a:p>
          <a:p>
            <a:pPr marL="0" lvl="0" indent="0" algn="l" rtl="0">
              <a:spcBef>
                <a:spcPts val="0"/>
              </a:spcBef>
              <a:spcAft>
                <a:spcPts val="0"/>
              </a:spcAft>
              <a:buNone/>
            </a:pPr>
            <a:endParaRPr dirty="0"/>
          </a:p>
        </p:txBody>
      </p:sp>
      <p:sp>
        <p:nvSpPr>
          <p:cNvPr id="223" name="Google Shape;223;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NZ" sz="1200" kern="100" dirty="0">
                <a:effectLst/>
                <a:latin typeface="Calibri" panose="020F0502020204030204" pitchFamily="34" charset="0"/>
                <a:ea typeface="Calibri" panose="020F0502020204030204" pitchFamily="34" charset="0"/>
                <a:cs typeface="Arial" panose="020B0604020202020204" pitchFamily="34" charset="0"/>
              </a:rPr>
              <a:t>By the end of this presentation, you will be able to a</a:t>
            </a:r>
            <a:r>
              <a:rPr lang="en-US" sz="1200" dirty="0" err="1">
                <a:latin typeface="Source Sans Pro"/>
                <a:ea typeface="Source Sans Pro"/>
                <a:cs typeface="Arial"/>
              </a:rPr>
              <a:t>pply</a:t>
            </a:r>
            <a:r>
              <a:rPr lang="en-US" sz="1200" dirty="0">
                <a:latin typeface="Source Sans Pro"/>
                <a:ea typeface="Source Sans Pro"/>
                <a:cs typeface="Arial"/>
              </a:rPr>
              <a:t> a SAMPLE history to a patient with altered mental status, recognize key history findings suggestive of different causes of altered mental status and list</a:t>
            </a:r>
            <a:r>
              <a:rPr lang="en-US" sz="1200" dirty="0">
                <a:solidFill>
                  <a:srgbClr val="000000"/>
                </a:solidFill>
                <a:latin typeface="Source Sans Pro"/>
                <a:ea typeface="Source Sans Pro"/>
                <a:cs typeface="Arial"/>
              </a:rPr>
              <a:t> the high-risk causes of altered mental status in adults and children. You will be able to describe how to perform a secondary exam in a patient with altered mental status and recognize key examination findings. We will cover critical actions to manage a patient with altered mental status,  identify essential skills to manage for high-risk causes of altered mental status</a:t>
            </a:r>
            <a:r>
              <a:rPr lang="en-US" sz="1200" dirty="0">
                <a:solidFill>
                  <a:srgbClr val="000000"/>
                </a:solidFill>
                <a:latin typeface="Source Sans Pro"/>
                <a:ea typeface="Source Sans Pro"/>
                <a:cs typeface="Roboto"/>
              </a:rPr>
              <a:t> and </a:t>
            </a:r>
            <a:r>
              <a:rPr lang="en-US" sz="1200" dirty="0">
                <a:solidFill>
                  <a:srgbClr val="000000"/>
                </a:solidFill>
                <a:latin typeface="Source Sans Pro"/>
                <a:ea typeface="Source Sans Pro"/>
                <a:cs typeface="Arial"/>
              </a:rPr>
              <a:t>describe special </a:t>
            </a:r>
            <a:r>
              <a:rPr lang="en-US" sz="1200" dirty="0" err="1">
                <a:solidFill>
                  <a:srgbClr val="000000"/>
                </a:solidFill>
                <a:latin typeface="Source Sans Pro"/>
                <a:ea typeface="Source Sans Pro"/>
                <a:cs typeface="Arial"/>
              </a:rPr>
              <a:t>paediatric</a:t>
            </a:r>
            <a:r>
              <a:rPr lang="en-US" sz="1200" dirty="0">
                <a:solidFill>
                  <a:srgbClr val="000000"/>
                </a:solidFill>
                <a:latin typeface="Source Sans Pro"/>
                <a:ea typeface="Source Sans Pro"/>
                <a:cs typeface="Arial"/>
              </a:rPr>
              <a:t> considerations. </a:t>
            </a:r>
            <a:r>
              <a:rPr lang="en-US" sz="1200" dirty="0">
                <a:solidFill>
                  <a:srgbClr val="000000"/>
                </a:solidFill>
                <a:latin typeface="Source Sans Pro"/>
                <a:ea typeface="+mn-ea"/>
                <a:cs typeface="+mn-cs"/>
              </a:rPr>
              <a:t>We </a:t>
            </a:r>
            <a:r>
              <a:rPr lang="en-US" sz="1200" dirty="0">
                <a:solidFill>
                  <a:srgbClr val="000000"/>
                </a:solidFill>
                <a:latin typeface="Source Sans Pro"/>
                <a:ea typeface="Source Sans Pro"/>
                <a:cs typeface="Arial"/>
              </a:rPr>
              <a:t>will consider the disposition and transport of patients with altered mental status.</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403372-DB74-7E4B-A0C5-B7F8CBD4FA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74667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1" name="Google Shape;231;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171450" algn="l" rtl="0">
              <a:lnSpc>
                <a:spcPct val="115000"/>
              </a:lnSpc>
              <a:spcBef>
                <a:spcPts val="500"/>
              </a:spcBef>
              <a:spcAft>
                <a:spcPts val="0"/>
              </a:spcAft>
              <a:buNone/>
            </a:pPr>
            <a:r>
              <a:rPr lang="es-MX" dirty="0"/>
              <a:t>¿Alguien de la misma familia o el mismo lugar tiene esos síntomas? El envenenamiento gaseoso, por ejemplo por monóxido de carbono, puede alterar el estado mental de muchas personas. Suele verse en climas fríos donde las personas utilizan calefacción en ambientes cerrados.</a:t>
            </a:r>
            <a:endParaRPr sz="1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200"/>
              <a:buFont typeface="Calibri"/>
              <a:buNone/>
            </a:pPr>
            <a:r>
              <a:rPr lang="en-US" sz="1200" b="0" i="0" dirty="0">
                <a:solidFill>
                  <a:schemeClr val="dk1"/>
                </a:solidFill>
                <a:latin typeface="Calibri"/>
                <a:ea typeface="Calibri"/>
                <a:cs typeface="Calibri"/>
                <a:sym typeface="Calibri"/>
              </a:rPr>
              <a:t>Title: </a:t>
            </a:r>
            <a:r>
              <a:rPr lang="en-US" sz="900" b="0" i="0" dirty="0">
                <a:solidFill>
                  <a:schemeClr val="dk1"/>
                </a:solidFill>
                <a:latin typeface="Calibri"/>
                <a:ea typeface="Calibri"/>
                <a:cs typeface="Calibri"/>
                <a:sym typeface="Calibri"/>
              </a:rPr>
              <a:t>Brain activity – </a:t>
            </a:r>
            <a:r>
              <a:rPr lang="en-US" sz="900" b="0" i="0" dirty="0" err="1">
                <a:solidFill>
                  <a:schemeClr val="dk1"/>
                </a:solidFill>
                <a:latin typeface="Calibri"/>
                <a:ea typeface="Calibri"/>
                <a:cs typeface="Calibri"/>
                <a:sym typeface="Calibri"/>
              </a:rPr>
              <a:t>Métacognition</a:t>
            </a:r>
            <a:endParaRPr lang="en-US" sz="1200" b="0" i="0"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b="0" i="0" dirty="0" err="1">
                <a:solidFill>
                  <a:schemeClr val="dk1"/>
                </a:solidFill>
                <a:latin typeface="Calibri"/>
                <a:ea typeface="Calibri"/>
                <a:cs typeface="Calibri"/>
                <a:sym typeface="Calibri"/>
              </a:rPr>
              <a:t>Creator:benoitpetit</a:t>
            </a:r>
            <a:endParaRPr lang="en-US" sz="1200" b="0" i="0"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b="0" i="0" dirty="0">
                <a:solidFill>
                  <a:schemeClr val="dk1"/>
                </a:solidFill>
                <a:latin typeface="Calibri"/>
                <a:ea typeface="Calibri"/>
                <a:cs typeface="Calibri"/>
                <a:sym typeface="Calibri"/>
              </a:rPr>
              <a:t>Source: https://openclipart.org/detail/193152/brain-activity-metacognition</a:t>
            </a:r>
            <a:endParaRPr lang="en-US" dirty="0"/>
          </a:p>
          <a:p>
            <a:pPr marL="0" lvl="0" indent="0" algn="l" rtl="0">
              <a:spcBef>
                <a:spcPts val="0"/>
              </a:spcBef>
              <a:spcAft>
                <a:spcPts val="0"/>
              </a:spcAft>
              <a:buNone/>
            </a:pPr>
            <a:r>
              <a:rPr lang="en-US" sz="1200" b="0" i="0" dirty="0">
                <a:solidFill>
                  <a:schemeClr val="dk1"/>
                </a:solidFill>
                <a:latin typeface="Calibri"/>
                <a:ea typeface="Calibri"/>
                <a:cs typeface="Calibri"/>
                <a:sym typeface="Calibri"/>
              </a:rPr>
              <a:t>Copyright information: Creative </a:t>
            </a:r>
            <a:r>
              <a:rPr lang="en-US" sz="1200" b="0" i="0" dirty="0" err="1">
                <a:solidFill>
                  <a:schemeClr val="dk1"/>
                </a:solidFill>
                <a:latin typeface="Calibri"/>
                <a:ea typeface="Calibri"/>
                <a:cs typeface="Calibri"/>
                <a:sym typeface="Calibri"/>
              </a:rPr>
              <a:t>Commonz</a:t>
            </a:r>
            <a:r>
              <a:rPr lang="en-US" sz="1200" b="0" i="0" dirty="0">
                <a:solidFill>
                  <a:schemeClr val="dk1"/>
                </a:solidFill>
                <a:latin typeface="Calibri"/>
                <a:ea typeface="Calibri"/>
                <a:cs typeface="Calibri"/>
                <a:sym typeface="Calibri"/>
              </a:rPr>
              <a:t> Zero 1.0 Public Domain License </a:t>
            </a:r>
          </a:p>
          <a:p>
            <a:pPr marL="0" lvl="0" indent="0" algn="l" rtl="0">
              <a:spcBef>
                <a:spcPts val="0"/>
              </a:spcBef>
              <a:spcAft>
                <a:spcPts val="0"/>
              </a:spcAft>
              <a:buNone/>
            </a:pPr>
            <a:endParaRPr dirty="0"/>
          </a:p>
        </p:txBody>
      </p:sp>
      <p:sp>
        <p:nvSpPr>
          <p:cNvPr id="232" name="Google Shape;232;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0" name="Google Shape;240;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800"/>
              <a:buNone/>
            </a:pPr>
            <a:r>
              <a:rPr lang="es-MX" sz="2800" dirty="0"/>
              <a:t>¿La persona tiene alguna alergia o tuvo una exposición reciente a un alérgeno conocido? Varias reacciones alérgicas (anafilaxia) pueden presentarse con alteración del estado mental debido a los bajos niveles de oxígeno en la sangre o a la </a:t>
            </a:r>
            <a:r>
              <a:rPr lang="es-MX" sz="2800" dirty="0" err="1"/>
              <a:t>ma</a:t>
            </a:r>
            <a:endParaRPr lang="es-MX" sz="2800" dirty="0"/>
          </a:p>
          <a:p>
            <a:pPr marL="0" lvl="0" indent="0" algn="l" rtl="0">
              <a:lnSpc>
                <a:spcPct val="90000"/>
              </a:lnSpc>
              <a:spcBef>
                <a:spcPts val="0"/>
              </a:spcBef>
              <a:spcAft>
                <a:spcPts val="0"/>
              </a:spcAft>
              <a:buClr>
                <a:schemeClr val="dk1"/>
              </a:buClr>
              <a:buSzPts val="2800"/>
              <a:buNone/>
            </a:pPr>
            <a:endParaRPr lang="es-MX" sz="2800" dirty="0"/>
          </a:p>
          <a:p>
            <a:pPr marL="0" marR="0" lvl="0" indent="0" algn="l" rtl="0">
              <a:lnSpc>
                <a:spcPct val="100000"/>
              </a:lnSpc>
              <a:spcBef>
                <a:spcPts val="0"/>
              </a:spcBef>
              <a:spcAft>
                <a:spcPts val="0"/>
              </a:spcAft>
              <a:buClr>
                <a:schemeClr val="dk1"/>
              </a:buClr>
              <a:buSzPts val="1200"/>
              <a:buFont typeface="Calibri"/>
              <a:buNone/>
            </a:pPr>
            <a:r>
              <a:rPr lang="en-US" sz="2800" b="0" i="0" dirty="0">
                <a:solidFill>
                  <a:schemeClr val="dk1"/>
                </a:solidFill>
                <a:latin typeface="Calibri"/>
                <a:ea typeface="Calibri"/>
                <a:cs typeface="Calibri"/>
                <a:sym typeface="Calibri"/>
              </a:rPr>
              <a:t>Title: </a:t>
            </a:r>
            <a:r>
              <a:rPr lang="en-US" sz="1600" b="0" i="0" dirty="0">
                <a:solidFill>
                  <a:schemeClr val="dk1"/>
                </a:solidFill>
                <a:latin typeface="Calibri"/>
                <a:ea typeface="Calibri"/>
                <a:cs typeface="Calibri"/>
                <a:sym typeface="Calibri"/>
              </a:rPr>
              <a:t>Brain activity – </a:t>
            </a:r>
            <a:r>
              <a:rPr lang="en-US" sz="1600" b="0" i="0" dirty="0" err="1">
                <a:solidFill>
                  <a:schemeClr val="dk1"/>
                </a:solidFill>
                <a:latin typeface="Calibri"/>
                <a:ea typeface="Calibri"/>
                <a:cs typeface="Calibri"/>
                <a:sym typeface="Calibri"/>
              </a:rPr>
              <a:t>Métacognition</a:t>
            </a:r>
            <a:endParaRPr lang="en-US" sz="2800" b="0" i="0" dirty="0">
              <a:solidFill>
                <a:schemeClr val="dk1"/>
              </a:solidFill>
              <a:latin typeface="Calibri"/>
              <a:ea typeface="Calibri"/>
              <a:cs typeface="Calibri"/>
              <a:sym typeface="Calibri"/>
            </a:endParaRPr>
          </a:p>
          <a:p>
            <a:pPr marL="0" lvl="0" indent="0" algn="l" rtl="0">
              <a:spcBef>
                <a:spcPts val="0"/>
              </a:spcBef>
              <a:spcAft>
                <a:spcPts val="0"/>
              </a:spcAft>
              <a:buNone/>
            </a:pPr>
            <a:r>
              <a:rPr lang="en-US" sz="2800" b="0" i="0" dirty="0" err="1">
                <a:solidFill>
                  <a:schemeClr val="dk1"/>
                </a:solidFill>
                <a:latin typeface="Calibri"/>
                <a:ea typeface="Calibri"/>
                <a:cs typeface="Calibri"/>
                <a:sym typeface="Calibri"/>
              </a:rPr>
              <a:t>Creator:benoitpetit</a:t>
            </a:r>
            <a:endParaRPr lang="en-US" sz="2800" b="0" i="0" dirty="0">
              <a:solidFill>
                <a:schemeClr val="dk1"/>
              </a:solidFill>
              <a:latin typeface="Calibri"/>
              <a:ea typeface="Calibri"/>
              <a:cs typeface="Calibri"/>
              <a:sym typeface="Calibri"/>
            </a:endParaRPr>
          </a:p>
          <a:p>
            <a:pPr marL="0" lvl="0" indent="0" algn="l" rtl="0">
              <a:spcBef>
                <a:spcPts val="0"/>
              </a:spcBef>
              <a:spcAft>
                <a:spcPts val="0"/>
              </a:spcAft>
              <a:buNone/>
            </a:pPr>
            <a:r>
              <a:rPr lang="en-US" sz="2800" b="0" i="0" dirty="0">
                <a:solidFill>
                  <a:schemeClr val="dk1"/>
                </a:solidFill>
                <a:latin typeface="Calibri"/>
                <a:ea typeface="Calibri"/>
                <a:cs typeface="Calibri"/>
                <a:sym typeface="Calibri"/>
              </a:rPr>
              <a:t>Source: https://openclipart.org/detail/193152/brain-activity-metacognition</a:t>
            </a:r>
            <a:endParaRPr lang="en-US" sz="2800" dirty="0"/>
          </a:p>
          <a:p>
            <a:pPr marL="0" lvl="0" indent="0" algn="l" rtl="0">
              <a:spcBef>
                <a:spcPts val="0"/>
              </a:spcBef>
              <a:spcAft>
                <a:spcPts val="0"/>
              </a:spcAft>
              <a:buNone/>
            </a:pPr>
            <a:r>
              <a:rPr lang="en-US" sz="2800" b="0" i="0" dirty="0">
                <a:solidFill>
                  <a:schemeClr val="dk1"/>
                </a:solidFill>
                <a:latin typeface="Calibri"/>
                <a:ea typeface="Calibri"/>
                <a:cs typeface="Calibri"/>
                <a:sym typeface="Calibri"/>
              </a:rPr>
              <a:t>Copyright information: Creative </a:t>
            </a:r>
            <a:r>
              <a:rPr lang="en-US" sz="2800" b="0" i="0" dirty="0" err="1">
                <a:solidFill>
                  <a:schemeClr val="dk1"/>
                </a:solidFill>
                <a:latin typeface="Calibri"/>
                <a:ea typeface="Calibri"/>
                <a:cs typeface="Calibri"/>
                <a:sym typeface="Calibri"/>
              </a:rPr>
              <a:t>Commonz</a:t>
            </a:r>
            <a:r>
              <a:rPr lang="en-US" sz="2800" b="0" i="0" dirty="0">
                <a:solidFill>
                  <a:schemeClr val="dk1"/>
                </a:solidFill>
                <a:latin typeface="Calibri"/>
                <a:ea typeface="Calibri"/>
                <a:cs typeface="Calibri"/>
                <a:sym typeface="Calibri"/>
              </a:rPr>
              <a:t> Zero 1.0 Public Domain License </a:t>
            </a:r>
          </a:p>
          <a:p>
            <a:pPr marL="0" lvl="0" indent="0" algn="l" rtl="0">
              <a:lnSpc>
                <a:spcPct val="90000"/>
              </a:lnSpc>
              <a:spcBef>
                <a:spcPts val="0"/>
              </a:spcBef>
              <a:spcAft>
                <a:spcPts val="0"/>
              </a:spcAft>
              <a:buClr>
                <a:schemeClr val="dk1"/>
              </a:buClr>
              <a:buSzPts val="2800"/>
              <a:buNone/>
            </a:pPr>
            <a:r>
              <a:rPr lang="es-MX" sz="2800" dirty="0"/>
              <a:t>la circulación de la sangre al cerebro, a causa del estado de choque.</a:t>
            </a:r>
          </a:p>
        </p:txBody>
      </p:sp>
      <p:sp>
        <p:nvSpPr>
          <p:cNvPr id="241" name="Google Shape;241;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9" name="Google Shape;249;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MX" sz="1800" dirty="0"/>
              <a:t>¿La persona está tomando algún medicamento? Muchos medicamentos comunes pueden causar alteración del estado mental como efecto colateral, incluidos los indicados para las crisis epilépticas/convulsiones, para el dolor y para dormir. Pregunte sobre nuevos medicamentos y cambios en las dosis, y considere posibles interacciones entre medicamentos. Se debe recopilar una lista de medicamentos, ya que puede proporcionar pistas sobre una enfermedad subyacente (convulsiones, enfermedad hepática, diabetes) si la persona no está en condiciones de comunicarse. Los medicamentos opiáceos (como la morfina, la </a:t>
            </a:r>
            <a:r>
              <a:rPr lang="es-MX" sz="1800" dirty="0" err="1"/>
              <a:t>petidina</a:t>
            </a:r>
            <a:r>
              <a:rPr lang="es-MX" sz="1800" dirty="0"/>
              <a:t>, la codeína y la heroína) pueden causar alteración del estado mental.</a:t>
            </a:r>
            <a:endParaRPr sz="1800" b="0" i="0" dirty="0">
              <a:solidFill>
                <a:schemeClr val="dk1"/>
              </a:solidFill>
              <a:latin typeface="Calibri"/>
              <a:ea typeface="Calibri"/>
              <a:cs typeface="Calibri"/>
              <a:sym typeface="Calibri"/>
            </a:endParaRPr>
          </a:p>
          <a:p>
            <a:pPr marL="0" lvl="0" indent="0" algn="l" rtl="0">
              <a:spcBef>
                <a:spcPts val="0"/>
              </a:spcBef>
              <a:spcAft>
                <a:spcPts val="0"/>
              </a:spcAft>
              <a:buNone/>
            </a:pPr>
            <a:endParaRPr sz="1800" b="0" i="0" dirty="0">
              <a:solidFill>
                <a:schemeClr val="dk1"/>
              </a:solidFill>
              <a:latin typeface="Calibri"/>
              <a:ea typeface="Calibri"/>
              <a:cs typeface="Calibri"/>
              <a:sym typeface="Calibri"/>
            </a:endParaRPr>
          </a:p>
          <a:p>
            <a:pPr marL="0" lvl="0" indent="0" algn="l" rtl="0">
              <a:spcBef>
                <a:spcPts val="0"/>
              </a:spcBef>
              <a:spcAft>
                <a:spcPts val="0"/>
              </a:spcAft>
              <a:buNone/>
            </a:pPr>
            <a:r>
              <a:rPr lang="en-US" sz="1800" b="0" i="0" dirty="0" err="1">
                <a:solidFill>
                  <a:schemeClr val="dk1"/>
                </a:solidFill>
                <a:latin typeface="Calibri"/>
                <a:ea typeface="Calibri"/>
                <a:cs typeface="Calibri"/>
                <a:sym typeface="Calibri"/>
              </a:rPr>
              <a:t>Creator:benoitpetit</a:t>
            </a:r>
            <a:endParaRPr sz="1800" b="0" i="0" dirty="0">
              <a:solidFill>
                <a:schemeClr val="dk1"/>
              </a:solidFill>
              <a:latin typeface="Calibri"/>
              <a:ea typeface="Calibri"/>
              <a:cs typeface="Calibri"/>
              <a:sym typeface="Calibri"/>
            </a:endParaRPr>
          </a:p>
          <a:p>
            <a:pPr marL="0" lvl="0" indent="0" algn="l" rtl="0">
              <a:spcBef>
                <a:spcPts val="0"/>
              </a:spcBef>
              <a:spcAft>
                <a:spcPts val="0"/>
              </a:spcAft>
              <a:buNone/>
            </a:pPr>
            <a:r>
              <a:rPr lang="en-US" sz="1800" b="0" i="0" dirty="0">
                <a:solidFill>
                  <a:schemeClr val="dk1"/>
                </a:solidFill>
                <a:latin typeface="Calibri"/>
                <a:ea typeface="Calibri"/>
                <a:cs typeface="Calibri"/>
                <a:sym typeface="Calibri"/>
              </a:rPr>
              <a:t>Source: https://openclipart.org/detail/193152/brain-activity-metacognition</a:t>
            </a:r>
            <a:endParaRPr dirty="0"/>
          </a:p>
          <a:p>
            <a:pPr marL="0" lvl="0" indent="0" algn="l" rtl="0">
              <a:spcBef>
                <a:spcPts val="0"/>
              </a:spcBef>
              <a:spcAft>
                <a:spcPts val="0"/>
              </a:spcAft>
              <a:buNone/>
            </a:pPr>
            <a:r>
              <a:rPr lang="en-US" sz="1800" b="0" i="0" dirty="0">
                <a:solidFill>
                  <a:schemeClr val="dk1"/>
                </a:solidFill>
                <a:latin typeface="Calibri"/>
                <a:ea typeface="Calibri"/>
                <a:cs typeface="Calibri"/>
                <a:sym typeface="Calibri"/>
              </a:rPr>
              <a:t>Copyright information: Creative </a:t>
            </a:r>
            <a:r>
              <a:rPr lang="en-US" sz="1800" b="0" i="0" dirty="0" err="1">
                <a:solidFill>
                  <a:schemeClr val="dk1"/>
                </a:solidFill>
                <a:latin typeface="Calibri"/>
                <a:ea typeface="Calibri"/>
                <a:cs typeface="Calibri"/>
                <a:sym typeface="Calibri"/>
              </a:rPr>
              <a:t>Commonz</a:t>
            </a:r>
            <a:r>
              <a:rPr lang="en-US" sz="1800" b="0" i="0" dirty="0">
                <a:solidFill>
                  <a:schemeClr val="dk1"/>
                </a:solidFill>
                <a:latin typeface="Calibri"/>
                <a:ea typeface="Calibri"/>
                <a:cs typeface="Calibri"/>
                <a:sym typeface="Calibri"/>
              </a:rPr>
              <a:t> Zero 1.0 Public Domain License </a:t>
            </a:r>
            <a:endParaRPr sz="1800" b="0" i="0" dirty="0">
              <a:solidFill>
                <a:schemeClr val="dk1"/>
              </a:solidFill>
              <a:latin typeface="Calibri"/>
              <a:ea typeface="Calibri"/>
              <a:cs typeface="Calibri"/>
              <a:sym typeface="Calibri"/>
            </a:endParaRPr>
          </a:p>
          <a:p>
            <a:pPr marL="0" lvl="0" indent="0" algn="l" rtl="0">
              <a:spcBef>
                <a:spcPts val="0"/>
              </a:spcBef>
              <a:spcAft>
                <a:spcPts val="0"/>
              </a:spcAft>
              <a:buNone/>
            </a:pPr>
            <a:endParaRPr sz="1800" dirty="0"/>
          </a:p>
          <a:p>
            <a:pPr marL="457200" marR="0" lvl="0" indent="-171450" algn="l" rtl="0">
              <a:lnSpc>
                <a:spcPct val="115000"/>
              </a:lnSpc>
              <a:spcBef>
                <a:spcPts val="500"/>
              </a:spcBef>
              <a:spcAft>
                <a:spcPts val="0"/>
              </a:spcAft>
              <a:buNone/>
            </a:pPr>
            <a:endParaRPr sz="1800" b="0" i="0" u="none" strike="noStrike" cap="none" dirty="0">
              <a:solidFill>
                <a:schemeClr val="dk1"/>
              </a:solidFill>
              <a:latin typeface="Lato"/>
              <a:ea typeface="Lato"/>
              <a:cs typeface="Lato"/>
              <a:sym typeface="Lato"/>
            </a:endParaRPr>
          </a:p>
          <a:p>
            <a:pPr marL="0" lvl="0" indent="0" algn="l" rtl="0">
              <a:lnSpc>
                <a:spcPct val="115000"/>
              </a:lnSpc>
              <a:spcBef>
                <a:spcPts val="0"/>
              </a:spcBef>
              <a:spcAft>
                <a:spcPts val="0"/>
              </a:spcAft>
              <a:buClr>
                <a:schemeClr val="dk1"/>
              </a:buClr>
              <a:buSzPts val="1900"/>
              <a:buFont typeface="Calibri"/>
              <a:buNone/>
            </a:pPr>
            <a:endParaRPr sz="1900" dirty="0">
              <a:latin typeface="Lato"/>
              <a:ea typeface="Lato"/>
              <a:cs typeface="Lato"/>
              <a:sym typeface="Lato"/>
            </a:endParaRPr>
          </a:p>
          <a:p>
            <a:pPr marL="0" lvl="0" indent="0" algn="l" rtl="0">
              <a:lnSpc>
                <a:spcPct val="115000"/>
              </a:lnSpc>
              <a:spcBef>
                <a:spcPts val="0"/>
              </a:spcBef>
              <a:spcAft>
                <a:spcPts val="0"/>
              </a:spcAft>
              <a:buClr>
                <a:schemeClr val="dk1"/>
              </a:buClr>
              <a:buSzPts val="1200"/>
              <a:buFont typeface="Calibri"/>
              <a:buNone/>
            </a:pPr>
            <a:endParaRPr sz="1200" dirty="0">
              <a:latin typeface="Lato"/>
              <a:ea typeface="Lato"/>
              <a:cs typeface="Lato"/>
              <a:sym typeface="Lato"/>
            </a:endParaRPr>
          </a:p>
          <a:p>
            <a:pPr marL="0" lvl="0" indent="0" algn="l" rtl="0">
              <a:spcBef>
                <a:spcPts val="0"/>
              </a:spcBef>
              <a:spcAft>
                <a:spcPts val="0"/>
              </a:spcAft>
              <a:buNone/>
            </a:pPr>
            <a:endParaRPr dirty="0"/>
          </a:p>
        </p:txBody>
      </p:sp>
      <p:sp>
        <p:nvSpPr>
          <p:cNvPr id="250" name="Google Shape;250;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8" name="Google Shape;258;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475"/>
              <a:buFont typeface="Arial"/>
              <a:buNone/>
            </a:pPr>
            <a:r>
              <a:rPr lang="es-MX" sz="2000" dirty="0"/>
              <a:t>¿La persona tiene diabetes? En todo paciente que tenga diabetes y alteración del estado mental, cabe sospechar que tiene un nivel bajo de azúcar a causa de los medicamentos, o bien una crisis diabética. Un aumento reciente de la producción de orina, un aumento de la sed y la respiración rápida o profunda sugieren una crisis diabética (</a:t>
            </a:r>
            <a:r>
              <a:rPr lang="es-MX" sz="2000" dirty="0" err="1"/>
              <a:t>cetoacidosis</a:t>
            </a:r>
            <a:r>
              <a:rPr lang="es-MX" sz="2000" dirty="0"/>
              <a:t> diabética).</a:t>
            </a:r>
            <a:endParaRPr sz="1900" b="0" i="0" u="none" strike="noStrike" cap="none" dirty="0">
              <a:solidFill>
                <a:schemeClr val="dk1"/>
              </a:solidFill>
              <a:latin typeface="Lato"/>
              <a:ea typeface="Lato"/>
              <a:cs typeface="Lato"/>
              <a:sym typeface="Lato"/>
            </a:endParaRPr>
          </a:p>
          <a:p>
            <a:pPr marL="0" marR="0" lvl="0" indent="0" algn="l" rtl="0">
              <a:lnSpc>
                <a:spcPct val="90000"/>
              </a:lnSpc>
              <a:spcBef>
                <a:spcPts val="0"/>
              </a:spcBef>
              <a:spcAft>
                <a:spcPts val="0"/>
              </a:spcAft>
              <a:buClr>
                <a:schemeClr val="dk1"/>
              </a:buClr>
              <a:buSzPts val="475"/>
              <a:buFont typeface="Arial"/>
              <a:buNone/>
            </a:pPr>
            <a:endParaRPr sz="19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800"/>
              <a:buFont typeface="Calibri"/>
              <a:buNone/>
            </a:pPr>
            <a:r>
              <a:rPr lang="en-US" sz="1800" b="0" i="0" dirty="0">
                <a:solidFill>
                  <a:schemeClr val="dk1"/>
                </a:solidFill>
                <a:latin typeface="Calibri"/>
                <a:ea typeface="Calibri"/>
                <a:cs typeface="Calibri"/>
                <a:sym typeface="Calibri"/>
              </a:rPr>
              <a:t>Image:</a:t>
            </a:r>
            <a:endParaRPr dirty="0"/>
          </a:p>
          <a:p>
            <a:pPr marL="0" marR="0" lvl="0" indent="0" algn="l" rtl="0">
              <a:lnSpc>
                <a:spcPct val="100000"/>
              </a:lnSpc>
              <a:spcBef>
                <a:spcPts val="0"/>
              </a:spcBef>
              <a:spcAft>
                <a:spcPts val="0"/>
              </a:spcAft>
              <a:buClr>
                <a:schemeClr val="dk1"/>
              </a:buClr>
              <a:buSzPts val="1800"/>
              <a:buFont typeface="Calibri"/>
              <a:buNone/>
            </a:pPr>
            <a:r>
              <a:rPr lang="en-US" sz="1800" b="0" i="0" dirty="0">
                <a:solidFill>
                  <a:schemeClr val="dk1"/>
                </a:solidFill>
                <a:latin typeface="Calibri"/>
                <a:ea typeface="Calibri"/>
                <a:cs typeface="Calibri"/>
                <a:sym typeface="Calibri"/>
              </a:rPr>
              <a:t>Title: </a:t>
            </a:r>
            <a:r>
              <a:rPr lang="en-US" sz="1100" b="0" i="0" dirty="0">
                <a:solidFill>
                  <a:schemeClr val="dk1"/>
                </a:solidFill>
                <a:latin typeface="Calibri"/>
                <a:ea typeface="Calibri"/>
                <a:cs typeface="Calibri"/>
                <a:sym typeface="Calibri"/>
              </a:rPr>
              <a:t>Brain activity – </a:t>
            </a:r>
            <a:r>
              <a:rPr lang="en-US" sz="1100" b="0" i="0" dirty="0" err="1">
                <a:solidFill>
                  <a:schemeClr val="dk1"/>
                </a:solidFill>
                <a:latin typeface="Calibri"/>
                <a:ea typeface="Calibri"/>
                <a:cs typeface="Calibri"/>
                <a:sym typeface="Calibri"/>
              </a:rPr>
              <a:t>Métacognition</a:t>
            </a:r>
            <a:endParaRPr sz="1800" b="0" i="0" dirty="0">
              <a:solidFill>
                <a:schemeClr val="dk1"/>
              </a:solidFill>
              <a:latin typeface="Calibri"/>
              <a:ea typeface="Calibri"/>
              <a:cs typeface="Calibri"/>
              <a:sym typeface="Calibri"/>
            </a:endParaRPr>
          </a:p>
          <a:p>
            <a:pPr marL="0" lvl="0" indent="0" algn="l" rtl="0">
              <a:spcBef>
                <a:spcPts val="0"/>
              </a:spcBef>
              <a:spcAft>
                <a:spcPts val="0"/>
              </a:spcAft>
              <a:buNone/>
            </a:pPr>
            <a:r>
              <a:rPr lang="en-US" sz="1800" b="0" i="0" dirty="0" err="1">
                <a:solidFill>
                  <a:schemeClr val="dk1"/>
                </a:solidFill>
                <a:latin typeface="Calibri"/>
                <a:ea typeface="Calibri"/>
                <a:cs typeface="Calibri"/>
                <a:sym typeface="Calibri"/>
              </a:rPr>
              <a:t>Creator:benoitpetit</a:t>
            </a:r>
            <a:endParaRPr sz="1800" b="0" i="0" dirty="0">
              <a:solidFill>
                <a:schemeClr val="dk1"/>
              </a:solidFill>
              <a:latin typeface="Calibri"/>
              <a:ea typeface="Calibri"/>
              <a:cs typeface="Calibri"/>
              <a:sym typeface="Calibri"/>
            </a:endParaRPr>
          </a:p>
          <a:p>
            <a:pPr marL="0" lvl="0" indent="0" algn="l" rtl="0">
              <a:spcBef>
                <a:spcPts val="0"/>
              </a:spcBef>
              <a:spcAft>
                <a:spcPts val="0"/>
              </a:spcAft>
              <a:buNone/>
            </a:pPr>
            <a:r>
              <a:rPr lang="en-US" sz="1800" b="0" i="0" dirty="0">
                <a:solidFill>
                  <a:schemeClr val="dk1"/>
                </a:solidFill>
                <a:latin typeface="Calibri"/>
                <a:ea typeface="Calibri"/>
                <a:cs typeface="Calibri"/>
                <a:sym typeface="Calibri"/>
              </a:rPr>
              <a:t>Source: https://openclipart.org/detail/193152/brain-activity-metacognition</a:t>
            </a:r>
            <a:endParaRPr dirty="0"/>
          </a:p>
          <a:p>
            <a:pPr marL="0" lvl="0" indent="0" algn="l" rtl="0">
              <a:spcBef>
                <a:spcPts val="0"/>
              </a:spcBef>
              <a:spcAft>
                <a:spcPts val="0"/>
              </a:spcAft>
              <a:buNone/>
            </a:pPr>
            <a:r>
              <a:rPr lang="en-US" sz="1800" b="0" i="0" dirty="0">
                <a:solidFill>
                  <a:schemeClr val="dk1"/>
                </a:solidFill>
                <a:latin typeface="Calibri"/>
                <a:ea typeface="Calibri"/>
                <a:cs typeface="Calibri"/>
                <a:sym typeface="Calibri"/>
              </a:rPr>
              <a:t>Copyright information: Creative </a:t>
            </a:r>
            <a:r>
              <a:rPr lang="en-US" sz="1800" b="0" i="0" dirty="0" err="1">
                <a:solidFill>
                  <a:schemeClr val="dk1"/>
                </a:solidFill>
                <a:latin typeface="Calibri"/>
                <a:ea typeface="Calibri"/>
                <a:cs typeface="Calibri"/>
                <a:sym typeface="Calibri"/>
              </a:rPr>
              <a:t>Commonz</a:t>
            </a:r>
            <a:r>
              <a:rPr lang="en-US" sz="1800" b="0" i="0" dirty="0">
                <a:solidFill>
                  <a:schemeClr val="dk1"/>
                </a:solidFill>
                <a:latin typeface="Calibri"/>
                <a:ea typeface="Calibri"/>
                <a:cs typeface="Calibri"/>
                <a:sym typeface="Calibri"/>
              </a:rPr>
              <a:t> Zero 1.0 Public Domain License </a:t>
            </a:r>
            <a:endParaRPr sz="1800" b="0" i="0" dirty="0">
              <a:solidFill>
                <a:schemeClr val="dk1"/>
              </a:solidFill>
              <a:latin typeface="Calibri"/>
              <a:ea typeface="Calibri"/>
              <a:cs typeface="Calibri"/>
              <a:sym typeface="Calibri"/>
            </a:endParaRPr>
          </a:p>
          <a:p>
            <a:pPr marL="0" lvl="0" indent="0" algn="l" rtl="0">
              <a:spcBef>
                <a:spcPts val="0"/>
              </a:spcBef>
              <a:spcAft>
                <a:spcPts val="0"/>
              </a:spcAft>
              <a:buNone/>
            </a:pPr>
            <a:endParaRPr sz="1800" dirty="0"/>
          </a:p>
          <a:p>
            <a:pPr marL="457200" marR="0" lvl="0" indent="-171450" algn="l" rtl="0">
              <a:lnSpc>
                <a:spcPct val="115000"/>
              </a:lnSpc>
              <a:spcBef>
                <a:spcPts val="500"/>
              </a:spcBef>
              <a:spcAft>
                <a:spcPts val="0"/>
              </a:spcAft>
              <a:buNone/>
            </a:pPr>
            <a:endParaRPr sz="1800" b="0" i="0" u="none" strike="noStrike" cap="none" dirty="0">
              <a:solidFill>
                <a:schemeClr val="dk1"/>
              </a:solidFill>
              <a:latin typeface="Lato"/>
              <a:ea typeface="Lato"/>
              <a:cs typeface="Lato"/>
              <a:sym typeface="Lato"/>
            </a:endParaRPr>
          </a:p>
          <a:p>
            <a:pPr marL="0" marR="0" lvl="0" indent="0" algn="l" rtl="0">
              <a:lnSpc>
                <a:spcPct val="90000"/>
              </a:lnSpc>
              <a:spcBef>
                <a:spcPts val="0"/>
              </a:spcBef>
              <a:spcAft>
                <a:spcPts val="0"/>
              </a:spcAft>
              <a:buClr>
                <a:schemeClr val="dk1"/>
              </a:buClr>
              <a:buSzPts val="475"/>
              <a:buFont typeface="Arial"/>
              <a:buNone/>
            </a:pPr>
            <a:endParaRPr sz="1900" b="0" i="0" u="none" strike="noStrike" cap="none" dirty="0">
              <a:solidFill>
                <a:schemeClr val="dk1"/>
              </a:solidFill>
              <a:latin typeface="Lato"/>
              <a:ea typeface="Lato"/>
              <a:cs typeface="Lato"/>
              <a:sym typeface="Lato"/>
            </a:endParaRPr>
          </a:p>
          <a:p>
            <a:pPr marL="0" lvl="0" indent="0" algn="l" rtl="0">
              <a:lnSpc>
                <a:spcPct val="115000"/>
              </a:lnSpc>
              <a:spcBef>
                <a:spcPts val="0"/>
              </a:spcBef>
              <a:spcAft>
                <a:spcPts val="0"/>
              </a:spcAft>
              <a:buClr>
                <a:schemeClr val="dk1"/>
              </a:buClr>
              <a:buSzPts val="1200"/>
              <a:buFont typeface="Calibri"/>
              <a:buNone/>
            </a:pPr>
            <a:endParaRPr sz="1200" dirty="0">
              <a:latin typeface="Lato"/>
              <a:ea typeface="Lato"/>
              <a:cs typeface="Lato"/>
              <a:sym typeface="Lato"/>
            </a:endParaRPr>
          </a:p>
          <a:p>
            <a:pPr marL="0" lvl="0" indent="0" algn="l" rtl="0">
              <a:spcBef>
                <a:spcPts val="0"/>
              </a:spcBef>
              <a:spcAft>
                <a:spcPts val="0"/>
              </a:spcAft>
              <a:buNone/>
            </a:pPr>
            <a:endParaRPr dirty="0"/>
          </a:p>
        </p:txBody>
      </p:sp>
      <p:sp>
        <p:nvSpPr>
          <p:cNvPr id="259" name="Google Shape;259;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7" name="Google Shape;267;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MX" dirty="0"/>
              <a:t>¿La persona tiene antecedentes de cardiopatía? </a:t>
            </a:r>
          </a:p>
          <a:p>
            <a:pPr marL="0" lvl="0" indent="0" algn="l" rtl="0">
              <a:spcBef>
                <a:spcPts val="0"/>
              </a:spcBef>
              <a:spcAft>
                <a:spcPts val="0"/>
              </a:spcAft>
              <a:buNone/>
            </a:pPr>
            <a:r>
              <a:rPr lang="es-MX" dirty="0"/>
              <a:t>Un ataque cardíaco puede reducir el flujo de sangre y el oxígeno que llegan al cerebro, causando confusión. Las personas con cardiopatía también tienen un riesgo aumentado de accidente cerebrovascular (ACV).  </a:t>
            </a:r>
          </a:p>
          <a:p>
            <a:pPr marL="0" lvl="0" indent="0" algn="l" rtl="0">
              <a:spcBef>
                <a:spcPts val="0"/>
              </a:spcBef>
              <a:spcAft>
                <a:spcPts val="0"/>
              </a:spcAft>
              <a:buNone/>
            </a:pPr>
            <a:endParaRPr lang="es-MX" dirty="0"/>
          </a:p>
          <a:p>
            <a:pPr marL="0" lvl="0" indent="0" algn="l" rtl="0">
              <a:spcBef>
                <a:spcPts val="0"/>
              </a:spcBef>
              <a:spcAft>
                <a:spcPts val="0"/>
              </a:spcAft>
              <a:buNone/>
            </a:pPr>
            <a:r>
              <a:rPr lang="es-MX" dirty="0"/>
              <a:t>¿La persona tiene antecedentes de ACV? </a:t>
            </a:r>
          </a:p>
          <a:p>
            <a:pPr marL="0" lvl="0" indent="0" algn="l" rtl="0">
              <a:spcBef>
                <a:spcPts val="0"/>
              </a:spcBef>
              <a:spcAft>
                <a:spcPts val="0"/>
              </a:spcAft>
              <a:buNone/>
            </a:pPr>
            <a:r>
              <a:rPr lang="es-MX" dirty="0"/>
              <a:t>La alteración del estado mental en un paciente con antecedente de ACV puede sugerir un ACV o sangrado adicional en el cerebro. Asegúrese de preguntar sobre el estado mental y neurológico habitual del paciente a personas que lo conozcan. Los síntomas de un ACV antiguo pueden regresar con una enfermedad grave de cualquier tipo. </a:t>
            </a:r>
          </a:p>
          <a:p>
            <a:pPr marL="0" lvl="0" indent="0" algn="l" rtl="0">
              <a:spcBef>
                <a:spcPts val="0"/>
              </a:spcBef>
              <a:spcAft>
                <a:spcPts val="0"/>
              </a:spcAft>
              <a:buNone/>
            </a:pPr>
            <a:endParaRPr lang="es-MX" dirty="0"/>
          </a:p>
          <a:p>
            <a:pPr marL="0" lvl="0" indent="0" algn="l" rtl="0">
              <a:spcBef>
                <a:spcPts val="0"/>
              </a:spcBef>
              <a:spcAft>
                <a:spcPts val="0"/>
              </a:spcAft>
              <a:buNone/>
            </a:pPr>
            <a:r>
              <a:rPr lang="es-MX" dirty="0"/>
              <a:t> ¿La persona tiene hipertensión arterial? </a:t>
            </a:r>
          </a:p>
          <a:p>
            <a:pPr marL="0" lvl="0" indent="0" algn="l" rtl="0">
              <a:spcBef>
                <a:spcPts val="0"/>
              </a:spcBef>
              <a:spcAft>
                <a:spcPts val="0"/>
              </a:spcAft>
              <a:buNone/>
            </a:pPr>
            <a:r>
              <a:rPr lang="es-MX" dirty="0"/>
              <a:t>La hipertensión arterial aumenta el riesgo de sangrado en el cerebro y a su alrededor (accidente cerebrovascular).</a:t>
            </a:r>
            <a:endParaRPr sz="2800" b="0" i="0" u="none" strike="noStrike" cap="none" dirty="0">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chemeClr val="dk1"/>
              </a:buClr>
              <a:buSzPts val="475"/>
              <a:buFont typeface="Arial"/>
              <a:buNone/>
            </a:pPr>
            <a:endParaRPr sz="1900" b="0" i="0" u="none" strike="noStrike" cap="none" dirty="0">
              <a:solidFill>
                <a:schemeClr val="dk1"/>
              </a:solidFill>
              <a:latin typeface="Lato"/>
              <a:ea typeface="Lato"/>
              <a:cs typeface="Lato"/>
              <a:sym typeface="Lato"/>
            </a:endParaRPr>
          </a:p>
          <a:p>
            <a:pPr marL="0" marR="0" lvl="0" indent="0" algn="l" rtl="0">
              <a:lnSpc>
                <a:spcPct val="90000"/>
              </a:lnSpc>
              <a:spcBef>
                <a:spcPts val="0"/>
              </a:spcBef>
              <a:spcAft>
                <a:spcPts val="0"/>
              </a:spcAft>
              <a:buClr>
                <a:schemeClr val="dk1"/>
              </a:buClr>
              <a:buSzPts val="475"/>
              <a:buFont typeface="Arial"/>
              <a:buNone/>
            </a:pPr>
            <a:endParaRPr sz="1900" b="0" i="0" u="none" strike="noStrike" cap="none" dirty="0">
              <a:solidFill>
                <a:schemeClr val="dk1"/>
              </a:solidFill>
              <a:latin typeface="Lato"/>
              <a:ea typeface="Lato"/>
              <a:cs typeface="Lato"/>
              <a:sym typeface="Lato"/>
            </a:endParaRPr>
          </a:p>
          <a:p>
            <a:pPr marL="0" marR="0" lvl="0" indent="0" algn="l" rtl="0">
              <a:lnSpc>
                <a:spcPct val="90000"/>
              </a:lnSpc>
              <a:spcBef>
                <a:spcPts val="0"/>
              </a:spcBef>
              <a:spcAft>
                <a:spcPts val="0"/>
              </a:spcAft>
              <a:buClr>
                <a:schemeClr val="dk1"/>
              </a:buClr>
              <a:buSzPts val="475"/>
              <a:buFont typeface="Arial"/>
              <a:buNone/>
            </a:pPr>
            <a:endParaRPr sz="19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800"/>
              <a:buFont typeface="Calibri"/>
              <a:buNone/>
            </a:pPr>
            <a:r>
              <a:rPr lang="en-US" sz="1800" b="0" i="0" dirty="0">
                <a:solidFill>
                  <a:schemeClr val="dk1"/>
                </a:solidFill>
                <a:latin typeface="Calibri"/>
                <a:ea typeface="Calibri"/>
                <a:cs typeface="Calibri"/>
                <a:sym typeface="Calibri"/>
              </a:rPr>
              <a:t>Image:</a:t>
            </a:r>
            <a:endParaRPr dirty="0"/>
          </a:p>
          <a:p>
            <a:pPr marL="0" marR="0" lvl="0" indent="0" algn="l" rtl="0">
              <a:lnSpc>
                <a:spcPct val="100000"/>
              </a:lnSpc>
              <a:spcBef>
                <a:spcPts val="0"/>
              </a:spcBef>
              <a:spcAft>
                <a:spcPts val="0"/>
              </a:spcAft>
              <a:buClr>
                <a:schemeClr val="dk1"/>
              </a:buClr>
              <a:buSzPts val="1800"/>
              <a:buFont typeface="Calibri"/>
              <a:buNone/>
            </a:pPr>
            <a:r>
              <a:rPr lang="en-US" sz="1800" b="0" i="0" dirty="0">
                <a:solidFill>
                  <a:schemeClr val="dk1"/>
                </a:solidFill>
                <a:latin typeface="Calibri"/>
                <a:ea typeface="Calibri"/>
                <a:cs typeface="Calibri"/>
                <a:sym typeface="Calibri"/>
              </a:rPr>
              <a:t>Title: </a:t>
            </a:r>
            <a:r>
              <a:rPr lang="en-US" sz="1100" b="0" i="0" dirty="0">
                <a:solidFill>
                  <a:schemeClr val="dk1"/>
                </a:solidFill>
                <a:latin typeface="Calibri"/>
                <a:ea typeface="Calibri"/>
                <a:cs typeface="Calibri"/>
                <a:sym typeface="Calibri"/>
              </a:rPr>
              <a:t>Brain activity – </a:t>
            </a:r>
            <a:r>
              <a:rPr lang="en-US" sz="1100" b="0" i="0" dirty="0" err="1">
                <a:solidFill>
                  <a:schemeClr val="dk1"/>
                </a:solidFill>
                <a:latin typeface="Calibri"/>
                <a:ea typeface="Calibri"/>
                <a:cs typeface="Calibri"/>
                <a:sym typeface="Calibri"/>
              </a:rPr>
              <a:t>Métacognition</a:t>
            </a:r>
            <a:endParaRPr sz="1800" b="0" i="0" dirty="0">
              <a:solidFill>
                <a:schemeClr val="dk1"/>
              </a:solidFill>
              <a:latin typeface="Calibri"/>
              <a:ea typeface="Calibri"/>
              <a:cs typeface="Calibri"/>
              <a:sym typeface="Calibri"/>
            </a:endParaRPr>
          </a:p>
          <a:p>
            <a:pPr marL="0" lvl="0" indent="0" algn="l" rtl="0">
              <a:spcBef>
                <a:spcPts val="0"/>
              </a:spcBef>
              <a:spcAft>
                <a:spcPts val="0"/>
              </a:spcAft>
              <a:buNone/>
            </a:pPr>
            <a:r>
              <a:rPr lang="en-US" sz="1800" b="0" i="0" dirty="0" err="1">
                <a:solidFill>
                  <a:schemeClr val="dk1"/>
                </a:solidFill>
                <a:latin typeface="Calibri"/>
                <a:ea typeface="Calibri"/>
                <a:cs typeface="Calibri"/>
                <a:sym typeface="Calibri"/>
              </a:rPr>
              <a:t>Creator:benoitpetit</a:t>
            </a:r>
            <a:endParaRPr sz="1800" b="0" i="0" dirty="0">
              <a:solidFill>
                <a:schemeClr val="dk1"/>
              </a:solidFill>
              <a:latin typeface="Calibri"/>
              <a:ea typeface="Calibri"/>
              <a:cs typeface="Calibri"/>
              <a:sym typeface="Calibri"/>
            </a:endParaRPr>
          </a:p>
          <a:p>
            <a:pPr marL="0" lvl="0" indent="0" algn="l" rtl="0">
              <a:spcBef>
                <a:spcPts val="0"/>
              </a:spcBef>
              <a:spcAft>
                <a:spcPts val="0"/>
              </a:spcAft>
              <a:buNone/>
            </a:pPr>
            <a:r>
              <a:rPr lang="en-US" sz="1800" b="0" i="0" dirty="0">
                <a:solidFill>
                  <a:schemeClr val="dk1"/>
                </a:solidFill>
                <a:latin typeface="Calibri"/>
                <a:ea typeface="Calibri"/>
                <a:cs typeface="Calibri"/>
                <a:sym typeface="Calibri"/>
              </a:rPr>
              <a:t>Source: https://openclipart.org/detail/193152/brain-activity-metacognition</a:t>
            </a:r>
            <a:endParaRPr dirty="0"/>
          </a:p>
          <a:p>
            <a:pPr marL="0" lvl="0" indent="0" algn="l" rtl="0">
              <a:spcBef>
                <a:spcPts val="0"/>
              </a:spcBef>
              <a:spcAft>
                <a:spcPts val="0"/>
              </a:spcAft>
              <a:buNone/>
            </a:pPr>
            <a:r>
              <a:rPr lang="en-US" sz="1800" b="0" i="0" dirty="0">
                <a:solidFill>
                  <a:schemeClr val="dk1"/>
                </a:solidFill>
                <a:latin typeface="Calibri"/>
                <a:ea typeface="Calibri"/>
                <a:cs typeface="Calibri"/>
                <a:sym typeface="Calibri"/>
              </a:rPr>
              <a:t>Copyright information: Creative </a:t>
            </a:r>
            <a:r>
              <a:rPr lang="en-US" sz="1800" b="0" i="0" dirty="0" err="1">
                <a:solidFill>
                  <a:schemeClr val="dk1"/>
                </a:solidFill>
                <a:latin typeface="Calibri"/>
                <a:ea typeface="Calibri"/>
                <a:cs typeface="Calibri"/>
                <a:sym typeface="Calibri"/>
              </a:rPr>
              <a:t>Commonz</a:t>
            </a:r>
            <a:r>
              <a:rPr lang="en-US" sz="1800" b="0" i="0" dirty="0">
                <a:solidFill>
                  <a:schemeClr val="dk1"/>
                </a:solidFill>
                <a:latin typeface="Calibri"/>
                <a:ea typeface="Calibri"/>
                <a:cs typeface="Calibri"/>
                <a:sym typeface="Calibri"/>
              </a:rPr>
              <a:t> Zero 1.0 Public Domain License </a:t>
            </a:r>
            <a:endParaRPr sz="1800" b="0" i="0" dirty="0">
              <a:solidFill>
                <a:schemeClr val="dk1"/>
              </a:solidFill>
              <a:latin typeface="Calibri"/>
              <a:ea typeface="Calibri"/>
              <a:cs typeface="Calibri"/>
              <a:sym typeface="Calibri"/>
            </a:endParaRPr>
          </a:p>
          <a:p>
            <a:pPr marL="0" lvl="0" indent="0" algn="l" rtl="0">
              <a:spcBef>
                <a:spcPts val="0"/>
              </a:spcBef>
              <a:spcAft>
                <a:spcPts val="0"/>
              </a:spcAft>
              <a:buNone/>
            </a:pPr>
            <a:endParaRPr sz="1800" dirty="0"/>
          </a:p>
          <a:p>
            <a:pPr marL="457200" marR="0" lvl="0" indent="-171450" algn="l" rtl="0">
              <a:lnSpc>
                <a:spcPct val="115000"/>
              </a:lnSpc>
              <a:spcBef>
                <a:spcPts val="500"/>
              </a:spcBef>
              <a:spcAft>
                <a:spcPts val="0"/>
              </a:spcAft>
              <a:buNone/>
            </a:pPr>
            <a:endParaRPr sz="1800" b="0" i="0" u="none" strike="noStrike" cap="none" dirty="0">
              <a:solidFill>
                <a:schemeClr val="dk1"/>
              </a:solidFill>
              <a:latin typeface="Lato"/>
              <a:ea typeface="Lato"/>
              <a:cs typeface="Lato"/>
              <a:sym typeface="Lato"/>
            </a:endParaRPr>
          </a:p>
          <a:p>
            <a:pPr marL="0" marR="0" lvl="0" indent="0" algn="l" rtl="0">
              <a:lnSpc>
                <a:spcPct val="90000"/>
              </a:lnSpc>
              <a:spcBef>
                <a:spcPts val="0"/>
              </a:spcBef>
              <a:spcAft>
                <a:spcPts val="0"/>
              </a:spcAft>
              <a:buClr>
                <a:schemeClr val="dk1"/>
              </a:buClr>
              <a:buSzPts val="475"/>
              <a:buFont typeface="Arial"/>
              <a:buNone/>
            </a:pPr>
            <a:endParaRPr sz="1900" b="0" i="0" u="none" strike="noStrike" cap="none" dirty="0">
              <a:solidFill>
                <a:schemeClr val="dk1"/>
              </a:solidFill>
              <a:latin typeface="Lato"/>
              <a:ea typeface="Lato"/>
              <a:cs typeface="Lato"/>
              <a:sym typeface="Lato"/>
            </a:endParaRPr>
          </a:p>
          <a:p>
            <a:pPr marL="0" lvl="0" indent="0" algn="l" rtl="0">
              <a:lnSpc>
                <a:spcPct val="115000"/>
              </a:lnSpc>
              <a:spcBef>
                <a:spcPts val="0"/>
              </a:spcBef>
              <a:spcAft>
                <a:spcPts val="0"/>
              </a:spcAft>
              <a:buClr>
                <a:schemeClr val="dk1"/>
              </a:buClr>
              <a:buSzPts val="1200"/>
              <a:buFont typeface="Calibri"/>
              <a:buNone/>
            </a:pPr>
            <a:endParaRPr sz="1200" dirty="0">
              <a:latin typeface="Lato"/>
              <a:ea typeface="Lato"/>
              <a:cs typeface="Lato"/>
              <a:sym typeface="Lato"/>
            </a:endParaRPr>
          </a:p>
          <a:p>
            <a:pPr marL="0" lvl="0" indent="0" algn="l" rtl="0">
              <a:spcBef>
                <a:spcPts val="0"/>
              </a:spcBef>
              <a:spcAft>
                <a:spcPts val="0"/>
              </a:spcAft>
              <a:buNone/>
            </a:pPr>
            <a:endParaRPr dirty="0"/>
          </a:p>
        </p:txBody>
      </p:sp>
      <p:sp>
        <p:nvSpPr>
          <p:cNvPr id="268" name="Google Shape;268;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6" name="Google Shape;276;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MX" dirty="0"/>
              <a:t>¿La persona tiene antecedentes de crisis epiléptica/convulsiones?</a:t>
            </a:r>
          </a:p>
          <a:p>
            <a:pPr marL="0" lvl="0" indent="0" algn="l" rtl="0">
              <a:spcBef>
                <a:spcPts val="0"/>
              </a:spcBef>
              <a:spcAft>
                <a:spcPts val="0"/>
              </a:spcAft>
              <a:buNone/>
            </a:pPr>
            <a:r>
              <a:rPr lang="es-MX" dirty="0"/>
              <a:t>La alteración del estado mental en un paciente con antecedentes de crisis epilépticas puede sugerir que el paciente está teniendo o ha tenido una convulsión. Si hay antecedentes de epilepsia (crisis epiléptica primaria/trastorno convulsivo), pregunte sobre la medicación que toma habitualmente el paciente y si tuvo cambios recientes de dosis o se saltó alguna dosis. Si hubo testigos de la convulsión, pregúnteles si el paciente sufrió una caída o un traumatismo de cráneo. Pregunte siempre si la convulsión fue igual o diferente a convulsiones anteriores. Recuerde que la recuperación del estado mental normal después de las convulsiones no suele tardar más que entre media hora y algunas horas, aunque los pacientes pueden sentirse cansados más tiempo. Las alteraciones del estado mental más prolongadas sugieren que la causa es otra. </a:t>
            </a:r>
            <a:endParaRPr sz="2800" b="0" i="0" u="none" strike="noStrike" cap="none" dirty="0">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700"/>
              <a:buFont typeface="Arial"/>
              <a:buNone/>
            </a:pPr>
            <a:endParaRPr sz="2800" b="0" i="0" u="none" strike="noStrike" cap="none" dirty="0">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chemeClr val="dk1"/>
              </a:buClr>
              <a:buSzPts val="475"/>
              <a:buFont typeface="Arial"/>
              <a:buNone/>
            </a:pPr>
            <a:endParaRPr sz="1900" b="0" i="0" u="none" strike="noStrike" cap="none" dirty="0">
              <a:solidFill>
                <a:schemeClr val="dk1"/>
              </a:solidFill>
              <a:latin typeface="Lato"/>
              <a:ea typeface="Lato"/>
              <a:cs typeface="Lato"/>
              <a:sym typeface="Lato"/>
            </a:endParaRPr>
          </a:p>
          <a:p>
            <a:pPr marL="0" marR="0" lvl="0" indent="0" algn="l" rtl="0">
              <a:lnSpc>
                <a:spcPct val="90000"/>
              </a:lnSpc>
              <a:spcBef>
                <a:spcPts val="0"/>
              </a:spcBef>
              <a:spcAft>
                <a:spcPts val="0"/>
              </a:spcAft>
              <a:buClr>
                <a:schemeClr val="dk1"/>
              </a:buClr>
              <a:buSzPts val="475"/>
              <a:buFont typeface="Arial"/>
              <a:buNone/>
            </a:pPr>
            <a:endParaRPr sz="1900" b="0" i="0" u="none" strike="noStrike" cap="none" dirty="0">
              <a:solidFill>
                <a:schemeClr val="dk1"/>
              </a:solidFill>
              <a:latin typeface="Lato"/>
              <a:ea typeface="Lato"/>
              <a:cs typeface="Lato"/>
              <a:sym typeface="Lato"/>
            </a:endParaRPr>
          </a:p>
          <a:p>
            <a:pPr marL="0" marR="0" lvl="0" indent="0" algn="l" rtl="0">
              <a:lnSpc>
                <a:spcPct val="90000"/>
              </a:lnSpc>
              <a:spcBef>
                <a:spcPts val="0"/>
              </a:spcBef>
              <a:spcAft>
                <a:spcPts val="0"/>
              </a:spcAft>
              <a:buClr>
                <a:schemeClr val="dk1"/>
              </a:buClr>
              <a:buSzPts val="475"/>
              <a:buFont typeface="Arial"/>
              <a:buNone/>
            </a:pPr>
            <a:endParaRPr sz="19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800"/>
              <a:buFont typeface="Calibri"/>
              <a:buNone/>
            </a:pPr>
            <a:r>
              <a:rPr lang="en-US" sz="1800" b="0" i="0" dirty="0">
                <a:solidFill>
                  <a:schemeClr val="dk1"/>
                </a:solidFill>
                <a:latin typeface="Calibri"/>
                <a:ea typeface="Calibri"/>
                <a:cs typeface="Calibri"/>
                <a:sym typeface="Calibri"/>
              </a:rPr>
              <a:t>Image:</a:t>
            </a:r>
            <a:endParaRPr dirty="0"/>
          </a:p>
          <a:p>
            <a:pPr marL="0" marR="0" lvl="0" indent="0" algn="l" rtl="0">
              <a:lnSpc>
                <a:spcPct val="100000"/>
              </a:lnSpc>
              <a:spcBef>
                <a:spcPts val="0"/>
              </a:spcBef>
              <a:spcAft>
                <a:spcPts val="0"/>
              </a:spcAft>
              <a:buClr>
                <a:schemeClr val="dk1"/>
              </a:buClr>
              <a:buSzPts val="1800"/>
              <a:buFont typeface="Calibri"/>
              <a:buNone/>
            </a:pPr>
            <a:r>
              <a:rPr lang="en-US" sz="1800" b="0" i="0" dirty="0">
                <a:solidFill>
                  <a:schemeClr val="dk1"/>
                </a:solidFill>
                <a:latin typeface="Calibri"/>
                <a:ea typeface="Calibri"/>
                <a:cs typeface="Calibri"/>
                <a:sym typeface="Calibri"/>
              </a:rPr>
              <a:t>Title: </a:t>
            </a:r>
            <a:r>
              <a:rPr lang="en-US" sz="1100" b="0" i="0" dirty="0">
                <a:solidFill>
                  <a:schemeClr val="dk1"/>
                </a:solidFill>
                <a:latin typeface="Calibri"/>
                <a:ea typeface="Calibri"/>
                <a:cs typeface="Calibri"/>
                <a:sym typeface="Calibri"/>
              </a:rPr>
              <a:t>Brain activity – </a:t>
            </a:r>
            <a:r>
              <a:rPr lang="en-US" sz="1100" b="0" i="0" dirty="0" err="1">
                <a:solidFill>
                  <a:schemeClr val="dk1"/>
                </a:solidFill>
                <a:latin typeface="Calibri"/>
                <a:ea typeface="Calibri"/>
                <a:cs typeface="Calibri"/>
                <a:sym typeface="Calibri"/>
              </a:rPr>
              <a:t>Métacognition</a:t>
            </a:r>
            <a:endParaRPr sz="1800" b="0" i="0" dirty="0">
              <a:solidFill>
                <a:schemeClr val="dk1"/>
              </a:solidFill>
              <a:latin typeface="Calibri"/>
              <a:ea typeface="Calibri"/>
              <a:cs typeface="Calibri"/>
              <a:sym typeface="Calibri"/>
            </a:endParaRPr>
          </a:p>
          <a:p>
            <a:pPr marL="0" lvl="0" indent="0" algn="l" rtl="0">
              <a:spcBef>
                <a:spcPts val="0"/>
              </a:spcBef>
              <a:spcAft>
                <a:spcPts val="0"/>
              </a:spcAft>
              <a:buNone/>
            </a:pPr>
            <a:r>
              <a:rPr lang="en-US" sz="1800" b="0" i="0" dirty="0" err="1">
                <a:solidFill>
                  <a:schemeClr val="dk1"/>
                </a:solidFill>
                <a:latin typeface="Calibri"/>
                <a:ea typeface="Calibri"/>
                <a:cs typeface="Calibri"/>
                <a:sym typeface="Calibri"/>
              </a:rPr>
              <a:t>Creator:benoitpetit</a:t>
            </a:r>
            <a:endParaRPr sz="1800" b="0" i="0" dirty="0">
              <a:solidFill>
                <a:schemeClr val="dk1"/>
              </a:solidFill>
              <a:latin typeface="Calibri"/>
              <a:ea typeface="Calibri"/>
              <a:cs typeface="Calibri"/>
              <a:sym typeface="Calibri"/>
            </a:endParaRPr>
          </a:p>
          <a:p>
            <a:pPr marL="0" lvl="0" indent="0" algn="l" rtl="0">
              <a:spcBef>
                <a:spcPts val="0"/>
              </a:spcBef>
              <a:spcAft>
                <a:spcPts val="0"/>
              </a:spcAft>
              <a:buNone/>
            </a:pPr>
            <a:r>
              <a:rPr lang="en-US" sz="1800" b="0" i="0" dirty="0">
                <a:solidFill>
                  <a:schemeClr val="dk1"/>
                </a:solidFill>
                <a:latin typeface="Calibri"/>
                <a:ea typeface="Calibri"/>
                <a:cs typeface="Calibri"/>
                <a:sym typeface="Calibri"/>
              </a:rPr>
              <a:t>Source: https://openclipart.org/detail/193152/brain-activity-metacognition</a:t>
            </a:r>
            <a:endParaRPr dirty="0"/>
          </a:p>
          <a:p>
            <a:pPr marL="0" lvl="0" indent="0" algn="l" rtl="0">
              <a:spcBef>
                <a:spcPts val="0"/>
              </a:spcBef>
              <a:spcAft>
                <a:spcPts val="0"/>
              </a:spcAft>
              <a:buNone/>
            </a:pPr>
            <a:r>
              <a:rPr lang="en-US" sz="1800" b="0" i="0" dirty="0">
                <a:solidFill>
                  <a:schemeClr val="dk1"/>
                </a:solidFill>
                <a:latin typeface="Calibri"/>
                <a:ea typeface="Calibri"/>
                <a:cs typeface="Calibri"/>
                <a:sym typeface="Calibri"/>
              </a:rPr>
              <a:t>Copyright information: Creative </a:t>
            </a:r>
            <a:r>
              <a:rPr lang="en-US" sz="1800" b="0" i="0" dirty="0" err="1">
                <a:solidFill>
                  <a:schemeClr val="dk1"/>
                </a:solidFill>
                <a:latin typeface="Calibri"/>
                <a:ea typeface="Calibri"/>
                <a:cs typeface="Calibri"/>
                <a:sym typeface="Calibri"/>
              </a:rPr>
              <a:t>Commonz</a:t>
            </a:r>
            <a:r>
              <a:rPr lang="en-US" sz="1800" b="0" i="0" dirty="0">
                <a:solidFill>
                  <a:schemeClr val="dk1"/>
                </a:solidFill>
                <a:latin typeface="Calibri"/>
                <a:ea typeface="Calibri"/>
                <a:cs typeface="Calibri"/>
                <a:sym typeface="Calibri"/>
              </a:rPr>
              <a:t> Zero 1.0 Public Domain License </a:t>
            </a:r>
            <a:endParaRPr sz="1800" b="0" i="0" dirty="0">
              <a:solidFill>
                <a:schemeClr val="dk1"/>
              </a:solidFill>
              <a:latin typeface="Calibri"/>
              <a:ea typeface="Calibri"/>
              <a:cs typeface="Calibri"/>
              <a:sym typeface="Calibri"/>
            </a:endParaRPr>
          </a:p>
          <a:p>
            <a:pPr marL="0" lvl="0" indent="0" algn="l" rtl="0">
              <a:spcBef>
                <a:spcPts val="0"/>
              </a:spcBef>
              <a:spcAft>
                <a:spcPts val="0"/>
              </a:spcAft>
              <a:buNone/>
            </a:pPr>
            <a:endParaRPr sz="1800" dirty="0"/>
          </a:p>
          <a:p>
            <a:pPr marL="457200" marR="0" lvl="0" indent="-171450" algn="l" rtl="0">
              <a:lnSpc>
                <a:spcPct val="115000"/>
              </a:lnSpc>
              <a:spcBef>
                <a:spcPts val="500"/>
              </a:spcBef>
              <a:spcAft>
                <a:spcPts val="0"/>
              </a:spcAft>
              <a:buNone/>
            </a:pPr>
            <a:endParaRPr sz="1800" b="0" i="0" u="none" strike="noStrike" cap="none" dirty="0">
              <a:solidFill>
                <a:schemeClr val="dk1"/>
              </a:solidFill>
              <a:latin typeface="Lato"/>
              <a:ea typeface="Lato"/>
              <a:cs typeface="Lato"/>
              <a:sym typeface="Lato"/>
            </a:endParaRPr>
          </a:p>
          <a:p>
            <a:pPr marL="0" marR="0" lvl="0" indent="0" algn="l" rtl="0">
              <a:lnSpc>
                <a:spcPct val="90000"/>
              </a:lnSpc>
              <a:spcBef>
                <a:spcPts val="0"/>
              </a:spcBef>
              <a:spcAft>
                <a:spcPts val="0"/>
              </a:spcAft>
              <a:buClr>
                <a:schemeClr val="dk1"/>
              </a:buClr>
              <a:buSzPts val="475"/>
              <a:buFont typeface="Arial"/>
              <a:buNone/>
            </a:pPr>
            <a:endParaRPr sz="1900" b="0" i="0" u="none" strike="noStrike" cap="none" dirty="0">
              <a:solidFill>
                <a:schemeClr val="dk1"/>
              </a:solidFill>
              <a:latin typeface="Lato"/>
              <a:ea typeface="Lato"/>
              <a:cs typeface="Lato"/>
              <a:sym typeface="Lato"/>
            </a:endParaRPr>
          </a:p>
          <a:p>
            <a:pPr marL="0" lvl="0" indent="0" algn="l" rtl="0">
              <a:lnSpc>
                <a:spcPct val="115000"/>
              </a:lnSpc>
              <a:spcBef>
                <a:spcPts val="0"/>
              </a:spcBef>
              <a:spcAft>
                <a:spcPts val="0"/>
              </a:spcAft>
              <a:buClr>
                <a:schemeClr val="dk1"/>
              </a:buClr>
              <a:buSzPts val="1200"/>
              <a:buFont typeface="Calibri"/>
              <a:buNone/>
            </a:pPr>
            <a:endParaRPr sz="1200" dirty="0">
              <a:latin typeface="Lato"/>
              <a:ea typeface="Lato"/>
              <a:cs typeface="Lato"/>
              <a:sym typeface="Lato"/>
            </a:endParaRPr>
          </a:p>
          <a:p>
            <a:pPr marL="0" lvl="0" indent="0" algn="l" rtl="0">
              <a:spcBef>
                <a:spcPts val="0"/>
              </a:spcBef>
              <a:spcAft>
                <a:spcPts val="0"/>
              </a:spcAft>
              <a:buNone/>
            </a:pPr>
            <a:endParaRPr dirty="0"/>
          </a:p>
        </p:txBody>
      </p:sp>
      <p:sp>
        <p:nvSpPr>
          <p:cNvPr id="277" name="Google Shape;277;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5" name="Google Shape;285;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MX" dirty="0"/>
              <a:t>¿La persona tiene infección por VIH? </a:t>
            </a:r>
          </a:p>
          <a:p>
            <a:pPr marL="0" lvl="0" indent="0" algn="l" rtl="0">
              <a:spcBef>
                <a:spcPts val="0"/>
              </a:spcBef>
              <a:spcAft>
                <a:spcPts val="0"/>
              </a:spcAft>
              <a:buNone/>
            </a:pPr>
            <a:r>
              <a:rPr lang="es-MX" dirty="0"/>
              <a:t>La alteración del estado mental en una persona con VIH pueden sugerir una infección en el cerebro o alrededor de este (meningitis, encefalitis). </a:t>
            </a:r>
          </a:p>
          <a:p>
            <a:pPr marL="0" lvl="0" indent="0" algn="l" rtl="0">
              <a:spcBef>
                <a:spcPts val="0"/>
              </a:spcBef>
              <a:spcAft>
                <a:spcPts val="0"/>
              </a:spcAft>
              <a:buNone/>
            </a:pPr>
            <a:endParaRPr lang="es-MX" dirty="0"/>
          </a:p>
          <a:p>
            <a:pPr marL="0" lvl="0" indent="0" algn="l" rtl="0">
              <a:spcBef>
                <a:spcPts val="0"/>
              </a:spcBef>
              <a:spcAft>
                <a:spcPts val="0"/>
              </a:spcAft>
              <a:buNone/>
            </a:pPr>
            <a:r>
              <a:rPr lang="es-MX" dirty="0"/>
              <a:t>¿La persona tiene tuberculosis? La tuberculosis puede infectar el cerebro y causar alteración del estado mental. </a:t>
            </a:r>
          </a:p>
          <a:p>
            <a:pPr marL="0" lvl="0" indent="0" algn="l" rtl="0">
              <a:spcBef>
                <a:spcPts val="0"/>
              </a:spcBef>
              <a:spcAft>
                <a:spcPts val="0"/>
              </a:spcAft>
              <a:buNone/>
            </a:pPr>
            <a:endParaRPr lang="es-MX" dirty="0"/>
          </a:p>
          <a:p>
            <a:pPr marL="0" lvl="0" indent="0" algn="l" rtl="0">
              <a:spcBef>
                <a:spcPts val="0"/>
              </a:spcBef>
              <a:spcAft>
                <a:spcPts val="0"/>
              </a:spcAft>
              <a:buNone/>
            </a:pPr>
            <a:r>
              <a:rPr lang="es-MX" dirty="0"/>
              <a:t>¿La persona tiene insuficiencia hepática o renal? La insuficiencia hepática o renal puede causar problemas con la eliminación de toxinas y desechos de la sangre, lo que puede provocar alteración del estado mental.</a:t>
            </a:r>
          </a:p>
          <a:p>
            <a:pPr marL="0" lvl="0" indent="0" algn="l" rtl="0">
              <a:spcBef>
                <a:spcPts val="0"/>
              </a:spcBef>
              <a:spcAft>
                <a:spcPts val="0"/>
              </a:spcAft>
              <a:buNone/>
            </a:pPr>
            <a:endParaRPr lang="es-MX" sz="1800" b="0" i="0" dirty="0">
              <a:solidFill>
                <a:schemeClr val="dk1"/>
              </a:solidFill>
              <a:latin typeface="Calibri"/>
              <a:ea typeface="Calibri"/>
              <a:cs typeface="Calibri"/>
              <a:sym typeface="Calibri"/>
            </a:endParaRPr>
          </a:p>
          <a:p>
            <a:pPr marL="0" lvl="0" indent="0" algn="l" rtl="0">
              <a:spcBef>
                <a:spcPts val="0"/>
              </a:spcBef>
              <a:spcAft>
                <a:spcPts val="0"/>
              </a:spcAft>
              <a:buNone/>
            </a:pPr>
            <a:r>
              <a:rPr lang="en-US" sz="1800" b="0" i="0" dirty="0">
                <a:solidFill>
                  <a:schemeClr val="dk1"/>
                </a:solidFill>
                <a:latin typeface="Calibri"/>
                <a:ea typeface="Calibri"/>
                <a:cs typeface="Calibri"/>
                <a:sym typeface="Calibri"/>
              </a:rPr>
              <a:t>Image:</a:t>
            </a:r>
            <a:endParaRPr dirty="0"/>
          </a:p>
          <a:p>
            <a:pPr marL="0" marR="0" lvl="0" indent="0" algn="l" rtl="0">
              <a:lnSpc>
                <a:spcPct val="100000"/>
              </a:lnSpc>
              <a:spcBef>
                <a:spcPts val="0"/>
              </a:spcBef>
              <a:spcAft>
                <a:spcPts val="0"/>
              </a:spcAft>
              <a:buClr>
                <a:schemeClr val="dk1"/>
              </a:buClr>
              <a:buSzPts val="1800"/>
              <a:buFont typeface="Calibri"/>
              <a:buNone/>
            </a:pPr>
            <a:r>
              <a:rPr lang="en-US" sz="1800" b="0" i="0" dirty="0">
                <a:solidFill>
                  <a:schemeClr val="dk1"/>
                </a:solidFill>
                <a:latin typeface="Calibri"/>
                <a:ea typeface="Calibri"/>
                <a:cs typeface="Calibri"/>
                <a:sym typeface="Calibri"/>
              </a:rPr>
              <a:t>Title: </a:t>
            </a:r>
            <a:r>
              <a:rPr lang="en-US" sz="1100" b="0" i="0" dirty="0">
                <a:solidFill>
                  <a:schemeClr val="dk1"/>
                </a:solidFill>
                <a:latin typeface="Calibri"/>
                <a:ea typeface="Calibri"/>
                <a:cs typeface="Calibri"/>
                <a:sym typeface="Calibri"/>
              </a:rPr>
              <a:t>Brain activity – </a:t>
            </a:r>
            <a:r>
              <a:rPr lang="en-US" sz="1100" b="0" i="0" dirty="0" err="1">
                <a:solidFill>
                  <a:schemeClr val="dk1"/>
                </a:solidFill>
                <a:latin typeface="Calibri"/>
                <a:ea typeface="Calibri"/>
                <a:cs typeface="Calibri"/>
                <a:sym typeface="Calibri"/>
              </a:rPr>
              <a:t>Métacognition</a:t>
            </a:r>
            <a:endParaRPr sz="1800" b="0" i="0" dirty="0">
              <a:solidFill>
                <a:schemeClr val="dk1"/>
              </a:solidFill>
              <a:latin typeface="Calibri"/>
              <a:ea typeface="Calibri"/>
              <a:cs typeface="Calibri"/>
              <a:sym typeface="Calibri"/>
            </a:endParaRPr>
          </a:p>
          <a:p>
            <a:pPr marL="0" lvl="0" indent="0" algn="l" rtl="0">
              <a:spcBef>
                <a:spcPts val="0"/>
              </a:spcBef>
              <a:spcAft>
                <a:spcPts val="0"/>
              </a:spcAft>
              <a:buNone/>
            </a:pPr>
            <a:r>
              <a:rPr lang="en-US" sz="1800" b="0" i="0" dirty="0" err="1">
                <a:solidFill>
                  <a:schemeClr val="dk1"/>
                </a:solidFill>
                <a:latin typeface="Calibri"/>
                <a:ea typeface="Calibri"/>
                <a:cs typeface="Calibri"/>
                <a:sym typeface="Calibri"/>
              </a:rPr>
              <a:t>Creator:benoitpetit</a:t>
            </a:r>
            <a:endParaRPr sz="1800" b="0" i="0" dirty="0">
              <a:solidFill>
                <a:schemeClr val="dk1"/>
              </a:solidFill>
              <a:latin typeface="Calibri"/>
              <a:ea typeface="Calibri"/>
              <a:cs typeface="Calibri"/>
              <a:sym typeface="Calibri"/>
            </a:endParaRPr>
          </a:p>
          <a:p>
            <a:pPr marL="0" lvl="0" indent="0" algn="l" rtl="0">
              <a:spcBef>
                <a:spcPts val="0"/>
              </a:spcBef>
              <a:spcAft>
                <a:spcPts val="0"/>
              </a:spcAft>
              <a:buNone/>
            </a:pPr>
            <a:r>
              <a:rPr lang="en-US" sz="1800" b="0" i="0" dirty="0">
                <a:solidFill>
                  <a:schemeClr val="dk1"/>
                </a:solidFill>
                <a:latin typeface="Calibri"/>
                <a:ea typeface="Calibri"/>
                <a:cs typeface="Calibri"/>
                <a:sym typeface="Calibri"/>
              </a:rPr>
              <a:t>Source: https://openclipart.org/detail/193152/brain-activity-metacognition</a:t>
            </a:r>
            <a:endParaRPr dirty="0"/>
          </a:p>
          <a:p>
            <a:pPr marL="0" lvl="0" indent="0" algn="l" rtl="0">
              <a:spcBef>
                <a:spcPts val="0"/>
              </a:spcBef>
              <a:spcAft>
                <a:spcPts val="0"/>
              </a:spcAft>
              <a:buNone/>
            </a:pPr>
            <a:r>
              <a:rPr lang="en-US" sz="1800" b="0" i="0" dirty="0">
                <a:solidFill>
                  <a:schemeClr val="dk1"/>
                </a:solidFill>
                <a:latin typeface="Calibri"/>
                <a:ea typeface="Calibri"/>
                <a:cs typeface="Calibri"/>
                <a:sym typeface="Calibri"/>
              </a:rPr>
              <a:t>Copyright information: Creative </a:t>
            </a:r>
            <a:r>
              <a:rPr lang="en-US" sz="1800" b="0" i="0" dirty="0" err="1">
                <a:solidFill>
                  <a:schemeClr val="dk1"/>
                </a:solidFill>
                <a:latin typeface="Calibri"/>
                <a:ea typeface="Calibri"/>
                <a:cs typeface="Calibri"/>
                <a:sym typeface="Calibri"/>
              </a:rPr>
              <a:t>Commonz</a:t>
            </a:r>
            <a:r>
              <a:rPr lang="en-US" sz="1800" b="0" i="0" dirty="0">
                <a:solidFill>
                  <a:schemeClr val="dk1"/>
                </a:solidFill>
                <a:latin typeface="Calibri"/>
                <a:ea typeface="Calibri"/>
                <a:cs typeface="Calibri"/>
                <a:sym typeface="Calibri"/>
              </a:rPr>
              <a:t> Zero 1.0 Public Domain License </a:t>
            </a:r>
            <a:endParaRPr sz="1800" b="0" i="0" dirty="0">
              <a:solidFill>
                <a:schemeClr val="dk1"/>
              </a:solidFill>
              <a:latin typeface="Calibri"/>
              <a:ea typeface="Calibri"/>
              <a:cs typeface="Calibri"/>
              <a:sym typeface="Calibri"/>
            </a:endParaRPr>
          </a:p>
          <a:p>
            <a:pPr marL="0" lvl="0" indent="0" algn="l" rtl="0">
              <a:spcBef>
                <a:spcPts val="0"/>
              </a:spcBef>
              <a:spcAft>
                <a:spcPts val="0"/>
              </a:spcAft>
              <a:buNone/>
            </a:pPr>
            <a:endParaRPr sz="1800" dirty="0"/>
          </a:p>
          <a:p>
            <a:pPr marL="457200" marR="0" lvl="0" indent="-171450" algn="l" rtl="0">
              <a:lnSpc>
                <a:spcPct val="115000"/>
              </a:lnSpc>
              <a:spcBef>
                <a:spcPts val="500"/>
              </a:spcBef>
              <a:spcAft>
                <a:spcPts val="0"/>
              </a:spcAft>
              <a:buNone/>
            </a:pPr>
            <a:endParaRPr sz="1800" b="0" i="0" u="none" strike="noStrike" cap="none" dirty="0">
              <a:solidFill>
                <a:schemeClr val="dk1"/>
              </a:solidFill>
              <a:latin typeface="Lato"/>
              <a:ea typeface="Lato"/>
              <a:cs typeface="Lato"/>
              <a:sym typeface="Lato"/>
            </a:endParaRPr>
          </a:p>
          <a:p>
            <a:pPr marL="0" marR="0" lvl="0" indent="0" algn="l" rtl="0">
              <a:lnSpc>
                <a:spcPct val="90000"/>
              </a:lnSpc>
              <a:spcBef>
                <a:spcPts val="0"/>
              </a:spcBef>
              <a:spcAft>
                <a:spcPts val="0"/>
              </a:spcAft>
              <a:buClr>
                <a:schemeClr val="dk1"/>
              </a:buClr>
              <a:buSzPts val="475"/>
              <a:buFont typeface="Arial"/>
              <a:buNone/>
            </a:pPr>
            <a:endParaRPr sz="1900" b="0" i="0" u="none" strike="noStrike" cap="none" dirty="0">
              <a:solidFill>
                <a:schemeClr val="dk1"/>
              </a:solidFill>
              <a:latin typeface="Lato"/>
              <a:ea typeface="Lato"/>
              <a:cs typeface="Lato"/>
              <a:sym typeface="Lato"/>
            </a:endParaRPr>
          </a:p>
          <a:p>
            <a:pPr marL="0" lvl="0" indent="0" algn="l" rtl="0">
              <a:lnSpc>
                <a:spcPct val="115000"/>
              </a:lnSpc>
              <a:spcBef>
                <a:spcPts val="0"/>
              </a:spcBef>
              <a:spcAft>
                <a:spcPts val="0"/>
              </a:spcAft>
              <a:buClr>
                <a:schemeClr val="dk1"/>
              </a:buClr>
              <a:buSzPts val="1200"/>
              <a:buFont typeface="Calibri"/>
              <a:buNone/>
            </a:pPr>
            <a:endParaRPr sz="1200" dirty="0">
              <a:latin typeface="Lato"/>
              <a:ea typeface="Lato"/>
              <a:cs typeface="Lato"/>
              <a:sym typeface="Lato"/>
            </a:endParaRPr>
          </a:p>
          <a:p>
            <a:pPr marL="0" lvl="0" indent="0" algn="l" rtl="0">
              <a:spcBef>
                <a:spcPts val="0"/>
              </a:spcBef>
              <a:spcAft>
                <a:spcPts val="0"/>
              </a:spcAft>
              <a:buNone/>
            </a:pPr>
            <a:endParaRPr dirty="0"/>
          </a:p>
        </p:txBody>
      </p:sp>
      <p:sp>
        <p:nvSpPr>
          <p:cNvPr id="286" name="Google Shape;286;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4" name="Google Shape;294;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MX" dirty="0"/>
              <a:t>¿La persona padece alcoholismo? </a:t>
            </a:r>
          </a:p>
          <a:p>
            <a:pPr marL="0" lvl="0" indent="0" algn="l" rtl="0">
              <a:spcBef>
                <a:spcPts val="0"/>
              </a:spcBef>
              <a:spcAft>
                <a:spcPts val="0"/>
              </a:spcAft>
              <a:buNone/>
            </a:pPr>
            <a:r>
              <a:rPr lang="es-MX" dirty="0"/>
              <a:t>La intoxicación con alcohol y la abstinencia de alcohol pueden presentarse con alteración del estado mental. Las personas que tienen antecedentes de alcoholismo también tienen algo riesgo de traumatismo craneoencefálico (y es posible que no recuerden las caídas) e hipoglucemia, los cuales pueden causar alteración del estado mental. </a:t>
            </a:r>
          </a:p>
          <a:p>
            <a:pPr marL="0" lvl="0" indent="0" algn="l" rtl="0">
              <a:spcBef>
                <a:spcPts val="0"/>
              </a:spcBef>
              <a:spcAft>
                <a:spcPts val="0"/>
              </a:spcAft>
              <a:buNone/>
            </a:pPr>
            <a:endParaRPr sz="1200" dirty="0">
              <a:solidFill>
                <a:schemeClr val="dk1"/>
              </a:solidFill>
              <a:latin typeface="Calibri"/>
              <a:ea typeface="Calibri"/>
              <a:cs typeface="Calibri"/>
              <a:sym typeface="Calibri"/>
            </a:endParaRPr>
          </a:p>
          <a:p>
            <a:pPr marL="0" lvl="0" indent="0" algn="l" rtl="0">
              <a:spcBef>
                <a:spcPts val="0"/>
              </a:spcBef>
              <a:spcAft>
                <a:spcPts val="0"/>
              </a:spcAft>
              <a:buNone/>
            </a:pPr>
            <a:r>
              <a:rPr lang="es-MX" dirty="0"/>
              <a:t>¿La persona abusa de drogas? </a:t>
            </a:r>
          </a:p>
          <a:p>
            <a:pPr marL="0" lvl="0" indent="0" algn="l" rtl="0">
              <a:spcBef>
                <a:spcPts val="0"/>
              </a:spcBef>
              <a:spcAft>
                <a:spcPts val="0"/>
              </a:spcAft>
              <a:buNone/>
            </a:pPr>
            <a:r>
              <a:rPr lang="es-MX" dirty="0"/>
              <a:t>Varias drogas adictivas pueden causar alteración del estado mental, como los estimulantes, los sedantes y los opiáceos.</a:t>
            </a:r>
          </a:p>
          <a:p>
            <a:pPr marL="0" lvl="0" indent="0" algn="l" rtl="0">
              <a:spcBef>
                <a:spcPts val="0"/>
              </a:spcBef>
              <a:spcAft>
                <a:spcPts val="0"/>
              </a:spcAft>
              <a:buNone/>
            </a:pPr>
            <a:endParaRPr lang="es-MX" sz="2400" b="0" i="0" u="none" strike="noStrike" cap="none" dirty="0">
              <a:solidFill>
                <a:schemeClr val="dk1"/>
              </a:solidFill>
              <a:latin typeface="Calibri"/>
              <a:ea typeface="Calibri"/>
              <a:cs typeface="Calibri"/>
              <a:sym typeface="Calibri"/>
            </a:endParaRPr>
          </a:p>
          <a:p>
            <a:pPr marL="0" lvl="0" indent="0" algn="l" rtl="0">
              <a:spcBef>
                <a:spcPts val="0"/>
              </a:spcBef>
              <a:spcAft>
                <a:spcPts val="0"/>
              </a:spcAft>
              <a:buNone/>
            </a:pPr>
            <a:r>
              <a:rPr lang="en-US" sz="2400" b="0" i="0" u="none" strike="noStrike" cap="none" dirty="0">
                <a:solidFill>
                  <a:schemeClr val="dk1"/>
                </a:solidFill>
                <a:latin typeface="Calibri"/>
                <a:ea typeface="Calibri"/>
                <a:cs typeface="Calibri"/>
                <a:sym typeface="Calibri"/>
              </a:rPr>
              <a:t> </a:t>
            </a:r>
            <a:endParaRPr dirty="0"/>
          </a:p>
          <a:p>
            <a:pPr marL="0" marR="0" lvl="0" indent="0" algn="l" rtl="0">
              <a:lnSpc>
                <a:spcPct val="100000"/>
              </a:lnSpc>
              <a:spcBef>
                <a:spcPts val="0"/>
              </a:spcBef>
              <a:spcAft>
                <a:spcPts val="0"/>
              </a:spcAft>
              <a:buClr>
                <a:schemeClr val="dk1"/>
              </a:buClr>
              <a:buSzPts val="1800"/>
              <a:buFont typeface="Calibri"/>
              <a:buNone/>
            </a:pPr>
            <a:r>
              <a:rPr lang="en-US" sz="1800" b="0" i="0" dirty="0">
                <a:solidFill>
                  <a:schemeClr val="dk1"/>
                </a:solidFill>
                <a:latin typeface="Calibri"/>
                <a:ea typeface="Calibri"/>
                <a:cs typeface="Calibri"/>
                <a:sym typeface="Calibri"/>
              </a:rPr>
              <a:t>Image:</a:t>
            </a:r>
            <a:endParaRPr dirty="0"/>
          </a:p>
          <a:p>
            <a:pPr marL="0" marR="0" lvl="0" indent="0" algn="l" rtl="0">
              <a:lnSpc>
                <a:spcPct val="100000"/>
              </a:lnSpc>
              <a:spcBef>
                <a:spcPts val="0"/>
              </a:spcBef>
              <a:spcAft>
                <a:spcPts val="0"/>
              </a:spcAft>
              <a:buClr>
                <a:schemeClr val="dk1"/>
              </a:buClr>
              <a:buSzPts val="1800"/>
              <a:buFont typeface="Calibri"/>
              <a:buNone/>
            </a:pPr>
            <a:r>
              <a:rPr lang="en-US" sz="1800" b="0" i="0" dirty="0">
                <a:solidFill>
                  <a:schemeClr val="dk1"/>
                </a:solidFill>
                <a:latin typeface="Calibri"/>
                <a:ea typeface="Calibri"/>
                <a:cs typeface="Calibri"/>
                <a:sym typeface="Calibri"/>
              </a:rPr>
              <a:t>Title: </a:t>
            </a:r>
            <a:r>
              <a:rPr lang="en-US" sz="1100" b="0" i="0" dirty="0">
                <a:solidFill>
                  <a:schemeClr val="dk1"/>
                </a:solidFill>
                <a:latin typeface="Calibri"/>
                <a:ea typeface="Calibri"/>
                <a:cs typeface="Calibri"/>
                <a:sym typeface="Calibri"/>
              </a:rPr>
              <a:t>Brain activity – </a:t>
            </a:r>
            <a:r>
              <a:rPr lang="en-US" sz="1100" b="0" i="0" dirty="0" err="1">
                <a:solidFill>
                  <a:schemeClr val="dk1"/>
                </a:solidFill>
                <a:latin typeface="Calibri"/>
                <a:ea typeface="Calibri"/>
                <a:cs typeface="Calibri"/>
                <a:sym typeface="Calibri"/>
              </a:rPr>
              <a:t>Métacognition</a:t>
            </a:r>
            <a:endParaRPr sz="1800" b="0" i="0" dirty="0">
              <a:solidFill>
                <a:schemeClr val="dk1"/>
              </a:solidFill>
              <a:latin typeface="Calibri"/>
              <a:ea typeface="Calibri"/>
              <a:cs typeface="Calibri"/>
              <a:sym typeface="Calibri"/>
            </a:endParaRPr>
          </a:p>
          <a:p>
            <a:pPr marL="0" lvl="0" indent="0" algn="l" rtl="0">
              <a:spcBef>
                <a:spcPts val="0"/>
              </a:spcBef>
              <a:spcAft>
                <a:spcPts val="0"/>
              </a:spcAft>
              <a:buNone/>
            </a:pPr>
            <a:r>
              <a:rPr lang="en-US" sz="1800" b="0" i="0" dirty="0" err="1">
                <a:solidFill>
                  <a:schemeClr val="dk1"/>
                </a:solidFill>
                <a:latin typeface="Calibri"/>
                <a:ea typeface="Calibri"/>
                <a:cs typeface="Calibri"/>
                <a:sym typeface="Calibri"/>
              </a:rPr>
              <a:t>Creator:benoitpetit</a:t>
            </a:r>
            <a:endParaRPr sz="1800" b="0" i="0" dirty="0">
              <a:solidFill>
                <a:schemeClr val="dk1"/>
              </a:solidFill>
              <a:latin typeface="Calibri"/>
              <a:ea typeface="Calibri"/>
              <a:cs typeface="Calibri"/>
              <a:sym typeface="Calibri"/>
            </a:endParaRPr>
          </a:p>
          <a:p>
            <a:pPr marL="0" lvl="0" indent="0" algn="l" rtl="0">
              <a:spcBef>
                <a:spcPts val="0"/>
              </a:spcBef>
              <a:spcAft>
                <a:spcPts val="0"/>
              </a:spcAft>
              <a:buNone/>
            </a:pPr>
            <a:r>
              <a:rPr lang="en-US" sz="1800" b="0" i="0" dirty="0">
                <a:solidFill>
                  <a:schemeClr val="dk1"/>
                </a:solidFill>
                <a:latin typeface="Calibri"/>
                <a:ea typeface="Calibri"/>
                <a:cs typeface="Calibri"/>
                <a:sym typeface="Calibri"/>
              </a:rPr>
              <a:t>Source: https://openclipart.org/detail/193152/brain-activity-metacognition</a:t>
            </a:r>
            <a:endParaRPr dirty="0"/>
          </a:p>
          <a:p>
            <a:pPr marL="0" lvl="0" indent="0" algn="l" rtl="0">
              <a:spcBef>
                <a:spcPts val="0"/>
              </a:spcBef>
              <a:spcAft>
                <a:spcPts val="0"/>
              </a:spcAft>
              <a:buNone/>
            </a:pPr>
            <a:r>
              <a:rPr lang="en-US" sz="1800" b="0" i="0" dirty="0">
                <a:solidFill>
                  <a:schemeClr val="dk1"/>
                </a:solidFill>
                <a:latin typeface="Calibri"/>
                <a:ea typeface="Calibri"/>
                <a:cs typeface="Calibri"/>
                <a:sym typeface="Calibri"/>
              </a:rPr>
              <a:t>Copyright information: Creative </a:t>
            </a:r>
            <a:r>
              <a:rPr lang="en-US" sz="1800" b="0" i="0" dirty="0" err="1">
                <a:solidFill>
                  <a:schemeClr val="dk1"/>
                </a:solidFill>
                <a:latin typeface="Calibri"/>
                <a:ea typeface="Calibri"/>
                <a:cs typeface="Calibri"/>
                <a:sym typeface="Calibri"/>
              </a:rPr>
              <a:t>Commonz</a:t>
            </a:r>
            <a:r>
              <a:rPr lang="en-US" sz="1800" b="0" i="0" dirty="0">
                <a:solidFill>
                  <a:schemeClr val="dk1"/>
                </a:solidFill>
                <a:latin typeface="Calibri"/>
                <a:ea typeface="Calibri"/>
                <a:cs typeface="Calibri"/>
                <a:sym typeface="Calibri"/>
              </a:rPr>
              <a:t> Zero 1.0 Public Domain License </a:t>
            </a:r>
            <a:endParaRPr sz="1800" b="0" i="0" dirty="0">
              <a:solidFill>
                <a:schemeClr val="dk1"/>
              </a:solidFill>
              <a:latin typeface="Calibri"/>
              <a:ea typeface="Calibri"/>
              <a:cs typeface="Calibri"/>
              <a:sym typeface="Calibri"/>
            </a:endParaRPr>
          </a:p>
          <a:p>
            <a:pPr marL="0" lvl="0" indent="0" algn="l" rtl="0">
              <a:spcBef>
                <a:spcPts val="0"/>
              </a:spcBef>
              <a:spcAft>
                <a:spcPts val="0"/>
              </a:spcAft>
              <a:buNone/>
            </a:pPr>
            <a:endParaRPr sz="1800" dirty="0"/>
          </a:p>
          <a:p>
            <a:pPr marL="457200" marR="0" lvl="0" indent="-171450" algn="l" rtl="0">
              <a:lnSpc>
                <a:spcPct val="115000"/>
              </a:lnSpc>
              <a:spcBef>
                <a:spcPts val="500"/>
              </a:spcBef>
              <a:spcAft>
                <a:spcPts val="0"/>
              </a:spcAft>
              <a:buNone/>
            </a:pPr>
            <a:endParaRPr sz="1800" b="0" i="0" u="none" strike="noStrike" cap="none" dirty="0">
              <a:solidFill>
                <a:schemeClr val="dk1"/>
              </a:solidFill>
              <a:latin typeface="Lato"/>
              <a:ea typeface="Lato"/>
              <a:cs typeface="Lato"/>
              <a:sym typeface="Lato"/>
            </a:endParaRPr>
          </a:p>
          <a:p>
            <a:pPr marL="0" marR="0" lvl="0" indent="0" algn="l" rtl="0">
              <a:lnSpc>
                <a:spcPct val="90000"/>
              </a:lnSpc>
              <a:spcBef>
                <a:spcPts val="0"/>
              </a:spcBef>
              <a:spcAft>
                <a:spcPts val="0"/>
              </a:spcAft>
              <a:buClr>
                <a:schemeClr val="dk1"/>
              </a:buClr>
              <a:buSzPts val="475"/>
              <a:buFont typeface="Arial"/>
              <a:buNone/>
            </a:pPr>
            <a:endParaRPr sz="1900" b="0" i="0" u="none" strike="noStrike" cap="none" dirty="0">
              <a:solidFill>
                <a:schemeClr val="dk1"/>
              </a:solidFill>
              <a:latin typeface="Lato"/>
              <a:ea typeface="Lato"/>
              <a:cs typeface="Lato"/>
              <a:sym typeface="Lato"/>
            </a:endParaRPr>
          </a:p>
          <a:p>
            <a:pPr marL="0" lvl="0" indent="0" algn="l" rtl="0">
              <a:lnSpc>
                <a:spcPct val="115000"/>
              </a:lnSpc>
              <a:spcBef>
                <a:spcPts val="0"/>
              </a:spcBef>
              <a:spcAft>
                <a:spcPts val="0"/>
              </a:spcAft>
              <a:buClr>
                <a:schemeClr val="dk1"/>
              </a:buClr>
              <a:buSzPts val="1200"/>
              <a:buFont typeface="Calibri"/>
              <a:buNone/>
            </a:pPr>
            <a:endParaRPr sz="1200" dirty="0">
              <a:latin typeface="Lato"/>
              <a:ea typeface="Lato"/>
              <a:cs typeface="Lato"/>
              <a:sym typeface="Lato"/>
            </a:endParaRPr>
          </a:p>
          <a:p>
            <a:pPr marL="0" lvl="0" indent="0" algn="l" rtl="0">
              <a:spcBef>
                <a:spcPts val="0"/>
              </a:spcBef>
              <a:spcAft>
                <a:spcPts val="0"/>
              </a:spcAft>
              <a:buNone/>
            </a:pPr>
            <a:endParaRPr dirty="0"/>
          </a:p>
        </p:txBody>
      </p:sp>
      <p:sp>
        <p:nvSpPr>
          <p:cNvPr id="295" name="Google Shape;295;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3" name="Google Shape;303;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chemeClr val="dk1"/>
              </a:buClr>
              <a:buSzPts val="600"/>
              <a:buFont typeface="Arial"/>
              <a:buNone/>
            </a:pPr>
            <a:r>
              <a:rPr lang="es-MX" sz="2400" dirty="0"/>
              <a:t>¿La persona es una mujer embarazada? La hipertensión arterial durante el embarazo puede provocar eclampsia (o convulsiones e hipertensión arterial). </a:t>
            </a:r>
            <a:endParaRPr lang="en-US" sz="2400" b="0" i="0" u="none" strike="noStrike" cap="none" dirty="0">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600"/>
              <a:buFont typeface="Arial"/>
              <a:buNone/>
            </a:pPr>
            <a:r>
              <a:rPr lang="en-US" sz="2400" b="0" i="0" u="none" strike="noStrike" cap="none" dirty="0">
                <a:solidFill>
                  <a:schemeClr val="dk1"/>
                </a:solidFill>
                <a:latin typeface="Calibri"/>
                <a:ea typeface="Calibri"/>
                <a:cs typeface="Calibri"/>
                <a:sym typeface="Calibri"/>
              </a:rPr>
              <a:t> </a:t>
            </a:r>
            <a:endParaRPr dirty="0"/>
          </a:p>
          <a:p>
            <a:pPr marL="0" marR="0" lvl="0" indent="0" algn="l" rtl="0">
              <a:lnSpc>
                <a:spcPct val="100000"/>
              </a:lnSpc>
              <a:spcBef>
                <a:spcPts val="0"/>
              </a:spcBef>
              <a:spcAft>
                <a:spcPts val="0"/>
              </a:spcAft>
              <a:buClr>
                <a:schemeClr val="dk1"/>
              </a:buClr>
              <a:buSzPts val="1800"/>
              <a:buFont typeface="Calibri"/>
              <a:buNone/>
            </a:pPr>
            <a:r>
              <a:rPr lang="en-US" sz="1800" b="0" i="0" dirty="0">
                <a:solidFill>
                  <a:schemeClr val="dk1"/>
                </a:solidFill>
                <a:latin typeface="Calibri"/>
                <a:ea typeface="Calibri"/>
                <a:cs typeface="Calibri"/>
                <a:sym typeface="Calibri"/>
              </a:rPr>
              <a:t>Image:</a:t>
            </a:r>
            <a:endParaRPr dirty="0"/>
          </a:p>
          <a:p>
            <a:pPr marL="0" marR="0" lvl="0" indent="0" algn="l" rtl="0">
              <a:lnSpc>
                <a:spcPct val="100000"/>
              </a:lnSpc>
              <a:spcBef>
                <a:spcPts val="0"/>
              </a:spcBef>
              <a:spcAft>
                <a:spcPts val="0"/>
              </a:spcAft>
              <a:buClr>
                <a:schemeClr val="dk1"/>
              </a:buClr>
              <a:buSzPts val="1800"/>
              <a:buFont typeface="Calibri"/>
              <a:buNone/>
            </a:pPr>
            <a:r>
              <a:rPr lang="en-US" sz="1800" b="0" i="0" dirty="0">
                <a:solidFill>
                  <a:schemeClr val="dk1"/>
                </a:solidFill>
                <a:latin typeface="Calibri"/>
                <a:ea typeface="Calibri"/>
                <a:cs typeface="Calibri"/>
                <a:sym typeface="Calibri"/>
              </a:rPr>
              <a:t>Title: </a:t>
            </a:r>
            <a:r>
              <a:rPr lang="en-US" sz="1100" b="0" i="0" dirty="0">
                <a:solidFill>
                  <a:schemeClr val="dk1"/>
                </a:solidFill>
                <a:latin typeface="Calibri"/>
                <a:ea typeface="Calibri"/>
                <a:cs typeface="Calibri"/>
                <a:sym typeface="Calibri"/>
              </a:rPr>
              <a:t>Brain activity – </a:t>
            </a:r>
            <a:r>
              <a:rPr lang="en-US" sz="1100" b="0" i="0" dirty="0" err="1">
                <a:solidFill>
                  <a:schemeClr val="dk1"/>
                </a:solidFill>
                <a:latin typeface="Calibri"/>
                <a:ea typeface="Calibri"/>
                <a:cs typeface="Calibri"/>
                <a:sym typeface="Calibri"/>
              </a:rPr>
              <a:t>Métacognition</a:t>
            </a:r>
            <a:endParaRPr sz="1800" b="0" i="0" dirty="0">
              <a:solidFill>
                <a:schemeClr val="dk1"/>
              </a:solidFill>
              <a:latin typeface="Calibri"/>
              <a:ea typeface="Calibri"/>
              <a:cs typeface="Calibri"/>
              <a:sym typeface="Calibri"/>
            </a:endParaRPr>
          </a:p>
          <a:p>
            <a:pPr marL="0" lvl="0" indent="0" algn="l" rtl="0">
              <a:spcBef>
                <a:spcPts val="0"/>
              </a:spcBef>
              <a:spcAft>
                <a:spcPts val="0"/>
              </a:spcAft>
              <a:buNone/>
            </a:pPr>
            <a:r>
              <a:rPr lang="en-US" sz="1800" b="0" i="0" dirty="0" err="1">
                <a:solidFill>
                  <a:schemeClr val="dk1"/>
                </a:solidFill>
                <a:latin typeface="Calibri"/>
                <a:ea typeface="Calibri"/>
                <a:cs typeface="Calibri"/>
                <a:sym typeface="Calibri"/>
              </a:rPr>
              <a:t>Creator:benoitpetit</a:t>
            </a:r>
            <a:endParaRPr sz="1800" b="0" i="0" dirty="0">
              <a:solidFill>
                <a:schemeClr val="dk1"/>
              </a:solidFill>
              <a:latin typeface="Calibri"/>
              <a:ea typeface="Calibri"/>
              <a:cs typeface="Calibri"/>
              <a:sym typeface="Calibri"/>
            </a:endParaRPr>
          </a:p>
          <a:p>
            <a:pPr marL="0" lvl="0" indent="0" algn="l" rtl="0">
              <a:spcBef>
                <a:spcPts val="0"/>
              </a:spcBef>
              <a:spcAft>
                <a:spcPts val="0"/>
              </a:spcAft>
              <a:buNone/>
            </a:pPr>
            <a:r>
              <a:rPr lang="en-US" sz="1800" b="0" i="0" dirty="0">
                <a:solidFill>
                  <a:schemeClr val="dk1"/>
                </a:solidFill>
                <a:latin typeface="Calibri"/>
                <a:ea typeface="Calibri"/>
                <a:cs typeface="Calibri"/>
                <a:sym typeface="Calibri"/>
              </a:rPr>
              <a:t>Source: https://openclipart.org/detail/193152/brain-activity-metacognition</a:t>
            </a:r>
            <a:endParaRPr dirty="0"/>
          </a:p>
          <a:p>
            <a:pPr marL="0" lvl="0" indent="0" algn="l" rtl="0">
              <a:spcBef>
                <a:spcPts val="0"/>
              </a:spcBef>
              <a:spcAft>
                <a:spcPts val="0"/>
              </a:spcAft>
              <a:buNone/>
            </a:pPr>
            <a:r>
              <a:rPr lang="en-US" sz="1800" b="0" i="0" dirty="0">
                <a:solidFill>
                  <a:schemeClr val="dk1"/>
                </a:solidFill>
                <a:latin typeface="Calibri"/>
                <a:ea typeface="Calibri"/>
                <a:cs typeface="Calibri"/>
                <a:sym typeface="Calibri"/>
              </a:rPr>
              <a:t>Copyright information: Creative </a:t>
            </a:r>
            <a:r>
              <a:rPr lang="en-US" sz="1800" b="0" i="0" dirty="0" err="1">
                <a:solidFill>
                  <a:schemeClr val="dk1"/>
                </a:solidFill>
                <a:latin typeface="Calibri"/>
                <a:ea typeface="Calibri"/>
                <a:cs typeface="Calibri"/>
                <a:sym typeface="Calibri"/>
              </a:rPr>
              <a:t>Commonz</a:t>
            </a:r>
            <a:r>
              <a:rPr lang="en-US" sz="1800" b="0" i="0" dirty="0">
                <a:solidFill>
                  <a:schemeClr val="dk1"/>
                </a:solidFill>
                <a:latin typeface="Calibri"/>
                <a:ea typeface="Calibri"/>
                <a:cs typeface="Calibri"/>
                <a:sym typeface="Calibri"/>
              </a:rPr>
              <a:t> Zero 1.0 Public Domain License </a:t>
            </a:r>
            <a:endParaRPr sz="1800" b="0" i="0" dirty="0">
              <a:solidFill>
                <a:schemeClr val="dk1"/>
              </a:solidFill>
              <a:latin typeface="Calibri"/>
              <a:ea typeface="Calibri"/>
              <a:cs typeface="Calibri"/>
              <a:sym typeface="Calibri"/>
            </a:endParaRPr>
          </a:p>
          <a:p>
            <a:pPr marL="0" lvl="0" indent="0" algn="l" rtl="0">
              <a:spcBef>
                <a:spcPts val="0"/>
              </a:spcBef>
              <a:spcAft>
                <a:spcPts val="0"/>
              </a:spcAft>
              <a:buNone/>
            </a:pPr>
            <a:endParaRPr sz="1800" dirty="0"/>
          </a:p>
          <a:p>
            <a:pPr marL="457200" marR="0" lvl="0" indent="-171450" algn="l" rtl="0">
              <a:lnSpc>
                <a:spcPct val="115000"/>
              </a:lnSpc>
              <a:spcBef>
                <a:spcPts val="500"/>
              </a:spcBef>
              <a:spcAft>
                <a:spcPts val="0"/>
              </a:spcAft>
              <a:buNone/>
            </a:pPr>
            <a:endParaRPr sz="1800" b="0" i="0" u="none" strike="noStrike" cap="none" dirty="0">
              <a:solidFill>
                <a:schemeClr val="dk1"/>
              </a:solidFill>
              <a:latin typeface="Lato"/>
              <a:ea typeface="Lato"/>
              <a:cs typeface="Lato"/>
              <a:sym typeface="Lato"/>
            </a:endParaRPr>
          </a:p>
          <a:p>
            <a:pPr marL="0" marR="0" lvl="0" indent="0" algn="l" rtl="0">
              <a:lnSpc>
                <a:spcPct val="90000"/>
              </a:lnSpc>
              <a:spcBef>
                <a:spcPts val="0"/>
              </a:spcBef>
              <a:spcAft>
                <a:spcPts val="0"/>
              </a:spcAft>
              <a:buClr>
                <a:schemeClr val="dk1"/>
              </a:buClr>
              <a:buSzPts val="475"/>
              <a:buFont typeface="Arial"/>
              <a:buNone/>
            </a:pPr>
            <a:endParaRPr sz="1900" b="0" i="0" u="none" strike="noStrike" cap="none" dirty="0">
              <a:solidFill>
                <a:schemeClr val="dk1"/>
              </a:solidFill>
              <a:latin typeface="Lato"/>
              <a:ea typeface="Lato"/>
              <a:cs typeface="Lato"/>
              <a:sym typeface="Lato"/>
            </a:endParaRPr>
          </a:p>
          <a:p>
            <a:pPr marL="0" lvl="0" indent="0" algn="l" rtl="0">
              <a:lnSpc>
                <a:spcPct val="115000"/>
              </a:lnSpc>
              <a:spcBef>
                <a:spcPts val="0"/>
              </a:spcBef>
              <a:spcAft>
                <a:spcPts val="0"/>
              </a:spcAft>
              <a:buClr>
                <a:schemeClr val="dk1"/>
              </a:buClr>
              <a:buSzPts val="1200"/>
              <a:buFont typeface="Calibri"/>
              <a:buNone/>
            </a:pPr>
            <a:endParaRPr sz="1200" dirty="0">
              <a:latin typeface="Lato"/>
              <a:ea typeface="Lato"/>
              <a:cs typeface="Lato"/>
              <a:sym typeface="Lato"/>
            </a:endParaRPr>
          </a:p>
          <a:p>
            <a:pPr marL="0" lvl="0" indent="0" algn="l" rtl="0">
              <a:spcBef>
                <a:spcPts val="0"/>
              </a:spcBef>
              <a:spcAft>
                <a:spcPts val="0"/>
              </a:spcAft>
              <a:buNone/>
            </a:pPr>
            <a:endParaRPr dirty="0"/>
          </a:p>
        </p:txBody>
      </p:sp>
      <p:sp>
        <p:nvSpPr>
          <p:cNvPr id="304" name="Google Shape;304;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2" name="Google Shape;312;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Calibri"/>
              <a:buNone/>
            </a:pPr>
            <a:r>
              <a:rPr lang="es-MX" sz="2000" dirty="0"/>
              <a:t>¿Cuándo fue la última vez que la persona comió o bebió? </a:t>
            </a:r>
          </a:p>
          <a:p>
            <a:pPr marL="0" marR="0" lvl="0" indent="0" algn="l" rtl="0">
              <a:lnSpc>
                <a:spcPct val="100000"/>
              </a:lnSpc>
              <a:spcBef>
                <a:spcPts val="0"/>
              </a:spcBef>
              <a:spcAft>
                <a:spcPts val="0"/>
              </a:spcAft>
              <a:buClr>
                <a:schemeClr val="dk1"/>
              </a:buClr>
              <a:buSzPts val="500"/>
              <a:buFont typeface="Calibri"/>
              <a:buNone/>
            </a:pPr>
            <a:r>
              <a:rPr lang="es-MX" sz="2000" dirty="0"/>
              <a:t>Los niveles bajos de glucosa en la sangre y la deshidratación pueden causar alteración del estado mental.</a:t>
            </a:r>
            <a:endParaRPr sz="2000" b="0" i="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2000"/>
              <a:buFont typeface="Calibri"/>
              <a:buNone/>
            </a:pPr>
            <a:endParaRPr sz="2000" b="0" i="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2000"/>
              <a:buFont typeface="Calibri"/>
              <a:buNone/>
            </a:pPr>
            <a:r>
              <a:rPr lang="en-US" sz="2000" b="0" i="0" dirty="0">
                <a:solidFill>
                  <a:schemeClr val="dk1"/>
                </a:solidFill>
                <a:latin typeface="Calibri"/>
                <a:ea typeface="Calibri"/>
                <a:cs typeface="Calibri"/>
                <a:sym typeface="Calibri"/>
              </a:rPr>
              <a:t>Image:</a:t>
            </a:r>
            <a:endParaRPr dirty="0"/>
          </a:p>
          <a:p>
            <a:pPr marL="0" marR="0" lvl="0" indent="0" algn="l" rtl="0">
              <a:lnSpc>
                <a:spcPct val="100000"/>
              </a:lnSpc>
              <a:spcBef>
                <a:spcPts val="0"/>
              </a:spcBef>
              <a:spcAft>
                <a:spcPts val="0"/>
              </a:spcAft>
              <a:buClr>
                <a:schemeClr val="dk1"/>
              </a:buClr>
              <a:buSzPts val="2000"/>
              <a:buFont typeface="Calibri"/>
              <a:buNone/>
            </a:pPr>
            <a:r>
              <a:rPr lang="en-US" sz="2000" b="0" i="0" dirty="0">
                <a:solidFill>
                  <a:schemeClr val="dk1"/>
                </a:solidFill>
                <a:latin typeface="Calibri"/>
                <a:ea typeface="Calibri"/>
                <a:cs typeface="Calibri"/>
                <a:sym typeface="Calibri"/>
              </a:rPr>
              <a:t>Title: </a:t>
            </a:r>
            <a:r>
              <a:rPr lang="en-US" sz="1200" b="0" i="0" dirty="0">
                <a:solidFill>
                  <a:schemeClr val="dk1"/>
                </a:solidFill>
                <a:latin typeface="Calibri"/>
                <a:ea typeface="Calibri"/>
                <a:cs typeface="Calibri"/>
                <a:sym typeface="Calibri"/>
              </a:rPr>
              <a:t>Brain activity – </a:t>
            </a:r>
            <a:r>
              <a:rPr lang="en-US" sz="1200" b="0" i="0" dirty="0" err="1">
                <a:solidFill>
                  <a:schemeClr val="dk1"/>
                </a:solidFill>
                <a:latin typeface="Calibri"/>
                <a:ea typeface="Calibri"/>
                <a:cs typeface="Calibri"/>
                <a:sym typeface="Calibri"/>
              </a:rPr>
              <a:t>Métacognition</a:t>
            </a:r>
            <a:endParaRPr sz="2000" b="0" i="0" dirty="0">
              <a:solidFill>
                <a:schemeClr val="dk1"/>
              </a:solidFill>
              <a:latin typeface="Calibri"/>
              <a:ea typeface="Calibri"/>
              <a:cs typeface="Calibri"/>
              <a:sym typeface="Calibri"/>
            </a:endParaRPr>
          </a:p>
          <a:p>
            <a:pPr marL="0" lvl="0" indent="0" algn="l" rtl="0">
              <a:spcBef>
                <a:spcPts val="0"/>
              </a:spcBef>
              <a:spcAft>
                <a:spcPts val="0"/>
              </a:spcAft>
              <a:buNone/>
            </a:pPr>
            <a:r>
              <a:rPr lang="en-US" sz="2000" b="0" i="0" dirty="0" err="1">
                <a:solidFill>
                  <a:schemeClr val="dk1"/>
                </a:solidFill>
                <a:latin typeface="Calibri"/>
                <a:ea typeface="Calibri"/>
                <a:cs typeface="Calibri"/>
                <a:sym typeface="Calibri"/>
              </a:rPr>
              <a:t>Creator:benoitpetit</a:t>
            </a:r>
            <a:endParaRPr sz="2000" b="0" i="0" dirty="0">
              <a:solidFill>
                <a:schemeClr val="dk1"/>
              </a:solidFill>
              <a:latin typeface="Calibri"/>
              <a:ea typeface="Calibri"/>
              <a:cs typeface="Calibri"/>
              <a:sym typeface="Calibri"/>
            </a:endParaRPr>
          </a:p>
          <a:p>
            <a:pPr marL="0" lvl="0" indent="0" algn="l" rtl="0">
              <a:spcBef>
                <a:spcPts val="0"/>
              </a:spcBef>
              <a:spcAft>
                <a:spcPts val="0"/>
              </a:spcAft>
              <a:buNone/>
            </a:pPr>
            <a:r>
              <a:rPr lang="en-US" sz="2000" b="0" i="0" dirty="0">
                <a:solidFill>
                  <a:schemeClr val="dk1"/>
                </a:solidFill>
                <a:latin typeface="Calibri"/>
                <a:ea typeface="Calibri"/>
                <a:cs typeface="Calibri"/>
                <a:sym typeface="Calibri"/>
              </a:rPr>
              <a:t>Source: https://openclipart.org/detail/193152/brain-activity-metacognition</a:t>
            </a:r>
            <a:endParaRPr dirty="0"/>
          </a:p>
          <a:p>
            <a:pPr marL="0" lvl="0" indent="0" algn="l" rtl="0">
              <a:spcBef>
                <a:spcPts val="0"/>
              </a:spcBef>
              <a:spcAft>
                <a:spcPts val="0"/>
              </a:spcAft>
              <a:buNone/>
            </a:pPr>
            <a:r>
              <a:rPr lang="en-US" sz="2000" b="0" i="0" dirty="0">
                <a:solidFill>
                  <a:schemeClr val="dk1"/>
                </a:solidFill>
                <a:latin typeface="Calibri"/>
                <a:ea typeface="Calibri"/>
                <a:cs typeface="Calibri"/>
                <a:sym typeface="Calibri"/>
              </a:rPr>
              <a:t>Copyright information: Creative </a:t>
            </a:r>
            <a:r>
              <a:rPr lang="en-US" sz="2000" b="0" i="0" dirty="0" err="1">
                <a:solidFill>
                  <a:schemeClr val="dk1"/>
                </a:solidFill>
                <a:latin typeface="Calibri"/>
                <a:ea typeface="Calibri"/>
                <a:cs typeface="Calibri"/>
                <a:sym typeface="Calibri"/>
              </a:rPr>
              <a:t>Commonz</a:t>
            </a:r>
            <a:r>
              <a:rPr lang="en-US" sz="2000" b="0" i="0" dirty="0">
                <a:solidFill>
                  <a:schemeClr val="dk1"/>
                </a:solidFill>
                <a:latin typeface="Calibri"/>
                <a:ea typeface="Calibri"/>
                <a:cs typeface="Calibri"/>
                <a:sym typeface="Calibri"/>
              </a:rPr>
              <a:t> Zero 1.0 Public Domain License </a:t>
            </a:r>
            <a:endParaRPr sz="2000" b="0" i="0" dirty="0">
              <a:solidFill>
                <a:schemeClr val="dk1"/>
              </a:solidFill>
              <a:latin typeface="Calibri"/>
              <a:ea typeface="Calibri"/>
              <a:cs typeface="Calibri"/>
              <a:sym typeface="Calibri"/>
            </a:endParaRPr>
          </a:p>
          <a:p>
            <a:pPr marL="0" lvl="0" indent="0" algn="l" rtl="0">
              <a:spcBef>
                <a:spcPts val="0"/>
              </a:spcBef>
              <a:spcAft>
                <a:spcPts val="0"/>
              </a:spcAft>
              <a:buNone/>
            </a:pPr>
            <a:endParaRPr sz="2000" dirty="0"/>
          </a:p>
          <a:p>
            <a:pPr marL="457200" marR="0" lvl="0" indent="-171450" algn="l" rtl="0">
              <a:lnSpc>
                <a:spcPct val="115000"/>
              </a:lnSpc>
              <a:spcBef>
                <a:spcPts val="500"/>
              </a:spcBef>
              <a:spcAft>
                <a:spcPts val="0"/>
              </a:spcAft>
              <a:buNone/>
            </a:pPr>
            <a:endParaRPr sz="1900" b="0" i="0" u="none" strike="noStrike" cap="none" dirty="0">
              <a:solidFill>
                <a:schemeClr val="dk1"/>
              </a:solidFill>
              <a:latin typeface="Lato"/>
              <a:ea typeface="Lato"/>
              <a:cs typeface="Lato"/>
              <a:sym typeface="Lato"/>
            </a:endParaRPr>
          </a:p>
          <a:p>
            <a:pPr marL="514350" marR="0" lvl="1" indent="0" algn="l" rtl="0">
              <a:lnSpc>
                <a:spcPct val="115000"/>
              </a:lnSpc>
              <a:spcBef>
                <a:spcPts val="500"/>
              </a:spcBef>
              <a:spcAft>
                <a:spcPts val="0"/>
              </a:spcAft>
              <a:buClr>
                <a:schemeClr val="dk1"/>
              </a:buClr>
              <a:buSzPts val="1900"/>
              <a:buFont typeface="Calibri"/>
              <a:buNone/>
            </a:pPr>
            <a:endParaRPr sz="1900" dirty="0">
              <a:latin typeface="Lato"/>
              <a:ea typeface="Lato"/>
              <a:cs typeface="Lato"/>
              <a:sym typeface="Lato"/>
            </a:endParaRPr>
          </a:p>
        </p:txBody>
      </p:sp>
      <p:sp>
        <p:nvSpPr>
          <p:cNvPr id="313" name="Google Shape;313;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3" name="Shape 10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800" kern="100" dirty="0">
                <a:effectLst/>
                <a:latin typeface="Calibri" panose="020F0502020204030204" pitchFamily="34" charset="0"/>
                <a:ea typeface="Calibri" panose="020F0502020204030204" pitchFamily="34" charset="0"/>
                <a:cs typeface="Calibri" panose="020F0502020204030204" pitchFamily="34" charset="0"/>
              </a:rPr>
              <a:t>The essential skills for this module are listed here. Each skill will be introduced in the lecture and taught during the practical sessions of this course. </a:t>
            </a:r>
            <a:endParaRPr lang="en-CH" sz="1800" kern="100" dirty="0">
              <a:effectLst/>
              <a:latin typeface="Calibri" panose="020F0502020204030204" pitchFamily="34" charset="0"/>
              <a:ea typeface="Calibri" panose="020F0502020204030204" pitchFamily="34" charset="0"/>
              <a:cs typeface="Arial" panose="020B0604020202020204" pitchFamily="34" charset="0"/>
            </a:endParaRPr>
          </a:p>
          <a:p>
            <a:pPr lvl="0">
              <a:spcBef>
                <a:spcPts val="0"/>
              </a:spcBef>
              <a:buNone/>
            </a:pPr>
            <a:endParaRPr lang="en-US" dirty="0"/>
          </a:p>
          <a:p>
            <a:pPr lvl="0">
              <a:spcBef>
                <a:spcPts val="0"/>
              </a:spcBef>
              <a:buNone/>
            </a:pPr>
            <a:endParaRPr lang="en-US" dirty="0"/>
          </a:p>
        </p:txBody>
      </p:sp>
    </p:spTree>
    <p:extLst>
      <p:ext uri="{BB962C8B-B14F-4D97-AF65-F5344CB8AC3E}">
        <p14:creationId xmlns:p14="http://schemas.microsoft.com/office/powerpoint/2010/main" val="29211452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1" name="Google Shape;321;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300"/>
              <a:buFont typeface="Arial"/>
              <a:buNone/>
            </a:pPr>
            <a:r>
              <a:rPr lang="es-MX" dirty="0"/>
              <a:t>¿La persona tuvo algún traumatismo reciente? Tanto el traumatismo craneoencefálico como la mala perfusión resultante de la pérdida de sangre pueden causar alteración del estado mental. </a:t>
            </a:r>
          </a:p>
          <a:p>
            <a:pPr marL="0" lvl="0" indent="0" algn="l" rtl="0">
              <a:spcBef>
                <a:spcPts val="0"/>
              </a:spcBef>
              <a:spcAft>
                <a:spcPts val="0"/>
              </a:spcAft>
              <a:buClr>
                <a:schemeClr val="dk1"/>
              </a:buClr>
              <a:buSzPts val="300"/>
              <a:buFont typeface="Arial"/>
              <a:buNone/>
            </a:pPr>
            <a:endParaRPr lang="es-MX" dirty="0"/>
          </a:p>
          <a:p>
            <a:pPr marL="0" lvl="0" indent="0" algn="l" rtl="0">
              <a:spcBef>
                <a:spcPts val="0"/>
              </a:spcBef>
              <a:spcAft>
                <a:spcPts val="0"/>
              </a:spcAft>
              <a:buClr>
                <a:schemeClr val="dk1"/>
              </a:buClr>
              <a:buSzPts val="300"/>
              <a:buFont typeface="Arial"/>
              <a:buNone/>
            </a:pPr>
            <a:r>
              <a:rPr lang="es-MX" dirty="0"/>
              <a:t> ¿La persona viajó recientemente a zonas donde ciertos tipos de infecciones podrían ser más comunes? Determinadas infecciones que pueden causar alteración del estado mental son a veces más comunes en ciertas zonas. El paludismo debe ser una consideración clave en muchas zonas.</a:t>
            </a:r>
            <a:endParaRPr sz="1200" b="1" i="1" dirty="0">
              <a:latin typeface="Lato"/>
              <a:ea typeface="Lato"/>
              <a:cs typeface="Lato"/>
              <a:sym typeface="Lato"/>
            </a:endParaRPr>
          </a:p>
          <a:p>
            <a:pPr marL="0" marR="0" lvl="0" indent="0" algn="l" rtl="0">
              <a:lnSpc>
                <a:spcPct val="90000"/>
              </a:lnSpc>
              <a:spcBef>
                <a:spcPts val="1000"/>
              </a:spcBef>
              <a:spcAft>
                <a:spcPts val="0"/>
              </a:spcAft>
              <a:buClr>
                <a:schemeClr val="dk1"/>
              </a:buClr>
              <a:buSzPts val="350"/>
              <a:buFont typeface="Arial"/>
              <a:buNone/>
            </a:pPr>
            <a:endParaRPr sz="1400" dirty="0"/>
          </a:p>
          <a:p>
            <a:pPr marL="914400" lvl="0" indent="-349250" algn="l" rtl="0">
              <a:spcBef>
                <a:spcPts val="500"/>
              </a:spcBef>
              <a:spcAft>
                <a:spcPts val="0"/>
              </a:spcAft>
              <a:buNone/>
            </a:pPr>
            <a:endParaRPr sz="1200" b="0" i="0" u="none" strike="noStrike" cap="none" dirty="0">
              <a:solidFill>
                <a:schemeClr val="dk1"/>
              </a:solidFill>
              <a:latin typeface="Lato"/>
              <a:ea typeface="Lato"/>
              <a:cs typeface="Lato"/>
              <a:sym typeface="Lato"/>
            </a:endParaRPr>
          </a:p>
          <a:p>
            <a:pPr marL="914400" lvl="0" indent="-349250" algn="l" rtl="0">
              <a:spcBef>
                <a:spcPts val="500"/>
              </a:spcBef>
              <a:spcAft>
                <a:spcPts val="0"/>
              </a:spcAft>
              <a:buNone/>
            </a:pPr>
            <a:endParaRPr sz="1200" b="0" i="0" u="none" strike="noStrike" cap="none" dirty="0">
              <a:solidFill>
                <a:schemeClr val="dk1"/>
              </a:solidFill>
              <a:latin typeface="Lato"/>
              <a:ea typeface="Lato"/>
              <a:cs typeface="Lato"/>
              <a:sym typeface="Lato"/>
            </a:endParaRPr>
          </a:p>
          <a:p>
            <a:pPr marL="914400" lvl="0" indent="-349250" algn="l" rtl="0">
              <a:spcBef>
                <a:spcPts val="500"/>
              </a:spcBef>
              <a:spcAft>
                <a:spcPts val="0"/>
              </a:spcAft>
              <a:buNone/>
            </a:pPr>
            <a:endParaRPr sz="1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200"/>
              <a:buFont typeface="Calibri"/>
              <a:buNone/>
            </a:pPr>
            <a:r>
              <a:rPr lang="en-US" sz="1200" b="0" i="0" dirty="0">
                <a:solidFill>
                  <a:schemeClr val="dk1"/>
                </a:solidFill>
                <a:latin typeface="Calibri"/>
                <a:ea typeface="Calibri"/>
                <a:cs typeface="Calibri"/>
                <a:sym typeface="Calibri"/>
              </a:rPr>
              <a:t>Image:</a:t>
            </a:r>
            <a:endParaRPr dirty="0"/>
          </a:p>
          <a:p>
            <a:pPr marL="0" marR="0" lvl="0" indent="0" algn="l" rtl="0">
              <a:lnSpc>
                <a:spcPct val="100000"/>
              </a:lnSpc>
              <a:spcBef>
                <a:spcPts val="0"/>
              </a:spcBef>
              <a:spcAft>
                <a:spcPts val="0"/>
              </a:spcAft>
              <a:buClr>
                <a:schemeClr val="dk1"/>
              </a:buClr>
              <a:buSzPts val="1200"/>
              <a:buFont typeface="Calibri"/>
              <a:buNone/>
            </a:pPr>
            <a:r>
              <a:rPr lang="en-US" sz="1200" b="0" i="0" dirty="0">
                <a:solidFill>
                  <a:schemeClr val="dk1"/>
                </a:solidFill>
                <a:latin typeface="Calibri"/>
                <a:ea typeface="Calibri"/>
                <a:cs typeface="Calibri"/>
                <a:sym typeface="Calibri"/>
              </a:rPr>
              <a:t>Title: </a:t>
            </a:r>
            <a:r>
              <a:rPr lang="en-US" sz="900" b="0" i="0" dirty="0">
                <a:solidFill>
                  <a:schemeClr val="dk1"/>
                </a:solidFill>
                <a:latin typeface="Calibri"/>
                <a:ea typeface="Calibri"/>
                <a:cs typeface="Calibri"/>
                <a:sym typeface="Calibri"/>
              </a:rPr>
              <a:t>Brain activity – </a:t>
            </a:r>
            <a:r>
              <a:rPr lang="en-US" sz="900" b="0" i="0" dirty="0" err="1">
                <a:solidFill>
                  <a:schemeClr val="dk1"/>
                </a:solidFill>
                <a:latin typeface="Calibri"/>
                <a:ea typeface="Calibri"/>
                <a:cs typeface="Calibri"/>
                <a:sym typeface="Calibri"/>
              </a:rPr>
              <a:t>Métacognition</a:t>
            </a:r>
            <a:endParaRPr sz="1200" b="0" i="0"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b="0" i="0" dirty="0" err="1">
                <a:solidFill>
                  <a:schemeClr val="dk1"/>
                </a:solidFill>
                <a:latin typeface="Calibri"/>
                <a:ea typeface="Calibri"/>
                <a:cs typeface="Calibri"/>
                <a:sym typeface="Calibri"/>
              </a:rPr>
              <a:t>Creator:benoitpetit</a:t>
            </a:r>
            <a:endParaRPr sz="1200" b="0" i="0"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b="0" i="0" dirty="0">
                <a:solidFill>
                  <a:schemeClr val="dk1"/>
                </a:solidFill>
                <a:latin typeface="Calibri"/>
                <a:ea typeface="Calibri"/>
                <a:cs typeface="Calibri"/>
                <a:sym typeface="Calibri"/>
              </a:rPr>
              <a:t>Source: https://openclipart.org/detail/193152/brain-activity-metacognition</a:t>
            </a:r>
            <a:endParaRPr dirty="0"/>
          </a:p>
          <a:p>
            <a:pPr marL="0" lvl="0" indent="0" algn="l" rtl="0">
              <a:spcBef>
                <a:spcPts val="0"/>
              </a:spcBef>
              <a:spcAft>
                <a:spcPts val="0"/>
              </a:spcAft>
              <a:buNone/>
            </a:pPr>
            <a:r>
              <a:rPr lang="en-US" sz="1200" b="0" i="0" dirty="0">
                <a:solidFill>
                  <a:schemeClr val="dk1"/>
                </a:solidFill>
                <a:latin typeface="Calibri"/>
                <a:ea typeface="Calibri"/>
                <a:cs typeface="Calibri"/>
                <a:sym typeface="Calibri"/>
              </a:rPr>
              <a:t>Copyright information: Creative </a:t>
            </a:r>
            <a:r>
              <a:rPr lang="en-US" sz="1200" b="0" i="0" dirty="0" err="1">
                <a:solidFill>
                  <a:schemeClr val="dk1"/>
                </a:solidFill>
                <a:latin typeface="Calibri"/>
                <a:ea typeface="Calibri"/>
                <a:cs typeface="Calibri"/>
                <a:sym typeface="Calibri"/>
              </a:rPr>
              <a:t>Commonz</a:t>
            </a:r>
            <a:r>
              <a:rPr lang="en-US" sz="1200" b="0" i="0" dirty="0">
                <a:solidFill>
                  <a:schemeClr val="dk1"/>
                </a:solidFill>
                <a:latin typeface="Calibri"/>
                <a:ea typeface="Calibri"/>
                <a:cs typeface="Calibri"/>
                <a:sym typeface="Calibri"/>
              </a:rPr>
              <a:t> Zero 1.0 Public Domain License </a:t>
            </a:r>
            <a:endParaRPr sz="1200" b="0" i="0" dirty="0">
              <a:solidFill>
                <a:schemeClr val="dk1"/>
              </a:solidFill>
              <a:latin typeface="Calibri"/>
              <a:ea typeface="Calibri"/>
              <a:cs typeface="Calibri"/>
              <a:sym typeface="Calibri"/>
            </a:endParaRPr>
          </a:p>
          <a:p>
            <a:pPr marL="0" lvl="0" indent="0" algn="l" rtl="0">
              <a:spcBef>
                <a:spcPts val="0"/>
              </a:spcBef>
              <a:spcAft>
                <a:spcPts val="0"/>
              </a:spcAft>
              <a:buNone/>
            </a:pPr>
            <a:endParaRPr sz="1200" dirty="0"/>
          </a:p>
          <a:p>
            <a:pPr marL="457200" marR="0" lvl="0" indent="-171450" algn="l" rtl="0">
              <a:lnSpc>
                <a:spcPct val="115000"/>
              </a:lnSpc>
              <a:spcBef>
                <a:spcPts val="500"/>
              </a:spcBef>
              <a:spcAft>
                <a:spcPts val="0"/>
              </a:spcAft>
              <a:buNone/>
            </a:pPr>
            <a:endParaRPr sz="1200" b="0" i="0" u="none" strike="noStrike" cap="none" dirty="0">
              <a:solidFill>
                <a:schemeClr val="dk1"/>
              </a:solidFill>
              <a:latin typeface="Lato"/>
              <a:ea typeface="Lato"/>
              <a:cs typeface="Lato"/>
              <a:sym typeface="Lato"/>
            </a:endParaRPr>
          </a:p>
          <a:p>
            <a:pPr marL="914400" lvl="0" indent="-349250" algn="l" rtl="0">
              <a:spcBef>
                <a:spcPts val="500"/>
              </a:spcBef>
              <a:spcAft>
                <a:spcPts val="0"/>
              </a:spcAft>
              <a:buNone/>
            </a:pPr>
            <a:endParaRPr sz="1200" b="0" i="0" u="none" strike="noStrike" cap="none" dirty="0">
              <a:solidFill>
                <a:schemeClr val="dk1"/>
              </a:solidFill>
              <a:latin typeface="Lato"/>
              <a:ea typeface="Lato"/>
              <a:cs typeface="Lato"/>
              <a:sym typeface="Lato"/>
            </a:endParaRPr>
          </a:p>
          <a:p>
            <a:pPr marL="0" lvl="0" indent="0" algn="l" rtl="0">
              <a:spcBef>
                <a:spcPts val="0"/>
              </a:spcBef>
              <a:spcAft>
                <a:spcPts val="0"/>
              </a:spcAft>
              <a:buNone/>
            </a:pPr>
            <a:endParaRPr dirty="0"/>
          </a:p>
        </p:txBody>
      </p:sp>
      <p:sp>
        <p:nvSpPr>
          <p:cNvPr id="322" name="Google Shape;322;p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0" name="Google Shape;330;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MX" dirty="0"/>
              <a:t>Exposiciones recientes: ¿la persona tuvo contacto con una persona enferma, tuvo picaduras recientes, estuvo expuesta a sustancias químicas o a ambientes cálidos o fríos, etc.? </a:t>
            </a:r>
          </a:p>
          <a:p>
            <a:pPr marL="0" lvl="0" indent="0" algn="l" rtl="0">
              <a:spcBef>
                <a:spcPts val="0"/>
              </a:spcBef>
              <a:spcAft>
                <a:spcPts val="0"/>
              </a:spcAft>
              <a:buNone/>
            </a:pPr>
            <a:r>
              <a:rPr lang="es-MX" dirty="0"/>
              <a:t>Los contactos con personas enfermas sugieren que la causa puede ser infecciosa. Las exposiciones a sustancias químicas (como los plaguicidas) o las picaduras y mordeduras sugieren posible intoxicación o envenenamiento. Tanto la temperatura corporal muy baja como la muy alta pueden causar alteración del estado mental. </a:t>
            </a:r>
          </a:p>
          <a:p>
            <a:pPr marL="0" lvl="0" indent="0" algn="l" rtl="0">
              <a:spcBef>
                <a:spcPts val="0"/>
              </a:spcBef>
              <a:spcAft>
                <a:spcPts val="0"/>
              </a:spcAft>
              <a:buNone/>
            </a:pPr>
            <a:endParaRPr lang="es-MX" dirty="0"/>
          </a:p>
          <a:p>
            <a:pPr marL="0" lvl="0" indent="0" algn="l" rtl="0">
              <a:spcBef>
                <a:spcPts val="0"/>
              </a:spcBef>
              <a:spcAft>
                <a:spcPts val="0"/>
              </a:spcAft>
              <a:buNone/>
            </a:pPr>
            <a:r>
              <a:rPr lang="es-MX" dirty="0"/>
              <a:t>¿La persona consumió drogas o alcohol recientemente? </a:t>
            </a:r>
          </a:p>
          <a:p>
            <a:pPr marL="0" lvl="0" indent="0" algn="l" rtl="0">
              <a:spcBef>
                <a:spcPts val="0"/>
              </a:spcBef>
              <a:spcAft>
                <a:spcPts val="0"/>
              </a:spcAft>
              <a:buNone/>
            </a:pPr>
            <a:r>
              <a:rPr lang="es-MX" dirty="0"/>
              <a:t>Tanto el consumo de drogas como la abstinencia de alcohol pueden alterar el estado mental. Las metanfetaminas y la cocaína pueden causar agitación grave, mientras que la heroína (y otros opiáceos) pueden causar letargo y coma. Véase también la sección anterior, “Antecedentes clínicos”. </a:t>
            </a:r>
            <a:endParaRPr sz="1400" dirty="0"/>
          </a:p>
          <a:p>
            <a:pPr marL="0" lvl="0" indent="0" algn="l" rtl="0">
              <a:spcBef>
                <a:spcPts val="0"/>
              </a:spcBef>
              <a:spcAft>
                <a:spcPts val="0"/>
              </a:spcAft>
              <a:buClr>
                <a:schemeClr val="dk1"/>
              </a:buClr>
              <a:buSzPts val="1200"/>
              <a:buFont typeface="Calibri"/>
              <a:buNone/>
            </a:pPr>
            <a:endParaRPr dirty="0"/>
          </a:p>
          <a:p>
            <a:pPr marL="0" marR="0" lvl="0" indent="0" algn="l" rtl="0">
              <a:lnSpc>
                <a:spcPct val="90000"/>
              </a:lnSpc>
              <a:spcBef>
                <a:spcPts val="0"/>
              </a:spcBef>
              <a:spcAft>
                <a:spcPts val="0"/>
              </a:spcAft>
              <a:buClr>
                <a:schemeClr val="dk1"/>
              </a:buClr>
              <a:buSzPts val="300"/>
              <a:buFont typeface="Arial"/>
              <a:buNone/>
            </a:pPr>
            <a:endParaRPr sz="1200" b="1" i="1" dirty="0">
              <a:latin typeface="Lato"/>
              <a:ea typeface="Lato"/>
              <a:cs typeface="Lato"/>
              <a:sym typeface="Lato"/>
            </a:endParaRPr>
          </a:p>
          <a:p>
            <a:pPr marL="0" marR="0" lvl="0" indent="0" algn="l" rtl="0">
              <a:lnSpc>
                <a:spcPct val="90000"/>
              </a:lnSpc>
              <a:spcBef>
                <a:spcPts val="1000"/>
              </a:spcBef>
              <a:spcAft>
                <a:spcPts val="0"/>
              </a:spcAft>
              <a:buClr>
                <a:schemeClr val="dk1"/>
              </a:buClr>
              <a:buSzPts val="350"/>
              <a:buFont typeface="Arial"/>
              <a:buNone/>
            </a:pPr>
            <a:endParaRPr sz="1400" dirty="0"/>
          </a:p>
          <a:p>
            <a:pPr marL="914400" lvl="0" indent="-349250" algn="l" rtl="0">
              <a:spcBef>
                <a:spcPts val="500"/>
              </a:spcBef>
              <a:spcAft>
                <a:spcPts val="0"/>
              </a:spcAft>
              <a:buNone/>
            </a:pPr>
            <a:endParaRPr sz="1200" b="0" i="0" u="none" strike="noStrike" cap="none" dirty="0">
              <a:solidFill>
                <a:schemeClr val="dk1"/>
              </a:solidFill>
              <a:latin typeface="Lato"/>
              <a:ea typeface="Lato"/>
              <a:cs typeface="Lato"/>
              <a:sym typeface="Lato"/>
            </a:endParaRPr>
          </a:p>
          <a:p>
            <a:pPr marL="914400" lvl="0" indent="-349250" algn="l" rtl="0">
              <a:spcBef>
                <a:spcPts val="500"/>
              </a:spcBef>
              <a:spcAft>
                <a:spcPts val="0"/>
              </a:spcAft>
              <a:buNone/>
            </a:pPr>
            <a:endParaRPr sz="1200" b="0" i="0" u="none" strike="noStrike" cap="none" dirty="0">
              <a:solidFill>
                <a:schemeClr val="dk1"/>
              </a:solidFill>
              <a:latin typeface="Lato"/>
              <a:ea typeface="Lato"/>
              <a:cs typeface="Lato"/>
              <a:sym typeface="Lato"/>
            </a:endParaRPr>
          </a:p>
          <a:p>
            <a:pPr marL="914400" lvl="0" indent="-349250" algn="l" rtl="0">
              <a:spcBef>
                <a:spcPts val="500"/>
              </a:spcBef>
              <a:spcAft>
                <a:spcPts val="0"/>
              </a:spcAft>
              <a:buNone/>
            </a:pPr>
            <a:endParaRPr sz="1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200"/>
              <a:buFont typeface="Calibri"/>
              <a:buNone/>
            </a:pPr>
            <a:r>
              <a:rPr lang="en-US" sz="1200" b="0" i="0" dirty="0">
                <a:solidFill>
                  <a:schemeClr val="dk1"/>
                </a:solidFill>
                <a:latin typeface="Calibri"/>
                <a:ea typeface="Calibri"/>
                <a:cs typeface="Calibri"/>
                <a:sym typeface="Calibri"/>
              </a:rPr>
              <a:t>Image:</a:t>
            </a:r>
            <a:endParaRPr dirty="0"/>
          </a:p>
          <a:p>
            <a:pPr marL="0" marR="0" lvl="0" indent="0" algn="l" rtl="0">
              <a:lnSpc>
                <a:spcPct val="100000"/>
              </a:lnSpc>
              <a:spcBef>
                <a:spcPts val="0"/>
              </a:spcBef>
              <a:spcAft>
                <a:spcPts val="0"/>
              </a:spcAft>
              <a:buClr>
                <a:schemeClr val="dk1"/>
              </a:buClr>
              <a:buSzPts val="1200"/>
              <a:buFont typeface="Calibri"/>
              <a:buNone/>
            </a:pPr>
            <a:r>
              <a:rPr lang="en-US" sz="1200" b="0" i="0" dirty="0">
                <a:solidFill>
                  <a:schemeClr val="dk1"/>
                </a:solidFill>
                <a:latin typeface="Calibri"/>
                <a:ea typeface="Calibri"/>
                <a:cs typeface="Calibri"/>
                <a:sym typeface="Calibri"/>
              </a:rPr>
              <a:t>Title: </a:t>
            </a:r>
            <a:r>
              <a:rPr lang="en-US" sz="900" b="0" i="0" dirty="0">
                <a:solidFill>
                  <a:schemeClr val="dk1"/>
                </a:solidFill>
                <a:latin typeface="Calibri"/>
                <a:ea typeface="Calibri"/>
                <a:cs typeface="Calibri"/>
                <a:sym typeface="Calibri"/>
              </a:rPr>
              <a:t>Brain activity – </a:t>
            </a:r>
            <a:r>
              <a:rPr lang="en-US" sz="900" b="0" i="0" dirty="0" err="1">
                <a:solidFill>
                  <a:schemeClr val="dk1"/>
                </a:solidFill>
                <a:latin typeface="Calibri"/>
                <a:ea typeface="Calibri"/>
                <a:cs typeface="Calibri"/>
                <a:sym typeface="Calibri"/>
              </a:rPr>
              <a:t>Métacognition</a:t>
            </a:r>
            <a:endParaRPr sz="1200" b="0" i="0"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b="0" i="0" dirty="0" err="1">
                <a:solidFill>
                  <a:schemeClr val="dk1"/>
                </a:solidFill>
                <a:latin typeface="Calibri"/>
                <a:ea typeface="Calibri"/>
                <a:cs typeface="Calibri"/>
                <a:sym typeface="Calibri"/>
              </a:rPr>
              <a:t>Creator:benoitpetit</a:t>
            </a:r>
            <a:endParaRPr sz="1200" b="0" i="0"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b="0" i="0" dirty="0">
                <a:solidFill>
                  <a:schemeClr val="dk1"/>
                </a:solidFill>
                <a:latin typeface="Calibri"/>
                <a:ea typeface="Calibri"/>
                <a:cs typeface="Calibri"/>
                <a:sym typeface="Calibri"/>
              </a:rPr>
              <a:t>Source: https://openclipart.org/detail/193152/brain-activity-metacognition</a:t>
            </a:r>
            <a:endParaRPr dirty="0"/>
          </a:p>
          <a:p>
            <a:pPr marL="0" lvl="0" indent="0" algn="l" rtl="0">
              <a:spcBef>
                <a:spcPts val="0"/>
              </a:spcBef>
              <a:spcAft>
                <a:spcPts val="0"/>
              </a:spcAft>
              <a:buNone/>
            </a:pPr>
            <a:r>
              <a:rPr lang="en-US" sz="1200" b="0" i="0" dirty="0">
                <a:solidFill>
                  <a:schemeClr val="dk1"/>
                </a:solidFill>
                <a:latin typeface="Calibri"/>
                <a:ea typeface="Calibri"/>
                <a:cs typeface="Calibri"/>
                <a:sym typeface="Calibri"/>
              </a:rPr>
              <a:t>Copyright information: Creative </a:t>
            </a:r>
            <a:r>
              <a:rPr lang="en-US" sz="1200" b="0" i="0" dirty="0" err="1">
                <a:solidFill>
                  <a:schemeClr val="dk1"/>
                </a:solidFill>
                <a:latin typeface="Calibri"/>
                <a:ea typeface="Calibri"/>
                <a:cs typeface="Calibri"/>
                <a:sym typeface="Calibri"/>
              </a:rPr>
              <a:t>Commonz</a:t>
            </a:r>
            <a:r>
              <a:rPr lang="en-US" sz="1200" b="0" i="0" dirty="0">
                <a:solidFill>
                  <a:schemeClr val="dk1"/>
                </a:solidFill>
                <a:latin typeface="Calibri"/>
                <a:ea typeface="Calibri"/>
                <a:cs typeface="Calibri"/>
                <a:sym typeface="Calibri"/>
              </a:rPr>
              <a:t> Zero 1.0 Public Domain License </a:t>
            </a:r>
            <a:endParaRPr sz="1200" b="0" i="0" dirty="0">
              <a:solidFill>
                <a:schemeClr val="dk1"/>
              </a:solidFill>
              <a:latin typeface="Calibri"/>
              <a:ea typeface="Calibri"/>
              <a:cs typeface="Calibri"/>
              <a:sym typeface="Calibri"/>
            </a:endParaRPr>
          </a:p>
          <a:p>
            <a:pPr marL="0" lvl="0" indent="0" algn="l" rtl="0">
              <a:spcBef>
                <a:spcPts val="0"/>
              </a:spcBef>
              <a:spcAft>
                <a:spcPts val="0"/>
              </a:spcAft>
              <a:buNone/>
            </a:pPr>
            <a:endParaRPr sz="1200" dirty="0"/>
          </a:p>
          <a:p>
            <a:pPr marL="457200" marR="0" lvl="0" indent="-171450" algn="l" rtl="0">
              <a:lnSpc>
                <a:spcPct val="115000"/>
              </a:lnSpc>
              <a:spcBef>
                <a:spcPts val="500"/>
              </a:spcBef>
              <a:spcAft>
                <a:spcPts val="0"/>
              </a:spcAft>
              <a:buNone/>
            </a:pPr>
            <a:endParaRPr sz="1200" b="0" i="0" u="none" strike="noStrike" cap="none" dirty="0">
              <a:solidFill>
                <a:schemeClr val="dk1"/>
              </a:solidFill>
              <a:latin typeface="Lato"/>
              <a:ea typeface="Lato"/>
              <a:cs typeface="Lato"/>
              <a:sym typeface="Lato"/>
            </a:endParaRPr>
          </a:p>
          <a:p>
            <a:pPr marL="914400" lvl="0" indent="-349250" algn="l" rtl="0">
              <a:spcBef>
                <a:spcPts val="500"/>
              </a:spcBef>
              <a:spcAft>
                <a:spcPts val="0"/>
              </a:spcAft>
              <a:buNone/>
            </a:pPr>
            <a:endParaRPr sz="1200" b="0" i="0" u="none" strike="noStrike" cap="none" dirty="0">
              <a:solidFill>
                <a:schemeClr val="dk1"/>
              </a:solidFill>
              <a:latin typeface="Lato"/>
              <a:ea typeface="Lato"/>
              <a:cs typeface="Lato"/>
              <a:sym typeface="Lato"/>
            </a:endParaRPr>
          </a:p>
          <a:p>
            <a:pPr marL="0" lvl="0" indent="0" algn="l" rtl="0">
              <a:spcBef>
                <a:spcPts val="0"/>
              </a:spcBef>
              <a:spcAft>
                <a:spcPts val="0"/>
              </a:spcAft>
              <a:buNone/>
            </a:pPr>
            <a:endParaRPr dirty="0"/>
          </a:p>
        </p:txBody>
      </p:sp>
      <p:sp>
        <p:nvSpPr>
          <p:cNvPr id="331" name="Google Shape;331;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dk1"/>
                </a:solidFill>
                <a:latin typeface="+mn-lt"/>
                <a:ea typeface="Economica"/>
                <a:cs typeface="Calibri"/>
                <a:sym typeface="Economica"/>
              </a:rPr>
              <a:t>List 7 questions about  SIGNS AND SYMPTOMS you would ask when taking a SAMPLE history.</a:t>
            </a:r>
          </a:p>
          <a:p>
            <a:endParaRPr lang="en-US" baseline="0" dirty="0"/>
          </a:p>
          <a:p>
            <a:r>
              <a:rPr lang="en-US" baseline="0" dirty="0"/>
              <a:t>Image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Title: </a:t>
            </a:r>
            <a:r>
              <a:rPr lang="en-US" sz="900" b="0" i="0" kern="1200" dirty="0">
                <a:solidFill>
                  <a:schemeClr val="tx1"/>
                </a:solidFill>
                <a:effectLst/>
                <a:latin typeface="+mn-lt"/>
                <a:ea typeface="+mn-ea"/>
                <a:cs typeface="+mn-cs"/>
              </a:rPr>
              <a:t>Deep thought</a:t>
            </a:r>
            <a:r>
              <a:rPr lang="en-US" sz="900" b="0" i="0" kern="1200" baseline="0" dirty="0">
                <a:solidFill>
                  <a:schemeClr val="tx1"/>
                </a:solidFill>
                <a:effectLst/>
                <a:latin typeface="+mn-lt"/>
                <a:ea typeface="+mn-ea"/>
                <a:cs typeface="+mn-cs"/>
              </a:rPr>
              <a:t> </a:t>
            </a:r>
            <a:endParaRPr lang="en-US" sz="1200" b="0" i="0" kern="1200" dirty="0">
              <a:solidFill>
                <a:schemeClr val="tx1"/>
              </a:solidFill>
              <a:effectLst/>
              <a:latin typeface="+mn-lt"/>
              <a:ea typeface="+mn-ea"/>
              <a:cs typeface="+mn-cs"/>
            </a:endParaRPr>
          </a:p>
          <a:p>
            <a:r>
              <a:rPr lang="en-US" sz="1200" b="0" i="0" kern="1200" dirty="0" err="1">
                <a:solidFill>
                  <a:schemeClr val="tx1"/>
                </a:solidFill>
                <a:effectLst/>
                <a:latin typeface="+mn-lt"/>
                <a:ea typeface="+mn-ea"/>
                <a:cs typeface="+mn-cs"/>
              </a:rPr>
              <a:t>Creator:GDL</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Source: https://</a:t>
            </a:r>
            <a:r>
              <a:rPr lang="en-US" sz="1200" b="0" i="0" kern="1200" dirty="0" err="1">
                <a:solidFill>
                  <a:schemeClr val="tx1"/>
                </a:solidFill>
                <a:effectLst/>
                <a:latin typeface="+mn-lt"/>
                <a:ea typeface="+mn-ea"/>
                <a:cs typeface="+mn-cs"/>
              </a:rPr>
              <a:t>openclipart.org</a:t>
            </a:r>
            <a:r>
              <a:rPr lang="en-US" sz="1200" b="0" i="0" kern="1200" dirty="0">
                <a:solidFill>
                  <a:schemeClr val="tx1"/>
                </a:solidFill>
                <a:effectLst/>
                <a:latin typeface="+mn-lt"/>
                <a:ea typeface="+mn-ea"/>
                <a:cs typeface="+mn-cs"/>
              </a:rPr>
              <a:t>/detail/221707/deep-thought</a:t>
            </a:r>
          </a:p>
          <a:p>
            <a:r>
              <a:rPr lang="en-US" sz="1200" b="0" i="0" kern="1200" dirty="0">
                <a:solidFill>
                  <a:schemeClr val="tx1"/>
                </a:solidFill>
                <a:effectLst/>
                <a:latin typeface="+mn-lt"/>
                <a:ea typeface="+mn-ea"/>
                <a:cs typeface="+mn-cs"/>
              </a:rPr>
              <a:t>Copyright information: Creative </a:t>
            </a:r>
            <a:r>
              <a:rPr lang="en-US" sz="1200" b="0" i="0" kern="1200" dirty="0" err="1">
                <a:solidFill>
                  <a:schemeClr val="tx1"/>
                </a:solidFill>
                <a:effectLst/>
                <a:latin typeface="+mn-lt"/>
                <a:ea typeface="+mn-ea"/>
                <a:cs typeface="+mn-cs"/>
              </a:rPr>
              <a:t>Commonz</a:t>
            </a:r>
            <a:r>
              <a:rPr lang="en-US" sz="1200" b="0" i="0" kern="1200" dirty="0">
                <a:solidFill>
                  <a:schemeClr val="tx1"/>
                </a:solidFill>
                <a:effectLst/>
                <a:latin typeface="+mn-lt"/>
                <a:ea typeface="+mn-ea"/>
                <a:cs typeface="+mn-cs"/>
              </a:rPr>
              <a:t> Zero</a:t>
            </a:r>
            <a:r>
              <a:rPr lang="en-US" sz="1200" b="0" i="0" kern="1200" baseline="0" dirty="0">
                <a:solidFill>
                  <a:schemeClr val="tx1"/>
                </a:solidFill>
                <a:effectLst/>
                <a:latin typeface="+mn-lt"/>
                <a:ea typeface="+mn-ea"/>
                <a:cs typeface="+mn-cs"/>
              </a:rPr>
              <a:t> 1.0 Public Domain License </a:t>
            </a: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E403372-DB74-7E4B-A0C5-B7F8CBD4FAC5}" type="slidenum">
              <a:rPr lang="en-US" smtClean="0"/>
              <a:t>32</a:t>
            </a:fld>
            <a:endParaRPr lang="en-US"/>
          </a:p>
        </p:txBody>
      </p:sp>
    </p:spTree>
    <p:extLst>
      <p:ext uri="{BB962C8B-B14F-4D97-AF65-F5344CB8AC3E}">
        <p14:creationId xmlns:p14="http://schemas.microsoft.com/office/powerpoint/2010/main" val="26665270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a:lnSpc>
                <a:spcPct val="107000"/>
              </a:lnSpc>
              <a:spcAft>
                <a:spcPts val="800"/>
              </a:spcAft>
            </a:pPr>
            <a:r>
              <a:rPr lang="en-NZ" sz="1800" b="0" i="0" dirty="0">
                <a:solidFill>
                  <a:srgbClr val="000000"/>
                </a:solidFill>
                <a:effectLst/>
                <a:latin typeface="Calibri" panose="020F0502020204030204" pitchFamily="34" charset="0"/>
              </a:rPr>
              <a:t>In the second part of this module we will consider the secondary exam and causes of altered mental status. We will start with the components of the secondary exam. </a:t>
            </a:r>
          </a:p>
          <a:p>
            <a:pPr marL="457200" marR="0" lvl="0" indent="-228600" algn="l" defTabSz="914400" rtl="0" eaLnBrk="1" fontAlgn="auto" latinLnBrk="0" hangingPunct="1">
              <a:lnSpc>
                <a:spcPct val="107000"/>
              </a:lnSpc>
              <a:spcBef>
                <a:spcPts val="0"/>
              </a:spcBef>
              <a:spcAft>
                <a:spcPts val="800"/>
              </a:spcAft>
              <a:buClr>
                <a:srgbClr val="000000"/>
              </a:buClr>
              <a:buSzPts val="1400"/>
              <a:buFont typeface="Arial"/>
              <a:buNone/>
              <a:tabLst/>
              <a:defRPr/>
            </a:pPr>
            <a:r>
              <a:rPr lang="es-MX" sz="1800" dirty="0"/>
              <a:t>Una persona con el estado mental alterado puede ser incapaz de responder preguntas, por lo que solo la exploración física permitirá hallar indicios para determinar la causa. Siempre haga primero la evaluación ABCDE. Con la evaluación inicial ABCDE se detectan y tratan trastornos o lesiones potencialmente mortales. En la evaluación secundaria se observan cambios en el estado del paciente o causas menos obvias que se puedan haber pasado por alto durante la evaluación ABCDE. Si en la evaluación secundaria detecta una afección ABCDE, DETÉNGASE Y REANUDE INMEDIATAMENTE LA EVALUACIÓN ABCDE para tratarla.</a:t>
            </a:r>
          </a:p>
          <a:p>
            <a:pPr>
              <a:lnSpc>
                <a:spcPct val="107000"/>
              </a:lnSpc>
              <a:spcAft>
                <a:spcPts val="800"/>
              </a:spcAft>
            </a:pPr>
            <a:endParaRPr lang="en-CH" sz="18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96" name="Shape 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34114065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dirty="0"/>
              <a:t>Observe los aspectos relacionados con la seguridad: Un comportamiento agitado y violento es un cuadro clínico común. Es muy importante determinar y tratar la causa si es posible, priorizando la seguridad de los pacientes y los proveedores. Mantenga la calma y trabaje en equipo. Cerciórese de que el espacio esté libre de posibles armas y de que el paciente no esté entre usted y la puerta. Evite que el paciente se sienta amenazado. No se siente demasiado cerca y háblele con voz calma, suave y compasiva. Explíquele continuamente lo que está ocurriendo. Muchos pacientes agresivos cooperan si se encuentran ante un equipo; pida ayuda y enfrente al paciente en grupo si es necesario. Controle los signos vitales, incluidas la temperatura y la glucosa, y trate posibles anomalías. Pida ayuda sin tardanza y prepare el traslado a un proveedor avanzado. </a:t>
            </a:r>
            <a:endParaRPr lang="en-US" dirty="0"/>
          </a:p>
        </p:txBody>
      </p:sp>
      <p:sp>
        <p:nvSpPr>
          <p:cNvPr id="4" name="Slide Number Placeholder 3"/>
          <p:cNvSpPr>
            <a:spLocks noGrp="1"/>
          </p:cNvSpPr>
          <p:nvPr>
            <p:ph type="sldNum" sz="quarter" idx="10"/>
          </p:nvPr>
        </p:nvSpPr>
        <p:spPr/>
        <p:txBody>
          <a:bodyPr/>
          <a:lstStyle/>
          <a:p>
            <a:fld id="{FE403372-DB74-7E4B-A0C5-B7F8CBD4FAC5}" type="slidenum">
              <a:rPr lang="en-US" smtClean="0"/>
              <a:t>34</a:t>
            </a:fld>
            <a:endParaRPr lang="en-US"/>
          </a:p>
        </p:txBody>
      </p:sp>
    </p:spTree>
    <p:extLst>
      <p:ext uri="{BB962C8B-B14F-4D97-AF65-F5344CB8AC3E}">
        <p14:creationId xmlns:p14="http://schemas.microsoft.com/office/powerpoint/2010/main" val="264701848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dirty="0"/>
              <a:t>Observe y evalúe el nivel de consciencia con la escala AVDI: – A: Alerta – V: respuesta Verbal – D: respuesta al Dolor – I: Inconsciencia La prueba AVDI evalúa la capacidad de una persona de responder a los estímulos. Una persona que no está ebria ni tiene una enfermedad o lesión en el cerebro normalmente estará alerta de manera espontánea. Los pacientes que solo reaccionan ante la voz o el dolor requieren una evaluación adicional del sistema neurológico. [Véase HABILIDADES].  En los pacientes traumatizados, aplique la escala de coma de Glasgow: Verifique y controle la escala de coma de Glasgow. [Véase HABILIDADES].  Compruebe el nivel de glucosa en la sangre: La hipoglucemia puede causar alteración del estado mental. La </a:t>
            </a:r>
            <a:r>
              <a:rPr lang="es-MX" dirty="0" err="1"/>
              <a:t>cetoacidosis</a:t>
            </a:r>
            <a:r>
              <a:rPr lang="es-MX" dirty="0"/>
              <a:t> diabética puede presentarse con hiperglucemia y alteración del estado mental.  Observe el tamaño de las pupilas: Las pupilas muy pequeñas y la baja frecuencia respiratoria sugieren una sobredosis de opiáceos. Las pupilas muy grandes (dilatadas) sugieren el consumo de drogas estimulantes. Las pupilas asimétricas sugieren un aumento de la presión </a:t>
            </a:r>
            <a:r>
              <a:rPr lang="es-MX" dirty="0" err="1"/>
              <a:t>intracraneana</a:t>
            </a:r>
            <a:r>
              <a:rPr lang="es-MX" dirty="0"/>
              <a:t>.  Observe la orientación: Si el paciente está alerta y responde a las voces, hágale preguntas simples (p. ej., ¿Cómo se llama? ¿Dónde está? ¿Qué hora es? ¿Qué día es?).</a:t>
            </a:r>
            <a:endParaRPr lang="en-US" dirty="0"/>
          </a:p>
        </p:txBody>
      </p:sp>
      <p:sp>
        <p:nvSpPr>
          <p:cNvPr id="4" name="Slide Number Placeholder 3"/>
          <p:cNvSpPr>
            <a:spLocks noGrp="1"/>
          </p:cNvSpPr>
          <p:nvPr>
            <p:ph type="sldNum" sz="quarter" idx="10"/>
          </p:nvPr>
        </p:nvSpPr>
        <p:spPr/>
        <p:txBody>
          <a:bodyPr/>
          <a:lstStyle/>
          <a:p>
            <a:fld id="{FE403372-DB74-7E4B-A0C5-B7F8CBD4FAC5}" type="slidenum">
              <a:rPr lang="en-US" smtClean="0"/>
              <a:t>35</a:t>
            </a:fld>
            <a:endParaRPr lang="en-US"/>
          </a:p>
        </p:txBody>
      </p:sp>
    </p:spTree>
    <p:extLst>
      <p:ext uri="{BB962C8B-B14F-4D97-AF65-F5344CB8AC3E}">
        <p14:creationId xmlns:p14="http://schemas.microsoft.com/office/powerpoint/2010/main" val="37553738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dirty="0"/>
              <a:t>Observe si hay traumatismos: En todo paciente con alteración del estado mental y antecedente de traumatismo se debe considerar un posible traumatismo craneoencefálico, aun si este ocurrió varios días antes. Los moretones alrededor de los ojos o detrás de las orejas o el goteo de un líquido claro de la nariz o los oídos sugiere traumatismo craneoencefálico con fractura de cráneo.  </a:t>
            </a:r>
          </a:p>
          <a:p>
            <a:endParaRPr lang="es-MX" dirty="0"/>
          </a:p>
          <a:p>
            <a:r>
              <a:rPr lang="es-MX" dirty="0"/>
              <a:t>Compruebe la temperatura: La fiebre debe hacer pensar en una causa infecciosa, y la fiebre con rigidez de cuello sugiere una infección en el cerebro o alrededor de este. Una intoxicación, una sobredosis de medicamento, la abstinencia de alcohol y los cambios hormonales también pueden presentarse con fiebre. La hipotermia puede indicar infección, bajos niveles hormonales (p. ej., hormona tiroidea) o exposición a ambientes húmedos o fríos.  </a:t>
            </a:r>
          </a:p>
          <a:p>
            <a:endParaRPr lang="es-MX" dirty="0"/>
          </a:p>
          <a:p>
            <a:r>
              <a:rPr lang="es-MX" dirty="0"/>
              <a:t>Observe si el cuello está rígido (recuerde, si se sospecha un traumatismo, no mueva el cuello): El cuello rígido sugiere infección (meningitis) o sangrado en torno al cerebro. Si sospecha una infección en el cerebro, usted y cualquier persona que tome contacto con el paciente deben utilizar una máscara. </a:t>
            </a:r>
            <a:endParaRPr lang="en-US" sz="1900" b="0" i="0" u="none" strike="noStrike" cap="none" dirty="0">
              <a:solidFill>
                <a:schemeClr val="dk1"/>
              </a:solidFill>
              <a:latin typeface="Lato"/>
              <a:ea typeface="Lato"/>
              <a:cs typeface="Lato"/>
              <a:sym typeface="Lato"/>
            </a:endParaRPr>
          </a:p>
          <a:p>
            <a:pPr marL="800100" lvl="1" indent="-342900">
              <a:lnSpc>
                <a:spcPct val="115000"/>
              </a:lnSpc>
              <a:spcBef>
                <a:spcPts val="400"/>
              </a:spcBef>
            </a:pPr>
            <a:endParaRPr lang="en-US" sz="1900" b="0" i="0" u="none" strike="noStrike" cap="none" dirty="0">
              <a:solidFill>
                <a:schemeClr val="dk1"/>
              </a:solidFill>
              <a:latin typeface="Lato"/>
              <a:ea typeface="Lato"/>
              <a:cs typeface="Lato"/>
              <a:sym typeface="Lato"/>
            </a:endParaRPr>
          </a:p>
          <a:p>
            <a:pPr marL="0" marR="0" lvl="0" indent="0" algn="l" rtl="0">
              <a:lnSpc>
                <a:spcPct val="90000"/>
              </a:lnSpc>
              <a:spcBef>
                <a:spcPts val="0"/>
              </a:spcBef>
              <a:spcAft>
                <a:spcPts val="0"/>
              </a:spcAft>
              <a:buClr>
                <a:schemeClr val="dk1"/>
              </a:buClr>
              <a:buSzPct val="25000"/>
              <a:buFont typeface="Arial"/>
              <a:buNone/>
            </a:pPr>
            <a:endParaRPr lang="en-US" dirty="0"/>
          </a:p>
          <a:p>
            <a:pPr marL="0" marR="0" lvl="0" indent="0" algn="l" defTabSz="914400" rtl="0" eaLnBrk="1" fontAlgn="auto" latinLnBrk="0" hangingPunct="1">
              <a:lnSpc>
                <a:spcPct val="90000"/>
              </a:lnSpc>
              <a:spcBef>
                <a:spcPts val="0"/>
              </a:spcBef>
              <a:spcAft>
                <a:spcPts val="0"/>
              </a:spcAft>
              <a:buClr>
                <a:schemeClr val="dk1"/>
              </a:buClr>
              <a:buSzPct val="25000"/>
              <a:buFont typeface="Arial"/>
              <a:buNone/>
              <a:tabLst/>
              <a:defRPr/>
            </a:pPr>
            <a:r>
              <a:rPr lang="en-US" sz="1200" b="0" i="0" u="none" strike="noStrike" cap="none" dirty="0">
                <a:solidFill>
                  <a:schemeClr val="dk1"/>
                </a:solidFill>
                <a:latin typeface="Arial"/>
                <a:ea typeface="Arial"/>
                <a:cs typeface="Arial"/>
                <a:sym typeface="Arial"/>
              </a:rPr>
              <a:t>Images: Original </a:t>
            </a:r>
            <a:r>
              <a:rPr lang="en-US" sz="1200" b="0" i="0" u="none" strike="noStrike" cap="none" dirty="0" err="1">
                <a:solidFill>
                  <a:schemeClr val="dk1"/>
                </a:solidFill>
                <a:latin typeface="Arial"/>
                <a:ea typeface="Arial"/>
                <a:cs typeface="Arial"/>
                <a:sym typeface="Arial"/>
              </a:rPr>
              <a:t>Tein</a:t>
            </a:r>
            <a:r>
              <a:rPr lang="en-US" sz="1200" b="0" i="0" u="none" strike="noStrike" cap="none" dirty="0">
                <a:solidFill>
                  <a:schemeClr val="dk1"/>
                </a:solidFill>
                <a:latin typeface="Arial"/>
                <a:ea typeface="Arial"/>
                <a:cs typeface="Arial"/>
                <a:sym typeface="Arial"/>
              </a:rPr>
              <a:t> Jung Illustration</a:t>
            </a:r>
            <a:r>
              <a:rPr lang="en-US" sz="1200" b="0" i="0" u="none" strike="noStrike" cap="none" baseline="0" dirty="0">
                <a:solidFill>
                  <a:schemeClr val="dk1"/>
                </a:solidFill>
                <a:latin typeface="Arial"/>
                <a:ea typeface="Arial"/>
                <a:cs typeface="Arial"/>
                <a:sym typeface="Arial"/>
              </a:rPr>
              <a:t> 2017.  </a:t>
            </a:r>
            <a:endParaRPr lang="en-US" sz="1200" b="0" i="0" u="none" strike="noStrike" cap="none" dirty="0">
              <a:solidFill>
                <a:schemeClr val="dk1"/>
              </a:solidFill>
              <a:latin typeface="Arial"/>
              <a:ea typeface="Arial"/>
              <a:cs typeface="Arial"/>
              <a:sym typeface="Arial"/>
            </a:endParaRPr>
          </a:p>
          <a:p>
            <a:pPr marL="800100" lvl="1" indent="-342900">
              <a:lnSpc>
                <a:spcPct val="115000"/>
              </a:lnSpc>
              <a:spcBef>
                <a:spcPts val="400"/>
              </a:spcBef>
            </a:pPr>
            <a:endParaRPr lang="en-US" sz="1900" b="0" i="0" u="none" strike="noStrike" cap="none" dirty="0">
              <a:solidFill>
                <a:schemeClr val="dk1"/>
              </a:solidFill>
              <a:latin typeface="Lato"/>
              <a:ea typeface="Lato"/>
              <a:cs typeface="Lato"/>
              <a:sym typeface="Lato"/>
            </a:endParaRPr>
          </a:p>
          <a:p>
            <a:pPr marL="0" marR="0" lvl="0" indent="0" algn="l" rtl="0">
              <a:lnSpc>
                <a:spcPct val="115000"/>
              </a:lnSpc>
              <a:spcBef>
                <a:spcPts val="0"/>
              </a:spcBef>
              <a:spcAft>
                <a:spcPts val="0"/>
              </a:spcAft>
              <a:buClr>
                <a:schemeClr val="dk1"/>
              </a:buClr>
              <a:buSzPct val="25000"/>
              <a:buFont typeface="Arial"/>
              <a:buNone/>
            </a:pPr>
            <a:endParaRPr lang="en-US" sz="2800" b="0" i="0" u="none" strike="noStrike" cap="none" dirty="0">
              <a:solidFill>
                <a:schemeClr val="dk1"/>
              </a:solidFill>
              <a:latin typeface="+mn-lt"/>
              <a:ea typeface="Calibri"/>
              <a:cs typeface="Calibri"/>
              <a:sym typeface="Calibri"/>
            </a:endParaRPr>
          </a:p>
        </p:txBody>
      </p:sp>
      <p:sp>
        <p:nvSpPr>
          <p:cNvPr id="4" name="Slide Number Placeholder 3"/>
          <p:cNvSpPr>
            <a:spLocks noGrp="1"/>
          </p:cNvSpPr>
          <p:nvPr>
            <p:ph type="sldNum" sz="quarter" idx="10"/>
          </p:nvPr>
        </p:nvSpPr>
        <p:spPr/>
        <p:txBody>
          <a:bodyPr/>
          <a:lstStyle/>
          <a:p>
            <a:fld id="{FE403372-DB74-7E4B-A0C5-B7F8CBD4FAC5}" type="slidenum">
              <a:rPr lang="en-US" smtClean="0"/>
              <a:t>36</a:t>
            </a:fld>
            <a:endParaRPr lang="en-US"/>
          </a:p>
        </p:txBody>
      </p:sp>
    </p:spTree>
    <p:extLst>
      <p:ext uri="{BB962C8B-B14F-4D97-AF65-F5344CB8AC3E}">
        <p14:creationId xmlns:p14="http://schemas.microsoft.com/office/powerpoint/2010/main" val="18918957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dirty="0"/>
              <a:t>Compruebe la fuerza y la sensibilidad: Si el paciente es capaz de seguir instrucciones, compruebe la fuerza y la sensibilidad en el rostro, los brazos y las piernas. La debilidad o pérdida de sensibilidad de un lado sugiere un tumor, sangrado u obstrucción en un vaso sanguíneo del cerebro (ACV), aunque la </a:t>
            </a:r>
            <a:r>
              <a:rPr lang="es-MX" sz="2000" dirty="0"/>
              <a:t>hipoglucemia también puede presentarse de esta forma. La alteración del estado mental con debilidad muscular general puede sugerir un desequilibrio de sales (electrolitos) en la sangre.</a:t>
            </a:r>
            <a:endParaRPr lang="en-US" sz="1900" dirty="0">
              <a:latin typeface="Lato"/>
              <a:ea typeface="Lato"/>
              <a:cs typeface="Lato"/>
              <a:sym typeface="Lato"/>
            </a:endParaRPr>
          </a:p>
          <a:p>
            <a:pPr marL="800100" lvl="1" indent="-342900">
              <a:lnSpc>
                <a:spcPct val="115000"/>
              </a:lnSpc>
              <a:spcBef>
                <a:spcPts val="400"/>
              </a:spcBef>
            </a:pPr>
            <a:endParaRPr lang="en-US" sz="1900" b="0" i="0" u="none" strike="noStrike" cap="none" dirty="0">
              <a:solidFill>
                <a:schemeClr val="dk1"/>
              </a:solidFill>
              <a:latin typeface="Lato"/>
              <a:ea typeface="Lato"/>
              <a:cs typeface="Lato"/>
              <a:sym typeface="Lato"/>
            </a:endParaRPr>
          </a:p>
          <a:p>
            <a:pPr marL="800100" lvl="1" indent="-342900">
              <a:lnSpc>
                <a:spcPct val="115000"/>
              </a:lnSpc>
              <a:spcBef>
                <a:spcPts val="400"/>
              </a:spcBef>
            </a:pPr>
            <a:endParaRPr lang="en-US" sz="1900" b="0" i="0" u="none" strike="noStrike" cap="none" dirty="0">
              <a:solidFill>
                <a:schemeClr val="dk1"/>
              </a:solidFill>
              <a:latin typeface="Lato"/>
              <a:ea typeface="Lato"/>
              <a:cs typeface="Lato"/>
              <a:sym typeface="Lato"/>
            </a:endParaRPr>
          </a:p>
          <a:p>
            <a:pPr marL="0" marR="0" lvl="0" indent="0" algn="l" rtl="0">
              <a:lnSpc>
                <a:spcPct val="90000"/>
              </a:lnSpc>
              <a:spcBef>
                <a:spcPts val="0"/>
              </a:spcBef>
              <a:spcAft>
                <a:spcPts val="0"/>
              </a:spcAft>
              <a:buClr>
                <a:schemeClr val="dk1"/>
              </a:buClr>
              <a:buSzPct val="25000"/>
              <a:buFont typeface="Arial"/>
              <a:buNone/>
            </a:pPr>
            <a:endParaRPr lang="en-US" dirty="0"/>
          </a:p>
          <a:p>
            <a:pPr marL="0" marR="0" lvl="0" indent="0" algn="l" defTabSz="914400" rtl="0" eaLnBrk="1" fontAlgn="auto" latinLnBrk="0" hangingPunct="1">
              <a:lnSpc>
                <a:spcPct val="90000"/>
              </a:lnSpc>
              <a:spcBef>
                <a:spcPts val="0"/>
              </a:spcBef>
              <a:spcAft>
                <a:spcPts val="0"/>
              </a:spcAft>
              <a:buClr>
                <a:schemeClr val="dk1"/>
              </a:buClr>
              <a:buSzPct val="25000"/>
              <a:buFont typeface="Arial"/>
              <a:buNone/>
              <a:tabLst/>
              <a:defRPr/>
            </a:pPr>
            <a:r>
              <a:rPr lang="en-US" sz="1200" b="0" i="0" u="none" strike="noStrike" cap="none" dirty="0">
                <a:solidFill>
                  <a:schemeClr val="dk1"/>
                </a:solidFill>
                <a:latin typeface="Arial"/>
                <a:ea typeface="Arial"/>
                <a:cs typeface="Arial"/>
                <a:sym typeface="Arial"/>
              </a:rPr>
              <a:t>Images: Original </a:t>
            </a:r>
            <a:r>
              <a:rPr lang="en-US" sz="1200" b="0" i="0" u="none" strike="noStrike" cap="none" dirty="0" err="1">
                <a:solidFill>
                  <a:schemeClr val="dk1"/>
                </a:solidFill>
                <a:latin typeface="Arial"/>
                <a:ea typeface="Arial"/>
                <a:cs typeface="Arial"/>
                <a:sym typeface="Arial"/>
              </a:rPr>
              <a:t>Tein</a:t>
            </a:r>
            <a:r>
              <a:rPr lang="en-US" sz="1200" b="0" i="0" u="none" strike="noStrike" cap="none" dirty="0">
                <a:solidFill>
                  <a:schemeClr val="dk1"/>
                </a:solidFill>
                <a:latin typeface="Arial"/>
                <a:ea typeface="Arial"/>
                <a:cs typeface="Arial"/>
                <a:sym typeface="Arial"/>
              </a:rPr>
              <a:t> Jung Illustration</a:t>
            </a:r>
            <a:r>
              <a:rPr lang="en-US" sz="1200" b="0" i="0" u="none" strike="noStrike" cap="none" baseline="0" dirty="0">
                <a:solidFill>
                  <a:schemeClr val="dk1"/>
                </a:solidFill>
                <a:latin typeface="Arial"/>
                <a:ea typeface="Arial"/>
                <a:cs typeface="Arial"/>
                <a:sym typeface="Arial"/>
              </a:rPr>
              <a:t> 2017.  </a:t>
            </a:r>
            <a:endParaRPr lang="en-US" sz="1200" b="0" i="0" u="none" strike="noStrike" cap="none" dirty="0">
              <a:solidFill>
                <a:schemeClr val="dk1"/>
              </a:solidFill>
              <a:latin typeface="Arial"/>
              <a:ea typeface="Arial"/>
              <a:cs typeface="Arial"/>
              <a:sym typeface="Arial"/>
            </a:endParaRPr>
          </a:p>
          <a:p>
            <a:pPr marL="800100" lvl="1" indent="-342900">
              <a:lnSpc>
                <a:spcPct val="115000"/>
              </a:lnSpc>
              <a:spcBef>
                <a:spcPts val="400"/>
              </a:spcBef>
            </a:pPr>
            <a:endParaRPr lang="en-US" sz="1900" b="0" i="0" u="none" strike="noStrike" cap="none" dirty="0">
              <a:solidFill>
                <a:schemeClr val="dk1"/>
              </a:solidFill>
              <a:latin typeface="Lato"/>
              <a:ea typeface="Lato"/>
              <a:cs typeface="Lato"/>
              <a:sym typeface="Lato"/>
            </a:endParaRPr>
          </a:p>
          <a:p>
            <a:pPr marL="0" marR="0" lvl="0" indent="0" algn="l" rtl="0">
              <a:lnSpc>
                <a:spcPct val="115000"/>
              </a:lnSpc>
              <a:spcBef>
                <a:spcPts val="0"/>
              </a:spcBef>
              <a:spcAft>
                <a:spcPts val="0"/>
              </a:spcAft>
              <a:buClr>
                <a:schemeClr val="dk1"/>
              </a:buClr>
              <a:buSzPct val="25000"/>
              <a:buFont typeface="Arial"/>
              <a:buNone/>
            </a:pPr>
            <a:endParaRPr lang="en-US" sz="2800" b="0" i="0" u="none" strike="noStrike" cap="none" dirty="0">
              <a:solidFill>
                <a:schemeClr val="dk1"/>
              </a:solidFill>
              <a:latin typeface="+mn-lt"/>
              <a:ea typeface="Calibri"/>
              <a:cs typeface="Calibri"/>
              <a:sym typeface="Calibri"/>
            </a:endParaRPr>
          </a:p>
        </p:txBody>
      </p:sp>
      <p:sp>
        <p:nvSpPr>
          <p:cNvPr id="4" name="Slide Number Placeholder 3"/>
          <p:cNvSpPr>
            <a:spLocks noGrp="1"/>
          </p:cNvSpPr>
          <p:nvPr>
            <p:ph type="sldNum" sz="quarter" idx="10"/>
          </p:nvPr>
        </p:nvSpPr>
        <p:spPr/>
        <p:txBody>
          <a:bodyPr/>
          <a:lstStyle/>
          <a:p>
            <a:fld id="{FE403372-DB74-7E4B-A0C5-B7F8CBD4FAC5}" type="slidenum">
              <a:rPr lang="en-US" smtClean="0"/>
              <a:t>37</a:t>
            </a:fld>
            <a:endParaRPr lang="en-US"/>
          </a:p>
        </p:txBody>
      </p:sp>
    </p:spTree>
    <p:extLst>
      <p:ext uri="{BB962C8B-B14F-4D97-AF65-F5344CB8AC3E}">
        <p14:creationId xmlns:p14="http://schemas.microsoft.com/office/powerpoint/2010/main" val="89388411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dirty="0"/>
              <a:t>Observe si hay signos de deshidratación: La deshidratación puede causar alteración del estado mental. Observe si la boca está seca y si la prueba del pellizco da un resultado anormal. La deshidratación también puede sugerir </a:t>
            </a:r>
            <a:r>
              <a:rPr lang="es-MX" dirty="0" err="1"/>
              <a:t>cetoacidosis</a:t>
            </a:r>
            <a:r>
              <a:rPr lang="es-MX" dirty="0"/>
              <a:t> diabética.  </a:t>
            </a:r>
          </a:p>
          <a:p>
            <a:endParaRPr lang="es-MX" dirty="0"/>
          </a:p>
          <a:p>
            <a:r>
              <a:rPr lang="es-MX" dirty="0"/>
              <a:t>Examine el abdomen: Palpe para comprobar si el hígado está agrandado o adolorido. Un hígado palpable o adolorido sugiere una hepatopatía.  </a:t>
            </a:r>
          </a:p>
          <a:p>
            <a:endParaRPr lang="es-MX" dirty="0"/>
          </a:p>
          <a:p>
            <a:r>
              <a:rPr lang="es-MX" dirty="0"/>
              <a:t>Examine la piel: Una piel fría, pálida y húmeda sugiere estado de choque o hipoglucemia. Una piel amarilla (ictericia) sugiere hepatopatía. Los moretones sugieren traumatismo. Las erupciones pueden indicar una infección sistémica. Observe si el paciente tiene picaduras y mordeduras.  </a:t>
            </a:r>
          </a:p>
          <a:p>
            <a:endParaRPr lang="es-MX" dirty="0"/>
          </a:p>
          <a:p>
            <a:r>
              <a:rPr lang="es-MX" dirty="0"/>
              <a:t>Observe si hay cambios en el estado mental del paciente: Las personas que al principio están confundidas y rápidamente retornan a la normalidad sin tratamiento pueden haber tenido una crisis epiléptica/convulsiones o un traumatismo craneoencefálico. Las personas que tienen alteración del estado mental requieren una monitorización estricta por si empeoran nuevamente. (Esto puede ocurrir en los pacientes que tienen un bajo nivel de azúcar en la sangre o un traumatismo craneoencefálico).</a:t>
            </a:r>
            <a:endParaRPr lang="en-US" sz="1900" b="1" i="1" dirty="0">
              <a:latin typeface="Lato"/>
              <a:ea typeface="Lato"/>
              <a:cs typeface="Lato"/>
              <a:sym typeface="Lato"/>
            </a:endParaRPr>
          </a:p>
          <a:p>
            <a:pPr marL="0" lvl="0" indent="0">
              <a:buSzPct val="25000"/>
              <a:buNone/>
            </a:pPr>
            <a:endParaRPr lang="en-US" sz="1900" dirty="0">
              <a:latin typeface="Lato"/>
              <a:ea typeface="Lato"/>
              <a:cs typeface="Lato"/>
              <a:sym typeface="Lato"/>
            </a:endParaRPr>
          </a:p>
          <a:p>
            <a:pPr marL="0" lvl="0" indent="0" rtl="0">
              <a:lnSpc>
                <a:spcPct val="115000"/>
              </a:lnSpc>
              <a:spcBef>
                <a:spcPts val="0"/>
              </a:spcBef>
              <a:buNone/>
            </a:pPr>
            <a:endParaRPr lang="en-US" sz="1900" b="1" i="1" dirty="0">
              <a:latin typeface="Lato"/>
              <a:ea typeface="Lato"/>
              <a:cs typeface="Lato"/>
              <a:sym typeface="Lato"/>
            </a:endParaRPr>
          </a:p>
          <a:p>
            <a:pPr marL="0" marR="0" lvl="0" indent="0" algn="l" rtl="0">
              <a:lnSpc>
                <a:spcPct val="90000"/>
              </a:lnSpc>
              <a:spcBef>
                <a:spcPts val="400"/>
              </a:spcBef>
              <a:spcAft>
                <a:spcPts val="0"/>
              </a:spcAft>
              <a:buClr>
                <a:schemeClr val="dk1"/>
              </a:buClr>
              <a:buSzPct val="25000"/>
              <a:buFont typeface="Arial"/>
              <a:buNone/>
            </a:pPr>
            <a:endParaRPr lang="en-US" sz="1900" dirty="0">
              <a:latin typeface="Lato"/>
              <a:ea typeface="Lato"/>
              <a:cs typeface="Lato"/>
              <a:sym typeface="Lato"/>
            </a:endParaRPr>
          </a:p>
          <a:p>
            <a:pPr marL="800100" lvl="1" indent="-342900">
              <a:lnSpc>
                <a:spcPct val="115000"/>
              </a:lnSpc>
              <a:spcBef>
                <a:spcPts val="400"/>
              </a:spcBef>
            </a:pPr>
            <a:endParaRPr lang="en-US" sz="1900" b="0" i="0" u="none" strike="noStrike" cap="none" dirty="0">
              <a:solidFill>
                <a:schemeClr val="dk1"/>
              </a:solidFill>
              <a:latin typeface="Lato"/>
              <a:ea typeface="Lato"/>
              <a:cs typeface="Lato"/>
              <a:sym typeface="Lato"/>
            </a:endParaRPr>
          </a:p>
          <a:p>
            <a:pPr marL="800100" lvl="1" indent="-342900">
              <a:lnSpc>
                <a:spcPct val="115000"/>
              </a:lnSpc>
              <a:spcBef>
                <a:spcPts val="400"/>
              </a:spcBef>
            </a:pPr>
            <a:endParaRPr lang="en-US" sz="1900" b="0" i="0" u="none" strike="noStrike" cap="none" dirty="0">
              <a:solidFill>
                <a:schemeClr val="dk1"/>
              </a:solidFill>
              <a:latin typeface="Lato"/>
              <a:ea typeface="Lato"/>
              <a:cs typeface="Lato"/>
              <a:sym typeface="Lato"/>
            </a:endParaRPr>
          </a:p>
          <a:p>
            <a:pPr marL="0" marR="0" lvl="0" indent="0" algn="l" rtl="0">
              <a:lnSpc>
                <a:spcPct val="90000"/>
              </a:lnSpc>
              <a:spcBef>
                <a:spcPts val="0"/>
              </a:spcBef>
              <a:spcAft>
                <a:spcPts val="0"/>
              </a:spcAft>
              <a:buClr>
                <a:schemeClr val="dk1"/>
              </a:buClr>
              <a:buSzPct val="25000"/>
              <a:buFont typeface="Arial"/>
              <a:buNone/>
            </a:pPr>
            <a:endParaRPr lang="en-US" dirty="0"/>
          </a:p>
          <a:p>
            <a:pPr marL="0" marR="0" lvl="0" indent="0" algn="l" defTabSz="914400" rtl="0" eaLnBrk="1" fontAlgn="auto" latinLnBrk="0" hangingPunct="1">
              <a:lnSpc>
                <a:spcPct val="90000"/>
              </a:lnSpc>
              <a:spcBef>
                <a:spcPts val="0"/>
              </a:spcBef>
              <a:spcAft>
                <a:spcPts val="0"/>
              </a:spcAft>
              <a:buClr>
                <a:schemeClr val="dk1"/>
              </a:buClr>
              <a:buSzPct val="25000"/>
              <a:buFont typeface="Arial"/>
              <a:buNone/>
              <a:tabLst/>
              <a:defRPr/>
            </a:pPr>
            <a:r>
              <a:rPr lang="en-US" sz="1200" b="0" i="0" u="none" strike="noStrike" cap="none" dirty="0">
                <a:solidFill>
                  <a:schemeClr val="dk1"/>
                </a:solidFill>
                <a:latin typeface="Arial"/>
                <a:ea typeface="Arial"/>
                <a:cs typeface="Arial"/>
                <a:sym typeface="Arial"/>
              </a:rPr>
              <a:t>Images: Original </a:t>
            </a:r>
            <a:r>
              <a:rPr lang="en-US" sz="1200" b="0" i="0" u="none" strike="noStrike" cap="none" dirty="0" err="1">
                <a:solidFill>
                  <a:schemeClr val="dk1"/>
                </a:solidFill>
                <a:latin typeface="Arial"/>
                <a:ea typeface="Arial"/>
                <a:cs typeface="Arial"/>
                <a:sym typeface="Arial"/>
              </a:rPr>
              <a:t>Tein</a:t>
            </a:r>
            <a:r>
              <a:rPr lang="en-US" sz="1200" b="0" i="0" u="none" strike="noStrike" cap="none" dirty="0">
                <a:solidFill>
                  <a:schemeClr val="dk1"/>
                </a:solidFill>
                <a:latin typeface="Arial"/>
                <a:ea typeface="Arial"/>
                <a:cs typeface="Arial"/>
                <a:sym typeface="Arial"/>
              </a:rPr>
              <a:t> Jung Illustration</a:t>
            </a:r>
            <a:r>
              <a:rPr lang="en-US" sz="1200" b="0" i="0" u="none" strike="noStrike" cap="none" baseline="0" dirty="0">
                <a:solidFill>
                  <a:schemeClr val="dk1"/>
                </a:solidFill>
                <a:latin typeface="Arial"/>
                <a:ea typeface="Arial"/>
                <a:cs typeface="Arial"/>
                <a:sym typeface="Arial"/>
              </a:rPr>
              <a:t> 2017.  </a:t>
            </a:r>
            <a:endParaRPr lang="en-US" sz="1200" b="0" i="0" u="none" strike="noStrike" cap="none" dirty="0">
              <a:solidFill>
                <a:schemeClr val="dk1"/>
              </a:solidFill>
              <a:latin typeface="Arial"/>
              <a:ea typeface="Arial"/>
              <a:cs typeface="Arial"/>
              <a:sym typeface="Arial"/>
            </a:endParaRPr>
          </a:p>
          <a:p>
            <a:pPr marL="800100" lvl="1" indent="-342900">
              <a:lnSpc>
                <a:spcPct val="115000"/>
              </a:lnSpc>
              <a:spcBef>
                <a:spcPts val="400"/>
              </a:spcBef>
            </a:pPr>
            <a:endParaRPr lang="en-US" sz="1900" b="0" i="0" u="none" strike="noStrike" cap="none" dirty="0">
              <a:solidFill>
                <a:schemeClr val="dk1"/>
              </a:solidFill>
              <a:latin typeface="Lato"/>
              <a:ea typeface="Lato"/>
              <a:cs typeface="Lato"/>
              <a:sym typeface="Lato"/>
            </a:endParaRPr>
          </a:p>
          <a:p>
            <a:pPr marL="0" marR="0" lvl="0" indent="0" algn="l" rtl="0">
              <a:lnSpc>
                <a:spcPct val="115000"/>
              </a:lnSpc>
              <a:spcBef>
                <a:spcPts val="0"/>
              </a:spcBef>
              <a:spcAft>
                <a:spcPts val="0"/>
              </a:spcAft>
              <a:buClr>
                <a:schemeClr val="dk1"/>
              </a:buClr>
              <a:buSzPct val="25000"/>
              <a:buFont typeface="Arial"/>
              <a:buNone/>
            </a:pPr>
            <a:endParaRPr lang="en-US" sz="2800" b="0" i="0" u="none" strike="noStrike" cap="none" dirty="0">
              <a:solidFill>
                <a:schemeClr val="dk1"/>
              </a:solidFill>
              <a:latin typeface="+mn-lt"/>
              <a:ea typeface="Calibri"/>
              <a:cs typeface="Calibri"/>
              <a:sym typeface="Calibri"/>
            </a:endParaRPr>
          </a:p>
        </p:txBody>
      </p:sp>
      <p:sp>
        <p:nvSpPr>
          <p:cNvPr id="4" name="Slide Number Placeholder 3"/>
          <p:cNvSpPr>
            <a:spLocks noGrp="1"/>
          </p:cNvSpPr>
          <p:nvPr>
            <p:ph type="sldNum" sz="quarter" idx="10"/>
          </p:nvPr>
        </p:nvSpPr>
        <p:spPr/>
        <p:txBody>
          <a:bodyPr/>
          <a:lstStyle/>
          <a:p>
            <a:fld id="{FE403372-DB74-7E4B-A0C5-B7F8CBD4FAC5}" type="slidenum">
              <a:rPr lang="en-US" smtClean="0"/>
              <a:t>38</a:t>
            </a:fld>
            <a:endParaRPr lang="en-US"/>
          </a:p>
        </p:txBody>
      </p:sp>
    </p:spTree>
    <p:extLst>
      <p:ext uri="{BB962C8B-B14F-4D97-AF65-F5344CB8AC3E}">
        <p14:creationId xmlns:p14="http://schemas.microsoft.com/office/powerpoint/2010/main" val="423177139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5" name="Google Shape;385;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US"/>
              <a:t>Image</a:t>
            </a:r>
            <a:endParaRPr/>
          </a:p>
          <a:p>
            <a:pPr marL="0" marR="0" lvl="0" indent="0" algn="l" rtl="0">
              <a:lnSpc>
                <a:spcPct val="100000"/>
              </a:lnSpc>
              <a:spcBef>
                <a:spcPts val="0"/>
              </a:spcBef>
              <a:spcAft>
                <a:spcPts val="0"/>
              </a:spcAft>
              <a:buClr>
                <a:schemeClr val="dk1"/>
              </a:buClr>
              <a:buSzPts val="1200"/>
              <a:buFont typeface="Calibri"/>
              <a:buNone/>
            </a:pPr>
            <a:r>
              <a:rPr lang="en-US" sz="1200" b="0" i="0">
                <a:solidFill>
                  <a:schemeClr val="dk1"/>
                </a:solidFill>
                <a:latin typeface="Calibri"/>
                <a:ea typeface="Calibri"/>
                <a:cs typeface="Calibri"/>
                <a:sym typeface="Calibri"/>
              </a:rPr>
              <a:t>Title: </a:t>
            </a:r>
            <a:r>
              <a:rPr lang="en-US" sz="900" b="0" i="0">
                <a:solidFill>
                  <a:schemeClr val="dk1"/>
                </a:solidFill>
                <a:latin typeface="Calibri"/>
                <a:ea typeface="Calibri"/>
                <a:cs typeface="Calibri"/>
                <a:sym typeface="Calibri"/>
              </a:rPr>
              <a:t>Deep thought </a:t>
            </a:r>
            <a:endParaRPr sz="1200" b="0" i="0">
              <a:solidFill>
                <a:schemeClr val="dk1"/>
              </a:solidFill>
              <a:latin typeface="Calibri"/>
              <a:ea typeface="Calibri"/>
              <a:cs typeface="Calibri"/>
              <a:sym typeface="Calibri"/>
            </a:endParaRPr>
          </a:p>
          <a:p>
            <a:pPr marL="0" lvl="0" indent="0" algn="l" rtl="0">
              <a:spcBef>
                <a:spcPts val="0"/>
              </a:spcBef>
              <a:spcAft>
                <a:spcPts val="0"/>
              </a:spcAft>
              <a:buNone/>
            </a:pPr>
            <a:r>
              <a:rPr lang="en-US" sz="1200" b="0" i="0">
                <a:solidFill>
                  <a:schemeClr val="dk1"/>
                </a:solidFill>
                <a:latin typeface="Calibri"/>
                <a:ea typeface="Calibri"/>
                <a:cs typeface="Calibri"/>
                <a:sym typeface="Calibri"/>
              </a:rPr>
              <a:t>Creator:GDL</a:t>
            </a:r>
            <a:endParaRPr sz="1200" b="0" i="0">
              <a:solidFill>
                <a:schemeClr val="dk1"/>
              </a:solidFill>
              <a:latin typeface="Calibri"/>
              <a:ea typeface="Calibri"/>
              <a:cs typeface="Calibri"/>
              <a:sym typeface="Calibri"/>
            </a:endParaRPr>
          </a:p>
          <a:p>
            <a:pPr marL="0" lvl="0" indent="0" algn="l" rtl="0">
              <a:spcBef>
                <a:spcPts val="0"/>
              </a:spcBef>
              <a:spcAft>
                <a:spcPts val="0"/>
              </a:spcAft>
              <a:buNone/>
            </a:pPr>
            <a:r>
              <a:rPr lang="en-US" sz="1200" b="0" i="0">
                <a:solidFill>
                  <a:schemeClr val="dk1"/>
                </a:solidFill>
                <a:latin typeface="Calibri"/>
                <a:ea typeface="Calibri"/>
                <a:cs typeface="Calibri"/>
                <a:sym typeface="Calibri"/>
              </a:rPr>
              <a:t>Source: https://openclipart.org/detail/221707/deep-thought</a:t>
            </a:r>
            <a:endParaRPr/>
          </a:p>
          <a:p>
            <a:pPr marL="0" lvl="0" indent="0" algn="l" rtl="0">
              <a:spcBef>
                <a:spcPts val="0"/>
              </a:spcBef>
              <a:spcAft>
                <a:spcPts val="0"/>
              </a:spcAft>
              <a:buNone/>
            </a:pPr>
            <a:r>
              <a:rPr lang="en-US" sz="1200" b="0" i="0">
                <a:solidFill>
                  <a:schemeClr val="dk1"/>
                </a:solidFill>
                <a:latin typeface="Calibri"/>
                <a:ea typeface="Calibri"/>
                <a:cs typeface="Calibri"/>
                <a:sym typeface="Calibri"/>
              </a:rPr>
              <a:t>Copyright information: Creative Commonz Zero 1.0 Public Domain License </a:t>
            </a:r>
            <a:endParaRPr sz="1200" b="0" i="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
        <p:nvSpPr>
          <p:cNvPr id="386" name="Google Shape;386;p3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171450" indent="-171450">
              <a:buFont typeface="Arial" charset="0"/>
              <a:buChar char="•"/>
            </a:pPr>
            <a:r>
              <a:rPr lang="es-MX" sz="1100" dirty="0"/>
              <a:t>“Alteración del estado mental” es un término que se usa para una variedad de cuadros clínicos, desde cambios repentinos o graduales del comportamiento hasta desorientación, confusión y coma. Los cambios en el estado mental o el nivel de consciencia pueden deberse a alteraciones que afectan el cerebro (como la falta de oxígeno o glucosa, o un estado de choque que ocasione falta de perfusión) o a problemas del cerebro mismo (infección, inflamación o lesión). Aunque los problemas psiquiátricos crónicos y la demencia pueden causar cambios en el estado mental, la alteración del estado mental indica con frecuencia una enfermedad grave, y se deben considerar otras causas potencialmente mortales. La presencia de delirio (un estado rápidamente cambiante de confusión, con agitación, pérdida de foco e incapacidad de interactuar de manera apropiada) exige siempre una evaluación completa. Siempre que sea posible, pregunte a familiares y amigos por el estado mental habitual del paciente. </a:t>
            </a:r>
            <a:endParaRPr lang="en-US" sz="1100" b="0" i="0" u="none" strike="noStrike" kern="1200" cap="none" dirty="0">
              <a:solidFill>
                <a:schemeClr val="dk1"/>
              </a:solidFill>
              <a:effectLst/>
              <a:latin typeface="Arial"/>
              <a:ea typeface="Arial"/>
              <a:cs typeface="Arial"/>
              <a:sym typeface="Arial"/>
            </a:endParaRPr>
          </a:p>
        </p:txBody>
      </p:sp>
      <p:sp>
        <p:nvSpPr>
          <p:cNvPr id="103" name="Shape 10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80352162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a:lnSpc>
                <a:spcPct val="107000"/>
              </a:lnSpc>
              <a:spcAft>
                <a:spcPts val="800"/>
              </a:spcAft>
            </a:pPr>
            <a:r>
              <a:rPr lang="en-NZ" sz="1800" b="0" i="0" dirty="0">
                <a:solidFill>
                  <a:srgbClr val="000000"/>
                </a:solidFill>
                <a:effectLst/>
                <a:latin typeface="Calibri" panose="020F0502020204030204" pitchFamily="34" charset="0"/>
              </a:rPr>
              <a:t>In the second part of this module we will consider the secondary exam and causes of altered mental status. We will start with the components of the secondary exam. </a:t>
            </a:r>
          </a:p>
          <a:p>
            <a:pPr marL="457200" marR="0" lvl="0" indent="-228600" algn="l" defTabSz="914400" rtl="0" eaLnBrk="1" fontAlgn="auto" latinLnBrk="0" hangingPunct="1">
              <a:lnSpc>
                <a:spcPct val="107000"/>
              </a:lnSpc>
              <a:spcBef>
                <a:spcPts val="0"/>
              </a:spcBef>
              <a:spcAft>
                <a:spcPts val="800"/>
              </a:spcAft>
              <a:buClr>
                <a:srgbClr val="000000"/>
              </a:buClr>
              <a:buSzPts val="1400"/>
              <a:buFont typeface="Arial"/>
              <a:buNone/>
              <a:tabLst/>
              <a:defRPr/>
            </a:pPr>
            <a:r>
              <a:rPr lang="es-MX" sz="1800" dirty="0"/>
              <a:t>Una persona con el estado mental alterado puede ser incapaz de responder preguntas, por lo que solo la exploración física permitirá hallar indicios para determinar la causa. Siempre haga primero la evaluación ABCDE. Con la evaluación inicial ABCDE se detectan y tratan trastornos o lesiones potencialmente mortales. En la evaluación secundaria se observan cambios en el estado del paciente o causas menos obvias que se puedan haber pasado por alto durante la evaluación ABCDE. Si en la evaluación secundaria detecta una afección ABCDE, DETÉNGASE Y REANUDE INMEDIATAMENTE LA EVALUACIÓN ABCDE para tratarla.</a:t>
            </a:r>
          </a:p>
          <a:p>
            <a:pPr>
              <a:lnSpc>
                <a:spcPct val="107000"/>
              </a:lnSpc>
              <a:spcAft>
                <a:spcPts val="800"/>
              </a:spcAft>
            </a:pPr>
            <a:endParaRPr lang="en-CH" sz="18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96" name="Shape 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97039228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1" name="Google Shape;401;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800"/>
              <a:buNone/>
            </a:pPr>
            <a:r>
              <a:rPr lang="es-MX" u="sng" dirty="0"/>
              <a:t>Signos/síntomas de hipoglucemia</a:t>
            </a:r>
          </a:p>
          <a:p>
            <a:pPr marL="228600" lvl="0" indent="-228600">
              <a:buSzPts val="2400"/>
            </a:pPr>
            <a:r>
              <a:rPr lang="es-MX" sz="1200" dirty="0"/>
              <a:t>Sudoración (diaforesis) </a:t>
            </a:r>
          </a:p>
          <a:p>
            <a:pPr marL="228600" lvl="0" indent="-228600">
              <a:buSzPts val="2400"/>
            </a:pPr>
            <a:r>
              <a:rPr lang="es-MX" sz="1200" dirty="0"/>
              <a:t>Crisis epiléptica/convulsiones </a:t>
            </a:r>
          </a:p>
          <a:p>
            <a:pPr marL="228600" lvl="0" indent="-228600">
              <a:buSzPts val="2400"/>
            </a:pPr>
            <a:r>
              <a:rPr lang="es-MX" sz="1200" dirty="0"/>
              <a:t>Glucosa en sangre </a:t>
            </a:r>
          </a:p>
          <a:p>
            <a:pPr marL="228600" lvl="0" indent="-228600">
              <a:buSzPts val="2400"/>
            </a:pPr>
            <a:r>
              <a:rPr lang="es-MX" sz="1200" dirty="0"/>
              <a:t>Antecedentes de diabetes, paludismo o infección grave, especialmente en niños</a:t>
            </a:r>
          </a:p>
          <a:p>
            <a:pPr marL="228600" lvl="0" indent="-228600">
              <a:buSzPts val="2400"/>
            </a:pPr>
            <a:r>
              <a:rPr lang="es-MX" sz="1200" dirty="0"/>
              <a:t>El estado mental mejora rápidamente con la glucosa</a:t>
            </a:r>
          </a:p>
          <a:p>
            <a:pPr marL="228600" lvl="0" indent="-228600">
              <a:buSzPts val="2400"/>
            </a:pPr>
            <a:endParaRPr lang="en-US" sz="1200" dirty="0"/>
          </a:p>
          <a:p>
            <a:pPr marL="0" marR="0" lvl="0" indent="0" algn="l" rtl="0">
              <a:lnSpc>
                <a:spcPct val="90000"/>
              </a:lnSpc>
              <a:spcBef>
                <a:spcPts val="0"/>
              </a:spcBef>
              <a:spcAft>
                <a:spcPts val="0"/>
              </a:spcAft>
              <a:buClr>
                <a:schemeClr val="dk1"/>
              </a:buClr>
              <a:buSzPts val="2800"/>
              <a:buFont typeface="Arial"/>
              <a:buNone/>
            </a:pPr>
            <a:r>
              <a:rPr lang="es-MX" sz="1400" u="sng" dirty="0">
                <a:solidFill>
                  <a:schemeClr val="dk1"/>
                </a:solidFill>
                <a:latin typeface="Calibri" panose="020F0502020204030204" pitchFamily="34" charset="0"/>
                <a:ea typeface="Calibri"/>
                <a:cs typeface="Calibri" panose="020F0502020204030204" pitchFamily="34" charset="0"/>
                <a:sym typeface="Calibri"/>
              </a:rPr>
              <a:t>Signos/síntomas de deshidratación grave</a:t>
            </a:r>
          </a:p>
          <a:p>
            <a:pPr marL="228600" lvl="0" indent="-228600">
              <a:lnSpc>
                <a:spcPct val="90000"/>
              </a:lnSpc>
              <a:spcBef>
                <a:spcPts val="1000"/>
              </a:spcBef>
              <a:buClr>
                <a:schemeClr val="dk1"/>
              </a:buClr>
              <a:buSzPts val="2400"/>
              <a:buFont typeface="Arial"/>
              <a:buChar char="•"/>
            </a:pPr>
            <a:r>
              <a:rPr lang="es-MX" sz="1200" dirty="0">
                <a:latin typeface="Calibri" panose="020F0502020204030204" pitchFamily="34" charset="0"/>
                <a:cs typeface="Calibri" panose="020F0502020204030204" pitchFamily="34" charset="0"/>
              </a:rPr>
              <a:t>Signos de mala perfusión (taquicardia, baja presión arterial)</a:t>
            </a:r>
          </a:p>
          <a:p>
            <a:pPr marL="228600" lvl="0" indent="-228600">
              <a:lnSpc>
                <a:spcPct val="90000"/>
              </a:lnSpc>
              <a:spcBef>
                <a:spcPts val="1000"/>
              </a:spcBef>
              <a:buClr>
                <a:schemeClr val="dk1"/>
              </a:buClr>
              <a:buSzPts val="2400"/>
              <a:buFont typeface="Arial"/>
              <a:buChar char="•"/>
            </a:pPr>
            <a:r>
              <a:rPr lang="es-MX" sz="1200" dirty="0">
                <a:latin typeface="Calibri" panose="020F0502020204030204" pitchFamily="34" charset="0"/>
                <a:cs typeface="Calibri" panose="020F0502020204030204" pitchFamily="34" charset="0"/>
              </a:rPr>
              <a:t>Resultado anormal de la prueba del pellizco </a:t>
            </a:r>
          </a:p>
          <a:p>
            <a:pPr marL="228600" lvl="0" indent="-228600">
              <a:lnSpc>
                <a:spcPct val="90000"/>
              </a:lnSpc>
              <a:spcBef>
                <a:spcPts val="1000"/>
              </a:spcBef>
              <a:buClr>
                <a:schemeClr val="dk1"/>
              </a:buClr>
              <a:buSzPts val="2400"/>
              <a:buFont typeface="Arial"/>
              <a:buChar char="•"/>
            </a:pPr>
            <a:r>
              <a:rPr lang="es-MX" sz="1200" dirty="0">
                <a:latin typeface="Calibri" panose="020F0502020204030204" pitchFamily="34" charset="0"/>
                <a:cs typeface="Calibri" panose="020F0502020204030204" pitchFamily="34" charset="0"/>
              </a:rPr>
              <a:t>Dificultad para beber líquidos, o pérdida de líquidos </a:t>
            </a:r>
          </a:p>
          <a:p>
            <a:pPr marL="228600" lvl="0" indent="-228600">
              <a:lnSpc>
                <a:spcPct val="90000"/>
              </a:lnSpc>
              <a:spcBef>
                <a:spcPts val="1000"/>
              </a:spcBef>
              <a:buClr>
                <a:schemeClr val="dk1"/>
              </a:buClr>
              <a:buSzPts val="2400"/>
              <a:buFont typeface="Arial"/>
              <a:buChar char="•"/>
            </a:pPr>
            <a:r>
              <a:rPr lang="es-MX" sz="1200" dirty="0">
                <a:latin typeface="Calibri" panose="020F0502020204030204" pitchFamily="34" charset="0"/>
                <a:cs typeface="Calibri" panose="020F0502020204030204" pitchFamily="34" charset="0"/>
              </a:rPr>
              <a:t>Membranas mucosas secas</a:t>
            </a:r>
            <a:endParaRPr lang="es-MX" sz="1200" dirty="0">
              <a:solidFill>
                <a:schemeClr val="dk1"/>
              </a:solidFill>
              <a:latin typeface="Calibri" panose="020F0502020204030204" pitchFamily="34" charset="0"/>
              <a:ea typeface="Calibri"/>
              <a:cs typeface="Calibri" panose="020F0502020204030204" pitchFamily="34" charset="0"/>
              <a:sym typeface="Calibri"/>
            </a:endParaRPr>
          </a:p>
          <a:p>
            <a:pPr marL="228600" lvl="0" indent="-228600">
              <a:buSzPts val="2400"/>
            </a:pPr>
            <a:endParaRPr lang="es-MX" sz="1200" dirty="0"/>
          </a:p>
          <a:p>
            <a:pPr marL="0" marR="0" lvl="0" indent="0" algn="l" rtl="0">
              <a:lnSpc>
                <a:spcPct val="100000"/>
              </a:lnSpc>
              <a:spcBef>
                <a:spcPts val="0"/>
              </a:spcBef>
              <a:spcAft>
                <a:spcPts val="0"/>
              </a:spcAft>
              <a:buClr>
                <a:srgbClr val="FF0000"/>
              </a:buClr>
              <a:buSzPts val="1400"/>
              <a:buFont typeface="Calibri"/>
              <a:buNone/>
            </a:pPr>
            <a:endParaRPr sz="1200" b="1" i="0" u="none" strike="noStrike" cap="none" dirty="0">
              <a:solidFill>
                <a:schemeClr val="dk1"/>
              </a:solidFill>
              <a:latin typeface="Lato"/>
              <a:ea typeface="Lato"/>
              <a:cs typeface="Lato"/>
              <a:sym typeface="Lato"/>
            </a:endParaRPr>
          </a:p>
        </p:txBody>
      </p:sp>
      <p:sp>
        <p:nvSpPr>
          <p:cNvPr id="402" name="Google Shape;402;p4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9" name="Google Shape;409;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800"/>
              <a:buNone/>
            </a:pPr>
            <a:r>
              <a:rPr lang="es-MX" sz="1800" u="sng" dirty="0"/>
              <a:t>Signos/síntomas de golpe de calor</a:t>
            </a:r>
          </a:p>
          <a:p>
            <a:pPr marL="228600" lvl="0" indent="-228600" algn="l" rtl="0">
              <a:lnSpc>
                <a:spcPct val="90000"/>
              </a:lnSpc>
              <a:spcBef>
                <a:spcPts val="1000"/>
              </a:spcBef>
              <a:spcAft>
                <a:spcPts val="0"/>
              </a:spcAft>
              <a:buClr>
                <a:schemeClr val="dk1"/>
              </a:buClr>
              <a:buSzPts val="2400"/>
              <a:buChar char="•"/>
            </a:pPr>
            <a:r>
              <a:rPr lang="es-MX" sz="1800" dirty="0"/>
              <a:t>Exposición prolongada al calor y al sol</a:t>
            </a:r>
          </a:p>
          <a:p>
            <a:pPr marL="228600" lvl="0" indent="-228600" algn="l" rtl="0">
              <a:lnSpc>
                <a:spcPct val="90000"/>
              </a:lnSpc>
              <a:spcBef>
                <a:spcPts val="1000"/>
              </a:spcBef>
              <a:spcAft>
                <a:spcPts val="0"/>
              </a:spcAft>
              <a:buClr>
                <a:schemeClr val="dk1"/>
              </a:buClr>
              <a:buSzPts val="2400"/>
              <a:buChar char="•"/>
            </a:pPr>
            <a:r>
              <a:rPr lang="es-MX" sz="1800" dirty="0"/>
              <a:t>Alta temperatura corporal</a:t>
            </a:r>
          </a:p>
          <a:p>
            <a:pPr marL="228600" lvl="0" indent="-228600" algn="l" rtl="0">
              <a:lnSpc>
                <a:spcPct val="90000"/>
              </a:lnSpc>
              <a:spcBef>
                <a:spcPts val="1000"/>
              </a:spcBef>
              <a:spcAft>
                <a:spcPts val="0"/>
              </a:spcAft>
              <a:buClr>
                <a:schemeClr val="dk1"/>
              </a:buClr>
              <a:buSzPts val="2400"/>
              <a:buChar char="•"/>
            </a:pPr>
            <a:r>
              <a:rPr lang="es-MX" sz="1800" dirty="0"/>
              <a:t>Piel muy caliente</a:t>
            </a:r>
          </a:p>
          <a:p>
            <a:pPr marL="228600" lvl="0" indent="-228600">
              <a:buSzPts val="2400"/>
            </a:pPr>
            <a:r>
              <a:rPr lang="es-MX" sz="1800" dirty="0"/>
              <a:t>El paciente puede sudar o no (diaforesis)</a:t>
            </a:r>
          </a:p>
          <a:p>
            <a:pPr marL="228600" lvl="0" indent="-228600">
              <a:buSzPts val="2400"/>
            </a:pPr>
            <a:endParaRPr lang="en-US" sz="1800" dirty="0"/>
          </a:p>
          <a:p>
            <a:pPr marL="0" marR="0" lvl="0" indent="0" algn="l" rtl="0">
              <a:lnSpc>
                <a:spcPct val="90000"/>
              </a:lnSpc>
              <a:spcBef>
                <a:spcPts val="0"/>
              </a:spcBef>
              <a:spcAft>
                <a:spcPts val="0"/>
              </a:spcAft>
              <a:buClr>
                <a:schemeClr val="dk1"/>
              </a:buClr>
              <a:buSzPts val="2800"/>
              <a:buFont typeface="Arial"/>
              <a:buNone/>
            </a:pPr>
            <a:r>
              <a:rPr lang="es-MX" sz="2000" u="sng" dirty="0">
                <a:solidFill>
                  <a:schemeClr val="dk1"/>
                </a:solidFill>
                <a:latin typeface="Calibri" panose="020F0502020204030204" pitchFamily="34" charset="0"/>
                <a:ea typeface="Calibri"/>
                <a:cs typeface="Calibri" panose="020F0502020204030204" pitchFamily="34" charset="0"/>
                <a:sym typeface="Calibri"/>
              </a:rPr>
              <a:t>Signos/síntomas de hipoxemia</a:t>
            </a:r>
          </a:p>
          <a:p>
            <a:pPr marL="228600" lvl="0" indent="-228600">
              <a:lnSpc>
                <a:spcPct val="90000"/>
              </a:lnSpc>
              <a:spcBef>
                <a:spcPts val="1000"/>
              </a:spcBef>
              <a:buClr>
                <a:schemeClr val="dk1"/>
              </a:buClr>
              <a:buSzPts val="2400"/>
              <a:buFont typeface="Arial"/>
              <a:buChar char="•"/>
            </a:pPr>
            <a:r>
              <a:rPr lang="es-MX" sz="1800" dirty="0">
                <a:latin typeface="Calibri" panose="020F0502020204030204" pitchFamily="34" charset="0"/>
                <a:cs typeface="Calibri" panose="020F0502020204030204" pitchFamily="34" charset="0"/>
              </a:rPr>
              <a:t>Falta de aliento</a:t>
            </a:r>
          </a:p>
          <a:p>
            <a:pPr marL="228600" lvl="0" indent="-228600">
              <a:lnSpc>
                <a:spcPct val="90000"/>
              </a:lnSpc>
              <a:spcBef>
                <a:spcPts val="1000"/>
              </a:spcBef>
              <a:buClr>
                <a:schemeClr val="dk1"/>
              </a:buClr>
              <a:buSzPts val="2400"/>
              <a:buFont typeface="Arial"/>
              <a:buChar char="•"/>
            </a:pPr>
            <a:r>
              <a:rPr lang="es-MX" sz="1800" dirty="0">
                <a:latin typeface="Calibri" panose="020F0502020204030204" pitchFamily="34" charset="0"/>
                <a:cs typeface="Calibri" panose="020F0502020204030204" pitchFamily="34" charset="0"/>
              </a:rPr>
              <a:t>Bajos niveles de oxígeno en la sangre </a:t>
            </a:r>
          </a:p>
          <a:p>
            <a:pPr marL="228600" lvl="0" indent="-228600">
              <a:lnSpc>
                <a:spcPct val="90000"/>
              </a:lnSpc>
              <a:spcBef>
                <a:spcPts val="1000"/>
              </a:spcBef>
              <a:buClr>
                <a:schemeClr val="dk1"/>
              </a:buClr>
              <a:buSzPts val="2400"/>
              <a:buFont typeface="Arial"/>
              <a:buChar char="•"/>
            </a:pPr>
            <a:r>
              <a:rPr lang="es-MX" sz="1800" dirty="0">
                <a:latin typeface="Calibri" panose="020F0502020204030204" pitchFamily="34" charset="0"/>
                <a:cs typeface="Calibri" panose="020F0502020204030204" pitchFamily="34" charset="0"/>
              </a:rPr>
              <a:t>Cianosis</a:t>
            </a:r>
            <a:endParaRPr lang="es-MX" sz="1800" dirty="0">
              <a:solidFill>
                <a:schemeClr val="dk1"/>
              </a:solidFill>
              <a:latin typeface="Calibri" panose="020F0502020204030204" pitchFamily="34" charset="0"/>
              <a:ea typeface="Calibri"/>
              <a:cs typeface="Calibri" panose="020F0502020204030204" pitchFamily="34" charset="0"/>
              <a:sym typeface="Calibri"/>
            </a:endParaRPr>
          </a:p>
          <a:p>
            <a:pPr marL="228600" lvl="0" indent="-228600">
              <a:buSzPts val="2400"/>
            </a:pPr>
            <a:endParaRPr lang="es-MX" sz="1800" dirty="0"/>
          </a:p>
        </p:txBody>
      </p:sp>
      <p:sp>
        <p:nvSpPr>
          <p:cNvPr id="410" name="Google Shape;410;p4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5" name="Google Shape;425;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600"/>
              <a:buNone/>
            </a:pPr>
            <a:r>
              <a:rPr lang="es-MX" sz="2400" u="sng" dirty="0">
                <a:latin typeface="Calibri"/>
                <a:ea typeface="Calibri"/>
                <a:cs typeface="Calibri"/>
                <a:sym typeface="Calibri"/>
              </a:rPr>
              <a:t>Signos y síntomas de infección grave</a:t>
            </a:r>
            <a:endParaRPr lang="es-MX" sz="2000" dirty="0"/>
          </a:p>
          <a:p>
            <a:pPr marL="228600" lvl="0" indent="-228600">
              <a:buSzPts val="2400"/>
            </a:pPr>
            <a:r>
              <a:rPr lang="es-MX" sz="2000" dirty="0"/>
              <a:t>Fiebre</a:t>
            </a:r>
          </a:p>
          <a:p>
            <a:pPr marL="228600" lvl="0" indent="-228600">
              <a:buSzPts val="2400"/>
            </a:pPr>
            <a:r>
              <a:rPr lang="es-MX" sz="2000" dirty="0"/>
              <a:t>Taquicardia </a:t>
            </a:r>
          </a:p>
          <a:p>
            <a:pPr marL="228600" lvl="0" indent="-228600">
              <a:buSzPts val="2400"/>
            </a:pPr>
            <a:r>
              <a:rPr lang="es-MX" sz="2000" dirty="0"/>
              <a:t>Taquipnea </a:t>
            </a:r>
          </a:p>
          <a:p>
            <a:pPr marL="228600" lvl="0" indent="-228600">
              <a:buSzPts val="2400"/>
            </a:pPr>
            <a:r>
              <a:rPr lang="es-MX" sz="2000" dirty="0"/>
              <a:t>Puede presentar hipotensión </a:t>
            </a:r>
          </a:p>
          <a:p>
            <a:pPr marL="228600" lvl="0" indent="-228600">
              <a:buSzPts val="2400"/>
            </a:pPr>
            <a:r>
              <a:rPr lang="es-MX" sz="2000" dirty="0"/>
              <a:t>Signos de infección: infección visible en la piel, tos y estertores en una parte de los pulmones (muchas veces con taquipnea), ardor al orinar u orina turbia (no clara), o cualquier dolor focalizado en relación con fiebre</a:t>
            </a:r>
          </a:p>
          <a:p>
            <a:pPr marL="228600" lvl="0" indent="-228600">
              <a:buSzPts val="2400"/>
            </a:pPr>
            <a:endParaRPr lang="en-US" sz="2000" dirty="0"/>
          </a:p>
          <a:p>
            <a:pPr marL="0" marR="0" lvl="0" indent="0" algn="l" rtl="0">
              <a:lnSpc>
                <a:spcPct val="90000"/>
              </a:lnSpc>
              <a:spcBef>
                <a:spcPts val="0"/>
              </a:spcBef>
              <a:spcAft>
                <a:spcPts val="0"/>
              </a:spcAft>
              <a:buClr>
                <a:schemeClr val="dk1"/>
              </a:buClr>
              <a:buSzPts val="2600"/>
              <a:buFont typeface="Arial"/>
              <a:buNone/>
            </a:pPr>
            <a:r>
              <a:rPr lang="es-MX" sz="2000" u="sng" dirty="0">
                <a:solidFill>
                  <a:schemeClr val="dk1"/>
                </a:solidFill>
                <a:latin typeface="Calibri"/>
                <a:ea typeface="Calibri"/>
                <a:cs typeface="Calibri"/>
                <a:sym typeface="Calibri"/>
              </a:rPr>
              <a:t>Signos y síntomas de rabia</a:t>
            </a:r>
          </a:p>
          <a:p>
            <a:pPr marL="228600" marR="0" lvl="0" indent="-228600" algn="l" rtl="0">
              <a:lnSpc>
                <a:spcPct val="90000"/>
              </a:lnSpc>
              <a:spcBef>
                <a:spcPts val="1000"/>
              </a:spcBef>
              <a:spcAft>
                <a:spcPts val="0"/>
              </a:spcAft>
              <a:buClr>
                <a:schemeClr val="dk1"/>
              </a:buClr>
              <a:buSzPts val="2600"/>
              <a:buFont typeface="Arial"/>
              <a:buChar char="•"/>
            </a:pPr>
            <a:r>
              <a:rPr lang="es-MX" sz="2000" dirty="0">
                <a:solidFill>
                  <a:schemeClr val="dk1"/>
                </a:solidFill>
                <a:latin typeface="Calibri"/>
                <a:ea typeface="Calibri"/>
                <a:cs typeface="Calibri"/>
                <a:sym typeface="Calibri"/>
              </a:rPr>
              <a:t>Agitación</a:t>
            </a:r>
          </a:p>
          <a:p>
            <a:pPr marL="228600" marR="0" lvl="0" indent="-228600" algn="l" rtl="0">
              <a:lnSpc>
                <a:spcPct val="90000"/>
              </a:lnSpc>
              <a:spcBef>
                <a:spcPts val="1000"/>
              </a:spcBef>
              <a:spcAft>
                <a:spcPts val="0"/>
              </a:spcAft>
              <a:buClr>
                <a:schemeClr val="dk1"/>
              </a:buClr>
              <a:buSzPts val="2600"/>
              <a:buFont typeface="Arial"/>
              <a:buChar char="•"/>
            </a:pPr>
            <a:r>
              <a:rPr lang="es-MX" sz="2000" dirty="0">
                <a:solidFill>
                  <a:schemeClr val="dk1"/>
                </a:solidFill>
                <a:latin typeface="Calibri"/>
                <a:ea typeface="Calibri"/>
                <a:cs typeface="Calibri"/>
                <a:sym typeface="Calibri"/>
              </a:rPr>
              <a:t>Miedo a beber (hidrofobia)</a:t>
            </a:r>
          </a:p>
          <a:p>
            <a:pPr marL="228600" marR="0" lvl="0" indent="-228600" algn="l" rtl="0">
              <a:lnSpc>
                <a:spcPct val="90000"/>
              </a:lnSpc>
              <a:spcBef>
                <a:spcPts val="1000"/>
              </a:spcBef>
              <a:spcAft>
                <a:spcPts val="0"/>
              </a:spcAft>
              <a:buClr>
                <a:schemeClr val="dk1"/>
              </a:buClr>
              <a:buSzPts val="2600"/>
              <a:buFont typeface="Arial"/>
              <a:buChar char="•"/>
            </a:pPr>
            <a:r>
              <a:rPr lang="es-MX" sz="2000" dirty="0">
                <a:solidFill>
                  <a:schemeClr val="dk1"/>
                </a:solidFill>
                <a:latin typeface="Calibri"/>
                <a:ea typeface="Calibri"/>
                <a:cs typeface="Calibri"/>
                <a:sym typeface="Calibri"/>
              </a:rPr>
              <a:t>Salivación</a:t>
            </a:r>
          </a:p>
          <a:p>
            <a:pPr marL="228600" marR="0" lvl="0" indent="-228600" algn="l" rtl="0">
              <a:lnSpc>
                <a:spcPct val="90000"/>
              </a:lnSpc>
              <a:spcBef>
                <a:spcPts val="1000"/>
              </a:spcBef>
              <a:spcAft>
                <a:spcPts val="0"/>
              </a:spcAft>
              <a:buClr>
                <a:schemeClr val="dk1"/>
              </a:buClr>
              <a:buSzPts val="2600"/>
              <a:buFont typeface="Arial"/>
              <a:buChar char="•"/>
            </a:pPr>
            <a:r>
              <a:rPr lang="es-MX" sz="2000" dirty="0">
                <a:solidFill>
                  <a:schemeClr val="dk1"/>
                </a:solidFill>
                <a:latin typeface="Calibri"/>
                <a:ea typeface="Calibri"/>
                <a:cs typeface="Calibri"/>
                <a:sym typeface="Calibri"/>
              </a:rPr>
              <a:t>Debilidad</a:t>
            </a:r>
          </a:p>
          <a:p>
            <a:pPr marL="228600" marR="0" lvl="0" indent="-228600" algn="l" rtl="0">
              <a:lnSpc>
                <a:spcPct val="90000"/>
              </a:lnSpc>
              <a:spcBef>
                <a:spcPts val="1000"/>
              </a:spcBef>
              <a:spcAft>
                <a:spcPts val="0"/>
              </a:spcAft>
              <a:buClr>
                <a:schemeClr val="dk1"/>
              </a:buClr>
              <a:buSzPts val="2600"/>
              <a:buFont typeface="Arial"/>
              <a:buChar char="•"/>
            </a:pPr>
            <a:r>
              <a:rPr lang="es-MX" sz="2000" dirty="0">
                <a:solidFill>
                  <a:schemeClr val="dk1"/>
                </a:solidFill>
                <a:latin typeface="Calibri"/>
                <a:ea typeface="Calibri"/>
                <a:cs typeface="Calibri"/>
                <a:sym typeface="Calibri"/>
              </a:rPr>
              <a:t>Antecedente de mordedura de animal</a:t>
            </a:r>
            <a:endParaRPr lang="es-MX" sz="1800" dirty="0">
              <a:solidFill>
                <a:schemeClr val="dk1"/>
              </a:solidFill>
              <a:latin typeface="Calibri"/>
              <a:ea typeface="Calibri"/>
              <a:cs typeface="Calibri"/>
              <a:sym typeface="Calibri"/>
            </a:endParaRPr>
          </a:p>
          <a:p>
            <a:pPr marL="228600" lvl="0" indent="-228600">
              <a:buSzPts val="2400"/>
            </a:pPr>
            <a:endParaRPr lang="es-MX" sz="2000" dirty="0"/>
          </a:p>
        </p:txBody>
      </p:sp>
      <p:sp>
        <p:nvSpPr>
          <p:cNvPr id="426" name="Google Shape;426;p4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43</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7" name="Google Shape;417;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600"/>
              <a:buFont typeface="Lato"/>
              <a:buNone/>
            </a:pPr>
            <a:r>
              <a:rPr lang="en-US" sz="1600" b="1" dirty="0">
                <a:latin typeface="Lato"/>
                <a:ea typeface="Lato"/>
                <a:cs typeface="Lato"/>
                <a:sym typeface="Lato"/>
              </a:rPr>
              <a:t>CEREBRAL MALARIA </a:t>
            </a:r>
            <a:endParaRPr dirty="0"/>
          </a:p>
          <a:p>
            <a:pPr marL="0" lvl="0" indent="0" algn="l" rtl="0">
              <a:spcBef>
                <a:spcPts val="0"/>
              </a:spcBef>
              <a:spcAft>
                <a:spcPts val="0"/>
              </a:spcAft>
              <a:buNone/>
            </a:pPr>
            <a:endParaRPr sz="1200" dirty="0">
              <a:latin typeface="Lato"/>
              <a:ea typeface="Lato"/>
              <a:cs typeface="Lato"/>
              <a:sym typeface="Lato"/>
            </a:endParaRPr>
          </a:p>
          <a:p>
            <a:pPr marL="0" lvl="0" indent="0" algn="l" rtl="0">
              <a:spcBef>
                <a:spcPts val="0"/>
              </a:spcBef>
              <a:spcAft>
                <a:spcPts val="0"/>
              </a:spcAft>
              <a:buClr>
                <a:schemeClr val="dk1"/>
              </a:buClr>
              <a:buSzPts val="1400"/>
              <a:buFont typeface="Lato"/>
              <a:buNone/>
            </a:pPr>
            <a:r>
              <a:rPr lang="en-US" sz="1400" u="sng" dirty="0">
                <a:latin typeface="Lato"/>
                <a:ea typeface="Lato"/>
                <a:cs typeface="Lato"/>
                <a:sym typeface="Lato"/>
              </a:rPr>
              <a:t>Signs and symptoms: </a:t>
            </a:r>
            <a:endParaRPr dirty="0"/>
          </a:p>
          <a:p>
            <a:pPr marL="0" lvl="0" indent="0" algn="l" rtl="0">
              <a:spcBef>
                <a:spcPts val="0"/>
              </a:spcBef>
              <a:spcAft>
                <a:spcPts val="0"/>
              </a:spcAft>
              <a:buNone/>
            </a:pPr>
            <a:r>
              <a:rPr lang="en-US" sz="1200" dirty="0">
                <a:latin typeface="Lato"/>
                <a:ea typeface="Lato"/>
                <a:cs typeface="Lato"/>
                <a:sym typeface="Lato"/>
              </a:rPr>
              <a:t>Fever, AMS</a:t>
            </a:r>
            <a:endParaRPr dirty="0"/>
          </a:p>
          <a:p>
            <a:pPr marL="0" lvl="0" indent="0" algn="l" rtl="0">
              <a:spcBef>
                <a:spcPts val="0"/>
              </a:spcBef>
              <a:spcAft>
                <a:spcPts val="0"/>
              </a:spcAft>
              <a:buNone/>
            </a:pPr>
            <a:r>
              <a:rPr lang="en-US" sz="1200" dirty="0">
                <a:latin typeface="Lato"/>
                <a:ea typeface="Lato"/>
                <a:cs typeface="Lato"/>
                <a:sym typeface="Lato"/>
              </a:rPr>
              <a:t>Rapid malaria test or smear positive</a:t>
            </a:r>
            <a:endParaRPr dirty="0"/>
          </a:p>
          <a:p>
            <a:pPr marL="0" lvl="0" indent="0" algn="l" rtl="0">
              <a:spcBef>
                <a:spcPts val="0"/>
              </a:spcBef>
              <a:spcAft>
                <a:spcPts val="0"/>
              </a:spcAft>
              <a:buNone/>
            </a:pPr>
            <a:r>
              <a:rPr lang="en-US" sz="1200" dirty="0">
                <a:latin typeface="Lato"/>
                <a:ea typeface="Lato"/>
                <a:cs typeface="Lato"/>
                <a:sym typeface="Lato"/>
              </a:rPr>
              <a:t>In or from an area with malaria </a:t>
            </a:r>
            <a:endParaRPr dirty="0"/>
          </a:p>
          <a:p>
            <a:pPr marL="0" lvl="0" indent="0" algn="l" rtl="0">
              <a:spcBef>
                <a:spcPts val="0"/>
              </a:spcBef>
              <a:spcAft>
                <a:spcPts val="0"/>
              </a:spcAft>
              <a:buNone/>
            </a:pPr>
            <a:endParaRPr sz="1200" dirty="0">
              <a:latin typeface="Lato"/>
              <a:ea typeface="Lato"/>
              <a:cs typeface="Lato"/>
              <a:sym typeface="Lato"/>
            </a:endParaRPr>
          </a:p>
          <a:p>
            <a:pPr marL="0" lvl="0" indent="0" algn="l" rtl="0">
              <a:spcBef>
                <a:spcPts val="0"/>
              </a:spcBef>
              <a:spcAft>
                <a:spcPts val="0"/>
              </a:spcAft>
              <a:buNone/>
            </a:pPr>
            <a:endParaRPr sz="1200" dirty="0">
              <a:latin typeface="Lato"/>
              <a:ea typeface="Lato"/>
              <a:cs typeface="Lato"/>
              <a:sym typeface="Lato"/>
            </a:endParaRPr>
          </a:p>
          <a:p>
            <a:pPr marL="0" lvl="0" indent="0" algn="l" rtl="0">
              <a:spcBef>
                <a:spcPts val="0"/>
              </a:spcBef>
              <a:spcAft>
                <a:spcPts val="0"/>
              </a:spcAft>
              <a:buClr>
                <a:schemeClr val="dk1"/>
              </a:buClr>
              <a:buSzPts val="1600"/>
              <a:buFont typeface="Lato"/>
              <a:buNone/>
            </a:pPr>
            <a:r>
              <a:rPr lang="en-US" sz="1600" b="1" dirty="0">
                <a:latin typeface="Lato"/>
                <a:ea typeface="Lato"/>
                <a:cs typeface="Lato"/>
                <a:sym typeface="Lato"/>
              </a:rPr>
              <a:t>INFLAMMATION/INFECTION AROUND THE BRAIN </a:t>
            </a:r>
            <a:endParaRPr dirty="0"/>
          </a:p>
          <a:p>
            <a:pPr marL="0" lvl="0" indent="0" algn="l" rtl="0">
              <a:spcBef>
                <a:spcPts val="0"/>
              </a:spcBef>
              <a:spcAft>
                <a:spcPts val="0"/>
              </a:spcAft>
              <a:buClr>
                <a:schemeClr val="dk1"/>
              </a:buClr>
              <a:buSzPts val="1200"/>
              <a:buFont typeface="Lato"/>
              <a:buNone/>
            </a:pPr>
            <a:r>
              <a:rPr lang="en-US" sz="1200" dirty="0">
                <a:latin typeface="Lato"/>
                <a:ea typeface="Lato"/>
                <a:cs typeface="Lato"/>
                <a:sym typeface="Lato"/>
              </a:rPr>
              <a:t>(meningitis, encephalitis, brain abscess, bleeding)</a:t>
            </a:r>
            <a:endParaRPr dirty="0"/>
          </a:p>
          <a:p>
            <a:pPr marL="0" lvl="0" indent="0" algn="l" rtl="0">
              <a:spcBef>
                <a:spcPts val="0"/>
              </a:spcBef>
              <a:spcAft>
                <a:spcPts val="0"/>
              </a:spcAft>
              <a:buClr>
                <a:schemeClr val="dk1"/>
              </a:buClr>
              <a:buSzPts val="1200"/>
              <a:buFont typeface="Calibri"/>
              <a:buNone/>
            </a:pPr>
            <a:endParaRPr sz="1200" dirty="0">
              <a:latin typeface="Lato"/>
              <a:ea typeface="Lato"/>
              <a:cs typeface="Lato"/>
              <a:sym typeface="Lato"/>
            </a:endParaRPr>
          </a:p>
          <a:p>
            <a:pPr marL="0" lvl="0" indent="0" algn="l" rtl="0">
              <a:spcBef>
                <a:spcPts val="0"/>
              </a:spcBef>
              <a:spcAft>
                <a:spcPts val="0"/>
              </a:spcAft>
              <a:buClr>
                <a:schemeClr val="dk1"/>
              </a:buClr>
              <a:buSzPts val="1600"/>
              <a:buFont typeface="Lato"/>
              <a:buNone/>
            </a:pPr>
            <a:r>
              <a:rPr lang="en-US" sz="1600" i="1" u="sng" dirty="0">
                <a:latin typeface="Lato"/>
                <a:ea typeface="Lato"/>
                <a:cs typeface="Lato"/>
                <a:sym typeface="Lato"/>
              </a:rPr>
              <a:t>Signs and symptoms: </a:t>
            </a:r>
            <a:endParaRPr dirty="0"/>
          </a:p>
          <a:p>
            <a:pPr marL="0" lvl="0" indent="0" algn="l" rtl="0">
              <a:spcBef>
                <a:spcPts val="0"/>
              </a:spcBef>
              <a:spcAft>
                <a:spcPts val="0"/>
              </a:spcAft>
              <a:buNone/>
            </a:pPr>
            <a:r>
              <a:rPr lang="en-US" sz="1200" dirty="0">
                <a:latin typeface="Lato"/>
                <a:ea typeface="Lato"/>
                <a:cs typeface="Lato"/>
                <a:sym typeface="Lato"/>
              </a:rPr>
              <a:t>Fever</a:t>
            </a:r>
            <a:endParaRPr dirty="0"/>
          </a:p>
          <a:p>
            <a:pPr marL="0" lvl="0" indent="0" algn="l" rtl="0">
              <a:spcBef>
                <a:spcPts val="0"/>
              </a:spcBef>
              <a:spcAft>
                <a:spcPts val="0"/>
              </a:spcAft>
              <a:buNone/>
            </a:pPr>
            <a:r>
              <a:rPr lang="en-US" sz="1200" dirty="0">
                <a:latin typeface="Lato"/>
                <a:ea typeface="Lato"/>
                <a:cs typeface="Lato"/>
                <a:sym typeface="Lato"/>
              </a:rPr>
              <a:t>Neck stiffness</a:t>
            </a:r>
            <a:endParaRPr dirty="0"/>
          </a:p>
          <a:p>
            <a:pPr marL="0" lvl="0" indent="0" algn="l" rtl="0">
              <a:spcBef>
                <a:spcPts val="0"/>
              </a:spcBef>
              <a:spcAft>
                <a:spcPts val="0"/>
              </a:spcAft>
              <a:buNone/>
            </a:pPr>
            <a:r>
              <a:rPr lang="en-US" sz="1200" dirty="0">
                <a:latin typeface="Lato"/>
                <a:ea typeface="Lato"/>
                <a:cs typeface="Lato"/>
                <a:sym typeface="Lato"/>
              </a:rPr>
              <a:t>Rash</a:t>
            </a:r>
            <a:endParaRPr dirty="0"/>
          </a:p>
          <a:p>
            <a:pPr marL="0" lvl="0" indent="0" algn="l" rtl="0">
              <a:spcBef>
                <a:spcPts val="0"/>
              </a:spcBef>
              <a:spcAft>
                <a:spcPts val="0"/>
              </a:spcAft>
              <a:buNone/>
            </a:pPr>
            <a:r>
              <a:rPr lang="en-US" sz="1200" dirty="0">
                <a:latin typeface="Lato"/>
                <a:ea typeface="Lato"/>
                <a:cs typeface="Lato"/>
                <a:sym typeface="Lato"/>
              </a:rPr>
              <a:t>Eye pain with looking at light/sensitivity to light </a:t>
            </a:r>
            <a:endParaRPr dirty="0"/>
          </a:p>
          <a:p>
            <a:pPr marL="0" lvl="0" indent="0" algn="l" rtl="0">
              <a:spcBef>
                <a:spcPts val="0"/>
              </a:spcBef>
              <a:spcAft>
                <a:spcPts val="0"/>
              </a:spcAft>
              <a:buNone/>
            </a:pPr>
            <a:r>
              <a:rPr lang="en-US" sz="1200" dirty="0">
                <a:latin typeface="Lato"/>
                <a:ea typeface="Lato"/>
                <a:cs typeface="Lato"/>
                <a:sym typeface="Lato"/>
              </a:rPr>
              <a:t>Headache</a:t>
            </a:r>
            <a:endParaRPr dirty="0"/>
          </a:p>
          <a:p>
            <a:pPr marL="0" lvl="0" indent="0" algn="l" rtl="0">
              <a:spcBef>
                <a:spcPts val="0"/>
              </a:spcBef>
              <a:spcAft>
                <a:spcPts val="0"/>
              </a:spcAft>
              <a:buNone/>
            </a:pPr>
            <a:r>
              <a:rPr lang="en-US" sz="1200" dirty="0">
                <a:latin typeface="Lato"/>
                <a:ea typeface="Lato"/>
                <a:cs typeface="Lato"/>
                <a:sym typeface="Lato"/>
              </a:rPr>
              <a:t>Known infectious epidemic or exposure</a:t>
            </a:r>
            <a:endParaRPr dirty="0"/>
          </a:p>
          <a:p>
            <a:pPr marL="0" lvl="0" indent="0" algn="l" rtl="0">
              <a:spcBef>
                <a:spcPts val="0"/>
              </a:spcBef>
              <a:spcAft>
                <a:spcPts val="0"/>
              </a:spcAft>
              <a:buNone/>
            </a:pPr>
            <a:r>
              <a:rPr lang="en-US" sz="1200" dirty="0">
                <a:latin typeface="Lato"/>
                <a:ea typeface="Lato"/>
                <a:cs typeface="Lato"/>
                <a:sym typeface="Lato"/>
              </a:rPr>
              <a:t>History of HIV or TB infection </a:t>
            </a:r>
            <a:endParaRPr dirty="0"/>
          </a:p>
          <a:p>
            <a:pPr marL="0" lvl="0" indent="0" algn="l" rtl="0">
              <a:spcBef>
                <a:spcPts val="0"/>
              </a:spcBef>
              <a:spcAft>
                <a:spcPts val="0"/>
              </a:spcAft>
              <a:buNone/>
            </a:pPr>
            <a:endParaRPr sz="1200" dirty="0">
              <a:latin typeface="Lato"/>
              <a:ea typeface="Lato"/>
              <a:cs typeface="Lato"/>
              <a:sym typeface="Lato"/>
            </a:endParaRPr>
          </a:p>
        </p:txBody>
      </p:sp>
      <p:sp>
        <p:nvSpPr>
          <p:cNvPr id="418" name="Google Shape;418;p4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44</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3" name="Google Shape;433;p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800"/>
              <a:buNone/>
            </a:pPr>
            <a:r>
              <a:rPr lang="es-MX" sz="2800" u="sng" dirty="0">
                <a:latin typeface="Calibri"/>
                <a:ea typeface="Calibri"/>
                <a:cs typeface="Calibri"/>
                <a:sym typeface="Calibri"/>
              </a:rPr>
              <a:t>Signos y síntomas de </a:t>
            </a:r>
            <a:r>
              <a:rPr lang="es-MX" sz="2800" u="sng" dirty="0" err="1">
                <a:latin typeface="Calibri"/>
                <a:ea typeface="Calibri"/>
                <a:cs typeface="Calibri"/>
                <a:sym typeface="Calibri"/>
              </a:rPr>
              <a:t>cetoacidosis</a:t>
            </a:r>
            <a:r>
              <a:rPr lang="es-MX" sz="2800" u="sng" dirty="0">
                <a:latin typeface="Calibri"/>
                <a:ea typeface="Calibri"/>
                <a:cs typeface="Calibri"/>
                <a:sym typeface="Calibri"/>
              </a:rPr>
              <a:t> diabética</a:t>
            </a:r>
          </a:p>
          <a:p>
            <a:pPr marL="228600" lvl="0" indent="-228600" algn="l" rtl="0">
              <a:lnSpc>
                <a:spcPct val="90000"/>
              </a:lnSpc>
              <a:spcBef>
                <a:spcPts val="1000"/>
              </a:spcBef>
              <a:spcAft>
                <a:spcPts val="0"/>
              </a:spcAft>
              <a:buClr>
                <a:schemeClr val="dk1"/>
              </a:buClr>
              <a:buSzPts val="2800"/>
              <a:buChar char="•"/>
            </a:pPr>
            <a:r>
              <a:rPr lang="es-MX" sz="2800" dirty="0">
                <a:latin typeface="Calibri"/>
                <a:ea typeface="Calibri"/>
                <a:cs typeface="Calibri"/>
                <a:sym typeface="Calibri"/>
              </a:rPr>
              <a:t>Antecedentes de diabetes</a:t>
            </a:r>
            <a:endParaRPr lang="es-MX" sz="2800" dirty="0"/>
          </a:p>
          <a:p>
            <a:pPr marL="228600" lvl="0" indent="-228600" algn="l" rtl="0">
              <a:lnSpc>
                <a:spcPct val="90000"/>
              </a:lnSpc>
              <a:spcBef>
                <a:spcPts val="1000"/>
              </a:spcBef>
              <a:spcAft>
                <a:spcPts val="0"/>
              </a:spcAft>
              <a:buClr>
                <a:schemeClr val="dk1"/>
              </a:buClr>
              <a:buSzPts val="2800"/>
              <a:buChar char="•"/>
            </a:pPr>
            <a:r>
              <a:rPr lang="es-MX" sz="2800" dirty="0">
                <a:latin typeface="Calibri"/>
                <a:ea typeface="Calibri"/>
                <a:cs typeface="Calibri"/>
                <a:sym typeface="Calibri"/>
              </a:rPr>
              <a:t>Respiración rápida o profunda</a:t>
            </a:r>
            <a:endParaRPr lang="es-MX" sz="2800" dirty="0"/>
          </a:p>
          <a:p>
            <a:pPr marL="228600" lvl="0" indent="-228600" algn="l" rtl="0">
              <a:lnSpc>
                <a:spcPct val="90000"/>
              </a:lnSpc>
              <a:spcBef>
                <a:spcPts val="1000"/>
              </a:spcBef>
              <a:spcAft>
                <a:spcPts val="0"/>
              </a:spcAft>
              <a:buClr>
                <a:schemeClr val="dk1"/>
              </a:buClr>
              <a:buSzPts val="2800"/>
              <a:buChar char="•"/>
            </a:pPr>
            <a:r>
              <a:rPr lang="es-MX" sz="2800" dirty="0">
                <a:latin typeface="Calibri"/>
                <a:ea typeface="Calibri"/>
                <a:cs typeface="Calibri"/>
                <a:sym typeface="Calibri"/>
              </a:rPr>
              <a:t>Micción frecuente</a:t>
            </a:r>
            <a:endParaRPr lang="es-MX" sz="2800" dirty="0"/>
          </a:p>
          <a:p>
            <a:pPr marL="228600" lvl="0" indent="-228600" algn="l" rtl="0">
              <a:lnSpc>
                <a:spcPct val="90000"/>
              </a:lnSpc>
              <a:spcBef>
                <a:spcPts val="1000"/>
              </a:spcBef>
              <a:spcAft>
                <a:spcPts val="0"/>
              </a:spcAft>
              <a:buClr>
                <a:schemeClr val="dk1"/>
              </a:buClr>
              <a:buSzPts val="2800"/>
              <a:buChar char="•"/>
            </a:pPr>
            <a:r>
              <a:rPr lang="es-MX" sz="2800" dirty="0"/>
              <a:t>Aliento dulce</a:t>
            </a:r>
          </a:p>
          <a:p>
            <a:pPr marL="228600" lvl="0" indent="-228600" algn="l" rtl="0">
              <a:lnSpc>
                <a:spcPct val="90000"/>
              </a:lnSpc>
              <a:spcBef>
                <a:spcPts val="1000"/>
              </a:spcBef>
              <a:spcAft>
                <a:spcPts val="0"/>
              </a:spcAft>
              <a:buClr>
                <a:schemeClr val="dk1"/>
              </a:buClr>
              <a:buSzPts val="2800"/>
              <a:buChar char="•"/>
            </a:pPr>
            <a:r>
              <a:rPr lang="es-MX" sz="2800" dirty="0">
                <a:latin typeface="Calibri"/>
                <a:ea typeface="Calibri"/>
                <a:cs typeface="Calibri"/>
                <a:sym typeface="Calibri"/>
              </a:rPr>
              <a:t>Glucosa elevada en la sangre o la orina</a:t>
            </a:r>
            <a:endParaRPr lang="es-MX" sz="2800" dirty="0"/>
          </a:p>
          <a:p>
            <a:pPr marL="228600" lvl="0" indent="-228600" algn="l" rtl="0">
              <a:lnSpc>
                <a:spcPct val="90000"/>
              </a:lnSpc>
              <a:spcBef>
                <a:spcPts val="1000"/>
              </a:spcBef>
              <a:spcAft>
                <a:spcPts val="0"/>
              </a:spcAft>
              <a:buClr>
                <a:schemeClr val="dk1"/>
              </a:buClr>
              <a:buSzPts val="2800"/>
              <a:buChar char="•"/>
            </a:pPr>
            <a:r>
              <a:rPr lang="es-MX" sz="2800" dirty="0"/>
              <a:t>D</a:t>
            </a:r>
            <a:r>
              <a:rPr lang="es-MX" sz="2800" dirty="0">
                <a:latin typeface="Calibri"/>
                <a:ea typeface="Calibri"/>
                <a:cs typeface="Calibri"/>
                <a:sym typeface="Calibri"/>
              </a:rPr>
              <a:t>eshidratación </a:t>
            </a:r>
            <a:endParaRPr lang="es-MX" sz="2800" dirty="0"/>
          </a:p>
        </p:txBody>
      </p:sp>
      <p:sp>
        <p:nvSpPr>
          <p:cNvPr id="434" name="Google Shape;434;p4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45</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0" name="Google Shape;440;p4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ct val="100000"/>
              <a:buNone/>
            </a:pPr>
            <a:r>
              <a:rPr lang="es-MX" u="sng" dirty="0"/>
              <a:t>Intoxicación con alcohol o drogas, o abstinencia</a:t>
            </a:r>
            <a:endParaRPr lang="es-MX" dirty="0"/>
          </a:p>
          <a:p>
            <a:pPr marL="228600" lvl="0" indent="-188595" algn="l" rtl="0">
              <a:lnSpc>
                <a:spcPct val="90000"/>
              </a:lnSpc>
              <a:spcBef>
                <a:spcPts val="1000"/>
              </a:spcBef>
              <a:spcAft>
                <a:spcPts val="0"/>
              </a:spcAft>
              <a:buClr>
                <a:schemeClr val="dk1"/>
              </a:buClr>
              <a:buSzPct val="100000"/>
              <a:buChar char="•"/>
            </a:pPr>
            <a:r>
              <a:rPr lang="es-MX" dirty="0"/>
              <a:t>Consumo conocido de alcohol o drogas</a:t>
            </a:r>
          </a:p>
          <a:p>
            <a:pPr marL="228600" lvl="0" indent="-188595">
              <a:buSzPct val="100000"/>
            </a:pPr>
            <a:r>
              <a:rPr lang="es-MX" dirty="0"/>
              <a:t>Marcas de inyección o tenencia de drogas</a:t>
            </a:r>
          </a:p>
          <a:p>
            <a:pPr marL="228600" lvl="0" indent="-188595">
              <a:buSzPct val="100000"/>
            </a:pPr>
            <a:r>
              <a:rPr lang="es-MX" dirty="0"/>
              <a:t>Alcohol: aliento alcohólico, rostro enrojecido</a:t>
            </a:r>
          </a:p>
          <a:p>
            <a:pPr marL="685800" lvl="1" indent="-188595">
              <a:buSzPct val="100000"/>
            </a:pPr>
            <a:r>
              <a:rPr lang="es-MX" dirty="0"/>
              <a:t>Intoxicación aguda </a:t>
            </a:r>
          </a:p>
          <a:p>
            <a:pPr marL="685800" lvl="1" indent="-188595">
              <a:buSzPct val="100000"/>
            </a:pPr>
            <a:r>
              <a:rPr lang="es-MX" dirty="0"/>
              <a:t>Abstinencia </a:t>
            </a:r>
          </a:p>
          <a:p>
            <a:pPr marL="685800" lvl="1" indent="-188595">
              <a:buSzPct val="100000"/>
            </a:pPr>
            <a:r>
              <a:rPr lang="es-MX" dirty="0"/>
              <a:t>Consumo crónico </a:t>
            </a:r>
          </a:p>
          <a:p>
            <a:pPr marL="228600" indent="-188595">
              <a:buSzPct val="100000"/>
            </a:pPr>
            <a:r>
              <a:rPr lang="es-MX" dirty="0"/>
              <a:t>Opiáceos:</a:t>
            </a:r>
          </a:p>
          <a:p>
            <a:pPr marL="685800" lvl="1" indent="-188595">
              <a:buSzPct val="100000"/>
            </a:pPr>
            <a:r>
              <a:rPr lang="es-MX" dirty="0"/>
              <a:t>Intoxicación aguda</a:t>
            </a:r>
          </a:p>
          <a:p>
            <a:pPr marL="685800" lvl="1" indent="-188595">
              <a:buSzPct val="100000"/>
            </a:pPr>
            <a:r>
              <a:rPr lang="es-MX" dirty="0"/>
              <a:t>Abstinencia </a:t>
            </a:r>
          </a:p>
          <a:p>
            <a:pPr marL="228600" indent="-188595">
              <a:buSzPct val="100000"/>
            </a:pPr>
            <a:r>
              <a:rPr lang="es-MX" dirty="0"/>
              <a:t>Otras drogas pueden provocar dilatación de las pupilas, agitación, sudoración y fiebre</a:t>
            </a:r>
            <a:endParaRPr lang="es-MX" dirty="0">
              <a:latin typeface="Calibri"/>
              <a:ea typeface="Calibri"/>
              <a:cs typeface="Calibri"/>
              <a:sym typeface="Calibri"/>
            </a:endParaRPr>
          </a:p>
          <a:p>
            <a:pPr marL="228600" lvl="0" indent="-64135" algn="l" rtl="0">
              <a:lnSpc>
                <a:spcPct val="90000"/>
              </a:lnSpc>
              <a:spcBef>
                <a:spcPts val="1000"/>
              </a:spcBef>
              <a:spcAft>
                <a:spcPts val="0"/>
              </a:spcAft>
              <a:buClr>
                <a:schemeClr val="dk1"/>
              </a:buClr>
              <a:buSzPct val="100000"/>
              <a:buNone/>
            </a:pPr>
            <a:endParaRPr lang="es-MX" dirty="0">
              <a:latin typeface="Calibri"/>
              <a:ea typeface="Calibri"/>
              <a:cs typeface="Calibri"/>
              <a:sym typeface="Calibri"/>
            </a:endParaRPr>
          </a:p>
          <a:p>
            <a:pPr marL="228600" lvl="0" indent="-64135" algn="l" rtl="0">
              <a:lnSpc>
                <a:spcPct val="90000"/>
              </a:lnSpc>
              <a:spcBef>
                <a:spcPts val="1000"/>
              </a:spcBef>
              <a:spcAft>
                <a:spcPts val="0"/>
              </a:spcAft>
              <a:buClr>
                <a:schemeClr val="dk1"/>
              </a:buClr>
              <a:buSzPct val="100000"/>
              <a:buNone/>
            </a:pPr>
            <a:endParaRPr lang="es-MX" dirty="0"/>
          </a:p>
        </p:txBody>
      </p:sp>
      <p:sp>
        <p:nvSpPr>
          <p:cNvPr id="441" name="Google Shape;441;p4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46</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7" name="Google Shape;447;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spcBef>
                <a:spcPts val="0"/>
              </a:spcBef>
              <a:buSzPts val="2800"/>
              <a:buNone/>
            </a:pPr>
            <a:r>
              <a:rPr lang="es-MX" sz="1600" u="sng" dirty="0">
                <a:sym typeface="Calibri"/>
              </a:rPr>
              <a:t>Intoxicación por </a:t>
            </a:r>
            <a:r>
              <a:rPr lang="es-MX" sz="1600" u="sng" dirty="0"/>
              <a:t>plaguicidas</a:t>
            </a:r>
            <a:r>
              <a:rPr lang="es-MX" sz="1600" u="sng" dirty="0">
                <a:sym typeface="Calibri"/>
              </a:rPr>
              <a:t> </a:t>
            </a:r>
            <a:endParaRPr lang="es-MX" sz="1600" dirty="0"/>
          </a:p>
          <a:p>
            <a:pPr marL="228600" lvl="0" indent="-228600" algn="l" rtl="0">
              <a:lnSpc>
                <a:spcPct val="90000"/>
              </a:lnSpc>
              <a:spcBef>
                <a:spcPts val="1000"/>
              </a:spcBef>
              <a:spcAft>
                <a:spcPts val="0"/>
              </a:spcAft>
              <a:buClr>
                <a:schemeClr val="dk1"/>
              </a:buClr>
              <a:buSzPts val="2800"/>
              <a:buChar char="•"/>
            </a:pPr>
            <a:r>
              <a:rPr lang="es-MX" sz="1600" dirty="0"/>
              <a:t>Antecedentes de exposición</a:t>
            </a:r>
          </a:p>
          <a:p>
            <a:pPr marL="228600" lvl="0" indent="-228600" algn="l" rtl="0">
              <a:lnSpc>
                <a:spcPct val="90000"/>
              </a:lnSpc>
              <a:spcBef>
                <a:spcPts val="1000"/>
              </a:spcBef>
              <a:spcAft>
                <a:spcPts val="0"/>
              </a:spcAft>
              <a:buClr>
                <a:schemeClr val="dk1"/>
              </a:buClr>
              <a:buSzPts val="2800"/>
              <a:buChar char="•"/>
            </a:pPr>
            <a:r>
              <a:rPr lang="es-MX" sz="1600" dirty="0"/>
              <a:t>Pupilas muy pequeñas </a:t>
            </a:r>
          </a:p>
          <a:p>
            <a:pPr marL="228600" lvl="0" indent="-228600" algn="l" rtl="0">
              <a:lnSpc>
                <a:spcPct val="90000"/>
              </a:lnSpc>
              <a:spcBef>
                <a:spcPts val="1000"/>
              </a:spcBef>
              <a:spcAft>
                <a:spcPts val="0"/>
              </a:spcAft>
              <a:buClr>
                <a:schemeClr val="dk1"/>
              </a:buClr>
              <a:buSzPts val="2800"/>
              <a:buChar char="•"/>
            </a:pPr>
            <a:r>
              <a:rPr lang="es-MX" sz="1600" dirty="0"/>
              <a:t>Diarrea</a:t>
            </a:r>
          </a:p>
          <a:p>
            <a:pPr marL="228600" lvl="0" indent="-228600" algn="l" rtl="0">
              <a:lnSpc>
                <a:spcPct val="90000"/>
              </a:lnSpc>
              <a:spcBef>
                <a:spcPts val="1000"/>
              </a:spcBef>
              <a:spcAft>
                <a:spcPts val="0"/>
              </a:spcAft>
              <a:buClr>
                <a:schemeClr val="dk1"/>
              </a:buClr>
              <a:buSzPts val="2800"/>
              <a:buChar char="•"/>
            </a:pPr>
            <a:r>
              <a:rPr lang="es-MX" sz="1600" dirty="0"/>
              <a:t>Vómitos</a:t>
            </a:r>
          </a:p>
          <a:p>
            <a:pPr marL="228600" lvl="0" indent="-228600" algn="l" rtl="0">
              <a:lnSpc>
                <a:spcPct val="90000"/>
              </a:lnSpc>
              <a:spcBef>
                <a:spcPts val="1000"/>
              </a:spcBef>
              <a:spcAft>
                <a:spcPts val="0"/>
              </a:spcAft>
              <a:buClr>
                <a:schemeClr val="dk1"/>
              </a:buClr>
              <a:buSzPts val="2800"/>
              <a:buChar char="•"/>
            </a:pPr>
            <a:r>
              <a:rPr lang="es-MX" sz="1600" dirty="0"/>
              <a:t>Diaforesis</a:t>
            </a:r>
          </a:p>
          <a:p>
            <a:pPr marL="228600" lvl="0" indent="-228600" algn="l" rtl="0">
              <a:lnSpc>
                <a:spcPct val="90000"/>
              </a:lnSpc>
              <a:spcBef>
                <a:spcPts val="1000"/>
              </a:spcBef>
              <a:spcAft>
                <a:spcPts val="0"/>
              </a:spcAft>
              <a:buClr>
                <a:schemeClr val="dk1"/>
              </a:buClr>
              <a:buSzPts val="2800"/>
              <a:buChar char="•"/>
            </a:pPr>
            <a:endParaRPr lang="en-US" sz="1600" dirty="0"/>
          </a:p>
          <a:p>
            <a:pPr marL="0" marR="0" lvl="0" indent="0" algn="l" rtl="0">
              <a:lnSpc>
                <a:spcPct val="90000"/>
              </a:lnSpc>
              <a:spcBef>
                <a:spcPts val="0"/>
              </a:spcBef>
              <a:spcAft>
                <a:spcPts val="0"/>
              </a:spcAft>
              <a:buClr>
                <a:schemeClr val="dk1"/>
              </a:buClr>
              <a:buSzPct val="100000"/>
              <a:buFont typeface="Arial"/>
              <a:buNone/>
            </a:pPr>
            <a:r>
              <a:rPr lang="es-MX" sz="1600" u="sng" dirty="0">
                <a:solidFill>
                  <a:schemeClr val="dk1"/>
                </a:solidFill>
                <a:latin typeface="Calibri" panose="020F0502020204030204" pitchFamily="34" charset="0"/>
                <a:ea typeface="Calibri"/>
                <a:cs typeface="Calibri" panose="020F0502020204030204" pitchFamily="34" charset="0"/>
                <a:sym typeface="Calibri"/>
              </a:rPr>
              <a:t>Mordedura de serpiente</a:t>
            </a:r>
          </a:p>
          <a:p>
            <a:pPr marL="228600" lvl="0" indent="-201930">
              <a:lnSpc>
                <a:spcPct val="90000"/>
              </a:lnSpc>
              <a:spcBef>
                <a:spcPts val="1000"/>
              </a:spcBef>
              <a:buClr>
                <a:schemeClr val="dk1"/>
              </a:buClr>
              <a:buSzPct val="100000"/>
              <a:buFont typeface="Arial"/>
              <a:buChar char="•"/>
            </a:pPr>
            <a:r>
              <a:rPr lang="es-MX" sz="1600" dirty="0">
                <a:latin typeface="Calibri" panose="020F0502020204030204" pitchFamily="34" charset="0"/>
                <a:cs typeface="Calibri" panose="020F0502020204030204" pitchFamily="34" charset="0"/>
              </a:rPr>
              <a:t>Antecedente de mordedura de serpiente </a:t>
            </a:r>
          </a:p>
          <a:p>
            <a:pPr marL="228600" lvl="0" indent="-201930">
              <a:lnSpc>
                <a:spcPct val="90000"/>
              </a:lnSpc>
              <a:spcBef>
                <a:spcPts val="1000"/>
              </a:spcBef>
              <a:buClr>
                <a:schemeClr val="dk1"/>
              </a:buClr>
              <a:buSzPct val="100000"/>
              <a:buFont typeface="Arial"/>
              <a:buChar char="•"/>
            </a:pPr>
            <a:r>
              <a:rPr lang="es-MX" sz="1600" dirty="0">
                <a:latin typeface="Calibri" panose="020F0502020204030204" pitchFamily="34" charset="0"/>
                <a:cs typeface="Calibri" panose="020F0502020204030204" pitchFamily="34" charset="0"/>
              </a:rPr>
              <a:t>Marcas de mordedura en un ambiente donde hay serpientes venenosas</a:t>
            </a:r>
          </a:p>
          <a:p>
            <a:pPr marL="228600" lvl="0" indent="-201930">
              <a:lnSpc>
                <a:spcPct val="90000"/>
              </a:lnSpc>
              <a:spcBef>
                <a:spcPts val="1000"/>
              </a:spcBef>
              <a:buClr>
                <a:schemeClr val="dk1"/>
              </a:buClr>
              <a:buSzPct val="100000"/>
              <a:buFont typeface="Arial"/>
              <a:buChar char="•"/>
            </a:pPr>
            <a:r>
              <a:rPr lang="es-MX" sz="1600" dirty="0">
                <a:solidFill>
                  <a:schemeClr val="dk1"/>
                </a:solidFill>
                <a:latin typeface="Calibri" panose="020F0502020204030204" pitchFamily="34" charset="0"/>
                <a:ea typeface="Calibri"/>
                <a:cs typeface="Calibri" panose="020F0502020204030204" pitchFamily="34" charset="0"/>
                <a:sym typeface="Calibri"/>
              </a:rPr>
              <a:t>Edema</a:t>
            </a:r>
          </a:p>
          <a:p>
            <a:pPr marL="228600" marR="0" lvl="0" indent="-201930" algn="l" rtl="0">
              <a:lnSpc>
                <a:spcPct val="90000"/>
              </a:lnSpc>
              <a:spcBef>
                <a:spcPts val="1000"/>
              </a:spcBef>
              <a:spcAft>
                <a:spcPts val="0"/>
              </a:spcAft>
              <a:buClr>
                <a:schemeClr val="dk1"/>
              </a:buClr>
              <a:buSzPct val="100000"/>
              <a:buFont typeface="Arial"/>
              <a:buChar char="•"/>
            </a:pPr>
            <a:r>
              <a:rPr lang="es-MX" sz="1600" dirty="0">
                <a:solidFill>
                  <a:schemeClr val="dk1"/>
                </a:solidFill>
                <a:latin typeface="Calibri" panose="020F0502020204030204" pitchFamily="34" charset="0"/>
                <a:ea typeface="Calibri"/>
                <a:cs typeface="Calibri" panose="020F0502020204030204" pitchFamily="34" charset="0"/>
                <a:sym typeface="Calibri"/>
              </a:rPr>
              <a:t>Ampollas en la piel</a:t>
            </a:r>
          </a:p>
          <a:p>
            <a:pPr marL="228600" marR="0" lvl="0" indent="-201930" algn="l" rtl="0">
              <a:lnSpc>
                <a:spcPct val="90000"/>
              </a:lnSpc>
              <a:spcBef>
                <a:spcPts val="1000"/>
              </a:spcBef>
              <a:spcAft>
                <a:spcPts val="0"/>
              </a:spcAft>
              <a:buClr>
                <a:schemeClr val="dk1"/>
              </a:buClr>
              <a:buSzPct val="100000"/>
              <a:buFont typeface="Arial"/>
              <a:buChar char="•"/>
            </a:pPr>
            <a:r>
              <a:rPr lang="es-MX" sz="1600" dirty="0">
                <a:solidFill>
                  <a:schemeClr val="dk1"/>
                </a:solidFill>
                <a:latin typeface="Calibri" panose="020F0502020204030204" pitchFamily="34" charset="0"/>
                <a:ea typeface="Calibri"/>
                <a:cs typeface="Calibri" panose="020F0502020204030204" pitchFamily="34" charset="0"/>
                <a:sym typeface="Calibri"/>
              </a:rPr>
              <a:t>Moretones</a:t>
            </a:r>
          </a:p>
          <a:p>
            <a:pPr marL="228600" marR="0" lvl="0" indent="-201930" algn="l" rtl="0">
              <a:lnSpc>
                <a:spcPct val="90000"/>
              </a:lnSpc>
              <a:spcBef>
                <a:spcPts val="1000"/>
              </a:spcBef>
              <a:spcAft>
                <a:spcPts val="0"/>
              </a:spcAft>
              <a:buClr>
                <a:schemeClr val="dk1"/>
              </a:buClr>
              <a:buSzPct val="100000"/>
              <a:buFont typeface="Arial"/>
              <a:buChar char="•"/>
            </a:pPr>
            <a:r>
              <a:rPr lang="es-MX" sz="1600" dirty="0">
                <a:solidFill>
                  <a:schemeClr val="dk1"/>
                </a:solidFill>
                <a:latin typeface="Calibri" panose="020F0502020204030204" pitchFamily="34" charset="0"/>
                <a:ea typeface="Calibri"/>
                <a:cs typeface="Calibri" panose="020F0502020204030204" pitchFamily="34" charset="0"/>
                <a:sym typeface="Calibri"/>
              </a:rPr>
              <a:t>Hipotensión</a:t>
            </a:r>
          </a:p>
          <a:p>
            <a:pPr marL="228600" marR="0" lvl="0" indent="-201930" algn="l" rtl="0">
              <a:lnSpc>
                <a:spcPct val="90000"/>
              </a:lnSpc>
              <a:spcBef>
                <a:spcPts val="1000"/>
              </a:spcBef>
              <a:spcAft>
                <a:spcPts val="0"/>
              </a:spcAft>
              <a:buClr>
                <a:schemeClr val="dk1"/>
              </a:buClr>
              <a:buSzPct val="100000"/>
              <a:buFont typeface="Arial"/>
              <a:buChar char="•"/>
            </a:pPr>
            <a:r>
              <a:rPr lang="es-MX" sz="1600" dirty="0">
                <a:solidFill>
                  <a:schemeClr val="dk1"/>
                </a:solidFill>
                <a:latin typeface="Calibri" panose="020F0502020204030204" pitchFamily="34" charset="0"/>
                <a:ea typeface="Calibri"/>
                <a:cs typeface="Calibri" panose="020F0502020204030204" pitchFamily="34" charset="0"/>
                <a:sym typeface="Calibri"/>
              </a:rPr>
              <a:t>Parálisis</a:t>
            </a:r>
          </a:p>
          <a:p>
            <a:pPr marL="228600" marR="0" lvl="0" indent="-201930" algn="l" rtl="0">
              <a:lnSpc>
                <a:spcPct val="90000"/>
              </a:lnSpc>
              <a:spcBef>
                <a:spcPts val="1000"/>
              </a:spcBef>
              <a:spcAft>
                <a:spcPts val="0"/>
              </a:spcAft>
              <a:buClr>
                <a:schemeClr val="dk1"/>
              </a:buClr>
              <a:buSzPct val="100000"/>
              <a:buFont typeface="Arial"/>
              <a:buChar char="•"/>
            </a:pPr>
            <a:r>
              <a:rPr lang="es-MX" sz="1600" dirty="0">
                <a:solidFill>
                  <a:schemeClr val="dk1"/>
                </a:solidFill>
                <a:latin typeface="Calibri" panose="020F0502020204030204" pitchFamily="34" charset="0"/>
                <a:ea typeface="Calibri"/>
                <a:cs typeface="Calibri" panose="020F0502020204030204" pitchFamily="34" charset="0"/>
                <a:sym typeface="Calibri"/>
              </a:rPr>
              <a:t>Convulsiones</a:t>
            </a:r>
          </a:p>
          <a:p>
            <a:pPr marL="228600" marR="0" lvl="0" indent="-201930" algn="l" rtl="0">
              <a:lnSpc>
                <a:spcPct val="90000"/>
              </a:lnSpc>
              <a:spcBef>
                <a:spcPts val="1000"/>
              </a:spcBef>
              <a:spcAft>
                <a:spcPts val="0"/>
              </a:spcAft>
              <a:buClr>
                <a:schemeClr val="dk1"/>
              </a:buClr>
              <a:buSzPct val="100000"/>
              <a:buFont typeface="Arial"/>
              <a:buChar char="•"/>
            </a:pPr>
            <a:r>
              <a:rPr lang="es-MX" sz="1600" dirty="0">
                <a:solidFill>
                  <a:schemeClr val="dk1"/>
                </a:solidFill>
                <a:latin typeface="Calibri" panose="020F0502020204030204" pitchFamily="34" charset="0"/>
                <a:ea typeface="Calibri"/>
                <a:cs typeface="Calibri" panose="020F0502020204030204" pitchFamily="34" charset="0"/>
                <a:sym typeface="Calibri"/>
              </a:rPr>
              <a:t>Heridas sangrantes</a:t>
            </a:r>
          </a:p>
          <a:p>
            <a:pPr marL="228600" marR="0" lvl="0" indent="-64135" algn="l" rtl="0">
              <a:lnSpc>
                <a:spcPct val="90000"/>
              </a:lnSpc>
              <a:spcBef>
                <a:spcPts val="1000"/>
              </a:spcBef>
              <a:spcAft>
                <a:spcPts val="0"/>
              </a:spcAft>
              <a:buClr>
                <a:schemeClr val="dk1"/>
              </a:buClr>
              <a:buSzPct val="100000"/>
              <a:buFont typeface="Arial"/>
              <a:buNone/>
            </a:pPr>
            <a:endParaRPr lang="es-MX" sz="1600" dirty="0">
              <a:solidFill>
                <a:schemeClr val="dk1"/>
              </a:solidFill>
              <a:latin typeface="Calibri" panose="020F0502020204030204" pitchFamily="34" charset="0"/>
              <a:ea typeface="Calibri"/>
              <a:cs typeface="Calibri" panose="020F0502020204030204" pitchFamily="34" charset="0"/>
              <a:sym typeface="Calibri"/>
            </a:endParaRPr>
          </a:p>
          <a:p>
            <a:pPr marL="0" lvl="0" indent="0" algn="l" rtl="0">
              <a:lnSpc>
                <a:spcPct val="90000"/>
              </a:lnSpc>
              <a:spcBef>
                <a:spcPts val="1000"/>
              </a:spcBef>
              <a:spcAft>
                <a:spcPts val="0"/>
              </a:spcAft>
              <a:buClr>
                <a:schemeClr val="dk1"/>
              </a:buClr>
              <a:buSzPts val="2800"/>
              <a:buNone/>
            </a:pPr>
            <a:endParaRPr lang="es-MX" sz="1600" dirty="0"/>
          </a:p>
        </p:txBody>
      </p:sp>
      <p:sp>
        <p:nvSpPr>
          <p:cNvPr id="448" name="Google Shape;448;p4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47</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5" name="Google Shape;455;p4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spcBef>
                <a:spcPts val="0"/>
              </a:spcBef>
              <a:buSzPts val="2800"/>
              <a:buNone/>
            </a:pPr>
            <a:r>
              <a:rPr lang="es-MX" sz="1600" u="sng" dirty="0">
                <a:sym typeface="Calibri"/>
              </a:rPr>
              <a:t>Reacción </a:t>
            </a:r>
            <a:r>
              <a:rPr lang="es-MX" sz="1600" u="sng" dirty="0"/>
              <a:t>a algún medicamento o problema de dosis</a:t>
            </a:r>
            <a:endParaRPr lang="es-MX" sz="1600" u="sng" dirty="0">
              <a:sym typeface="Calibri"/>
            </a:endParaRPr>
          </a:p>
          <a:p>
            <a:pPr marL="285750" lvl="0" indent="-285750">
              <a:buSzPts val="2800"/>
              <a:buFont typeface="Arial" panose="020B0604020202020204" pitchFamily="34" charset="0"/>
              <a:buChar char="•"/>
            </a:pPr>
            <a:r>
              <a:rPr lang="es-MX" sz="1600" dirty="0"/>
              <a:t>Nueva </a:t>
            </a:r>
            <a:r>
              <a:rPr lang="es-MX" sz="1600" dirty="0" err="1"/>
              <a:t>medicació</a:t>
            </a:r>
            <a:endParaRPr lang="es-MX" sz="1600" dirty="0"/>
          </a:p>
          <a:p>
            <a:pPr marL="228600" lvl="0" indent="-228600">
              <a:buSzPts val="2800"/>
            </a:pPr>
            <a:endParaRPr lang="es-MX" sz="1600" u="sng" dirty="0">
              <a:latin typeface="Calibri" panose="020F0502020204030204" pitchFamily="34" charset="0"/>
              <a:cs typeface="Calibri" panose="020F0502020204030204" pitchFamily="34" charset="0"/>
            </a:endParaRPr>
          </a:p>
          <a:p>
            <a:pPr marL="228600" lvl="0" indent="-228600">
              <a:buSzPts val="2800"/>
            </a:pPr>
            <a:r>
              <a:rPr lang="es-MX" sz="1600" u="sng" dirty="0">
                <a:latin typeface="Calibri" panose="020F0502020204030204" pitchFamily="34" charset="0"/>
                <a:cs typeface="Calibri" panose="020F0502020204030204" pitchFamily="34" charset="0"/>
              </a:rPr>
              <a:t>Envenenamiento gaseoso</a:t>
            </a:r>
          </a:p>
          <a:p>
            <a:pPr marL="228600" lvl="0" indent="-228600">
              <a:lnSpc>
                <a:spcPct val="90000"/>
              </a:lnSpc>
              <a:spcBef>
                <a:spcPts val="1000"/>
              </a:spcBef>
              <a:buClr>
                <a:schemeClr val="dk1"/>
              </a:buClr>
              <a:buSzPts val="2800"/>
              <a:buFont typeface="Arial"/>
              <a:buChar char="•"/>
            </a:pPr>
            <a:r>
              <a:rPr lang="es-MX" sz="1600" dirty="0">
                <a:latin typeface="Calibri" panose="020F0502020204030204" pitchFamily="34" charset="0"/>
                <a:cs typeface="Calibri" panose="020F0502020204030204" pitchFamily="34" charset="0"/>
              </a:rPr>
              <a:t>Historial compatible con una posible exposición </a:t>
            </a:r>
          </a:p>
          <a:p>
            <a:pPr marL="228600" lvl="0" indent="-228600">
              <a:lnSpc>
                <a:spcPct val="90000"/>
              </a:lnSpc>
              <a:spcBef>
                <a:spcPts val="1000"/>
              </a:spcBef>
              <a:buClr>
                <a:schemeClr val="dk1"/>
              </a:buClr>
              <a:buSzPts val="2800"/>
              <a:buFont typeface="Arial"/>
              <a:buChar char="•"/>
            </a:pPr>
            <a:r>
              <a:rPr lang="es-MX" sz="1600" dirty="0">
                <a:latin typeface="Calibri" panose="020F0502020204030204" pitchFamily="34" charset="0"/>
                <a:cs typeface="Calibri" panose="020F0502020204030204" pitchFamily="34" charset="0"/>
              </a:rPr>
              <a:t>Varias personas con síntomas </a:t>
            </a:r>
          </a:p>
          <a:p>
            <a:pPr marL="228600" lvl="0" indent="-228600">
              <a:lnSpc>
                <a:spcPct val="90000"/>
              </a:lnSpc>
              <a:spcBef>
                <a:spcPts val="1000"/>
              </a:spcBef>
              <a:buClr>
                <a:schemeClr val="dk1"/>
              </a:buClr>
              <a:buSzPts val="2800"/>
              <a:buFont typeface="Arial"/>
              <a:buChar char="•"/>
            </a:pPr>
            <a:r>
              <a:rPr lang="es-MX" sz="1600" dirty="0">
                <a:latin typeface="Calibri" panose="020F0502020204030204" pitchFamily="34" charset="0"/>
                <a:cs typeface="Calibri" panose="020F0502020204030204" pitchFamily="34" charset="0"/>
              </a:rPr>
              <a:t>Dolor de cabeza</a:t>
            </a:r>
            <a:endParaRPr lang="es-MX" sz="1600" dirty="0">
              <a:solidFill>
                <a:schemeClr val="dk1"/>
              </a:solidFill>
              <a:latin typeface="Calibri" panose="020F0502020204030204" pitchFamily="34" charset="0"/>
              <a:ea typeface="Calibri"/>
              <a:cs typeface="Calibri" panose="020F0502020204030204" pitchFamily="34" charset="0"/>
              <a:sym typeface="Calibri"/>
            </a:endParaRPr>
          </a:p>
          <a:p>
            <a:pPr marL="228600" lvl="0" indent="-228600">
              <a:buSzPts val="2800"/>
            </a:pPr>
            <a:r>
              <a:rPr lang="es-MX" sz="1600" dirty="0"/>
              <a:t>n o cambio reciente en la dosis</a:t>
            </a:r>
            <a:endParaRPr lang="es-MX" sz="1600" dirty="0">
              <a:latin typeface="Calibri"/>
              <a:ea typeface="Calibri"/>
              <a:cs typeface="Calibri"/>
              <a:sym typeface="Calibri"/>
            </a:endParaRPr>
          </a:p>
        </p:txBody>
      </p:sp>
      <p:sp>
        <p:nvSpPr>
          <p:cNvPr id="456" name="Google Shape;456;p4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48</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3" name="Google Shape;463;p4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spcBef>
                <a:spcPts val="0"/>
              </a:spcBef>
              <a:buSzPts val="2800"/>
              <a:buNone/>
            </a:pPr>
            <a:r>
              <a:rPr lang="es-MX" sz="3600" u="sng" dirty="0"/>
              <a:t>Crisis epiléptica/convulsiones</a:t>
            </a:r>
            <a:endParaRPr lang="es-MX" sz="3600" u="sng" dirty="0">
              <a:sym typeface="Calibri"/>
            </a:endParaRPr>
          </a:p>
          <a:p>
            <a:pPr marL="228600" lvl="0" indent="-228600">
              <a:buSzPts val="2800"/>
            </a:pPr>
            <a:r>
              <a:rPr lang="es-MX" sz="3600" dirty="0"/>
              <a:t>Antecedentes conocidos de crisis epilépticas/convulsiones</a:t>
            </a:r>
          </a:p>
          <a:p>
            <a:pPr marL="228600" lvl="0" indent="-228600">
              <a:buSzPts val="2800"/>
            </a:pPr>
            <a:r>
              <a:rPr lang="es-MX" sz="3600" dirty="0"/>
              <a:t>Lengua mordida </a:t>
            </a:r>
          </a:p>
          <a:p>
            <a:pPr marL="228600" lvl="0" indent="-228600">
              <a:buSzPts val="2800"/>
            </a:pPr>
            <a:r>
              <a:rPr lang="es-MX" sz="3600" dirty="0"/>
              <a:t>Espuma por la boca </a:t>
            </a:r>
          </a:p>
          <a:p>
            <a:pPr marL="228600" lvl="0" indent="-228600">
              <a:buSzPts val="2800"/>
            </a:pPr>
            <a:r>
              <a:rPr lang="es-MX" sz="3600" dirty="0"/>
              <a:t>El paciente se orinó </a:t>
            </a:r>
          </a:p>
          <a:p>
            <a:pPr marL="228600" lvl="0" indent="-228600">
              <a:buSzPts val="2800"/>
            </a:pPr>
            <a:r>
              <a:rPr lang="es-MX" sz="3600" dirty="0"/>
              <a:t>Mejora gradual con los minutos o las horas </a:t>
            </a:r>
          </a:p>
          <a:p>
            <a:pPr marL="228600" lvl="0" indent="-228600">
              <a:buSzPts val="2800"/>
            </a:pPr>
            <a:r>
              <a:rPr lang="es-MX" sz="3600" dirty="0"/>
              <a:t>Si la paciente está embarazada, considere la posibilidad de eclampsia</a:t>
            </a:r>
          </a:p>
          <a:p>
            <a:pPr marL="228600" lvl="0" indent="-228600">
              <a:buSzPts val="2800"/>
            </a:pPr>
            <a:endParaRPr lang="es-MX" sz="3600" u="sng" dirty="0">
              <a:latin typeface="Calibri" panose="020F0502020204030204" pitchFamily="34" charset="0"/>
              <a:cs typeface="Calibri" panose="020F0502020204030204" pitchFamily="34" charset="0"/>
            </a:endParaRPr>
          </a:p>
          <a:p>
            <a:pPr marL="228600" lvl="0" indent="-228600">
              <a:buSzPts val="2800"/>
            </a:pPr>
            <a:r>
              <a:rPr lang="es-MX" sz="3600" u="sng" dirty="0">
                <a:latin typeface="Calibri" panose="020F0502020204030204" pitchFamily="34" charset="0"/>
                <a:cs typeface="Calibri" panose="020F0502020204030204" pitchFamily="34" charset="0"/>
              </a:rPr>
              <a:t>Aumento de la presión </a:t>
            </a:r>
            <a:r>
              <a:rPr lang="es-MX" sz="3600" u="sng" dirty="0" err="1">
                <a:latin typeface="Calibri" panose="020F0502020204030204" pitchFamily="34" charset="0"/>
                <a:cs typeface="Calibri" panose="020F0502020204030204" pitchFamily="34" charset="0"/>
              </a:rPr>
              <a:t>intracraneana</a:t>
            </a:r>
            <a:r>
              <a:rPr lang="es-MX" sz="3600" u="sng" dirty="0">
                <a:latin typeface="Calibri" panose="020F0502020204030204" pitchFamily="34" charset="0"/>
                <a:cs typeface="Calibri" panose="020F0502020204030204" pitchFamily="34" charset="0"/>
              </a:rPr>
              <a:t> </a:t>
            </a:r>
            <a:endParaRPr lang="es-MX" sz="3600" u="sng" dirty="0">
              <a:solidFill>
                <a:schemeClr val="dk1"/>
              </a:solidFill>
              <a:latin typeface="Calibri" panose="020F0502020204030204" pitchFamily="34" charset="0"/>
              <a:ea typeface="Calibri"/>
              <a:cs typeface="Calibri" panose="020F0502020204030204" pitchFamily="34" charset="0"/>
              <a:sym typeface="Calibri"/>
            </a:endParaRPr>
          </a:p>
          <a:p>
            <a:pPr marL="228600" lvl="0" indent="-228600">
              <a:lnSpc>
                <a:spcPct val="90000"/>
              </a:lnSpc>
              <a:spcBef>
                <a:spcPts val="1000"/>
              </a:spcBef>
              <a:buClr>
                <a:schemeClr val="dk1"/>
              </a:buClr>
              <a:buSzPts val="2800"/>
              <a:buFont typeface="Arial"/>
              <a:buChar char="•"/>
            </a:pPr>
            <a:r>
              <a:rPr lang="es-MX" sz="3600" dirty="0">
                <a:latin typeface="Calibri" panose="020F0502020204030204" pitchFamily="34" charset="0"/>
                <a:cs typeface="Calibri" panose="020F0502020204030204" pitchFamily="34" charset="0"/>
              </a:rPr>
              <a:t>Cefalea </a:t>
            </a:r>
          </a:p>
          <a:p>
            <a:pPr marL="228600" lvl="0" indent="-228600">
              <a:lnSpc>
                <a:spcPct val="90000"/>
              </a:lnSpc>
              <a:spcBef>
                <a:spcPts val="1000"/>
              </a:spcBef>
              <a:buClr>
                <a:schemeClr val="dk1"/>
              </a:buClr>
              <a:buSzPts val="2800"/>
              <a:buFont typeface="Arial"/>
              <a:buChar char="•"/>
            </a:pPr>
            <a:r>
              <a:rPr lang="es-MX" sz="3600" dirty="0">
                <a:latin typeface="Calibri" panose="020F0502020204030204" pitchFamily="34" charset="0"/>
                <a:cs typeface="Calibri" panose="020F0502020204030204" pitchFamily="34" charset="0"/>
              </a:rPr>
              <a:t>Crisis epiléptica/convulsiones </a:t>
            </a:r>
          </a:p>
          <a:p>
            <a:pPr marL="228600" lvl="0" indent="-228600">
              <a:lnSpc>
                <a:spcPct val="90000"/>
              </a:lnSpc>
              <a:spcBef>
                <a:spcPts val="1000"/>
              </a:spcBef>
              <a:buClr>
                <a:schemeClr val="dk1"/>
              </a:buClr>
              <a:buSzPts val="2800"/>
              <a:buFont typeface="Arial"/>
              <a:buChar char="•"/>
            </a:pPr>
            <a:r>
              <a:rPr lang="es-MX" sz="3600" dirty="0">
                <a:latin typeface="Calibri" panose="020F0502020204030204" pitchFamily="34" charset="0"/>
                <a:cs typeface="Calibri" panose="020F0502020204030204" pitchFamily="34" charset="0"/>
              </a:rPr>
              <a:t>Náuseas</a:t>
            </a:r>
          </a:p>
          <a:p>
            <a:pPr marL="228600" lvl="0" indent="-228600">
              <a:lnSpc>
                <a:spcPct val="90000"/>
              </a:lnSpc>
              <a:spcBef>
                <a:spcPts val="1000"/>
              </a:spcBef>
              <a:buClr>
                <a:schemeClr val="dk1"/>
              </a:buClr>
              <a:buSzPts val="2800"/>
              <a:buFont typeface="Arial"/>
              <a:buChar char="•"/>
            </a:pPr>
            <a:r>
              <a:rPr lang="es-MX" sz="3600" dirty="0">
                <a:latin typeface="Calibri" panose="020F0502020204030204" pitchFamily="34" charset="0"/>
                <a:cs typeface="Calibri" panose="020F0502020204030204" pitchFamily="34" charset="0"/>
              </a:rPr>
              <a:t>Vómitos </a:t>
            </a:r>
          </a:p>
          <a:p>
            <a:pPr marL="228600" lvl="0" indent="-228600">
              <a:lnSpc>
                <a:spcPct val="90000"/>
              </a:lnSpc>
              <a:spcBef>
                <a:spcPts val="1000"/>
              </a:spcBef>
              <a:buClr>
                <a:schemeClr val="dk1"/>
              </a:buClr>
              <a:buSzPts val="2800"/>
              <a:buFont typeface="Arial"/>
              <a:buChar char="•"/>
            </a:pPr>
            <a:r>
              <a:rPr lang="es-MX" sz="3600" dirty="0">
                <a:latin typeface="Calibri" panose="020F0502020204030204" pitchFamily="34" charset="0"/>
                <a:cs typeface="Calibri" panose="020F0502020204030204" pitchFamily="34" charset="0"/>
              </a:rPr>
              <a:t>Pupilas asimétricas </a:t>
            </a:r>
          </a:p>
          <a:p>
            <a:pPr marL="228600" lvl="0" indent="-228600">
              <a:lnSpc>
                <a:spcPct val="90000"/>
              </a:lnSpc>
              <a:spcBef>
                <a:spcPts val="1000"/>
              </a:spcBef>
              <a:buClr>
                <a:schemeClr val="dk1"/>
              </a:buClr>
              <a:buSzPts val="2800"/>
              <a:buFont typeface="Arial"/>
              <a:buChar char="•"/>
            </a:pPr>
            <a:r>
              <a:rPr lang="es-MX" sz="3600" dirty="0">
                <a:latin typeface="Calibri" panose="020F0502020204030204" pitchFamily="34" charset="0"/>
                <a:cs typeface="Calibri" panose="020F0502020204030204" pitchFamily="34" charset="0"/>
              </a:rPr>
              <a:t>Debilidad de un lado del cuerpo o problemas de habla</a:t>
            </a:r>
            <a:endParaRPr lang="es-MX" sz="3600" dirty="0">
              <a:solidFill>
                <a:schemeClr val="dk1"/>
              </a:solidFill>
              <a:latin typeface="Calibri" panose="020F0502020204030204" pitchFamily="34" charset="0"/>
              <a:ea typeface="Calibri"/>
              <a:cs typeface="Calibri" panose="020F0502020204030204" pitchFamily="34" charset="0"/>
              <a:sym typeface="Calibri"/>
            </a:endParaRPr>
          </a:p>
        </p:txBody>
      </p:sp>
      <p:sp>
        <p:nvSpPr>
          <p:cNvPr id="464" name="Google Shape;464;p4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49</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Shape 118"/>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
        <p:nvSpPr>
          <p:cNvPr id="119" name="Shape 11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45987070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1" name="Google Shape;471;p5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spcBef>
                <a:spcPts val="0"/>
              </a:spcBef>
              <a:buSzPts val="2800"/>
              <a:buNone/>
            </a:pPr>
            <a:r>
              <a:rPr lang="es-MX" sz="4400" u="sng" dirty="0">
                <a:latin typeface="Calibri"/>
                <a:ea typeface="Calibri"/>
                <a:cs typeface="Calibri"/>
                <a:sym typeface="Calibri"/>
              </a:rPr>
              <a:t>Signos y síntomas de h</a:t>
            </a:r>
            <a:r>
              <a:rPr lang="es-MX" sz="4400" u="sng" dirty="0"/>
              <a:t>epatopatía</a:t>
            </a:r>
            <a:endParaRPr lang="es-MX" sz="4400" u="sng" dirty="0">
              <a:sym typeface="Calibri"/>
            </a:endParaRPr>
          </a:p>
          <a:p>
            <a:pPr marL="571500" lvl="0" indent="-571500">
              <a:buSzPts val="2600"/>
              <a:buFont typeface="Arial" panose="020B0604020202020204" pitchFamily="34" charset="0"/>
              <a:buChar char="•"/>
            </a:pPr>
            <a:r>
              <a:rPr lang="es-MX" sz="4400" dirty="0"/>
              <a:t>Historia de alcoholismo o hepatopatía </a:t>
            </a:r>
          </a:p>
          <a:p>
            <a:pPr marL="571500" lvl="0" indent="-571500">
              <a:buSzPts val="2600"/>
              <a:buFont typeface="Arial" panose="020B0604020202020204" pitchFamily="34" charset="0"/>
              <a:buChar char="•"/>
            </a:pPr>
            <a:r>
              <a:rPr lang="es-MX" sz="4400" dirty="0"/>
              <a:t>Abdomen agrandado, brazos delgados, coloración amarillenta de la piel y los ojos (ictericia)</a:t>
            </a:r>
          </a:p>
          <a:p>
            <a:pPr marL="571500" lvl="0" indent="-571500">
              <a:buSzPts val="2600"/>
              <a:buFont typeface="Arial" panose="020B0604020202020204" pitchFamily="34" charset="0"/>
              <a:buChar char="•"/>
            </a:pPr>
            <a:r>
              <a:rPr lang="es-MX" sz="4400" dirty="0"/>
              <a:t>Hipoglucemia</a:t>
            </a:r>
          </a:p>
          <a:p>
            <a:pPr marL="228600" lvl="0" indent="-228600">
              <a:buSzPts val="2600"/>
            </a:pPr>
            <a:endParaRPr lang="es-MX" sz="4400" u="sng" dirty="0">
              <a:latin typeface="Calibri" panose="020F0502020204030204" pitchFamily="34" charset="0"/>
              <a:ea typeface="Calibri"/>
              <a:cs typeface="Calibri" panose="020F0502020204030204" pitchFamily="34" charset="0"/>
              <a:sym typeface="Calibri"/>
            </a:endParaRPr>
          </a:p>
          <a:p>
            <a:pPr marL="228600" lvl="0" indent="-228600">
              <a:buSzPts val="2600"/>
            </a:pPr>
            <a:r>
              <a:rPr lang="es-MX" sz="4400" u="sng" dirty="0">
                <a:latin typeface="Calibri" panose="020F0502020204030204" pitchFamily="34" charset="0"/>
                <a:ea typeface="Calibri"/>
                <a:cs typeface="Calibri" panose="020F0502020204030204" pitchFamily="34" charset="0"/>
                <a:sym typeface="Calibri"/>
              </a:rPr>
              <a:t>Signos y síntomas de n</a:t>
            </a:r>
            <a:r>
              <a:rPr lang="es-MX" sz="4400" u="sng" dirty="0">
                <a:solidFill>
                  <a:schemeClr val="dk1"/>
                </a:solidFill>
                <a:latin typeface="Calibri" panose="020F0502020204030204" pitchFamily="34" charset="0"/>
                <a:ea typeface="Calibri"/>
                <a:cs typeface="Calibri" panose="020F0502020204030204" pitchFamily="34" charset="0"/>
                <a:sym typeface="Calibri"/>
              </a:rPr>
              <a:t>efropatía</a:t>
            </a:r>
            <a:endParaRPr lang="es-MX" sz="4400" dirty="0">
              <a:solidFill>
                <a:schemeClr val="dk1"/>
              </a:solidFill>
              <a:latin typeface="Calibri" panose="020F0502020204030204" pitchFamily="34" charset="0"/>
              <a:ea typeface="Calibri"/>
              <a:cs typeface="Calibri" panose="020F0502020204030204" pitchFamily="34" charset="0"/>
              <a:sym typeface="Calibri"/>
            </a:endParaRPr>
          </a:p>
          <a:p>
            <a:pPr marL="228600" lvl="0" indent="-228600">
              <a:lnSpc>
                <a:spcPct val="90000"/>
              </a:lnSpc>
              <a:spcBef>
                <a:spcPts val="1000"/>
              </a:spcBef>
              <a:buClr>
                <a:schemeClr val="dk1"/>
              </a:buClr>
              <a:buSzPts val="2600"/>
              <a:buFont typeface="Arial"/>
              <a:buChar char="•"/>
            </a:pPr>
            <a:r>
              <a:rPr lang="es-MX" sz="4400" dirty="0">
                <a:latin typeface="Calibri" panose="020F0502020204030204" pitchFamily="34" charset="0"/>
                <a:cs typeface="Calibri" panose="020F0502020204030204" pitchFamily="34" charset="0"/>
              </a:rPr>
              <a:t>Hipertensión arterial </a:t>
            </a:r>
          </a:p>
          <a:p>
            <a:pPr marL="228600" lvl="0" indent="-228600">
              <a:lnSpc>
                <a:spcPct val="90000"/>
              </a:lnSpc>
              <a:spcBef>
                <a:spcPts val="1000"/>
              </a:spcBef>
              <a:buClr>
                <a:schemeClr val="dk1"/>
              </a:buClr>
              <a:buSzPts val="2600"/>
              <a:buFont typeface="Arial"/>
              <a:buChar char="•"/>
            </a:pPr>
            <a:r>
              <a:rPr lang="es-MX" sz="4400" dirty="0">
                <a:latin typeface="Calibri" panose="020F0502020204030204" pitchFamily="34" charset="0"/>
                <a:cs typeface="Calibri" panose="020F0502020204030204" pitchFamily="34" charset="0"/>
              </a:rPr>
              <a:t>Edema o inflamación en las piernas</a:t>
            </a:r>
          </a:p>
          <a:p>
            <a:pPr marL="228600" lvl="0" indent="-228600">
              <a:lnSpc>
                <a:spcPct val="90000"/>
              </a:lnSpc>
              <a:spcBef>
                <a:spcPts val="1000"/>
              </a:spcBef>
              <a:buClr>
                <a:schemeClr val="dk1"/>
              </a:buClr>
              <a:buSzPts val="2600"/>
              <a:buFont typeface="Arial"/>
              <a:buChar char="•"/>
            </a:pPr>
            <a:r>
              <a:rPr lang="es-MX" sz="4400" dirty="0">
                <a:latin typeface="Calibri" panose="020F0502020204030204" pitchFamily="34" charset="0"/>
                <a:cs typeface="Calibri" panose="020F0502020204030204" pitchFamily="34" charset="0"/>
              </a:rPr>
              <a:t>El paciente orina menos o no orina, si está grave</a:t>
            </a:r>
          </a:p>
          <a:p>
            <a:pPr marL="228600" lvl="0" indent="-228600">
              <a:buSzPts val="2600"/>
            </a:pPr>
            <a:endParaRPr lang="es-MX" sz="4400" dirty="0"/>
          </a:p>
          <a:p>
            <a:pPr marL="228600" lvl="0" indent="-63500" algn="l" rtl="0">
              <a:lnSpc>
                <a:spcPct val="90000"/>
              </a:lnSpc>
              <a:spcBef>
                <a:spcPts val="1000"/>
              </a:spcBef>
              <a:spcAft>
                <a:spcPts val="0"/>
              </a:spcAft>
              <a:buClr>
                <a:schemeClr val="dk1"/>
              </a:buClr>
              <a:buSzPts val="2600"/>
              <a:buNone/>
            </a:pPr>
            <a:endParaRPr lang="es-MX" sz="4400" dirty="0">
              <a:latin typeface="Calibri"/>
              <a:ea typeface="Calibri"/>
              <a:cs typeface="Calibri"/>
              <a:sym typeface="Calibri"/>
            </a:endParaRPr>
          </a:p>
          <a:p>
            <a:pPr marL="228600" lvl="0" indent="-63500" algn="l" rtl="0">
              <a:lnSpc>
                <a:spcPct val="90000"/>
              </a:lnSpc>
              <a:spcBef>
                <a:spcPts val="1000"/>
              </a:spcBef>
              <a:spcAft>
                <a:spcPts val="0"/>
              </a:spcAft>
              <a:buClr>
                <a:schemeClr val="dk1"/>
              </a:buClr>
              <a:buSzPts val="2600"/>
              <a:buNone/>
            </a:pPr>
            <a:endParaRPr lang="es-MX" sz="4400" dirty="0"/>
          </a:p>
        </p:txBody>
      </p:sp>
      <p:sp>
        <p:nvSpPr>
          <p:cNvPr id="472" name="Google Shape;472;p5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50</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9" name="Google Shape;479;p5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3000"/>
              <a:buFont typeface="Arial"/>
              <a:buNone/>
            </a:pPr>
            <a:r>
              <a:rPr lang="es-MX" sz="3600" u="sng" dirty="0">
                <a:solidFill>
                  <a:schemeClr val="dk1"/>
                </a:solidFill>
                <a:latin typeface="Calibri" panose="020F0502020204030204" pitchFamily="34" charset="0"/>
                <a:ea typeface="Calibri"/>
                <a:cs typeface="Calibri" panose="020F0502020204030204" pitchFamily="34" charset="0"/>
                <a:sym typeface="Calibri"/>
              </a:rPr>
              <a:t>Signos y síntomas de traumatismo craneoencefálico</a:t>
            </a:r>
          </a:p>
          <a:p>
            <a:pPr marL="228600" lvl="0" indent="-184150">
              <a:lnSpc>
                <a:spcPct val="90000"/>
              </a:lnSpc>
              <a:spcBef>
                <a:spcPts val="1000"/>
              </a:spcBef>
              <a:buClr>
                <a:schemeClr val="dk1"/>
              </a:buClr>
              <a:buSzPts val="1900"/>
              <a:buFont typeface="Arial"/>
              <a:buChar char="•"/>
            </a:pPr>
            <a:r>
              <a:rPr lang="es-MX" sz="3600" dirty="0">
                <a:latin typeface="Calibri" panose="020F0502020204030204" pitchFamily="34" charset="0"/>
                <a:cs typeface="Calibri" panose="020F0502020204030204" pitchFamily="34" charset="0"/>
              </a:rPr>
              <a:t>Trastornos visuales</a:t>
            </a:r>
          </a:p>
          <a:p>
            <a:pPr marL="228600" lvl="0" indent="-184150">
              <a:lnSpc>
                <a:spcPct val="90000"/>
              </a:lnSpc>
              <a:spcBef>
                <a:spcPts val="1000"/>
              </a:spcBef>
              <a:buClr>
                <a:schemeClr val="dk1"/>
              </a:buClr>
              <a:buSzPts val="1900"/>
              <a:buFont typeface="Arial"/>
              <a:buChar char="•"/>
            </a:pPr>
            <a:r>
              <a:rPr lang="es-MX" sz="3600" dirty="0">
                <a:latin typeface="Calibri" panose="020F0502020204030204" pitchFamily="34" charset="0"/>
                <a:cs typeface="Calibri" panose="020F0502020204030204" pitchFamily="34" charset="0"/>
              </a:rPr>
              <a:t>Pérdida de memoria</a:t>
            </a:r>
          </a:p>
          <a:p>
            <a:pPr marL="228600" lvl="0" indent="-184150">
              <a:lnSpc>
                <a:spcPct val="90000"/>
              </a:lnSpc>
              <a:spcBef>
                <a:spcPts val="1000"/>
              </a:spcBef>
              <a:buClr>
                <a:schemeClr val="dk1"/>
              </a:buClr>
              <a:buSzPts val="1900"/>
              <a:buFont typeface="Arial"/>
              <a:buChar char="•"/>
            </a:pPr>
            <a:r>
              <a:rPr lang="es-MX" sz="3600" dirty="0">
                <a:latin typeface="Calibri" panose="020F0502020204030204" pitchFamily="34" charset="0"/>
                <a:cs typeface="Calibri" panose="020F0502020204030204" pitchFamily="34" charset="0"/>
              </a:rPr>
              <a:t>Vómitos</a:t>
            </a:r>
          </a:p>
          <a:p>
            <a:pPr marL="228600" lvl="0" indent="-184150">
              <a:lnSpc>
                <a:spcPct val="90000"/>
              </a:lnSpc>
              <a:spcBef>
                <a:spcPts val="1000"/>
              </a:spcBef>
              <a:buClr>
                <a:schemeClr val="dk1"/>
              </a:buClr>
              <a:buSzPts val="1900"/>
              <a:buFont typeface="Arial"/>
              <a:buChar char="•"/>
            </a:pPr>
            <a:r>
              <a:rPr lang="es-MX" sz="3600" dirty="0">
                <a:latin typeface="Calibri" panose="020F0502020204030204" pitchFamily="34" charset="0"/>
                <a:cs typeface="Calibri" panose="020F0502020204030204" pitchFamily="34" charset="0"/>
              </a:rPr>
              <a:t>Cefalea</a:t>
            </a:r>
          </a:p>
          <a:p>
            <a:pPr marL="228600" lvl="0" indent="-184150">
              <a:lnSpc>
                <a:spcPct val="90000"/>
              </a:lnSpc>
              <a:spcBef>
                <a:spcPts val="1000"/>
              </a:spcBef>
              <a:buClr>
                <a:schemeClr val="dk1"/>
              </a:buClr>
              <a:buSzPts val="1900"/>
              <a:buFont typeface="Arial"/>
              <a:buChar char="•"/>
            </a:pPr>
            <a:r>
              <a:rPr lang="es-MX" sz="3600" dirty="0">
                <a:latin typeface="Calibri" panose="020F0502020204030204" pitchFamily="34" charset="0"/>
                <a:cs typeface="Calibri" panose="020F0502020204030204" pitchFamily="34" charset="0"/>
              </a:rPr>
              <a:t>Traumatismo reciente </a:t>
            </a:r>
          </a:p>
          <a:p>
            <a:pPr marL="228600" lvl="0" indent="-184150">
              <a:lnSpc>
                <a:spcPct val="90000"/>
              </a:lnSpc>
              <a:spcBef>
                <a:spcPts val="1000"/>
              </a:spcBef>
              <a:buClr>
                <a:schemeClr val="dk1"/>
              </a:buClr>
              <a:buSzPts val="1900"/>
              <a:buFont typeface="Arial"/>
              <a:buChar char="•"/>
            </a:pPr>
            <a:r>
              <a:rPr lang="es-MX" sz="3600" dirty="0">
                <a:latin typeface="Calibri" panose="020F0502020204030204" pitchFamily="34" charset="0"/>
                <a:cs typeface="Calibri" panose="020F0502020204030204" pitchFamily="34" charset="0"/>
              </a:rPr>
              <a:t>Laceraciones en el cuero cabelludo o fracturas de cráneo </a:t>
            </a:r>
          </a:p>
          <a:p>
            <a:pPr marL="228600" lvl="0" indent="-184150">
              <a:lnSpc>
                <a:spcPct val="90000"/>
              </a:lnSpc>
              <a:spcBef>
                <a:spcPts val="1000"/>
              </a:spcBef>
              <a:buClr>
                <a:schemeClr val="dk1"/>
              </a:buClr>
              <a:buSzPts val="1900"/>
              <a:buFont typeface="Arial"/>
              <a:buChar char="•"/>
            </a:pPr>
            <a:r>
              <a:rPr lang="es-MX" sz="3600" dirty="0">
                <a:latin typeface="Calibri" panose="020F0502020204030204" pitchFamily="34" charset="0"/>
                <a:cs typeface="Calibri" panose="020F0502020204030204" pitchFamily="34" charset="0"/>
              </a:rPr>
              <a:t>Moretones en la cabeza </a:t>
            </a:r>
          </a:p>
          <a:p>
            <a:pPr marL="228600" lvl="0" indent="-184150">
              <a:lnSpc>
                <a:spcPct val="90000"/>
              </a:lnSpc>
              <a:spcBef>
                <a:spcPts val="1000"/>
              </a:spcBef>
              <a:buClr>
                <a:schemeClr val="dk1"/>
              </a:buClr>
              <a:buSzPts val="1900"/>
              <a:buFont typeface="Arial"/>
              <a:buChar char="•"/>
            </a:pPr>
            <a:r>
              <a:rPr lang="es-MX" sz="3600" dirty="0">
                <a:latin typeface="Calibri" panose="020F0502020204030204" pitchFamily="34" charset="0"/>
                <a:cs typeface="Calibri" panose="020F0502020204030204" pitchFamily="34" charset="0"/>
              </a:rPr>
              <a:t>Pérdida de sangre o líquido claro por la nariz o los oídos</a:t>
            </a:r>
          </a:p>
          <a:p>
            <a:pPr marL="228600" lvl="0" indent="-184150">
              <a:lnSpc>
                <a:spcPct val="90000"/>
              </a:lnSpc>
              <a:spcBef>
                <a:spcPts val="1000"/>
              </a:spcBef>
              <a:buClr>
                <a:schemeClr val="dk1"/>
              </a:buClr>
              <a:buSzPts val="1900"/>
              <a:buFont typeface="Arial"/>
              <a:buChar char="•"/>
            </a:pPr>
            <a:r>
              <a:rPr lang="es-MX" sz="3600" dirty="0">
                <a:latin typeface="Calibri" panose="020F0502020204030204" pitchFamily="34" charset="0"/>
                <a:cs typeface="Calibri" panose="020F0502020204030204" pitchFamily="34" charset="0"/>
              </a:rPr>
              <a:t>Pupilas asimétricas o debilidad de un lado del cuerpo</a:t>
            </a:r>
          </a:p>
          <a:p>
            <a:pPr marL="228600" lvl="0" indent="-184150">
              <a:lnSpc>
                <a:spcPct val="90000"/>
              </a:lnSpc>
              <a:spcBef>
                <a:spcPts val="1000"/>
              </a:spcBef>
              <a:buClr>
                <a:schemeClr val="dk1"/>
              </a:buClr>
              <a:buSzPts val="1900"/>
              <a:buFont typeface="Arial"/>
              <a:buChar char="•"/>
            </a:pPr>
            <a:r>
              <a:rPr lang="es-MX" sz="3600" dirty="0">
                <a:latin typeface="Calibri" panose="020F0502020204030204" pitchFamily="34" charset="0"/>
                <a:cs typeface="Calibri" panose="020F0502020204030204" pitchFamily="34" charset="0"/>
              </a:rPr>
              <a:t>Crisis epiléptica/convulsiones</a:t>
            </a:r>
            <a:endParaRPr lang="es-MX" sz="3600" dirty="0">
              <a:solidFill>
                <a:schemeClr val="dk1"/>
              </a:solidFill>
              <a:latin typeface="Calibri" panose="020F0502020204030204" pitchFamily="34" charset="0"/>
              <a:ea typeface="Calibri"/>
              <a:cs typeface="Calibri" panose="020F0502020204030204" pitchFamily="34" charset="0"/>
              <a:sym typeface="Calibri"/>
            </a:endParaRPr>
          </a:p>
          <a:p>
            <a:pPr marL="228600" marR="0" lvl="0" indent="-63500" algn="l" rtl="0">
              <a:lnSpc>
                <a:spcPct val="90000"/>
              </a:lnSpc>
              <a:spcBef>
                <a:spcPts val="1000"/>
              </a:spcBef>
              <a:spcAft>
                <a:spcPts val="0"/>
              </a:spcAft>
              <a:buClr>
                <a:schemeClr val="dk1"/>
              </a:buClr>
              <a:buSzPts val="2600"/>
              <a:buFont typeface="Arial"/>
              <a:buNone/>
            </a:pPr>
            <a:endParaRPr lang="es-MX" sz="3600" u="sng" dirty="0">
              <a:solidFill>
                <a:schemeClr val="dk1"/>
              </a:solidFill>
              <a:latin typeface="Calibri" panose="020F0502020204030204" pitchFamily="34" charset="0"/>
              <a:ea typeface="Calibri"/>
              <a:cs typeface="Calibri" panose="020F0502020204030204" pitchFamily="34" charset="0"/>
              <a:sym typeface="Calibri"/>
            </a:endParaRPr>
          </a:p>
        </p:txBody>
      </p:sp>
      <p:sp>
        <p:nvSpPr>
          <p:cNvPr id="480" name="Google Shape;480;p5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51</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p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6" name="Google Shape;486;p5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600"/>
              <a:buNone/>
            </a:pPr>
            <a:r>
              <a:rPr lang="es-MX" sz="1200" u="sng" dirty="0"/>
              <a:t>La ingestión de sustancias químicas o toxinas es </a:t>
            </a:r>
            <a:r>
              <a:rPr lang="es-MX" sz="1200" u="sng" dirty="0" err="1"/>
              <a:t>comun</a:t>
            </a:r>
            <a:r>
              <a:rPr lang="es-MX" sz="1200" u="sng" dirty="0"/>
              <a:t> en los niños </a:t>
            </a:r>
          </a:p>
          <a:p>
            <a:pPr marL="228600" lvl="0" indent="-228600">
              <a:spcBef>
                <a:spcPts val="0"/>
              </a:spcBef>
              <a:buSzPts val="3600"/>
            </a:pPr>
            <a:r>
              <a:rPr lang="es-MX" sz="1200" dirty="0"/>
              <a:t>Comunes en niños pequeños</a:t>
            </a:r>
          </a:p>
          <a:p>
            <a:pPr marL="228600" lvl="0" indent="-228600">
              <a:spcBef>
                <a:spcPts val="0"/>
              </a:spcBef>
              <a:buSzPts val="3600"/>
            </a:pPr>
            <a:r>
              <a:rPr lang="es-MX" sz="1200" dirty="0"/>
              <a:t>Hallazgo de medicamentos u otras sustancias cerca del niño</a:t>
            </a:r>
            <a:endParaRPr lang="es-MX" dirty="0"/>
          </a:p>
        </p:txBody>
      </p:sp>
      <p:sp>
        <p:nvSpPr>
          <p:cNvPr id="487" name="Google Shape;487;p5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52</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0">
              <a:lnSpc>
                <a:spcPct val="115000"/>
              </a:lnSpc>
              <a:spcBef>
                <a:spcPts val="0"/>
              </a:spcBef>
              <a:buNone/>
            </a:pPr>
            <a:endParaRPr lang="en-US" sz="1200" dirty="0">
              <a:latin typeface="Lato"/>
              <a:ea typeface="Lato"/>
              <a:cs typeface="Lato"/>
              <a:sym typeface="Lato"/>
            </a:endParaRPr>
          </a:p>
          <a:p>
            <a:endParaRPr lang="en-US" baseline="0" dirty="0"/>
          </a:p>
          <a:p>
            <a:endParaRPr lang="en-US" baseline="0" dirty="0"/>
          </a:p>
          <a:p>
            <a:endParaRPr lang="en-US" baseline="0" dirty="0"/>
          </a:p>
          <a:p>
            <a:endParaRPr lang="en-US" baseline="0" dirty="0"/>
          </a:p>
          <a:p>
            <a:r>
              <a:rPr lang="en-US" baseline="0" dirty="0"/>
              <a:t>Image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Title: </a:t>
            </a:r>
            <a:r>
              <a:rPr lang="en-US" sz="900" b="0" i="0" kern="1200" dirty="0">
                <a:solidFill>
                  <a:schemeClr val="tx1"/>
                </a:solidFill>
                <a:effectLst/>
                <a:latin typeface="+mn-lt"/>
                <a:ea typeface="+mn-ea"/>
                <a:cs typeface="+mn-cs"/>
              </a:rPr>
              <a:t>Deep thought</a:t>
            </a:r>
            <a:r>
              <a:rPr lang="en-US" sz="900" b="0" i="0" kern="1200" baseline="0" dirty="0">
                <a:solidFill>
                  <a:schemeClr val="tx1"/>
                </a:solidFill>
                <a:effectLst/>
                <a:latin typeface="+mn-lt"/>
                <a:ea typeface="+mn-ea"/>
                <a:cs typeface="+mn-cs"/>
              </a:rPr>
              <a:t> </a:t>
            </a:r>
            <a:endParaRPr lang="en-US" sz="1200" b="0" i="0" kern="1200" dirty="0">
              <a:solidFill>
                <a:schemeClr val="tx1"/>
              </a:solidFill>
              <a:effectLst/>
              <a:latin typeface="+mn-lt"/>
              <a:ea typeface="+mn-ea"/>
              <a:cs typeface="+mn-cs"/>
            </a:endParaRPr>
          </a:p>
          <a:p>
            <a:r>
              <a:rPr lang="en-US" sz="1200" b="0" i="0" kern="1200" dirty="0" err="1">
                <a:solidFill>
                  <a:schemeClr val="tx1"/>
                </a:solidFill>
                <a:effectLst/>
                <a:latin typeface="+mn-lt"/>
                <a:ea typeface="+mn-ea"/>
                <a:cs typeface="+mn-cs"/>
              </a:rPr>
              <a:t>Creator:GDL</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Source: https://</a:t>
            </a:r>
            <a:r>
              <a:rPr lang="en-US" sz="1200" b="0" i="0" kern="1200" dirty="0" err="1">
                <a:solidFill>
                  <a:schemeClr val="tx1"/>
                </a:solidFill>
                <a:effectLst/>
                <a:latin typeface="+mn-lt"/>
                <a:ea typeface="+mn-ea"/>
                <a:cs typeface="+mn-cs"/>
              </a:rPr>
              <a:t>openclipart.org</a:t>
            </a:r>
            <a:r>
              <a:rPr lang="en-US" sz="1200" b="0" i="0" kern="1200" dirty="0">
                <a:solidFill>
                  <a:schemeClr val="tx1"/>
                </a:solidFill>
                <a:effectLst/>
                <a:latin typeface="+mn-lt"/>
                <a:ea typeface="+mn-ea"/>
                <a:cs typeface="+mn-cs"/>
              </a:rPr>
              <a:t>/detail/221707/deep-thought</a:t>
            </a:r>
          </a:p>
          <a:p>
            <a:r>
              <a:rPr lang="en-US" sz="1200" b="0" i="0" kern="1200" dirty="0">
                <a:solidFill>
                  <a:schemeClr val="tx1"/>
                </a:solidFill>
                <a:effectLst/>
                <a:latin typeface="+mn-lt"/>
                <a:ea typeface="+mn-ea"/>
                <a:cs typeface="+mn-cs"/>
              </a:rPr>
              <a:t>Copyright information: Creative </a:t>
            </a:r>
            <a:r>
              <a:rPr lang="en-US" sz="1200" b="0" i="0" kern="1200" dirty="0" err="1">
                <a:solidFill>
                  <a:schemeClr val="tx1"/>
                </a:solidFill>
                <a:effectLst/>
                <a:latin typeface="+mn-lt"/>
                <a:ea typeface="+mn-ea"/>
                <a:cs typeface="+mn-cs"/>
              </a:rPr>
              <a:t>Commonz</a:t>
            </a:r>
            <a:r>
              <a:rPr lang="en-US" sz="1200" b="0" i="0" kern="1200" dirty="0">
                <a:solidFill>
                  <a:schemeClr val="tx1"/>
                </a:solidFill>
                <a:effectLst/>
                <a:latin typeface="+mn-lt"/>
                <a:ea typeface="+mn-ea"/>
                <a:cs typeface="+mn-cs"/>
              </a:rPr>
              <a:t> Zero</a:t>
            </a:r>
            <a:r>
              <a:rPr lang="en-US" sz="1200" b="0" i="0" kern="1200" baseline="0" dirty="0">
                <a:solidFill>
                  <a:schemeClr val="tx1"/>
                </a:solidFill>
                <a:effectLst/>
                <a:latin typeface="+mn-lt"/>
                <a:ea typeface="+mn-ea"/>
                <a:cs typeface="+mn-cs"/>
              </a:rPr>
              <a:t> 1.0 Public Domain License </a:t>
            </a: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E403372-DB74-7E4B-A0C5-B7F8CBD4FAC5}" type="slidenum">
              <a:rPr lang="en-US" smtClean="0"/>
              <a:t>53</a:t>
            </a:fld>
            <a:endParaRPr lang="en-US"/>
          </a:p>
        </p:txBody>
      </p:sp>
    </p:spTree>
    <p:extLst>
      <p:ext uri="{BB962C8B-B14F-4D97-AF65-F5344CB8AC3E}">
        <p14:creationId xmlns:p14="http://schemas.microsoft.com/office/powerpoint/2010/main" val="284140971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a:lnSpc>
                <a:spcPct val="107000"/>
              </a:lnSpc>
              <a:spcAft>
                <a:spcPts val="800"/>
              </a:spcAft>
            </a:pPr>
            <a:r>
              <a:rPr lang="en-NZ" sz="1800" b="0" i="0" dirty="0">
                <a:solidFill>
                  <a:srgbClr val="000000"/>
                </a:solidFill>
                <a:effectLst/>
                <a:latin typeface="Calibri" panose="020F0502020204030204" pitchFamily="34" charset="0"/>
              </a:rPr>
              <a:t>In the second part of this module we will consider the secondary exam and causes of altered mental status. We will start with the components of the secondary exam. </a:t>
            </a:r>
          </a:p>
          <a:p>
            <a:pPr marL="457200" marR="0" lvl="0" indent="-228600" algn="l" defTabSz="914400" rtl="0" eaLnBrk="1" fontAlgn="auto" latinLnBrk="0" hangingPunct="1">
              <a:lnSpc>
                <a:spcPct val="107000"/>
              </a:lnSpc>
              <a:spcBef>
                <a:spcPts val="0"/>
              </a:spcBef>
              <a:spcAft>
                <a:spcPts val="800"/>
              </a:spcAft>
              <a:buClr>
                <a:srgbClr val="000000"/>
              </a:buClr>
              <a:buSzPts val="1400"/>
              <a:buFont typeface="Arial"/>
              <a:buNone/>
              <a:tabLst/>
              <a:defRPr/>
            </a:pPr>
            <a:r>
              <a:rPr lang="es-MX" sz="1800" dirty="0"/>
              <a:t>Una persona con el estado mental alterado puede ser incapaz de responder preguntas, por lo que solo la exploración física permitirá hallar indicios para determinar la causa. Siempre haga primero la evaluación ABCDE. Con la evaluación inicial ABCDE se detectan y tratan trastornos o lesiones potencialmente mortales. En la evaluación secundaria se observan cambios en el estado del paciente o causas menos obvias que se puedan haber pasado por alto durante la evaluación ABCDE. Si en la evaluación secundaria detecta una afección ABCDE, DETÉNGASE Y REANUDE INMEDIATAMENTE LA EVALUACIÓN ABCDE para tratarla.</a:t>
            </a:r>
          </a:p>
          <a:p>
            <a:pPr>
              <a:lnSpc>
                <a:spcPct val="107000"/>
              </a:lnSpc>
              <a:spcAft>
                <a:spcPts val="800"/>
              </a:spcAft>
            </a:pPr>
            <a:endParaRPr lang="en-CH" sz="18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96" name="Shape 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79771080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Google Shape;510;p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1" name="Google Shape;511;p5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ct val="100000"/>
              <a:buNone/>
            </a:pPr>
            <a:r>
              <a:rPr lang="es-MX" dirty="0"/>
              <a:t>Si se sospecha hipoxemia:</a:t>
            </a:r>
          </a:p>
          <a:p>
            <a:pPr marL="685800" lvl="1" indent="-217169">
              <a:lnSpc>
                <a:spcPct val="100000"/>
              </a:lnSpc>
              <a:spcBef>
                <a:spcPts val="0"/>
              </a:spcBef>
              <a:buSzPct val="100000"/>
            </a:pPr>
            <a:r>
              <a:rPr lang="es-MX" dirty="0"/>
              <a:t>Suministre oxígeno</a:t>
            </a:r>
          </a:p>
          <a:p>
            <a:pPr marL="685800" lvl="1" indent="-217169">
              <a:lnSpc>
                <a:spcPct val="100000"/>
              </a:lnSpc>
              <a:spcBef>
                <a:spcPts val="0"/>
              </a:spcBef>
              <a:buSzPct val="100000"/>
            </a:pPr>
            <a:r>
              <a:rPr lang="es-MX" dirty="0"/>
              <a:t>Busque la causa subyacente</a:t>
            </a:r>
            <a:endParaRPr lang="es-MX" sz="3000" dirty="0"/>
          </a:p>
          <a:p>
            <a:pPr marL="0" lvl="0" indent="0" algn="l" rtl="0">
              <a:lnSpc>
                <a:spcPct val="100000"/>
              </a:lnSpc>
              <a:spcBef>
                <a:spcPts val="0"/>
              </a:spcBef>
              <a:spcAft>
                <a:spcPts val="0"/>
              </a:spcAft>
              <a:buClr>
                <a:schemeClr val="dk1"/>
              </a:buClr>
              <a:buSzPct val="100000"/>
              <a:buNone/>
            </a:pPr>
            <a:r>
              <a:rPr lang="es-MX" dirty="0"/>
              <a:t>Si se sospecha hipoglucemia:</a:t>
            </a:r>
          </a:p>
          <a:p>
            <a:pPr marL="685800" lvl="1" indent="-217169">
              <a:lnSpc>
                <a:spcPct val="100000"/>
              </a:lnSpc>
              <a:spcBef>
                <a:spcPts val="0"/>
              </a:spcBef>
              <a:buSzPct val="100000"/>
            </a:pPr>
            <a:r>
              <a:rPr lang="es-MX" dirty="0"/>
              <a:t>Trate al paciente con glucosa</a:t>
            </a:r>
          </a:p>
          <a:p>
            <a:pPr marL="0" lvl="0" indent="0" algn="l" rtl="0">
              <a:lnSpc>
                <a:spcPct val="100000"/>
              </a:lnSpc>
              <a:spcBef>
                <a:spcPts val="0"/>
              </a:spcBef>
              <a:spcAft>
                <a:spcPts val="0"/>
              </a:spcAft>
              <a:buClr>
                <a:schemeClr val="dk1"/>
              </a:buClr>
              <a:buSzPct val="100000"/>
              <a:buNone/>
            </a:pPr>
            <a:r>
              <a:rPr lang="es-MX" dirty="0"/>
              <a:t>Si se sospecha hiperglucemia:</a:t>
            </a:r>
          </a:p>
          <a:p>
            <a:pPr marL="685800" lvl="1" indent="-217169">
              <a:lnSpc>
                <a:spcPct val="100000"/>
              </a:lnSpc>
              <a:spcBef>
                <a:spcPts val="0"/>
              </a:spcBef>
              <a:buSzPct val="100000"/>
            </a:pPr>
            <a:r>
              <a:rPr lang="es-MX" dirty="0"/>
              <a:t>Trate al paciente con líquidos intravenosos</a:t>
            </a:r>
          </a:p>
          <a:p>
            <a:pPr marL="685800" lvl="1" indent="-217169">
              <a:lnSpc>
                <a:spcPct val="100000"/>
              </a:lnSpc>
              <a:spcBef>
                <a:spcPts val="0"/>
              </a:spcBef>
              <a:buSzPct val="100000"/>
            </a:pPr>
            <a:r>
              <a:rPr lang="es-MX" dirty="0"/>
              <a:t>Prepare un traslado/transferencia rápido del paciente</a:t>
            </a:r>
          </a:p>
          <a:p>
            <a:pPr marL="0" lvl="0" indent="0">
              <a:lnSpc>
                <a:spcPct val="100000"/>
              </a:lnSpc>
              <a:spcBef>
                <a:spcPts val="0"/>
              </a:spcBef>
              <a:buSzPct val="100000"/>
              <a:buNone/>
            </a:pPr>
            <a:r>
              <a:rPr lang="es-MX" dirty="0"/>
              <a:t>Si sospecha de fiebre con alteración del estado mental:</a:t>
            </a:r>
          </a:p>
          <a:p>
            <a:pPr marL="685800" lvl="1" indent="-217169">
              <a:lnSpc>
                <a:spcPct val="100000"/>
              </a:lnSpc>
              <a:spcBef>
                <a:spcPts val="0"/>
              </a:spcBef>
              <a:buSzPct val="100000"/>
            </a:pPr>
            <a:r>
              <a:rPr lang="es-MX" dirty="0"/>
              <a:t>Inicie tratamiento con antibióticos</a:t>
            </a:r>
          </a:p>
          <a:p>
            <a:pPr marL="685800" lvl="1" indent="-217169">
              <a:lnSpc>
                <a:spcPct val="100000"/>
              </a:lnSpc>
              <a:spcBef>
                <a:spcPts val="0"/>
              </a:spcBef>
              <a:buSzPct val="100000"/>
            </a:pPr>
            <a:r>
              <a:rPr lang="es-MX" dirty="0"/>
              <a:t>Considere una prueba y tratamiento del paludismo</a:t>
            </a:r>
          </a:p>
          <a:p>
            <a:pPr marL="685800" lvl="1" indent="-217169">
              <a:lnSpc>
                <a:spcPct val="100000"/>
              </a:lnSpc>
              <a:spcBef>
                <a:spcPts val="0"/>
              </a:spcBef>
              <a:buSzPct val="100000"/>
            </a:pPr>
            <a:r>
              <a:rPr lang="es-MX" dirty="0"/>
              <a:t>Considere una posible intoxicación o envenenamiento</a:t>
            </a:r>
          </a:p>
          <a:p>
            <a:pPr marL="685800" lvl="1" indent="-217169">
              <a:lnSpc>
                <a:spcPct val="100000"/>
              </a:lnSpc>
              <a:spcBef>
                <a:spcPts val="0"/>
              </a:spcBef>
              <a:buSzPct val="100000"/>
            </a:pPr>
            <a:r>
              <a:rPr lang="es-MX" dirty="0"/>
              <a:t>Trate la fiebre alta con paracetamol</a:t>
            </a:r>
          </a:p>
          <a:p>
            <a:pPr marL="685800" lvl="1" indent="-217169">
              <a:lnSpc>
                <a:spcPct val="100000"/>
              </a:lnSpc>
              <a:spcBef>
                <a:spcPts val="0"/>
              </a:spcBef>
              <a:buSzPct val="100000"/>
            </a:pPr>
            <a:r>
              <a:rPr lang="es-MX" dirty="0"/>
              <a:t>En caso de temperatura muy elevada, rocíe al paciente con agua fresca, ventílelo y adminístrele líquidos intravenosos</a:t>
            </a:r>
          </a:p>
          <a:p>
            <a:pPr marL="685800" lvl="1" indent="-217169">
              <a:lnSpc>
                <a:spcPct val="100000"/>
              </a:lnSpc>
              <a:spcBef>
                <a:spcPts val="0"/>
              </a:spcBef>
              <a:buSzPct val="100000"/>
            </a:pPr>
            <a:r>
              <a:rPr lang="es-MX" dirty="0"/>
              <a:t>Evite los escalofríos</a:t>
            </a:r>
          </a:p>
          <a:p>
            <a:pPr marL="228600" lvl="0" indent="-77470" algn="l" rtl="0">
              <a:lnSpc>
                <a:spcPct val="100000"/>
              </a:lnSpc>
              <a:spcBef>
                <a:spcPts val="0"/>
              </a:spcBef>
              <a:spcAft>
                <a:spcPts val="0"/>
              </a:spcAft>
              <a:buClr>
                <a:schemeClr val="dk1"/>
              </a:buClr>
              <a:buSzPct val="100000"/>
              <a:buNone/>
            </a:pPr>
            <a:endParaRPr lang="es-MX" dirty="0"/>
          </a:p>
        </p:txBody>
      </p:sp>
      <p:sp>
        <p:nvSpPr>
          <p:cNvPr id="512" name="Google Shape;512;p5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55</a:t>
            </a:fld>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Google Shape;519;p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0" name="Google Shape;520;p5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800"/>
              <a:buNone/>
            </a:pPr>
            <a:r>
              <a:rPr lang="es-MX" dirty="0"/>
              <a:t>Si se sospecha hipotermia:</a:t>
            </a:r>
          </a:p>
          <a:p>
            <a:pPr marL="685800" lvl="1" indent="-228600">
              <a:lnSpc>
                <a:spcPct val="100000"/>
              </a:lnSpc>
              <a:spcBef>
                <a:spcPts val="0"/>
              </a:spcBef>
              <a:buSzPts val="2400"/>
            </a:pPr>
            <a:r>
              <a:rPr lang="es-MX" dirty="0"/>
              <a:t>Ponga al paciente en un ambiente cálido</a:t>
            </a:r>
          </a:p>
          <a:p>
            <a:pPr marL="685800" lvl="1" indent="-228600">
              <a:lnSpc>
                <a:spcPct val="100000"/>
              </a:lnSpc>
              <a:spcBef>
                <a:spcPts val="0"/>
              </a:spcBef>
              <a:buSzPts val="2400"/>
            </a:pPr>
            <a:r>
              <a:rPr lang="es-MX" dirty="0"/>
              <a:t>Quítele la ropa mojada</a:t>
            </a:r>
          </a:p>
          <a:p>
            <a:pPr marL="685800" lvl="1" indent="-228600">
              <a:lnSpc>
                <a:spcPct val="100000"/>
              </a:lnSpc>
              <a:spcBef>
                <a:spcPts val="0"/>
              </a:spcBef>
              <a:buSzPts val="2400"/>
            </a:pPr>
            <a:r>
              <a:rPr lang="es-MX" dirty="0"/>
              <a:t>Cúbralo con mantas</a:t>
            </a:r>
          </a:p>
          <a:p>
            <a:pPr marL="685800" lvl="1" indent="-228600">
              <a:lnSpc>
                <a:spcPct val="100000"/>
              </a:lnSpc>
              <a:spcBef>
                <a:spcPts val="0"/>
              </a:spcBef>
              <a:buSzPts val="2400"/>
            </a:pPr>
            <a:r>
              <a:rPr lang="es-MX" dirty="0"/>
              <a:t>Adminístrele líquidos tibios por vía intravenosa</a:t>
            </a:r>
          </a:p>
          <a:p>
            <a:pPr marL="685800" lvl="1" indent="-228600">
              <a:lnSpc>
                <a:spcPct val="100000"/>
              </a:lnSpc>
              <a:spcBef>
                <a:spcPts val="0"/>
              </a:spcBef>
              <a:buSzPts val="2400"/>
            </a:pPr>
            <a:endParaRPr lang="es-MX" dirty="0"/>
          </a:p>
          <a:p>
            <a:pPr marL="0" lvl="0" indent="0">
              <a:lnSpc>
                <a:spcPct val="100000"/>
              </a:lnSpc>
              <a:spcBef>
                <a:spcPts val="0"/>
              </a:spcBef>
              <a:buSzPts val="2800"/>
              <a:buNone/>
            </a:pPr>
            <a:r>
              <a:rPr lang="es-MX" dirty="0"/>
              <a:t>Si se sospecha sangrado u otra causa de aumento de la presión </a:t>
            </a:r>
            <a:r>
              <a:rPr lang="es-MX" dirty="0" err="1"/>
              <a:t>intracraneana</a:t>
            </a:r>
            <a:r>
              <a:rPr lang="es-MX" dirty="0"/>
              <a:t> :</a:t>
            </a:r>
          </a:p>
          <a:p>
            <a:pPr marL="685800" lvl="1" indent="-228600">
              <a:lnSpc>
                <a:spcPct val="100000"/>
              </a:lnSpc>
              <a:spcBef>
                <a:spcPts val="0"/>
              </a:spcBef>
              <a:buSzPts val="2400"/>
            </a:pPr>
            <a:r>
              <a:rPr lang="es-MX" dirty="0"/>
              <a:t>Si no hay traumatismo, eleve el cabezal de la cama a 30 grados</a:t>
            </a:r>
          </a:p>
          <a:p>
            <a:pPr marL="685800" lvl="1" indent="-228600">
              <a:lnSpc>
                <a:spcPct val="100000"/>
              </a:lnSpc>
              <a:spcBef>
                <a:spcPts val="0"/>
              </a:spcBef>
              <a:buSzPts val="2400"/>
            </a:pPr>
            <a:r>
              <a:rPr lang="es-MX" dirty="0"/>
              <a:t>Si se sospecha un traumatismo, inmovilice la columna</a:t>
            </a:r>
          </a:p>
          <a:p>
            <a:pPr marL="685800" lvl="1" indent="-76200" algn="l" rtl="0">
              <a:lnSpc>
                <a:spcPct val="100000"/>
              </a:lnSpc>
              <a:spcBef>
                <a:spcPts val="0"/>
              </a:spcBef>
              <a:spcAft>
                <a:spcPts val="0"/>
              </a:spcAft>
              <a:buClr>
                <a:schemeClr val="dk1"/>
              </a:buClr>
              <a:buSzPts val="2400"/>
              <a:buNone/>
            </a:pPr>
            <a:endParaRPr lang="es-MX" dirty="0"/>
          </a:p>
          <a:p>
            <a:pPr marL="228600" lvl="0" indent="-50800" algn="l" rtl="0">
              <a:lnSpc>
                <a:spcPct val="100000"/>
              </a:lnSpc>
              <a:spcBef>
                <a:spcPts val="0"/>
              </a:spcBef>
              <a:spcAft>
                <a:spcPts val="0"/>
              </a:spcAft>
              <a:buClr>
                <a:schemeClr val="dk1"/>
              </a:buClr>
              <a:buSzPts val="2800"/>
              <a:buNone/>
            </a:pPr>
            <a:endParaRPr lang="es-MX" dirty="0"/>
          </a:p>
        </p:txBody>
      </p:sp>
      <p:sp>
        <p:nvSpPr>
          <p:cNvPr id="521" name="Google Shape;521;p5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56</a:t>
            </a:fld>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Google Shape;526;p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7" name="Google Shape;527;p5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nSpc>
                <a:spcPct val="100000"/>
              </a:lnSpc>
              <a:spcBef>
                <a:spcPts val="0"/>
              </a:spcBef>
              <a:buSzPts val="2800"/>
              <a:buNone/>
            </a:pPr>
            <a:r>
              <a:rPr lang="es-MX" dirty="0"/>
              <a:t>Si se sospecha una sobredosis de opiáceos: </a:t>
            </a:r>
          </a:p>
          <a:p>
            <a:pPr marL="685800" lvl="1" indent="-228600">
              <a:lnSpc>
                <a:spcPct val="100000"/>
              </a:lnSpc>
              <a:spcBef>
                <a:spcPts val="0"/>
              </a:spcBef>
              <a:buSzPts val="2400"/>
            </a:pPr>
            <a:r>
              <a:rPr lang="es-MX" dirty="0"/>
              <a:t>Administre </a:t>
            </a:r>
            <a:r>
              <a:rPr lang="es-MX" dirty="0" err="1"/>
              <a:t>naloxona</a:t>
            </a:r>
            <a:endParaRPr lang="es-MX" dirty="0"/>
          </a:p>
          <a:p>
            <a:pPr marL="685800" lvl="1" indent="-228600">
              <a:lnSpc>
                <a:spcPct val="100000"/>
              </a:lnSpc>
              <a:spcBef>
                <a:spcPts val="0"/>
              </a:spcBef>
              <a:buSzPts val="2400"/>
            </a:pPr>
            <a:r>
              <a:rPr lang="es-MX" dirty="0"/>
              <a:t>Los efectos de la </a:t>
            </a:r>
            <a:r>
              <a:rPr lang="es-MX" dirty="0" err="1"/>
              <a:t>naloxona</a:t>
            </a:r>
            <a:r>
              <a:rPr lang="es-MX" dirty="0"/>
              <a:t> duran aproximadamente 1 hora</a:t>
            </a:r>
          </a:p>
          <a:p>
            <a:pPr marL="685800" lvl="1" indent="-228600">
              <a:lnSpc>
                <a:spcPct val="100000"/>
              </a:lnSpc>
              <a:spcBef>
                <a:spcPts val="0"/>
              </a:spcBef>
              <a:buSzPts val="2400"/>
            </a:pPr>
            <a:r>
              <a:rPr lang="es-MX" dirty="0"/>
              <a:t>Planifique la atención permanente y vuelva a evaluar a la persona con frecuencia</a:t>
            </a:r>
          </a:p>
          <a:p>
            <a:pPr marL="0" lvl="0" indent="0">
              <a:lnSpc>
                <a:spcPct val="100000"/>
              </a:lnSpc>
              <a:spcBef>
                <a:spcPts val="0"/>
              </a:spcBef>
              <a:buSzPts val="2800"/>
              <a:buNone/>
            </a:pPr>
            <a:r>
              <a:rPr lang="es-MX" dirty="0"/>
              <a:t>Si  hay una crisis epiléptica/convulsiones activas:</a:t>
            </a:r>
          </a:p>
          <a:p>
            <a:pPr marL="685800" lvl="1" indent="-228600">
              <a:lnSpc>
                <a:spcPct val="100000"/>
              </a:lnSpc>
              <a:spcBef>
                <a:spcPts val="0"/>
              </a:spcBef>
              <a:buSzPts val="2400"/>
            </a:pPr>
            <a:r>
              <a:rPr lang="es-MX" dirty="0"/>
              <a:t>Trate al paciente con una benzodiacepina y vigílelo atentamente por si su respiración se enlentece</a:t>
            </a:r>
          </a:p>
          <a:p>
            <a:pPr marL="685800" lvl="1" indent="-228600">
              <a:lnSpc>
                <a:spcPct val="100000"/>
              </a:lnSpc>
              <a:spcBef>
                <a:spcPts val="0"/>
              </a:spcBef>
              <a:buSzPts val="2400"/>
            </a:pPr>
            <a:r>
              <a:rPr lang="es-MX" dirty="0"/>
              <a:t>Compruebe el nivel de glucosa o administre glucosa si no está en condiciones de comprobarlo</a:t>
            </a:r>
          </a:p>
          <a:p>
            <a:pPr marL="685800" lvl="1" indent="-228600">
              <a:lnSpc>
                <a:spcPct val="100000"/>
              </a:lnSpc>
              <a:spcBef>
                <a:spcPts val="0"/>
              </a:spcBef>
              <a:buSzPts val="2400"/>
            </a:pPr>
            <a:r>
              <a:rPr lang="es-MX" dirty="0"/>
              <a:t>Coloque al paciente en posición lateral de seguridad si no se sospecha un traumatismo</a:t>
            </a:r>
          </a:p>
          <a:p>
            <a:pPr marL="685800" lvl="1" indent="-228600">
              <a:lnSpc>
                <a:spcPct val="100000"/>
              </a:lnSpc>
              <a:spcBef>
                <a:spcPts val="0"/>
              </a:spcBef>
              <a:buSzPts val="2400"/>
            </a:pPr>
            <a:r>
              <a:rPr lang="es-MX" dirty="0"/>
              <a:t>Si el paciente sigue haciendo convulsiones o no recupera la consciencia entre una convulsión y otra, prepare un traslado/transferencia rápido</a:t>
            </a:r>
            <a:endParaRPr lang="es-MX" sz="2600" dirty="0"/>
          </a:p>
          <a:p>
            <a:pPr marL="228600" lvl="0" indent="-50800" algn="l" rtl="0">
              <a:lnSpc>
                <a:spcPct val="100000"/>
              </a:lnSpc>
              <a:spcBef>
                <a:spcPts val="0"/>
              </a:spcBef>
              <a:spcAft>
                <a:spcPts val="0"/>
              </a:spcAft>
              <a:buClr>
                <a:schemeClr val="dk1"/>
              </a:buClr>
              <a:buSzPts val="2800"/>
              <a:buNone/>
            </a:pPr>
            <a:endParaRPr lang="es-MX" dirty="0"/>
          </a:p>
        </p:txBody>
      </p:sp>
      <p:sp>
        <p:nvSpPr>
          <p:cNvPr id="528" name="Google Shape;528;p5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57</a:t>
            </a:fld>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Google Shape;541;p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2" name="Google Shape;542;p5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nSpc>
                <a:spcPct val="100000"/>
              </a:lnSpc>
              <a:spcBef>
                <a:spcPts val="0"/>
              </a:spcBef>
              <a:buSzPct val="100000"/>
              <a:buNone/>
            </a:pPr>
            <a:r>
              <a:rPr lang="es-MX" dirty="0"/>
              <a:t>Si sospecha intoxicación o envenenamiento:</a:t>
            </a:r>
          </a:p>
          <a:p>
            <a:pPr marL="685800" lvl="1" indent="-194309">
              <a:lnSpc>
                <a:spcPct val="100000"/>
              </a:lnSpc>
              <a:spcBef>
                <a:spcPts val="0"/>
              </a:spcBef>
              <a:buSzPct val="100000"/>
            </a:pPr>
            <a:r>
              <a:rPr lang="es-MX" dirty="0"/>
              <a:t>Trate de determinar cuál fue el veneno</a:t>
            </a:r>
          </a:p>
          <a:p>
            <a:pPr marL="685800" lvl="1" indent="-194309">
              <a:lnSpc>
                <a:spcPct val="100000"/>
              </a:lnSpc>
              <a:spcBef>
                <a:spcPts val="0"/>
              </a:spcBef>
              <a:buSzPct val="100000"/>
            </a:pPr>
            <a:r>
              <a:rPr lang="es-MX" dirty="0"/>
              <a:t>Derive al paciente a un proveedor avanzado para que le brinde un tratamiento específico</a:t>
            </a:r>
          </a:p>
          <a:p>
            <a:pPr marL="685800" lvl="1" indent="-194309">
              <a:lnSpc>
                <a:spcPct val="100000"/>
              </a:lnSpc>
              <a:spcBef>
                <a:spcPts val="0"/>
              </a:spcBef>
              <a:buSzPct val="100000"/>
            </a:pPr>
            <a:r>
              <a:rPr lang="es-MX" dirty="0"/>
              <a:t>Si se trata de intoxicación con plaguicidas, asegúrese de que el paciente haya sido descontaminado y vigile atentamente la vía aérea</a:t>
            </a:r>
          </a:p>
          <a:p>
            <a:pPr marL="685800" lvl="1" indent="-194309">
              <a:lnSpc>
                <a:spcPct val="100000"/>
              </a:lnSpc>
              <a:spcBef>
                <a:spcPts val="0"/>
              </a:spcBef>
              <a:buSzPct val="100000"/>
            </a:pPr>
            <a:r>
              <a:rPr lang="es-MX" dirty="0"/>
              <a:t>Se debe derivar al paciente lo antes posible para que reciba un antídoto</a:t>
            </a:r>
          </a:p>
          <a:p>
            <a:pPr marL="228600" lvl="0" indent="-50800" algn="l" rtl="0">
              <a:lnSpc>
                <a:spcPct val="100000"/>
              </a:lnSpc>
              <a:spcBef>
                <a:spcPts val="0"/>
              </a:spcBef>
              <a:spcAft>
                <a:spcPts val="0"/>
              </a:spcAft>
              <a:buClr>
                <a:schemeClr val="dk1"/>
              </a:buClr>
              <a:buSzPct val="100000"/>
              <a:buNone/>
            </a:pPr>
            <a:r>
              <a:rPr lang="es-MX" dirty="0"/>
              <a:t>Si sospecha rabia:</a:t>
            </a:r>
          </a:p>
          <a:p>
            <a:pPr marL="1092200" lvl="1" indent="-457200">
              <a:lnSpc>
                <a:spcPct val="100000"/>
              </a:lnSpc>
              <a:spcBef>
                <a:spcPts val="0"/>
              </a:spcBef>
              <a:buSzPct val="100000"/>
            </a:pPr>
            <a:r>
              <a:rPr lang="es-MX" dirty="0"/>
              <a:t>No hay un tratamiento específico para la rabia</a:t>
            </a:r>
          </a:p>
          <a:p>
            <a:pPr marL="1092200" lvl="1" indent="-457200">
              <a:lnSpc>
                <a:spcPct val="100000"/>
              </a:lnSpc>
              <a:spcBef>
                <a:spcPts val="0"/>
              </a:spcBef>
              <a:buSzPct val="100000"/>
            </a:pPr>
            <a:r>
              <a:rPr lang="es-MX" dirty="0"/>
              <a:t>La rabia sintomática es casi siempre fatal</a:t>
            </a:r>
          </a:p>
          <a:p>
            <a:pPr marL="1092200" lvl="1" indent="-457200">
              <a:lnSpc>
                <a:spcPct val="100000"/>
              </a:lnSpc>
              <a:spcBef>
                <a:spcPts val="0"/>
              </a:spcBef>
              <a:buSzPct val="100000"/>
            </a:pPr>
            <a:r>
              <a:rPr lang="es-MX" dirty="0"/>
              <a:t>Consulte en la sección TRAUMATISMOS el tratamiento de posibles mordeduras de animales</a:t>
            </a:r>
          </a:p>
          <a:p>
            <a:pPr marL="228600" lvl="0" indent="-50800" algn="l" rtl="0">
              <a:lnSpc>
                <a:spcPct val="100000"/>
              </a:lnSpc>
              <a:spcBef>
                <a:spcPts val="0"/>
              </a:spcBef>
              <a:spcAft>
                <a:spcPts val="0"/>
              </a:spcAft>
              <a:buClr>
                <a:schemeClr val="dk1"/>
              </a:buClr>
              <a:buSzPct val="100000"/>
              <a:buNone/>
            </a:pPr>
            <a:endParaRPr lang="es-MX" dirty="0"/>
          </a:p>
          <a:p>
            <a:pPr marL="228600" lvl="0" indent="-50800" algn="l" rtl="0">
              <a:lnSpc>
                <a:spcPct val="100000"/>
              </a:lnSpc>
              <a:spcBef>
                <a:spcPts val="0"/>
              </a:spcBef>
              <a:spcAft>
                <a:spcPts val="0"/>
              </a:spcAft>
              <a:buClr>
                <a:schemeClr val="dk1"/>
              </a:buClr>
              <a:buSzPct val="100000"/>
              <a:buNone/>
            </a:pPr>
            <a:endParaRPr lang="es-MX" dirty="0"/>
          </a:p>
          <a:p>
            <a:pPr marL="685800" lvl="1" indent="-76200" algn="l" rtl="0">
              <a:lnSpc>
                <a:spcPct val="100000"/>
              </a:lnSpc>
              <a:spcBef>
                <a:spcPts val="0"/>
              </a:spcBef>
              <a:spcAft>
                <a:spcPts val="0"/>
              </a:spcAft>
              <a:buClr>
                <a:schemeClr val="dk1"/>
              </a:buClr>
              <a:buSzPct val="100000"/>
              <a:buNone/>
            </a:pPr>
            <a:endParaRPr lang="es-MX" dirty="0"/>
          </a:p>
          <a:p>
            <a:pPr marL="685800" lvl="1" indent="-76200" algn="l" rtl="0">
              <a:lnSpc>
                <a:spcPct val="100000"/>
              </a:lnSpc>
              <a:spcBef>
                <a:spcPts val="0"/>
              </a:spcBef>
              <a:spcAft>
                <a:spcPts val="0"/>
              </a:spcAft>
              <a:buClr>
                <a:schemeClr val="dk1"/>
              </a:buClr>
              <a:buSzPct val="100000"/>
              <a:buNone/>
            </a:pPr>
            <a:endParaRPr lang="es-MX" dirty="0"/>
          </a:p>
          <a:p>
            <a:pPr marL="228600" lvl="0" indent="-50800" algn="l" rtl="0">
              <a:lnSpc>
                <a:spcPct val="100000"/>
              </a:lnSpc>
              <a:spcBef>
                <a:spcPts val="0"/>
              </a:spcBef>
              <a:spcAft>
                <a:spcPts val="0"/>
              </a:spcAft>
              <a:buClr>
                <a:schemeClr val="dk1"/>
              </a:buClr>
              <a:buSzPct val="100000"/>
              <a:buNone/>
            </a:pPr>
            <a:endParaRPr lang="es-MX" dirty="0"/>
          </a:p>
        </p:txBody>
      </p:sp>
      <p:sp>
        <p:nvSpPr>
          <p:cNvPr id="543" name="Google Shape;543;p5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58</a:t>
            </a:fld>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p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4" name="Google Shape;534;p5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nSpc>
                <a:spcPct val="100000"/>
              </a:lnSpc>
              <a:spcBef>
                <a:spcPts val="0"/>
              </a:spcBef>
              <a:buSzPct val="100000"/>
              <a:buNone/>
            </a:pPr>
            <a:r>
              <a:rPr lang="es-MX" dirty="0"/>
              <a:t>Si hay un paciente embarazada con crisis epiléptica/ convulsiones activas:</a:t>
            </a:r>
          </a:p>
          <a:p>
            <a:pPr marL="685800" lvl="1" indent="-179069">
              <a:lnSpc>
                <a:spcPct val="100000"/>
              </a:lnSpc>
              <a:spcBef>
                <a:spcPts val="0"/>
              </a:spcBef>
              <a:buSzPct val="100000"/>
            </a:pPr>
            <a:r>
              <a:rPr lang="es-MX" sz="2800" dirty="0"/>
              <a:t>Podría tratarse de eclampsia</a:t>
            </a:r>
          </a:p>
          <a:p>
            <a:pPr marL="685800" lvl="1" indent="-179069">
              <a:lnSpc>
                <a:spcPct val="100000"/>
              </a:lnSpc>
              <a:spcBef>
                <a:spcPts val="0"/>
              </a:spcBef>
              <a:buSzPct val="100000"/>
            </a:pPr>
            <a:r>
              <a:rPr lang="es-MX" sz="2800" dirty="0"/>
              <a:t>Vigile a la paciente atentamente si presenta signos de toxicidad</a:t>
            </a:r>
          </a:p>
          <a:p>
            <a:pPr marL="685800" lvl="1" indent="-179069">
              <a:lnSpc>
                <a:spcPct val="100000"/>
              </a:lnSpc>
              <a:spcBef>
                <a:spcPts val="0"/>
              </a:spcBef>
              <a:buSzPct val="100000"/>
            </a:pPr>
            <a:r>
              <a:rPr lang="es-MX" sz="2800" dirty="0"/>
              <a:t>Prepare un traslado/transferencia rápido a una unidad especializada y administre sulfato de magnesio</a:t>
            </a:r>
          </a:p>
          <a:p>
            <a:pPr marL="685800" lvl="1" indent="-179069">
              <a:lnSpc>
                <a:spcPct val="100000"/>
              </a:lnSpc>
              <a:spcBef>
                <a:spcPts val="0"/>
              </a:spcBef>
              <a:buSzPct val="100000"/>
            </a:pPr>
            <a:endParaRPr lang="es-MX" sz="2800" dirty="0"/>
          </a:p>
          <a:p>
            <a:pPr marL="0" lvl="0" indent="0">
              <a:lnSpc>
                <a:spcPct val="100000"/>
              </a:lnSpc>
              <a:spcBef>
                <a:spcPts val="0"/>
              </a:spcBef>
              <a:buSzPct val="100000"/>
              <a:buNone/>
            </a:pPr>
            <a:r>
              <a:rPr lang="es-MX" dirty="0"/>
              <a:t>Si se sospecha abstinencia de alcohol:</a:t>
            </a:r>
          </a:p>
          <a:p>
            <a:pPr marL="685800" lvl="1" indent="-182880">
              <a:lnSpc>
                <a:spcPct val="100000"/>
              </a:lnSpc>
              <a:spcBef>
                <a:spcPts val="0"/>
              </a:spcBef>
              <a:buSzPct val="100000"/>
            </a:pPr>
            <a:r>
              <a:rPr lang="es-MX" sz="2800" dirty="0"/>
              <a:t>Controle siempre la glucosa y adminístrela si es necesario. Trate la abstinencia con una benzodiacepina</a:t>
            </a:r>
          </a:p>
          <a:p>
            <a:pPr marL="685800" lvl="1" indent="-182880">
              <a:lnSpc>
                <a:spcPct val="100000"/>
              </a:lnSpc>
              <a:spcBef>
                <a:spcPts val="0"/>
              </a:spcBef>
              <a:buSzPct val="100000"/>
            </a:pPr>
            <a:r>
              <a:rPr lang="es-MX" sz="2800" dirty="0"/>
              <a:t>Vigile de cerca la vía aérea</a:t>
            </a:r>
          </a:p>
          <a:p>
            <a:pPr marL="685800" lvl="1" indent="-76200" algn="l" rtl="0">
              <a:lnSpc>
                <a:spcPct val="100000"/>
              </a:lnSpc>
              <a:spcBef>
                <a:spcPts val="0"/>
              </a:spcBef>
              <a:spcAft>
                <a:spcPts val="0"/>
              </a:spcAft>
              <a:buClr>
                <a:schemeClr val="dk1"/>
              </a:buClr>
              <a:buSzPct val="100000"/>
              <a:buNone/>
            </a:pPr>
            <a:endParaRPr lang="es-MX" sz="2800" dirty="0"/>
          </a:p>
          <a:p>
            <a:pPr marL="228600" lvl="0" indent="-50800" algn="l" rtl="0">
              <a:lnSpc>
                <a:spcPct val="100000"/>
              </a:lnSpc>
              <a:spcBef>
                <a:spcPts val="0"/>
              </a:spcBef>
              <a:spcAft>
                <a:spcPts val="0"/>
              </a:spcAft>
              <a:buClr>
                <a:schemeClr val="dk1"/>
              </a:buClr>
              <a:buSzPct val="100000"/>
              <a:buNone/>
            </a:pPr>
            <a:endParaRPr lang="es-MX" dirty="0"/>
          </a:p>
          <a:p>
            <a:pPr marL="228600" lvl="0" indent="-50800" algn="l" rtl="0">
              <a:lnSpc>
                <a:spcPct val="100000"/>
              </a:lnSpc>
              <a:spcBef>
                <a:spcPts val="0"/>
              </a:spcBef>
              <a:spcAft>
                <a:spcPts val="0"/>
              </a:spcAft>
              <a:buClr>
                <a:schemeClr val="dk1"/>
              </a:buClr>
              <a:buSzPct val="100000"/>
              <a:buNone/>
            </a:pPr>
            <a:endParaRPr lang="es-MX" dirty="0"/>
          </a:p>
          <a:p>
            <a:pPr marL="228600" lvl="0" indent="-50800" algn="l" rtl="0">
              <a:lnSpc>
                <a:spcPct val="100000"/>
              </a:lnSpc>
              <a:spcBef>
                <a:spcPts val="0"/>
              </a:spcBef>
              <a:spcAft>
                <a:spcPts val="0"/>
              </a:spcAft>
              <a:buClr>
                <a:schemeClr val="dk1"/>
              </a:buClr>
              <a:buSzPct val="100000"/>
              <a:buNone/>
            </a:pPr>
            <a:endParaRPr lang="es-MX" dirty="0"/>
          </a:p>
          <a:p>
            <a:pPr marL="685800" lvl="1" indent="-76200" algn="l" rtl="0">
              <a:lnSpc>
                <a:spcPct val="100000"/>
              </a:lnSpc>
              <a:spcBef>
                <a:spcPts val="0"/>
              </a:spcBef>
              <a:spcAft>
                <a:spcPts val="0"/>
              </a:spcAft>
              <a:buClr>
                <a:schemeClr val="dk1"/>
              </a:buClr>
              <a:buSzPct val="100000"/>
              <a:buNone/>
            </a:pPr>
            <a:endParaRPr lang="es-MX" sz="2800" dirty="0"/>
          </a:p>
          <a:p>
            <a:pPr marL="685800" lvl="1" indent="-76200" algn="l" rtl="0">
              <a:lnSpc>
                <a:spcPct val="100000"/>
              </a:lnSpc>
              <a:spcBef>
                <a:spcPts val="0"/>
              </a:spcBef>
              <a:spcAft>
                <a:spcPts val="0"/>
              </a:spcAft>
              <a:buClr>
                <a:schemeClr val="dk1"/>
              </a:buClr>
              <a:buSzPct val="100000"/>
              <a:buNone/>
            </a:pPr>
            <a:endParaRPr lang="es-MX" sz="2800" dirty="0"/>
          </a:p>
          <a:p>
            <a:pPr marL="228600" lvl="0" indent="-50800" algn="l" rtl="0">
              <a:lnSpc>
                <a:spcPct val="100000"/>
              </a:lnSpc>
              <a:spcBef>
                <a:spcPts val="0"/>
              </a:spcBef>
              <a:spcAft>
                <a:spcPts val="0"/>
              </a:spcAft>
              <a:buClr>
                <a:schemeClr val="dk1"/>
              </a:buClr>
              <a:buSzPct val="100000"/>
              <a:buNone/>
            </a:pPr>
            <a:endParaRPr lang="es-MX" dirty="0"/>
          </a:p>
        </p:txBody>
      </p:sp>
      <p:sp>
        <p:nvSpPr>
          <p:cNvPr id="535" name="Google Shape;535;p5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59</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8" name="Google Shape;108;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800"/>
              <a:buNone/>
            </a:pPr>
            <a:r>
              <a:rPr lang="es-MX" sz="1200" b="1" dirty="0">
                <a:solidFill>
                  <a:srgbClr val="FF0000"/>
                </a:solidFill>
              </a:rPr>
              <a:t>RECUERDE</a:t>
            </a:r>
            <a:r>
              <a:rPr lang="es-MX" sz="1100" dirty="0">
                <a:latin typeface="Calibri"/>
                <a:ea typeface="Calibri"/>
                <a:cs typeface="Calibri"/>
                <a:sym typeface="Calibri"/>
              </a:rPr>
              <a:t>…</a:t>
            </a:r>
            <a:endParaRPr lang="es-MX" sz="1100" dirty="0"/>
          </a:p>
          <a:p>
            <a:pPr marL="0" lvl="0" indent="0" algn="l" rtl="0">
              <a:lnSpc>
                <a:spcPct val="90000"/>
              </a:lnSpc>
              <a:spcBef>
                <a:spcPts val="0"/>
              </a:spcBef>
              <a:spcAft>
                <a:spcPts val="0"/>
              </a:spcAft>
              <a:buClr>
                <a:schemeClr val="dk1"/>
              </a:buClr>
              <a:buSzPts val="700"/>
              <a:buNone/>
            </a:pPr>
            <a:endParaRPr lang="es-MX" sz="1100" dirty="0">
              <a:latin typeface="Calibri"/>
              <a:ea typeface="Calibri"/>
              <a:cs typeface="Calibri"/>
              <a:sym typeface="Calibri"/>
            </a:endParaRPr>
          </a:p>
          <a:p>
            <a:pPr marL="0" lvl="0" indent="0" algn="l" rtl="0">
              <a:lnSpc>
                <a:spcPct val="90000"/>
              </a:lnSpc>
              <a:spcBef>
                <a:spcPts val="0"/>
              </a:spcBef>
              <a:spcAft>
                <a:spcPts val="0"/>
              </a:spcAft>
              <a:buClr>
                <a:schemeClr val="dk1"/>
              </a:buClr>
              <a:buSzPts val="700"/>
              <a:buNone/>
            </a:pPr>
            <a:r>
              <a:rPr lang="es-MX" sz="1100" dirty="0">
                <a:latin typeface="Calibri"/>
                <a:ea typeface="Calibri"/>
                <a:cs typeface="Calibri"/>
                <a:sym typeface="Calibri"/>
              </a:rPr>
              <a:t>Comience siempre con el </a:t>
            </a:r>
            <a:r>
              <a:rPr lang="es-MX" sz="1100" dirty="0"/>
              <a:t>ENFOQUE</a:t>
            </a:r>
            <a:r>
              <a:rPr lang="es-MX" sz="1100" dirty="0">
                <a:latin typeface="Calibri"/>
                <a:ea typeface="Calibri"/>
                <a:cs typeface="Calibri"/>
                <a:sym typeface="Calibri"/>
              </a:rPr>
              <a:t> ABCDE </a:t>
            </a:r>
            <a:r>
              <a:rPr lang="es-MX" sz="1100" dirty="0"/>
              <a:t>y </a:t>
            </a:r>
            <a:r>
              <a:rPr lang="es-MX" sz="1100" dirty="0">
                <a:latin typeface="Calibri"/>
                <a:ea typeface="Calibri"/>
                <a:cs typeface="Calibri"/>
                <a:sym typeface="Calibri"/>
              </a:rPr>
              <a:t>trate las condiciones potencialmente mortales.</a:t>
            </a:r>
            <a:br>
              <a:rPr lang="es-MX" sz="1100" dirty="0">
                <a:latin typeface="Calibri"/>
                <a:ea typeface="Calibri"/>
                <a:cs typeface="Calibri"/>
                <a:sym typeface="Calibri"/>
              </a:rPr>
            </a:br>
            <a:endParaRPr lang="es-MX" sz="1100" dirty="0"/>
          </a:p>
          <a:p>
            <a:pPr marL="0" lvl="0" indent="0" algn="l" rtl="0">
              <a:lnSpc>
                <a:spcPct val="90000"/>
              </a:lnSpc>
              <a:spcBef>
                <a:spcPts val="0"/>
              </a:spcBef>
              <a:spcAft>
                <a:spcPts val="0"/>
              </a:spcAft>
              <a:buClr>
                <a:schemeClr val="dk1"/>
              </a:buClr>
              <a:buSzPts val="700"/>
              <a:buNone/>
            </a:pPr>
            <a:r>
              <a:rPr lang="es-MX" sz="1100" dirty="0">
                <a:latin typeface="Calibri"/>
                <a:ea typeface="Calibri"/>
                <a:cs typeface="Calibri"/>
                <a:sym typeface="Calibri"/>
              </a:rPr>
              <a:t>A continuación, tome un</a:t>
            </a:r>
            <a:r>
              <a:rPr lang="es-MX" sz="1100" dirty="0"/>
              <a:t> SAMPLE.</a:t>
            </a:r>
          </a:p>
          <a:p>
            <a:pPr marL="0" lvl="0" indent="0" algn="l" rtl="0">
              <a:lnSpc>
                <a:spcPct val="90000"/>
              </a:lnSpc>
              <a:spcBef>
                <a:spcPts val="0"/>
              </a:spcBef>
              <a:spcAft>
                <a:spcPts val="0"/>
              </a:spcAft>
              <a:buClr>
                <a:schemeClr val="dk1"/>
              </a:buClr>
              <a:buSzPts val="700"/>
              <a:buNone/>
            </a:pPr>
            <a:endParaRPr lang="es-MX" sz="1100" dirty="0">
              <a:latin typeface="Calibri"/>
              <a:ea typeface="Calibri"/>
              <a:cs typeface="Calibri"/>
              <a:sym typeface="Calibri"/>
            </a:endParaRPr>
          </a:p>
          <a:p>
            <a:pPr marL="0" lvl="0" indent="0" algn="l" rtl="0">
              <a:lnSpc>
                <a:spcPct val="90000"/>
              </a:lnSpc>
              <a:spcBef>
                <a:spcPts val="0"/>
              </a:spcBef>
              <a:spcAft>
                <a:spcPts val="0"/>
              </a:spcAft>
              <a:buClr>
                <a:schemeClr val="dk1"/>
              </a:buClr>
              <a:buSzPts val="700"/>
              <a:buNone/>
            </a:pPr>
            <a:r>
              <a:rPr lang="es-MX" sz="1100" dirty="0">
                <a:latin typeface="Calibri"/>
                <a:ea typeface="Calibri"/>
                <a:cs typeface="Calibri"/>
                <a:sym typeface="Calibri"/>
              </a:rPr>
              <a:t>A continuación, hacer un examen secundario.</a:t>
            </a:r>
            <a:br>
              <a:rPr lang="es-MX" sz="1100" dirty="0">
                <a:latin typeface="Calibri"/>
                <a:ea typeface="Calibri"/>
                <a:cs typeface="Calibri"/>
                <a:sym typeface="Calibri"/>
              </a:rPr>
            </a:br>
            <a:endParaRPr lang="es-MX" sz="1100" dirty="0"/>
          </a:p>
        </p:txBody>
      </p:sp>
      <p:sp>
        <p:nvSpPr>
          <p:cNvPr id="109" name="Google Shape;109;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Google Shape;549;p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0" name="Google Shape;550;p6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800"/>
              <a:buNone/>
            </a:pPr>
            <a:r>
              <a:rPr lang="es-MX" sz="2400" dirty="0"/>
              <a:t>Si el paciente está agitado o violento: </a:t>
            </a:r>
          </a:p>
          <a:p>
            <a:pPr marL="685800" lvl="1" indent="-228600">
              <a:lnSpc>
                <a:spcPct val="100000"/>
              </a:lnSpc>
              <a:spcBef>
                <a:spcPts val="0"/>
              </a:spcBef>
              <a:buSzPts val="2200"/>
            </a:pPr>
            <a:r>
              <a:rPr lang="es-MX" dirty="0"/>
              <a:t>Evite que el paciente se haga daño a sí mismo o a otras personas</a:t>
            </a:r>
          </a:p>
          <a:p>
            <a:pPr marL="685800" lvl="1" indent="-228600">
              <a:lnSpc>
                <a:spcPct val="100000"/>
              </a:lnSpc>
              <a:spcBef>
                <a:spcPts val="0"/>
              </a:spcBef>
              <a:buSzPts val="2200"/>
            </a:pPr>
            <a:r>
              <a:rPr lang="es-MX" dirty="0"/>
              <a:t>Cerciórese de que el personal tenga una vía de salida</a:t>
            </a:r>
          </a:p>
          <a:p>
            <a:pPr marL="685800" lvl="1" indent="-228600">
              <a:lnSpc>
                <a:spcPct val="100000"/>
              </a:lnSpc>
              <a:spcBef>
                <a:spcPts val="0"/>
              </a:spcBef>
              <a:buSzPts val="2200"/>
            </a:pPr>
            <a:r>
              <a:rPr lang="es-MX" dirty="0"/>
              <a:t> Aleje posibles armas y objetos peligrosos</a:t>
            </a:r>
          </a:p>
          <a:p>
            <a:pPr marL="685800" lvl="1" indent="-228600">
              <a:lnSpc>
                <a:spcPct val="100000"/>
              </a:lnSpc>
              <a:spcBef>
                <a:spcPts val="0"/>
              </a:spcBef>
              <a:buSzPts val="2200"/>
            </a:pPr>
            <a:r>
              <a:rPr lang="es-MX" dirty="0"/>
              <a:t>Pida ayuda a colegas, familiares y personal de seguridad, si es necesario</a:t>
            </a:r>
          </a:p>
          <a:p>
            <a:pPr marL="685800" lvl="1" indent="-228600">
              <a:lnSpc>
                <a:spcPct val="100000"/>
              </a:lnSpc>
              <a:spcBef>
                <a:spcPts val="0"/>
              </a:spcBef>
              <a:buSzPts val="2200"/>
            </a:pPr>
            <a:r>
              <a:rPr lang="es-MX" dirty="0"/>
              <a:t>Hable al paciente en un tono calmado, suave, no amenazante</a:t>
            </a:r>
          </a:p>
          <a:p>
            <a:pPr marL="685800" lvl="1" indent="-228600">
              <a:lnSpc>
                <a:spcPct val="100000"/>
              </a:lnSpc>
              <a:spcBef>
                <a:spcPts val="0"/>
              </a:spcBef>
              <a:buSzPts val="2200"/>
            </a:pPr>
            <a:r>
              <a:rPr lang="es-MX" dirty="0"/>
              <a:t>Explíquele lo que está ocurriendo en cada paso de la atención</a:t>
            </a:r>
          </a:p>
          <a:p>
            <a:pPr marL="685800" lvl="1" indent="-228600">
              <a:lnSpc>
                <a:spcPct val="100000"/>
              </a:lnSpc>
              <a:spcBef>
                <a:spcPts val="0"/>
              </a:spcBef>
              <a:buSzPts val="2200"/>
            </a:pPr>
            <a:r>
              <a:rPr lang="es-MX" dirty="0"/>
              <a:t>No lo confronte ni lo juzgue</a:t>
            </a:r>
          </a:p>
          <a:p>
            <a:pPr marL="685800" lvl="1" indent="-228600">
              <a:lnSpc>
                <a:spcPct val="100000"/>
              </a:lnSpc>
              <a:spcBef>
                <a:spcPts val="0"/>
              </a:spcBef>
              <a:buSzPts val="2200"/>
            </a:pPr>
            <a:r>
              <a:rPr lang="es-MX" dirty="0"/>
              <a:t>Considere otras causas y trate las anomalías</a:t>
            </a:r>
          </a:p>
          <a:p>
            <a:pPr marL="685800" lvl="1" indent="-228600">
              <a:lnSpc>
                <a:spcPct val="100000"/>
              </a:lnSpc>
              <a:spcBef>
                <a:spcPts val="0"/>
              </a:spcBef>
              <a:buSzPts val="2200"/>
            </a:pPr>
            <a:r>
              <a:rPr lang="es-MX" dirty="0"/>
              <a:t>Prepare el traslado seguro a un proveedor especializado</a:t>
            </a:r>
          </a:p>
          <a:p>
            <a:pPr marL="0" lvl="0" indent="0" algn="l" rtl="0">
              <a:lnSpc>
                <a:spcPct val="100000"/>
              </a:lnSpc>
              <a:spcBef>
                <a:spcPts val="0"/>
              </a:spcBef>
              <a:spcAft>
                <a:spcPts val="0"/>
              </a:spcAft>
              <a:buClr>
                <a:schemeClr val="dk1"/>
              </a:buClr>
              <a:buSzPts val="2600"/>
              <a:buNone/>
            </a:pPr>
            <a:r>
              <a:rPr lang="es-MX" sz="2400" dirty="0"/>
              <a:t>Si sospecha traumatismo:</a:t>
            </a:r>
          </a:p>
          <a:p>
            <a:pPr marL="685800" lvl="1" indent="-228600">
              <a:lnSpc>
                <a:spcPct val="100000"/>
              </a:lnSpc>
              <a:spcBef>
                <a:spcPts val="0"/>
              </a:spcBef>
              <a:buSzPts val="2200"/>
            </a:pPr>
            <a:r>
              <a:rPr lang="es-MX" dirty="0"/>
              <a:t>Evalúe la escala de coma de Glasgow</a:t>
            </a:r>
          </a:p>
          <a:p>
            <a:pPr marL="685800" lvl="1" indent="-228600">
              <a:lnSpc>
                <a:spcPct val="100000"/>
              </a:lnSpc>
              <a:spcBef>
                <a:spcPts val="0"/>
              </a:spcBef>
              <a:buSzPts val="2200"/>
            </a:pPr>
            <a:r>
              <a:rPr lang="es-MX" dirty="0"/>
              <a:t>Inmovilice la columna</a:t>
            </a:r>
          </a:p>
          <a:p>
            <a:pPr marL="685800" lvl="1" indent="-228600">
              <a:lnSpc>
                <a:spcPct val="100000"/>
              </a:lnSpc>
              <a:spcBef>
                <a:spcPts val="0"/>
              </a:spcBef>
              <a:buSzPts val="2200"/>
            </a:pPr>
            <a:r>
              <a:rPr lang="es-MX" dirty="0"/>
              <a:t>Evalúe posibles signos de aumento de la presión </a:t>
            </a:r>
            <a:r>
              <a:rPr lang="es-MX" dirty="0" err="1"/>
              <a:t>intracraneana</a:t>
            </a:r>
            <a:endParaRPr lang="es-MX" dirty="0"/>
          </a:p>
        </p:txBody>
      </p:sp>
      <p:sp>
        <p:nvSpPr>
          <p:cNvPr id="551" name="Google Shape;551;p6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60</a:t>
            </a:fld>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
        <p:cNvGrpSpPr/>
        <p:nvPr/>
      </p:nvGrpSpPr>
      <p:grpSpPr>
        <a:xfrm>
          <a:off x="0" y="0"/>
          <a:ext cx="0" cy="0"/>
          <a:chOff x="0" y="0"/>
          <a:chExt cx="0" cy="0"/>
        </a:xfrm>
      </p:grpSpPr>
      <p:sp>
        <p:nvSpPr>
          <p:cNvPr id="556" name="Google Shape;556;p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7" name="Google Shape;557;p6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800"/>
              <a:buNone/>
            </a:pPr>
            <a:r>
              <a:rPr lang="es-MX" dirty="0"/>
              <a:t>Tratamiento de convulsiones activas: </a:t>
            </a:r>
          </a:p>
          <a:p>
            <a:pPr marL="685800" lvl="1" indent="-228600">
              <a:buSzPts val="2000"/>
            </a:pPr>
            <a:r>
              <a:rPr lang="es-MX" sz="2000" dirty="0"/>
              <a:t>Realice la evaluación ABCDE</a:t>
            </a:r>
          </a:p>
          <a:p>
            <a:pPr marL="685800" lvl="1" indent="-228600">
              <a:buSzPts val="2000"/>
            </a:pPr>
            <a:r>
              <a:rPr lang="es-MX" sz="2000" dirty="0"/>
              <a:t>Mantenga despejada la vía aérea: no coloque nada en la boca</a:t>
            </a:r>
          </a:p>
          <a:p>
            <a:pPr marL="685800" lvl="1" indent="-228600">
              <a:buSzPts val="2000"/>
            </a:pPr>
            <a:r>
              <a:rPr lang="es-MX" sz="2000" dirty="0"/>
              <a:t>Administre oxígeno si sospecha una hipoxemia o si hay una crisis epiléptica/convulsiones prolongadas</a:t>
            </a:r>
          </a:p>
          <a:p>
            <a:pPr marL="685800" lvl="1" indent="-228600">
              <a:buSzPts val="2000"/>
            </a:pPr>
            <a:r>
              <a:rPr lang="es-MX" sz="2000" dirty="0"/>
              <a:t>Coloque al paciente de lado</a:t>
            </a:r>
          </a:p>
          <a:p>
            <a:pPr marL="685800" lvl="1" indent="-228600">
              <a:buSzPts val="2000"/>
            </a:pPr>
            <a:r>
              <a:rPr lang="es-MX" sz="2000" dirty="0"/>
              <a:t>Proteja al paciente de mayores daños o lesiones</a:t>
            </a:r>
          </a:p>
          <a:p>
            <a:pPr marL="685800" lvl="1" indent="-228600">
              <a:buSzPts val="2000"/>
            </a:pPr>
            <a:r>
              <a:rPr lang="es-MX" sz="2000" dirty="0"/>
              <a:t>Compruebe el nivel de glucosa o administre glucosa si no es capaz de comprobarlo</a:t>
            </a:r>
          </a:p>
          <a:p>
            <a:pPr marL="685800" lvl="1" indent="-228600">
              <a:buSzPts val="2000"/>
            </a:pPr>
            <a:r>
              <a:rPr lang="es-MX" sz="2000" dirty="0"/>
              <a:t>Administre una benzodiacepina</a:t>
            </a:r>
          </a:p>
          <a:p>
            <a:pPr marL="685800" lvl="1" indent="-228600">
              <a:buSzPts val="2000"/>
            </a:pPr>
            <a:r>
              <a:rPr lang="es-MX" sz="2000" dirty="0"/>
              <a:t>Si el paciente es una mujer embarazada, adminístrele sulfato de magnesio</a:t>
            </a:r>
          </a:p>
          <a:p>
            <a:pPr marL="685800" lvl="1" indent="-228600">
              <a:buSzPts val="2000"/>
            </a:pPr>
            <a:r>
              <a:rPr lang="es-MX" sz="2000" dirty="0"/>
              <a:t>Si no hay respuesta, administre otra dosis de </a:t>
            </a:r>
          </a:p>
          <a:p>
            <a:pPr marL="685800" lvl="1" indent="-228600">
              <a:buSzPts val="2000"/>
            </a:pPr>
            <a:r>
              <a:rPr lang="es-MX" sz="2000" dirty="0"/>
              <a:t>Si el paciente no se despierta entre las crisis epilépticas/convulsiones, considere que es una afección potencialmente mortal</a:t>
            </a:r>
          </a:p>
          <a:p>
            <a:pPr marL="1143000" lvl="2" indent="-228600">
              <a:buSzPts val="2000"/>
            </a:pPr>
            <a:r>
              <a:rPr lang="es-MX" sz="1600" dirty="0"/>
              <a:t>Prepare un traslado/transferencia rápido a un proveedor avanzado</a:t>
            </a:r>
          </a:p>
          <a:p>
            <a:pPr marL="685800" lvl="1" indent="-228600">
              <a:buSzPts val="2000"/>
            </a:pPr>
            <a:r>
              <a:rPr lang="es-MX" sz="2000" dirty="0"/>
              <a:t>Si las convulsiones se detienen, coloque al paciente en posición lateral de seguridad y vigílelo de cerca</a:t>
            </a:r>
            <a:endParaRPr lang="es-MX" dirty="0"/>
          </a:p>
        </p:txBody>
      </p:sp>
      <p:sp>
        <p:nvSpPr>
          <p:cNvPr id="558" name="Google Shape;558;p6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61</a:t>
            </a:fld>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Google Shape;564;p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5" name="Google Shape;565;p6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r>
              <a:rPr lang="en-US"/>
              <a:t>Image</a:t>
            </a:r>
            <a:endParaRPr/>
          </a:p>
          <a:p>
            <a:pPr marL="0" marR="0" lvl="0" indent="0" algn="l" rtl="0">
              <a:lnSpc>
                <a:spcPct val="100000"/>
              </a:lnSpc>
              <a:spcBef>
                <a:spcPts val="0"/>
              </a:spcBef>
              <a:spcAft>
                <a:spcPts val="0"/>
              </a:spcAft>
              <a:buClr>
                <a:schemeClr val="dk1"/>
              </a:buClr>
              <a:buSzPts val="1200"/>
              <a:buFont typeface="Calibri"/>
              <a:buNone/>
            </a:pPr>
            <a:r>
              <a:rPr lang="en-US" sz="1200" b="0" i="0">
                <a:solidFill>
                  <a:schemeClr val="dk1"/>
                </a:solidFill>
                <a:latin typeface="Calibri"/>
                <a:ea typeface="Calibri"/>
                <a:cs typeface="Calibri"/>
                <a:sym typeface="Calibri"/>
              </a:rPr>
              <a:t>Title: </a:t>
            </a:r>
            <a:r>
              <a:rPr lang="en-US" sz="900" b="0" i="0">
                <a:solidFill>
                  <a:schemeClr val="dk1"/>
                </a:solidFill>
                <a:latin typeface="Calibri"/>
                <a:ea typeface="Calibri"/>
                <a:cs typeface="Calibri"/>
                <a:sym typeface="Calibri"/>
              </a:rPr>
              <a:t>Deep thought </a:t>
            </a:r>
            <a:endParaRPr sz="1200" b="0" i="0">
              <a:solidFill>
                <a:schemeClr val="dk1"/>
              </a:solidFill>
              <a:latin typeface="Calibri"/>
              <a:ea typeface="Calibri"/>
              <a:cs typeface="Calibri"/>
              <a:sym typeface="Calibri"/>
            </a:endParaRPr>
          </a:p>
          <a:p>
            <a:pPr marL="0" lvl="0" indent="0" algn="l" rtl="0">
              <a:spcBef>
                <a:spcPts val="0"/>
              </a:spcBef>
              <a:spcAft>
                <a:spcPts val="0"/>
              </a:spcAft>
              <a:buNone/>
            </a:pPr>
            <a:r>
              <a:rPr lang="en-US" sz="1200" b="0" i="0">
                <a:solidFill>
                  <a:schemeClr val="dk1"/>
                </a:solidFill>
                <a:latin typeface="Calibri"/>
                <a:ea typeface="Calibri"/>
                <a:cs typeface="Calibri"/>
                <a:sym typeface="Calibri"/>
              </a:rPr>
              <a:t>Creator:GDL</a:t>
            </a:r>
            <a:endParaRPr sz="1200" b="0" i="0">
              <a:solidFill>
                <a:schemeClr val="dk1"/>
              </a:solidFill>
              <a:latin typeface="Calibri"/>
              <a:ea typeface="Calibri"/>
              <a:cs typeface="Calibri"/>
              <a:sym typeface="Calibri"/>
            </a:endParaRPr>
          </a:p>
          <a:p>
            <a:pPr marL="0" lvl="0" indent="0" algn="l" rtl="0">
              <a:spcBef>
                <a:spcPts val="0"/>
              </a:spcBef>
              <a:spcAft>
                <a:spcPts val="0"/>
              </a:spcAft>
              <a:buNone/>
            </a:pPr>
            <a:r>
              <a:rPr lang="en-US" sz="1200" b="0" i="0">
                <a:solidFill>
                  <a:schemeClr val="dk1"/>
                </a:solidFill>
                <a:latin typeface="Calibri"/>
                <a:ea typeface="Calibri"/>
                <a:cs typeface="Calibri"/>
                <a:sym typeface="Calibri"/>
              </a:rPr>
              <a:t>Source: https://openclipart.org/detail/221707/deep-thought</a:t>
            </a:r>
            <a:endParaRPr/>
          </a:p>
          <a:p>
            <a:pPr marL="0" lvl="0" indent="0" algn="l" rtl="0">
              <a:spcBef>
                <a:spcPts val="0"/>
              </a:spcBef>
              <a:spcAft>
                <a:spcPts val="0"/>
              </a:spcAft>
              <a:buNone/>
            </a:pPr>
            <a:r>
              <a:rPr lang="en-US" sz="1200" b="0" i="0">
                <a:solidFill>
                  <a:schemeClr val="dk1"/>
                </a:solidFill>
                <a:latin typeface="Calibri"/>
                <a:ea typeface="Calibri"/>
                <a:cs typeface="Calibri"/>
                <a:sym typeface="Calibri"/>
              </a:rPr>
              <a:t>Copyright information: Creative Commonz Zero 1.0 Public Domain License </a:t>
            </a:r>
            <a:endParaRPr sz="1200" b="0" i="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
        <p:nvSpPr>
          <p:cNvPr id="566" name="Google Shape;566;p6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62</a:t>
            </a:fld>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2"/>
        <p:cNvGrpSpPr/>
        <p:nvPr/>
      </p:nvGrpSpPr>
      <p:grpSpPr>
        <a:xfrm>
          <a:off x="0" y="0"/>
          <a:ext cx="0" cy="0"/>
          <a:chOff x="0" y="0"/>
          <a:chExt cx="0" cy="0"/>
        </a:xfrm>
      </p:grpSpPr>
      <p:sp>
        <p:nvSpPr>
          <p:cNvPr id="573" name="Google Shape;573;p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4" name="Google Shape;574;p6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lvl="0">
              <a:spcBef>
                <a:spcPts val="0"/>
              </a:spcBef>
            </a:pPr>
            <a:r>
              <a:rPr lang="es-MX" dirty="0"/>
              <a:t>Los niños que presentan alteración del estado mental pueden tener signos aparentemente leves, como dormir más de lo habitual o ser menos interactivos</a:t>
            </a:r>
          </a:p>
          <a:p>
            <a:pPr lvl="0">
              <a:spcBef>
                <a:spcPts val="0"/>
              </a:spcBef>
            </a:pPr>
            <a:r>
              <a:rPr lang="es-MX" dirty="0"/>
              <a:t>Ocúpese primero de los pasos ABCDE, y después busque y trate las causas de la alteración del estado mental</a:t>
            </a:r>
          </a:p>
          <a:p>
            <a:pPr lvl="0">
              <a:spcBef>
                <a:spcPts val="0"/>
              </a:spcBef>
            </a:pPr>
            <a:r>
              <a:rPr lang="es-MX" dirty="0"/>
              <a:t>Recuerde que los niños que están muy enfermos o lesionados pueden presentar signos vitales normales pero estos pueden deteriorarse rápidamente</a:t>
            </a:r>
            <a:br>
              <a:rPr lang="es-MX" u="sng" dirty="0"/>
            </a:br>
            <a:endParaRPr lang="es-MX" dirty="0"/>
          </a:p>
        </p:txBody>
      </p:sp>
      <p:sp>
        <p:nvSpPr>
          <p:cNvPr id="575" name="Google Shape;575;p6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63</a:t>
            </a:fld>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0"/>
        <p:cNvGrpSpPr/>
        <p:nvPr/>
      </p:nvGrpSpPr>
      <p:grpSpPr>
        <a:xfrm>
          <a:off x="0" y="0"/>
          <a:ext cx="0" cy="0"/>
          <a:chOff x="0" y="0"/>
          <a:chExt cx="0" cy="0"/>
        </a:xfrm>
      </p:grpSpPr>
      <p:sp>
        <p:nvSpPr>
          <p:cNvPr id="581" name="Google Shape;581;p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2" name="Google Shape;582;p6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lvl="0">
              <a:lnSpc>
                <a:spcPct val="90000"/>
              </a:lnSpc>
              <a:buClr>
                <a:schemeClr val="dk1"/>
              </a:buClr>
              <a:buSzPts val="2800"/>
            </a:pPr>
            <a:r>
              <a:rPr lang="es-MX" sz="2400" dirty="0"/>
              <a:t>La hipoglucemia</a:t>
            </a:r>
          </a:p>
          <a:p>
            <a:pPr marL="457200" lvl="0" indent="-457200">
              <a:lnSpc>
                <a:spcPct val="90000"/>
              </a:lnSpc>
              <a:buClr>
                <a:schemeClr val="dk1"/>
              </a:buClr>
              <a:buSzPts val="2800"/>
              <a:buFont typeface="Arial" panose="020B0604020202020204" pitchFamily="34" charset="0"/>
              <a:buChar char="•"/>
            </a:pPr>
            <a:r>
              <a:rPr lang="es-MX" sz="2400" dirty="0"/>
              <a:t>Ocurre con frecuencia en los niños muy enfermos</a:t>
            </a:r>
          </a:p>
          <a:p>
            <a:pPr marL="457200" lvl="0" indent="-457200">
              <a:lnSpc>
                <a:spcPct val="90000"/>
              </a:lnSpc>
              <a:buClr>
                <a:schemeClr val="dk1"/>
              </a:buClr>
              <a:buSzPts val="2800"/>
              <a:buFont typeface="Arial" panose="020B0604020202020204" pitchFamily="34" charset="0"/>
              <a:buChar char="•"/>
            </a:pPr>
            <a:r>
              <a:rPr lang="es-MX" sz="2400" dirty="0"/>
              <a:t>Es una causa común de alteración del estado mental en los niños</a:t>
            </a:r>
          </a:p>
          <a:p>
            <a:pPr marL="457200" lvl="0" indent="-457200">
              <a:lnSpc>
                <a:spcPct val="90000"/>
              </a:lnSpc>
              <a:buClr>
                <a:schemeClr val="dk1"/>
              </a:buClr>
              <a:buSzPts val="2800"/>
              <a:buFont typeface="Arial" panose="020B0604020202020204" pitchFamily="34" charset="0"/>
              <a:buChar char="•"/>
            </a:pPr>
            <a:r>
              <a:rPr lang="es-MX" sz="2400" dirty="0"/>
              <a:t>Compruebe el nivel de glucosa en la sangre en todo niño que presente alteración del estado mental </a:t>
            </a:r>
          </a:p>
          <a:p>
            <a:pPr lvl="0">
              <a:lnSpc>
                <a:spcPct val="90000"/>
              </a:lnSpc>
              <a:buClr>
                <a:schemeClr val="dk1"/>
              </a:buClr>
              <a:buSzPts val="2800"/>
            </a:pPr>
            <a:endParaRPr lang="es-MX" sz="2400" dirty="0"/>
          </a:p>
          <a:p>
            <a:pPr lvl="0">
              <a:lnSpc>
                <a:spcPct val="90000"/>
              </a:lnSpc>
              <a:buClr>
                <a:schemeClr val="dk1"/>
              </a:buClr>
              <a:buSzPts val="2800"/>
            </a:pPr>
            <a:r>
              <a:rPr lang="es-MX" sz="2400" dirty="0"/>
              <a:t>La hipoxemia</a:t>
            </a:r>
          </a:p>
          <a:p>
            <a:pPr marL="457200" lvl="0" indent="-457200">
              <a:lnSpc>
                <a:spcPct val="90000"/>
              </a:lnSpc>
              <a:buClr>
                <a:schemeClr val="dk1"/>
              </a:buClr>
              <a:buSzPts val="2800"/>
              <a:buFont typeface="Arial" panose="020B0604020202020204" pitchFamily="34" charset="0"/>
              <a:buChar char="•"/>
            </a:pPr>
            <a:r>
              <a:rPr lang="es-MX" sz="2400" dirty="0"/>
              <a:t>Puede ocurrir a causa de muchas afecciones, incluidas infecciones respiratorias y estado de choque</a:t>
            </a:r>
          </a:p>
          <a:p>
            <a:pPr marL="457200" lvl="0" indent="-457200">
              <a:lnSpc>
                <a:spcPct val="90000"/>
              </a:lnSpc>
              <a:buClr>
                <a:schemeClr val="dk1"/>
              </a:buClr>
              <a:buSzPts val="2800"/>
              <a:buFont typeface="Arial" panose="020B0604020202020204" pitchFamily="34" charset="0"/>
              <a:buChar char="•"/>
            </a:pPr>
            <a:r>
              <a:rPr lang="es-MX" sz="2400" dirty="0"/>
              <a:t>La hipoxemia en el nacimiento es algo a tener presente en los recién nacidos</a:t>
            </a:r>
            <a:endParaRPr lang="es-MX" sz="2800" dirty="0"/>
          </a:p>
        </p:txBody>
      </p:sp>
      <p:sp>
        <p:nvSpPr>
          <p:cNvPr id="583" name="Google Shape;583;p6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64</a:t>
            </a:fld>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Google Shape;588;p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9" name="Google Shape;589;p6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MX" dirty="0"/>
              <a:t>La hipertermia y la alteración del estado mental sugieren infección, pero también pueden deberse a una exposición excesiva al calor, ejercicio, crisis epiléptica/convulsiones, desequilibrio hormonal y algunos medicamentos y venenos. </a:t>
            </a:r>
          </a:p>
          <a:p>
            <a:pPr marL="0" lvl="0" indent="0" algn="l" rtl="0">
              <a:spcBef>
                <a:spcPts val="0"/>
              </a:spcBef>
              <a:spcAft>
                <a:spcPts val="0"/>
              </a:spcAft>
              <a:buNone/>
            </a:pPr>
            <a:endParaRPr lang="es-MX" dirty="0"/>
          </a:p>
          <a:p>
            <a:pPr marL="0" lvl="0" indent="0" algn="l" rtl="0">
              <a:spcBef>
                <a:spcPts val="0"/>
              </a:spcBef>
              <a:spcAft>
                <a:spcPts val="0"/>
              </a:spcAft>
              <a:buNone/>
            </a:pPr>
            <a:r>
              <a:rPr lang="es-MX" dirty="0"/>
              <a:t>La hipotermia con alteración del estado mental también sugiere infección, especialmente en los lactantes, pero también puede deberse a intoxicación por drogas, exposición al frío o desequilibrio hormonal. Los bebés pequeños son más sensibles a las variaciones de temperatura. Mantenga al niño abrigado con mantas y un gorro, para evitar la pérdida de calor, y aplique el contacto piel a piel (también llamado “método madre canguro”) con un familiar las 24 horas del día mientras el niño esté enfermo.</a:t>
            </a:r>
            <a:endParaRPr sz="1900" dirty="0">
              <a:latin typeface="Lato"/>
              <a:ea typeface="Lato"/>
              <a:cs typeface="Lato"/>
              <a:sym typeface="Lato"/>
            </a:endParaRPr>
          </a:p>
          <a:p>
            <a:pPr marL="450850" lvl="0" indent="-342900" algn="l" rtl="0">
              <a:spcBef>
                <a:spcPts val="0"/>
              </a:spcBef>
              <a:spcAft>
                <a:spcPts val="0"/>
              </a:spcAft>
              <a:buNone/>
            </a:pPr>
            <a:endParaRPr sz="1900" dirty="0">
              <a:latin typeface="Lato"/>
              <a:ea typeface="Lato"/>
              <a:cs typeface="Lato"/>
              <a:sym typeface="Lato"/>
            </a:endParaRPr>
          </a:p>
          <a:p>
            <a:pPr marL="0" marR="0" lvl="0" indent="0" algn="l" rtl="0">
              <a:lnSpc>
                <a:spcPct val="100000"/>
              </a:lnSpc>
              <a:spcBef>
                <a:spcPts val="0"/>
              </a:spcBef>
              <a:spcAft>
                <a:spcPts val="0"/>
              </a:spcAft>
              <a:buClr>
                <a:schemeClr val="dk1"/>
              </a:buClr>
              <a:buSzPts val="2000"/>
              <a:buFont typeface="Calibri"/>
              <a:buNone/>
            </a:pPr>
            <a:r>
              <a:rPr lang="en-US" sz="2000" b="0" i="0" dirty="0">
                <a:solidFill>
                  <a:schemeClr val="dk1"/>
                </a:solidFill>
                <a:latin typeface="Calibri"/>
                <a:ea typeface="Calibri"/>
                <a:cs typeface="Calibri"/>
                <a:sym typeface="Calibri"/>
              </a:rPr>
              <a:t>Image:</a:t>
            </a:r>
            <a:endParaRPr dirty="0"/>
          </a:p>
          <a:p>
            <a:pPr marL="0" lvl="0" indent="0" algn="l" rtl="0">
              <a:spcBef>
                <a:spcPts val="0"/>
              </a:spcBef>
              <a:spcAft>
                <a:spcPts val="0"/>
              </a:spcAft>
              <a:buNone/>
            </a:pPr>
            <a:r>
              <a:rPr lang="en-US" sz="2000" b="0" i="0" dirty="0">
                <a:solidFill>
                  <a:schemeClr val="dk1"/>
                </a:solidFill>
                <a:latin typeface="Calibri"/>
                <a:ea typeface="Calibri"/>
                <a:cs typeface="Calibri"/>
                <a:sym typeface="Calibri"/>
              </a:rPr>
              <a:t>Title: Thermometer</a:t>
            </a:r>
            <a:endParaRPr dirty="0"/>
          </a:p>
          <a:p>
            <a:pPr marL="0" lvl="0" indent="0" algn="l" rtl="0">
              <a:spcBef>
                <a:spcPts val="0"/>
              </a:spcBef>
              <a:spcAft>
                <a:spcPts val="0"/>
              </a:spcAft>
              <a:buNone/>
            </a:pPr>
            <a:r>
              <a:rPr lang="en-US" sz="2000" b="0" i="0" dirty="0" err="1">
                <a:solidFill>
                  <a:schemeClr val="dk1"/>
                </a:solidFill>
                <a:latin typeface="Calibri"/>
                <a:ea typeface="Calibri"/>
                <a:cs typeface="Calibri"/>
                <a:sym typeface="Calibri"/>
              </a:rPr>
              <a:t>Creator:hutzelknecht</a:t>
            </a:r>
            <a:r>
              <a:rPr lang="en-US" sz="2000" b="0" i="0" dirty="0">
                <a:solidFill>
                  <a:schemeClr val="dk1"/>
                </a:solidFill>
                <a:latin typeface="Calibri"/>
                <a:ea typeface="Calibri"/>
                <a:cs typeface="Calibri"/>
                <a:sym typeface="Calibri"/>
              </a:rPr>
              <a:t> </a:t>
            </a:r>
            <a:endParaRPr dirty="0"/>
          </a:p>
          <a:p>
            <a:pPr marL="0" lvl="0" indent="0" algn="l" rtl="0">
              <a:spcBef>
                <a:spcPts val="0"/>
              </a:spcBef>
              <a:spcAft>
                <a:spcPts val="0"/>
              </a:spcAft>
              <a:buNone/>
            </a:pPr>
            <a:r>
              <a:rPr lang="en-US" sz="2000" b="0" i="0" dirty="0">
                <a:solidFill>
                  <a:schemeClr val="dk1"/>
                </a:solidFill>
                <a:latin typeface="Calibri"/>
                <a:ea typeface="Calibri"/>
                <a:cs typeface="Calibri"/>
                <a:sym typeface="Calibri"/>
              </a:rPr>
              <a:t>Source: https://openclipart.org/detail/231080/thermometer</a:t>
            </a:r>
            <a:endParaRPr dirty="0"/>
          </a:p>
          <a:p>
            <a:pPr marL="0" lvl="0" indent="0" algn="l" rtl="0">
              <a:spcBef>
                <a:spcPts val="0"/>
              </a:spcBef>
              <a:spcAft>
                <a:spcPts val="0"/>
              </a:spcAft>
              <a:buNone/>
            </a:pPr>
            <a:r>
              <a:rPr lang="en-US" sz="2000" b="0" i="0" dirty="0">
                <a:solidFill>
                  <a:schemeClr val="dk1"/>
                </a:solidFill>
                <a:latin typeface="Calibri"/>
                <a:ea typeface="Calibri"/>
                <a:cs typeface="Calibri"/>
                <a:sym typeface="Calibri"/>
              </a:rPr>
              <a:t>Copyright information: Creative </a:t>
            </a:r>
            <a:r>
              <a:rPr lang="en-US" sz="2000" b="0" i="0" dirty="0" err="1">
                <a:solidFill>
                  <a:schemeClr val="dk1"/>
                </a:solidFill>
                <a:latin typeface="Calibri"/>
                <a:ea typeface="Calibri"/>
                <a:cs typeface="Calibri"/>
                <a:sym typeface="Calibri"/>
              </a:rPr>
              <a:t>Commonz</a:t>
            </a:r>
            <a:r>
              <a:rPr lang="en-US" sz="2000" b="0" i="0" dirty="0">
                <a:solidFill>
                  <a:schemeClr val="dk1"/>
                </a:solidFill>
                <a:latin typeface="Calibri"/>
                <a:ea typeface="Calibri"/>
                <a:cs typeface="Calibri"/>
                <a:sym typeface="Calibri"/>
              </a:rPr>
              <a:t> Zero 1.0 Public Domain License </a:t>
            </a:r>
            <a:endParaRPr dirty="0"/>
          </a:p>
        </p:txBody>
      </p:sp>
      <p:sp>
        <p:nvSpPr>
          <p:cNvPr id="590" name="Google Shape;590;p6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65</a:t>
            </a:fld>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90000"/>
              </a:lnSpc>
              <a:spcBef>
                <a:spcPts val="0"/>
              </a:spcBef>
              <a:spcAft>
                <a:spcPts val="0"/>
              </a:spcAft>
              <a:buClr>
                <a:schemeClr val="dk1"/>
              </a:buClr>
              <a:buSzPct val="25000"/>
              <a:buFont typeface="Arial"/>
              <a:buNone/>
            </a:pPr>
            <a:r>
              <a:rPr lang="es-MX" sz="2800" dirty="0"/>
              <a:t>Las crisis epilépticas/convulsiones pueden deberse solo a la fiebre pero en los adultos también pueden sugerir infección, hipoglucemia o hiponatremia (bajo nivel de sodio). No demore el tratamiento con antibióticos en pacientes en que se sospeche una infección bacteriana grave. Siempre considere la posibilidad de traumatismo. </a:t>
            </a:r>
            <a:endParaRPr lang="en-US" sz="2800" dirty="0">
              <a:latin typeface="Lato"/>
              <a:ea typeface="Lato"/>
              <a:cs typeface="Lato"/>
              <a:sym typeface="Lato"/>
            </a:endParaRPr>
          </a:p>
          <a:p>
            <a:pPr marL="0" marR="0" lvl="0" indent="0" algn="l" rtl="0">
              <a:lnSpc>
                <a:spcPct val="115000"/>
              </a:lnSpc>
              <a:spcBef>
                <a:spcPts val="1000"/>
              </a:spcBef>
              <a:spcAft>
                <a:spcPts val="0"/>
              </a:spcAft>
              <a:buClr>
                <a:schemeClr val="dk1"/>
              </a:buClr>
              <a:buSzPct val="25000"/>
              <a:buFont typeface="Arial"/>
              <a:buNone/>
            </a:pPr>
            <a:endParaRPr lang="en-US" sz="2800" dirty="0">
              <a:latin typeface="Lato"/>
              <a:ea typeface="Lato"/>
              <a:cs typeface="Lato"/>
              <a:sym typeface="Lato"/>
            </a:endParaRPr>
          </a:p>
          <a:p>
            <a:pPr marL="0" marR="0" lvl="0" indent="0" algn="l" rtl="0">
              <a:lnSpc>
                <a:spcPct val="115000"/>
              </a:lnSpc>
              <a:spcBef>
                <a:spcPts val="1000"/>
              </a:spcBef>
              <a:spcAft>
                <a:spcPts val="0"/>
              </a:spcAft>
              <a:buClr>
                <a:schemeClr val="dk1"/>
              </a:buClr>
              <a:buSzPct val="25000"/>
              <a:buFont typeface="Arial"/>
              <a:buNone/>
            </a:pPr>
            <a:r>
              <a:rPr lang="es-MX" dirty="0"/>
              <a:t>La infección en el cerebro o alrededor de este puede causar alteración del estado mental. Observe si la fontanela no está abultada o inflamada (en un niño menor de 1 año) o si el niño presenta una erupción en las piernas y el abdomen inferior, lo que puede indicar una infección o un aumento de la presión en el cerebro. No demore el tratamiento con antibióticos en niños en que se sospeche una infección bacteriana grave. </a:t>
            </a:r>
            <a:endParaRPr lang="en-US" sz="1050" dirty="0"/>
          </a:p>
          <a:p>
            <a:pPr marL="450850" indent="-342900"/>
            <a:endParaRPr lang="en-US" sz="1900" dirty="0">
              <a:latin typeface="Lato"/>
              <a:ea typeface="Lato"/>
              <a:cs typeface="Lato"/>
              <a:sym typeface="Lato"/>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2000" b="0" i="0" kern="1200" dirty="0">
                <a:solidFill>
                  <a:schemeClr val="tx1"/>
                </a:solidFill>
                <a:effectLst/>
                <a:latin typeface="+mn-lt"/>
                <a:ea typeface="+mn-ea"/>
                <a:cs typeface="+mn-cs"/>
              </a:rPr>
              <a:t>Image:</a:t>
            </a:r>
          </a:p>
          <a:p>
            <a:pPr marL="0" marR="0" indent="0" algn="l" defTabSz="914400" rtl="0" eaLnBrk="1" fontAlgn="auto" latinLnBrk="0" hangingPunct="1">
              <a:lnSpc>
                <a:spcPct val="100000"/>
              </a:lnSpc>
              <a:spcBef>
                <a:spcPts val="0"/>
              </a:spcBef>
              <a:spcAft>
                <a:spcPts val="0"/>
              </a:spcAft>
              <a:buClrTx/>
              <a:buSzTx/>
              <a:buFontTx/>
              <a:buNone/>
              <a:tabLst/>
              <a:defRPr/>
            </a:pPr>
            <a:r>
              <a:rPr lang="en-US" sz="2000" b="0" i="0" kern="1200" dirty="0">
                <a:solidFill>
                  <a:schemeClr val="tx1"/>
                </a:solidFill>
                <a:effectLst/>
                <a:latin typeface="+mn-lt"/>
                <a:ea typeface="+mn-ea"/>
                <a:cs typeface="+mn-cs"/>
              </a:rPr>
              <a:t>Title: </a:t>
            </a:r>
            <a:r>
              <a:rPr lang="en-US" sz="1200" b="0" i="0" kern="1200" dirty="0">
                <a:solidFill>
                  <a:schemeClr val="tx1"/>
                </a:solidFill>
                <a:effectLst/>
                <a:latin typeface="+mn-lt"/>
                <a:ea typeface="+mn-ea"/>
                <a:cs typeface="+mn-cs"/>
              </a:rPr>
              <a:t>Brain activity – </a:t>
            </a:r>
            <a:r>
              <a:rPr lang="en-US" sz="1200" b="0" i="0" kern="1200" dirty="0" err="1">
                <a:solidFill>
                  <a:schemeClr val="tx1"/>
                </a:solidFill>
                <a:effectLst/>
                <a:latin typeface="+mn-lt"/>
                <a:ea typeface="+mn-ea"/>
                <a:cs typeface="+mn-cs"/>
              </a:rPr>
              <a:t>Métacognition</a:t>
            </a:r>
            <a:endParaRPr lang="en-US" sz="2000" b="0" i="0" kern="1200" dirty="0">
              <a:solidFill>
                <a:schemeClr val="tx1"/>
              </a:solidFill>
              <a:effectLst/>
              <a:latin typeface="+mn-lt"/>
              <a:ea typeface="+mn-ea"/>
              <a:cs typeface="+mn-cs"/>
            </a:endParaRPr>
          </a:p>
          <a:p>
            <a:r>
              <a:rPr lang="en-US" sz="2000" b="0" i="0" kern="1200" dirty="0" err="1">
                <a:solidFill>
                  <a:schemeClr val="tx1"/>
                </a:solidFill>
                <a:effectLst/>
                <a:latin typeface="+mn-lt"/>
                <a:ea typeface="+mn-ea"/>
                <a:cs typeface="+mn-cs"/>
              </a:rPr>
              <a:t>Creator:benoitpetit</a:t>
            </a:r>
            <a:endParaRPr lang="en-US" sz="2000" b="0" i="0" kern="1200" dirty="0">
              <a:solidFill>
                <a:schemeClr val="tx1"/>
              </a:solidFill>
              <a:effectLst/>
              <a:latin typeface="+mn-lt"/>
              <a:ea typeface="+mn-ea"/>
              <a:cs typeface="+mn-cs"/>
            </a:endParaRPr>
          </a:p>
          <a:p>
            <a:r>
              <a:rPr lang="en-US" sz="2000" b="0" i="0" kern="1200" dirty="0">
                <a:solidFill>
                  <a:schemeClr val="tx1"/>
                </a:solidFill>
                <a:effectLst/>
                <a:latin typeface="+mn-lt"/>
                <a:ea typeface="+mn-ea"/>
                <a:cs typeface="+mn-cs"/>
              </a:rPr>
              <a:t>Source: https://</a:t>
            </a:r>
            <a:r>
              <a:rPr lang="en-US" sz="2000" b="0" i="0" kern="1200" dirty="0" err="1">
                <a:solidFill>
                  <a:schemeClr val="tx1"/>
                </a:solidFill>
                <a:effectLst/>
                <a:latin typeface="+mn-lt"/>
                <a:ea typeface="+mn-ea"/>
                <a:cs typeface="+mn-cs"/>
              </a:rPr>
              <a:t>openclipart.org</a:t>
            </a:r>
            <a:r>
              <a:rPr lang="en-US" sz="2000" b="0" i="0" kern="1200" dirty="0">
                <a:solidFill>
                  <a:schemeClr val="tx1"/>
                </a:solidFill>
                <a:effectLst/>
                <a:latin typeface="+mn-lt"/>
                <a:ea typeface="+mn-ea"/>
                <a:cs typeface="+mn-cs"/>
              </a:rPr>
              <a:t>/detail/193152/brain-activity-metacognition</a:t>
            </a:r>
          </a:p>
          <a:p>
            <a:r>
              <a:rPr lang="en-US" sz="2000" b="0" i="0" kern="1200" dirty="0">
                <a:solidFill>
                  <a:schemeClr val="tx1"/>
                </a:solidFill>
                <a:effectLst/>
                <a:latin typeface="+mn-lt"/>
                <a:ea typeface="+mn-ea"/>
                <a:cs typeface="+mn-cs"/>
              </a:rPr>
              <a:t>Copyright information: Creative </a:t>
            </a:r>
            <a:r>
              <a:rPr lang="en-US" sz="2000" b="0" i="0" kern="1200" dirty="0" err="1">
                <a:solidFill>
                  <a:schemeClr val="tx1"/>
                </a:solidFill>
                <a:effectLst/>
                <a:latin typeface="+mn-lt"/>
                <a:ea typeface="+mn-ea"/>
                <a:cs typeface="+mn-cs"/>
              </a:rPr>
              <a:t>Commonz</a:t>
            </a:r>
            <a:r>
              <a:rPr lang="en-US" sz="2000" b="0" i="0" kern="1200" dirty="0">
                <a:solidFill>
                  <a:schemeClr val="tx1"/>
                </a:solidFill>
                <a:effectLst/>
                <a:latin typeface="+mn-lt"/>
                <a:ea typeface="+mn-ea"/>
                <a:cs typeface="+mn-cs"/>
              </a:rPr>
              <a:t> Zero</a:t>
            </a:r>
            <a:r>
              <a:rPr lang="en-US" sz="2000" b="0" i="0" kern="1200" baseline="0" dirty="0">
                <a:solidFill>
                  <a:schemeClr val="tx1"/>
                </a:solidFill>
                <a:effectLst/>
                <a:latin typeface="+mn-lt"/>
                <a:ea typeface="+mn-ea"/>
                <a:cs typeface="+mn-cs"/>
              </a:rPr>
              <a:t> 1.0 Public Domain License </a:t>
            </a:r>
          </a:p>
          <a:p>
            <a:endParaRPr lang="en-US" sz="2000" b="0" i="0" kern="1200" baseline="0" dirty="0">
              <a:solidFill>
                <a:schemeClr val="tx1"/>
              </a:solidFill>
              <a:effectLst/>
              <a:latin typeface="+mn-lt"/>
              <a:ea typeface="+mn-ea"/>
              <a:cs typeface="+mn-cs"/>
            </a:endParaRPr>
          </a:p>
          <a:p>
            <a:endParaRPr lang="en-US" sz="2000" b="0" i="0" kern="1200" baseline="0" dirty="0">
              <a:solidFill>
                <a:schemeClr val="tx1"/>
              </a:solidFill>
              <a:effectLst/>
              <a:latin typeface="+mn-lt"/>
              <a:ea typeface="+mn-ea"/>
              <a:cs typeface="+mn-cs"/>
            </a:endParaRPr>
          </a:p>
          <a:p>
            <a:pPr marL="0" marR="0" lvl="0" indent="0" algn="l" rtl="0">
              <a:lnSpc>
                <a:spcPct val="90000"/>
              </a:lnSpc>
              <a:spcBef>
                <a:spcPts val="0"/>
              </a:spcBef>
              <a:spcAft>
                <a:spcPts val="0"/>
              </a:spcAft>
              <a:buClr>
                <a:schemeClr val="dk1"/>
              </a:buClr>
              <a:buSzPct val="25000"/>
              <a:buFont typeface="Arial"/>
              <a:buNone/>
            </a:pPr>
            <a:endParaRPr lang="en-US" sz="2000" dirty="0"/>
          </a:p>
          <a:p>
            <a:pPr marL="0" marR="0" lvl="0" indent="0" algn="l" defTabSz="914400" rtl="0" eaLnBrk="1" fontAlgn="auto" latinLnBrk="0" hangingPunct="1">
              <a:lnSpc>
                <a:spcPct val="90000"/>
              </a:lnSpc>
              <a:spcBef>
                <a:spcPts val="0"/>
              </a:spcBef>
              <a:spcAft>
                <a:spcPts val="0"/>
              </a:spcAft>
              <a:buClr>
                <a:schemeClr val="dk1"/>
              </a:buClr>
              <a:buSzPct val="25000"/>
              <a:buFont typeface="Arial"/>
              <a:buNone/>
              <a:tabLst/>
              <a:defRPr/>
            </a:pPr>
            <a:r>
              <a:rPr lang="en-US" sz="2000" b="0" i="0" u="none" strike="noStrike" cap="none" dirty="0">
                <a:solidFill>
                  <a:schemeClr val="dk1"/>
                </a:solidFill>
                <a:latin typeface="Arial"/>
                <a:ea typeface="Arial"/>
                <a:cs typeface="Arial"/>
                <a:sym typeface="Arial"/>
              </a:rPr>
              <a:t>Images: Original </a:t>
            </a:r>
            <a:r>
              <a:rPr lang="en-US" sz="2000" b="0" i="0" u="none" strike="noStrike" cap="none" dirty="0" err="1">
                <a:solidFill>
                  <a:schemeClr val="dk1"/>
                </a:solidFill>
                <a:latin typeface="Arial"/>
                <a:ea typeface="Arial"/>
                <a:cs typeface="Arial"/>
                <a:sym typeface="Arial"/>
              </a:rPr>
              <a:t>Tein</a:t>
            </a:r>
            <a:r>
              <a:rPr lang="en-US" sz="2000" b="0" i="0" u="none" strike="noStrike" cap="none" dirty="0">
                <a:solidFill>
                  <a:schemeClr val="dk1"/>
                </a:solidFill>
                <a:latin typeface="Arial"/>
                <a:ea typeface="Arial"/>
                <a:cs typeface="Arial"/>
                <a:sym typeface="Arial"/>
              </a:rPr>
              <a:t> Jung Illustration</a:t>
            </a:r>
            <a:r>
              <a:rPr lang="en-US" sz="2000" b="0" i="0" u="none" strike="noStrike" cap="none" baseline="0" dirty="0">
                <a:solidFill>
                  <a:schemeClr val="dk1"/>
                </a:solidFill>
                <a:latin typeface="Arial"/>
                <a:ea typeface="Arial"/>
                <a:cs typeface="Arial"/>
                <a:sym typeface="Arial"/>
              </a:rPr>
              <a:t> 2017.  </a:t>
            </a:r>
            <a:endParaRPr lang="en-US" sz="2000" b="0" i="0" u="none" strike="noStrike" cap="none" dirty="0">
              <a:solidFill>
                <a:schemeClr val="dk1"/>
              </a:solidFill>
              <a:latin typeface="Arial"/>
              <a:ea typeface="Arial"/>
              <a:cs typeface="Arial"/>
              <a:sym typeface="Arial"/>
            </a:endParaRPr>
          </a:p>
          <a:p>
            <a:endParaRPr lang="en-US" sz="2000" b="0" i="0" kern="1200" dirty="0">
              <a:solidFill>
                <a:schemeClr val="tx1"/>
              </a:solidFill>
              <a:effectLst/>
              <a:latin typeface="+mn-lt"/>
              <a:ea typeface="+mn-ea"/>
              <a:cs typeface="+mn-cs"/>
            </a:endParaRPr>
          </a:p>
          <a:p>
            <a:endParaRPr lang="en-US" sz="2000" dirty="0"/>
          </a:p>
          <a:p>
            <a:pPr marL="457200" marR="0" lvl="0" indent="-171450" algn="l" rtl="0">
              <a:lnSpc>
                <a:spcPct val="115000"/>
              </a:lnSpc>
              <a:spcBef>
                <a:spcPts val="500"/>
              </a:spcBef>
              <a:spcAft>
                <a:spcPts val="0"/>
              </a:spcAft>
              <a:buClr>
                <a:schemeClr val="dk1"/>
              </a:buClr>
              <a:buSzPct val="100000"/>
              <a:buFont typeface="Lato"/>
            </a:pPr>
            <a:endParaRPr lang="en-US" sz="2000" b="0" i="0" u="none" strike="noStrike" cap="none" dirty="0">
              <a:solidFill>
                <a:schemeClr val="dk1"/>
              </a:solidFill>
              <a:latin typeface="Lato"/>
              <a:ea typeface="Lato"/>
              <a:cs typeface="Lato"/>
              <a:sym typeface="Lato"/>
            </a:endParaRPr>
          </a:p>
          <a:p>
            <a:pPr marL="450850" indent="-342900"/>
            <a:endParaRPr lang="en-US" sz="1900" dirty="0">
              <a:latin typeface="Lato"/>
              <a:ea typeface="Lato"/>
              <a:cs typeface="Lato"/>
              <a:sym typeface="Lato"/>
            </a:endParaRPr>
          </a:p>
          <a:p>
            <a:pPr marL="107950" marR="0" lvl="0" indent="0" algn="l" rtl="0">
              <a:lnSpc>
                <a:spcPct val="90000"/>
              </a:lnSpc>
              <a:spcBef>
                <a:spcPts val="1000"/>
              </a:spcBef>
              <a:spcAft>
                <a:spcPts val="0"/>
              </a:spcAft>
              <a:buSzPct val="100000"/>
              <a:buNone/>
            </a:pPr>
            <a:endParaRPr lang="en-US" sz="1900" dirty="0">
              <a:latin typeface="Lato"/>
              <a:ea typeface="Lato"/>
              <a:cs typeface="Lato"/>
              <a:sym typeface="Lato"/>
            </a:endParaRPr>
          </a:p>
          <a:p>
            <a:endParaRPr lang="en-US" dirty="0"/>
          </a:p>
        </p:txBody>
      </p:sp>
      <p:sp>
        <p:nvSpPr>
          <p:cNvPr id="4" name="Slide Number Placeholder 3"/>
          <p:cNvSpPr>
            <a:spLocks noGrp="1"/>
          </p:cNvSpPr>
          <p:nvPr>
            <p:ph type="sldNum" sz="quarter" idx="10"/>
          </p:nvPr>
        </p:nvSpPr>
        <p:spPr/>
        <p:txBody>
          <a:bodyPr/>
          <a:lstStyle/>
          <a:p>
            <a:fld id="{FE403372-DB74-7E4B-A0C5-B7F8CBD4FAC5}" type="slidenum">
              <a:rPr lang="en-US" smtClean="0"/>
              <a:t>66</a:t>
            </a:fld>
            <a:endParaRPr lang="en-US"/>
          </a:p>
        </p:txBody>
      </p:sp>
    </p:spTree>
    <p:extLst>
      <p:ext uri="{BB962C8B-B14F-4D97-AF65-F5344CB8AC3E}">
        <p14:creationId xmlns:p14="http://schemas.microsoft.com/office/powerpoint/2010/main" val="336191265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charset="0"/>
              <a:buNone/>
            </a:pPr>
            <a:r>
              <a:rPr lang="es-MX" dirty="0"/>
              <a:t>La mala perfusión puede causar alteración del estado mental. Los niños pueden deshidratarse muy rápidamente. Observe si hay signos de deshidratación: prueba del pellizco anormal, membranas mucosas secas (la parte interior, color rosado de la boca), irritabilidad, fontanela hundida o deprimida (en niños menores de 1 año), llenado capilar lento (mayor a 3 segundos), taquicardia e hipotensión. Administre líquidos intravenosos y vuelva a evaluar con frecuencia.</a:t>
            </a:r>
            <a:endParaRPr lang="en-US" sz="900" dirty="0"/>
          </a:p>
          <a:p>
            <a:pPr marL="457200" marR="0" lvl="0" indent="0" algn="l" rtl="0">
              <a:lnSpc>
                <a:spcPct val="80000"/>
              </a:lnSpc>
              <a:spcBef>
                <a:spcPts val="500"/>
              </a:spcBef>
              <a:spcAft>
                <a:spcPts val="0"/>
              </a:spcAft>
              <a:buNone/>
            </a:pPr>
            <a:endParaRPr lang="en-US" sz="900" dirty="0"/>
          </a:p>
          <a:p>
            <a:pPr marL="457200" marR="0" lvl="0" indent="0" algn="l" rtl="0">
              <a:lnSpc>
                <a:spcPct val="80000"/>
              </a:lnSpc>
              <a:spcBef>
                <a:spcPts val="500"/>
              </a:spcBef>
              <a:spcAft>
                <a:spcPts val="0"/>
              </a:spcAft>
              <a:buNone/>
            </a:pPr>
            <a:endParaRPr lang="en-US" sz="900" dirty="0"/>
          </a:p>
          <a:p>
            <a:pPr marL="4572000" marR="0" lvl="0" indent="457200" algn="l" rtl="0">
              <a:lnSpc>
                <a:spcPct val="90000"/>
              </a:lnSpc>
              <a:spcBef>
                <a:spcPts val="500"/>
              </a:spcBef>
              <a:spcAft>
                <a:spcPts val="0"/>
              </a:spcAft>
              <a:buClr>
                <a:schemeClr val="dk1"/>
              </a:buClr>
              <a:buSzPct val="25000"/>
              <a:buFont typeface="Arial"/>
              <a:buNone/>
            </a:pPr>
            <a:endParaRPr lang="en-US" sz="1050" dirty="0"/>
          </a:p>
          <a:p>
            <a:pPr marL="450850" indent="-342900"/>
            <a:endParaRPr lang="en-US" sz="1900" dirty="0">
              <a:latin typeface="Lato"/>
              <a:ea typeface="Lato"/>
              <a:cs typeface="Lato"/>
              <a:sym typeface="Lato"/>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2000" b="0" i="0" kern="1200" dirty="0">
                <a:solidFill>
                  <a:schemeClr val="tx1"/>
                </a:solidFill>
                <a:effectLst/>
                <a:latin typeface="+mn-lt"/>
                <a:ea typeface="+mn-ea"/>
                <a:cs typeface="+mn-cs"/>
              </a:rPr>
              <a:t>Image:</a:t>
            </a:r>
          </a:p>
          <a:p>
            <a:pPr marL="0" marR="0" indent="0" algn="l" defTabSz="914400" rtl="0" eaLnBrk="1" fontAlgn="auto" latinLnBrk="0" hangingPunct="1">
              <a:lnSpc>
                <a:spcPct val="100000"/>
              </a:lnSpc>
              <a:spcBef>
                <a:spcPts val="0"/>
              </a:spcBef>
              <a:spcAft>
                <a:spcPts val="0"/>
              </a:spcAft>
              <a:buClrTx/>
              <a:buSzTx/>
              <a:buFontTx/>
              <a:buNone/>
              <a:tabLst/>
              <a:defRPr/>
            </a:pPr>
            <a:r>
              <a:rPr lang="en-US" sz="2000" b="0" i="0" kern="1200" dirty="0">
                <a:solidFill>
                  <a:schemeClr val="tx1"/>
                </a:solidFill>
                <a:effectLst/>
                <a:latin typeface="+mn-lt"/>
                <a:ea typeface="+mn-ea"/>
                <a:cs typeface="+mn-cs"/>
              </a:rPr>
              <a:t>Title: </a:t>
            </a:r>
            <a:r>
              <a:rPr lang="en-US" sz="1200" b="0" i="0" kern="1200" dirty="0">
                <a:solidFill>
                  <a:schemeClr val="tx1"/>
                </a:solidFill>
                <a:effectLst/>
                <a:latin typeface="+mn-lt"/>
                <a:ea typeface="+mn-ea"/>
                <a:cs typeface="+mn-cs"/>
              </a:rPr>
              <a:t>Brain activity – </a:t>
            </a:r>
            <a:r>
              <a:rPr lang="en-US" sz="1200" b="0" i="0" kern="1200" dirty="0" err="1">
                <a:solidFill>
                  <a:schemeClr val="tx1"/>
                </a:solidFill>
                <a:effectLst/>
                <a:latin typeface="+mn-lt"/>
                <a:ea typeface="+mn-ea"/>
                <a:cs typeface="+mn-cs"/>
              </a:rPr>
              <a:t>Métacognition</a:t>
            </a:r>
            <a:endParaRPr lang="en-US" sz="2000" b="0" i="0" kern="1200" dirty="0">
              <a:solidFill>
                <a:schemeClr val="tx1"/>
              </a:solidFill>
              <a:effectLst/>
              <a:latin typeface="+mn-lt"/>
              <a:ea typeface="+mn-ea"/>
              <a:cs typeface="+mn-cs"/>
            </a:endParaRPr>
          </a:p>
          <a:p>
            <a:r>
              <a:rPr lang="en-US" sz="2000" b="0" i="0" kern="1200" dirty="0" err="1">
                <a:solidFill>
                  <a:schemeClr val="tx1"/>
                </a:solidFill>
                <a:effectLst/>
                <a:latin typeface="+mn-lt"/>
                <a:ea typeface="+mn-ea"/>
                <a:cs typeface="+mn-cs"/>
              </a:rPr>
              <a:t>Creator:benoitpetit</a:t>
            </a:r>
            <a:endParaRPr lang="en-US" sz="2000" b="0" i="0" kern="1200" dirty="0">
              <a:solidFill>
                <a:schemeClr val="tx1"/>
              </a:solidFill>
              <a:effectLst/>
              <a:latin typeface="+mn-lt"/>
              <a:ea typeface="+mn-ea"/>
              <a:cs typeface="+mn-cs"/>
            </a:endParaRPr>
          </a:p>
          <a:p>
            <a:r>
              <a:rPr lang="en-US" sz="2000" b="0" i="0" kern="1200" dirty="0">
                <a:solidFill>
                  <a:schemeClr val="tx1"/>
                </a:solidFill>
                <a:effectLst/>
                <a:latin typeface="+mn-lt"/>
                <a:ea typeface="+mn-ea"/>
                <a:cs typeface="+mn-cs"/>
              </a:rPr>
              <a:t>Source: https://</a:t>
            </a:r>
            <a:r>
              <a:rPr lang="en-US" sz="2000" b="0" i="0" kern="1200" dirty="0" err="1">
                <a:solidFill>
                  <a:schemeClr val="tx1"/>
                </a:solidFill>
                <a:effectLst/>
                <a:latin typeface="+mn-lt"/>
                <a:ea typeface="+mn-ea"/>
                <a:cs typeface="+mn-cs"/>
              </a:rPr>
              <a:t>openclipart.org</a:t>
            </a:r>
            <a:r>
              <a:rPr lang="en-US" sz="2000" b="0" i="0" kern="1200" dirty="0">
                <a:solidFill>
                  <a:schemeClr val="tx1"/>
                </a:solidFill>
                <a:effectLst/>
                <a:latin typeface="+mn-lt"/>
                <a:ea typeface="+mn-ea"/>
                <a:cs typeface="+mn-cs"/>
              </a:rPr>
              <a:t>/detail/193152/brain-activity-metacognition</a:t>
            </a:r>
          </a:p>
          <a:p>
            <a:r>
              <a:rPr lang="en-US" sz="2000" b="0" i="0" kern="1200" dirty="0">
                <a:solidFill>
                  <a:schemeClr val="tx1"/>
                </a:solidFill>
                <a:effectLst/>
                <a:latin typeface="+mn-lt"/>
                <a:ea typeface="+mn-ea"/>
                <a:cs typeface="+mn-cs"/>
              </a:rPr>
              <a:t>Copyright information: Creative </a:t>
            </a:r>
            <a:r>
              <a:rPr lang="en-US" sz="2000" b="0" i="0" kern="1200" dirty="0" err="1">
                <a:solidFill>
                  <a:schemeClr val="tx1"/>
                </a:solidFill>
                <a:effectLst/>
                <a:latin typeface="+mn-lt"/>
                <a:ea typeface="+mn-ea"/>
                <a:cs typeface="+mn-cs"/>
              </a:rPr>
              <a:t>Commonz</a:t>
            </a:r>
            <a:r>
              <a:rPr lang="en-US" sz="2000" b="0" i="0" kern="1200" dirty="0">
                <a:solidFill>
                  <a:schemeClr val="tx1"/>
                </a:solidFill>
                <a:effectLst/>
                <a:latin typeface="+mn-lt"/>
                <a:ea typeface="+mn-ea"/>
                <a:cs typeface="+mn-cs"/>
              </a:rPr>
              <a:t> Zero</a:t>
            </a:r>
            <a:r>
              <a:rPr lang="en-US" sz="2000" b="0" i="0" kern="1200" baseline="0" dirty="0">
                <a:solidFill>
                  <a:schemeClr val="tx1"/>
                </a:solidFill>
                <a:effectLst/>
                <a:latin typeface="+mn-lt"/>
                <a:ea typeface="+mn-ea"/>
                <a:cs typeface="+mn-cs"/>
              </a:rPr>
              <a:t> 1.0 Public Domain License </a:t>
            </a:r>
          </a:p>
          <a:p>
            <a:endParaRPr lang="en-US" sz="2000" b="0" i="0" kern="1200" baseline="0" dirty="0">
              <a:solidFill>
                <a:schemeClr val="tx1"/>
              </a:solidFill>
              <a:effectLst/>
              <a:latin typeface="+mn-lt"/>
              <a:ea typeface="+mn-ea"/>
              <a:cs typeface="+mn-cs"/>
            </a:endParaRPr>
          </a:p>
          <a:p>
            <a:endParaRPr lang="en-US" sz="2000" b="0" i="0" kern="1200" baseline="0" dirty="0">
              <a:solidFill>
                <a:schemeClr val="tx1"/>
              </a:solidFill>
              <a:effectLst/>
              <a:latin typeface="+mn-lt"/>
              <a:ea typeface="+mn-ea"/>
              <a:cs typeface="+mn-cs"/>
            </a:endParaRPr>
          </a:p>
          <a:p>
            <a:pPr marL="0" marR="0" lvl="0" indent="0" algn="l" rtl="0">
              <a:lnSpc>
                <a:spcPct val="90000"/>
              </a:lnSpc>
              <a:spcBef>
                <a:spcPts val="0"/>
              </a:spcBef>
              <a:spcAft>
                <a:spcPts val="0"/>
              </a:spcAft>
              <a:buClr>
                <a:schemeClr val="dk1"/>
              </a:buClr>
              <a:buSzPct val="25000"/>
              <a:buFont typeface="Arial"/>
              <a:buNone/>
            </a:pPr>
            <a:endParaRPr lang="en-US" sz="2000" dirty="0"/>
          </a:p>
          <a:p>
            <a:pPr marL="0" marR="0" lvl="0" indent="0" algn="l" defTabSz="914400" rtl="0" eaLnBrk="1" fontAlgn="auto" latinLnBrk="0" hangingPunct="1">
              <a:lnSpc>
                <a:spcPct val="90000"/>
              </a:lnSpc>
              <a:spcBef>
                <a:spcPts val="0"/>
              </a:spcBef>
              <a:spcAft>
                <a:spcPts val="0"/>
              </a:spcAft>
              <a:buClr>
                <a:schemeClr val="dk1"/>
              </a:buClr>
              <a:buSzPct val="25000"/>
              <a:buFont typeface="Arial"/>
              <a:buNone/>
              <a:tabLst/>
              <a:defRPr/>
            </a:pPr>
            <a:r>
              <a:rPr lang="en-US" sz="2000" b="0" i="0" u="none" strike="noStrike" cap="none" dirty="0">
                <a:solidFill>
                  <a:schemeClr val="dk1"/>
                </a:solidFill>
                <a:latin typeface="Arial"/>
                <a:ea typeface="Arial"/>
                <a:cs typeface="Arial"/>
                <a:sym typeface="Arial"/>
              </a:rPr>
              <a:t>Images: Original </a:t>
            </a:r>
            <a:r>
              <a:rPr lang="en-US" sz="2000" b="0" i="0" u="none" strike="noStrike" cap="none" dirty="0" err="1">
                <a:solidFill>
                  <a:schemeClr val="dk1"/>
                </a:solidFill>
                <a:latin typeface="Arial"/>
                <a:ea typeface="Arial"/>
                <a:cs typeface="Arial"/>
                <a:sym typeface="Arial"/>
              </a:rPr>
              <a:t>Tein</a:t>
            </a:r>
            <a:r>
              <a:rPr lang="en-US" sz="2000" b="0" i="0" u="none" strike="noStrike" cap="none" dirty="0">
                <a:solidFill>
                  <a:schemeClr val="dk1"/>
                </a:solidFill>
                <a:latin typeface="Arial"/>
                <a:ea typeface="Arial"/>
                <a:cs typeface="Arial"/>
                <a:sym typeface="Arial"/>
              </a:rPr>
              <a:t> Jung Illustration</a:t>
            </a:r>
            <a:r>
              <a:rPr lang="en-US" sz="2000" b="0" i="0" u="none" strike="noStrike" cap="none" baseline="0" dirty="0">
                <a:solidFill>
                  <a:schemeClr val="dk1"/>
                </a:solidFill>
                <a:latin typeface="Arial"/>
                <a:ea typeface="Arial"/>
                <a:cs typeface="Arial"/>
                <a:sym typeface="Arial"/>
              </a:rPr>
              <a:t> 2017.  </a:t>
            </a:r>
            <a:endParaRPr lang="en-US" sz="2000" b="0" i="0" u="none" strike="noStrike" cap="none" dirty="0">
              <a:solidFill>
                <a:schemeClr val="dk1"/>
              </a:solidFill>
              <a:latin typeface="Arial"/>
              <a:ea typeface="Arial"/>
              <a:cs typeface="Arial"/>
              <a:sym typeface="Arial"/>
            </a:endParaRPr>
          </a:p>
          <a:p>
            <a:endParaRPr lang="en-US" sz="2000" b="0" i="0" kern="1200" dirty="0">
              <a:solidFill>
                <a:schemeClr val="tx1"/>
              </a:solidFill>
              <a:effectLst/>
              <a:latin typeface="+mn-lt"/>
              <a:ea typeface="+mn-ea"/>
              <a:cs typeface="+mn-cs"/>
            </a:endParaRPr>
          </a:p>
          <a:p>
            <a:endParaRPr lang="en-US" sz="2000" dirty="0"/>
          </a:p>
          <a:p>
            <a:pPr marL="457200" marR="0" lvl="0" indent="-171450" algn="l" rtl="0">
              <a:lnSpc>
                <a:spcPct val="115000"/>
              </a:lnSpc>
              <a:spcBef>
                <a:spcPts val="500"/>
              </a:spcBef>
              <a:spcAft>
                <a:spcPts val="0"/>
              </a:spcAft>
              <a:buClr>
                <a:schemeClr val="dk1"/>
              </a:buClr>
              <a:buSzPct val="100000"/>
              <a:buFont typeface="Lato"/>
            </a:pPr>
            <a:endParaRPr lang="en-US" sz="2000" b="0" i="0" u="none" strike="noStrike" cap="none" dirty="0">
              <a:solidFill>
                <a:schemeClr val="dk1"/>
              </a:solidFill>
              <a:latin typeface="Lato"/>
              <a:ea typeface="Lato"/>
              <a:cs typeface="Lato"/>
              <a:sym typeface="Lato"/>
            </a:endParaRPr>
          </a:p>
          <a:p>
            <a:pPr marL="450850" indent="-342900"/>
            <a:endParaRPr lang="en-US" sz="1900" dirty="0">
              <a:latin typeface="Lato"/>
              <a:ea typeface="Lato"/>
              <a:cs typeface="Lato"/>
              <a:sym typeface="Lato"/>
            </a:endParaRPr>
          </a:p>
          <a:p>
            <a:pPr marL="107950" marR="0" lvl="0" indent="0" algn="l" rtl="0">
              <a:lnSpc>
                <a:spcPct val="90000"/>
              </a:lnSpc>
              <a:spcBef>
                <a:spcPts val="1000"/>
              </a:spcBef>
              <a:spcAft>
                <a:spcPts val="0"/>
              </a:spcAft>
              <a:buSzPct val="100000"/>
              <a:buNone/>
            </a:pPr>
            <a:endParaRPr lang="en-US" sz="1900" dirty="0">
              <a:latin typeface="Lato"/>
              <a:ea typeface="Lato"/>
              <a:cs typeface="Lato"/>
              <a:sym typeface="Lato"/>
            </a:endParaRPr>
          </a:p>
          <a:p>
            <a:endParaRPr lang="en-US" dirty="0"/>
          </a:p>
        </p:txBody>
      </p:sp>
      <p:sp>
        <p:nvSpPr>
          <p:cNvPr id="4" name="Slide Number Placeholder 3"/>
          <p:cNvSpPr>
            <a:spLocks noGrp="1"/>
          </p:cNvSpPr>
          <p:nvPr>
            <p:ph type="sldNum" sz="quarter" idx="10"/>
          </p:nvPr>
        </p:nvSpPr>
        <p:spPr/>
        <p:txBody>
          <a:bodyPr/>
          <a:lstStyle/>
          <a:p>
            <a:fld id="{FE403372-DB74-7E4B-A0C5-B7F8CBD4FAC5}" type="slidenum">
              <a:rPr lang="en-US" smtClean="0"/>
              <a:t>67</a:t>
            </a:fld>
            <a:endParaRPr lang="en-US"/>
          </a:p>
        </p:txBody>
      </p:sp>
    </p:spTree>
    <p:extLst>
      <p:ext uri="{BB962C8B-B14F-4D97-AF65-F5344CB8AC3E}">
        <p14:creationId xmlns:p14="http://schemas.microsoft.com/office/powerpoint/2010/main" val="97965402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90000"/>
              </a:lnSpc>
              <a:spcBef>
                <a:spcPts val="0"/>
              </a:spcBef>
              <a:spcAft>
                <a:spcPts val="0"/>
              </a:spcAft>
              <a:buClr>
                <a:schemeClr val="dk1"/>
              </a:buClr>
              <a:buSzPct val="25000"/>
              <a:buFont typeface="Arial"/>
              <a:buNone/>
            </a:pPr>
            <a:r>
              <a:rPr lang="es-MX" sz="2800" dirty="0"/>
              <a:t>El paludismo puede ser más grave en los niños que en los adultos. Los niños con paludismo grave pueden presentarse con anemia grave, crisis epiléptica/convulsiones, coma e hipoglucemia.</a:t>
            </a:r>
            <a:endParaRPr lang="en-US" dirty="0"/>
          </a:p>
        </p:txBody>
      </p:sp>
      <p:sp>
        <p:nvSpPr>
          <p:cNvPr id="4" name="Slide Number Placeholder 3"/>
          <p:cNvSpPr>
            <a:spLocks noGrp="1"/>
          </p:cNvSpPr>
          <p:nvPr>
            <p:ph type="sldNum" sz="quarter" idx="10"/>
          </p:nvPr>
        </p:nvSpPr>
        <p:spPr/>
        <p:txBody>
          <a:bodyPr/>
          <a:lstStyle/>
          <a:p>
            <a:fld id="{FE403372-DB74-7E4B-A0C5-B7F8CBD4FAC5}" type="slidenum">
              <a:rPr lang="en-US" smtClean="0"/>
              <a:t>68</a:t>
            </a:fld>
            <a:endParaRPr lang="en-US"/>
          </a:p>
        </p:txBody>
      </p:sp>
    </p:spTree>
    <p:extLst>
      <p:ext uri="{BB962C8B-B14F-4D97-AF65-F5344CB8AC3E}">
        <p14:creationId xmlns:p14="http://schemas.microsoft.com/office/powerpoint/2010/main" val="218077879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2200" dirty="0">
                <a:latin typeface="Calibri" panose="020F0502020204030204" pitchFamily="34" charset="0"/>
                <a:cs typeface="Calibri" panose="020F0502020204030204" pitchFamily="34" charset="0"/>
              </a:rPr>
              <a:t>La ingestión de sustancias químicas o medicamentos </a:t>
            </a:r>
          </a:p>
          <a:p>
            <a:pPr marL="800100" lvl="1" indent="-342900">
              <a:spcBef>
                <a:spcPts val="0"/>
              </a:spcBef>
              <a:buFont typeface="Arial" panose="020B0604020202020204" pitchFamily="34" charset="0"/>
              <a:buChar char="•"/>
            </a:pPr>
            <a:r>
              <a:rPr lang="es-MX" sz="2200" dirty="0">
                <a:latin typeface="Calibri" panose="020F0502020204030204" pitchFamily="34" charset="0"/>
                <a:cs typeface="Calibri" panose="020F0502020204030204" pitchFamily="34" charset="0"/>
              </a:rPr>
              <a:t>Es común en los niños</a:t>
            </a:r>
          </a:p>
          <a:p>
            <a:pPr marL="800100" lvl="1" indent="-342900">
              <a:spcBef>
                <a:spcPts val="0"/>
              </a:spcBef>
              <a:buFont typeface="Arial" panose="020B0604020202020204" pitchFamily="34" charset="0"/>
              <a:buChar char="•"/>
            </a:pPr>
            <a:r>
              <a:rPr lang="es-MX" sz="2200" dirty="0">
                <a:latin typeface="Calibri" panose="020F0502020204030204" pitchFamily="34" charset="0"/>
                <a:cs typeface="Calibri" panose="020F0502020204030204" pitchFamily="34" charset="0"/>
              </a:rPr>
              <a:t>Intente determinar qué fue lo que consumió el niño y trate de obtener una fotografía del envase</a:t>
            </a:r>
          </a:p>
          <a:p>
            <a:pPr marL="800100" lvl="1" indent="-342900">
              <a:spcBef>
                <a:spcPts val="0"/>
              </a:spcBef>
              <a:buFont typeface="Arial" panose="020B0604020202020204" pitchFamily="34" charset="0"/>
              <a:buChar char="•"/>
            </a:pPr>
            <a:r>
              <a:rPr lang="es-MX" sz="2200" dirty="0">
                <a:latin typeface="Calibri" panose="020F0502020204030204" pitchFamily="34" charset="0"/>
                <a:cs typeface="Calibri" panose="020F0502020204030204" pitchFamily="34" charset="0"/>
              </a:rPr>
              <a:t>Consulte de inmediato a un proveedor avanzado para que le brinde tratamiento</a:t>
            </a:r>
            <a:endParaRPr lang="en-US" sz="2200" dirty="0">
              <a:latin typeface="Calibri" panose="020F0502020204030204" pitchFamily="34" charset="0"/>
              <a:cs typeface="Calibri" panose="020F0502020204030204" pitchFamily="34" charset="0"/>
            </a:endParaRPr>
          </a:p>
          <a:p>
            <a:r>
              <a:rPr lang="es-MX" sz="2200" dirty="0">
                <a:latin typeface="Calibri" panose="020F0502020204030204" pitchFamily="34" charset="0"/>
                <a:cs typeface="Calibri" panose="020F0502020204030204" pitchFamily="34" charset="0"/>
              </a:rPr>
              <a:t>Considere la posibilidad de una ingestión inadvertida en niños menores de 6 años, y especialmente de 1 a 3 años:</a:t>
            </a:r>
          </a:p>
          <a:p>
            <a:pPr marL="742950" lvl="1" indent="-285750">
              <a:buFont typeface="Arial" charset="0"/>
              <a:buChar char="•"/>
            </a:pPr>
            <a:r>
              <a:rPr lang="es-MX" sz="2200" dirty="0">
                <a:latin typeface="Calibri" panose="020F0502020204030204" pitchFamily="34" charset="0"/>
                <a:cs typeface="Calibri" panose="020F0502020204030204" pitchFamily="34" charset="0"/>
              </a:rPr>
              <a:t>Pregunte por los signos y síntomas</a:t>
            </a:r>
          </a:p>
          <a:p>
            <a:pPr marL="742950" lvl="1" indent="-285750">
              <a:buFont typeface="Arial" charset="0"/>
              <a:buChar char="•"/>
            </a:pPr>
            <a:r>
              <a:rPr lang="es-MX" sz="2200" dirty="0">
                <a:latin typeface="Calibri" panose="020F0502020204030204" pitchFamily="34" charset="0"/>
                <a:cs typeface="Calibri" panose="020F0502020204030204" pitchFamily="34" charset="0"/>
              </a:rPr>
              <a:t>Realice un historial familiar exhaustivo</a:t>
            </a:r>
          </a:p>
          <a:p>
            <a:pPr marL="742950" lvl="1" indent="-285750">
              <a:buFont typeface="Arial" charset="0"/>
              <a:buChar char="•"/>
            </a:pPr>
            <a:r>
              <a:rPr lang="es-MX" sz="2200" dirty="0">
                <a:latin typeface="Calibri" panose="020F0502020204030204" pitchFamily="34" charset="0"/>
                <a:cs typeface="Calibri" panose="020F0502020204030204" pitchFamily="34" charset="0"/>
              </a:rPr>
              <a:t>Examine los frascos de la sustancia o el medicamento ingeridos</a:t>
            </a:r>
          </a:p>
          <a:p>
            <a:pPr marL="742950" lvl="1" indent="-285750">
              <a:buFont typeface="Arial" charset="0"/>
              <a:buChar char="•"/>
            </a:pPr>
            <a:r>
              <a:rPr lang="es-MX" sz="2200" dirty="0">
                <a:latin typeface="Calibri" panose="020F0502020204030204" pitchFamily="34" charset="0"/>
                <a:cs typeface="Calibri" panose="020F0502020204030204" pitchFamily="34" charset="0"/>
              </a:rPr>
              <a:t>Determine a qué hora ocurrió la ingestión</a:t>
            </a:r>
          </a:p>
          <a:p>
            <a:pPr marL="742950" lvl="1" indent="-285750">
              <a:buFont typeface="Arial" charset="0"/>
              <a:buChar char="•"/>
            </a:pPr>
            <a:r>
              <a:rPr lang="es-MX" sz="2200" dirty="0">
                <a:latin typeface="Calibri" panose="020F0502020204030204" pitchFamily="34" charset="0"/>
                <a:cs typeface="Calibri" panose="020F0502020204030204" pitchFamily="34" charset="0"/>
              </a:rPr>
              <a:t>Asegúrese de que otros niños no estén afectados</a:t>
            </a:r>
          </a:p>
          <a:p>
            <a:pPr marL="742950" lvl="1" indent="-285750">
              <a:buFont typeface="Arial" charset="0"/>
              <a:buChar char="•"/>
            </a:pPr>
            <a:r>
              <a:rPr lang="es-MX" sz="2200" dirty="0">
                <a:latin typeface="Calibri" panose="020F0502020204030204" pitchFamily="34" charset="0"/>
                <a:cs typeface="Calibri" panose="020F0502020204030204" pitchFamily="34" charset="0"/>
              </a:rPr>
              <a:t>Observe si hay signos de quemaduras en la boca o alrededor de esta</a:t>
            </a:r>
          </a:p>
          <a:p>
            <a:pPr marL="742950" lvl="1" indent="-285750">
              <a:buFont typeface="Arial" charset="0"/>
              <a:buChar char="•"/>
            </a:pPr>
            <a:r>
              <a:rPr lang="es-MX" sz="2200" dirty="0">
                <a:latin typeface="Calibri" panose="020F0502020204030204" pitchFamily="34" charset="0"/>
                <a:cs typeface="Calibri" panose="020F0502020204030204" pitchFamily="34" charset="0"/>
              </a:rPr>
              <a:t>Esté atento a estridores</a:t>
            </a:r>
          </a:p>
          <a:p>
            <a:pPr marL="742950" lvl="1" indent="-285750">
              <a:buFont typeface="Arial" charset="0"/>
              <a:buChar char="•"/>
            </a:pPr>
            <a:r>
              <a:rPr lang="es-MX" sz="2200" dirty="0">
                <a:latin typeface="Calibri" panose="020F0502020204030204" pitchFamily="34" charset="0"/>
                <a:cs typeface="Calibri" panose="020F0502020204030204" pitchFamily="34" charset="0"/>
              </a:rPr>
              <a:t>Los niños podrían tener que ser transferidos a una unidad de derivación para su ulterior tratamiento.</a:t>
            </a:r>
            <a:endParaRPr lang="en-US" sz="2200" b="1" i="1" dirty="0">
              <a:latin typeface="Calibri" panose="020F0502020204030204" pitchFamily="34" charset="0"/>
              <a:cs typeface="Calibri" panose="020F0502020204030204" pitchFamily="34" charset="0"/>
            </a:endParaRPr>
          </a:p>
          <a:p>
            <a:pPr lvl="1">
              <a:spcBef>
                <a:spcPts val="0"/>
              </a:spcBef>
            </a:pPr>
            <a:endParaRPr lang="en-US" sz="2200" dirty="0">
              <a:latin typeface="Calibri" panose="020F0502020204030204" pitchFamily="34" charset="0"/>
              <a:cs typeface="Calibri" panose="020F0502020204030204" pitchFamily="34" charset="0"/>
            </a:endParaRPr>
          </a:p>
          <a:p>
            <a:endParaRPr lang="en-US" sz="220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0"/>
          </p:nvPr>
        </p:nvSpPr>
        <p:spPr/>
        <p:txBody>
          <a:bodyPr/>
          <a:lstStyle/>
          <a:p>
            <a:fld id="{FE403372-DB74-7E4B-A0C5-B7F8CBD4FAC5}" type="slidenum">
              <a:rPr lang="en-US" smtClean="0"/>
              <a:t>69</a:t>
            </a:fld>
            <a:endParaRPr lang="en-US"/>
          </a:p>
        </p:txBody>
      </p:sp>
    </p:spTree>
    <p:extLst>
      <p:ext uri="{BB962C8B-B14F-4D97-AF65-F5344CB8AC3E}">
        <p14:creationId xmlns:p14="http://schemas.microsoft.com/office/powerpoint/2010/main" val="39049880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8: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1371600" lvl="0" indent="0">
              <a:lnSpc>
                <a:spcPct val="100000"/>
              </a:lnSpc>
              <a:spcBef>
                <a:spcPts val="0"/>
              </a:spcBef>
              <a:buSzPts val="625"/>
              <a:buNone/>
            </a:pPr>
            <a:r>
              <a:rPr lang="es-MX" sz="1100" dirty="0"/>
              <a:t>VÍA AÉREA</a:t>
            </a:r>
          </a:p>
          <a:p>
            <a:pPr marL="1714500">
              <a:lnSpc>
                <a:spcPct val="100000"/>
              </a:lnSpc>
              <a:spcBef>
                <a:spcPts val="0"/>
              </a:spcBef>
              <a:buSzPts val="625"/>
            </a:pPr>
            <a:r>
              <a:rPr lang="es-MX" sz="1100" dirty="0"/>
              <a:t>Las personas con el estado mental alterado no son capaces de proteger su vía aérea y pueden asfixiarse con el vómito</a:t>
            </a:r>
          </a:p>
          <a:p>
            <a:pPr marL="1714500">
              <a:lnSpc>
                <a:spcPct val="100000"/>
              </a:lnSpc>
              <a:spcBef>
                <a:spcPts val="0"/>
              </a:spcBef>
              <a:buSzPts val="625"/>
            </a:pPr>
            <a:endParaRPr lang="es-MX" sz="1200" u="sng" dirty="0">
              <a:solidFill>
                <a:schemeClr val="dk1"/>
              </a:solidFill>
              <a:latin typeface="Calibri"/>
              <a:ea typeface="Calibri"/>
              <a:cs typeface="Calibri"/>
              <a:sym typeface="Calibri"/>
            </a:endParaRPr>
          </a:p>
          <a:p>
            <a:pPr marL="1371600" lvl="0" indent="0">
              <a:lnSpc>
                <a:spcPct val="100000"/>
              </a:lnSpc>
              <a:spcBef>
                <a:spcPts val="0"/>
              </a:spcBef>
              <a:buSzPts val="625"/>
              <a:buNone/>
            </a:pPr>
            <a:r>
              <a:rPr lang="es-MX" sz="1100" dirty="0"/>
              <a:t>RESPIRACIÓN </a:t>
            </a:r>
          </a:p>
          <a:p>
            <a:pPr marL="1714500">
              <a:lnSpc>
                <a:spcPct val="100000"/>
              </a:lnSpc>
              <a:spcBef>
                <a:spcPts val="0"/>
              </a:spcBef>
              <a:buSzPts val="625"/>
            </a:pPr>
            <a:r>
              <a:rPr lang="es-MX" sz="1100" dirty="0"/>
              <a:t>La hipoxemia puede ser una causa de alteración del estado mental</a:t>
            </a:r>
          </a:p>
          <a:p>
            <a:pPr marL="1714500">
              <a:lnSpc>
                <a:spcPct val="100000"/>
              </a:lnSpc>
              <a:spcBef>
                <a:spcPts val="0"/>
              </a:spcBef>
              <a:buSzPts val="625"/>
            </a:pPr>
            <a:r>
              <a:rPr lang="es-MX" sz="1100" dirty="0"/>
              <a:t>Observe si hay signos de dificultad respiratoria o de cianosis</a:t>
            </a:r>
          </a:p>
          <a:p>
            <a:pPr marL="1714500">
              <a:lnSpc>
                <a:spcPct val="100000"/>
              </a:lnSpc>
              <a:spcBef>
                <a:spcPts val="0"/>
              </a:spcBef>
              <a:buSzPts val="625"/>
            </a:pPr>
            <a:r>
              <a:rPr lang="es-MX" sz="1100" dirty="0"/>
              <a:t>La respiración lenta y profunda puede deberse a </a:t>
            </a:r>
            <a:r>
              <a:rPr lang="es-MX" sz="1100" dirty="0" err="1"/>
              <a:t>cetoacidosis</a:t>
            </a:r>
            <a:r>
              <a:rPr lang="es-MX" sz="1100" dirty="0"/>
              <a:t> diabética o intoxicación</a:t>
            </a:r>
          </a:p>
          <a:p>
            <a:pPr marL="1714500">
              <a:lnSpc>
                <a:spcPct val="100000"/>
              </a:lnSpc>
              <a:spcBef>
                <a:spcPts val="0"/>
              </a:spcBef>
              <a:buSzPts val="625"/>
            </a:pPr>
            <a:endParaRPr lang="es-MX" sz="1200" u="sng" dirty="0">
              <a:solidFill>
                <a:schemeClr val="dk1"/>
              </a:solidFill>
              <a:latin typeface="Calibri"/>
              <a:ea typeface="Calibri"/>
              <a:cs typeface="Calibri"/>
              <a:sym typeface="Calibri"/>
            </a:endParaRPr>
          </a:p>
          <a:p>
            <a:pPr marL="1371600" lvl="0" indent="0">
              <a:lnSpc>
                <a:spcPct val="100000"/>
              </a:lnSpc>
              <a:spcBef>
                <a:spcPts val="0"/>
              </a:spcBef>
              <a:buSzPts val="625"/>
              <a:buNone/>
            </a:pPr>
            <a:r>
              <a:rPr lang="es-MX" sz="1100" dirty="0"/>
              <a:t>CIRCULACIÓN</a:t>
            </a:r>
          </a:p>
          <a:p>
            <a:pPr marL="1714500">
              <a:lnSpc>
                <a:spcPct val="100000"/>
              </a:lnSpc>
              <a:spcBef>
                <a:spcPts val="0"/>
              </a:spcBef>
              <a:buSzPts val="625"/>
            </a:pPr>
            <a:r>
              <a:rPr lang="es-MX" sz="1100" dirty="0"/>
              <a:t>La falta de perfusión cerebral puede causar alteración del estado mental</a:t>
            </a:r>
          </a:p>
          <a:p>
            <a:pPr marL="1714500">
              <a:lnSpc>
                <a:spcPct val="100000"/>
              </a:lnSpc>
              <a:spcBef>
                <a:spcPts val="0"/>
              </a:spcBef>
              <a:buSzPts val="625"/>
            </a:pPr>
            <a:r>
              <a:rPr lang="es-MX" sz="1100" dirty="0"/>
              <a:t>Observe si hay signos de choque (baja presión arterial, frecuencia cardíaca elevada, retraso del llenado capilar) y trátelos. </a:t>
            </a:r>
            <a:endParaRPr lang="es-MX" sz="1200" u="sng" strike="noStrike" cap="none" dirty="0">
              <a:solidFill>
                <a:schemeClr val="dk1"/>
              </a:solidFill>
              <a:latin typeface="Calibri"/>
              <a:ea typeface="Calibri"/>
              <a:cs typeface="Calibri"/>
              <a:sym typeface="Calibri"/>
            </a:endParaRPr>
          </a:p>
        </p:txBody>
      </p:sp>
      <p:sp>
        <p:nvSpPr>
          <p:cNvPr id="116" name="Google Shape;116;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r>
              <a:rPr lang="en-US" baseline="0"/>
              <a:t>Image</a:t>
            </a: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Title: </a:t>
            </a:r>
            <a:r>
              <a:rPr lang="en-US" sz="900" b="0" i="0" kern="1200" dirty="0">
                <a:solidFill>
                  <a:schemeClr val="tx1"/>
                </a:solidFill>
                <a:effectLst/>
                <a:latin typeface="+mn-lt"/>
                <a:ea typeface="+mn-ea"/>
                <a:cs typeface="+mn-cs"/>
              </a:rPr>
              <a:t>Deep thought</a:t>
            </a:r>
            <a:r>
              <a:rPr lang="en-US" sz="900" b="0" i="0" kern="1200" baseline="0" dirty="0">
                <a:solidFill>
                  <a:schemeClr val="tx1"/>
                </a:solidFill>
                <a:effectLst/>
                <a:latin typeface="+mn-lt"/>
                <a:ea typeface="+mn-ea"/>
                <a:cs typeface="+mn-cs"/>
              </a:rPr>
              <a:t> </a:t>
            </a:r>
            <a:endParaRPr lang="en-US" sz="1200" b="0" i="0" kern="1200" dirty="0">
              <a:solidFill>
                <a:schemeClr val="tx1"/>
              </a:solidFill>
              <a:effectLst/>
              <a:latin typeface="+mn-lt"/>
              <a:ea typeface="+mn-ea"/>
              <a:cs typeface="+mn-cs"/>
            </a:endParaRPr>
          </a:p>
          <a:p>
            <a:r>
              <a:rPr lang="en-US" sz="1200" b="0" i="0" kern="1200" dirty="0" err="1">
                <a:solidFill>
                  <a:schemeClr val="tx1"/>
                </a:solidFill>
                <a:effectLst/>
                <a:latin typeface="+mn-lt"/>
                <a:ea typeface="+mn-ea"/>
                <a:cs typeface="+mn-cs"/>
              </a:rPr>
              <a:t>Creator:GDL</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Source: https://</a:t>
            </a:r>
            <a:r>
              <a:rPr lang="en-US" sz="1200" b="0" i="0" kern="1200" dirty="0" err="1">
                <a:solidFill>
                  <a:schemeClr val="tx1"/>
                </a:solidFill>
                <a:effectLst/>
                <a:latin typeface="+mn-lt"/>
                <a:ea typeface="+mn-ea"/>
                <a:cs typeface="+mn-cs"/>
              </a:rPr>
              <a:t>openclipart.org</a:t>
            </a:r>
            <a:r>
              <a:rPr lang="en-US" sz="1200" b="0" i="0" kern="1200" dirty="0">
                <a:solidFill>
                  <a:schemeClr val="tx1"/>
                </a:solidFill>
                <a:effectLst/>
                <a:latin typeface="+mn-lt"/>
                <a:ea typeface="+mn-ea"/>
                <a:cs typeface="+mn-cs"/>
              </a:rPr>
              <a:t>/detail/221707/deep-thought</a:t>
            </a:r>
          </a:p>
          <a:p>
            <a:r>
              <a:rPr lang="en-US" sz="1200" b="0" i="0" kern="1200" dirty="0">
                <a:solidFill>
                  <a:schemeClr val="tx1"/>
                </a:solidFill>
                <a:effectLst/>
                <a:latin typeface="+mn-lt"/>
                <a:ea typeface="+mn-ea"/>
                <a:cs typeface="+mn-cs"/>
              </a:rPr>
              <a:t>Copyright information: Creative </a:t>
            </a:r>
            <a:r>
              <a:rPr lang="en-US" sz="1200" b="0" i="0" kern="1200" dirty="0" err="1">
                <a:solidFill>
                  <a:schemeClr val="tx1"/>
                </a:solidFill>
                <a:effectLst/>
                <a:latin typeface="+mn-lt"/>
                <a:ea typeface="+mn-ea"/>
                <a:cs typeface="+mn-cs"/>
              </a:rPr>
              <a:t>Commonz</a:t>
            </a:r>
            <a:r>
              <a:rPr lang="en-US" sz="1200" b="0" i="0" kern="1200" dirty="0">
                <a:solidFill>
                  <a:schemeClr val="tx1"/>
                </a:solidFill>
                <a:effectLst/>
                <a:latin typeface="+mn-lt"/>
                <a:ea typeface="+mn-ea"/>
                <a:cs typeface="+mn-cs"/>
              </a:rPr>
              <a:t> Zero</a:t>
            </a:r>
            <a:r>
              <a:rPr lang="en-US" sz="1200" b="0" i="0" kern="1200" baseline="0" dirty="0">
                <a:solidFill>
                  <a:schemeClr val="tx1"/>
                </a:solidFill>
                <a:effectLst/>
                <a:latin typeface="+mn-lt"/>
                <a:ea typeface="+mn-ea"/>
                <a:cs typeface="+mn-cs"/>
              </a:rPr>
              <a:t> 1.0 Public Domain License </a:t>
            </a: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E403372-DB74-7E4B-A0C5-B7F8CBD4FAC5}" type="slidenum">
              <a:rPr lang="en-US" smtClean="0"/>
              <a:t>70</a:t>
            </a:fld>
            <a:endParaRPr lang="en-US"/>
          </a:p>
        </p:txBody>
      </p:sp>
    </p:spTree>
    <p:extLst>
      <p:ext uri="{BB962C8B-B14F-4D97-AF65-F5344CB8AC3E}">
        <p14:creationId xmlns:p14="http://schemas.microsoft.com/office/powerpoint/2010/main" val="182450393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
        <p:cNvGrpSpPr/>
        <p:nvPr/>
      </p:nvGrpSpPr>
      <p:grpSpPr>
        <a:xfrm>
          <a:off x="0" y="0"/>
          <a:ext cx="0" cy="0"/>
          <a:chOff x="0" y="0"/>
          <a:chExt cx="0" cy="0"/>
        </a:xfrm>
      </p:grpSpPr>
      <p:sp>
        <p:nvSpPr>
          <p:cNvPr id="638" name="Google Shape;638;p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9" name="Google Shape;639;p7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chemeClr val="dk1"/>
              </a:buClr>
              <a:buSzPts val="1200"/>
              <a:buFont typeface="Arial"/>
              <a:buChar char="•"/>
            </a:pPr>
            <a:r>
              <a:rPr lang="en-US" sz="1200" dirty="0">
                <a:solidFill>
                  <a:schemeClr val="dk1"/>
                </a:solidFill>
                <a:latin typeface="Calibri"/>
                <a:ea typeface="Calibri"/>
                <a:cs typeface="Calibri"/>
                <a:sym typeface="Calibri"/>
              </a:rPr>
              <a:t>Disposition depends on the cause of altered mental status. </a:t>
            </a:r>
            <a:endParaRPr dirty="0"/>
          </a:p>
          <a:p>
            <a:pPr marL="171450" lvl="0" indent="-171450" algn="l" rtl="0">
              <a:spcBef>
                <a:spcPts val="0"/>
              </a:spcBef>
              <a:spcAft>
                <a:spcPts val="0"/>
              </a:spcAft>
              <a:buClr>
                <a:schemeClr val="dk1"/>
              </a:buClr>
              <a:buSzPts val="1200"/>
              <a:buFont typeface="Arial"/>
              <a:buChar char="•"/>
            </a:pPr>
            <a:r>
              <a:rPr lang="en-US" sz="1200" dirty="0">
                <a:solidFill>
                  <a:schemeClr val="dk1"/>
                </a:solidFill>
                <a:latin typeface="Calibri"/>
                <a:ea typeface="Calibri"/>
                <a:cs typeface="Calibri"/>
                <a:sym typeface="Calibri"/>
              </a:rPr>
              <a:t>Causes of altered mental status that cannot be rapidly corrected or which might return after medications wear off need management in a hospital setting.</a:t>
            </a:r>
            <a:endParaRPr dirty="0"/>
          </a:p>
          <a:p>
            <a:pPr marL="171450" lvl="0" indent="-171450" algn="l" rtl="0">
              <a:spcBef>
                <a:spcPts val="0"/>
              </a:spcBef>
              <a:spcAft>
                <a:spcPts val="0"/>
              </a:spcAft>
              <a:buClr>
                <a:schemeClr val="dk1"/>
              </a:buClr>
              <a:buSzPts val="1200"/>
              <a:buFont typeface="Arial"/>
              <a:buChar char="•"/>
            </a:pPr>
            <a:r>
              <a:rPr lang="en-US" sz="1200" dirty="0">
                <a:solidFill>
                  <a:schemeClr val="dk1"/>
                </a:solidFill>
                <a:latin typeface="Calibri"/>
                <a:ea typeface="Calibri"/>
                <a:cs typeface="Calibri"/>
                <a:sym typeface="Calibri"/>
              </a:rPr>
              <a:t>Any patient with altered mental status must be closely monitored for airway problems.</a:t>
            </a:r>
            <a:endParaRPr dirty="0"/>
          </a:p>
          <a:p>
            <a:pPr marL="171450" lvl="0" indent="-171450" algn="l" rtl="0">
              <a:spcBef>
                <a:spcPts val="0"/>
              </a:spcBef>
              <a:spcAft>
                <a:spcPts val="0"/>
              </a:spcAft>
              <a:buClr>
                <a:schemeClr val="dk1"/>
              </a:buClr>
              <a:buSzPts val="1200"/>
              <a:buFont typeface="Arial"/>
              <a:buChar char="•"/>
            </a:pPr>
            <a:r>
              <a:rPr lang="en-US" sz="1200" dirty="0">
                <a:solidFill>
                  <a:schemeClr val="dk1"/>
                </a:solidFill>
                <a:latin typeface="Calibri"/>
                <a:ea typeface="Calibri"/>
                <a:cs typeface="Calibri"/>
                <a:sym typeface="Calibri"/>
              </a:rPr>
              <a:t>Consider handover/transfer to a provider with advanced airway capabilities.</a:t>
            </a:r>
            <a:endParaRPr dirty="0"/>
          </a:p>
          <a:p>
            <a:pPr marL="171450" lvl="0" indent="-171450" algn="l" rtl="0">
              <a:spcBef>
                <a:spcPts val="0"/>
              </a:spcBef>
              <a:spcAft>
                <a:spcPts val="0"/>
              </a:spcAft>
              <a:buClr>
                <a:schemeClr val="dk1"/>
              </a:buClr>
              <a:buSzPts val="1200"/>
              <a:buFont typeface="Arial"/>
              <a:buChar char="•"/>
            </a:pPr>
            <a:r>
              <a:rPr lang="en-US" sz="1200" dirty="0">
                <a:solidFill>
                  <a:schemeClr val="dk1"/>
                </a:solidFill>
                <a:latin typeface="Calibri"/>
                <a:ea typeface="Calibri"/>
                <a:cs typeface="Calibri"/>
                <a:sym typeface="Calibri"/>
              </a:rPr>
              <a:t>If the underlying cause of the low blood glucose is not identified and treated, patients with </a:t>
            </a:r>
            <a:r>
              <a:rPr lang="en-US" sz="1200" dirty="0" err="1">
                <a:solidFill>
                  <a:schemeClr val="dk1"/>
                </a:solidFill>
                <a:latin typeface="Calibri"/>
                <a:ea typeface="Calibri"/>
                <a:cs typeface="Calibri"/>
                <a:sym typeface="Calibri"/>
              </a:rPr>
              <a:t>hypoglycaemia</a:t>
            </a:r>
            <a:r>
              <a:rPr lang="en-US" sz="1200" dirty="0">
                <a:solidFill>
                  <a:schemeClr val="dk1"/>
                </a:solidFill>
                <a:latin typeface="Calibri"/>
                <a:ea typeface="Calibri"/>
                <a:cs typeface="Calibri"/>
                <a:sym typeface="Calibri"/>
              </a:rPr>
              <a:t> who improved with glucose may develop low blood glucose again and may require repeat treatments. These patients need to be monitored closely.</a:t>
            </a:r>
            <a:endParaRPr dirty="0"/>
          </a:p>
          <a:p>
            <a:pPr marL="171450" lvl="0" indent="-171450" algn="l" rtl="0">
              <a:spcBef>
                <a:spcPts val="0"/>
              </a:spcBef>
              <a:spcAft>
                <a:spcPts val="0"/>
              </a:spcAft>
              <a:buClr>
                <a:schemeClr val="dk1"/>
              </a:buClr>
              <a:buSzPts val="1200"/>
              <a:buFont typeface="Arial"/>
              <a:buChar char="•"/>
            </a:pPr>
            <a:r>
              <a:rPr lang="en-US" sz="1200" dirty="0">
                <a:solidFill>
                  <a:schemeClr val="dk1"/>
                </a:solidFill>
                <a:latin typeface="Calibri"/>
                <a:ea typeface="Calibri"/>
                <a:cs typeface="Calibri"/>
                <a:sym typeface="Calibri"/>
              </a:rPr>
              <a:t>Naloxone (opioid reversal agent) effects only last approximately 1 hour. Many opioid medications are longer-acting and may need more doses of naloxone to reverse the opioid effects. Any patient treated with naloxone must be monitored closely. Make sure the new provider knows the patient has been given naloxone and may need additional doses.</a:t>
            </a:r>
            <a:endParaRPr dirty="0"/>
          </a:p>
          <a:p>
            <a:pPr marL="0" lvl="0" indent="0" algn="l" rtl="0">
              <a:spcBef>
                <a:spcPts val="0"/>
              </a:spcBef>
              <a:spcAft>
                <a:spcPts val="0"/>
              </a:spcAft>
              <a:buNone/>
            </a:pPr>
            <a:endParaRPr dirty="0"/>
          </a:p>
        </p:txBody>
      </p:sp>
      <p:sp>
        <p:nvSpPr>
          <p:cNvPr id="640" name="Google Shape;640;p7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71</a:t>
            </a:fld>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a:p>
          <a:p>
            <a:endParaRPr lang="en-US"/>
          </a:p>
        </p:txBody>
      </p:sp>
      <p:sp>
        <p:nvSpPr>
          <p:cNvPr id="4" name="Slide Number Placeholder 3"/>
          <p:cNvSpPr>
            <a:spLocks noGrp="1"/>
          </p:cNvSpPr>
          <p:nvPr>
            <p:ph type="sldNum" sz="quarter" idx="10"/>
          </p:nvPr>
        </p:nvSpPr>
        <p:spPr/>
        <p:txBody>
          <a:bodyPr/>
          <a:lstStyle/>
          <a:p>
            <a:fld id="{FE403372-DB74-7E4B-A0C5-B7F8CBD4FAC5}" type="slidenum">
              <a:rPr lang="en-US" smtClean="0"/>
              <a:t>72</a:t>
            </a:fld>
            <a:endParaRPr lang="en-US"/>
          </a:p>
        </p:txBody>
      </p:sp>
    </p:spTree>
    <p:extLst>
      <p:ext uri="{BB962C8B-B14F-4D97-AF65-F5344CB8AC3E}">
        <p14:creationId xmlns:p14="http://schemas.microsoft.com/office/powerpoint/2010/main" val="343915809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a:lnSpc>
                <a:spcPct val="107000"/>
              </a:lnSpc>
              <a:spcAft>
                <a:spcPts val="800"/>
              </a:spcAft>
            </a:pPr>
            <a:r>
              <a:rPr lang="en-NZ" sz="1800" b="0" i="0" dirty="0">
                <a:solidFill>
                  <a:srgbClr val="000000"/>
                </a:solidFill>
                <a:effectLst/>
                <a:latin typeface="Calibri" panose="020F0502020204030204" pitchFamily="34" charset="0"/>
              </a:rPr>
              <a:t>In the second part of this module we will consider the secondary exam and causes of altered mental status. We will start with the components of the secondary exam. </a:t>
            </a:r>
          </a:p>
          <a:p>
            <a:pPr marL="457200" marR="0" lvl="0" indent="-228600" algn="l" defTabSz="914400" rtl="0" eaLnBrk="1" fontAlgn="auto" latinLnBrk="0" hangingPunct="1">
              <a:lnSpc>
                <a:spcPct val="107000"/>
              </a:lnSpc>
              <a:spcBef>
                <a:spcPts val="0"/>
              </a:spcBef>
              <a:spcAft>
                <a:spcPts val="800"/>
              </a:spcAft>
              <a:buClr>
                <a:srgbClr val="000000"/>
              </a:buClr>
              <a:buSzPts val="1400"/>
              <a:buFont typeface="Arial"/>
              <a:buNone/>
              <a:tabLst/>
              <a:defRPr/>
            </a:pPr>
            <a:r>
              <a:rPr lang="es-MX" sz="1800" dirty="0"/>
              <a:t>Una persona con el estado mental alterado puede ser incapaz de responder preguntas, por lo que solo la exploración física permitirá hallar indicios para determinar la causa. Siempre haga primero la evaluación ABCDE. Con la evaluación inicial ABCDE se detectan y tratan trastornos o lesiones potencialmente mortales. En la evaluación secundaria se observan cambios en el estado del paciente o causas menos obvias que se puedan haber pasado por alto durante la evaluación ABCDE. Si en la evaluación secundaria detecta una afección ABCDE, DETÉNGASE Y REANUDE INMEDIATAMENTE LA EVALUACIÓN ABCDE para tratarla.</a:t>
            </a:r>
          </a:p>
          <a:p>
            <a:pPr>
              <a:lnSpc>
                <a:spcPct val="107000"/>
              </a:lnSpc>
              <a:spcAft>
                <a:spcPts val="800"/>
              </a:spcAft>
            </a:pPr>
            <a:endParaRPr lang="en-CH" sz="18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96" name="Shape 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5214082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7"/>
        <p:cNvGrpSpPr/>
        <p:nvPr/>
      </p:nvGrpSpPr>
      <p:grpSpPr>
        <a:xfrm>
          <a:off x="0" y="0"/>
          <a:ext cx="0" cy="0"/>
          <a:chOff x="0" y="0"/>
          <a:chExt cx="0" cy="0"/>
        </a:xfrm>
      </p:grpSpPr>
      <p:sp>
        <p:nvSpPr>
          <p:cNvPr id="658" name="Google Shape;658;p7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9" name="Google Shape;659;p7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60" name="Google Shape;660;p7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74</a:t>
            </a:fld>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3"/>
        <p:cNvGrpSpPr/>
        <p:nvPr/>
      </p:nvGrpSpPr>
      <p:grpSpPr>
        <a:xfrm>
          <a:off x="0" y="0"/>
          <a:ext cx="0" cy="0"/>
          <a:chOff x="0" y="0"/>
          <a:chExt cx="0" cy="0"/>
        </a:xfrm>
      </p:grpSpPr>
      <p:sp>
        <p:nvSpPr>
          <p:cNvPr id="664" name="Google Shape;664;p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5" name="Google Shape;665;p7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66" name="Google Shape;666;p7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75</a:t>
            </a:fld>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9"/>
        <p:cNvGrpSpPr/>
        <p:nvPr/>
      </p:nvGrpSpPr>
      <p:grpSpPr>
        <a:xfrm>
          <a:off x="0" y="0"/>
          <a:ext cx="0" cy="0"/>
          <a:chOff x="0" y="0"/>
          <a:chExt cx="0" cy="0"/>
        </a:xfrm>
      </p:grpSpPr>
      <p:sp>
        <p:nvSpPr>
          <p:cNvPr id="670" name="Google Shape;670;p7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71" name="Google Shape;671;p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a:p>
          <a:p>
            <a:endParaRPr lang="en-US"/>
          </a:p>
        </p:txBody>
      </p:sp>
      <p:sp>
        <p:nvSpPr>
          <p:cNvPr id="4" name="Slide Number Placeholder 3"/>
          <p:cNvSpPr>
            <a:spLocks noGrp="1"/>
          </p:cNvSpPr>
          <p:nvPr>
            <p:ph type="sldNum" sz="quarter" idx="10"/>
          </p:nvPr>
        </p:nvSpPr>
        <p:spPr/>
        <p:txBody>
          <a:bodyPr/>
          <a:lstStyle/>
          <a:p>
            <a:fld id="{FE403372-DB74-7E4B-A0C5-B7F8CBD4FAC5}" type="slidenum">
              <a:rPr lang="en-US" smtClean="0"/>
              <a:t>77</a:t>
            </a:fld>
            <a:endParaRPr lang="en-US"/>
          </a:p>
        </p:txBody>
      </p:sp>
    </p:spTree>
    <p:extLst>
      <p:ext uri="{BB962C8B-B14F-4D97-AF65-F5344CB8AC3E}">
        <p14:creationId xmlns:p14="http://schemas.microsoft.com/office/powerpoint/2010/main" val="9902283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9: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1371600" lvl="0" indent="0">
              <a:lnSpc>
                <a:spcPct val="100000"/>
              </a:lnSpc>
              <a:spcBef>
                <a:spcPts val="0"/>
              </a:spcBef>
              <a:buSzPts val="625"/>
              <a:buNone/>
            </a:pPr>
            <a:r>
              <a:rPr lang="es-MX" sz="2400" dirty="0"/>
              <a:t>DISFUNCIÓN NEUROLÓGICA </a:t>
            </a:r>
            <a:endParaRPr lang="es-MX" sz="2500" u="sng" strike="noStrike" cap="none" dirty="0">
              <a:solidFill>
                <a:schemeClr val="dk1"/>
              </a:solidFill>
              <a:latin typeface="Calibri"/>
              <a:ea typeface="Calibri"/>
              <a:cs typeface="Calibri"/>
              <a:sym typeface="Calibri"/>
            </a:endParaRPr>
          </a:p>
          <a:p>
            <a:pPr marL="1600200" lvl="3" indent="-228600">
              <a:buSzPts val="2000"/>
            </a:pPr>
            <a:r>
              <a:rPr lang="es-MX" sz="2000" b="1" dirty="0"/>
              <a:t>Aplique</a:t>
            </a:r>
            <a:r>
              <a:rPr lang="es-MX" sz="2000" dirty="0"/>
              <a:t> la escala AVDI o la escala de coma de Glasgow</a:t>
            </a:r>
          </a:p>
          <a:p>
            <a:pPr marL="1600200" lvl="3" indent="-228600">
              <a:buSzPts val="2000"/>
            </a:pPr>
            <a:r>
              <a:rPr lang="es-MX" sz="2000" b="1" dirty="0"/>
              <a:t>Observe</a:t>
            </a:r>
            <a:r>
              <a:rPr lang="es-MX" sz="2000" dirty="0"/>
              <a:t> el nivel de glucosa </a:t>
            </a:r>
          </a:p>
          <a:p>
            <a:pPr marL="2057400" lvl="4" indent="-228600">
              <a:buSzPts val="2000"/>
            </a:pPr>
            <a:r>
              <a:rPr lang="es-MX" sz="2000" dirty="0"/>
              <a:t>La hipoglucemia o la hiperglucemia pueden causar alteración del estado mental</a:t>
            </a:r>
          </a:p>
          <a:p>
            <a:pPr marL="1600200" lvl="3" indent="-228600">
              <a:buSzPts val="2000"/>
            </a:pPr>
            <a:r>
              <a:rPr lang="es-MX" sz="2000" b="1" dirty="0"/>
              <a:t>Revise</a:t>
            </a:r>
            <a:r>
              <a:rPr lang="es-MX" sz="2000" dirty="0"/>
              <a:t> las pupilas:</a:t>
            </a:r>
          </a:p>
          <a:p>
            <a:pPr marL="2057400" lvl="4" indent="-228600" algn="l" rtl="0">
              <a:lnSpc>
                <a:spcPct val="90000"/>
              </a:lnSpc>
              <a:spcBef>
                <a:spcPts val="500"/>
              </a:spcBef>
              <a:spcAft>
                <a:spcPts val="0"/>
              </a:spcAft>
              <a:buClr>
                <a:schemeClr val="dk1"/>
              </a:buClr>
              <a:buSzPts val="2000"/>
              <a:buChar char="•"/>
            </a:pPr>
            <a:r>
              <a:rPr lang="es-MX" sz="2000" i="1" dirty="0"/>
              <a:t>Pupilas muy pequeñas: posible sobredosis de opioides o intoxicación por pesticidas</a:t>
            </a:r>
          </a:p>
          <a:p>
            <a:pPr marL="2057400" lvl="4" indent="-228600" algn="l" rtl="0">
              <a:lnSpc>
                <a:spcPct val="90000"/>
              </a:lnSpc>
              <a:spcBef>
                <a:spcPts val="500"/>
              </a:spcBef>
              <a:spcAft>
                <a:spcPts val="0"/>
              </a:spcAft>
              <a:buClr>
                <a:schemeClr val="dk1"/>
              </a:buClr>
              <a:buSzPts val="2000"/>
              <a:buChar char="•"/>
            </a:pPr>
            <a:r>
              <a:rPr lang="es-MX" sz="2000" i="1" dirty="0"/>
              <a:t>Pupilas muy dilatadas: posible consumo de drogas estimulantes</a:t>
            </a:r>
          </a:p>
          <a:p>
            <a:pPr marL="2057400" lvl="4" indent="-228600" algn="l" rtl="0">
              <a:lnSpc>
                <a:spcPct val="90000"/>
              </a:lnSpc>
              <a:spcBef>
                <a:spcPts val="500"/>
              </a:spcBef>
              <a:spcAft>
                <a:spcPts val="0"/>
              </a:spcAft>
              <a:buClr>
                <a:schemeClr val="dk1"/>
              </a:buClr>
              <a:buSzPts val="2000"/>
              <a:buChar char="•"/>
            </a:pPr>
            <a:r>
              <a:rPr lang="es-MX" sz="2000" i="1" dirty="0"/>
              <a:t>Pupilas desiguales: posible lesión en la cabeza (aumento de la presión intracraneal</a:t>
            </a:r>
            <a:r>
              <a:rPr lang="es-MX" sz="2000" dirty="0"/>
              <a:t>)</a:t>
            </a:r>
            <a:endParaRPr lang="es-MX" dirty="0"/>
          </a:p>
          <a:p>
            <a:pPr marL="1600200" lvl="3" indent="-228600" algn="l" rtl="0">
              <a:lnSpc>
                <a:spcPct val="90000"/>
              </a:lnSpc>
              <a:spcBef>
                <a:spcPts val="500"/>
              </a:spcBef>
              <a:spcAft>
                <a:spcPts val="0"/>
              </a:spcAft>
              <a:buClr>
                <a:schemeClr val="dk1"/>
              </a:buClr>
              <a:buSzPts val="2000"/>
              <a:buChar char="•"/>
            </a:pPr>
            <a:r>
              <a:rPr lang="es-MX" sz="2000" b="1" dirty="0"/>
              <a:t>Compruebe</a:t>
            </a:r>
            <a:r>
              <a:rPr lang="es-MX" sz="2000" dirty="0"/>
              <a:t> la fuerza y la sensación:</a:t>
            </a:r>
            <a:endParaRPr lang="es-MX" dirty="0"/>
          </a:p>
          <a:p>
            <a:pPr marL="2057400" lvl="4" indent="-228600" algn="l" rtl="0">
              <a:lnSpc>
                <a:spcPct val="90000"/>
              </a:lnSpc>
              <a:spcBef>
                <a:spcPts val="500"/>
              </a:spcBef>
              <a:spcAft>
                <a:spcPts val="0"/>
              </a:spcAft>
              <a:buClr>
                <a:schemeClr val="dk1"/>
              </a:buClr>
              <a:buSzPts val="2000"/>
              <a:buChar char="•"/>
            </a:pPr>
            <a:r>
              <a:rPr lang="es-MX" sz="2000" dirty="0"/>
              <a:t>Debilidad o pérdida de la sensibilidad en un lado: posible tumor, sangrado u obstrucción de los vasos sanguíneos, infección cerebral</a:t>
            </a:r>
          </a:p>
          <a:p>
            <a:pPr marL="2057400" lvl="4" indent="-228600" algn="l" rtl="0">
              <a:lnSpc>
                <a:spcPct val="90000"/>
              </a:lnSpc>
              <a:spcBef>
                <a:spcPts val="500"/>
              </a:spcBef>
              <a:spcAft>
                <a:spcPts val="0"/>
              </a:spcAft>
              <a:buClr>
                <a:schemeClr val="dk1"/>
              </a:buClr>
              <a:buSzPts val="2000"/>
              <a:buChar char="•"/>
            </a:pPr>
            <a:r>
              <a:rPr lang="es-MX" sz="2000" dirty="0"/>
              <a:t>Debilidad muscular general</a:t>
            </a:r>
          </a:p>
          <a:p>
            <a:pPr marL="1600200" lvl="3" indent="-228600">
              <a:buSzPts val="2000"/>
            </a:pPr>
            <a:r>
              <a:rPr lang="es-MX" sz="2000" b="1" dirty="0"/>
              <a:t>Observe</a:t>
            </a:r>
            <a:r>
              <a:rPr lang="es-MX" sz="2000" dirty="0"/>
              <a:t> si hay movimientos repetitivos anómalos o temblor en uno de los lados del cuerpo</a:t>
            </a:r>
            <a:endParaRPr lang="es-MX" dirty="0"/>
          </a:p>
        </p:txBody>
      </p:sp>
      <p:sp>
        <p:nvSpPr>
          <p:cNvPr id="125" name="Google Shape;125;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10: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lvl="0"/>
            <a:r>
              <a:rPr lang="es-MX" sz="1100" dirty="0">
                <a:latin typeface="Calibri" panose="020F0502020204030204" pitchFamily="34" charset="0"/>
                <a:cs typeface="Calibri" panose="020F0502020204030204" pitchFamily="34" charset="0"/>
              </a:rPr>
              <a:t>EXPOSICIÓN</a:t>
            </a:r>
          </a:p>
          <a:p>
            <a:pPr marL="457200" lvl="0" indent="-457200">
              <a:buFont typeface="Arial" panose="020B0604020202020204" pitchFamily="34" charset="0"/>
              <a:buChar char="•"/>
            </a:pPr>
            <a:r>
              <a:rPr lang="es-MX" sz="1100" dirty="0">
                <a:latin typeface="Calibri" panose="020F0502020204030204" pitchFamily="34" charset="0"/>
                <a:cs typeface="Calibri" panose="020F0502020204030204" pitchFamily="34" charset="0"/>
              </a:rPr>
              <a:t>Recuerde que es posible que los pacientes con el estado mental alterado no informen bien sus antecedentes</a:t>
            </a:r>
          </a:p>
          <a:p>
            <a:pPr marL="457200" lvl="0" indent="-457200">
              <a:buFont typeface="Arial" panose="020B0604020202020204" pitchFamily="34" charset="0"/>
              <a:buChar char="•"/>
            </a:pPr>
            <a:r>
              <a:rPr lang="es-MX" sz="1100" dirty="0">
                <a:latin typeface="Calibri" panose="020F0502020204030204" pitchFamily="34" charset="0"/>
                <a:cs typeface="Calibri" panose="020F0502020204030204" pitchFamily="34" charset="0"/>
              </a:rPr>
              <a:t>Examine todo el cuerpo en busca de infecciones, erupciones, posibles lesiones, mordeduras o picadura</a:t>
            </a:r>
          </a:p>
          <a:p>
            <a:pPr marL="457200" lvl="0" indent="-457200">
              <a:buFont typeface="Arial" panose="020B0604020202020204" pitchFamily="34" charset="0"/>
              <a:buChar char="•"/>
            </a:pPr>
            <a:endParaRPr lang="en-US" sz="1100"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s-MX" sz="1100" dirty="0">
                <a:latin typeface="Calibri" panose="020F0502020204030204" pitchFamily="34" charset="0"/>
                <a:cs typeface="Calibri" panose="020F0502020204030204" pitchFamily="34" charset="0"/>
              </a:rPr>
              <a:t>Recuerde que es posible que los pacientes con el estado mental alterado no informen bien sus antecedentes</a:t>
            </a:r>
            <a:br>
              <a:rPr lang="es-MX" sz="1100" b="0" i="0" u="sng" strike="noStrike" cap="none" dirty="0">
                <a:solidFill>
                  <a:schemeClr val="dk1"/>
                </a:solidFill>
                <a:latin typeface="Calibri" panose="020F0502020204030204" pitchFamily="34" charset="0"/>
                <a:ea typeface="Calibri"/>
                <a:cs typeface="Calibri" panose="020F0502020204030204" pitchFamily="34" charset="0"/>
                <a:sym typeface="Calibri"/>
              </a:rPr>
            </a:br>
            <a:endParaRPr lang="es-MX" sz="1100" b="0" i="0" u="none" strike="noStrike" cap="none" dirty="0">
              <a:solidFill>
                <a:schemeClr val="dk1"/>
              </a:solidFill>
              <a:latin typeface="Calibri" panose="020F0502020204030204" pitchFamily="34" charset="0"/>
              <a:ea typeface="Calibri"/>
              <a:cs typeface="Calibri" panose="020F0502020204030204" pitchFamily="34" charset="0"/>
              <a:sym typeface="Calibri"/>
            </a:endParaRPr>
          </a:p>
          <a:p>
            <a:pPr marL="457200" lvl="0" indent="-457200">
              <a:buFont typeface="Arial" panose="020B0604020202020204" pitchFamily="34" charset="0"/>
              <a:buChar char="•"/>
            </a:pPr>
            <a:endParaRPr lang="es-MX" sz="1100" dirty="0">
              <a:latin typeface="Calibri" panose="020F0502020204030204" pitchFamily="34" charset="0"/>
              <a:cs typeface="Calibri" panose="020F0502020204030204" pitchFamily="34" charset="0"/>
            </a:endParaRPr>
          </a:p>
        </p:txBody>
      </p:sp>
      <p:sp>
        <p:nvSpPr>
          <p:cNvPr id="132" name="Google Shape;132;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Google Shape;45;p1">
            <a:extLst>
              <a:ext uri="{FF2B5EF4-FFF2-40B4-BE49-F238E27FC236}">
                <a16:creationId xmlns:a16="http://schemas.microsoft.com/office/drawing/2014/main" id="{B3DC4BB9-6725-78E8-06C6-0B6E954A5A60}"/>
              </a:ext>
            </a:extLst>
          </p:cNvPr>
          <p:cNvSpPr txBox="1">
            <a:spLocks noGrp="1"/>
          </p:cNvSpPr>
          <p:nvPr userDrawn="1"/>
        </p:nvSpPr>
        <p:spPr>
          <a:xfrm>
            <a:off x="-2349" y="1828935"/>
            <a:ext cx="12201211" cy="1398163"/>
          </a:xfrm>
          <a:prstGeom prst="rect">
            <a:avLst/>
          </a:prstGeom>
          <a:solidFill>
            <a:schemeClr val="accent1">
              <a:lumMod val="50000"/>
            </a:schemeClr>
          </a:solidFill>
          <a:ln>
            <a:solidFill>
              <a:schemeClr val="accent2">
                <a:lumMod val="20000"/>
                <a:lumOff val="80000"/>
              </a:schemeClr>
            </a:solidFill>
          </a:ln>
        </p:spPr>
        <p:txBody>
          <a:bodyPr spcFirstLastPara="1" wrap="square" lIns="466325" tIns="360000" rIns="360000" bIns="828000" anchor="b"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lt1"/>
              </a:buClr>
              <a:buSzPts val="1920"/>
              <a:buFont typeface="Arial"/>
              <a:buNone/>
              <a:defRPr sz="2400" b="1" i="0" u="none" strike="noStrike" cap="none">
                <a:solidFill>
                  <a:schemeClr val="lt1"/>
                </a:solidFill>
                <a:latin typeface="Arial"/>
                <a:ea typeface="Arial"/>
                <a:cs typeface="Arial"/>
                <a:sym typeface="Arial"/>
              </a:defRPr>
            </a:lvl1pPr>
            <a:lvl2pPr marL="914400" marR="0" lvl="1" indent="-381000" algn="ctr" rtl="0">
              <a:lnSpc>
                <a:spcPct val="110000"/>
              </a:lnSpc>
              <a:spcBef>
                <a:spcPts val="600"/>
              </a:spcBef>
              <a:spcAft>
                <a:spcPts val="0"/>
              </a:spcAft>
              <a:buClr>
                <a:schemeClr val="dk1"/>
              </a:buClr>
              <a:buSzPts val="2000"/>
              <a:buFont typeface="NTR"/>
              <a:buNone/>
              <a:defRPr sz="2000" b="0" i="0" u="none" strike="noStrike" cap="none">
                <a:solidFill>
                  <a:schemeClr val="dk1"/>
                </a:solidFill>
                <a:latin typeface="Quattrocento Sans"/>
                <a:ea typeface="Quattrocento Sans"/>
                <a:cs typeface="Quattrocento Sans"/>
                <a:sym typeface="Quattrocento Sans"/>
              </a:defRPr>
            </a:lvl2pPr>
            <a:lvl3pPr marL="1371600" marR="0" lvl="2" indent="-381000" algn="ctr" rtl="0">
              <a:lnSpc>
                <a:spcPct val="110000"/>
              </a:lnSpc>
              <a:spcBef>
                <a:spcPts val="600"/>
              </a:spcBef>
              <a:spcAft>
                <a:spcPts val="0"/>
              </a:spcAft>
              <a:buClr>
                <a:schemeClr val="dk1"/>
              </a:buClr>
              <a:buSzPts val="1800"/>
              <a:buFont typeface="Arial"/>
              <a:buNone/>
              <a:defRPr sz="1800" b="0" i="0" u="none" strike="noStrike" cap="none">
                <a:solidFill>
                  <a:schemeClr val="dk1"/>
                </a:solidFill>
                <a:latin typeface="Quattrocento Sans"/>
                <a:ea typeface="Quattrocento Sans"/>
                <a:cs typeface="Quattrocento Sans"/>
                <a:sym typeface="Quattrocento Sans"/>
              </a:defRPr>
            </a:lvl3pPr>
            <a:lvl4pPr marL="1828800" marR="0" lvl="3" indent="-355600" algn="ctr" rtl="0">
              <a:lnSpc>
                <a:spcPct val="110000"/>
              </a:lnSpc>
              <a:spcBef>
                <a:spcPts val="600"/>
              </a:spcBef>
              <a:spcAft>
                <a:spcPts val="0"/>
              </a:spcAft>
              <a:buClr>
                <a:schemeClr val="dk1"/>
              </a:buClr>
              <a:buSzPts val="1600"/>
              <a:buFont typeface="Arial"/>
              <a:buNone/>
              <a:defRPr sz="1600" b="0" i="0" u="none" strike="noStrike" cap="none">
                <a:solidFill>
                  <a:schemeClr val="dk1"/>
                </a:solidFill>
                <a:latin typeface="Quattrocento Sans"/>
                <a:ea typeface="Quattrocento Sans"/>
                <a:cs typeface="Quattrocento Sans"/>
                <a:sym typeface="Quattrocento Sans"/>
              </a:defRPr>
            </a:lvl4pPr>
            <a:lvl5pPr marL="2286000" marR="0" lvl="4" indent="-355600" algn="ctr" rtl="0">
              <a:lnSpc>
                <a:spcPct val="110000"/>
              </a:lnSpc>
              <a:spcBef>
                <a:spcPts val="600"/>
              </a:spcBef>
              <a:spcAft>
                <a:spcPts val="0"/>
              </a:spcAft>
              <a:buClr>
                <a:schemeClr val="dk1"/>
              </a:buClr>
              <a:buSzPts val="1600"/>
              <a:buFont typeface="Arial"/>
              <a:buNone/>
              <a:defRPr sz="1600" b="0" i="0" u="none" strike="noStrike" cap="none">
                <a:solidFill>
                  <a:schemeClr val="dk1"/>
                </a:solidFill>
                <a:latin typeface="Quattrocento Sans"/>
                <a:ea typeface="Quattrocento Sans"/>
                <a:cs typeface="Quattrocento Sans"/>
                <a:sym typeface="Quattrocento Sans"/>
              </a:defRPr>
            </a:lvl5pPr>
            <a:lvl6pPr marL="2743200" marR="0" lvl="5" indent="-342900" algn="ctr" rtl="0">
              <a:lnSpc>
                <a:spcPct val="90000"/>
              </a:lnSpc>
              <a:spcBef>
                <a:spcPts val="6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marL="228600" indent="-228600"/>
            <a:endParaRPr lang="en-US" sz="4000">
              <a:solidFill>
                <a:srgbClr val="FFFFFF"/>
              </a:solidFill>
            </a:endParaRPr>
          </a:p>
          <a:p>
            <a:pPr marL="228600" lvl="0" indent="-228600" algn="l">
              <a:lnSpc>
                <a:spcPct val="90000"/>
              </a:lnSpc>
              <a:spcBef>
                <a:spcPts val="1000"/>
              </a:spcBef>
              <a:spcAft>
                <a:spcPts val="0"/>
              </a:spcAft>
              <a:buSzPts val="1920"/>
              <a:buFont typeface="Arial"/>
              <a:buNone/>
            </a:pPr>
            <a:endParaRPr lang="en-US" sz="4000">
              <a:solidFill>
                <a:srgbClr val="FFFFFF"/>
              </a:solidFill>
            </a:endParaRPr>
          </a:p>
          <a:p>
            <a:pPr marL="228600" indent="-228600"/>
            <a:endParaRPr lang="en-US" sz="4000">
              <a:solidFill>
                <a:srgbClr val="FFFFFF"/>
              </a:solidFill>
            </a:endParaRPr>
          </a:p>
        </p:txBody>
      </p:sp>
      <p:sp>
        <p:nvSpPr>
          <p:cNvPr id="6" name="Google Shape;50;p1">
            <a:extLst>
              <a:ext uri="{FF2B5EF4-FFF2-40B4-BE49-F238E27FC236}">
                <a16:creationId xmlns:a16="http://schemas.microsoft.com/office/drawing/2014/main" id="{F4964FAA-0E6A-808A-84E8-E634832FE3A1}"/>
              </a:ext>
            </a:extLst>
          </p:cNvPr>
          <p:cNvSpPr txBox="1"/>
          <p:nvPr userDrawn="1"/>
        </p:nvSpPr>
        <p:spPr>
          <a:xfrm>
            <a:off x="-199797" y="3367698"/>
            <a:ext cx="12105453" cy="523180"/>
          </a:xfrm>
          <a:prstGeom prst="rect">
            <a:avLst/>
          </a:prstGeom>
          <a:noFill/>
          <a:ln>
            <a:noFill/>
          </a:ln>
        </p:spPr>
        <p:txBody>
          <a:bodyPr spcFirstLastPara="1" wrap="square" lIns="365750" tIns="45700" rIns="45700"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SzPts val="2800"/>
            </a:pPr>
            <a:r>
              <a:rPr lang="en-US" sz="2800" b="1" i="0" u="none" strike="noStrike" cap="none">
                <a:solidFill>
                  <a:schemeClr val="accent1">
                    <a:lumMod val="50000"/>
                  </a:schemeClr>
                </a:solidFill>
                <a:latin typeface="+mj-lt"/>
                <a:ea typeface="Quattrocento Sans"/>
                <a:cs typeface="Quattrocento Sans"/>
                <a:sym typeface="Quattrocento Sans"/>
              </a:rPr>
              <a:t>Basic Emergency Care Course</a:t>
            </a:r>
            <a:endParaRPr lang="en-US" sz="2800" b="1" i="0" u="none" strike="noStrike" cap="none">
              <a:solidFill>
                <a:schemeClr val="accent1">
                  <a:lumMod val="50000"/>
                </a:schemeClr>
              </a:solidFill>
              <a:latin typeface="+mj-lt"/>
              <a:ea typeface="Quattrocento Sans"/>
              <a:cs typeface="Quattrocento Sans"/>
            </a:endParaRPr>
          </a:p>
        </p:txBody>
      </p:sp>
      <p:pic>
        <p:nvPicPr>
          <p:cNvPr id="7" name="Picture 10" descr="Logo, company name&#10;&#10;Description automatically generated">
            <a:extLst>
              <a:ext uri="{FF2B5EF4-FFF2-40B4-BE49-F238E27FC236}">
                <a16:creationId xmlns:a16="http://schemas.microsoft.com/office/drawing/2014/main" id="{AE0B97FF-9608-84A5-479E-3B402E9759D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990107" y="5716787"/>
            <a:ext cx="3155301" cy="1090789"/>
          </a:xfrm>
          <a:prstGeom prst="rect">
            <a:avLst/>
          </a:prstGeom>
        </p:spPr>
      </p:pic>
      <p:pic>
        <p:nvPicPr>
          <p:cNvPr id="9" name="Picture 8" descr="A close-up of a syringe and a tube&#10;&#10;Description automatically generated with low confidence">
            <a:extLst>
              <a:ext uri="{FF2B5EF4-FFF2-40B4-BE49-F238E27FC236}">
                <a16:creationId xmlns:a16="http://schemas.microsoft.com/office/drawing/2014/main" id="{45D62665-0611-7B98-95FB-132EAF3054F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911973" y="69085"/>
            <a:ext cx="1138649" cy="1619250"/>
          </a:xfrm>
          <a:prstGeom prst="rect">
            <a:avLst/>
          </a:prstGeom>
          <a:ln>
            <a:noFill/>
          </a:ln>
          <a:effectLst>
            <a:outerShdw blurRad="292100" dist="139700" dir="2700000" algn="tl" rotWithShape="0">
              <a:srgbClr val="333333">
                <a:alpha val="65000"/>
              </a:srgbClr>
            </a:outerShdw>
          </a:effectLst>
        </p:spPr>
      </p:pic>
      <p:sp>
        <p:nvSpPr>
          <p:cNvPr id="10" name="Text Placeholder 3">
            <a:extLst>
              <a:ext uri="{FF2B5EF4-FFF2-40B4-BE49-F238E27FC236}">
                <a16:creationId xmlns:a16="http://schemas.microsoft.com/office/drawing/2014/main" id="{C1E5C459-8256-2E7E-4AB6-46806B7D5A6E}"/>
              </a:ext>
            </a:extLst>
          </p:cNvPr>
          <p:cNvSpPr>
            <a:spLocks noGrp="1"/>
          </p:cNvSpPr>
          <p:nvPr>
            <p:ph type="body" sz="quarter" idx="13" hasCustomPrompt="1"/>
          </p:nvPr>
        </p:nvSpPr>
        <p:spPr>
          <a:xfrm>
            <a:off x="144966" y="2242327"/>
            <a:ext cx="9700351" cy="760413"/>
          </a:xfrm>
        </p:spPr>
        <p:txBody>
          <a:bodyPr>
            <a:normAutofit/>
          </a:bodyPr>
          <a:lstStyle>
            <a:lvl1pPr marL="0" indent="0">
              <a:buNone/>
              <a:defRPr sz="4000" b="1" i="0">
                <a:solidFill>
                  <a:schemeClr val="bg1"/>
                </a:solidFill>
                <a:latin typeface="Calibri" panose="020F0502020204030204" pitchFamily="34" charset="0"/>
                <a:cs typeface="Calibri" panose="020F0502020204030204" pitchFamily="34" charset="0"/>
              </a:defRPr>
            </a:lvl1pPr>
            <a:lvl2pPr marL="457200" indent="0">
              <a:buFont typeface="Arial" panose="020B0604020202020204" pitchFamily="34" charset="0"/>
              <a:buNone/>
              <a:defRPr>
                <a:solidFill>
                  <a:schemeClr val="bg1"/>
                </a:solidFill>
              </a:defRPr>
            </a:lvl2pPr>
          </a:lstStyle>
          <a:p>
            <a:pPr lvl="0"/>
            <a:r>
              <a:rPr lang="en-US"/>
              <a:t>CLICK TO EDIT MASTER TEXT STYLES</a:t>
            </a:r>
          </a:p>
        </p:txBody>
      </p:sp>
    </p:spTree>
    <p:extLst>
      <p:ext uri="{BB962C8B-B14F-4D97-AF65-F5344CB8AC3E}">
        <p14:creationId xmlns:p14="http://schemas.microsoft.com/office/powerpoint/2010/main" val="37816821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Section Header_light blue">
    <p:bg>
      <p:bgPr>
        <a:solidFill>
          <a:srgbClr val="DDEFF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7EC86-78C9-4D4A-AF51-6E9B4717964B}"/>
              </a:ext>
            </a:extLst>
          </p:cNvPr>
          <p:cNvSpPr>
            <a:spLocks noGrp="1"/>
          </p:cNvSpPr>
          <p:nvPr>
            <p:ph type="title"/>
          </p:nvPr>
        </p:nvSpPr>
        <p:spPr>
          <a:xfrm>
            <a:off x="838200" y="697591"/>
            <a:ext cx="7895063" cy="752706"/>
          </a:xfrm>
        </p:spPr>
        <p:txBody>
          <a:bodyPr anchor="t" anchorCtr="0">
            <a:normAutofit/>
          </a:bodyPr>
          <a:lstStyle>
            <a:lvl1pPr>
              <a:defRPr sz="4000" b="1">
                <a:solidFill>
                  <a:srgbClr val="00205C"/>
                </a:solidFill>
              </a:defRPr>
            </a:lvl1pPr>
          </a:lstStyle>
          <a:p>
            <a:r>
              <a:rPr lang="en-US"/>
              <a:t>Click to edit Master title style</a:t>
            </a:r>
          </a:p>
        </p:txBody>
      </p:sp>
      <p:cxnSp>
        <p:nvCxnSpPr>
          <p:cNvPr id="8" name="Straight Connector 7">
            <a:extLst>
              <a:ext uri="{FF2B5EF4-FFF2-40B4-BE49-F238E27FC236}">
                <a16:creationId xmlns:a16="http://schemas.microsoft.com/office/drawing/2014/main" id="{7D44C24D-3004-F049-AA07-7BC498D28F53}"/>
              </a:ext>
            </a:extLst>
          </p:cNvPr>
          <p:cNvCxnSpPr>
            <a:cxnSpLocks/>
          </p:cNvCxnSpPr>
          <p:nvPr userDrawn="1"/>
        </p:nvCxnSpPr>
        <p:spPr>
          <a:xfrm>
            <a:off x="457200" y="457200"/>
            <a:ext cx="1127760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8D1B0992-9F08-4D46-9772-C6DCA591D5B0}"/>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457203" y="6000906"/>
            <a:ext cx="1828798" cy="556813"/>
          </a:xfrm>
          <a:prstGeom prst="rect">
            <a:avLst/>
          </a:prstGeom>
        </p:spPr>
      </p:pic>
      <p:sp>
        <p:nvSpPr>
          <p:cNvPr id="3" name="Content Placeholder 2">
            <a:extLst>
              <a:ext uri="{FF2B5EF4-FFF2-40B4-BE49-F238E27FC236}">
                <a16:creationId xmlns:a16="http://schemas.microsoft.com/office/drawing/2014/main" id="{B1518658-C15C-6321-ADDB-D062C4CC26FF}"/>
              </a:ext>
            </a:extLst>
          </p:cNvPr>
          <p:cNvSpPr>
            <a:spLocks noGrp="1"/>
          </p:cNvSpPr>
          <p:nvPr>
            <p:ph idx="1"/>
          </p:nvPr>
        </p:nvSpPr>
        <p:spPr>
          <a:xfrm>
            <a:off x="838200" y="1825625"/>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367262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e">
    <p:bg>
      <p:bgPr>
        <a:solidFill>
          <a:srgbClr val="00205C"/>
        </a:solidFill>
        <a:effectLst/>
      </p:bgPr>
    </p:bg>
    <p:spTree>
      <p:nvGrpSpPr>
        <p:cNvPr id="1" name=""/>
        <p:cNvGrpSpPr/>
        <p:nvPr/>
      </p:nvGrpSpPr>
      <p:grpSpPr>
        <a:xfrm>
          <a:off x="0" y="0"/>
          <a:ext cx="0" cy="0"/>
          <a:chOff x="0" y="0"/>
          <a:chExt cx="0" cy="0"/>
        </a:xfrm>
      </p:grpSpPr>
      <p:pic>
        <p:nvPicPr>
          <p:cNvPr id="13" name="Picture 12" descr="A blue background with white text&#10;&#10;Description automatically generated">
            <a:extLst>
              <a:ext uri="{FF2B5EF4-FFF2-40B4-BE49-F238E27FC236}">
                <a16:creationId xmlns:a16="http://schemas.microsoft.com/office/drawing/2014/main" id="{DCC2900B-D905-5F75-AE64-442354101F6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25424" y="0"/>
            <a:ext cx="10046208" cy="5769429"/>
          </a:xfrm>
          <a:prstGeom prst="rect">
            <a:avLst/>
          </a:prstGeom>
        </p:spPr>
      </p:pic>
      <p:sp>
        <p:nvSpPr>
          <p:cNvPr id="11" name="Rectangle 10">
            <a:extLst>
              <a:ext uri="{FF2B5EF4-FFF2-40B4-BE49-F238E27FC236}">
                <a16:creationId xmlns:a16="http://schemas.microsoft.com/office/drawing/2014/main" id="{6C1B0EDF-D171-E789-FA18-9749D36254EE}"/>
              </a:ext>
            </a:extLst>
          </p:cNvPr>
          <p:cNvSpPr/>
          <p:nvPr userDrawn="1"/>
        </p:nvSpPr>
        <p:spPr>
          <a:xfrm>
            <a:off x="0" y="5948312"/>
            <a:ext cx="12192000" cy="90968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a:extLst>
              <a:ext uri="{FF2B5EF4-FFF2-40B4-BE49-F238E27FC236}">
                <a16:creationId xmlns:a16="http://schemas.microsoft.com/office/drawing/2014/main" id="{8E411CA7-E531-70F0-1E9B-7A0D61877A9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799002" y="6014399"/>
            <a:ext cx="2795992" cy="810659"/>
          </a:xfrm>
          <a:prstGeom prst="rect">
            <a:avLst/>
          </a:prstGeom>
        </p:spPr>
      </p:pic>
      <p:pic>
        <p:nvPicPr>
          <p:cNvPr id="1032" name="Picture 8">
            <a:extLst>
              <a:ext uri="{FF2B5EF4-FFF2-40B4-BE49-F238E27FC236}">
                <a16:creationId xmlns:a16="http://schemas.microsoft.com/office/drawing/2014/main" id="{C6B44F6C-C34B-2217-1A0D-9132A0225CAE}"/>
              </a:ext>
            </a:extLst>
          </p:cNvPr>
          <p:cNvPicPr>
            <a:picLocks noChangeAspect="1" noChangeArrowheads="1"/>
          </p:cNvPicPr>
          <p:nvPr userDrawn="1"/>
        </p:nvPicPr>
        <p:blipFill rotWithShape="1">
          <a:blip r:embed="rId4" cstate="email">
            <a:extLst>
              <a:ext uri="{28A0092B-C50C-407E-A947-70E740481C1C}">
                <a14:useLocalDpi xmlns:a14="http://schemas.microsoft.com/office/drawing/2010/main"/>
              </a:ext>
            </a:extLst>
          </a:blip>
          <a:srcRect/>
          <a:stretch/>
        </p:blipFill>
        <p:spPr bwMode="auto">
          <a:xfrm>
            <a:off x="7598004" y="6056392"/>
            <a:ext cx="2222898" cy="72667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Blue text on a white background&#10;&#10;Description automatically generated">
            <a:extLst>
              <a:ext uri="{FF2B5EF4-FFF2-40B4-BE49-F238E27FC236}">
                <a16:creationId xmlns:a16="http://schemas.microsoft.com/office/drawing/2014/main" id="{8C9F3040-3D60-3BE4-C769-7A5486710316}"/>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286798" y="6088480"/>
            <a:ext cx="2531816" cy="662497"/>
          </a:xfrm>
          <a:prstGeom prst="rect">
            <a:avLst/>
          </a:prstGeom>
        </p:spPr>
      </p:pic>
      <p:pic>
        <p:nvPicPr>
          <p:cNvPr id="16" name="Picture 8">
            <a:extLst>
              <a:ext uri="{FF2B5EF4-FFF2-40B4-BE49-F238E27FC236}">
                <a16:creationId xmlns:a16="http://schemas.microsoft.com/office/drawing/2014/main" id="{B395B500-0165-B1A7-BB36-48E01D5A6A59}"/>
              </a:ext>
            </a:extLst>
          </p:cNvPr>
          <p:cNvPicPr>
            <a:picLocks noChangeAspect="1" noChangeArrowheads="1"/>
          </p:cNvPicPr>
          <p:nvPr userDrawn="1"/>
        </p:nvPicPr>
        <p:blipFill rotWithShape="1">
          <a:blip r:embed="rId6" cstate="email">
            <a:extLst>
              <a:ext uri="{28A0092B-C50C-407E-A947-70E740481C1C}">
                <a14:useLocalDpi xmlns:a14="http://schemas.microsoft.com/office/drawing/2010/main"/>
              </a:ext>
            </a:extLst>
          </a:blip>
          <a:srcRect/>
          <a:stretch/>
        </p:blipFill>
        <p:spPr bwMode="auto">
          <a:xfrm>
            <a:off x="10619574" y="6056392"/>
            <a:ext cx="1184215" cy="7266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82404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_light blue backgroun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0C07BE4-5AF9-FF47-B682-ABA70C1652CA}"/>
              </a:ext>
            </a:extLst>
          </p:cNvPr>
          <p:cNvSpPr/>
          <p:nvPr userDrawn="1"/>
        </p:nvSpPr>
        <p:spPr>
          <a:xfrm>
            <a:off x="0" y="0"/>
            <a:ext cx="12192000" cy="5347504"/>
          </a:xfrm>
          <a:prstGeom prst="rect">
            <a:avLst/>
          </a:prstGeom>
          <a:solidFill>
            <a:srgbClr val="DDEF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541483D-923E-144D-9141-59E56DC7948D}"/>
              </a:ext>
            </a:extLst>
          </p:cNvPr>
          <p:cNvSpPr>
            <a:spLocks noGrp="1"/>
          </p:cNvSpPr>
          <p:nvPr>
            <p:ph type="ctrTitle"/>
          </p:nvPr>
        </p:nvSpPr>
        <p:spPr>
          <a:xfrm>
            <a:off x="457200" y="685419"/>
            <a:ext cx="5638800" cy="2387600"/>
          </a:xfrm>
        </p:spPr>
        <p:txBody>
          <a:bodyPr anchor="t" anchorCtr="0">
            <a:normAutofit/>
          </a:bodyPr>
          <a:lstStyle>
            <a:lvl1pPr algn="l">
              <a:defRPr sz="4800">
                <a:solidFill>
                  <a:srgbClr val="00205C"/>
                </a:solidFill>
              </a:defRPr>
            </a:lvl1pPr>
          </a:lstStyle>
          <a:p>
            <a:endParaRPr lang="en-US" dirty="0"/>
          </a:p>
        </p:txBody>
      </p:sp>
      <p:sp>
        <p:nvSpPr>
          <p:cNvPr id="3" name="Subtitle 2">
            <a:extLst>
              <a:ext uri="{FF2B5EF4-FFF2-40B4-BE49-F238E27FC236}">
                <a16:creationId xmlns:a16="http://schemas.microsoft.com/office/drawing/2014/main" id="{D49D2BC0-3B2B-2444-BFD2-05B4702116F5}"/>
              </a:ext>
            </a:extLst>
          </p:cNvPr>
          <p:cNvSpPr>
            <a:spLocks noGrp="1"/>
          </p:cNvSpPr>
          <p:nvPr>
            <p:ph type="subTitle" idx="1"/>
          </p:nvPr>
        </p:nvSpPr>
        <p:spPr>
          <a:xfrm>
            <a:off x="457200" y="3200400"/>
            <a:ext cx="5638800" cy="1655762"/>
          </a:xfrm>
        </p:spPr>
        <p:txBody>
          <a:bodyPr/>
          <a:lstStyle>
            <a:lvl1pPr marL="0" indent="0" algn="l">
              <a:buNone/>
              <a:defRPr sz="2400">
                <a:solidFill>
                  <a:srgbClr val="00205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dirty="0"/>
          </a:p>
        </p:txBody>
      </p:sp>
      <p:cxnSp>
        <p:nvCxnSpPr>
          <p:cNvPr id="7" name="Straight Connector 6">
            <a:extLst>
              <a:ext uri="{FF2B5EF4-FFF2-40B4-BE49-F238E27FC236}">
                <a16:creationId xmlns:a16="http://schemas.microsoft.com/office/drawing/2014/main" id="{B0CB99A3-E1BC-0B46-9A11-79A3F59F9B38}"/>
              </a:ext>
            </a:extLst>
          </p:cNvPr>
          <p:cNvCxnSpPr>
            <a:cxnSpLocks/>
          </p:cNvCxnSpPr>
          <p:nvPr userDrawn="1"/>
        </p:nvCxnSpPr>
        <p:spPr>
          <a:xfrm>
            <a:off x="457200" y="457200"/>
            <a:ext cx="1127760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pic>
        <p:nvPicPr>
          <p:cNvPr id="5" name="Picture 11">
            <a:extLst>
              <a:ext uri="{FF2B5EF4-FFF2-40B4-BE49-F238E27FC236}">
                <a16:creationId xmlns:a16="http://schemas.microsoft.com/office/drawing/2014/main" id="{ECF6E8EE-D77E-9985-2109-74936927EE28}"/>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a:xfrm>
            <a:off x="11001375" y="5766587"/>
            <a:ext cx="1024163" cy="1054479"/>
          </a:xfrm>
          <a:prstGeom prst="rect">
            <a:avLst/>
          </a:prstGeom>
        </p:spPr>
      </p:pic>
    </p:spTree>
    <p:extLst>
      <p:ext uri="{BB962C8B-B14F-4D97-AF65-F5344CB8AC3E}">
        <p14:creationId xmlns:p14="http://schemas.microsoft.com/office/powerpoint/2010/main" val="27731522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ection Header_light blue">
    <p:bg>
      <p:bgPr>
        <a:solidFill>
          <a:srgbClr val="DDEFF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7EC86-78C9-4D4A-AF51-6E9B4717964B}"/>
              </a:ext>
            </a:extLst>
          </p:cNvPr>
          <p:cNvSpPr>
            <a:spLocks noGrp="1"/>
          </p:cNvSpPr>
          <p:nvPr>
            <p:ph type="title"/>
          </p:nvPr>
        </p:nvSpPr>
        <p:spPr>
          <a:xfrm>
            <a:off x="457200" y="685801"/>
            <a:ext cx="5638800" cy="2743200"/>
          </a:xfrm>
        </p:spPr>
        <p:txBody>
          <a:bodyPr anchor="t" anchorCtr="0">
            <a:normAutofit/>
          </a:bodyPr>
          <a:lstStyle>
            <a:lvl1pPr>
              <a:defRPr sz="4200">
                <a:solidFill>
                  <a:srgbClr val="00205C"/>
                </a:solidFill>
              </a:defRPr>
            </a:lvl1pPr>
          </a:lstStyle>
          <a:p>
            <a:r>
              <a:rPr lang="en-US" dirty="0"/>
              <a:t>Click to edit Master title style</a:t>
            </a:r>
          </a:p>
        </p:txBody>
      </p:sp>
      <p:sp>
        <p:nvSpPr>
          <p:cNvPr id="5" name="Footer Placeholder 4">
            <a:extLst>
              <a:ext uri="{FF2B5EF4-FFF2-40B4-BE49-F238E27FC236}">
                <a16:creationId xmlns:a16="http://schemas.microsoft.com/office/drawing/2014/main" id="{887851D9-B58C-E14B-8E26-15AD7279E7D0}"/>
              </a:ext>
            </a:extLst>
          </p:cNvPr>
          <p:cNvSpPr>
            <a:spLocks noGrp="1"/>
          </p:cNvSpPr>
          <p:nvPr>
            <p:ph type="ftr" sz="quarter" idx="11"/>
          </p:nvPr>
        </p:nvSpPr>
        <p:spPr/>
        <p:txBody>
          <a:bodyPr/>
          <a:lstStyle>
            <a:lvl1pPr>
              <a:defRPr>
                <a:solidFill>
                  <a:srgbClr val="00205C"/>
                </a:solidFill>
              </a:defRPr>
            </a:lvl1pPr>
          </a:lstStyle>
          <a:p>
            <a:endParaRPr lang="en-US" dirty="0"/>
          </a:p>
        </p:txBody>
      </p:sp>
      <p:sp>
        <p:nvSpPr>
          <p:cNvPr id="6" name="Slide Number Placeholder 5">
            <a:extLst>
              <a:ext uri="{FF2B5EF4-FFF2-40B4-BE49-F238E27FC236}">
                <a16:creationId xmlns:a16="http://schemas.microsoft.com/office/drawing/2014/main" id="{4575BC04-F0CE-8849-A980-148AB3F0DCBE}"/>
              </a:ext>
            </a:extLst>
          </p:cNvPr>
          <p:cNvSpPr>
            <a:spLocks noGrp="1"/>
          </p:cNvSpPr>
          <p:nvPr>
            <p:ph type="sldNum" sz="quarter" idx="12"/>
          </p:nvPr>
        </p:nvSpPr>
        <p:spPr/>
        <p:txBody>
          <a:bodyPr/>
          <a:lstStyle>
            <a:lvl1pPr>
              <a:defRPr>
                <a:solidFill>
                  <a:srgbClr val="00205C"/>
                </a:solidFill>
              </a:defRPr>
            </a:lvl1pPr>
          </a:lstStyle>
          <a:p>
            <a:fld id="{714BF2E0-EE3B-6A4E-9FB9-82DE86E1F02F}" type="slidenum">
              <a:rPr lang="en-US" smtClean="0"/>
              <a:pPr/>
              <a:t>‹#›</a:t>
            </a:fld>
            <a:endParaRPr lang="en-US"/>
          </a:p>
        </p:txBody>
      </p:sp>
      <p:cxnSp>
        <p:nvCxnSpPr>
          <p:cNvPr id="8" name="Straight Connector 7">
            <a:extLst>
              <a:ext uri="{FF2B5EF4-FFF2-40B4-BE49-F238E27FC236}">
                <a16:creationId xmlns:a16="http://schemas.microsoft.com/office/drawing/2014/main" id="{7D44C24D-3004-F049-AA07-7BC498D28F53}"/>
              </a:ext>
            </a:extLst>
          </p:cNvPr>
          <p:cNvCxnSpPr>
            <a:cxnSpLocks/>
          </p:cNvCxnSpPr>
          <p:nvPr userDrawn="1"/>
        </p:nvCxnSpPr>
        <p:spPr>
          <a:xfrm>
            <a:off x="457200" y="457200"/>
            <a:ext cx="1127760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pic>
        <p:nvPicPr>
          <p:cNvPr id="3" name="Picture 11">
            <a:extLst>
              <a:ext uri="{FF2B5EF4-FFF2-40B4-BE49-F238E27FC236}">
                <a16:creationId xmlns:a16="http://schemas.microsoft.com/office/drawing/2014/main" id="{2FF883EE-4AD5-CEDC-D864-62E49F32C20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a:xfrm>
            <a:off x="11001375" y="5766587"/>
            <a:ext cx="1024163" cy="1054479"/>
          </a:xfrm>
          <a:prstGeom prst="rect">
            <a:avLst/>
          </a:prstGeom>
        </p:spPr>
      </p:pic>
    </p:spTree>
    <p:extLst>
      <p:ext uri="{BB962C8B-B14F-4D97-AF65-F5344CB8AC3E}">
        <p14:creationId xmlns:p14="http://schemas.microsoft.com/office/powerpoint/2010/main" val="1752909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25965" y="483344"/>
            <a:ext cx="10515600" cy="727695"/>
          </a:xfrm>
        </p:spPr>
        <p:txBody>
          <a:bodyPr>
            <a:normAutofit/>
          </a:bodyPr>
          <a:lstStyle>
            <a:lvl1pPr>
              <a:defRPr sz="4000" b="1">
                <a:solidFill>
                  <a:srgbClr val="002060"/>
                </a:solidFill>
              </a:defRPr>
            </a:lvl1pPr>
          </a:lstStyle>
          <a:p>
            <a:r>
              <a:rPr lang="en-US"/>
              <a:t>Click to edit Master title style</a:t>
            </a:r>
          </a:p>
        </p:txBody>
      </p:sp>
      <p:sp>
        <p:nvSpPr>
          <p:cNvPr id="3" name="Content Placeholder 2"/>
          <p:cNvSpPr>
            <a:spLocks noGrp="1"/>
          </p:cNvSpPr>
          <p:nvPr>
            <p:ph idx="1"/>
          </p:nvPr>
        </p:nvSpPr>
        <p:spPr>
          <a:xfrm>
            <a:off x="525965" y="1392634"/>
            <a:ext cx="10515600" cy="4351338"/>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descr="A logo of the united nations organization&#10;&#10;Description automatically generated">
            <a:extLst>
              <a:ext uri="{FF2B5EF4-FFF2-40B4-BE49-F238E27FC236}">
                <a16:creationId xmlns:a16="http://schemas.microsoft.com/office/drawing/2014/main" id="{9893E2D5-1EC5-F80D-D9DD-B62FD08961B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34650" y="5743972"/>
            <a:ext cx="1581249" cy="1047577"/>
          </a:xfrm>
          <a:prstGeom prst="rect">
            <a:avLst/>
          </a:prstGeom>
        </p:spPr>
      </p:pic>
    </p:spTree>
    <p:extLst>
      <p:ext uri="{BB962C8B-B14F-4D97-AF65-F5344CB8AC3E}">
        <p14:creationId xmlns:p14="http://schemas.microsoft.com/office/powerpoint/2010/main" val="1167108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Google Shape;45;p1">
            <a:extLst>
              <a:ext uri="{FF2B5EF4-FFF2-40B4-BE49-F238E27FC236}">
                <a16:creationId xmlns:a16="http://schemas.microsoft.com/office/drawing/2014/main" id="{B3DC4BB9-6725-78E8-06C6-0B6E954A5A60}"/>
              </a:ext>
            </a:extLst>
          </p:cNvPr>
          <p:cNvSpPr txBox="1">
            <a:spLocks noGrp="1"/>
          </p:cNvSpPr>
          <p:nvPr userDrawn="1"/>
        </p:nvSpPr>
        <p:spPr>
          <a:xfrm>
            <a:off x="-2349" y="1828935"/>
            <a:ext cx="12201211" cy="1398163"/>
          </a:xfrm>
          <a:prstGeom prst="rect">
            <a:avLst/>
          </a:prstGeom>
          <a:solidFill>
            <a:schemeClr val="accent1">
              <a:lumMod val="50000"/>
            </a:schemeClr>
          </a:solidFill>
          <a:ln>
            <a:solidFill>
              <a:schemeClr val="accent2">
                <a:lumMod val="20000"/>
                <a:lumOff val="80000"/>
              </a:schemeClr>
            </a:solidFill>
          </a:ln>
        </p:spPr>
        <p:txBody>
          <a:bodyPr spcFirstLastPara="1" wrap="square" lIns="466325" tIns="360000" rIns="360000" bIns="828000" anchor="b"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lt1"/>
              </a:buClr>
              <a:buSzPts val="1920"/>
              <a:buFont typeface="Arial"/>
              <a:buNone/>
              <a:defRPr sz="2400" b="1" i="0" u="none" strike="noStrike" cap="none">
                <a:solidFill>
                  <a:schemeClr val="lt1"/>
                </a:solidFill>
                <a:latin typeface="Arial"/>
                <a:ea typeface="Arial"/>
                <a:cs typeface="Arial"/>
                <a:sym typeface="Arial"/>
              </a:defRPr>
            </a:lvl1pPr>
            <a:lvl2pPr marL="914400" marR="0" lvl="1" indent="-381000" algn="ctr" rtl="0">
              <a:lnSpc>
                <a:spcPct val="110000"/>
              </a:lnSpc>
              <a:spcBef>
                <a:spcPts val="600"/>
              </a:spcBef>
              <a:spcAft>
                <a:spcPts val="0"/>
              </a:spcAft>
              <a:buClr>
                <a:schemeClr val="dk1"/>
              </a:buClr>
              <a:buSzPts val="2000"/>
              <a:buFont typeface="NTR"/>
              <a:buNone/>
              <a:defRPr sz="2000" b="0" i="0" u="none" strike="noStrike" cap="none">
                <a:solidFill>
                  <a:schemeClr val="dk1"/>
                </a:solidFill>
                <a:latin typeface="Quattrocento Sans"/>
                <a:ea typeface="Quattrocento Sans"/>
                <a:cs typeface="Quattrocento Sans"/>
                <a:sym typeface="Quattrocento Sans"/>
              </a:defRPr>
            </a:lvl2pPr>
            <a:lvl3pPr marL="1371600" marR="0" lvl="2" indent="-381000" algn="ctr" rtl="0">
              <a:lnSpc>
                <a:spcPct val="110000"/>
              </a:lnSpc>
              <a:spcBef>
                <a:spcPts val="600"/>
              </a:spcBef>
              <a:spcAft>
                <a:spcPts val="0"/>
              </a:spcAft>
              <a:buClr>
                <a:schemeClr val="dk1"/>
              </a:buClr>
              <a:buSzPts val="1800"/>
              <a:buFont typeface="Arial"/>
              <a:buNone/>
              <a:defRPr sz="1800" b="0" i="0" u="none" strike="noStrike" cap="none">
                <a:solidFill>
                  <a:schemeClr val="dk1"/>
                </a:solidFill>
                <a:latin typeface="Quattrocento Sans"/>
                <a:ea typeface="Quattrocento Sans"/>
                <a:cs typeface="Quattrocento Sans"/>
                <a:sym typeface="Quattrocento Sans"/>
              </a:defRPr>
            </a:lvl3pPr>
            <a:lvl4pPr marL="1828800" marR="0" lvl="3" indent="-355600" algn="ctr" rtl="0">
              <a:lnSpc>
                <a:spcPct val="110000"/>
              </a:lnSpc>
              <a:spcBef>
                <a:spcPts val="600"/>
              </a:spcBef>
              <a:spcAft>
                <a:spcPts val="0"/>
              </a:spcAft>
              <a:buClr>
                <a:schemeClr val="dk1"/>
              </a:buClr>
              <a:buSzPts val="1600"/>
              <a:buFont typeface="Arial"/>
              <a:buNone/>
              <a:defRPr sz="1600" b="0" i="0" u="none" strike="noStrike" cap="none">
                <a:solidFill>
                  <a:schemeClr val="dk1"/>
                </a:solidFill>
                <a:latin typeface="Quattrocento Sans"/>
                <a:ea typeface="Quattrocento Sans"/>
                <a:cs typeface="Quattrocento Sans"/>
                <a:sym typeface="Quattrocento Sans"/>
              </a:defRPr>
            </a:lvl4pPr>
            <a:lvl5pPr marL="2286000" marR="0" lvl="4" indent="-355600" algn="ctr" rtl="0">
              <a:lnSpc>
                <a:spcPct val="110000"/>
              </a:lnSpc>
              <a:spcBef>
                <a:spcPts val="600"/>
              </a:spcBef>
              <a:spcAft>
                <a:spcPts val="0"/>
              </a:spcAft>
              <a:buClr>
                <a:schemeClr val="dk1"/>
              </a:buClr>
              <a:buSzPts val="1600"/>
              <a:buFont typeface="Arial"/>
              <a:buNone/>
              <a:defRPr sz="1600" b="0" i="0" u="none" strike="noStrike" cap="none">
                <a:solidFill>
                  <a:schemeClr val="dk1"/>
                </a:solidFill>
                <a:latin typeface="Quattrocento Sans"/>
                <a:ea typeface="Quattrocento Sans"/>
                <a:cs typeface="Quattrocento Sans"/>
                <a:sym typeface="Quattrocento Sans"/>
              </a:defRPr>
            </a:lvl5pPr>
            <a:lvl6pPr marL="2743200" marR="0" lvl="5" indent="-342900" algn="ctr" rtl="0">
              <a:lnSpc>
                <a:spcPct val="90000"/>
              </a:lnSpc>
              <a:spcBef>
                <a:spcPts val="6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marL="228600" indent="-228600"/>
            <a:endParaRPr lang="en-US" sz="4000">
              <a:solidFill>
                <a:srgbClr val="FFFFFF"/>
              </a:solidFill>
            </a:endParaRPr>
          </a:p>
          <a:p>
            <a:pPr marL="228600" lvl="0" indent="-228600" algn="l">
              <a:lnSpc>
                <a:spcPct val="90000"/>
              </a:lnSpc>
              <a:spcBef>
                <a:spcPts val="1000"/>
              </a:spcBef>
              <a:spcAft>
                <a:spcPts val="0"/>
              </a:spcAft>
              <a:buSzPts val="1920"/>
              <a:buFont typeface="Arial"/>
              <a:buNone/>
            </a:pPr>
            <a:endParaRPr lang="en-US" sz="4000">
              <a:solidFill>
                <a:srgbClr val="FFFFFF"/>
              </a:solidFill>
            </a:endParaRPr>
          </a:p>
          <a:p>
            <a:pPr marL="228600" indent="-228600"/>
            <a:endParaRPr lang="en-US" sz="4000">
              <a:solidFill>
                <a:srgbClr val="FFFFFF"/>
              </a:solidFill>
            </a:endParaRPr>
          </a:p>
        </p:txBody>
      </p:sp>
      <p:pic>
        <p:nvPicPr>
          <p:cNvPr id="7" name="Picture 10" descr="Logo, company name&#10;&#10;Description automatically generated">
            <a:extLst>
              <a:ext uri="{FF2B5EF4-FFF2-40B4-BE49-F238E27FC236}">
                <a16:creationId xmlns:a16="http://schemas.microsoft.com/office/drawing/2014/main" id="{AE0B97FF-9608-84A5-479E-3B402E9759D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990107" y="5716787"/>
            <a:ext cx="3155301" cy="1090789"/>
          </a:xfrm>
          <a:prstGeom prst="rect">
            <a:avLst/>
          </a:prstGeom>
        </p:spPr>
      </p:pic>
      <p:pic>
        <p:nvPicPr>
          <p:cNvPr id="9" name="Picture 8" descr="A close-up of a syringe and a tube&#10;&#10;Description automatically generated with low confidence">
            <a:extLst>
              <a:ext uri="{FF2B5EF4-FFF2-40B4-BE49-F238E27FC236}">
                <a16:creationId xmlns:a16="http://schemas.microsoft.com/office/drawing/2014/main" id="{45D62665-0611-7B98-95FB-132EAF3054F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911973" y="69085"/>
            <a:ext cx="1138649" cy="1619250"/>
          </a:xfrm>
          <a:prstGeom prst="rect">
            <a:avLst/>
          </a:prstGeom>
          <a:ln>
            <a:noFill/>
          </a:ln>
          <a:effectLst>
            <a:outerShdw blurRad="292100" dist="139700" dir="2700000" algn="tl" rotWithShape="0">
              <a:srgbClr val="333333">
                <a:alpha val="65000"/>
              </a:srgbClr>
            </a:outerShdw>
          </a:effectLst>
        </p:spPr>
      </p:pic>
      <p:sp>
        <p:nvSpPr>
          <p:cNvPr id="10" name="Text Placeholder 3">
            <a:extLst>
              <a:ext uri="{FF2B5EF4-FFF2-40B4-BE49-F238E27FC236}">
                <a16:creationId xmlns:a16="http://schemas.microsoft.com/office/drawing/2014/main" id="{C1E5C459-8256-2E7E-4AB6-46806B7D5A6E}"/>
              </a:ext>
            </a:extLst>
          </p:cNvPr>
          <p:cNvSpPr>
            <a:spLocks noGrp="1"/>
          </p:cNvSpPr>
          <p:nvPr>
            <p:ph type="body" sz="quarter" idx="13" hasCustomPrompt="1"/>
          </p:nvPr>
        </p:nvSpPr>
        <p:spPr>
          <a:xfrm>
            <a:off x="144966" y="2242327"/>
            <a:ext cx="9700351" cy="760413"/>
          </a:xfrm>
        </p:spPr>
        <p:txBody>
          <a:bodyPr>
            <a:normAutofit/>
          </a:bodyPr>
          <a:lstStyle>
            <a:lvl1pPr marL="0" indent="0">
              <a:buNone/>
              <a:defRPr sz="4000" b="1" i="0">
                <a:solidFill>
                  <a:schemeClr val="bg1"/>
                </a:solidFill>
                <a:latin typeface="Calibri" panose="020F0502020204030204" pitchFamily="34" charset="0"/>
                <a:cs typeface="Calibri" panose="020F0502020204030204" pitchFamily="34" charset="0"/>
              </a:defRPr>
            </a:lvl1pPr>
            <a:lvl2pPr marL="457200" indent="0">
              <a:buFont typeface="Arial" panose="020B0604020202020204" pitchFamily="34" charset="0"/>
              <a:buNone/>
              <a:defRPr>
                <a:solidFill>
                  <a:schemeClr val="bg1"/>
                </a:solidFill>
              </a:defRPr>
            </a:lvl2pPr>
          </a:lstStyle>
          <a:p>
            <a:pPr lvl="0"/>
            <a:r>
              <a:rPr lang="en-US" dirty="0"/>
              <a:t>CLICK TO EDIT MASTER TEXT STYLES</a:t>
            </a:r>
          </a:p>
        </p:txBody>
      </p:sp>
      <p:sp>
        <p:nvSpPr>
          <p:cNvPr id="2" name="Google Shape;50;p1">
            <a:extLst>
              <a:ext uri="{FF2B5EF4-FFF2-40B4-BE49-F238E27FC236}">
                <a16:creationId xmlns:a16="http://schemas.microsoft.com/office/drawing/2014/main" id="{25759E5B-10C9-857D-AB18-730826F3E362}"/>
              </a:ext>
            </a:extLst>
          </p:cNvPr>
          <p:cNvSpPr txBox="1"/>
          <p:nvPr userDrawn="1"/>
        </p:nvSpPr>
        <p:spPr>
          <a:xfrm>
            <a:off x="-156349" y="3259879"/>
            <a:ext cx="12105453" cy="954067"/>
          </a:xfrm>
          <a:prstGeom prst="rect">
            <a:avLst/>
          </a:prstGeom>
          <a:noFill/>
          <a:ln>
            <a:noFill/>
          </a:ln>
        </p:spPr>
        <p:txBody>
          <a:bodyPr spcFirstLastPara="1" wrap="square" lIns="365750" tIns="45700" rIns="45700" bIns="4570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Pts val="2800"/>
              <a:buFontTx/>
              <a:buNone/>
              <a:tabLst/>
              <a:defRPr/>
            </a:pPr>
            <a:r>
              <a:rPr kumimoji="0" lang="es-ES_tradnl" sz="3200" b="1" i="0" u="none" strike="noStrike" kern="1200" cap="none" spc="0" normalizeH="0" baseline="0" noProof="0" dirty="0">
                <a:ln>
                  <a:noFill/>
                </a:ln>
                <a:solidFill>
                  <a:srgbClr val="4472C4">
                    <a:lumMod val="50000"/>
                  </a:srgbClr>
                </a:solidFill>
                <a:effectLst/>
                <a:uLnTx/>
                <a:uFillTx/>
                <a:latin typeface="Calibri" panose="020F0502020204030204"/>
                <a:ea typeface="Quattrocento Sans"/>
                <a:cs typeface="Quattrocento Sans"/>
                <a:sym typeface="Quattrocento Sans"/>
              </a:rPr>
              <a:t>Atención Básica de Emergencia</a:t>
            </a:r>
          </a:p>
          <a:p>
            <a:pPr marL="0" marR="0" lvl="0" indent="0" algn="l" defTabSz="914400" rtl="0" eaLnBrk="1" fontAlgn="auto" latinLnBrk="0" hangingPunct="1">
              <a:lnSpc>
                <a:spcPct val="100000"/>
              </a:lnSpc>
              <a:spcBef>
                <a:spcPts val="0"/>
              </a:spcBef>
              <a:spcAft>
                <a:spcPts val="0"/>
              </a:spcAft>
              <a:buClrTx/>
              <a:buSzPts val="2800"/>
              <a:buFontTx/>
              <a:buNone/>
              <a:tabLst/>
              <a:defRPr/>
            </a:pPr>
            <a:r>
              <a:rPr kumimoji="0" lang="es-ES_tradnl" sz="2400" b="1" i="0" u="none" strike="noStrike" kern="1200" cap="none" spc="0" normalizeH="0" baseline="0" noProof="0" dirty="0">
                <a:ln>
                  <a:noFill/>
                </a:ln>
                <a:solidFill>
                  <a:srgbClr val="4472C4">
                    <a:lumMod val="50000"/>
                  </a:srgbClr>
                </a:solidFill>
                <a:effectLst/>
                <a:uLnTx/>
                <a:uFillTx/>
                <a:latin typeface="Calibri Light" panose="020F0302020204030204"/>
                <a:ea typeface="Quattrocento Sans"/>
                <a:cs typeface="Quattrocento Sans"/>
                <a:sym typeface="Quattrocento Sans"/>
              </a:rPr>
              <a:t>Abordaje de pacientes traumatizados y con enfermedades agudas</a:t>
            </a:r>
          </a:p>
        </p:txBody>
      </p:sp>
    </p:spTree>
    <p:extLst>
      <p:ext uri="{BB962C8B-B14F-4D97-AF65-F5344CB8AC3E}">
        <p14:creationId xmlns:p14="http://schemas.microsoft.com/office/powerpoint/2010/main" val="559159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25965" y="483344"/>
            <a:ext cx="10515600" cy="727695"/>
          </a:xfrm>
        </p:spPr>
        <p:txBody>
          <a:bodyPr>
            <a:normAutofit/>
          </a:bodyPr>
          <a:lstStyle>
            <a:lvl1pPr>
              <a:defRPr sz="4000" b="1">
                <a:solidFill>
                  <a:srgbClr val="002060"/>
                </a:solidFill>
              </a:defRPr>
            </a:lvl1pPr>
          </a:lstStyle>
          <a:p>
            <a:r>
              <a:rPr lang="en-US" dirty="0"/>
              <a:t>Click to edit Master title style</a:t>
            </a:r>
          </a:p>
        </p:txBody>
      </p:sp>
      <p:sp>
        <p:nvSpPr>
          <p:cNvPr id="3" name="Content Placeholder 2"/>
          <p:cNvSpPr>
            <a:spLocks noGrp="1"/>
          </p:cNvSpPr>
          <p:nvPr>
            <p:ph idx="1"/>
          </p:nvPr>
        </p:nvSpPr>
        <p:spPr>
          <a:xfrm>
            <a:off x="525965" y="1392634"/>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descr="A logo of the united nations organization&#10;&#10;Description automatically generated">
            <a:extLst>
              <a:ext uri="{FF2B5EF4-FFF2-40B4-BE49-F238E27FC236}">
                <a16:creationId xmlns:a16="http://schemas.microsoft.com/office/drawing/2014/main" id="{9893E2D5-1EC5-F80D-D9DD-B62FD08961B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34650" y="5743972"/>
            <a:ext cx="1581249" cy="1047577"/>
          </a:xfrm>
          <a:prstGeom prst="rect">
            <a:avLst/>
          </a:prstGeom>
        </p:spPr>
      </p:pic>
    </p:spTree>
    <p:extLst>
      <p:ext uri="{BB962C8B-B14F-4D97-AF65-F5344CB8AC3E}">
        <p14:creationId xmlns:p14="http://schemas.microsoft.com/office/powerpoint/2010/main" val="24156130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b="1">
                <a:solidFill>
                  <a:srgbClr val="002060"/>
                </a:solidFill>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4" name="Picture 3" descr="A logo of the united nations organization&#10;&#10;Description automatically generated">
            <a:extLst>
              <a:ext uri="{FF2B5EF4-FFF2-40B4-BE49-F238E27FC236}">
                <a16:creationId xmlns:a16="http://schemas.microsoft.com/office/drawing/2014/main" id="{F4680AE8-0A07-26D9-A15D-B86315AEFD3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34650" y="5743972"/>
            <a:ext cx="1581249" cy="1047577"/>
          </a:xfrm>
          <a:prstGeom prst="rect">
            <a:avLst/>
          </a:prstGeom>
        </p:spPr>
      </p:pic>
    </p:spTree>
    <p:extLst>
      <p:ext uri="{BB962C8B-B14F-4D97-AF65-F5344CB8AC3E}">
        <p14:creationId xmlns:p14="http://schemas.microsoft.com/office/powerpoint/2010/main" val="25687752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solidFill>
                  <a:srgbClr val="002060"/>
                </a:solidFill>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descr="A logo of the united nations organization&#10;&#10;Description automatically generated">
            <a:extLst>
              <a:ext uri="{FF2B5EF4-FFF2-40B4-BE49-F238E27FC236}">
                <a16:creationId xmlns:a16="http://schemas.microsoft.com/office/drawing/2014/main" id="{9E443D57-8A02-1DE2-6D04-5446826D829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34650" y="5743972"/>
            <a:ext cx="1581249" cy="1047577"/>
          </a:xfrm>
          <a:prstGeom prst="rect">
            <a:avLst/>
          </a:prstGeom>
        </p:spPr>
      </p:pic>
    </p:spTree>
    <p:extLst>
      <p:ext uri="{BB962C8B-B14F-4D97-AF65-F5344CB8AC3E}">
        <p14:creationId xmlns:p14="http://schemas.microsoft.com/office/powerpoint/2010/main" val="35109665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solidFill>
                  <a:srgbClr val="002060"/>
                </a:solidFill>
              </a:defRPr>
            </a:lvl1pPr>
          </a:lstStyle>
          <a:p>
            <a:r>
              <a:rPr lang="en-US" dirty="0"/>
              <a:t>Click to edit Master title style</a:t>
            </a:r>
          </a:p>
        </p:txBody>
      </p:sp>
      <p:pic>
        <p:nvPicPr>
          <p:cNvPr id="3" name="Picture 2" descr="A logo of the united nations organization&#10;&#10;Description automatically generated">
            <a:extLst>
              <a:ext uri="{FF2B5EF4-FFF2-40B4-BE49-F238E27FC236}">
                <a16:creationId xmlns:a16="http://schemas.microsoft.com/office/drawing/2014/main" id="{6A238B1E-8E47-0C4D-519D-32BD5DA1485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34650" y="5743972"/>
            <a:ext cx="1581249" cy="1047577"/>
          </a:xfrm>
          <a:prstGeom prst="rect">
            <a:avLst/>
          </a:prstGeom>
        </p:spPr>
      </p:pic>
    </p:spTree>
    <p:extLst>
      <p:ext uri="{BB962C8B-B14F-4D97-AF65-F5344CB8AC3E}">
        <p14:creationId xmlns:p14="http://schemas.microsoft.com/office/powerpoint/2010/main" val="36948846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90BF8-69F9-593D-815A-86B55E296EA8}"/>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6E5D385D-A83C-991F-DE26-41AA9E06539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C72F58EA-7583-CF6C-739C-8922973E59F3}"/>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562153ED-E549-AA1B-E7C4-BBA226B9512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6BA03A4-5A9A-4942-B8A0-BFB89B7022FB}"/>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3432F611-36FB-BAA9-C91D-81B80FF05D6F}"/>
              </a:ext>
            </a:extLst>
          </p:cNvPr>
          <p:cNvSpPr>
            <a:spLocks noGrp="1"/>
          </p:cNvSpPr>
          <p:nvPr>
            <p:ph type="dt" sz="half" idx="10"/>
          </p:nvPr>
        </p:nvSpPr>
        <p:spPr/>
        <p:txBody>
          <a:bodyPr/>
          <a:lstStyle/>
          <a:p>
            <a:fld id="{0CEB2ACC-7CBC-F146-9D8D-F3CB02D92E12}" type="datetimeFigureOut">
              <a:rPr lang="en-US" smtClean="0"/>
              <a:t>11/8/23</a:t>
            </a:fld>
            <a:endParaRPr lang="en-US"/>
          </a:p>
        </p:txBody>
      </p:sp>
      <p:sp>
        <p:nvSpPr>
          <p:cNvPr id="8" name="Footer Placeholder 7">
            <a:extLst>
              <a:ext uri="{FF2B5EF4-FFF2-40B4-BE49-F238E27FC236}">
                <a16:creationId xmlns:a16="http://schemas.microsoft.com/office/drawing/2014/main" id="{BF810DBF-DA43-23F0-26C6-87601D5CE77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39A3C30-F484-DF05-ADC3-4B2890AC8BCD}"/>
              </a:ext>
            </a:extLst>
          </p:cNvPr>
          <p:cNvSpPr>
            <a:spLocks noGrp="1"/>
          </p:cNvSpPr>
          <p:nvPr>
            <p:ph type="sldNum" sz="quarter" idx="12"/>
          </p:nvPr>
        </p:nvSpPr>
        <p:spPr/>
        <p:txBody>
          <a:bodyPr/>
          <a:lstStyle/>
          <a:p>
            <a:fld id="{3E5185A4-716C-E044-8BDB-1F8624C1D1BC}" type="slidenum">
              <a:rPr lang="en-US" smtClean="0"/>
              <a:t>‹#›</a:t>
            </a:fld>
            <a:endParaRPr lang="en-US"/>
          </a:p>
        </p:txBody>
      </p:sp>
      <p:pic>
        <p:nvPicPr>
          <p:cNvPr id="10" name="Picture 11">
            <a:extLst>
              <a:ext uri="{FF2B5EF4-FFF2-40B4-BE49-F238E27FC236}">
                <a16:creationId xmlns:a16="http://schemas.microsoft.com/office/drawing/2014/main" id="{2FA38D18-3989-566C-8CFE-B57334E77BA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a:xfrm>
            <a:off x="11001375" y="5766587"/>
            <a:ext cx="1024163" cy="1054479"/>
          </a:xfrm>
          <a:prstGeom prst="rect">
            <a:avLst/>
          </a:prstGeom>
        </p:spPr>
      </p:pic>
    </p:spTree>
    <p:extLst>
      <p:ext uri="{BB962C8B-B14F-4D97-AF65-F5344CB8AC3E}">
        <p14:creationId xmlns:p14="http://schemas.microsoft.com/office/powerpoint/2010/main" val="10188306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85843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38394823"/>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17" r:id="rId3"/>
    <p:sldLayoutId id="2147483706" r:id="rId4"/>
    <p:sldLayoutId id="2147483707" r:id="rId5"/>
    <p:sldLayoutId id="2147483708" r:id="rId6"/>
    <p:sldLayoutId id="2147483709" r:id="rId7"/>
    <p:sldLayoutId id="2147483710" r:id="rId8"/>
    <p:sldLayoutId id="2147483711" r:id="rId9"/>
    <p:sldLayoutId id="2147483715" r:id="rId10"/>
    <p:sldLayoutId id="2147483684" r:id="rId11"/>
    <p:sldLayoutId id="2147483712" r:id="rId12"/>
    <p:sldLayoutId id="2147483714" r:id="rId13"/>
  </p:sldLayoutIdLst>
  <p:txStyles>
    <p:titleStyle>
      <a:lvl1pPr algn="l" defTabSz="914400" rtl="0" eaLnBrk="1" latinLnBrk="0" hangingPunct="1">
        <a:lnSpc>
          <a:spcPct val="90000"/>
        </a:lnSpc>
        <a:spcBef>
          <a:spcPct val="0"/>
        </a:spcBef>
        <a:buNone/>
        <a:defRPr sz="4400"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24.jpe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34.png"/></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35.png"/></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image" Target="../media/image37.png"/></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image" Target="../media/image38.png"/></Relationships>
</file>

<file path=ppt/slides/_rels/slide32.xml.rels><?xml version="1.0" encoding="UTF-8" standalone="yes"?>
<Relationships xmlns="http://schemas.openxmlformats.org/package/2006/relationships"><Relationship Id="rId3" Type="http://schemas.openxmlformats.org/officeDocument/2006/relationships/image" Target="../media/image39.tiff"/><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1.xml"/><Relationship Id="rId1" Type="http://schemas.openxmlformats.org/officeDocument/2006/relationships/slideLayout" Target="../slideLayouts/slideLayout4.xml"/><Relationship Id="rId4" Type="http://schemas.openxmlformats.org/officeDocument/2006/relationships/image" Target="../media/image47.png"/></Relationships>
</file>

<file path=ppt/slides/_rels/slide4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2.xml"/><Relationship Id="rId1" Type="http://schemas.openxmlformats.org/officeDocument/2006/relationships/slideLayout" Target="../slideLayouts/slideLayout4.xml"/><Relationship Id="rId4" Type="http://schemas.openxmlformats.org/officeDocument/2006/relationships/image" Target="../media/image49.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7.xml"/><Relationship Id="rId1" Type="http://schemas.openxmlformats.org/officeDocument/2006/relationships/slideLayout" Target="../slideLayouts/slideLayout4.xml"/><Relationship Id="rId4" Type="http://schemas.openxmlformats.org/officeDocument/2006/relationships/image" Target="../media/image54.png"/></Relationships>
</file>

<file path=ppt/slides/_rels/slide4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39.tiff"/><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62.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63.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64.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65.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3" Type="http://schemas.openxmlformats.org/officeDocument/2006/relationships/image" Target="../media/image69.tiff"/><Relationship Id="rId2" Type="http://schemas.openxmlformats.org/officeDocument/2006/relationships/notesSlide" Target="../notesSlides/notesSlide66.xml"/><Relationship Id="rId1" Type="http://schemas.openxmlformats.org/officeDocument/2006/relationships/slideLayout" Target="../slideLayouts/slideLayout4.xml"/><Relationship Id="rId4" Type="http://schemas.openxmlformats.org/officeDocument/2006/relationships/image" Target="../media/image70.png"/></Relationships>
</file>

<file path=ppt/slides/_rels/slide67.xml.rels><?xml version="1.0" encoding="UTF-8" standalone="yes"?>
<Relationships xmlns="http://schemas.openxmlformats.org/package/2006/relationships"><Relationship Id="rId3" Type="http://schemas.openxmlformats.org/officeDocument/2006/relationships/image" Target="../media/image71.tiff"/><Relationship Id="rId2" Type="http://schemas.openxmlformats.org/officeDocument/2006/relationships/notesSlide" Target="../notesSlides/notesSlide67.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68.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69.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19.jpeg"/><Relationship Id="rId4" Type="http://schemas.openxmlformats.org/officeDocument/2006/relationships/image" Target="../media/image18.jpeg"/></Relationships>
</file>

<file path=ppt/slides/_rels/slide70.xml.rels><?xml version="1.0" encoding="UTF-8" standalone="yes"?>
<Relationships xmlns="http://schemas.openxmlformats.org/package/2006/relationships"><Relationship Id="rId3" Type="http://schemas.openxmlformats.org/officeDocument/2006/relationships/image" Target="../media/image39.tiff"/><Relationship Id="rId2" Type="http://schemas.openxmlformats.org/officeDocument/2006/relationships/notesSlide" Target="../notesSlides/notesSlide70.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72.xml"/><Relationship Id="rId1" Type="http://schemas.openxmlformats.org/officeDocument/2006/relationships/slideLayout" Target="../slideLayouts/slideLayout5.xml"/><Relationship Id="rId4" Type="http://schemas.openxmlformats.org/officeDocument/2006/relationships/image" Target="../media/image75.svg"/></Relationships>
</file>

<file path=ppt/slides/_rels/slide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3.xml"/><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74.xml"/><Relationship Id="rId1" Type="http://schemas.openxmlformats.org/officeDocument/2006/relationships/slideLayout" Target="../slideLayouts/slideLayout9.xml"/></Relationships>
</file>

<file path=ppt/slides/_rels/slide75.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75.xml"/><Relationship Id="rId1" Type="http://schemas.openxmlformats.org/officeDocument/2006/relationships/slideLayout" Target="../slideLayouts/slideLayout9.xml"/></Relationships>
</file>

<file path=ppt/slides/_rels/slide76.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76.xml"/><Relationship Id="rId1" Type="http://schemas.openxmlformats.org/officeDocument/2006/relationships/slideLayout" Target="../slideLayouts/slideLayout9.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5" name="Google Shape;45;p1">
            <a:extLst>
              <a:ext uri="{FF2B5EF4-FFF2-40B4-BE49-F238E27FC236}">
                <a16:creationId xmlns:a16="http://schemas.microsoft.com/office/drawing/2014/main" id="{CD716821-B786-8443-44B2-27D218762B59}"/>
              </a:ext>
            </a:extLst>
          </p:cNvPr>
          <p:cNvSpPr txBox="1">
            <a:spLocks noGrp="1"/>
          </p:cNvSpPr>
          <p:nvPr/>
        </p:nvSpPr>
        <p:spPr>
          <a:xfrm>
            <a:off x="-2349" y="1828935"/>
            <a:ext cx="12201211" cy="1398163"/>
          </a:xfrm>
          <a:prstGeom prst="rect">
            <a:avLst/>
          </a:prstGeom>
          <a:solidFill>
            <a:schemeClr val="accent1">
              <a:lumMod val="50000"/>
            </a:schemeClr>
          </a:solidFill>
          <a:ln>
            <a:solidFill>
              <a:schemeClr val="accent2">
                <a:lumMod val="20000"/>
                <a:lumOff val="80000"/>
              </a:schemeClr>
            </a:solidFill>
          </a:ln>
        </p:spPr>
        <p:txBody>
          <a:bodyPr spcFirstLastPara="1" wrap="square" lIns="466325" tIns="360000" rIns="360000" bIns="828000" anchor="b"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lt1"/>
              </a:buClr>
              <a:buSzPts val="1920"/>
              <a:buFont typeface="Arial"/>
              <a:buNone/>
              <a:defRPr sz="2400" b="1" i="0" u="none" strike="noStrike" cap="none">
                <a:solidFill>
                  <a:schemeClr val="lt1"/>
                </a:solidFill>
                <a:latin typeface="Arial"/>
                <a:ea typeface="Arial"/>
                <a:cs typeface="Arial"/>
                <a:sym typeface="Arial"/>
              </a:defRPr>
            </a:lvl1pPr>
            <a:lvl2pPr marL="914400" marR="0" lvl="1" indent="-381000" algn="ctr" rtl="0">
              <a:lnSpc>
                <a:spcPct val="110000"/>
              </a:lnSpc>
              <a:spcBef>
                <a:spcPts val="600"/>
              </a:spcBef>
              <a:spcAft>
                <a:spcPts val="0"/>
              </a:spcAft>
              <a:buClr>
                <a:schemeClr val="dk1"/>
              </a:buClr>
              <a:buSzPts val="2000"/>
              <a:buFont typeface="NTR"/>
              <a:buNone/>
              <a:defRPr sz="2000" b="0" i="0" u="none" strike="noStrike" cap="none">
                <a:solidFill>
                  <a:schemeClr val="dk1"/>
                </a:solidFill>
                <a:latin typeface="Quattrocento Sans"/>
                <a:ea typeface="Quattrocento Sans"/>
                <a:cs typeface="Quattrocento Sans"/>
                <a:sym typeface="Quattrocento Sans"/>
              </a:defRPr>
            </a:lvl2pPr>
            <a:lvl3pPr marL="1371600" marR="0" lvl="2" indent="-381000" algn="ctr" rtl="0">
              <a:lnSpc>
                <a:spcPct val="110000"/>
              </a:lnSpc>
              <a:spcBef>
                <a:spcPts val="600"/>
              </a:spcBef>
              <a:spcAft>
                <a:spcPts val="0"/>
              </a:spcAft>
              <a:buClr>
                <a:schemeClr val="dk1"/>
              </a:buClr>
              <a:buSzPts val="1800"/>
              <a:buFont typeface="Arial"/>
              <a:buNone/>
              <a:defRPr sz="1800" b="0" i="0" u="none" strike="noStrike" cap="none">
                <a:solidFill>
                  <a:schemeClr val="dk1"/>
                </a:solidFill>
                <a:latin typeface="Quattrocento Sans"/>
                <a:ea typeface="Quattrocento Sans"/>
                <a:cs typeface="Quattrocento Sans"/>
                <a:sym typeface="Quattrocento Sans"/>
              </a:defRPr>
            </a:lvl3pPr>
            <a:lvl4pPr marL="1828800" marR="0" lvl="3" indent="-355600" algn="ctr" rtl="0">
              <a:lnSpc>
                <a:spcPct val="110000"/>
              </a:lnSpc>
              <a:spcBef>
                <a:spcPts val="600"/>
              </a:spcBef>
              <a:spcAft>
                <a:spcPts val="0"/>
              </a:spcAft>
              <a:buClr>
                <a:schemeClr val="dk1"/>
              </a:buClr>
              <a:buSzPts val="1600"/>
              <a:buFont typeface="Arial"/>
              <a:buNone/>
              <a:defRPr sz="1600" b="0" i="0" u="none" strike="noStrike" cap="none">
                <a:solidFill>
                  <a:schemeClr val="dk1"/>
                </a:solidFill>
                <a:latin typeface="Quattrocento Sans"/>
                <a:ea typeface="Quattrocento Sans"/>
                <a:cs typeface="Quattrocento Sans"/>
                <a:sym typeface="Quattrocento Sans"/>
              </a:defRPr>
            </a:lvl4pPr>
            <a:lvl5pPr marL="2286000" marR="0" lvl="4" indent="-355600" algn="ctr" rtl="0">
              <a:lnSpc>
                <a:spcPct val="110000"/>
              </a:lnSpc>
              <a:spcBef>
                <a:spcPts val="600"/>
              </a:spcBef>
              <a:spcAft>
                <a:spcPts val="0"/>
              </a:spcAft>
              <a:buClr>
                <a:schemeClr val="dk1"/>
              </a:buClr>
              <a:buSzPts val="1600"/>
              <a:buFont typeface="Arial"/>
              <a:buNone/>
              <a:defRPr sz="1600" b="0" i="0" u="none" strike="noStrike" cap="none">
                <a:solidFill>
                  <a:schemeClr val="dk1"/>
                </a:solidFill>
                <a:latin typeface="Quattrocento Sans"/>
                <a:ea typeface="Quattrocento Sans"/>
                <a:cs typeface="Quattrocento Sans"/>
                <a:sym typeface="Quattrocento Sans"/>
              </a:defRPr>
            </a:lvl5pPr>
            <a:lvl6pPr marL="2743200" marR="0" lvl="5" indent="-342900" algn="ctr" rtl="0">
              <a:lnSpc>
                <a:spcPct val="90000"/>
              </a:lnSpc>
              <a:spcBef>
                <a:spcPts val="6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marL="228600" marR="0" lvl="0" indent="-228600" algn="l" defTabSz="914400" rtl="0" eaLnBrk="1" fontAlgn="auto" latinLnBrk="0" hangingPunct="1">
              <a:lnSpc>
                <a:spcPct val="90000"/>
              </a:lnSpc>
              <a:spcBef>
                <a:spcPts val="1000"/>
              </a:spcBef>
              <a:spcAft>
                <a:spcPts val="0"/>
              </a:spcAft>
              <a:buClr>
                <a:prstClr val="white"/>
              </a:buClr>
              <a:buSzPts val="1920"/>
              <a:buFont typeface="Arial"/>
              <a:buNone/>
              <a:tabLst/>
              <a:defRPr/>
            </a:pPr>
            <a:endParaRPr kumimoji="0" lang="es-ES_tradnl" sz="2400" b="1" i="0" u="none" strike="noStrike" kern="1200" cap="none" spc="0" normalizeH="0" baseline="0" noProof="0">
              <a:ln>
                <a:noFill/>
              </a:ln>
              <a:solidFill>
                <a:srgbClr val="FFFFFF"/>
              </a:solidFill>
              <a:effectLst/>
              <a:uLnTx/>
              <a:uFillTx/>
              <a:latin typeface="Arial"/>
              <a:cs typeface="Arial"/>
              <a:sym typeface="Arial"/>
            </a:endParaRPr>
          </a:p>
          <a:p>
            <a:pPr marL="228600" marR="0" lvl="0" indent="-228600" algn="l" defTabSz="914400" rtl="0" eaLnBrk="1" fontAlgn="auto" latinLnBrk="0" hangingPunct="1">
              <a:lnSpc>
                <a:spcPct val="90000"/>
              </a:lnSpc>
              <a:spcBef>
                <a:spcPts val="1000"/>
              </a:spcBef>
              <a:spcAft>
                <a:spcPts val="0"/>
              </a:spcAft>
              <a:buClr>
                <a:prstClr val="white"/>
              </a:buClr>
              <a:buSzPts val="1920"/>
              <a:buFont typeface="Arial"/>
              <a:buNone/>
              <a:tabLst/>
              <a:defRPr/>
            </a:pPr>
            <a:endParaRPr kumimoji="0" lang="es-ES_tradnl" sz="2400" b="1" i="0" u="none" strike="noStrike" kern="1200" cap="none" spc="0" normalizeH="0" baseline="0" noProof="0">
              <a:ln>
                <a:noFill/>
              </a:ln>
              <a:solidFill>
                <a:srgbClr val="FFFFFF"/>
              </a:solidFill>
              <a:effectLst/>
              <a:uLnTx/>
              <a:uFillTx/>
              <a:latin typeface="Arial"/>
              <a:cs typeface="Arial"/>
              <a:sym typeface="Arial"/>
            </a:endParaRPr>
          </a:p>
          <a:p>
            <a:pPr marL="228600" marR="0" lvl="0" indent="-228600" algn="l" defTabSz="914400" rtl="0" eaLnBrk="1" fontAlgn="auto" latinLnBrk="0" hangingPunct="1">
              <a:lnSpc>
                <a:spcPct val="90000"/>
              </a:lnSpc>
              <a:spcBef>
                <a:spcPts val="1000"/>
              </a:spcBef>
              <a:spcAft>
                <a:spcPts val="0"/>
              </a:spcAft>
              <a:buClr>
                <a:prstClr val="white"/>
              </a:buClr>
              <a:buSzPts val="1920"/>
              <a:buFont typeface="Arial"/>
              <a:buNone/>
              <a:tabLst/>
              <a:defRPr/>
            </a:pPr>
            <a:endParaRPr kumimoji="0" lang="es-ES_tradnl" sz="2400" b="1" i="0" u="none" strike="noStrike" kern="1200" cap="none" spc="0" normalizeH="0" baseline="0" noProof="0">
              <a:ln>
                <a:noFill/>
              </a:ln>
              <a:solidFill>
                <a:srgbClr val="FFFFFF"/>
              </a:solidFill>
              <a:effectLst/>
              <a:uLnTx/>
              <a:uFillTx/>
              <a:latin typeface="Arial"/>
              <a:cs typeface="Arial"/>
              <a:sym typeface="Arial"/>
            </a:endParaRPr>
          </a:p>
        </p:txBody>
      </p:sp>
      <p:sp>
        <p:nvSpPr>
          <p:cNvPr id="98" name="Shape 98"/>
          <p:cNvSpPr txBox="1">
            <a:spLocks noGrp="1"/>
          </p:cNvSpPr>
          <p:nvPr>
            <p:ph type="title"/>
          </p:nvPr>
        </p:nvSpPr>
        <p:spPr>
          <a:xfrm>
            <a:off x="93050" y="1813346"/>
            <a:ext cx="10515600" cy="1430151"/>
          </a:xfrm>
        </p:spPr>
        <p:txBody>
          <a:bodyPr>
            <a:normAutofit/>
          </a:bodyPr>
          <a:lstStyle/>
          <a:p>
            <a:r>
              <a:rPr lang="es-ES_tradnl" dirty="0">
                <a:solidFill>
                  <a:srgbClr val="FFFFFF"/>
                </a:solidFill>
                <a:ea typeface="Source Sans Pro"/>
                <a:cs typeface="Roboto"/>
              </a:rPr>
              <a:t>Estado </a:t>
            </a:r>
            <a:r>
              <a:rPr lang="es-ES_tradnl" sz="4000" b="1" dirty="0">
                <a:solidFill>
                  <a:srgbClr val="FFFFFF"/>
                </a:solidFill>
                <a:latin typeface="+mn-lt"/>
                <a:ea typeface="Source Sans Pro"/>
                <a:cs typeface="Roboto"/>
              </a:rPr>
              <a:t>Mental</a:t>
            </a:r>
            <a:r>
              <a:rPr lang="es-ES_tradnl" dirty="0">
                <a:solidFill>
                  <a:srgbClr val="FFFFFF"/>
                </a:solidFill>
                <a:ea typeface="Source Sans Pro"/>
                <a:cs typeface="Roboto"/>
              </a:rPr>
              <a:t> Alterado (EMA)</a:t>
            </a:r>
            <a:endParaRPr lang="es-ES_tradnl" sz="4000" b="1" dirty="0">
              <a:solidFill>
                <a:srgbClr val="FFFFFF"/>
              </a:solidFill>
              <a:latin typeface="+mn-lt"/>
              <a:ea typeface="Source Sans Pro"/>
              <a:cs typeface="Roboto"/>
            </a:endParaRPr>
          </a:p>
        </p:txBody>
      </p:sp>
      <p:pic>
        <p:nvPicPr>
          <p:cNvPr id="10" name="Picture 10" descr="Logo, company name&#10;&#10;Description automatically generated">
            <a:extLst>
              <a:ext uri="{FF2B5EF4-FFF2-40B4-BE49-F238E27FC236}">
                <a16:creationId xmlns:a16="http://schemas.microsoft.com/office/drawing/2014/main" id="{5FA17D39-950F-0825-4B1A-A05E0F473C8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964917" y="5716787"/>
            <a:ext cx="3155301" cy="1090789"/>
          </a:xfrm>
          <a:prstGeom prst="rect">
            <a:avLst/>
          </a:prstGeom>
        </p:spPr>
      </p:pic>
      <p:pic>
        <p:nvPicPr>
          <p:cNvPr id="2" name="Picture 1" descr="A close-up of a syringe and a tube&#10;&#10;Description automatically generated with low confidence">
            <a:extLst>
              <a:ext uri="{FF2B5EF4-FFF2-40B4-BE49-F238E27FC236}">
                <a16:creationId xmlns:a16="http://schemas.microsoft.com/office/drawing/2014/main" id="{82C6566C-BF6E-FC17-902B-4CF4312F841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911973" y="69085"/>
            <a:ext cx="1138649" cy="1619250"/>
          </a:xfrm>
          <a:prstGeom prst="rect">
            <a:avLst/>
          </a:prstGeom>
          <a:ln>
            <a:noFill/>
          </a:ln>
          <a:effectLst>
            <a:outerShdw blurRad="292100" dist="139700" dir="2700000" algn="tl" rotWithShape="0">
              <a:srgbClr val="333333">
                <a:alpha val="65000"/>
              </a:srgbClr>
            </a:outerShdw>
          </a:effectLst>
        </p:spPr>
      </p:pic>
      <p:sp>
        <p:nvSpPr>
          <p:cNvPr id="6" name="Google Shape;50;p1">
            <a:extLst>
              <a:ext uri="{FF2B5EF4-FFF2-40B4-BE49-F238E27FC236}">
                <a16:creationId xmlns:a16="http://schemas.microsoft.com/office/drawing/2014/main" id="{00266D8A-DEA9-BEE5-DAD6-7EFD3F2B67A0}"/>
              </a:ext>
            </a:extLst>
          </p:cNvPr>
          <p:cNvSpPr txBox="1"/>
          <p:nvPr/>
        </p:nvSpPr>
        <p:spPr>
          <a:xfrm>
            <a:off x="-156349" y="3259879"/>
            <a:ext cx="12105453" cy="584735"/>
          </a:xfrm>
          <a:prstGeom prst="rect">
            <a:avLst/>
          </a:prstGeom>
          <a:noFill/>
          <a:ln>
            <a:noFill/>
          </a:ln>
        </p:spPr>
        <p:txBody>
          <a:bodyPr spcFirstLastPara="1" wrap="square" lIns="365750" tIns="45700" rIns="45700" bIns="4570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Pts val="2800"/>
              <a:buFontTx/>
              <a:buNone/>
              <a:tabLst/>
              <a:defRPr/>
            </a:pPr>
            <a:r>
              <a:rPr kumimoji="0" lang="es-ES_tradnl" sz="3200" b="1" i="0" u="none" strike="noStrike" kern="1200" cap="none" spc="0" normalizeH="0" baseline="0" noProof="0" dirty="0">
                <a:ln>
                  <a:noFill/>
                </a:ln>
                <a:solidFill>
                  <a:srgbClr val="002060"/>
                </a:solidFill>
                <a:effectLst/>
                <a:uLnTx/>
                <a:uFillTx/>
                <a:latin typeface="Calibri" panose="020F0502020204030204"/>
                <a:ea typeface="Quattrocento Sans"/>
                <a:cs typeface="Quattrocento Sans"/>
                <a:sym typeface="Quattrocento Sans"/>
              </a:rPr>
              <a:t>Atención Básica de</a:t>
            </a:r>
            <a:r>
              <a:rPr kumimoji="0" lang="es-ES_tradnl" sz="3200" b="1" i="0" u="none" strike="noStrike" kern="1200" cap="none" spc="0" normalizeH="0" baseline="0" noProof="0" dirty="0">
                <a:ln>
                  <a:noFill/>
                </a:ln>
                <a:solidFill>
                  <a:srgbClr val="4472C4"/>
                </a:solidFill>
                <a:effectLst/>
                <a:uLnTx/>
                <a:uFillTx/>
                <a:latin typeface="Calibri" panose="020F0502020204030204"/>
                <a:ea typeface="Quattrocento Sans"/>
                <a:cs typeface="Quattrocento Sans"/>
                <a:sym typeface="Quattrocento Sans"/>
              </a:rPr>
              <a:t> </a:t>
            </a:r>
            <a:r>
              <a:rPr kumimoji="0" lang="es-ES_tradnl" sz="3200" b="1" i="0" u="none" strike="noStrike" kern="1200" cap="none" spc="0" normalizeH="0" baseline="0" noProof="0" dirty="0">
                <a:ln>
                  <a:noFill/>
                </a:ln>
                <a:solidFill>
                  <a:srgbClr val="002060"/>
                </a:solidFill>
                <a:effectLst/>
                <a:uLnTx/>
                <a:uFillTx/>
                <a:latin typeface="Calibri" panose="020F0502020204030204"/>
                <a:ea typeface="Quattrocento Sans"/>
                <a:cs typeface="Quattrocento Sans"/>
                <a:sym typeface="Quattrocento Sans"/>
              </a:rPr>
              <a:t>Emergencia</a:t>
            </a:r>
          </a:p>
        </p:txBody>
      </p:sp>
    </p:spTree>
    <p:extLst>
      <p:ext uri="{BB962C8B-B14F-4D97-AF65-F5344CB8AC3E}">
        <p14:creationId xmlns:p14="http://schemas.microsoft.com/office/powerpoint/2010/main" val="6924891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5" name="Google Shape;45;p1">
            <a:extLst>
              <a:ext uri="{FF2B5EF4-FFF2-40B4-BE49-F238E27FC236}">
                <a16:creationId xmlns:a16="http://schemas.microsoft.com/office/drawing/2014/main" id="{CD716821-B786-8443-44B2-27D218762B59}"/>
              </a:ext>
            </a:extLst>
          </p:cNvPr>
          <p:cNvSpPr txBox="1">
            <a:spLocks noGrp="1"/>
          </p:cNvSpPr>
          <p:nvPr/>
        </p:nvSpPr>
        <p:spPr>
          <a:xfrm>
            <a:off x="-2349" y="1828935"/>
            <a:ext cx="12201211" cy="1398163"/>
          </a:xfrm>
          <a:prstGeom prst="rect">
            <a:avLst/>
          </a:prstGeom>
          <a:solidFill>
            <a:schemeClr val="accent1">
              <a:lumMod val="50000"/>
            </a:schemeClr>
          </a:solidFill>
          <a:ln>
            <a:solidFill>
              <a:schemeClr val="accent2">
                <a:lumMod val="20000"/>
                <a:lumOff val="80000"/>
              </a:schemeClr>
            </a:solidFill>
          </a:ln>
        </p:spPr>
        <p:txBody>
          <a:bodyPr spcFirstLastPara="1" wrap="square" lIns="466325" tIns="360000" rIns="360000" bIns="828000" anchor="b"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lt1"/>
              </a:buClr>
              <a:buSzPts val="1920"/>
              <a:buFont typeface="Arial"/>
              <a:buNone/>
              <a:defRPr sz="2400" b="1" i="0" u="none" strike="noStrike" cap="none">
                <a:solidFill>
                  <a:schemeClr val="lt1"/>
                </a:solidFill>
                <a:latin typeface="Arial"/>
                <a:ea typeface="Arial"/>
                <a:cs typeface="Arial"/>
                <a:sym typeface="Arial"/>
              </a:defRPr>
            </a:lvl1pPr>
            <a:lvl2pPr marL="914400" marR="0" lvl="1" indent="-381000" algn="ctr" rtl="0">
              <a:lnSpc>
                <a:spcPct val="110000"/>
              </a:lnSpc>
              <a:spcBef>
                <a:spcPts val="600"/>
              </a:spcBef>
              <a:spcAft>
                <a:spcPts val="0"/>
              </a:spcAft>
              <a:buClr>
                <a:schemeClr val="dk1"/>
              </a:buClr>
              <a:buSzPts val="2000"/>
              <a:buFont typeface="NTR"/>
              <a:buNone/>
              <a:defRPr sz="2000" b="0" i="0" u="none" strike="noStrike" cap="none">
                <a:solidFill>
                  <a:schemeClr val="dk1"/>
                </a:solidFill>
                <a:latin typeface="Quattrocento Sans"/>
                <a:ea typeface="Quattrocento Sans"/>
                <a:cs typeface="Quattrocento Sans"/>
                <a:sym typeface="Quattrocento Sans"/>
              </a:defRPr>
            </a:lvl2pPr>
            <a:lvl3pPr marL="1371600" marR="0" lvl="2" indent="-381000" algn="ctr" rtl="0">
              <a:lnSpc>
                <a:spcPct val="110000"/>
              </a:lnSpc>
              <a:spcBef>
                <a:spcPts val="600"/>
              </a:spcBef>
              <a:spcAft>
                <a:spcPts val="0"/>
              </a:spcAft>
              <a:buClr>
                <a:schemeClr val="dk1"/>
              </a:buClr>
              <a:buSzPts val="1800"/>
              <a:buFont typeface="Arial"/>
              <a:buNone/>
              <a:defRPr sz="1800" b="0" i="0" u="none" strike="noStrike" cap="none">
                <a:solidFill>
                  <a:schemeClr val="dk1"/>
                </a:solidFill>
                <a:latin typeface="Quattrocento Sans"/>
                <a:ea typeface="Quattrocento Sans"/>
                <a:cs typeface="Quattrocento Sans"/>
                <a:sym typeface="Quattrocento Sans"/>
              </a:defRPr>
            </a:lvl3pPr>
            <a:lvl4pPr marL="1828800" marR="0" lvl="3" indent="-355600" algn="ctr" rtl="0">
              <a:lnSpc>
                <a:spcPct val="110000"/>
              </a:lnSpc>
              <a:spcBef>
                <a:spcPts val="600"/>
              </a:spcBef>
              <a:spcAft>
                <a:spcPts val="0"/>
              </a:spcAft>
              <a:buClr>
                <a:schemeClr val="dk1"/>
              </a:buClr>
              <a:buSzPts val="1600"/>
              <a:buFont typeface="Arial"/>
              <a:buNone/>
              <a:defRPr sz="1600" b="0" i="0" u="none" strike="noStrike" cap="none">
                <a:solidFill>
                  <a:schemeClr val="dk1"/>
                </a:solidFill>
                <a:latin typeface="Quattrocento Sans"/>
                <a:ea typeface="Quattrocento Sans"/>
                <a:cs typeface="Quattrocento Sans"/>
                <a:sym typeface="Quattrocento Sans"/>
              </a:defRPr>
            </a:lvl4pPr>
            <a:lvl5pPr marL="2286000" marR="0" lvl="4" indent="-355600" algn="ctr" rtl="0">
              <a:lnSpc>
                <a:spcPct val="110000"/>
              </a:lnSpc>
              <a:spcBef>
                <a:spcPts val="600"/>
              </a:spcBef>
              <a:spcAft>
                <a:spcPts val="0"/>
              </a:spcAft>
              <a:buClr>
                <a:schemeClr val="dk1"/>
              </a:buClr>
              <a:buSzPts val="1600"/>
              <a:buFont typeface="Arial"/>
              <a:buNone/>
              <a:defRPr sz="1600" b="0" i="0" u="none" strike="noStrike" cap="none">
                <a:solidFill>
                  <a:schemeClr val="dk1"/>
                </a:solidFill>
                <a:latin typeface="Quattrocento Sans"/>
                <a:ea typeface="Quattrocento Sans"/>
                <a:cs typeface="Quattrocento Sans"/>
                <a:sym typeface="Quattrocento Sans"/>
              </a:defRPr>
            </a:lvl5pPr>
            <a:lvl6pPr marL="2743200" marR="0" lvl="5" indent="-342900" algn="ctr" rtl="0">
              <a:lnSpc>
                <a:spcPct val="90000"/>
              </a:lnSpc>
              <a:spcBef>
                <a:spcPts val="6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marL="228600" indent="-228600"/>
            <a:endParaRPr lang="en-US">
              <a:solidFill>
                <a:srgbClr val="FFFFFF"/>
              </a:solidFill>
            </a:endParaRPr>
          </a:p>
          <a:p>
            <a:pPr marL="228600" lvl="0" indent="-228600" algn="l">
              <a:lnSpc>
                <a:spcPct val="90000"/>
              </a:lnSpc>
              <a:spcBef>
                <a:spcPts val="1000"/>
              </a:spcBef>
              <a:spcAft>
                <a:spcPts val="0"/>
              </a:spcAft>
              <a:buSzPts val="1920"/>
              <a:buFont typeface="Arial"/>
              <a:buNone/>
            </a:pPr>
            <a:endParaRPr lang="en-US">
              <a:solidFill>
                <a:srgbClr val="FFFFFF"/>
              </a:solidFill>
            </a:endParaRPr>
          </a:p>
          <a:p>
            <a:pPr marL="228600" indent="-228600"/>
            <a:endParaRPr lang="en-US">
              <a:solidFill>
                <a:srgbClr val="FFFFFF"/>
              </a:solidFill>
            </a:endParaRPr>
          </a:p>
        </p:txBody>
      </p:sp>
      <p:sp>
        <p:nvSpPr>
          <p:cNvPr id="98" name="Shape 98"/>
          <p:cNvSpPr txBox="1">
            <a:spLocks noGrp="1"/>
          </p:cNvSpPr>
          <p:nvPr>
            <p:ph type="title"/>
          </p:nvPr>
        </p:nvSpPr>
        <p:spPr>
          <a:xfrm>
            <a:off x="93050" y="1813346"/>
            <a:ext cx="10515600" cy="1430151"/>
          </a:xfrm>
        </p:spPr>
        <p:txBody>
          <a:bodyPr>
            <a:normAutofit/>
          </a:bodyPr>
          <a:lstStyle/>
          <a:p>
            <a:r>
              <a:rPr lang="en-US" dirty="0">
                <a:solidFill>
                  <a:srgbClr val="FFFFFF"/>
                </a:solidFill>
                <a:latin typeface="Source Sans Pro"/>
                <a:ea typeface="Source Sans Pro"/>
                <a:cs typeface="Roboto"/>
              </a:rPr>
              <a:t>Estado Mental Alterado (EMA)</a:t>
            </a:r>
            <a:endParaRPr lang="en-US" sz="4000" b="1" dirty="0">
              <a:solidFill>
                <a:srgbClr val="FFFFFF"/>
              </a:solidFill>
              <a:latin typeface="Source Sans Pro"/>
              <a:ea typeface="Source Sans Pro"/>
              <a:cs typeface="Roboto"/>
            </a:endParaRPr>
          </a:p>
        </p:txBody>
      </p:sp>
      <p:sp>
        <p:nvSpPr>
          <p:cNvPr id="7" name="Google Shape;50;p1">
            <a:extLst>
              <a:ext uri="{FF2B5EF4-FFF2-40B4-BE49-F238E27FC236}">
                <a16:creationId xmlns:a16="http://schemas.microsoft.com/office/drawing/2014/main" id="{CD118F75-F65B-C1DC-4DF4-6F8B90A993C3}"/>
              </a:ext>
            </a:extLst>
          </p:cNvPr>
          <p:cNvSpPr txBox="1"/>
          <p:nvPr/>
        </p:nvSpPr>
        <p:spPr>
          <a:xfrm>
            <a:off x="-236957" y="3428512"/>
            <a:ext cx="12105453" cy="523180"/>
          </a:xfrm>
          <a:prstGeom prst="rect">
            <a:avLst/>
          </a:prstGeom>
          <a:noFill/>
          <a:ln>
            <a:noFill/>
          </a:ln>
        </p:spPr>
        <p:txBody>
          <a:bodyPr spcFirstLastPara="1" wrap="square" lIns="365750" tIns="45700" rIns="45700"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SzPts val="2800"/>
            </a:pPr>
            <a:r>
              <a:rPr lang="es-ES" sz="2800" b="1" dirty="0">
                <a:solidFill>
                  <a:schemeClr val="accent1">
                    <a:lumMod val="50000"/>
                  </a:schemeClr>
                </a:solidFill>
                <a:latin typeface="Source Sans Pro"/>
                <a:ea typeface="Quattrocento Sans"/>
                <a:cs typeface="Quattrocento Sans"/>
                <a:sym typeface="Quattrocento Sans"/>
              </a:rPr>
              <a:t>Parte 1</a:t>
            </a:r>
            <a:r>
              <a:rPr lang="es-ES" sz="2800" b="1" i="0" u="none" strike="noStrike" cap="none" dirty="0">
                <a:solidFill>
                  <a:schemeClr val="accent1">
                    <a:lumMod val="50000"/>
                  </a:schemeClr>
                </a:solidFill>
                <a:latin typeface="Source Sans Pro"/>
                <a:ea typeface="Quattrocento Sans"/>
                <a:cs typeface="Quattrocento Sans"/>
                <a:sym typeface="Quattrocento Sans"/>
              </a:rPr>
              <a:t>:</a:t>
            </a:r>
            <a:r>
              <a:rPr lang="es-ES" sz="2800" b="1" dirty="0">
                <a:solidFill>
                  <a:schemeClr val="accent1">
                    <a:lumMod val="50000"/>
                  </a:schemeClr>
                </a:solidFill>
                <a:latin typeface="Source Sans Pro"/>
                <a:ea typeface="Quattrocento Sans"/>
                <a:cs typeface="Quattrocento Sans"/>
                <a:sym typeface="Quattrocento Sans"/>
              </a:rPr>
              <a:t> </a:t>
            </a:r>
            <a:r>
              <a:rPr lang="es-ES" sz="2800" b="1" dirty="0">
                <a:solidFill>
                  <a:schemeClr val="accent2"/>
                </a:solidFill>
                <a:latin typeface="Source Sans Pro"/>
                <a:ea typeface="Quattrocento Sans"/>
                <a:cs typeface="Quattrocento Sans"/>
                <a:sym typeface="Quattrocento Sans"/>
              </a:rPr>
              <a:t>El método SAMPLE</a:t>
            </a:r>
            <a:endParaRPr lang="es-ES" sz="2800" i="0" u="none" strike="noStrike" cap="none" dirty="0">
              <a:solidFill>
                <a:schemeClr val="accent2"/>
              </a:solidFill>
              <a:latin typeface="Source Sans Pro"/>
              <a:ea typeface="Quattrocento Sans"/>
              <a:cs typeface="Quattrocento Sans"/>
            </a:endParaRPr>
          </a:p>
        </p:txBody>
      </p:sp>
      <p:pic>
        <p:nvPicPr>
          <p:cNvPr id="3" name="Picture 1" descr="A close-up of a syringe and a tube&#10;&#10;Description automatically generated with low confidence">
            <a:extLst>
              <a:ext uri="{FF2B5EF4-FFF2-40B4-BE49-F238E27FC236}">
                <a16:creationId xmlns:a16="http://schemas.microsoft.com/office/drawing/2014/main" id="{1740D835-DBAD-FBC6-1738-551E5EAB504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911973" y="69085"/>
            <a:ext cx="1138649" cy="16192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036807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12"/>
          <p:cNvSpPr txBox="1">
            <a:spLocks noGrp="1"/>
          </p:cNvSpPr>
          <p:nvPr>
            <p:ph type="title"/>
          </p:nvPr>
        </p:nvSpPr>
        <p:spPr>
          <a:xfrm>
            <a:off x="544108" y="283773"/>
            <a:ext cx="10515600" cy="72769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s-ES" dirty="0"/>
              <a:t>S: Signos y síntomas</a:t>
            </a:r>
          </a:p>
        </p:txBody>
      </p:sp>
      <p:sp>
        <p:nvSpPr>
          <p:cNvPr id="152" name="Google Shape;152;p12"/>
          <p:cNvSpPr txBox="1">
            <a:spLocks noGrp="1"/>
          </p:cNvSpPr>
          <p:nvPr>
            <p:ph idx="1"/>
          </p:nvPr>
        </p:nvSpPr>
        <p:spPr>
          <a:xfrm>
            <a:off x="1210129" y="1459367"/>
            <a:ext cx="8891815" cy="4899026"/>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000"/>
              <a:buNone/>
            </a:pPr>
            <a:r>
              <a:rPr lang="es-ES" sz="2400" b="1" dirty="0"/>
              <a:t>Preguntar:</a:t>
            </a:r>
            <a:endParaRPr lang="es-ES" sz="2400" dirty="0">
              <a:cs typeface="Calibri Light"/>
            </a:endParaRPr>
          </a:p>
          <a:p>
            <a:pPr lvl="1">
              <a:buSzPts val="3000"/>
            </a:pPr>
            <a:r>
              <a:rPr lang="es-ES" dirty="0"/>
              <a:t>¿Cómo está el estado mental actual del paciente comparado con el estado mental habitual?</a:t>
            </a:r>
            <a:endParaRPr lang="es-ES" i="1" dirty="0">
              <a:cs typeface="Calibri Light"/>
            </a:endParaRPr>
          </a:p>
          <a:p>
            <a:pPr marL="685800" lvl="1" indent="-38100" algn="l" rtl="0">
              <a:lnSpc>
                <a:spcPct val="90000"/>
              </a:lnSpc>
              <a:spcBef>
                <a:spcPts val="500"/>
              </a:spcBef>
              <a:spcAft>
                <a:spcPts val="0"/>
              </a:spcAft>
              <a:buClr>
                <a:schemeClr val="dk1"/>
              </a:buClr>
              <a:buSzPts val="3000"/>
              <a:buNone/>
            </a:pPr>
            <a:endParaRPr lang="es-ES" i="1" dirty="0">
              <a:cs typeface="Calibri Light"/>
            </a:endParaRPr>
          </a:p>
          <a:p>
            <a:pPr marL="685800" lvl="1" indent="-38100" algn="l" rtl="0">
              <a:lnSpc>
                <a:spcPct val="90000"/>
              </a:lnSpc>
              <a:spcBef>
                <a:spcPts val="500"/>
              </a:spcBef>
              <a:spcAft>
                <a:spcPts val="0"/>
              </a:spcAft>
              <a:buClr>
                <a:schemeClr val="dk1"/>
              </a:buClr>
              <a:buSzPts val="3000"/>
              <a:buNone/>
            </a:pPr>
            <a:endParaRPr lang="es-ES" i="1" dirty="0">
              <a:cs typeface="Calibri Light"/>
            </a:endParaRPr>
          </a:p>
          <a:p>
            <a:pPr marL="0" lvl="0" indent="0" algn="l" rtl="0">
              <a:lnSpc>
                <a:spcPct val="90000"/>
              </a:lnSpc>
              <a:spcBef>
                <a:spcPts val="1000"/>
              </a:spcBef>
              <a:spcAft>
                <a:spcPts val="0"/>
              </a:spcAft>
              <a:buClr>
                <a:srgbClr val="FF0000"/>
              </a:buClr>
              <a:buSzPts val="3000"/>
              <a:buNone/>
            </a:pPr>
            <a:r>
              <a:rPr lang="es-ES" sz="2400" b="1" dirty="0">
                <a:solidFill>
                  <a:schemeClr val="accent2"/>
                </a:solidFill>
              </a:rPr>
              <a:t>Pensar:</a:t>
            </a:r>
            <a:endParaRPr lang="es-ES" sz="2400" b="1" dirty="0">
              <a:solidFill>
                <a:schemeClr val="accent2"/>
              </a:solidFill>
              <a:cs typeface="Calibri Light"/>
            </a:endParaRPr>
          </a:p>
          <a:p>
            <a:pPr lvl="1"/>
            <a:r>
              <a:rPr lang="es-ES" dirty="0"/>
              <a:t>Siempre que sea posible, pregunte a familiares/amigos/conocidos, por el estado mental habitual del paciente</a:t>
            </a:r>
            <a:endParaRPr lang="es-ES" dirty="0">
              <a:cs typeface="Calibri Light"/>
            </a:endParaRPr>
          </a:p>
        </p:txBody>
      </p:sp>
      <p:sp>
        <p:nvSpPr>
          <p:cNvPr id="153" name="Google Shape;153;p12"/>
          <p:cNvSpPr/>
          <p:nvPr/>
        </p:nvSpPr>
        <p:spPr>
          <a:xfrm>
            <a:off x="10257656" y="556905"/>
            <a:ext cx="348343" cy="240065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5000" b="1" i="0" u="none" strike="noStrike" cap="none" dirty="0">
                <a:solidFill>
                  <a:schemeClr val="accent2"/>
                </a:solidFill>
                <a:latin typeface="Calibri"/>
                <a:ea typeface="Calibri"/>
                <a:cs typeface="Calibri"/>
                <a:sym typeface="Calibri"/>
              </a:rPr>
              <a:t>?</a:t>
            </a:r>
            <a:endParaRPr dirty="0">
              <a:solidFill>
                <a:schemeClr val="accent2"/>
              </a:solidFill>
            </a:endParaRPr>
          </a:p>
        </p:txBody>
      </p:sp>
      <p:pic>
        <p:nvPicPr>
          <p:cNvPr id="154" name="Google Shape;154;p1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99879" y="5227633"/>
            <a:ext cx="1076641" cy="113207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13"/>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s-ES" dirty="0"/>
              <a:t>S: Signos y síntomas</a:t>
            </a:r>
          </a:p>
        </p:txBody>
      </p:sp>
      <p:sp>
        <p:nvSpPr>
          <p:cNvPr id="161" name="Google Shape;161;p13"/>
          <p:cNvSpPr txBox="1">
            <a:spLocks noGrp="1"/>
          </p:cNvSpPr>
          <p:nvPr>
            <p:ph idx="1"/>
          </p:nvPr>
        </p:nvSpPr>
        <p:spPr>
          <a:xfrm>
            <a:off x="838200" y="1550081"/>
            <a:ext cx="9034236" cy="3610884"/>
          </a:xfrm>
          <a:prstGeom prst="rect">
            <a:avLst/>
          </a:prstGeom>
          <a:noFill/>
          <a:ln>
            <a:noFill/>
          </a:ln>
        </p:spPr>
        <p:txBody>
          <a:bodyPr spcFirstLastPara="1" wrap="square" lIns="91425" tIns="45700" rIns="91425" bIns="45700" anchor="t" anchorCtr="0">
            <a:normAutofit/>
          </a:bodyPr>
          <a:lstStyle/>
          <a:p>
            <a:pPr marL="0" lvl="0" indent="0" algn="just" rtl="0">
              <a:lnSpc>
                <a:spcPct val="90000"/>
              </a:lnSpc>
              <a:spcBef>
                <a:spcPts val="0"/>
              </a:spcBef>
              <a:spcAft>
                <a:spcPts val="0"/>
              </a:spcAft>
              <a:buClr>
                <a:schemeClr val="dk1"/>
              </a:buClr>
              <a:buSzPts val="3000"/>
              <a:buNone/>
            </a:pPr>
            <a:r>
              <a:rPr lang="es-ES" sz="2400" b="1" dirty="0"/>
              <a:t>Preguntar:</a:t>
            </a:r>
            <a:endParaRPr lang="es-ES" sz="2400" b="1" dirty="0">
              <a:cs typeface="Calibri Light"/>
            </a:endParaRPr>
          </a:p>
          <a:p>
            <a:pPr marL="685800" lvl="1" indent="-228600" algn="just">
              <a:buSzPts val="3000"/>
            </a:pPr>
            <a:r>
              <a:rPr lang="es-ES" dirty="0"/>
              <a:t>¿La persona tiene alguna dificultad para respirar?</a:t>
            </a:r>
            <a:endParaRPr lang="es-ES" i="1" dirty="0">
              <a:cs typeface="Calibri Light"/>
            </a:endParaRPr>
          </a:p>
          <a:p>
            <a:pPr marL="685800" lvl="1" indent="-38100" algn="just" rtl="0">
              <a:lnSpc>
                <a:spcPct val="90000"/>
              </a:lnSpc>
              <a:spcBef>
                <a:spcPts val="500"/>
              </a:spcBef>
              <a:spcAft>
                <a:spcPts val="0"/>
              </a:spcAft>
              <a:buClr>
                <a:schemeClr val="dk1"/>
              </a:buClr>
              <a:buSzPts val="3000"/>
              <a:buNone/>
            </a:pPr>
            <a:endParaRPr lang="es-ES" i="1" dirty="0">
              <a:cs typeface="Calibri Light"/>
            </a:endParaRPr>
          </a:p>
          <a:p>
            <a:pPr marL="685800" lvl="1" indent="-38100" algn="just" rtl="0">
              <a:lnSpc>
                <a:spcPct val="90000"/>
              </a:lnSpc>
              <a:spcBef>
                <a:spcPts val="500"/>
              </a:spcBef>
              <a:spcAft>
                <a:spcPts val="0"/>
              </a:spcAft>
              <a:buClr>
                <a:schemeClr val="dk1"/>
              </a:buClr>
              <a:buSzPts val="3000"/>
              <a:buNone/>
            </a:pPr>
            <a:endParaRPr lang="es-ES" i="1" dirty="0">
              <a:cs typeface="Calibri Light"/>
            </a:endParaRPr>
          </a:p>
          <a:p>
            <a:pPr marL="0" lvl="0" indent="0" algn="just" rtl="0">
              <a:lnSpc>
                <a:spcPct val="90000"/>
              </a:lnSpc>
              <a:spcBef>
                <a:spcPts val="1000"/>
              </a:spcBef>
              <a:spcAft>
                <a:spcPts val="0"/>
              </a:spcAft>
              <a:buClr>
                <a:srgbClr val="FF0000"/>
              </a:buClr>
              <a:buSzPts val="3000"/>
              <a:buNone/>
            </a:pPr>
            <a:r>
              <a:rPr lang="es-ES" sz="2400" b="1" dirty="0">
                <a:solidFill>
                  <a:schemeClr val="accent2"/>
                </a:solidFill>
              </a:rPr>
              <a:t>Pensar:</a:t>
            </a:r>
            <a:endParaRPr lang="es-ES" sz="2400" b="1" dirty="0">
              <a:solidFill>
                <a:schemeClr val="accent2"/>
              </a:solidFill>
              <a:cs typeface="Calibri Light"/>
            </a:endParaRPr>
          </a:p>
          <a:p>
            <a:pPr lvl="1" algn="just"/>
            <a:r>
              <a:rPr lang="es-ES" dirty="0"/>
              <a:t>El Estado mental alterado relacionado con dificultad respiratoria puede indicar que el cerebro no recibe suficiente oxígeno</a:t>
            </a:r>
            <a:endParaRPr lang="es-ES" dirty="0">
              <a:effectLst/>
              <a:cs typeface="Calibri Light"/>
            </a:endParaRPr>
          </a:p>
        </p:txBody>
      </p:sp>
      <p:pic>
        <p:nvPicPr>
          <p:cNvPr id="163" name="Google Shape;163;p1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25965" y="4887025"/>
            <a:ext cx="1076641" cy="1132074"/>
          </a:xfrm>
          <a:prstGeom prst="rect">
            <a:avLst/>
          </a:prstGeom>
          <a:noFill/>
          <a:ln>
            <a:noFill/>
          </a:ln>
        </p:spPr>
      </p:pic>
      <p:pic>
        <p:nvPicPr>
          <p:cNvPr id="2" name="Picture 2">
            <a:extLst>
              <a:ext uri="{FF2B5EF4-FFF2-40B4-BE49-F238E27FC236}">
                <a16:creationId xmlns:a16="http://schemas.microsoft.com/office/drawing/2014/main" id="{79F11B72-CE1D-6225-AEF7-7968AFDAC785}"/>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574553" y="794515"/>
            <a:ext cx="2258218" cy="263448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14"/>
          <p:cNvSpPr txBox="1">
            <a:spLocks noGrp="1"/>
          </p:cNvSpPr>
          <p:nvPr>
            <p:ph type="title"/>
          </p:nvPr>
        </p:nvSpPr>
        <p:spPr>
          <a:xfrm>
            <a:off x="525965" y="183987"/>
            <a:ext cx="8855529" cy="72769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s-ES" dirty="0"/>
              <a:t>S: Signos y síntomas</a:t>
            </a:r>
          </a:p>
        </p:txBody>
      </p:sp>
      <p:sp>
        <p:nvSpPr>
          <p:cNvPr id="170" name="Google Shape;170;p14"/>
          <p:cNvSpPr txBox="1">
            <a:spLocks noGrp="1"/>
          </p:cNvSpPr>
          <p:nvPr>
            <p:ph idx="1"/>
          </p:nvPr>
        </p:nvSpPr>
        <p:spPr>
          <a:xfrm>
            <a:off x="838200" y="1404938"/>
            <a:ext cx="10877550" cy="523534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000"/>
              <a:buNone/>
            </a:pPr>
            <a:r>
              <a:rPr lang="es-ES" sz="2400" b="1" dirty="0"/>
              <a:t>Preguntar:</a:t>
            </a:r>
            <a:endParaRPr lang="es-ES" sz="2400" dirty="0">
              <a:cs typeface="Calibri Light"/>
            </a:endParaRPr>
          </a:p>
          <a:p>
            <a:pPr lvl="2" indent="-242570">
              <a:buSzPts val="3000"/>
            </a:pPr>
            <a:r>
              <a:rPr lang="es-ES" sz="2400" dirty="0"/>
              <a:t>¿La persona tiene dolor de cabeza? </a:t>
            </a:r>
            <a:endParaRPr lang="es-ES" sz="2400" dirty="0">
              <a:cs typeface="Calibri Light"/>
            </a:endParaRPr>
          </a:p>
          <a:p>
            <a:pPr lvl="2" indent="-242570">
              <a:buSzPts val="3000"/>
            </a:pPr>
            <a:r>
              <a:rPr lang="es-ES" sz="2400" dirty="0"/>
              <a:t>¿La persona tiene vómitos o diarrea?</a:t>
            </a:r>
            <a:endParaRPr lang="es-ES" sz="2400" dirty="0">
              <a:cs typeface="Calibri Light"/>
            </a:endParaRPr>
          </a:p>
          <a:p>
            <a:pPr marL="899795" lvl="2" indent="0">
              <a:buSzPts val="3000"/>
              <a:buNone/>
            </a:pPr>
            <a:endParaRPr lang="es-ES" sz="2400" i="1" dirty="0">
              <a:cs typeface="Calibri Light"/>
            </a:endParaRPr>
          </a:p>
          <a:p>
            <a:pPr marL="0" lvl="0" indent="0" algn="l" rtl="0">
              <a:lnSpc>
                <a:spcPct val="90000"/>
              </a:lnSpc>
              <a:spcBef>
                <a:spcPts val="1000"/>
              </a:spcBef>
              <a:spcAft>
                <a:spcPts val="0"/>
              </a:spcAft>
              <a:buClr>
                <a:srgbClr val="FF0000"/>
              </a:buClr>
              <a:buSzPts val="3000"/>
              <a:buNone/>
            </a:pPr>
            <a:r>
              <a:rPr lang="es-ES" sz="2400" b="1" dirty="0">
                <a:solidFill>
                  <a:schemeClr val="accent2"/>
                </a:solidFill>
              </a:rPr>
              <a:t>Pensar:</a:t>
            </a:r>
            <a:endParaRPr lang="es-ES" sz="2400" b="1" dirty="0">
              <a:solidFill>
                <a:schemeClr val="accent2"/>
              </a:solidFill>
              <a:cs typeface="Calibri Light"/>
            </a:endParaRPr>
          </a:p>
          <a:p>
            <a:pPr marL="1143000" lvl="2" indent="-242570">
              <a:buSzPts val="3000"/>
            </a:pPr>
            <a:r>
              <a:rPr lang="es-ES" sz="2400" dirty="0"/>
              <a:t>El dolor de cabeza con EMA puede indicar infecciones, tumor o sangrado.</a:t>
            </a:r>
            <a:endParaRPr lang="es-ES" sz="2400" dirty="0">
              <a:cs typeface="Calibri Light"/>
            </a:endParaRPr>
          </a:p>
          <a:p>
            <a:pPr marL="1143000" lvl="2" indent="-242570">
              <a:buSzPts val="3000"/>
            </a:pPr>
            <a:r>
              <a:rPr lang="es-ES" sz="2400" dirty="0"/>
              <a:t>El vómito, sin diarrea, puede ser un signo de aumento de la presión </a:t>
            </a:r>
            <a:r>
              <a:rPr lang="es-ES" sz="2400" dirty="0" err="1"/>
              <a:t>intracraneana</a:t>
            </a:r>
            <a:endParaRPr lang="es-ES" sz="2400" dirty="0" err="1">
              <a:cs typeface="Calibri Light"/>
            </a:endParaRPr>
          </a:p>
          <a:p>
            <a:pPr marL="1143000" lvl="2" indent="-242570">
              <a:buSzPts val="3000"/>
            </a:pPr>
            <a:r>
              <a:rPr lang="es-ES" sz="2400" dirty="0"/>
              <a:t>Toda deshidratación puede causar mala perfusión cerebral y EMA</a:t>
            </a:r>
            <a:endParaRPr lang="es-ES" sz="2400" dirty="0">
              <a:cs typeface="Calibri Light"/>
            </a:endParaRPr>
          </a:p>
          <a:p>
            <a:pPr marL="1143000" lvl="2" indent="-242570">
              <a:buSzPts val="3000"/>
            </a:pPr>
            <a:r>
              <a:rPr lang="es-ES" sz="2400" dirty="0"/>
              <a:t>Los vómitos y la diarrea también pueden causar hipoglicemia.</a:t>
            </a:r>
            <a:endParaRPr lang="es-ES" sz="2400" dirty="0">
              <a:cs typeface="Calibri Light"/>
            </a:endParaRPr>
          </a:p>
        </p:txBody>
      </p:sp>
      <p:pic>
        <p:nvPicPr>
          <p:cNvPr id="172" name="Google Shape;172;p1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54862" y="4001363"/>
            <a:ext cx="1076641" cy="1132074"/>
          </a:xfrm>
          <a:prstGeom prst="rect">
            <a:avLst/>
          </a:prstGeom>
          <a:noFill/>
          <a:ln>
            <a:noFill/>
          </a:ln>
        </p:spPr>
      </p:pic>
      <p:pic>
        <p:nvPicPr>
          <p:cNvPr id="2" name="Picture 7" descr="A picture containing vector graphics&#10;&#10;Description automatically generated">
            <a:extLst>
              <a:ext uri="{FF2B5EF4-FFF2-40B4-BE49-F238E27FC236}">
                <a16:creationId xmlns:a16="http://schemas.microsoft.com/office/drawing/2014/main" id="{47AF1C2F-61D3-B91E-CE13-4876ACE5BA7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636196" y="847191"/>
            <a:ext cx="2029839" cy="2013626"/>
          </a:xfrm>
          <a:prstGeom prst="rect">
            <a:avLst/>
          </a:prstGeom>
        </p:spPr>
      </p:pic>
      <p:sp>
        <p:nvSpPr>
          <p:cNvPr id="3" name="TextBox 8">
            <a:extLst>
              <a:ext uri="{FF2B5EF4-FFF2-40B4-BE49-F238E27FC236}">
                <a16:creationId xmlns:a16="http://schemas.microsoft.com/office/drawing/2014/main" id="{25B25A27-DF3D-DEB6-B427-AFDE91E52E8E}"/>
              </a:ext>
            </a:extLst>
          </p:cNvPr>
          <p:cNvSpPr txBox="1"/>
          <p:nvPr/>
        </p:nvSpPr>
        <p:spPr>
          <a:xfrm>
            <a:off x="9803315" y="2860817"/>
            <a:ext cx="1763486" cy="2616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b="1" dirty="0">
                <a:solidFill>
                  <a:srgbClr val="4D5156"/>
                </a:solidFill>
                <a:latin typeface="Arial"/>
              </a:rPr>
              <a:t>©</a:t>
            </a:r>
            <a:r>
              <a:rPr lang="en-US" sz="1100" b="1" dirty="0"/>
              <a:t>WHO/Laerdal Medical</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15"/>
          <p:cNvSpPr txBox="1">
            <a:spLocks noGrp="1"/>
          </p:cNvSpPr>
          <p:nvPr>
            <p:ph type="title"/>
          </p:nvPr>
        </p:nvSpPr>
        <p:spPr>
          <a:xfrm>
            <a:off x="498751" y="183987"/>
            <a:ext cx="10515600" cy="72769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s-ES" dirty="0"/>
              <a:t>S: Signos y síntomas</a:t>
            </a:r>
          </a:p>
        </p:txBody>
      </p:sp>
      <p:sp>
        <p:nvSpPr>
          <p:cNvPr id="179" name="Google Shape;179;p15"/>
          <p:cNvSpPr txBox="1">
            <a:spLocks noGrp="1"/>
          </p:cNvSpPr>
          <p:nvPr>
            <p:ph idx="1"/>
          </p:nvPr>
        </p:nvSpPr>
        <p:spPr>
          <a:xfrm>
            <a:off x="838200" y="1631724"/>
            <a:ext cx="7974693" cy="3483884"/>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000"/>
              <a:buNone/>
            </a:pPr>
            <a:r>
              <a:rPr lang="es-ES" sz="2400" b="1" dirty="0"/>
              <a:t>Preguntar:</a:t>
            </a:r>
            <a:endParaRPr lang="es-ES" sz="2400" dirty="0"/>
          </a:p>
          <a:p>
            <a:pPr lvl="1">
              <a:buSzPts val="3000"/>
            </a:pPr>
            <a:r>
              <a:rPr lang="es-ES" dirty="0"/>
              <a:t>¿La persona tuvo mareos o desmayos? </a:t>
            </a:r>
            <a:endParaRPr lang="es-ES" i="1" dirty="0">
              <a:cs typeface="Calibri Light"/>
            </a:endParaRPr>
          </a:p>
          <a:p>
            <a:pPr marL="685800" lvl="1" indent="-38100" algn="l" rtl="0">
              <a:lnSpc>
                <a:spcPct val="90000"/>
              </a:lnSpc>
              <a:spcBef>
                <a:spcPts val="500"/>
              </a:spcBef>
              <a:spcAft>
                <a:spcPts val="0"/>
              </a:spcAft>
              <a:buClr>
                <a:schemeClr val="dk1"/>
              </a:buClr>
              <a:buSzPts val="3000"/>
              <a:buNone/>
            </a:pPr>
            <a:endParaRPr lang="es-ES" i="1" dirty="0"/>
          </a:p>
          <a:p>
            <a:pPr marL="685800" lvl="1" indent="-38100" algn="l" rtl="0">
              <a:lnSpc>
                <a:spcPct val="90000"/>
              </a:lnSpc>
              <a:spcBef>
                <a:spcPts val="500"/>
              </a:spcBef>
              <a:spcAft>
                <a:spcPts val="0"/>
              </a:spcAft>
              <a:buClr>
                <a:schemeClr val="dk1"/>
              </a:buClr>
              <a:buSzPts val="3000"/>
              <a:buNone/>
            </a:pPr>
            <a:endParaRPr lang="es-ES" i="1" dirty="0">
              <a:cs typeface="Calibri Light"/>
            </a:endParaRPr>
          </a:p>
          <a:p>
            <a:pPr marL="0" lvl="0" indent="0" algn="l" rtl="0">
              <a:lnSpc>
                <a:spcPct val="90000"/>
              </a:lnSpc>
              <a:spcBef>
                <a:spcPts val="1000"/>
              </a:spcBef>
              <a:spcAft>
                <a:spcPts val="0"/>
              </a:spcAft>
              <a:buClr>
                <a:srgbClr val="FF0000"/>
              </a:buClr>
              <a:buSzPts val="3000"/>
              <a:buNone/>
            </a:pPr>
            <a:r>
              <a:rPr lang="es-ES" sz="2400" b="1" dirty="0">
                <a:solidFill>
                  <a:schemeClr val="accent2"/>
                </a:solidFill>
              </a:rPr>
              <a:t>Pensar:</a:t>
            </a:r>
            <a:endParaRPr lang="es-ES" sz="2400" b="1" dirty="0">
              <a:solidFill>
                <a:schemeClr val="accent2"/>
              </a:solidFill>
              <a:cs typeface="Calibri Light"/>
            </a:endParaRPr>
          </a:p>
          <a:p>
            <a:pPr lvl="1"/>
            <a:r>
              <a:rPr lang="es-ES" dirty="0"/>
              <a:t>Puede ser signos de mala perfusión (falta de sangre oxigenada) en el cerebro </a:t>
            </a:r>
            <a:endParaRPr lang="es-ES" dirty="0">
              <a:cs typeface="Calibri Light"/>
            </a:endParaRPr>
          </a:p>
          <a:p>
            <a:pPr marL="685800" lvl="1" indent="-38100" algn="l" rtl="0">
              <a:lnSpc>
                <a:spcPct val="90000"/>
              </a:lnSpc>
              <a:spcBef>
                <a:spcPts val="500"/>
              </a:spcBef>
              <a:spcAft>
                <a:spcPts val="0"/>
              </a:spcAft>
              <a:buClr>
                <a:schemeClr val="dk1"/>
              </a:buClr>
              <a:buSzPts val="3000"/>
              <a:buNone/>
            </a:pPr>
            <a:endParaRPr lang="es-ES" dirty="0">
              <a:cs typeface="Calibri Light"/>
            </a:endParaRPr>
          </a:p>
        </p:txBody>
      </p:sp>
      <p:pic>
        <p:nvPicPr>
          <p:cNvPr id="181" name="Google Shape;181;p1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99879" y="4887025"/>
            <a:ext cx="1076641" cy="1132074"/>
          </a:xfrm>
          <a:prstGeom prst="rect">
            <a:avLst/>
          </a:prstGeom>
          <a:noFill/>
          <a:ln>
            <a:noFill/>
          </a:ln>
        </p:spPr>
      </p:pic>
      <p:pic>
        <p:nvPicPr>
          <p:cNvPr id="2" name="Picture 9">
            <a:extLst>
              <a:ext uri="{FF2B5EF4-FFF2-40B4-BE49-F238E27FC236}">
                <a16:creationId xmlns:a16="http://schemas.microsoft.com/office/drawing/2014/main" id="{EB537A1F-03C4-3C87-A603-F8E6061ED71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137694" y="554036"/>
            <a:ext cx="3578056" cy="2495333"/>
          </a:xfrm>
          <a:prstGeom prst="rect">
            <a:avLst/>
          </a:prstGeom>
        </p:spPr>
      </p:pic>
      <p:sp>
        <p:nvSpPr>
          <p:cNvPr id="3" name="TextBox 8">
            <a:extLst>
              <a:ext uri="{FF2B5EF4-FFF2-40B4-BE49-F238E27FC236}">
                <a16:creationId xmlns:a16="http://schemas.microsoft.com/office/drawing/2014/main" id="{65C7425E-8FC4-F35B-160B-15711C4AC728}"/>
              </a:ext>
            </a:extLst>
          </p:cNvPr>
          <p:cNvSpPr txBox="1"/>
          <p:nvPr/>
        </p:nvSpPr>
        <p:spPr>
          <a:xfrm>
            <a:off x="9129130" y="3109175"/>
            <a:ext cx="1763486" cy="2616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b="1" dirty="0">
                <a:solidFill>
                  <a:srgbClr val="4D5156"/>
                </a:solidFill>
                <a:latin typeface="Arial"/>
              </a:rPr>
              <a:t>©</a:t>
            </a:r>
            <a:r>
              <a:rPr lang="en-US" sz="1100" b="1" dirty="0"/>
              <a:t>WHO/Laerdal Medical</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16"/>
          <p:cNvSpPr txBox="1">
            <a:spLocks noGrp="1"/>
          </p:cNvSpPr>
          <p:nvPr>
            <p:ph type="title"/>
          </p:nvPr>
        </p:nvSpPr>
        <p:spPr>
          <a:xfrm>
            <a:off x="562251" y="220273"/>
            <a:ext cx="10515600" cy="72769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s-ES" dirty="0"/>
              <a:t>S: Signos y síntomas</a:t>
            </a:r>
          </a:p>
        </p:txBody>
      </p:sp>
      <p:sp>
        <p:nvSpPr>
          <p:cNvPr id="188" name="Google Shape;188;p16"/>
          <p:cNvSpPr txBox="1">
            <a:spLocks noGrp="1"/>
          </p:cNvSpPr>
          <p:nvPr>
            <p:ph idx="1"/>
          </p:nvPr>
        </p:nvSpPr>
        <p:spPr>
          <a:xfrm>
            <a:off x="1092200" y="1341438"/>
            <a:ext cx="8999765" cy="521422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000"/>
              <a:buNone/>
            </a:pPr>
            <a:r>
              <a:rPr lang="es-ES" sz="2400" b="1" dirty="0"/>
              <a:t>Preguntar:</a:t>
            </a:r>
            <a:endParaRPr lang="es-ES" sz="2400" dirty="0">
              <a:cs typeface="Calibri Light"/>
            </a:endParaRPr>
          </a:p>
          <a:p>
            <a:pPr lvl="2" indent="-242570">
              <a:buSzPts val="3000"/>
            </a:pPr>
            <a:r>
              <a:rPr lang="es-ES" sz="2400" dirty="0"/>
              <a:t>¿Cuándo comenzaron los síntomas? </a:t>
            </a:r>
            <a:endParaRPr lang="es-ES" sz="2400" dirty="0">
              <a:cs typeface="Calibri Light" panose="020F0302020204030204"/>
            </a:endParaRPr>
          </a:p>
          <a:p>
            <a:pPr lvl="2" indent="-242570">
              <a:buSzPts val="3000"/>
            </a:pPr>
            <a:r>
              <a:rPr lang="es-ES" sz="2400" dirty="0"/>
              <a:t>¿Aparecen y desaparecen? </a:t>
            </a:r>
            <a:endParaRPr lang="es-ES" sz="2400" dirty="0">
              <a:cs typeface="Calibri Light" panose="020F0302020204030204"/>
            </a:endParaRPr>
          </a:p>
          <a:p>
            <a:pPr lvl="2" indent="-242570">
              <a:buSzPts val="3000"/>
            </a:pPr>
            <a:r>
              <a:rPr lang="es-ES" sz="2400" dirty="0"/>
              <a:t>¿Cuánto duran? ¿Han cambiado con el tiempo? </a:t>
            </a:r>
            <a:endParaRPr lang="es-ES" sz="2400" i="1" dirty="0">
              <a:cs typeface="Calibri Light" panose="020F0302020204030204"/>
            </a:endParaRPr>
          </a:p>
          <a:p>
            <a:pPr lvl="2" indent="-242570">
              <a:buSzPts val="3000"/>
            </a:pPr>
            <a:endParaRPr lang="es-ES" sz="2400" dirty="0">
              <a:solidFill>
                <a:srgbClr val="000000"/>
              </a:solidFill>
            </a:endParaRPr>
          </a:p>
          <a:p>
            <a:pPr marL="0" lvl="0" indent="0" algn="l" rtl="0">
              <a:lnSpc>
                <a:spcPct val="90000"/>
              </a:lnSpc>
              <a:spcBef>
                <a:spcPts val="1000"/>
              </a:spcBef>
              <a:spcAft>
                <a:spcPts val="0"/>
              </a:spcAft>
              <a:buClr>
                <a:srgbClr val="FF0000"/>
              </a:buClr>
              <a:buSzPts val="3000"/>
              <a:buNone/>
            </a:pPr>
            <a:r>
              <a:rPr lang="es-ES" sz="2400" b="1" dirty="0">
                <a:solidFill>
                  <a:schemeClr val="accent2"/>
                </a:solidFill>
              </a:rPr>
              <a:t>Pensar:</a:t>
            </a:r>
            <a:endParaRPr lang="es-ES" sz="2400" b="1" dirty="0">
              <a:solidFill>
                <a:schemeClr val="accent2"/>
              </a:solidFill>
              <a:cs typeface="Calibri Light"/>
            </a:endParaRPr>
          </a:p>
          <a:p>
            <a:pPr marL="1143000" lvl="2" indent="-242570">
              <a:buSzPts val="3000"/>
            </a:pPr>
            <a:r>
              <a:rPr lang="es-ES" sz="2400" dirty="0"/>
              <a:t>Inicio </a:t>
            </a:r>
            <a:r>
              <a:rPr lang="es-ES" sz="2400" dirty="0">
                <a:solidFill>
                  <a:schemeClr val="accent2"/>
                </a:solidFill>
              </a:rPr>
              <a:t>rápido </a:t>
            </a:r>
            <a:r>
              <a:rPr lang="es-ES" sz="2400" dirty="0"/>
              <a:t>puede sugerir infección, inflamación, sangrado o exposición a drogas o sustancias tóxicas</a:t>
            </a:r>
            <a:endParaRPr lang="es-ES" sz="2400">
              <a:cs typeface="Calibri Light" panose="020F0302020204030204"/>
            </a:endParaRPr>
          </a:p>
          <a:p>
            <a:pPr marL="1143000" lvl="2" indent="-242570">
              <a:buSzPts val="3000"/>
            </a:pPr>
            <a:r>
              <a:rPr lang="es-ES" sz="2400" dirty="0"/>
              <a:t>Una aparición </a:t>
            </a:r>
            <a:r>
              <a:rPr lang="es-ES" sz="2400" dirty="0">
                <a:solidFill>
                  <a:schemeClr val="accent2"/>
                </a:solidFill>
              </a:rPr>
              <a:t>gradual</a:t>
            </a:r>
            <a:r>
              <a:rPr lang="es-ES" sz="2400" dirty="0"/>
              <a:t> puede indicar una lesión que ocupe espacio en el cerebro, como un tumor o un sangrado lento</a:t>
            </a:r>
            <a:endParaRPr lang="es-ES" sz="2400">
              <a:cs typeface="Calibri Light" panose="020F0302020204030204"/>
            </a:endParaRPr>
          </a:p>
          <a:p>
            <a:pPr marL="1143000" lvl="2" indent="-242570">
              <a:buSzPts val="3000"/>
            </a:pPr>
            <a:r>
              <a:rPr lang="es-ES" sz="2400" dirty="0"/>
              <a:t>Si es </a:t>
            </a:r>
            <a:r>
              <a:rPr lang="es-ES" sz="2400" dirty="0">
                <a:solidFill>
                  <a:schemeClr val="accent2"/>
                </a:solidFill>
              </a:rPr>
              <a:t>intermitente</a:t>
            </a:r>
            <a:r>
              <a:rPr lang="es-ES" sz="2400" dirty="0"/>
              <a:t> pueden sugerir convulsiones o trastornos </a:t>
            </a:r>
            <a:r>
              <a:rPr lang="es-ES" sz="2400"/>
              <a:t>psiquiátricos</a:t>
            </a:r>
            <a:endParaRPr lang="es-ES" sz="2400" dirty="0">
              <a:cs typeface="Calibri Light" panose="020F0302020204030204"/>
            </a:endParaRPr>
          </a:p>
        </p:txBody>
      </p:sp>
      <p:sp>
        <p:nvSpPr>
          <p:cNvPr id="189" name="Google Shape;189;p16"/>
          <p:cNvSpPr/>
          <p:nvPr/>
        </p:nvSpPr>
        <p:spPr>
          <a:xfrm>
            <a:off x="10485258" y="847191"/>
            <a:ext cx="348343" cy="240065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5000" b="1" i="0" u="none" strike="noStrike" cap="none" dirty="0">
                <a:solidFill>
                  <a:schemeClr val="accent2"/>
                </a:solidFill>
                <a:latin typeface="Calibri"/>
                <a:ea typeface="Calibri"/>
                <a:cs typeface="Calibri"/>
                <a:sym typeface="Calibri"/>
              </a:rPr>
              <a:t>?</a:t>
            </a:r>
            <a:endParaRPr dirty="0">
              <a:solidFill>
                <a:schemeClr val="accent2"/>
              </a:solidFill>
            </a:endParaRPr>
          </a:p>
        </p:txBody>
      </p:sp>
      <p:pic>
        <p:nvPicPr>
          <p:cNvPr id="190" name="Google Shape;190;p1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01357" y="4264834"/>
            <a:ext cx="1076641" cy="113207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17"/>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s-ES" dirty="0"/>
              <a:t>S: Signos y síntomas</a:t>
            </a:r>
          </a:p>
        </p:txBody>
      </p:sp>
      <p:sp>
        <p:nvSpPr>
          <p:cNvPr id="197" name="Google Shape;197;p17"/>
          <p:cNvSpPr txBox="1">
            <a:spLocks noGrp="1"/>
          </p:cNvSpPr>
          <p:nvPr>
            <p:ph idx="1"/>
          </p:nvPr>
        </p:nvSpPr>
        <p:spPr>
          <a:xfrm>
            <a:off x="838200" y="1404938"/>
            <a:ext cx="10877550" cy="489902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000"/>
              <a:buNone/>
            </a:pPr>
            <a:r>
              <a:rPr lang="es-ES" sz="2400" b="1" dirty="0"/>
              <a:t>Preguntar:</a:t>
            </a:r>
            <a:endParaRPr lang="es-ES" sz="2400">
              <a:cs typeface="Calibri Light"/>
            </a:endParaRPr>
          </a:p>
          <a:p>
            <a:pPr lvl="2" indent="-242570">
              <a:buSzPts val="3000"/>
            </a:pPr>
            <a:r>
              <a:rPr lang="es-ES" sz="2400" dirty="0"/>
              <a:t>¿La persona tuvo fiebre recientemente?</a:t>
            </a:r>
            <a:endParaRPr lang="es-ES" sz="2400" i="1" dirty="0">
              <a:cs typeface="Calibri Light"/>
            </a:endParaRPr>
          </a:p>
          <a:p>
            <a:pPr marL="0" indent="0">
              <a:buClr>
                <a:srgbClr val="FF0000"/>
              </a:buClr>
              <a:buSzPts val="3000"/>
              <a:buNone/>
            </a:pPr>
            <a:endParaRPr lang="es-ES" sz="2400" b="1" dirty="0">
              <a:solidFill>
                <a:schemeClr val="accent2"/>
              </a:solidFill>
            </a:endParaRPr>
          </a:p>
          <a:p>
            <a:pPr marL="0" lvl="0" indent="0" algn="l">
              <a:lnSpc>
                <a:spcPct val="90000"/>
              </a:lnSpc>
              <a:spcBef>
                <a:spcPts val="1000"/>
              </a:spcBef>
              <a:spcAft>
                <a:spcPts val="0"/>
              </a:spcAft>
              <a:buSzPts val="3000"/>
              <a:buNone/>
            </a:pPr>
            <a:r>
              <a:rPr lang="es-ES" sz="2400" b="1" dirty="0">
                <a:solidFill>
                  <a:schemeClr val="accent2"/>
                </a:solidFill>
              </a:rPr>
              <a:t>Pensar:</a:t>
            </a:r>
            <a:endParaRPr lang="es-ES" sz="2400" b="1">
              <a:solidFill>
                <a:schemeClr val="accent2"/>
              </a:solidFill>
              <a:cs typeface="Calibri Light"/>
            </a:endParaRPr>
          </a:p>
          <a:p>
            <a:pPr marL="1143000" lvl="2" indent="-242570">
              <a:buSzPts val="3000"/>
            </a:pPr>
            <a:r>
              <a:rPr lang="es-ES" sz="2400" dirty="0"/>
              <a:t>Infección del sistema nervioso central</a:t>
            </a:r>
            <a:endParaRPr lang="es-ES" sz="2400" dirty="0">
              <a:cs typeface="Calibri Light"/>
            </a:endParaRPr>
          </a:p>
          <a:p>
            <a:pPr marL="1143000" lvl="2" indent="-242570">
              <a:buSzPts val="3000"/>
            </a:pPr>
            <a:r>
              <a:rPr lang="es-ES" sz="2400" dirty="0"/>
              <a:t>Infecciones graves pueden causar EMA (niños y personas mayores)</a:t>
            </a:r>
            <a:endParaRPr lang="es-ES" sz="2400">
              <a:cs typeface="Calibri Light"/>
            </a:endParaRPr>
          </a:p>
          <a:p>
            <a:pPr marL="1143000" lvl="2" indent="-242570">
              <a:buSzPts val="3000"/>
            </a:pPr>
            <a:r>
              <a:rPr lang="es-ES" sz="2400" dirty="0"/>
              <a:t>Exposición a:</a:t>
            </a:r>
            <a:endParaRPr lang="es-ES" sz="2400" dirty="0">
              <a:cs typeface="Calibri Light"/>
            </a:endParaRPr>
          </a:p>
          <a:p>
            <a:pPr lvl="3" indent="-242570">
              <a:buSzPts val="3000"/>
            </a:pPr>
            <a:r>
              <a:rPr lang="es-ES" sz="2400" dirty="0"/>
              <a:t>Calor prolongado</a:t>
            </a:r>
            <a:endParaRPr lang="es-ES" sz="2400" dirty="0">
              <a:cs typeface="Calibri Light"/>
            </a:endParaRPr>
          </a:p>
          <a:p>
            <a:pPr lvl="3" indent="-242570">
              <a:buSzPts val="3000"/>
            </a:pPr>
            <a:r>
              <a:rPr lang="es-ES" sz="2400" dirty="0"/>
              <a:t>Tóxicos</a:t>
            </a:r>
            <a:endParaRPr lang="es-ES" sz="2400" dirty="0">
              <a:cs typeface="Calibri Light"/>
            </a:endParaRPr>
          </a:p>
          <a:p>
            <a:pPr lvl="3" indent="-242570">
              <a:buSzPts val="3000"/>
            </a:pPr>
            <a:r>
              <a:rPr lang="es-ES" sz="2400" dirty="0"/>
              <a:t>Medicamentos</a:t>
            </a:r>
            <a:endParaRPr lang="es-ES" sz="2400" dirty="0">
              <a:cs typeface="Calibri Light"/>
            </a:endParaRPr>
          </a:p>
          <a:p>
            <a:pPr lvl="3" indent="-242570">
              <a:buSzPts val="3000"/>
            </a:pPr>
            <a:r>
              <a:rPr lang="es-ES" sz="2400" dirty="0"/>
              <a:t>Drogas</a:t>
            </a:r>
            <a:endParaRPr lang="es-ES" sz="2400" dirty="0">
              <a:cs typeface="Calibri Light"/>
            </a:endParaRPr>
          </a:p>
          <a:p>
            <a:pPr marL="1143000" lvl="2" indent="-242570">
              <a:buSzPts val="3000"/>
            </a:pPr>
            <a:r>
              <a:rPr lang="es-ES" sz="2400" dirty="0"/>
              <a:t>La fiebre alta puede causar EMA</a:t>
            </a:r>
            <a:endParaRPr lang="es-ES" sz="2400" dirty="0">
              <a:cs typeface="Calibri Light"/>
            </a:endParaRPr>
          </a:p>
        </p:txBody>
      </p:sp>
      <p:pic>
        <p:nvPicPr>
          <p:cNvPr id="199" name="Google Shape;199;p1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09845" y="4249336"/>
            <a:ext cx="1076641" cy="1132074"/>
          </a:xfrm>
          <a:prstGeom prst="rect">
            <a:avLst/>
          </a:prstGeom>
          <a:noFill/>
          <a:ln>
            <a:noFill/>
          </a:ln>
        </p:spPr>
      </p:pic>
      <p:pic>
        <p:nvPicPr>
          <p:cNvPr id="2" name="Picture 7" descr="Logo&#10;&#10;Description automatically generated">
            <a:extLst>
              <a:ext uri="{FF2B5EF4-FFF2-40B4-BE49-F238E27FC236}">
                <a16:creationId xmlns:a16="http://schemas.microsoft.com/office/drawing/2014/main" id="{1C34A2C5-98A6-47E3-2F88-347D6EA6585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76792" y="483344"/>
            <a:ext cx="2289243" cy="2289243"/>
          </a:xfrm>
          <a:prstGeom prst="rect">
            <a:avLst/>
          </a:prstGeom>
        </p:spPr>
      </p:pic>
      <p:sp>
        <p:nvSpPr>
          <p:cNvPr id="3" name="TextBox 8">
            <a:extLst>
              <a:ext uri="{FF2B5EF4-FFF2-40B4-BE49-F238E27FC236}">
                <a16:creationId xmlns:a16="http://schemas.microsoft.com/office/drawing/2014/main" id="{2951ACFF-1F5B-6E6A-4895-47747FE1A57F}"/>
              </a:ext>
            </a:extLst>
          </p:cNvPr>
          <p:cNvSpPr txBox="1"/>
          <p:nvPr/>
        </p:nvSpPr>
        <p:spPr>
          <a:xfrm>
            <a:off x="9902549" y="2835681"/>
            <a:ext cx="1763486" cy="2616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b="1" dirty="0">
                <a:solidFill>
                  <a:srgbClr val="4D5156"/>
                </a:solidFill>
                <a:latin typeface="Arial"/>
              </a:rPr>
              <a:t>©</a:t>
            </a:r>
            <a:r>
              <a:rPr lang="en-US" sz="1100" b="1" dirty="0"/>
              <a:t>WHO/Laerdal Medical</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19"/>
          <p:cNvSpPr txBox="1">
            <a:spLocks noGrp="1"/>
          </p:cNvSpPr>
          <p:nvPr>
            <p:ph type="title"/>
          </p:nvPr>
        </p:nvSpPr>
        <p:spPr>
          <a:xfrm>
            <a:off x="562251" y="129558"/>
            <a:ext cx="10515600" cy="72769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s-ES" dirty="0"/>
              <a:t>S: Signos y síntomas</a:t>
            </a:r>
          </a:p>
        </p:txBody>
      </p:sp>
      <p:sp>
        <p:nvSpPr>
          <p:cNvPr id="217" name="Google Shape;217;p19"/>
          <p:cNvSpPr txBox="1">
            <a:spLocks noGrp="1"/>
          </p:cNvSpPr>
          <p:nvPr>
            <p:ph idx="1"/>
          </p:nvPr>
        </p:nvSpPr>
        <p:spPr>
          <a:xfrm>
            <a:off x="990600" y="1404937"/>
            <a:ext cx="10725150" cy="532200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000"/>
              <a:buNone/>
            </a:pPr>
            <a:r>
              <a:rPr lang="es-ES" sz="2400" b="1" dirty="0"/>
              <a:t>Preguntar:</a:t>
            </a:r>
            <a:endParaRPr lang="es-ES" sz="2400" b="1" dirty="0">
              <a:cs typeface="Calibri Light"/>
            </a:endParaRPr>
          </a:p>
          <a:p>
            <a:pPr lvl="1">
              <a:spcBef>
                <a:spcPts val="0"/>
              </a:spcBef>
              <a:buClr>
                <a:schemeClr val="dk1"/>
              </a:buClr>
              <a:buSzPts val="3000"/>
            </a:pPr>
            <a:r>
              <a:rPr lang="es-ES" dirty="0"/>
              <a:t>¿Ha tenido algún traumatismo o una caída reciente? </a:t>
            </a:r>
            <a:endParaRPr lang="es-ES" dirty="0">
              <a:cs typeface="Calibri Light"/>
            </a:endParaRPr>
          </a:p>
          <a:p>
            <a:pPr marL="0" lvl="0" indent="0" algn="l" rtl="0">
              <a:lnSpc>
                <a:spcPct val="90000"/>
              </a:lnSpc>
              <a:spcBef>
                <a:spcPts val="0"/>
              </a:spcBef>
              <a:spcAft>
                <a:spcPts val="0"/>
              </a:spcAft>
              <a:buClr>
                <a:schemeClr val="dk1"/>
              </a:buClr>
              <a:buSzPts val="3000"/>
              <a:buNone/>
            </a:pPr>
            <a:endParaRPr lang="es-ES" sz="2400" b="1" dirty="0">
              <a:cs typeface="Calibri Light"/>
            </a:endParaRPr>
          </a:p>
          <a:p>
            <a:pPr marL="0" lvl="0" indent="0" algn="l" rtl="0">
              <a:lnSpc>
                <a:spcPct val="90000"/>
              </a:lnSpc>
              <a:spcBef>
                <a:spcPts val="0"/>
              </a:spcBef>
              <a:spcAft>
                <a:spcPts val="0"/>
              </a:spcAft>
              <a:buClr>
                <a:schemeClr val="dk1"/>
              </a:buClr>
              <a:buSzPts val="3000"/>
              <a:buNone/>
            </a:pPr>
            <a:endParaRPr lang="es-ES" sz="2400" b="1" dirty="0">
              <a:cs typeface="Calibri Light"/>
            </a:endParaRPr>
          </a:p>
          <a:p>
            <a:pPr marL="0" indent="0">
              <a:spcBef>
                <a:spcPts val="0"/>
              </a:spcBef>
              <a:buClr>
                <a:schemeClr val="dk1"/>
              </a:buClr>
              <a:buSzPts val="3000"/>
              <a:buNone/>
            </a:pPr>
            <a:r>
              <a:rPr lang="es-ES" sz="2400" b="1" dirty="0">
                <a:solidFill>
                  <a:schemeClr val="accent2"/>
                </a:solidFill>
              </a:rPr>
              <a:t>Pensar:</a:t>
            </a:r>
            <a:endParaRPr lang="es-ES" sz="2400" dirty="0">
              <a:solidFill>
                <a:schemeClr val="accent2"/>
              </a:solidFill>
              <a:cs typeface="Calibri Light"/>
            </a:endParaRPr>
          </a:p>
          <a:p>
            <a:pPr lvl="1">
              <a:buSzPts val="3000"/>
            </a:pPr>
            <a:r>
              <a:rPr lang="es-ES" dirty="0"/>
              <a:t>El sangrado en o alrededor del cerebro puede causar EMA incluso días después de ocurrida la lesión</a:t>
            </a:r>
            <a:endParaRPr lang="es-ES" dirty="0">
              <a:cs typeface="Calibri Light"/>
            </a:endParaRPr>
          </a:p>
          <a:p>
            <a:pPr marL="685800" lvl="1" indent="-228600">
              <a:buSzPts val="3000"/>
            </a:pPr>
            <a:r>
              <a:rPr lang="es-ES" dirty="0"/>
              <a:t>Personas alcohólicas y personas mayores:</a:t>
            </a:r>
            <a:endParaRPr lang="es-ES" dirty="0">
              <a:cs typeface="Calibri Light"/>
            </a:endParaRPr>
          </a:p>
          <a:p>
            <a:pPr lvl="2">
              <a:buSzPts val="3000"/>
            </a:pPr>
            <a:r>
              <a:rPr lang="es-ES" sz="2400" dirty="0"/>
              <a:t>Son más propensas al sangrado cerebral</a:t>
            </a:r>
            <a:endParaRPr lang="es-ES" sz="2400" dirty="0">
              <a:cs typeface="Calibri Light"/>
            </a:endParaRPr>
          </a:p>
          <a:p>
            <a:pPr lvl="2">
              <a:buSzPts val="3000"/>
            </a:pPr>
            <a:r>
              <a:rPr lang="es-ES" sz="2400" dirty="0"/>
              <a:t>Pueden no recordar las caídas que sufrieron</a:t>
            </a:r>
            <a:endParaRPr lang="es-ES" sz="2400" dirty="0">
              <a:cs typeface="Calibri Light"/>
            </a:endParaRPr>
          </a:p>
          <a:p>
            <a:pPr lvl="1">
              <a:buSzPts val="3000"/>
            </a:pPr>
            <a:r>
              <a:rPr lang="es-ES" dirty="0"/>
              <a:t>En un paciente que tiene EMA sin causa conocida, siempre considere un traumatismo sin testigos</a:t>
            </a:r>
            <a:endParaRPr lang="es-ES" dirty="0">
              <a:effectLst/>
              <a:cs typeface="Calibri Light"/>
            </a:endParaRPr>
          </a:p>
        </p:txBody>
      </p:sp>
      <p:pic>
        <p:nvPicPr>
          <p:cNvPr id="219" name="Google Shape;219;p19"/>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18022" y="4032847"/>
            <a:ext cx="1076641" cy="1132074"/>
          </a:xfrm>
          <a:prstGeom prst="rect">
            <a:avLst/>
          </a:prstGeom>
          <a:noFill/>
          <a:ln>
            <a:noFill/>
          </a:ln>
        </p:spPr>
      </p:pic>
      <p:pic>
        <p:nvPicPr>
          <p:cNvPr id="2" name="Picture 9" descr="Map&#10;&#10;Description automatically generated">
            <a:extLst>
              <a:ext uri="{FF2B5EF4-FFF2-40B4-BE49-F238E27FC236}">
                <a16:creationId xmlns:a16="http://schemas.microsoft.com/office/drawing/2014/main" id="{AE376BBD-6519-8A46-9F4C-DBAFF30B25A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198429" y="445438"/>
            <a:ext cx="2686257" cy="1875916"/>
          </a:xfrm>
          <a:prstGeom prst="rect">
            <a:avLst/>
          </a:prstGeom>
        </p:spPr>
      </p:pic>
      <p:sp>
        <p:nvSpPr>
          <p:cNvPr id="3" name="TextBox 10">
            <a:extLst>
              <a:ext uri="{FF2B5EF4-FFF2-40B4-BE49-F238E27FC236}">
                <a16:creationId xmlns:a16="http://schemas.microsoft.com/office/drawing/2014/main" id="{8C322D3B-6310-442F-A49E-AC274BF38D50}"/>
              </a:ext>
            </a:extLst>
          </p:cNvPr>
          <p:cNvSpPr txBox="1"/>
          <p:nvPr/>
        </p:nvSpPr>
        <p:spPr>
          <a:xfrm>
            <a:off x="9701089" y="2323784"/>
            <a:ext cx="1763486" cy="2616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b="1" dirty="0">
                <a:solidFill>
                  <a:srgbClr val="4D5156"/>
                </a:solidFill>
                <a:latin typeface="Arial"/>
              </a:rPr>
              <a:t>©</a:t>
            </a:r>
            <a:r>
              <a:rPr lang="en-US" sz="1100" b="1" dirty="0"/>
              <a:t>WHO/Laerdal Medical</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18"/>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s-ES" dirty="0"/>
              <a:t>S: Signos y síntomas</a:t>
            </a:r>
          </a:p>
        </p:txBody>
      </p:sp>
      <p:sp>
        <p:nvSpPr>
          <p:cNvPr id="206" name="Google Shape;206;p18"/>
          <p:cNvSpPr txBox="1">
            <a:spLocks noGrp="1"/>
          </p:cNvSpPr>
          <p:nvPr>
            <p:ph idx="1"/>
          </p:nvPr>
        </p:nvSpPr>
        <p:spPr>
          <a:xfrm>
            <a:off x="990600" y="1404937"/>
            <a:ext cx="10725150" cy="532200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000"/>
              <a:buNone/>
            </a:pPr>
            <a:r>
              <a:rPr lang="es-ES" sz="2400" b="1" dirty="0"/>
              <a:t>Preguntar:</a:t>
            </a:r>
            <a:endParaRPr lang="es-ES" sz="2400" dirty="0">
              <a:cs typeface="Calibri Light"/>
            </a:endParaRPr>
          </a:p>
          <a:p>
            <a:pPr marL="685800" lvl="1" indent="-228600">
              <a:buSzPts val="3000"/>
            </a:pPr>
            <a:r>
              <a:rPr lang="es-ES" dirty="0"/>
              <a:t>¿Ha tenido debilidad, torpeza o dificultad para caminar?</a:t>
            </a:r>
            <a:endParaRPr lang="es-ES">
              <a:cs typeface="Calibri Light"/>
            </a:endParaRPr>
          </a:p>
          <a:p>
            <a:pPr marL="0" lvl="0" indent="0" algn="l" rtl="0">
              <a:lnSpc>
                <a:spcPct val="90000"/>
              </a:lnSpc>
              <a:spcBef>
                <a:spcPts val="1000"/>
              </a:spcBef>
              <a:spcAft>
                <a:spcPts val="0"/>
              </a:spcAft>
              <a:buClr>
                <a:srgbClr val="FF0000"/>
              </a:buClr>
              <a:buSzPts val="3000"/>
              <a:buNone/>
            </a:pPr>
            <a:r>
              <a:rPr lang="es-ES" sz="2400" b="1" dirty="0">
                <a:solidFill>
                  <a:schemeClr val="accent2"/>
                </a:solidFill>
              </a:rPr>
              <a:t>Pensar:</a:t>
            </a:r>
            <a:endParaRPr lang="es-ES" sz="2400" b="1" dirty="0">
              <a:solidFill>
                <a:schemeClr val="accent2"/>
              </a:solidFill>
              <a:cs typeface="Calibri Light"/>
            </a:endParaRPr>
          </a:p>
          <a:p>
            <a:pPr marL="800100" lvl="1">
              <a:buSzPts val="3000"/>
            </a:pPr>
            <a:r>
              <a:rPr lang="es-ES" dirty="0">
                <a:solidFill>
                  <a:srgbClr val="000000"/>
                </a:solidFill>
                <a:cs typeface="Calibri Light"/>
              </a:rPr>
              <a:t>Debemos pensar en ACV o un tumor</a:t>
            </a:r>
            <a:endParaRPr lang="es-ES" sz="2000" b="1" dirty="0">
              <a:solidFill>
                <a:schemeClr val="accent2"/>
              </a:solidFill>
              <a:cs typeface="Calibri Light"/>
            </a:endParaRPr>
          </a:p>
          <a:p>
            <a:pPr marL="0" indent="0">
              <a:buSzPts val="3000"/>
              <a:buNone/>
            </a:pPr>
            <a:endParaRPr lang="es-ES" b="1" dirty="0">
              <a:solidFill>
                <a:schemeClr val="accent2"/>
              </a:solidFill>
            </a:endParaRPr>
          </a:p>
          <a:p>
            <a:pPr marL="0" indent="0">
              <a:spcBef>
                <a:spcPts val="0"/>
              </a:spcBef>
              <a:buNone/>
            </a:pPr>
            <a:r>
              <a:rPr lang="es-ES" sz="2400" b="1" dirty="0">
                <a:solidFill>
                  <a:srgbClr val="000000"/>
                </a:solidFill>
                <a:cs typeface="Calibri Light"/>
              </a:rPr>
              <a:t>Preguntar:</a:t>
            </a:r>
            <a:endParaRPr lang="es-ES" sz="2400" dirty="0">
              <a:solidFill>
                <a:srgbClr val="000000"/>
              </a:solidFill>
              <a:cs typeface="Calibri Light"/>
            </a:endParaRPr>
          </a:p>
          <a:p>
            <a:pPr lvl="1"/>
            <a:r>
              <a:rPr lang="es-ES" dirty="0">
                <a:solidFill>
                  <a:srgbClr val="000000"/>
                </a:solidFill>
                <a:cs typeface="Calibri Light"/>
              </a:rPr>
              <a:t>¿Ha tenido </a:t>
            </a:r>
            <a:r>
              <a:rPr lang="es-ES" dirty="0">
                <a:solidFill>
                  <a:srgbClr val="000000"/>
                </a:solidFill>
                <a:ea typeface="+mj-lt"/>
                <a:cs typeface="+mj-lt"/>
              </a:rPr>
              <a:t>algún dolor o rigidez en el cuello?</a:t>
            </a:r>
            <a:endParaRPr lang="es-ES">
              <a:ea typeface="+mj-lt"/>
              <a:cs typeface="+mj-lt"/>
            </a:endParaRPr>
          </a:p>
          <a:p>
            <a:pPr marL="0" indent="0">
              <a:buNone/>
            </a:pPr>
            <a:r>
              <a:rPr lang="es-ES" sz="2400" b="1" dirty="0">
                <a:solidFill>
                  <a:schemeClr val="accent2"/>
                </a:solidFill>
                <a:cs typeface="Calibri Light"/>
              </a:rPr>
              <a:t>Pensar:</a:t>
            </a:r>
            <a:endParaRPr lang="es-ES">
              <a:solidFill>
                <a:schemeClr val="accent2"/>
              </a:solidFill>
              <a:cs typeface="Calibri Light" panose="020F0302020204030204"/>
            </a:endParaRPr>
          </a:p>
          <a:p>
            <a:pPr marL="685800" lvl="1" indent="-228600">
              <a:buSzPts val="3000"/>
            </a:pPr>
            <a:r>
              <a:rPr lang="es-ES" dirty="0"/>
              <a:t>Sangrado, inflamación, infección del líquido </a:t>
            </a:r>
            <a:r>
              <a:rPr lang="es-ES" dirty="0" err="1"/>
              <a:t>encefalocraneano</a:t>
            </a:r>
            <a:endParaRPr lang="es-ES" dirty="0">
              <a:cs typeface="Calibri Light"/>
            </a:endParaRPr>
          </a:p>
        </p:txBody>
      </p:sp>
      <p:pic>
        <p:nvPicPr>
          <p:cNvPr id="210" name="Google Shape;210;p1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02453" y="5101341"/>
            <a:ext cx="1076641" cy="1132074"/>
          </a:xfrm>
          <a:prstGeom prst="rect">
            <a:avLst/>
          </a:prstGeom>
          <a:noFill/>
          <a:ln>
            <a:noFill/>
          </a:ln>
        </p:spPr>
      </p:pic>
      <p:pic>
        <p:nvPicPr>
          <p:cNvPr id="2" name="Picture 6" descr="A picture containing text&#10;&#10;Description automatically generated">
            <a:extLst>
              <a:ext uri="{FF2B5EF4-FFF2-40B4-BE49-F238E27FC236}">
                <a16:creationId xmlns:a16="http://schemas.microsoft.com/office/drawing/2014/main" id="{D169200D-2EC7-0063-B334-755571EA8C1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945336" y="1709283"/>
            <a:ext cx="2743200" cy="1933575"/>
          </a:xfrm>
          <a:prstGeom prst="rect">
            <a:avLst/>
          </a:prstGeom>
        </p:spPr>
      </p:pic>
      <p:sp>
        <p:nvSpPr>
          <p:cNvPr id="3" name="TextBox 10">
            <a:extLst>
              <a:ext uri="{FF2B5EF4-FFF2-40B4-BE49-F238E27FC236}">
                <a16:creationId xmlns:a16="http://schemas.microsoft.com/office/drawing/2014/main" id="{C146047F-C530-FCDB-68AE-12B91BBCD34F}"/>
              </a:ext>
            </a:extLst>
          </p:cNvPr>
          <p:cNvSpPr txBox="1"/>
          <p:nvPr/>
        </p:nvSpPr>
        <p:spPr>
          <a:xfrm>
            <a:off x="9753876" y="3642858"/>
            <a:ext cx="1763486" cy="2616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b="1" dirty="0">
                <a:solidFill>
                  <a:srgbClr val="4D5156"/>
                </a:solidFill>
                <a:latin typeface="Arial"/>
              </a:rPr>
              <a:t>©</a:t>
            </a:r>
            <a:r>
              <a:rPr lang="en-US" sz="1100" b="1" dirty="0"/>
              <a:t>WHO/Laerdal Medical</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20"/>
          <p:cNvSpPr txBox="1">
            <a:spLocks noGrp="1"/>
          </p:cNvSpPr>
          <p:nvPr>
            <p:ph type="title"/>
          </p:nvPr>
        </p:nvSpPr>
        <p:spPr>
          <a:xfrm>
            <a:off x="525965" y="174915"/>
            <a:ext cx="10515600" cy="72769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s-ES" dirty="0"/>
              <a:t>S: Signos y síntomas</a:t>
            </a:r>
            <a:endParaRPr lang="es-ES" dirty="0">
              <a:cs typeface="Calibri"/>
            </a:endParaRPr>
          </a:p>
        </p:txBody>
      </p:sp>
      <p:sp>
        <p:nvSpPr>
          <p:cNvPr id="226" name="Google Shape;226;p20"/>
          <p:cNvSpPr txBox="1">
            <a:spLocks noGrp="1"/>
          </p:cNvSpPr>
          <p:nvPr>
            <p:ph idx="1"/>
          </p:nvPr>
        </p:nvSpPr>
        <p:spPr>
          <a:xfrm>
            <a:off x="963386" y="1541008"/>
            <a:ext cx="9627508" cy="355307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000"/>
              <a:buNone/>
            </a:pPr>
            <a:r>
              <a:rPr lang="es-ES" sz="2400" b="1" dirty="0"/>
              <a:t>Preguntar:</a:t>
            </a:r>
            <a:endParaRPr lang="es-ES" sz="2400" dirty="0"/>
          </a:p>
          <a:p>
            <a:pPr marL="685800" lvl="1" indent="-228600">
              <a:buSzPts val="3000"/>
            </a:pPr>
            <a:r>
              <a:rPr lang="es-ES" dirty="0"/>
              <a:t>¿Ha tenido depresión o cambios de conducta recientemente?</a:t>
            </a:r>
            <a:endParaRPr lang="es-ES" dirty="0">
              <a:cs typeface="Calibri Light"/>
            </a:endParaRPr>
          </a:p>
          <a:p>
            <a:pPr marL="457200" lvl="1" indent="0">
              <a:buSzPts val="3000"/>
              <a:buNone/>
            </a:pPr>
            <a:endParaRPr lang="es-ES" i="1" dirty="0">
              <a:cs typeface="Calibri Light"/>
            </a:endParaRPr>
          </a:p>
          <a:p>
            <a:pPr marL="457200" lvl="1" indent="0">
              <a:buSzPts val="3000"/>
              <a:buNone/>
            </a:pPr>
            <a:endParaRPr lang="es-ES" i="1" dirty="0">
              <a:solidFill>
                <a:srgbClr val="000000"/>
              </a:solidFill>
            </a:endParaRPr>
          </a:p>
          <a:p>
            <a:pPr marL="0" lvl="0" indent="0" algn="l" rtl="0">
              <a:lnSpc>
                <a:spcPct val="90000"/>
              </a:lnSpc>
              <a:spcBef>
                <a:spcPts val="1000"/>
              </a:spcBef>
              <a:spcAft>
                <a:spcPts val="0"/>
              </a:spcAft>
              <a:buClr>
                <a:srgbClr val="FF0000"/>
              </a:buClr>
              <a:buSzPts val="3000"/>
              <a:buNone/>
            </a:pPr>
            <a:r>
              <a:rPr lang="es-ES" sz="2400" b="1" dirty="0">
                <a:solidFill>
                  <a:schemeClr val="accent2"/>
                </a:solidFill>
              </a:rPr>
              <a:t>Pensar:</a:t>
            </a:r>
            <a:endParaRPr lang="es-ES" sz="2400" b="1" dirty="0">
              <a:solidFill>
                <a:schemeClr val="accent2"/>
              </a:solidFill>
              <a:cs typeface="Calibri Light"/>
            </a:endParaRPr>
          </a:p>
          <a:p>
            <a:pPr marL="685800" lvl="1" indent="-228600">
              <a:buSzPts val="3000"/>
            </a:pPr>
            <a:r>
              <a:rPr lang="es-ES" dirty="0"/>
              <a:t>El consumo de drogas y alcohol o los problemas psiquiátricos pueden presentarse como EMA</a:t>
            </a:r>
            <a:endParaRPr lang="es-ES" dirty="0">
              <a:cs typeface="Calibri Light"/>
            </a:endParaRPr>
          </a:p>
          <a:p>
            <a:pPr marL="685800" lvl="1" indent="-228600">
              <a:buSzPts val="3000"/>
            </a:pPr>
            <a:r>
              <a:rPr lang="es-ES" dirty="0"/>
              <a:t>Considere la posibilidad de un intento de suicidio por envenenamiento</a:t>
            </a:r>
            <a:endParaRPr lang="es-ES" dirty="0">
              <a:cs typeface="Calibri Light"/>
            </a:endParaRPr>
          </a:p>
          <a:p>
            <a:pPr marL="685800" lvl="1" indent="-38100" algn="l" rtl="0">
              <a:lnSpc>
                <a:spcPct val="90000"/>
              </a:lnSpc>
              <a:spcBef>
                <a:spcPts val="500"/>
              </a:spcBef>
              <a:spcAft>
                <a:spcPts val="0"/>
              </a:spcAft>
              <a:buClr>
                <a:schemeClr val="dk1"/>
              </a:buClr>
              <a:buSzPts val="3000"/>
              <a:buNone/>
            </a:pPr>
            <a:endParaRPr lang="es-ES" dirty="0">
              <a:cs typeface="Calibri Light"/>
            </a:endParaRPr>
          </a:p>
        </p:txBody>
      </p:sp>
      <p:sp>
        <p:nvSpPr>
          <p:cNvPr id="227" name="Google Shape;227;p20"/>
          <p:cNvSpPr/>
          <p:nvPr/>
        </p:nvSpPr>
        <p:spPr>
          <a:xfrm>
            <a:off x="10965408" y="483344"/>
            <a:ext cx="348300" cy="24006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5000" b="1" i="0" u="none" strike="noStrike" cap="none" dirty="0">
                <a:solidFill>
                  <a:schemeClr val="accent2"/>
                </a:solidFill>
                <a:latin typeface="Calibri"/>
                <a:ea typeface="Calibri"/>
                <a:cs typeface="Calibri"/>
                <a:sym typeface="Calibri"/>
              </a:rPr>
              <a:t>?</a:t>
            </a:r>
            <a:endParaRPr dirty="0">
              <a:solidFill>
                <a:schemeClr val="accent2"/>
              </a:solidFill>
            </a:endParaRPr>
          </a:p>
        </p:txBody>
      </p:sp>
      <p:pic>
        <p:nvPicPr>
          <p:cNvPr id="228" name="Google Shape;228;p20"/>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99879" y="4388820"/>
            <a:ext cx="1076641" cy="113207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ES_tradnl" sz="4000" dirty="0">
                <a:solidFill>
                  <a:srgbClr val="00205C"/>
                </a:solidFill>
                <a:latin typeface="Calibri" panose="020F0502020204030204" pitchFamily="34" charset="0"/>
                <a:cs typeface="Calibri" panose="020F0502020204030204" pitchFamily="34" charset="0"/>
              </a:rPr>
              <a:t>Objetivos</a:t>
            </a:r>
          </a:p>
        </p:txBody>
      </p:sp>
      <p:sp>
        <p:nvSpPr>
          <p:cNvPr id="7" name="Content Placeholder 2">
            <a:extLst>
              <a:ext uri="{FF2B5EF4-FFF2-40B4-BE49-F238E27FC236}">
                <a16:creationId xmlns:a16="http://schemas.microsoft.com/office/drawing/2014/main" id="{A91792F2-D408-9231-F22E-19376BC857D3}"/>
              </a:ext>
            </a:extLst>
          </p:cNvPr>
          <p:cNvSpPr txBox="1">
            <a:spLocks/>
          </p:cNvSpPr>
          <p:nvPr/>
        </p:nvSpPr>
        <p:spPr>
          <a:xfrm>
            <a:off x="838200" y="1467664"/>
            <a:ext cx="10896600" cy="4351338"/>
          </a:xfrm>
          <a:prstGeom prst="rect">
            <a:avLst/>
          </a:prstGeom>
        </p:spPr>
        <p:txBody>
          <a:bodyPr>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1400" b="0" i="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1400" b="0" i="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1400" b="0" i="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400" b="0" i="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4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1000"/>
              </a:spcBef>
              <a:spcAft>
                <a:spcPts val="0"/>
              </a:spcAft>
              <a:buClrTx/>
              <a:buSzTx/>
              <a:buFont typeface="Arial" charset="0"/>
              <a:buChar char="•"/>
              <a:tabLst/>
              <a:defRPr/>
            </a:pPr>
            <a:endParaRPr kumimoji="0" lang="es-ES_tradnl" sz="19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3" name="Google Shape;45;p1">
            <a:extLst>
              <a:ext uri="{FF2B5EF4-FFF2-40B4-BE49-F238E27FC236}">
                <a16:creationId xmlns:a16="http://schemas.microsoft.com/office/drawing/2014/main" id="{95032FBE-822F-7639-763B-27E8EFB98B7C}"/>
              </a:ext>
            </a:extLst>
          </p:cNvPr>
          <p:cNvSpPr txBox="1">
            <a:spLocks noGrp="1"/>
          </p:cNvSpPr>
          <p:nvPr/>
        </p:nvSpPr>
        <p:spPr>
          <a:xfrm>
            <a:off x="-2044" y="394276"/>
            <a:ext cx="12193740" cy="135635"/>
          </a:xfrm>
          <a:prstGeom prst="rect">
            <a:avLst/>
          </a:prstGeom>
          <a:solidFill>
            <a:schemeClr val="accent1">
              <a:lumMod val="50000"/>
            </a:schemeClr>
          </a:solidFill>
          <a:ln>
            <a:noFill/>
          </a:ln>
        </p:spPr>
        <p:txBody>
          <a:bodyPr spcFirstLastPara="1" wrap="square" lIns="466325" tIns="360000" rIns="360000" bIns="828000" anchor="b"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lt1"/>
              </a:buClr>
              <a:buSzPts val="1920"/>
              <a:buFont typeface="Arial"/>
              <a:buNone/>
              <a:defRPr sz="2400" b="1" i="0" u="none" strike="noStrike" cap="none">
                <a:solidFill>
                  <a:schemeClr val="lt1"/>
                </a:solidFill>
                <a:latin typeface="Arial"/>
                <a:ea typeface="Arial"/>
                <a:cs typeface="Arial"/>
                <a:sym typeface="Arial"/>
              </a:defRPr>
            </a:lvl1pPr>
            <a:lvl2pPr marL="914400" marR="0" lvl="1" indent="-381000" algn="ctr" rtl="0">
              <a:lnSpc>
                <a:spcPct val="110000"/>
              </a:lnSpc>
              <a:spcBef>
                <a:spcPts val="600"/>
              </a:spcBef>
              <a:spcAft>
                <a:spcPts val="0"/>
              </a:spcAft>
              <a:buClr>
                <a:schemeClr val="dk1"/>
              </a:buClr>
              <a:buSzPts val="2000"/>
              <a:buFont typeface="NTR"/>
              <a:buNone/>
              <a:defRPr sz="2000" b="0" i="0" u="none" strike="noStrike" cap="none">
                <a:solidFill>
                  <a:schemeClr val="dk1"/>
                </a:solidFill>
                <a:latin typeface="Quattrocento Sans"/>
                <a:ea typeface="Quattrocento Sans"/>
                <a:cs typeface="Quattrocento Sans"/>
                <a:sym typeface="Quattrocento Sans"/>
              </a:defRPr>
            </a:lvl2pPr>
            <a:lvl3pPr marL="1371600" marR="0" lvl="2" indent="-381000" algn="ctr" rtl="0">
              <a:lnSpc>
                <a:spcPct val="110000"/>
              </a:lnSpc>
              <a:spcBef>
                <a:spcPts val="600"/>
              </a:spcBef>
              <a:spcAft>
                <a:spcPts val="0"/>
              </a:spcAft>
              <a:buClr>
                <a:schemeClr val="dk1"/>
              </a:buClr>
              <a:buSzPts val="1800"/>
              <a:buFont typeface="Arial"/>
              <a:buNone/>
              <a:defRPr sz="1800" b="0" i="0" u="none" strike="noStrike" cap="none">
                <a:solidFill>
                  <a:schemeClr val="dk1"/>
                </a:solidFill>
                <a:latin typeface="Quattrocento Sans"/>
                <a:ea typeface="Quattrocento Sans"/>
                <a:cs typeface="Quattrocento Sans"/>
                <a:sym typeface="Quattrocento Sans"/>
              </a:defRPr>
            </a:lvl3pPr>
            <a:lvl4pPr marL="1828800" marR="0" lvl="3" indent="-355600" algn="ctr" rtl="0">
              <a:lnSpc>
                <a:spcPct val="110000"/>
              </a:lnSpc>
              <a:spcBef>
                <a:spcPts val="600"/>
              </a:spcBef>
              <a:spcAft>
                <a:spcPts val="0"/>
              </a:spcAft>
              <a:buClr>
                <a:schemeClr val="dk1"/>
              </a:buClr>
              <a:buSzPts val="1600"/>
              <a:buFont typeface="Arial"/>
              <a:buNone/>
              <a:defRPr sz="1600" b="0" i="0" u="none" strike="noStrike" cap="none">
                <a:solidFill>
                  <a:schemeClr val="dk1"/>
                </a:solidFill>
                <a:latin typeface="Quattrocento Sans"/>
                <a:ea typeface="Quattrocento Sans"/>
                <a:cs typeface="Quattrocento Sans"/>
                <a:sym typeface="Quattrocento Sans"/>
              </a:defRPr>
            </a:lvl4pPr>
            <a:lvl5pPr marL="2286000" marR="0" lvl="4" indent="-355600" algn="ctr" rtl="0">
              <a:lnSpc>
                <a:spcPct val="110000"/>
              </a:lnSpc>
              <a:spcBef>
                <a:spcPts val="600"/>
              </a:spcBef>
              <a:spcAft>
                <a:spcPts val="0"/>
              </a:spcAft>
              <a:buClr>
                <a:schemeClr val="dk1"/>
              </a:buClr>
              <a:buSzPts val="1600"/>
              <a:buFont typeface="Arial"/>
              <a:buNone/>
              <a:defRPr sz="1600" b="0" i="0" u="none" strike="noStrike" cap="none">
                <a:solidFill>
                  <a:schemeClr val="dk1"/>
                </a:solidFill>
                <a:latin typeface="Quattrocento Sans"/>
                <a:ea typeface="Quattrocento Sans"/>
                <a:cs typeface="Quattrocento Sans"/>
                <a:sym typeface="Quattrocento Sans"/>
              </a:defRPr>
            </a:lvl5pPr>
            <a:lvl6pPr marL="2743200" marR="0" lvl="5" indent="-342900" algn="ctr" rtl="0">
              <a:lnSpc>
                <a:spcPct val="90000"/>
              </a:lnSpc>
              <a:spcBef>
                <a:spcPts val="6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marL="228600" marR="0" lvl="0" indent="-228600" algn="l" defTabSz="914400" rtl="0" eaLnBrk="1" fontAlgn="auto" latinLnBrk="0" hangingPunct="1">
              <a:lnSpc>
                <a:spcPct val="90000"/>
              </a:lnSpc>
              <a:spcBef>
                <a:spcPts val="1000"/>
              </a:spcBef>
              <a:spcAft>
                <a:spcPts val="0"/>
              </a:spcAft>
              <a:buClr>
                <a:prstClr val="white"/>
              </a:buClr>
              <a:buSzPts val="1920"/>
              <a:buFont typeface="Arial"/>
              <a:buNone/>
              <a:tabLst/>
              <a:defRPr/>
            </a:pPr>
            <a:endParaRPr kumimoji="0" lang="en-US" sz="2400" b="1" i="0" u="none" strike="noStrike" kern="1200" cap="none" spc="0" normalizeH="0" baseline="0" noProof="0">
              <a:ln>
                <a:noFill/>
              </a:ln>
              <a:solidFill>
                <a:srgbClr val="FFFFFF"/>
              </a:solidFill>
              <a:effectLst/>
              <a:uLnTx/>
              <a:uFillTx/>
              <a:latin typeface="Arial"/>
              <a:cs typeface="Arial"/>
              <a:sym typeface="Arial"/>
            </a:endParaRPr>
          </a:p>
          <a:p>
            <a:pPr marL="228600" marR="0" lvl="0" indent="-228600" algn="l" defTabSz="914400" rtl="0" eaLnBrk="1" fontAlgn="auto" latinLnBrk="0" hangingPunct="1">
              <a:lnSpc>
                <a:spcPct val="90000"/>
              </a:lnSpc>
              <a:spcBef>
                <a:spcPts val="1000"/>
              </a:spcBef>
              <a:spcAft>
                <a:spcPts val="0"/>
              </a:spcAft>
              <a:buClr>
                <a:prstClr val="white"/>
              </a:buClr>
              <a:buSzPts val="1920"/>
              <a:buFont typeface="Arial"/>
              <a:buNone/>
              <a:tabLst/>
              <a:defRPr/>
            </a:pPr>
            <a:endParaRPr kumimoji="0" lang="en-US" sz="2400" b="1" i="0" u="none" strike="noStrike" kern="1200" cap="none" spc="0" normalizeH="0" baseline="0" noProof="0">
              <a:ln>
                <a:noFill/>
              </a:ln>
              <a:solidFill>
                <a:srgbClr val="FFFFFF"/>
              </a:solidFill>
              <a:effectLst/>
              <a:uLnTx/>
              <a:uFillTx/>
              <a:latin typeface="Arial"/>
              <a:cs typeface="Arial"/>
              <a:sym typeface="Arial"/>
            </a:endParaRPr>
          </a:p>
          <a:p>
            <a:pPr marL="228600" marR="0" lvl="0" indent="-228600" algn="l" defTabSz="914400" rtl="0" eaLnBrk="1" fontAlgn="auto" latinLnBrk="0" hangingPunct="1">
              <a:lnSpc>
                <a:spcPct val="90000"/>
              </a:lnSpc>
              <a:spcBef>
                <a:spcPts val="1000"/>
              </a:spcBef>
              <a:spcAft>
                <a:spcPts val="0"/>
              </a:spcAft>
              <a:buClr>
                <a:prstClr val="white"/>
              </a:buClr>
              <a:buSzPts val="1920"/>
              <a:buFont typeface="Arial"/>
              <a:buNone/>
              <a:tabLst/>
              <a:defRPr/>
            </a:pPr>
            <a:endParaRPr kumimoji="0" lang="en-US" sz="2400" b="1" i="0" u="none" strike="noStrike" kern="1200" cap="none" spc="0" normalizeH="0" baseline="0" noProof="0">
              <a:ln>
                <a:noFill/>
              </a:ln>
              <a:solidFill>
                <a:srgbClr val="FFFFFF"/>
              </a:solidFill>
              <a:effectLst/>
              <a:uLnTx/>
              <a:uFillTx/>
              <a:latin typeface="Arial"/>
              <a:cs typeface="Arial"/>
              <a:sym typeface="Arial"/>
            </a:endParaRPr>
          </a:p>
        </p:txBody>
      </p:sp>
      <p:sp>
        <p:nvSpPr>
          <p:cNvPr id="5" name="TextBox 4">
            <a:extLst>
              <a:ext uri="{FF2B5EF4-FFF2-40B4-BE49-F238E27FC236}">
                <a16:creationId xmlns:a16="http://schemas.microsoft.com/office/drawing/2014/main" id="{3E7705BA-A1E2-8784-EF47-C8B30ACF7678}"/>
              </a:ext>
            </a:extLst>
          </p:cNvPr>
          <p:cNvSpPr txBox="1"/>
          <p:nvPr/>
        </p:nvSpPr>
        <p:spPr>
          <a:xfrm>
            <a:off x="729342" y="1291545"/>
            <a:ext cx="10382573" cy="4493538"/>
          </a:xfrm>
          <a:prstGeom prst="rect">
            <a:avLst/>
          </a:prstGeom>
          <a:noFill/>
        </p:spPr>
        <p:txBody>
          <a:bodyPr wrap="square" lIns="91440" tIns="45720" rIns="91440" bIns="45720" anchor="t">
            <a:spAutoFit/>
          </a:bodyPr>
          <a:lstStyle/>
          <a:p>
            <a:pPr marL="114300" indent="0">
              <a:buNone/>
            </a:pPr>
            <a:r>
              <a:rPr lang="es-MX" sz="2200" dirty="0">
                <a:latin typeface="+mj-lt"/>
              </a:rPr>
              <a:t>Tras completar este módulo, usted será capaz de: </a:t>
            </a:r>
          </a:p>
          <a:p>
            <a:endParaRPr lang="es-MX" sz="2200" dirty="0">
              <a:latin typeface="+mj-lt"/>
            </a:endParaRPr>
          </a:p>
          <a:p>
            <a:pPr marL="342900" indent="-342900">
              <a:buFont typeface="Arial" panose="020B0604020202020204" pitchFamily="34" charset="0"/>
              <a:buChar char="•"/>
            </a:pPr>
            <a:r>
              <a:rPr lang="es-MX" sz="2200" dirty="0">
                <a:latin typeface="+mj-lt"/>
              </a:rPr>
              <a:t>Realizar una historia </a:t>
            </a:r>
            <a:r>
              <a:rPr lang="es-MX" sz="2200" b="1" dirty="0">
                <a:latin typeface="+mj-lt"/>
              </a:rPr>
              <a:t>SAMPLE</a:t>
            </a:r>
            <a:r>
              <a:rPr lang="es-MX" sz="2200" dirty="0">
                <a:latin typeface="+mj-lt"/>
              </a:rPr>
              <a:t> a un paciente con alteración del estado mental</a:t>
            </a:r>
          </a:p>
          <a:p>
            <a:pPr marL="342900" indent="-342900">
              <a:buFont typeface="Arial" panose="020B0604020202020204" pitchFamily="34" charset="0"/>
              <a:buChar char="•"/>
            </a:pPr>
            <a:r>
              <a:rPr lang="es-MX" sz="2200" dirty="0">
                <a:latin typeface="+mj-lt"/>
              </a:rPr>
              <a:t>Reconocer los principales </a:t>
            </a:r>
            <a:r>
              <a:rPr lang="es-MX" sz="2200" b="1" dirty="0">
                <a:latin typeface="+mj-lt"/>
              </a:rPr>
              <a:t>antecedentes</a:t>
            </a:r>
            <a:r>
              <a:rPr lang="es-MX" sz="2200" dirty="0">
                <a:latin typeface="+mj-lt"/>
              </a:rPr>
              <a:t> que apuntan a distintas causas de Estado Mental Alterado</a:t>
            </a:r>
          </a:p>
          <a:p>
            <a:pPr marL="342900" indent="-342900">
              <a:buFont typeface="Arial" panose="020B0604020202020204" pitchFamily="34" charset="0"/>
              <a:buChar char="•"/>
            </a:pPr>
            <a:r>
              <a:rPr lang="es-MX" sz="2200" dirty="0">
                <a:latin typeface="+mj-lt"/>
              </a:rPr>
              <a:t>Indicar las causas de </a:t>
            </a:r>
            <a:r>
              <a:rPr lang="es-MX" sz="2200" b="1" dirty="0">
                <a:latin typeface="+mj-lt"/>
              </a:rPr>
              <a:t>alto riesgo</a:t>
            </a:r>
            <a:r>
              <a:rPr lang="es-MX" sz="2200" dirty="0">
                <a:latin typeface="+mj-lt"/>
              </a:rPr>
              <a:t> de Estado Mental Alterado en adultos y en niños</a:t>
            </a:r>
          </a:p>
          <a:p>
            <a:pPr marL="342900" indent="-342900">
              <a:buFont typeface="Arial" panose="020B0604020202020204" pitchFamily="34" charset="0"/>
              <a:buChar char="•"/>
            </a:pPr>
            <a:r>
              <a:rPr lang="es-MX" sz="2200" dirty="0">
                <a:latin typeface="+mj-lt"/>
              </a:rPr>
              <a:t>Describir como realizar una </a:t>
            </a:r>
            <a:r>
              <a:rPr lang="es-MX" sz="2200" b="1" dirty="0">
                <a:latin typeface="+mj-lt"/>
              </a:rPr>
              <a:t>evaluación secundaria </a:t>
            </a:r>
            <a:r>
              <a:rPr lang="es-MX" sz="2200" dirty="0">
                <a:latin typeface="+mj-lt"/>
              </a:rPr>
              <a:t>en un paciente con AEM</a:t>
            </a:r>
          </a:p>
          <a:p>
            <a:pPr marL="342900" indent="-342900">
              <a:buFont typeface="Arial" panose="020B0604020202020204" pitchFamily="34" charset="0"/>
              <a:buChar char="•"/>
            </a:pPr>
            <a:r>
              <a:rPr lang="es-MX" sz="2200" dirty="0">
                <a:latin typeface="+mj-lt"/>
              </a:rPr>
              <a:t>Reconocer los principales resultados de la </a:t>
            </a:r>
            <a:r>
              <a:rPr lang="es-MX" sz="2200" b="1" dirty="0">
                <a:latin typeface="+mj-lt"/>
              </a:rPr>
              <a:t>exploración física </a:t>
            </a:r>
            <a:r>
              <a:rPr lang="es-MX" sz="2200" dirty="0">
                <a:latin typeface="+mj-lt"/>
              </a:rPr>
              <a:t>que sugieren diferentes causas de Estado Mental Alterado</a:t>
            </a:r>
          </a:p>
          <a:p>
            <a:pPr marL="342900" indent="-342900">
              <a:buFont typeface="Arial" panose="020B0604020202020204" pitchFamily="34" charset="0"/>
              <a:buChar char="•"/>
            </a:pPr>
            <a:r>
              <a:rPr lang="es-MX" sz="2200" dirty="0">
                <a:latin typeface="+mj-lt"/>
              </a:rPr>
              <a:t>Describir </a:t>
            </a:r>
            <a:r>
              <a:rPr lang="es-MX" sz="2200" b="1" dirty="0">
                <a:latin typeface="+mj-lt"/>
              </a:rPr>
              <a:t>acciones críticas </a:t>
            </a:r>
            <a:r>
              <a:rPr lang="es-MX" sz="2200" dirty="0">
                <a:latin typeface="+mj-lt"/>
              </a:rPr>
              <a:t>para corregir las causas de alto riesgo de la AEM</a:t>
            </a:r>
          </a:p>
          <a:p>
            <a:pPr marL="342900" indent="-342900">
              <a:buFont typeface="Arial" panose="020B0604020202020204" pitchFamily="34" charset="0"/>
              <a:buChar char="•"/>
            </a:pPr>
            <a:r>
              <a:rPr lang="es-MX" sz="2200" dirty="0">
                <a:latin typeface="+mj-lt"/>
              </a:rPr>
              <a:t>Describir las </a:t>
            </a:r>
            <a:r>
              <a:rPr lang="es-MX" sz="2200" b="1" dirty="0">
                <a:latin typeface="+mj-lt"/>
              </a:rPr>
              <a:t>consideraciones epeciales </a:t>
            </a:r>
            <a:r>
              <a:rPr lang="es-MX" sz="2200" dirty="0">
                <a:latin typeface="+mj-lt"/>
              </a:rPr>
              <a:t>que se deben tener en los </a:t>
            </a:r>
            <a:r>
              <a:rPr lang="es-MX" sz="2200" b="1" dirty="0">
                <a:latin typeface="+mj-lt"/>
              </a:rPr>
              <a:t>casos pediátricos </a:t>
            </a:r>
            <a:r>
              <a:rPr lang="es-MX" sz="2200" dirty="0">
                <a:latin typeface="+mj-lt"/>
              </a:rPr>
              <a:t>del Estado Mental Alterado</a:t>
            </a:r>
          </a:p>
          <a:p>
            <a:pPr marL="342900" indent="-342900">
              <a:buFont typeface="Arial" panose="020B0604020202020204" pitchFamily="34" charset="0"/>
              <a:buChar char="•"/>
            </a:pPr>
            <a:r>
              <a:rPr lang="es-MX" sz="2200" dirty="0">
                <a:latin typeface="+mj-lt"/>
              </a:rPr>
              <a:t>Cuando considerar el </a:t>
            </a:r>
            <a:r>
              <a:rPr lang="es-MX" sz="2200" b="1" dirty="0">
                <a:latin typeface="+mj-lt"/>
              </a:rPr>
              <a:t>TRASLADO/TRANSFERENCIA </a:t>
            </a:r>
            <a:r>
              <a:rPr lang="es-MX" sz="2200" dirty="0">
                <a:latin typeface="+mj-lt"/>
              </a:rPr>
              <a:t>de estos pacientes</a:t>
            </a:r>
            <a:endParaRPr lang="en-US" sz="2200" dirty="0">
              <a:latin typeface="+mj-lt"/>
            </a:endParaRPr>
          </a:p>
        </p:txBody>
      </p:sp>
    </p:spTree>
    <p:extLst>
      <p:ext uri="{BB962C8B-B14F-4D97-AF65-F5344CB8AC3E}">
        <p14:creationId xmlns:p14="http://schemas.microsoft.com/office/powerpoint/2010/main" val="15642456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21"/>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s-ES" dirty="0"/>
              <a:t>S: Signos y síntomas</a:t>
            </a:r>
          </a:p>
        </p:txBody>
      </p:sp>
      <p:sp>
        <p:nvSpPr>
          <p:cNvPr id="235" name="Google Shape;235;p21"/>
          <p:cNvSpPr txBox="1">
            <a:spLocks noGrp="1"/>
          </p:cNvSpPr>
          <p:nvPr>
            <p:ph idx="1"/>
          </p:nvPr>
        </p:nvSpPr>
        <p:spPr>
          <a:xfrm>
            <a:off x="1226457" y="1831294"/>
            <a:ext cx="9509579" cy="3779858"/>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chemeClr val="dk1"/>
              </a:buClr>
              <a:buSzPts val="3000"/>
              <a:buNone/>
            </a:pPr>
            <a:r>
              <a:rPr lang="es-ES" sz="2400" b="1" dirty="0"/>
              <a:t>Preguntar</a:t>
            </a:r>
            <a:r>
              <a:rPr lang="en-US" sz="2400" b="1" dirty="0"/>
              <a:t>:</a:t>
            </a:r>
            <a:endParaRPr sz="2400" dirty="0"/>
          </a:p>
          <a:p>
            <a:pPr marL="685800" lvl="1" indent="-228600">
              <a:buSzPts val="3000"/>
            </a:pPr>
            <a:r>
              <a:rPr lang="es-MX" dirty="0"/>
              <a:t>¿Alguien de la familia o el lugar donde ha estado tiene esos mismos síntomas?</a:t>
            </a:r>
            <a:endParaRPr i="1" dirty="0"/>
          </a:p>
          <a:p>
            <a:pPr marL="685800" lvl="1" algn="l">
              <a:lnSpc>
                <a:spcPct val="90000"/>
              </a:lnSpc>
              <a:spcBef>
                <a:spcPts val="500"/>
              </a:spcBef>
              <a:spcAft>
                <a:spcPts val="0"/>
              </a:spcAft>
              <a:buSzPts val="3000"/>
            </a:pPr>
            <a:endParaRPr lang="es-MX" dirty="0">
              <a:cs typeface="Calibri Light"/>
            </a:endParaRPr>
          </a:p>
          <a:p>
            <a:pPr lvl="1" indent="-38100">
              <a:buClr>
                <a:prstClr val="black"/>
              </a:buClr>
              <a:buSzPts val="3000"/>
              <a:buNone/>
            </a:pPr>
            <a:endParaRPr lang="en-US" i="1" dirty="0">
              <a:solidFill>
                <a:srgbClr val="000000"/>
              </a:solidFill>
            </a:endParaRPr>
          </a:p>
          <a:p>
            <a:pPr marL="0" lvl="0" indent="0" algn="l" rtl="0">
              <a:lnSpc>
                <a:spcPct val="90000"/>
              </a:lnSpc>
              <a:spcBef>
                <a:spcPts val="1000"/>
              </a:spcBef>
              <a:spcAft>
                <a:spcPts val="0"/>
              </a:spcAft>
              <a:buClr>
                <a:srgbClr val="FF0000"/>
              </a:buClr>
              <a:buSzPts val="3000"/>
              <a:buNone/>
            </a:pPr>
            <a:r>
              <a:rPr lang="en-US" sz="2400" b="1" dirty="0">
                <a:solidFill>
                  <a:schemeClr val="accent2"/>
                </a:solidFill>
              </a:rPr>
              <a:t>Pensar:</a:t>
            </a:r>
            <a:endParaRPr sz="2400" b="1" dirty="0">
              <a:solidFill>
                <a:schemeClr val="accent2"/>
              </a:solidFill>
            </a:endParaRPr>
          </a:p>
          <a:p>
            <a:pPr lvl="1">
              <a:buSzPts val="3000"/>
            </a:pPr>
            <a:r>
              <a:rPr lang="es-MX" dirty="0"/>
              <a:t>La intoxicación por gases, por ejemplo, por monóxido de carbono, puede provocar estado mental alterado</a:t>
            </a:r>
            <a:endParaRPr lang="es-MX" dirty="0">
              <a:cs typeface="Calibri Light"/>
            </a:endParaRPr>
          </a:p>
          <a:p>
            <a:pPr marL="685800" lvl="1" indent="-228600">
              <a:buSzPts val="3000"/>
            </a:pPr>
            <a:r>
              <a:rPr lang="es-MX" dirty="0"/>
              <a:t>Suele verse en climas fríos donde las personas utilizan calefacción en ambientes cerrados</a:t>
            </a:r>
            <a:endParaRPr dirty="0"/>
          </a:p>
        </p:txBody>
      </p:sp>
      <p:sp>
        <p:nvSpPr>
          <p:cNvPr id="236" name="Google Shape;236;p21"/>
          <p:cNvSpPr/>
          <p:nvPr/>
        </p:nvSpPr>
        <p:spPr>
          <a:xfrm>
            <a:off x="11519807" y="665376"/>
            <a:ext cx="348343" cy="240065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5000" b="1" i="0" u="none" strike="noStrike" cap="none" dirty="0">
                <a:solidFill>
                  <a:schemeClr val="accent2"/>
                </a:solidFill>
                <a:latin typeface="Calibri"/>
                <a:ea typeface="Calibri"/>
                <a:cs typeface="Calibri"/>
                <a:sym typeface="Calibri"/>
              </a:rPr>
              <a:t>?</a:t>
            </a:r>
            <a:endParaRPr dirty="0">
              <a:solidFill>
                <a:schemeClr val="accent2"/>
              </a:solidFill>
            </a:endParaRPr>
          </a:p>
        </p:txBody>
      </p:sp>
      <p:pic>
        <p:nvPicPr>
          <p:cNvPr id="237" name="Google Shape;237;p2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99879" y="4807274"/>
            <a:ext cx="1076641" cy="1132074"/>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22"/>
          <p:cNvSpPr txBox="1">
            <a:spLocks noGrp="1"/>
          </p:cNvSpPr>
          <p:nvPr>
            <p:ph type="title"/>
          </p:nvPr>
        </p:nvSpPr>
        <p:spPr>
          <a:xfrm>
            <a:off x="498751" y="247487"/>
            <a:ext cx="10515600" cy="72769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s-ES" dirty="0"/>
              <a:t>A: Alergias</a:t>
            </a:r>
          </a:p>
        </p:txBody>
      </p:sp>
      <p:sp>
        <p:nvSpPr>
          <p:cNvPr id="244" name="Google Shape;244;p22"/>
          <p:cNvSpPr txBox="1">
            <a:spLocks noGrp="1"/>
          </p:cNvSpPr>
          <p:nvPr>
            <p:ph idx="1"/>
          </p:nvPr>
        </p:nvSpPr>
        <p:spPr>
          <a:xfrm>
            <a:off x="525965" y="1392634"/>
            <a:ext cx="9663064"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s-ES" sz="2400" b="1" dirty="0"/>
              <a:t>Preguntar:</a:t>
            </a:r>
            <a:endParaRPr lang="es-ES" sz="2400" dirty="0">
              <a:cs typeface="Calibri Light"/>
            </a:endParaRPr>
          </a:p>
          <a:p>
            <a:pPr marL="685800" lvl="1" indent="-228600">
              <a:buSzPts val="2800"/>
            </a:pPr>
            <a:r>
              <a:rPr lang="es-ES" dirty="0"/>
              <a:t>¿Es alérgico a algún medicamento u otras sustancias?</a:t>
            </a:r>
            <a:endParaRPr lang="es-ES" dirty="0">
              <a:cs typeface="Calibri Light"/>
            </a:endParaRPr>
          </a:p>
          <a:p>
            <a:pPr marL="685800" lvl="1" indent="-228600">
              <a:buSzPts val="2800"/>
            </a:pPr>
            <a:r>
              <a:rPr lang="es-ES" dirty="0"/>
              <a:t>¿Ha tenido exposición reciente a algún alérgeno conocido?</a:t>
            </a:r>
            <a:endParaRPr lang="es-ES" dirty="0">
              <a:cs typeface="Calibri Light"/>
            </a:endParaRPr>
          </a:p>
          <a:p>
            <a:pPr marL="0" lvl="0" indent="0">
              <a:buClr>
                <a:srgbClr val="FF0000"/>
              </a:buClr>
              <a:buSzPts val="3000"/>
              <a:buNone/>
            </a:pPr>
            <a:endParaRPr lang="es-ES" sz="2400" b="1" dirty="0">
              <a:solidFill>
                <a:schemeClr val="accent2"/>
              </a:solidFill>
              <a:cs typeface="Calibri Light"/>
            </a:endParaRPr>
          </a:p>
          <a:p>
            <a:pPr marL="0" lvl="0" indent="0">
              <a:buClr>
                <a:srgbClr val="FF0000"/>
              </a:buClr>
              <a:buSzPts val="3000"/>
              <a:buNone/>
            </a:pPr>
            <a:r>
              <a:rPr lang="es-ES" sz="2400" b="1" dirty="0">
                <a:solidFill>
                  <a:schemeClr val="accent2"/>
                </a:solidFill>
              </a:rPr>
              <a:t>Pensar:</a:t>
            </a:r>
            <a:endParaRPr lang="es-ES" sz="2400" b="1" dirty="0">
              <a:solidFill>
                <a:schemeClr val="accent2"/>
              </a:solidFill>
              <a:cs typeface="Calibri Light"/>
            </a:endParaRPr>
          </a:p>
          <a:p>
            <a:pPr marL="685800" lvl="1" indent="-228600">
              <a:buSzPts val="2800"/>
            </a:pPr>
            <a:r>
              <a:rPr lang="es-ES" dirty="0"/>
              <a:t>Las reacciones alérgicas graves (anafilaxia) pueden presentarse con EAM por:</a:t>
            </a:r>
            <a:endParaRPr lang="es-ES" dirty="0">
              <a:cs typeface="Calibri Light"/>
            </a:endParaRPr>
          </a:p>
          <a:p>
            <a:pPr lvl="2">
              <a:buSzPts val="2800"/>
            </a:pPr>
            <a:r>
              <a:rPr lang="es-ES" sz="2400" dirty="0"/>
              <a:t>Bajos niveles de oxígeno en sangre</a:t>
            </a:r>
            <a:endParaRPr lang="es-ES" sz="2400" dirty="0">
              <a:cs typeface="Calibri Light"/>
            </a:endParaRPr>
          </a:p>
          <a:p>
            <a:pPr lvl="2">
              <a:buSzPts val="2800"/>
            </a:pPr>
            <a:r>
              <a:rPr lang="es-ES" sz="2400" dirty="0">
                <a:cs typeface="Calibri Light"/>
              </a:rPr>
              <a:t>Mala circulación sanguínea debido al estado de choque</a:t>
            </a:r>
          </a:p>
        </p:txBody>
      </p:sp>
      <p:pic>
        <p:nvPicPr>
          <p:cNvPr id="246" name="Google Shape;246;p2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12793" y="5359530"/>
            <a:ext cx="1076641" cy="1132074"/>
          </a:xfrm>
          <a:prstGeom prst="rect">
            <a:avLst/>
          </a:prstGeom>
          <a:noFill/>
          <a:ln>
            <a:noFill/>
          </a:ln>
        </p:spPr>
      </p:pic>
      <p:pic>
        <p:nvPicPr>
          <p:cNvPr id="2" name="Picture 3">
            <a:extLst>
              <a:ext uri="{FF2B5EF4-FFF2-40B4-BE49-F238E27FC236}">
                <a16:creationId xmlns:a16="http://schemas.microsoft.com/office/drawing/2014/main" id="{890C8E88-23F3-4A9E-5C2A-65691DCF421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413139" y="483344"/>
            <a:ext cx="3028787" cy="2112777"/>
          </a:xfrm>
          <a:prstGeom prst="rect">
            <a:avLst/>
          </a:prstGeom>
        </p:spPr>
      </p:pic>
      <p:sp>
        <p:nvSpPr>
          <p:cNvPr id="3" name="TextBox 9">
            <a:extLst>
              <a:ext uri="{FF2B5EF4-FFF2-40B4-BE49-F238E27FC236}">
                <a16:creationId xmlns:a16="http://schemas.microsoft.com/office/drawing/2014/main" id="{6B888C6B-675D-4AED-FE31-95D3F65B97A6}"/>
              </a:ext>
            </a:extLst>
          </p:cNvPr>
          <p:cNvSpPr txBox="1"/>
          <p:nvPr/>
        </p:nvSpPr>
        <p:spPr>
          <a:xfrm>
            <a:off x="9902549" y="2596121"/>
            <a:ext cx="1763486" cy="2616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b="1" dirty="0">
                <a:solidFill>
                  <a:srgbClr val="4D5156"/>
                </a:solidFill>
                <a:latin typeface="Arial"/>
              </a:rPr>
              <a:t>©</a:t>
            </a:r>
            <a:r>
              <a:rPr lang="en-US" sz="1100" b="1" dirty="0"/>
              <a:t>WHO/Laerdal Medical</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23"/>
          <p:cNvSpPr txBox="1">
            <a:spLocks noGrp="1"/>
          </p:cNvSpPr>
          <p:nvPr>
            <p:ph type="title"/>
          </p:nvPr>
        </p:nvSpPr>
        <p:spPr>
          <a:xfrm>
            <a:off x="507822" y="247487"/>
            <a:ext cx="10515600" cy="72769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s-ES" dirty="0"/>
              <a:t>M: Medicamentos</a:t>
            </a:r>
          </a:p>
        </p:txBody>
      </p:sp>
      <p:sp>
        <p:nvSpPr>
          <p:cNvPr id="253" name="Google Shape;253;p23"/>
          <p:cNvSpPr txBox="1">
            <a:spLocks noGrp="1"/>
          </p:cNvSpPr>
          <p:nvPr>
            <p:ph idx="1"/>
          </p:nvPr>
        </p:nvSpPr>
        <p:spPr>
          <a:xfrm>
            <a:off x="822511" y="1410203"/>
            <a:ext cx="10546978" cy="503237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ct val="100000"/>
              <a:buNone/>
            </a:pPr>
            <a:r>
              <a:rPr lang="es-ES" sz="2400" b="1" dirty="0"/>
              <a:t>Preguntar:</a:t>
            </a:r>
            <a:endParaRPr lang="es-ES" sz="2400"/>
          </a:p>
          <a:p>
            <a:pPr marL="685800" lvl="1">
              <a:buSzPct val="100000"/>
            </a:pPr>
            <a:r>
              <a:rPr lang="es-ES" dirty="0"/>
              <a:t>¿Está tomando algún medicamento?</a:t>
            </a:r>
            <a:endParaRPr lang="es-ES" dirty="0">
              <a:cs typeface="Calibri Light"/>
            </a:endParaRPr>
          </a:p>
          <a:p>
            <a:pPr lvl="2">
              <a:buSzPct val="100000"/>
            </a:pPr>
            <a:r>
              <a:rPr lang="es-ES" sz="2400" dirty="0"/>
              <a:t>Recuerde obtener el listado de medicamentos</a:t>
            </a:r>
            <a:endParaRPr lang="es-ES" sz="2400">
              <a:cs typeface="Calibri Light"/>
            </a:endParaRPr>
          </a:p>
          <a:p>
            <a:pPr marL="685800" lvl="1">
              <a:buSzPct val="100000"/>
            </a:pPr>
            <a:r>
              <a:rPr lang="es-ES" dirty="0"/>
              <a:t>¿Algún medicamento nuevo o cambio de dosis?</a:t>
            </a:r>
            <a:br>
              <a:rPr lang="es-ES" dirty="0"/>
            </a:br>
            <a:endParaRPr lang="es-ES" i="1">
              <a:cs typeface="Calibri Light"/>
            </a:endParaRPr>
          </a:p>
          <a:p>
            <a:pPr marL="0" lvl="0" indent="0" algn="l" rtl="0">
              <a:lnSpc>
                <a:spcPct val="90000"/>
              </a:lnSpc>
              <a:spcBef>
                <a:spcPts val="1000"/>
              </a:spcBef>
              <a:spcAft>
                <a:spcPts val="0"/>
              </a:spcAft>
              <a:buClr>
                <a:srgbClr val="FF0000"/>
              </a:buClr>
              <a:buSzPct val="100000"/>
              <a:buNone/>
            </a:pPr>
            <a:r>
              <a:rPr lang="es-ES" sz="2400" b="1" dirty="0">
                <a:solidFill>
                  <a:schemeClr val="accent2"/>
                </a:solidFill>
              </a:rPr>
              <a:t>Pensar:</a:t>
            </a:r>
            <a:endParaRPr lang="es-ES" sz="2400" b="1">
              <a:solidFill>
                <a:schemeClr val="accent2"/>
              </a:solidFill>
              <a:cs typeface="Calibri Light"/>
            </a:endParaRPr>
          </a:p>
          <a:p>
            <a:pPr marL="685800" lvl="1">
              <a:buSzPct val="100000"/>
            </a:pPr>
            <a:r>
              <a:rPr lang="es-ES" dirty="0"/>
              <a:t>Considere posibles interacciones entre medicamentos</a:t>
            </a:r>
            <a:endParaRPr lang="es-ES">
              <a:cs typeface="Calibri Light"/>
            </a:endParaRPr>
          </a:p>
          <a:p>
            <a:pPr lvl="1">
              <a:buSzPct val="100000"/>
            </a:pPr>
            <a:r>
              <a:rPr lang="es-ES" dirty="0"/>
              <a:t>Considere posibles efectos secundarios o adversos</a:t>
            </a:r>
            <a:endParaRPr lang="es-ES">
              <a:cs typeface="Calibri Light"/>
            </a:endParaRPr>
          </a:p>
          <a:p>
            <a:pPr lvl="2">
              <a:buSzPct val="100000"/>
            </a:pPr>
            <a:r>
              <a:rPr lang="es-ES" sz="2400" dirty="0"/>
              <a:t>Medicamentos para el dolor como opiáceos (morfina, petidina, heroína)</a:t>
            </a:r>
            <a:endParaRPr lang="es-ES" sz="2400">
              <a:cs typeface="Calibri Light"/>
            </a:endParaRPr>
          </a:p>
          <a:p>
            <a:pPr lvl="2">
              <a:buSzPct val="100000"/>
            </a:pPr>
            <a:r>
              <a:rPr lang="es-ES" sz="2400" dirty="0"/>
              <a:t>Medicamentos para dormir</a:t>
            </a:r>
            <a:endParaRPr lang="es-ES" sz="2400" dirty="0">
              <a:cs typeface="Calibri Light"/>
            </a:endParaRPr>
          </a:p>
          <a:p>
            <a:pPr lvl="2">
              <a:buSzPct val="100000"/>
            </a:pPr>
            <a:r>
              <a:rPr lang="es-ES" sz="2400" dirty="0"/>
              <a:t>Medicamentos anticonvulsivantes</a:t>
            </a:r>
            <a:endParaRPr lang="es-ES" sz="2400" dirty="0">
              <a:cs typeface="Calibri Light"/>
            </a:endParaRPr>
          </a:p>
          <a:p>
            <a:pPr lvl="2">
              <a:buSzPct val="100000"/>
            </a:pPr>
            <a:endParaRPr lang="es-ES" sz="2400" dirty="0">
              <a:cs typeface="Calibri Light"/>
            </a:endParaRPr>
          </a:p>
        </p:txBody>
      </p:sp>
      <p:pic>
        <p:nvPicPr>
          <p:cNvPr id="255" name="Google Shape;255;p2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84190" y="4881797"/>
            <a:ext cx="1076641" cy="1132074"/>
          </a:xfrm>
          <a:prstGeom prst="rect">
            <a:avLst/>
          </a:prstGeom>
          <a:noFill/>
          <a:ln>
            <a:noFill/>
          </a:ln>
        </p:spPr>
      </p:pic>
      <p:pic>
        <p:nvPicPr>
          <p:cNvPr id="2" name="Picture 8" descr="Icon&#10;&#10;Description automatically generated">
            <a:extLst>
              <a:ext uri="{FF2B5EF4-FFF2-40B4-BE49-F238E27FC236}">
                <a16:creationId xmlns:a16="http://schemas.microsoft.com/office/drawing/2014/main" id="{007F753F-D12D-76A4-9446-8C8B7CBF323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287327" y="1262420"/>
            <a:ext cx="2569029" cy="1814103"/>
          </a:xfrm>
          <a:prstGeom prst="rect">
            <a:avLst/>
          </a:prstGeom>
        </p:spPr>
      </p:pic>
      <p:sp>
        <p:nvSpPr>
          <p:cNvPr id="3" name="TextBox 9">
            <a:extLst>
              <a:ext uri="{FF2B5EF4-FFF2-40B4-BE49-F238E27FC236}">
                <a16:creationId xmlns:a16="http://schemas.microsoft.com/office/drawing/2014/main" id="{9C15FD78-1395-6CDA-E848-6AFBC17A2F3B}"/>
              </a:ext>
            </a:extLst>
          </p:cNvPr>
          <p:cNvSpPr txBox="1"/>
          <p:nvPr/>
        </p:nvSpPr>
        <p:spPr>
          <a:xfrm>
            <a:off x="9729642" y="2917535"/>
            <a:ext cx="1763486" cy="2616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b="1" dirty="0">
                <a:solidFill>
                  <a:srgbClr val="4D5156"/>
                </a:solidFill>
                <a:latin typeface="Arial"/>
              </a:rPr>
              <a:t>©</a:t>
            </a:r>
            <a:r>
              <a:rPr lang="en-US" sz="1100" b="1" dirty="0"/>
              <a:t>WHO/Laerdal Medical</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24"/>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lvl="0">
              <a:buSzPts val="4400"/>
            </a:pPr>
            <a:r>
              <a:rPr lang="en-US" dirty="0"/>
              <a:t>P: </a:t>
            </a:r>
            <a:r>
              <a:rPr lang="es-MX" dirty="0"/>
              <a:t>(</a:t>
            </a:r>
            <a:r>
              <a:rPr lang="es-MX" dirty="0" err="1"/>
              <a:t>Past</a:t>
            </a:r>
            <a:r>
              <a:rPr lang="es-MX" dirty="0"/>
              <a:t> medical </a:t>
            </a:r>
            <a:r>
              <a:rPr lang="es-MX" dirty="0" err="1"/>
              <a:t>history</a:t>
            </a:r>
            <a:r>
              <a:rPr lang="es-MX" dirty="0"/>
              <a:t>) Antecedentes clínicos </a:t>
            </a:r>
            <a:endParaRPr dirty="0"/>
          </a:p>
        </p:txBody>
      </p:sp>
      <p:sp>
        <p:nvSpPr>
          <p:cNvPr id="262" name="Google Shape;262;p24"/>
          <p:cNvSpPr txBox="1">
            <a:spLocks noGrp="1"/>
          </p:cNvSpPr>
          <p:nvPr>
            <p:ph idx="1"/>
          </p:nvPr>
        </p:nvSpPr>
        <p:spPr>
          <a:xfrm>
            <a:off x="1075765" y="1825625"/>
            <a:ext cx="9692927"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s-ES" sz="2400" b="1" dirty="0"/>
              <a:t>Preguntar</a:t>
            </a:r>
            <a:endParaRPr lang="es-ES" sz="2400" dirty="0">
              <a:ea typeface="Calibri Light"/>
              <a:cs typeface="Calibri Light"/>
            </a:endParaRPr>
          </a:p>
          <a:p>
            <a:pPr marL="685800" lvl="1" indent="-228600">
              <a:buSzPts val="2800"/>
            </a:pPr>
            <a:r>
              <a:rPr lang="es-ES" dirty="0"/>
              <a:t>¿La persona tiene diabetes?</a:t>
            </a:r>
            <a:endParaRPr lang="es-ES" i="1" dirty="0">
              <a:ea typeface="Calibri Light"/>
              <a:cs typeface="Calibri Light"/>
            </a:endParaRPr>
          </a:p>
          <a:p>
            <a:pPr lvl="1">
              <a:buSzPts val="2800"/>
            </a:pPr>
            <a:endParaRPr lang="es-ES" dirty="0">
              <a:solidFill>
                <a:srgbClr val="000000"/>
              </a:solidFill>
              <a:ea typeface="Calibri Light"/>
              <a:cs typeface="Calibri Light"/>
            </a:endParaRPr>
          </a:p>
          <a:p>
            <a:pPr marL="0" lvl="0" indent="0" algn="l" rtl="0">
              <a:lnSpc>
                <a:spcPct val="90000"/>
              </a:lnSpc>
              <a:spcBef>
                <a:spcPts val="1000"/>
              </a:spcBef>
              <a:spcAft>
                <a:spcPts val="0"/>
              </a:spcAft>
              <a:buClr>
                <a:srgbClr val="FF0000"/>
              </a:buClr>
              <a:buSzPts val="2800"/>
              <a:buNone/>
            </a:pPr>
            <a:r>
              <a:rPr lang="es-ES" sz="2400" b="1" dirty="0">
                <a:solidFill>
                  <a:schemeClr val="accent2"/>
                </a:solidFill>
              </a:rPr>
              <a:t>Pensar</a:t>
            </a:r>
            <a:endParaRPr lang="es-ES" sz="2400" b="1" dirty="0">
              <a:solidFill>
                <a:schemeClr val="accent2"/>
              </a:solidFill>
              <a:ea typeface="Calibri Light"/>
              <a:cs typeface="Calibri Light"/>
            </a:endParaRPr>
          </a:p>
          <a:p>
            <a:pPr marL="685800" lvl="1" indent="-228600">
              <a:buSzPts val="2800"/>
            </a:pPr>
            <a:r>
              <a:rPr lang="es-ES" dirty="0"/>
              <a:t>Hipoglucemia</a:t>
            </a:r>
            <a:endParaRPr lang="es-ES" dirty="0">
              <a:ea typeface="Calibri Light"/>
              <a:cs typeface="Calibri Light"/>
            </a:endParaRPr>
          </a:p>
          <a:p>
            <a:pPr marL="685800" lvl="1" indent="-228600">
              <a:buSzPts val="2800"/>
            </a:pPr>
            <a:r>
              <a:rPr lang="es-ES" dirty="0" err="1"/>
              <a:t>Cetoacedosis</a:t>
            </a:r>
            <a:r>
              <a:rPr lang="es-ES" dirty="0"/>
              <a:t> diabética:</a:t>
            </a:r>
            <a:endParaRPr lang="es-ES">
              <a:ea typeface="Calibri Light"/>
              <a:cs typeface="Calibri Light"/>
            </a:endParaRPr>
          </a:p>
          <a:p>
            <a:pPr lvl="2">
              <a:buSzPts val="2800"/>
            </a:pPr>
            <a:r>
              <a:rPr lang="es-ES" sz="2400" dirty="0"/>
              <a:t>Aumento reciente de la producción de orina</a:t>
            </a:r>
            <a:endParaRPr lang="es-ES" sz="2400">
              <a:ea typeface="Calibri Light"/>
              <a:cs typeface="Calibri Light"/>
            </a:endParaRPr>
          </a:p>
          <a:p>
            <a:pPr lvl="2">
              <a:buSzPts val="2800"/>
            </a:pPr>
            <a:r>
              <a:rPr lang="es-ES" sz="2400" dirty="0"/>
              <a:t>Aumento de la sed</a:t>
            </a:r>
            <a:endParaRPr lang="es-ES" sz="2400">
              <a:ea typeface="Calibri Light"/>
              <a:cs typeface="Calibri Light"/>
            </a:endParaRPr>
          </a:p>
          <a:p>
            <a:pPr lvl="2">
              <a:buSzPts val="2800"/>
            </a:pPr>
            <a:r>
              <a:rPr lang="es-ES" sz="2400" dirty="0"/>
              <a:t>Respiración rápida o profunda</a:t>
            </a:r>
            <a:endParaRPr lang="es-ES" sz="2400" dirty="0">
              <a:ea typeface="Calibri Light"/>
              <a:cs typeface="Calibri Light"/>
            </a:endParaRPr>
          </a:p>
        </p:txBody>
      </p:sp>
      <p:pic>
        <p:nvPicPr>
          <p:cNvPr id="264" name="Google Shape;264;p2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83230" y="4524153"/>
            <a:ext cx="1076641" cy="1132074"/>
          </a:xfrm>
          <a:prstGeom prst="rect">
            <a:avLst/>
          </a:prstGeom>
          <a:noFill/>
          <a:ln>
            <a:noFill/>
          </a:ln>
        </p:spPr>
      </p:pic>
      <p:pic>
        <p:nvPicPr>
          <p:cNvPr id="2" name="Picture 8" descr="A picture containing icon&#10;&#10;Description automatically generated">
            <a:extLst>
              <a:ext uri="{FF2B5EF4-FFF2-40B4-BE49-F238E27FC236}">
                <a16:creationId xmlns:a16="http://schemas.microsoft.com/office/drawing/2014/main" id="{393E6E8D-40D3-CF0D-3E49-38C0A1CAD5B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035143" y="2100039"/>
            <a:ext cx="2731584" cy="1919630"/>
          </a:xfrm>
          <a:prstGeom prst="rect">
            <a:avLst/>
          </a:prstGeom>
        </p:spPr>
      </p:pic>
      <p:sp>
        <p:nvSpPr>
          <p:cNvPr id="4" name="TextBox 9">
            <a:extLst>
              <a:ext uri="{FF2B5EF4-FFF2-40B4-BE49-F238E27FC236}">
                <a16:creationId xmlns:a16="http://schemas.microsoft.com/office/drawing/2014/main" id="{0677E915-F297-A891-C834-14E50DC11805}"/>
              </a:ext>
            </a:extLst>
          </p:cNvPr>
          <p:cNvSpPr txBox="1"/>
          <p:nvPr/>
        </p:nvSpPr>
        <p:spPr>
          <a:xfrm>
            <a:off x="9566586" y="4019669"/>
            <a:ext cx="1763486" cy="2616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b="1" dirty="0">
                <a:solidFill>
                  <a:srgbClr val="4D5156"/>
                </a:solidFill>
                <a:latin typeface="Arial"/>
              </a:rPr>
              <a:t>©</a:t>
            </a:r>
            <a:r>
              <a:rPr lang="en-US" sz="1100" b="1" dirty="0"/>
              <a:t>WHO/Laerdal Medical</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25"/>
          <p:cNvSpPr txBox="1">
            <a:spLocks noGrp="1"/>
          </p:cNvSpPr>
          <p:nvPr>
            <p:ph type="title"/>
          </p:nvPr>
        </p:nvSpPr>
        <p:spPr>
          <a:xfrm>
            <a:off x="471536" y="165844"/>
            <a:ext cx="10515600" cy="727695"/>
          </a:xfrm>
          <a:prstGeom prst="rect">
            <a:avLst/>
          </a:prstGeom>
          <a:noFill/>
          <a:ln>
            <a:noFill/>
          </a:ln>
        </p:spPr>
        <p:txBody>
          <a:bodyPr spcFirstLastPara="1" wrap="square" lIns="91425" tIns="45700" rIns="91425" bIns="45700" anchor="ctr" anchorCtr="0">
            <a:normAutofit/>
          </a:bodyPr>
          <a:lstStyle/>
          <a:p>
            <a:pPr lvl="0">
              <a:buSzPts val="4400"/>
            </a:pPr>
            <a:r>
              <a:rPr lang="en-US" dirty="0"/>
              <a:t>P: </a:t>
            </a:r>
            <a:r>
              <a:rPr lang="es-MX" dirty="0"/>
              <a:t>(</a:t>
            </a:r>
            <a:r>
              <a:rPr lang="es-MX" dirty="0" err="1"/>
              <a:t>Past</a:t>
            </a:r>
            <a:r>
              <a:rPr lang="es-MX" dirty="0"/>
              <a:t> medical </a:t>
            </a:r>
            <a:r>
              <a:rPr lang="es-MX" dirty="0" err="1"/>
              <a:t>history</a:t>
            </a:r>
            <a:r>
              <a:rPr lang="es-MX" dirty="0"/>
              <a:t>) Antecedentes clínicos </a:t>
            </a:r>
            <a:endParaRPr dirty="0"/>
          </a:p>
        </p:txBody>
      </p:sp>
      <p:sp>
        <p:nvSpPr>
          <p:cNvPr id="271" name="Google Shape;271;p25"/>
          <p:cNvSpPr txBox="1">
            <a:spLocks noGrp="1"/>
          </p:cNvSpPr>
          <p:nvPr>
            <p:ph idx="1"/>
          </p:nvPr>
        </p:nvSpPr>
        <p:spPr>
          <a:xfrm>
            <a:off x="847270" y="1367261"/>
            <a:ext cx="10023578" cy="5282096"/>
          </a:xfrm>
          <a:prstGeom prst="rect">
            <a:avLst/>
          </a:prstGeom>
          <a:noFill/>
          <a:ln>
            <a:noFill/>
          </a:ln>
        </p:spPr>
        <p:txBody>
          <a:bodyPr spcFirstLastPara="1" wrap="square" lIns="91425" tIns="45700" rIns="91425" bIns="45700" anchor="t" anchorCtr="0">
            <a:noAutofit/>
          </a:bodyPr>
          <a:lstStyle/>
          <a:p>
            <a:pPr marL="12065" lvl="0" indent="0" algn="l" rtl="0">
              <a:lnSpc>
                <a:spcPct val="90000"/>
              </a:lnSpc>
              <a:spcBef>
                <a:spcPts val="0"/>
              </a:spcBef>
              <a:spcAft>
                <a:spcPts val="0"/>
              </a:spcAft>
              <a:buClr>
                <a:schemeClr val="dk1"/>
              </a:buClr>
              <a:buSzPct val="100000"/>
              <a:buNone/>
            </a:pPr>
            <a:r>
              <a:rPr lang="es-ES" sz="2400" b="1" dirty="0"/>
              <a:t>Preguntar:</a:t>
            </a:r>
            <a:endParaRPr lang="es-ES" sz="2400" dirty="0">
              <a:cs typeface="Calibri Light" panose="020F0302020204030204"/>
            </a:endParaRPr>
          </a:p>
          <a:p>
            <a:pPr marL="685800" lvl="1" indent="-215900">
              <a:buSzPct val="100000"/>
            </a:pPr>
            <a:r>
              <a:rPr lang="es-ES" dirty="0"/>
              <a:t>¿Antecedentes de cardiopatía?</a:t>
            </a:r>
            <a:endParaRPr lang="es-ES">
              <a:ea typeface="Calibri Light"/>
              <a:cs typeface="Calibri Light" panose="020F0302020204030204"/>
            </a:endParaRPr>
          </a:p>
          <a:p>
            <a:pPr marL="685800" lvl="1" indent="-215900">
              <a:buSzPct val="100000"/>
            </a:pPr>
            <a:r>
              <a:rPr lang="es-ES" dirty="0"/>
              <a:t>¿Antecedentes de ACV?</a:t>
            </a:r>
            <a:endParaRPr lang="es-ES">
              <a:ea typeface="Calibri Light"/>
              <a:cs typeface="Calibri Light" panose="020F0302020204030204"/>
            </a:endParaRPr>
          </a:p>
          <a:p>
            <a:pPr marL="685800" lvl="1" indent="-215900">
              <a:buSzPct val="100000"/>
            </a:pPr>
            <a:r>
              <a:rPr lang="es-ES" dirty="0"/>
              <a:t>¿Antecedente de hipertensión arterial?</a:t>
            </a:r>
            <a:endParaRPr lang="es-ES" i="1">
              <a:ea typeface="Calibri Light"/>
              <a:cs typeface="Calibri Light" panose="020F0302020204030204"/>
            </a:endParaRPr>
          </a:p>
          <a:p>
            <a:pPr marL="12065" lvl="0" indent="0" algn="l" rtl="0">
              <a:lnSpc>
                <a:spcPct val="90000"/>
              </a:lnSpc>
              <a:spcBef>
                <a:spcPts val="1000"/>
              </a:spcBef>
              <a:spcAft>
                <a:spcPts val="0"/>
              </a:spcAft>
              <a:buClr>
                <a:srgbClr val="FF0000"/>
              </a:buClr>
              <a:buSzPct val="100000"/>
              <a:buNone/>
            </a:pPr>
            <a:r>
              <a:rPr lang="es-ES" sz="2400" b="1" dirty="0">
                <a:solidFill>
                  <a:schemeClr val="accent2"/>
                </a:solidFill>
              </a:rPr>
              <a:t>Pensar:</a:t>
            </a:r>
            <a:endParaRPr lang="es-ES" sz="2400" b="1">
              <a:solidFill>
                <a:schemeClr val="accent2"/>
              </a:solidFill>
              <a:ea typeface="Calibri Light"/>
              <a:cs typeface="Calibri Light" panose="020F0302020204030204"/>
            </a:endParaRPr>
          </a:p>
          <a:p>
            <a:pPr marL="685800" lvl="1" indent="-215900">
              <a:buSzPct val="100000"/>
            </a:pPr>
            <a:r>
              <a:rPr lang="es-ES" dirty="0"/>
              <a:t>Un infarto al corazón puede reducir el flujo de sangre y oxígeno cerebral</a:t>
            </a:r>
            <a:endParaRPr lang="es-ES">
              <a:ea typeface="Calibri Light"/>
              <a:cs typeface="Calibri Light"/>
            </a:endParaRPr>
          </a:p>
          <a:p>
            <a:pPr marL="685800" lvl="1" indent="-215900">
              <a:buSzPct val="100000"/>
            </a:pPr>
            <a:r>
              <a:rPr lang="es-ES" dirty="0"/>
              <a:t>Las enfermedades al corazón aumentan el riesgo de ACV</a:t>
            </a:r>
            <a:endParaRPr lang="es-ES">
              <a:ea typeface="Calibri Light"/>
              <a:cs typeface="Calibri Light"/>
            </a:endParaRPr>
          </a:p>
          <a:p>
            <a:pPr lvl="1" indent="-215900">
              <a:buSzPct val="100000"/>
            </a:pPr>
            <a:r>
              <a:rPr lang="es-ES" dirty="0"/>
              <a:t>Si hay antecedente de ACV y EMA puede indicar un nuevo episodio de ACV</a:t>
            </a:r>
            <a:endParaRPr lang="es-ES">
              <a:ea typeface="Calibri Light"/>
              <a:cs typeface="Calibri Light"/>
            </a:endParaRPr>
          </a:p>
          <a:p>
            <a:pPr marL="685800" lvl="1" indent="-215900">
              <a:buSzPct val="100000"/>
            </a:pPr>
            <a:r>
              <a:rPr lang="es-ES" dirty="0"/>
              <a:t>Síntomas de ACV antiguo pueden regresar con cualquier enfermedad grave</a:t>
            </a:r>
            <a:endParaRPr lang="es-ES">
              <a:ea typeface="Calibri Light"/>
              <a:cs typeface="Calibri Light"/>
            </a:endParaRPr>
          </a:p>
          <a:p>
            <a:pPr lvl="1" indent="-215900">
              <a:buSzPct val="100000"/>
            </a:pPr>
            <a:r>
              <a:rPr lang="es-ES" dirty="0"/>
              <a:t>La hipertensión arterial aumenta el riesgo de sangrado en </a:t>
            </a:r>
            <a:endParaRPr lang="es-ES">
              <a:ea typeface="Calibri Light"/>
              <a:cs typeface="Calibri Light"/>
            </a:endParaRPr>
          </a:p>
          <a:p>
            <a:pPr marL="469265" lvl="1" indent="0">
              <a:buSzPct val="100000"/>
              <a:buNone/>
            </a:pPr>
            <a:r>
              <a:rPr lang="es-ES" dirty="0"/>
              <a:t>el cerebro y a su alrededor</a:t>
            </a:r>
            <a:endParaRPr lang="es-ES" dirty="0">
              <a:ea typeface="Calibri Light"/>
              <a:cs typeface="Calibri Light" panose="020F0302020204030204"/>
            </a:endParaRPr>
          </a:p>
        </p:txBody>
      </p:sp>
      <p:pic>
        <p:nvPicPr>
          <p:cNvPr id="273" name="Google Shape;273;p2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4866" y="4716059"/>
            <a:ext cx="1076641" cy="1132074"/>
          </a:xfrm>
          <a:prstGeom prst="rect">
            <a:avLst/>
          </a:prstGeom>
          <a:noFill/>
          <a:ln>
            <a:noFill/>
          </a:ln>
        </p:spPr>
      </p:pic>
      <p:pic>
        <p:nvPicPr>
          <p:cNvPr id="2" name="Picture 8" descr="A picture containing text&#10;&#10;Description automatically generated">
            <a:extLst>
              <a:ext uri="{FF2B5EF4-FFF2-40B4-BE49-F238E27FC236}">
                <a16:creationId xmlns:a16="http://schemas.microsoft.com/office/drawing/2014/main" id="{9B541DE5-C2C3-1F23-AB09-19E6DAE93F7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557657" y="1199451"/>
            <a:ext cx="2630364" cy="1835946"/>
          </a:xfrm>
          <a:prstGeom prst="rect">
            <a:avLst/>
          </a:prstGeom>
        </p:spPr>
      </p:pic>
      <p:sp>
        <p:nvSpPr>
          <p:cNvPr id="3" name="TextBox 9">
            <a:extLst>
              <a:ext uri="{FF2B5EF4-FFF2-40B4-BE49-F238E27FC236}">
                <a16:creationId xmlns:a16="http://schemas.microsoft.com/office/drawing/2014/main" id="{5DCE9AE9-F04A-A53D-9A5E-F9B9E45C39D9}"/>
              </a:ext>
            </a:extLst>
          </p:cNvPr>
          <p:cNvSpPr txBox="1"/>
          <p:nvPr/>
        </p:nvSpPr>
        <p:spPr>
          <a:xfrm>
            <a:off x="9991096" y="3042215"/>
            <a:ext cx="1763486" cy="2616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b="1" dirty="0">
                <a:solidFill>
                  <a:srgbClr val="4D5156"/>
                </a:solidFill>
                <a:latin typeface="Arial"/>
              </a:rPr>
              <a:t>©</a:t>
            </a:r>
            <a:r>
              <a:rPr lang="en-US" sz="1100" b="1" dirty="0"/>
              <a:t>WHO/Laerdal Medical</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26"/>
          <p:cNvSpPr txBox="1">
            <a:spLocks noGrp="1"/>
          </p:cNvSpPr>
          <p:nvPr>
            <p:ph type="title"/>
          </p:nvPr>
        </p:nvSpPr>
        <p:spPr>
          <a:xfrm>
            <a:off x="525965" y="174915"/>
            <a:ext cx="10515600" cy="727695"/>
          </a:xfrm>
          <a:prstGeom prst="rect">
            <a:avLst/>
          </a:prstGeom>
          <a:noFill/>
          <a:ln>
            <a:noFill/>
          </a:ln>
        </p:spPr>
        <p:txBody>
          <a:bodyPr spcFirstLastPara="1" wrap="square" lIns="91425" tIns="45700" rIns="91425" bIns="45700" anchor="ctr" anchorCtr="0">
            <a:normAutofit/>
          </a:bodyPr>
          <a:lstStyle/>
          <a:p>
            <a:pPr lvl="0">
              <a:buSzPts val="4400"/>
            </a:pPr>
            <a:r>
              <a:rPr lang="en-US" dirty="0"/>
              <a:t>P: </a:t>
            </a:r>
            <a:r>
              <a:rPr lang="es-MX" dirty="0"/>
              <a:t>(</a:t>
            </a:r>
            <a:r>
              <a:rPr lang="es-MX" dirty="0" err="1"/>
              <a:t>Past</a:t>
            </a:r>
            <a:r>
              <a:rPr lang="es-MX" dirty="0"/>
              <a:t> medical </a:t>
            </a:r>
            <a:r>
              <a:rPr lang="es-MX" dirty="0" err="1"/>
              <a:t>history</a:t>
            </a:r>
            <a:r>
              <a:rPr lang="es-MX" dirty="0"/>
              <a:t>) Antecedentes clínicos </a:t>
            </a:r>
            <a:endParaRPr dirty="0"/>
          </a:p>
        </p:txBody>
      </p:sp>
      <p:sp>
        <p:nvSpPr>
          <p:cNvPr id="280" name="Google Shape;280;p26"/>
          <p:cNvSpPr txBox="1">
            <a:spLocks noGrp="1"/>
          </p:cNvSpPr>
          <p:nvPr>
            <p:ph idx="1"/>
          </p:nvPr>
        </p:nvSpPr>
        <p:spPr>
          <a:xfrm>
            <a:off x="798108" y="1296923"/>
            <a:ext cx="10304343" cy="503237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400"/>
              <a:buNone/>
            </a:pPr>
            <a:r>
              <a:rPr lang="es-ES" sz="2400" b="1" dirty="0"/>
              <a:t>Preguntar:</a:t>
            </a:r>
            <a:endParaRPr lang="es-ES" sz="2400">
              <a:ea typeface="Calibri Light"/>
              <a:cs typeface="Calibri Light"/>
            </a:endParaRPr>
          </a:p>
          <a:p>
            <a:pPr marL="685800" lvl="1" indent="-228600">
              <a:buSzPts val="2400"/>
            </a:pPr>
            <a:r>
              <a:rPr lang="es-ES" dirty="0"/>
              <a:t>¿La persona tiene antecedentes de crisis epiléptica/convulsiones?</a:t>
            </a:r>
            <a:endParaRPr lang="es-ES">
              <a:ea typeface="Calibri Light"/>
              <a:cs typeface="Calibri Light"/>
            </a:endParaRPr>
          </a:p>
          <a:p>
            <a:pPr marL="685800" lvl="1" indent="-228600">
              <a:buSzPts val="2400"/>
            </a:pPr>
            <a:r>
              <a:rPr lang="es-ES" dirty="0"/>
              <a:t>Toma medicamentos de forma habitual</a:t>
            </a:r>
            <a:endParaRPr lang="es-ES">
              <a:ea typeface="Calibri Light"/>
              <a:cs typeface="Calibri Light"/>
            </a:endParaRPr>
          </a:p>
          <a:p>
            <a:pPr lvl="1">
              <a:buSzPts val="2400"/>
            </a:pPr>
            <a:r>
              <a:rPr lang="es-ES" dirty="0"/>
              <a:t>Recientemente tuvo cambios de dosis o se saltó alguna dosis</a:t>
            </a:r>
            <a:endParaRPr lang="es-ES">
              <a:ea typeface="Calibri Light"/>
              <a:cs typeface="Calibri Light"/>
            </a:endParaRPr>
          </a:p>
          <a:p>
            <a:pPr marL="685800" lvl="1" indent="-228600">
              <a:buSzPts val="2400"/>
            </a:pPr>
            <a:r>
              <a:rPr lang="es-ES" dirty="0"/>
              <a:t>Si hubo testigos de la convulsión, pregúnteles si el paciente sufrió una caída o un traumatismo de cráneo</a:t>
            </a:r>
            <a:endParaRPr lang="es-ES">
              <a:ea typeface="Calibri Light"/>
              <a:cs typeface="Calibri Light" panose="020F0302020204030204"/>
            </a:endParaRPr>
          </a:p>
          <a:p>
            <a:pPr lvl="1">
              <a:buSzPts val="2400"/>
            </a:pPr>
            <a:endParaRPr lang="es-ES" dirty="0">
              <a:ea typeface="Calibri Light"/>
              <a:cs typeface="Calibri Light" panose="020F0302020204030204"/>
            </a:endParaRPr>
          </a:p>
          <a:p>
            <a:pPr lvl="1">
              <a:buSzPts val="2400"/>
            </a:pPr>
            <a:endParaRPr lang="es-ES" dirty="0">
              <a:solidFill>
                <a:srgbClr val="000000"/>
              </a:solidFill>
              <a:ea typeface="Calibri Light"/>
              <a:cs typeface="Calibri Light"/>
            </a:endParaRPr>
          </a:p>
          <a:p>
            <a:pPr marL="114300" indent="0">
              <a:buSzPts val="2400"/>
              <a:buNone/>
            </a:pPr>
            <a:r>
              <a:rPr lang="es-ES" sz="2400" b="1" dirty="0">
                <a:solidFill>
                  <a:schemeClr val="accent2"/>
                </a:solidFill>
              </a:rPr>
              <a:t>Pensar:</a:t>
            </a:r>
            <a:endParaRPr lang="es-ES" sz="2400" b="1">
              <a:solidFill>
                <a:schemeClr val="accent2"/>
              </a:solidFill>
              <a:ea typeface="Calibri Light"/>
              <a:cs typeface="Calibri Light"/>
            </a:endParaRPr>
          </a:p>
          <a:p>
            <a:pPr marL="685800" lvl="1" indent="-228600">
              <a:buSzPts val="2400"/>
            </a:pPr>
            <a:r>
              <a:rPr lang="es-ES" dirty="0"/>
              <a:t>La recuperación del estado mental normal después de las convulsiones no suele tardar más de media hora (máximo un par de horas)</a:t>
            </a:r>
            <a:endParaRPr lang="es-ES">
              <a:ea typeface="Calibri Light"/>
              <a:cs typeface="Calibri Light"/>
            </a:endParaRPr>
          </a:p>
          <a:p>
            <a:pPr lvl="1">
              <a:buSzPts val="2400"/>
            </a:pPr>
            <a:r>
              <a:rPr lang="es-ES" dirty="0"/>
              <a:t>Si el Estado mental alterado persiste, considere otras causas</a:t>
            </a:r>
            <a:endParaRPr lang="es-ES" dirty="0">
              <a:ea typeface="Calibri Light"/>
              <a:cs typeface="Calibri Light"/>
            </a:endParaRPr>
          </a:p>
        </p:txBody>
      </p:sp>
      <p:pic>
        <p:nvPicPr>
          <p:cNvPr id="282" name="Google Shape;282;p2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5830" y="5242582"/>
            <a:ext cx="1076641" cy="1132074"/>
          </a:xfrm>
          <a:prstGeom prst="rect">
            <a:avLst/>
          </a:prstGeom>
          <a:noFill/>
          <a:ln>
            <a:noFill/>
          </a:ln>
        </p:spPr>
      </p:pic>
      <p:pic>
        <p:nvPicPr>
          <p:cNvPr id="2" name="Picture 9" descr="A picture containing text&#10;&#10;Description automatically generated">
            <a:extLst>
              <a:ext uri="{FF2B5EF4-FFF2-40B4-BE49-F238E27FC236}">
                <a16:creationId xmlns:a16="http://schemas.microsoft.com/office/drawing/2014/main" id="{2E16DA18-1140-3EE7-06C9-3E471BBA838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722166" y="2643570"/>
            <a:ext cx="3342834" cy="2345963"/>
          </a:xfrm>
          <a:prstGeom prst="rect">
            <a:avLst/>
          </a:prstGeom>
        </p:spPr>
      </p:pic>
      <p:sp>
        <p:nvSpPr>
          <p:cNvPr id="3" name="TextBox 10">
            <a:extLst>
              <a:ext uri="{FF2B5EF4-FFF2-40B4-BE49-F238E27FC236}">
                <a16:creationId xmlns:a16="http://schemas.microsoft.com/office/drawing/2014/main" id="{1E746FD6-C7F2-F55E-87CA-4D98BBA66077}"/>
              </a:ext>
            </a:extLst>
          </p:cNvPr>
          <p:cNvSpPr txBox="1"/>
          <p:nvPr/>
        </p:nvSpPr>
        <p:spPr>
          <a:xfrm>
            <a:off x="10283193" y="4434610"/>
            <a:ext cx="1763486" cy="2616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b="1" dirty="0">
                <a:solidFill>
                  <a:srgbClr val="4D5156"/>
                </a:solidFill>
                <a:latin typeface="Arial"/>
              </a:rPr>
              <a:t>©</a:t>
            </a:r>
            <a:r>
              <a:rPr lang="en-US" sz="1100" b="1" dirty="0"/>
              <a:t>WHO/Laerdal Medical</a:t>
            </a:r>
            <a:endParaRPr lang="en-US" dirty="0"/>
          </a:p>
        </p:txBody>
      </p:sp>
    </p:spTree>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27"/>
          <p:cNvSpPr txBox="1">
            <a:spLocks noGrp="1"/>
          </p:cNvSpPr>
          <p:nvPr>
            <p:ph type="title"/>
          </p:nvPr>
        </p:nvSpPr>
        <p:spPr>
          <a:xfrm>
            <a:off x="516894" y="238415"/>
            <a:ext cx="10515600" cy="727695"/>
          </a:xfrm>
          <a:prstGeom prst="rect">
            <a:avLst/>
          </a:prstGeom>
          <a:noFill/>
          <a:ln>
            <a:noFill/>
          </a:ln>
        </p:spPr>
        <p:txBody>
          <a:bodyPr spcFirstLastPara="1" wrap="square" lIns="91425" tIns="45700" rIns="91425" bIns="45700" anchor="ctr" anchorCtr="0">
            <a:normAutofit/>
          </a:bodyPr>
          <a:lstStyle/>
          <a:p>
            <a:pPr lvl="0">
              <a:buSzPts val="4400"/>
            </a:pPr>
            <a:r>
              <a:rPr lang="en-US" dirty="0"/>
              <a:t>P: </a:t>
            </a:r>
            <a:r>
              <a:rPr lang="es-MX" dirty="0"/>
              <a:t>(</a:t>
            </a:r>
            <a:r>
              <a:rPr lang="es-MX" dirty="0" err="1"/>
              <a:t>Past</a:t>
            </a:r>
            <a:r>
              <a:rPr lang="es-MX" dirty="0"/>
              <a:t> medical </a:t>
            </a:r>
            <a:r>
              <a:rPr lang="es-MX" dirty="0" err="1"/>
              <a:t>history</a:t>
            </a:r>
            <a:r>
              <a:rPr lang="es-MX" dirty="0"/>
              <a:t>) Antecedentes clínicos </a:t>
            </a:r>
            <a:endParaRPr dirty="0"/>
          </a:p>
        </p:txBody>
      </p:sp>
      <p:sp>
        <p:nvSpPr>
          <p:cNvPr id="289" name="Google Shape;289;p27"/>
          <p:cNvSpPr txBox="1">
            <a:spLocks noGrp="1"/>
          </p:cNvSpPr>
          <p:nvPr>
            <p:ph idx="1"/>
          </p:nvPr>
        </p:nvSpPr>
        <p:spPr>
          <a:xfrm>
            <a:off x="1211836" y="1629772"/>
            <a:ext cx="9714700" cy="433319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600"/>
              <a:buNone/>
            </a:pPr>
            <a:r>
              <a:rPr lang="es-ES" sz="2400" b="1" dirty="0"/>
              <a:t>Preguntar</a:t>
            </a:r>
            <a:endParaRPr lang="es-ES" sz="2400" dirty="0">
              <a:cs typeface="Calibri Light"/>
            </a:endParaRPr>
          </a:p>
          <a:p>
            <a:pPr marL="685800" lvl="1" indent="-228600">
              <a:buSzPts val="2600"/>
            </a:pPr>
            <a:r>
              <a:rPr lang="es-ES" dirty="0"/>
              <a:t>¿Antecedente de infección por VIH?</a:t>
            </a:r>
            <a:endParaRPr lang="es-ES" dirty="0">
              <a:cs typeface="Calibri Light"/>
            </a:endParaRPr>
          </a:p>
          <a:p>
            <a:pPr marL="685800" lvl="1" indent="-228600">
              <a:buSzPts val="2600"/>
            </a:pPr>
            <a:r>
              <a:rPr lang="es-ES" dirty="0"/>
              <a:t>¿Antecedentes de tuberculosis?</a:t>
            </a:r>
            <a:endParaRPr lang="es-ES" dirty="0">
              <a:cs typeface="Calibri Light"/>
            </a:endParaRPr>
          </a:p>
          <a:p>
            <a:pPr marL="685800" lvl="1" indent="-228600">
              <a:buSzPts val="2600"/>
            </a:pPr>
            <a:r>
              <a:rPr lang="es-ES" dirty="0"/>
              <a:t>¿Antecedentes de insuficiencia hepática o renal?</a:t>
            </a:r>
            <a:endParaRPr lang="es-ES" dirty="0">
              <a:cs typeface="Calibri Light"/>
            </a:endParaRPr>
          </a:p>
          <a:p>
            <a:pPr lvl="1">
              <a:buSzPts val="2600"/>
            </a:pPr>
            <a:endParaRPr lang="es-ES" dirty="0">
              <a:solidFill>
                <a:srgbClr val="000000"/>
              </a:solidFill>
            </a:endParaRPr>
          </a:p>
          <a:p>
            <a:pPr marL="0" lvl="0" indent="0" algn="l" rtl="0">
              <a:lnSpc>
                <a:spcPct val="90000"/>
              </a:lnSpc>
              <a:spcBef>
                <a:spcPts val="1000"/>
              </a:spcBef>
              <a:spcAft>
                <a:spcPts val="0"/>
              </a:spcAft>
              <a:buClr>
                <a:srgbClr val="FF0000"/>
              </a:buClr>
              <a:buSzPts val="2600"/>
              <a:buNone/>
            </a:pPr>
            <a:r>
              <a:rPr lang="es-ES" sz="2400" b="1" dirty="0">
                <a:solidFill>
                  <a:schemeClr val="accent2"/>
                </a:solidFill>
              </a:rPr>
              <a:t>Pensar</a:t>
            </a:r>
            <a:endParaRPr lang="es-ES" sz="2400" b="1" dirty="0">
              <a:solidFill>
                <a:schemeClr val="accent2"/>
              </a:solidFill>
              <a:cs typeface="Calibri Light"/>
            </a:endParaRPr>
          </a:p>
          <a:p>
            <a:pPr lvl="1">
              <a:buSzPts val="2600"/>
            </a:pPr>
            <a:r>
              <a:rPr lang="es-ES" dirty="0"/>
              <a:t>La alteración del estado mental en una persona con VIH o tuberculosis pueden sugerir una infección de cerebro</a:t>
            </a:r>
            <a:endParaRPr lang="es-ES" dirty="0">
              <a:cs typeface="Calibri Light"/>
            </a:endParaRPr>
          </a:p>
          <a:p>
            <a:pPr marL="685800" lvl="1" indent="-228600">
              <a:buSzPts val="2600"/>
            </a:pPr>
            <a:r>
              <a:rPr lang="es-ES" dirty="0"/>
              <a:t>La insuficiencia hepática o renal puede causar problemas con la eliminación de toxinas y desechos de la sangre</a:t>
            </a:r>
            <a:endParaRPr lang="es-ES" dirty="0">
              <a:cs typeface="Calibri Light"/>
            </a:endParaRPr>
          </a:p>
        </p:txBody>
      </p:sp>
      <p:sp>
        <p:nvSpPr>
          <p:cNvPr id="290" name="Google Shape;290;p27"/>
          <p:cNvSpPr/>
          <p:nvPr/>
        </p:nvSpPr>
        <p:spPr>
          <a:xfrm>
            <a:off x="11005457" y="1027906"/>
            <a:ext cx="348343" cy="240065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5000" b="1" i="0" u="none" strike="noStrike" cap="none" dirty="0">
                <a:solidFill>
                  <a:schemeClr val="accent2"/>
                </a:solidFill>
                <a:latin typeface="Calibri"/>
                <a:ea typeface="Calibri"/>
                <a:cs typeface="Calibri"/>
                <a:sym typeface="Calibri"/>
              </a:rPr>
              <a:t>?</a:t>
            </a:r>
            <a:endParaRPr dirty="0">
              <a:solidFill>
                <a:schemeClr val="accent2"/>
              </a:solidFill>
            </a:endParaRPr>
          </a:p>
        </p:txBody>
      </p:sp>
      <p:pic>
        <p:nvPicPr>
          <p:cNvPr id="291" name="Google Shape;291;p2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81736" y="4651891"/>
            <a:ext cx="1076641" cy="1132074"/>
          </a:xfrm>
          <a:prstGeom prst="rect">
            <a:avLst/>
          </a:prstGeom>
          <a:noFill/>
          <a:ln>
            <a:noFill/>
          </a:ln>
        </p:spPr>
      </p:pic>
    </p:spTree>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28"/>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lvl="0">
              <a:buSzPts val="4400"/>
            </a:pPr>
            <a:r>
              <a:rPr lang="en-US" dirty="0"/>
              <a:t>P: </a:t>
            </a:r>
            <a:r>
              <a:rPr lang="es-MX" dirty="0"/>
              <a:t>(</a:t>
            </a:r>
            <a:r>
              <a:rPr lang="es-MX" dirty="0" err="1"/>
              <a:t>Past</a:t>
            </a:r>
            <a:r>
              <a:rPr lang="es-MX" dirty="0"/>
              <a:t> medical </a:t>
            </a:r>
            <a:r>
              <a:rPr lang="es-MX" dirty="0" err="1"/>
              <a:t>history</a:t>
            </a:r>
            <a:r>
              <a:rPr lang="es-MX" dirty="0"/>
              <a:t>) Antecedentes clínicos </a:t>
            </a:r>
            <a:endParaRPr dirty="0"/>
          </a:p>
        </p:txBody>
      </p:sp>
      <p:sp>
        <p:nvSpPr>
          <p:cNvPr id="298" name="Google Shape;298;p28"/>
          <p:cNvSpPr txBox="1">
            <a:spLocks noGrp="1"/>
          </p:cNvSpPr>
          <p:nvPr>
            <p:ph idx="1"/>
          </p:nvPr>
        </p:nvSpPr>
        <p:spPr>
          <a:xfrm>
            <a:off x="1066694" y="1635125"/>
            <a:ext cx="10830485"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600"/>
              <a:buNone/>
            </a:pPr>
            <a:r>
              <a:rPr lang="es-ES" sz="2400" b="1" dirty="0"/>
              <a:t>Preguntar:</a:t>
            </a:r>
            <a:endParaRPr lang="es-ES" sz="2400"/>
          </a:p>
          <a:p>
            <a:pPr marL="685800" lvl="1" indent="-228600">
              <a:buSzPts val="2600"/>
            </a:pPr>
            <a:r>
              <a:rPr lang="es-ES" dirty="0"/>
              <a:t>¿Antecedente de alcoholismo?</a:t>
            </a:r>
            <a:endParaRPr lang="es-ES">
              <a:cs typeface="Calibri Light"/>
            </a:endParaRPr>
          </a:p>
          <a:p>
            <a:pPr lvl="1">
              <a:buSzPts val="2600"/>
            </a:pPr>
            <a:r>
              <a:rPr lang="es-ES" dirty="0"/>
              <a:t>¿Antecedente de consumo de drogas de abuso? </a:t>
            </a:r>
            <a:endParaRPr lang="es-ES" dirty="0">
              <a:cs typeface="Calibri Light"/>
            </a:endParaRPr>
          </a:p>
          <a:p>
            <a:pPr marL="457200" lvl="1" indent="0">
              <a:buSzPts val="2600"/>
              <a:buNone/>
            </a:pPr>
            <a:endParaRPr lang="es-ES" dirty="0">
              <a:cs typeface="Calibri Light"/>
            </a:endParaRPr>
          </a:p>
          <a:p>
            <a:pPr marL="0" lvl="0" indent="0" algn="l" rtl="0">
              <a:lnSpc>
                <a:spcPct val="90000"/>
              </a:lnSpc>
              <a:spcBef>
                <a:spcPts val="1000"/>
              </a:spcBef>
              <a:spcAft>
                <a:spcPts val="0"/>
              </a:spcAft>
              <a:buClr>
                <a:srgbClr val="FF0000"/>
              </a:buClr>
              <a:buSzPts val="2600"/>
              <a:buNone/>
            </a:pPr>
            <a:r>
              <a:rPr lang="es-ES" sz="2400" b="1" dirty="0">
                <a:solidFill>
                  <a:schemeClr val="accent2"/>
                </a:solidFill>
              </a:rPr>
              <a:t>Pensar:</a:t>
            </a:r>
            <a:endParaRPr lang="es-ES" sz="2400" b="1">
              <a:solidFill>
                <a:schemeClr val="accent2"/>
              </a:solidFill>
              <a:cs typeface="Calibri Light"/>
            </a:endParaRPr>
          </a:p>
          <a:p>
            <a:pPr marL="685800" lvl="1" indent="-228600">
              <a:buSzPts val="2600"/>
            </a:pPr>
            <a:r>
              <a:rPr lang="es-ES" dirty="0"/>
              <a:t>La intoxicación por alcohol y la abstinencia pueden presentarse con EMA</a:t>
            </a:r>
            <a:endParaRPr lang="es-ES" dirty="0">
              <a:cs typeface="Calibri Light"/>
            </a:endParaRPr>
          </a:p>
          <a:p>
            <a:pPr lvl="1">
              <a:buSzPts val="2600"/>
            </a:pPr>
            <a:r>
              <a:rPr lang="es-ES" dirty="0"/>
              <a:t>Personas alcohólicas tiene más riesgo de sufrir hipoglicemia y lesiones en la cabeza</a:t>
            </a:r>
            <a:endParaRPr lang="es-ES" dirty="0">
              <a:cs typeface="Calibri Light"/>
            </a:endParaRPr>
          </a:p>
          <a:p>
            <a:pPr lvl="1">
              <a:buSzPts val="2600"/>
            </a:pPr>
            <a:r>
              <a:rPr lang="es-ES"/>
              <a:t>Drogas sedantes y opiáceos pueden causar EMA</a:t>
            </a:r>
            <a:endParaRPr lang="es-ES">
              <a:cs typeface="Calibri Light"/>
            </a:endParaRPr>
          </a:p>
          <a:p>
            <a:pPr marL="685800" lvl="1" indent="-63500" algn="l" rtl="0">
              <a:lnSpc>
                <a:spcPct val="90000"/>
              </a:lnSpc>
              <a:spcBef>
                <a:spcPts val="500"/>
              </a:spcBef>
              <a:spcAft>
                <a:spcPts val="0"/>
              </a:spcAft>
              <a:buClr>
                <a:schemeClr val="dk1"/>
              </a:buClr>
              <a:buSzPts val="2600"/>
              <a:buNone/>
            </a:pPr>
            <a:endParaRPr lang="es-ES" dirty="0">
              <a:cs typeface="Calibri Light"/>
            </a:endParaRPr>
          </a:p>
          <a:p>
            <a:pPr marL="685800" lvl="1" indent="-63500" algn="l" rtl="0">
              <a:lnSpc>
                <a:spcPct val="90000"/>
              </a:lnSpc>
              <a:spcBef>
                <a:spcPts val="500"/>
              </a:spcBef>
              <a:spcAft>
                <a:spcPts val="0"/>
              </a:spcAft>
              <a:buClr>
                <a:schemeClr val="dk1"/>
              </a:buClr>
              <a:buSzPts val="2600"/>
              <a:buNone/>
            </a:pPr>
            <a:endParaRPr lang="es-ES" dirty="0">
              <a:cs typeface="Calibri Light"/>
            </a:endParaRPr>
          </a:p>
        </p:txBody>
      </p:sp>
      <p:sp>
        <p:nvSpPr>
          <p:cNvPr id="299" name="Google Shape;299;p28"/>
          <p:cNvSpPr/>
          <p:nvPr/>
        </p:nvSpPr>
        <p:spPr>
          <a:xfrm>
            <a:off x="10560289" y="1124159"/>
            <a:ext cx="348343" cy="240065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5000" b="1" i="0" u="none" strike="noStrike" cap="none" dirty="0">
                <a:solidFill>
                  <a:schemeClr val="accent2"/>
                </a:solidFill>
                <a:latin typeface="Calibri"/>
                <a:ea typeface="Calibri"/>
                <a:cs typeface="Calibri"/>
                <a:sym typeface="Calibri"/>
              </a:rPr>
              <a:t>?</a:t>
            </a:r>
            <a:endParaRPr dirty="0">
              <a:solidFill>
                <a:schemeClr val="accent2"/>
              </a:solidFill>
            </a:endParaRPr>
          </a:p>
        </p:txBody>
      </p:sp>
      <p:pic>
        <p:nvPicPr>
          <p:cNvPr id="300" name="Google Shape;300;p2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25965" y="4996357"/>
            <a:ext cx="1076641" cy="1132074"/>
          </a:xfrm>
          <a:prstGeom prst="rect">
            <a:avLst/>
          </a:prstGeom>
          <a:noFill/>
          <a:ln>
            <a:noFill/>
          </a:ln>
        </p:spPr>
      </p:pic>
    </p:spTree>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29"/>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lvl="0">
              <a:buSzPts val="4400"/>
            </a:pPr>
            <a:r>
              <a:rPr lang="en-US" dirty="0"/>
              <a:t>P: </a:t>
            </a:r>
            <a:r>
              <a:rPr lang="es-MX" dirty="0"/>
              <a:t>(</a:t>
            </a:r>
            <a:r>
              <a:rPr lang="es-MX" dirty="0" err="1"/>
              <a:t>Past</a:t>
            </a:r>
            <a:r>
              <a:rPr lang="es-MX" dirty="0"/>
              <a:t> medical </a:t>
            </a:r>
            <a:r>
              <a:rPr lang="es-MX" dirty="0" err="1"/>
              <a:t>history</a:t>
            </a:r>
            <a:r>
              <a:rPr lang="es-MX" dirty="0"/>
              <a:t>) Antecedentes clínicos </a:t>
            </a:r>
            <a:endParaRPr dirty="0"/>
          </a:p>
        </p:txBody>
      </p:sp>
      <p:sp>
        <p:nvSpPr>
          <p:cNvPr id="307" name="Google Shape;307;p29"/>
          <p:cNvSpPr txBox="1">
            <a:spLocks noGrp="1"/>
          </p:cNvSpPr>
          <p:nvPr>
            <p:ph idx="1"/>
          </p:nvPr>
        </p:nvSpPr>
        <p:spPr>
          <a:xfrm>
            <a:off x="1075765" y="1825625"/>
            <a:ext cx="7909486" cy="3444196"/>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600"/>
              <a:buNone/>
            </a:pPr>
            <a:r>
              <a:rPr lang="es-ES" sz="2400" b="1" dirty="0"/>
              <a:t>Preguntar:</a:t>
            </a:r>
            <a:endParaRPr lang="es-ES" sz="2400" dirty="0"/>
          </a:p>
          <a:p>
            <a:pPr lvl="1">
              <a:buSzPts val="2600"/>
            </a:pPr>
            <a:r>
              <a:rPr lang="es-ES" dirty="0"/>
              <a:t>¿La persona es una mujer embarazada? </a:t>
            </a:r>
            <a:endParaRPr lang="es-ES" dirty="0">
              <a:cs typeface="Calibri Light"/>
            </a:endParaRPr>
          </a:p>
          <a:p>
            <a:pPr marL="685800" lvl="1" indent="-228600">
              <a:buSzPts val="2600"/>
            </a:pPr>
            <a:endParaRPr lang="es-ES" dirty="0">
              <a:cs typeface="Calibri Light"/>
            </a:endParaRPr>
          </a:p>
          <a:p>
            <a:pPr marL="457200" lvl="1" indent="0">
              <a:buSzPts val="2600"/>
              <a:buNone/>
            </a:pPr>
            <a:endParaRPr lang="es-ES" dirty="0">
              <a:cs typeface="Calibri Light"/>
            </a:endParaRPr>
          </a:p>
          <a:p>
            <a:pPr marL="0" lvl="0" indent="0" algn="l" rtl="0">
              <a:lnSpc>
                <a:spcPct val="90000"/>
              </a:lnSpc>
              <a:spcBef>
                <a:spcPts val="1000"/>
              </a:spcBef>
              <a:spcAft>
                <a:spcPts val="0"/>
              </a:spcAft>
              <a:buClr>
                <a:srgbClr val="FF0000"/>
              </a:buClr>
              <a:buSzPts val="2600"/>
              <a:buNone/>
            </a:pPr>
            <a:r>
              <a:rPr lang="es-ES" sz="2400" b="1" dirty="0">
                <a:solidFill>
                  <a:schemeClr val="accent2"/>
                </a:solidFill>
              </a:rPr>
              <a:t>Pensar:</a:t>
            </a:r>
            <a:endParaRPr lang="es-ES" sz="2400" b="1" dirty="0">
              <a:solidFill>
                <a:schemeClr val="accent2"/>
              </a:solidFill>
              <a:cs typeface="Calibri Light"/>
            </a:endParaRPr>
          </a:p>
          <a:p>
            <a:pPr lvl="1">
              <a:buSzPts val="2600"/>
            </a:pPr>
            <a:r>
              <a:rPr lang="es-ES" dirty="0"/>
              <a:t>La hipertensión arterial durante el embarazo puede provocar eclampsia (convulsiones)</a:t>
            </a:r>
            <a:endParaRPr lang="es-ES" dirty="0">
              <a:cs typeface="Calibri Light"/>
            </a:endParaRPr>
          </a:p>
          <a:p>
            <a:pPr marL="685800" lvl="1" indent="-63500" algn="l" rtl="0">
              <a:lnSpc>
                <a:spcPct val="90000"/>
              </a:lnSpc>
              <a:spcBef>
                <a:spcPts val="500"/>
              </a:spcBef>
              <a:spcAft>
                <a:spcPts val="0"/>
              </a:spcAft>
              <a:buClr>
                <a:schemeClr val="dk1"/>
              </a:buClr>
              <a:buSzPts val="2600"/>
              <a:buNone/>
            </a:pPr>
            <a:endParaRPr lang="es-ES" dirty="0">
              <a:cs typeface="Calibri Light"/>
            </a:endParaRPr>
          </a:p>
          <a:p>
            <a:pPr marL="685800" lvl="1" indent="-63500" algn="l" rtl="0">
              <a:lnSpc>
                <a:spcPct val="90000"/>
              </a:lnSpc>
              <a:spcBef>
                <a:spcPts val="500"/>
              </a:spcBef>
              <a:spcAft>
                <a:spcPts val="0"/>
              </a:spcAft>
              <a:buClr>
                <a:schemeClr val="dk1"/>
              </a:buClr>
              <a:buSzPts val="2600"/>
              <a:buNone/>
            </a:pPr>
            <a:endParaRPr lang="es-ES" dirty="0">
              <a:cs typeface="Calibri Light"/>
            </a:endParaRPr>
          </a:p>
        </p:txBody>
      </p:sp>
      <p:pic>
        <p:nvPicPr>
          <p:cNvPr id="309" name="Google Shape;309;p29"/>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18156" y="5044889"/>
            <a:ext cx="1076641" cy="1132074"/>
          </a:xfrm>
          <a:prstGeom prst="rect">
            <a:avLst/>
          </a:prstGeom>
          <a:noFill/>
          <a:ln>
            <a:noFill/>
          </a:ln>
        </p:spPr>
      </p:pic>
      <p:pic>
        <p:nvPicPr>
          <p:cNvPr id="2" name="Picture 8" descr="A picture containing text, vector graphics&#10;&#10;Description automatically generated">
            <a:extLst>
              <a:ext uri="{FF2B5EF4-FFF2-40B4-BE49-F238E27FC236}">
                <a16:creationId xmlns:a16="http://schemas.microsoft.com/office/drawing/2014/main" id="{D57B28C7-9725-7357-BC81-B129CC90BD5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410037" y="1067925"/>
            <a:ext cx="3615501" cy="2519216"/>
          </a:xfrm>
          <a:prstGeom prst="rect">
            <a:avLst/>
          </a:prstGeom>
        </p:spPr>
      </p:pic>
      <p:sp>
        <p:nvSpPr>
          <p:cNvPr id="3" name="TextBox 11">
            <a:extLst>
              <a:ext uri="{FF2B5EF4-FFF2-40B4-BE49-F238E27FC236}">
                <a16:creationId xmlns:a16="http://schemas.microsoft.com/office/drawing/2014/main" id="{1AA07AC9-CFEC-3F9F-F741-DF1A32F60338}"/>
              </a:ext>
            </a:extLst>
          </p:cNvPr>
          <p:cNvSpPr txBox="1"/>
          <p:nvPr/>
        </p:nvSpPr>
        <p:spPr>
          <a:xfrm>
            <a:off x="9320665" y="3739684"/>
            <a:ext cx="1763486" cy="2616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b="1" dirty="0">
                <a:solidFill>
                  <a:srgbClr val="4D5156"/>
                </a:solidFill>
                <a:latin typeface="Arial"/>
              </a:rPr>
              <a:t>©</a:t>
            </a:r>
            <a:r>
              <a:rPr lang="en-US" sz="1100" b="1" dirty="0"/>
              <a:t>WHO/Laerdal Medical</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30"/>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lvl="0">
              <a:buSzPts val="4400"/>
            </a:pPr>
            <a:r>
              <a:rPr lang="es-ES" dirty="0"/>
              <a:t>L: (</a:t>
            </a:r>
            <a:r>
              <a:rPr lang="es-ES" dirty="0" err="1"/>
              <a:t>Last</a:t>
            </a:r>
            <a:r>
              <a:rPr lang="es-ES" dirty="0"/>
              <a:t> oral </a:t>
            </a:r>
            <a:r>
              <a:rPr lang="es-ES" dirty="0" err="1"/>
              <a:t>intake</a:t>
            </a:r>
            <a:r>
              <a:rPr lang="es-ES" dirty="0"/>
              <a:t>) Última ingesta</a:t>
            </a:r>
            <a:endParaRPr lang="es-ES" dirty="0">
              <a:ea typeface="Calibri"/>
              <a:cs typeface="Calibri"/>
            </a:endParaRPr>
          </a:p>
        </p:txBody>
      </p:sp>
      <p:sp>
        <p:nvSpPr>
          <p:cNvPr id="316" name="Google Shape;316;p30"/>
          <p:cNvSpPr txBox="1">
            <a:spLocks noGrp="1"/>
          </p:cNvSpPr>
          <p:nvPr>
            <p:ph idx="1"/>
          </p:nvPr>
        </p:nvSpPr>
        <p:spPr>
          <a:xfrm>
            <a:off x="1480991" y="1716768"/>
            <a:ext cx="7573203"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s-ES" sz="2400" b="1" dirty="0"/>
              <a:t>Preguntar:</a:t>
            </a:r>
            <a:endParaRPr lang="es-ES" sz="2400" dirty="0"/>
          </a:p>
          <a:p>
            <a:pPr marL="685800" lvl="1" indent="-228600">
              <a:buSzPts val="2400"/>
            </a:pPr>
            <a:r>
              <a:rPr lang="es-ES" dirty="0"/>
              <a:t>¿Cuándo fue la última vez que la persona comió o bebió?</a:t>
            </a:r>
            <a:endParaRPr lang="es-ES">
              <a:ea typeface="Calibri Light"/>
              <a:cs typeface="Calibri Light"/>
            </a:endParaRPr>
          </a:p>
          <a:p>
            <a:pPr marL="685800" lvl="1" indent="-76200" algn="l" rtl="0">
              <a:lnSpc>
                <a:spcPct val="90000"/>
              </a:lnSpc>
              <a:spcBef>
                <a:spcPts val="500"/>
              </a:spcBef>
              <a:spcAft>
                <a:spcPts val="0"/>
              </a:spcAft>
              <a:buClr>
                <a:schemeClr val="dk1"/>
              </a:buClr>
              <a:buSzPts val="2400"/>
              <a:buNone/>
            </a:pPr>
            <a:endParaRPr lang="es-ES" dirty="0">
              <a:ea typeface="Calibri Light"/>
              <a:cs typeface="Calibri Light"/>
            </a:endParaRPr>
          </a:p>
          <a:p>
            <a:pPr marL="685800" lvl="1" indent="-76200" algn="l" rtl="0">
              <a:lnSpc>
                <a:spcPct val="90000"/>
              </a:lnSpc>
              <a:spcBef>
                <a:spcPts val="500"/>
              </a:spcBef>
              <a:spcAft>
                <a:spcPts val="0"/>
              </a:spcAft>
              <a:buClr>
                <a:schemeClr val="dk1"/>
              </a:buClr>
              <a:buSzPts val="2400"/>
              <a:buNone/>
            </a:pPr>
            <a:endParaRPr lang="es-ES" dirty="0">
              <a:ea typeface="Calibri Light"/>
              <a:cs typeface="Calibri Light"/>
            </a:endParaRPr>
          </a:p>
          <a:p>
            <a:pPr marL="0" lvl="0" indent="0" algn="l" rtl="0">
              <a:lnSpc>
                <a:spcPct val="90000"/>
              </a:lnSpc>
              <a:spcBef>
                <a:spcPts val="1000"/>
              </a:spcBef>
              <a:spcAft>
                <a:spcPts val="0"/>
              </a:spcAft>
              <a:buClr>
                <a:srgbClr val="FF0000"/>
              </a:buClr>
              <a:buSzPts val="2800"/>
              <a:buNone/>
            </a:pPr>
            <a:r>
              <a:rPr lang="es-ES" sz="2400" b="1" dirty="0">
                <a:solidFill>
                  <a:schemeClr val="accent2"/>
                </a:solidFill>
              </a:rPr>
              <a:t>Pensar:</a:t>
            </a:r>
            <a:endParaRPr lang="es-ES" sz="2400" b="1" dirty="0">
              <a:solidFill>
                <a:schemeClr val="accent2"/>
              </a:solidFill>
              <a:ea typeface="Calibri Light"/>
              <a:cs typeface="Calibri Light"/>
            </a:endParaRPr>
          </a:p>
          <a:p>
            <a:pPr lvl="1">
              <a:buSzPts val="2400"/>
            </a:pPr>
            <a:r>
              <a:rPr lang="es-ES" dirty="0"/>
              <a:t>Los niveles bajos de glucosa en la sangre y la deshidratación pueden causar estado mental alterado</a:t>
            </a:r>
            <a:endParaRPr lang="es-ES" dirty="0">
              <a:ea typeface="Calibri Light"/>
              <a:cs typeface="Calibri Light"/>
            </a:endParaRPr>
          </a:p>
          <a:p>
            <a:pPr marL="685800" lvl="1" indent="-228600" algn="l" rtl="0">
              <a:lnSpc>
                <a:spcPct val="90000"/>
              </a:lnSpc>
              <a:spcBef>
                <a:spcPts val="500"/>
              </a:spcBef>
              <a:spcAft>
                <a:spcPts val="0"/>
              </a:spcAft>
              <a:buClr>
                <a:schemeClr val="dk1"/>
              </a:buClr>
              <a:buSzPts val="2400"/>
              <a:buChar char="•"/>
            </a:pPr>
            <a:endParaRPr lang="es-ES" dirty="0">
              <a:ea typeface="Calibri Light"/>
              <a:cs typeface="Calibri Light"/>
            </a:endParaRPr>
          </a:p>
        </p:txBody>
      </p:sp>
      <p:pic>
        <p:nvPicPr>
          <p:cNvPr id="318" name="Google Shape;318;p30"/>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78848" y="4698787"/>
            <a:ext cx="1076641" cy="1132074"/>
          </a:xfrm>
          <a:prstGeom prst="rect">
            <a:avLst/>
          </a:prstGeom>
          <a:noFill/>
          <a:ln>
            <a:noFill/>
          </a:ln>
        </p:spPr>
      </p:pic>
      <p:pic>
        <p:nvPicPr>
          <p:cNvPr id="2" name="Picture 5" descr="A picture containing text&#10;&#10;Description automatically generated">
            <a:extLst>
              <a:ext uri="{FF2B5EF4-FFF2-40B4-BE49-F238E27FC236}">
                <a16:creationId xmlns:a16="http://schemas.microsoft.com/office/drawing/2014/main" id="{E010136D-A087-7D4D-BCBD-F03B20B1164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507826" y="1061812"/>
            <a:ext cx="3399505" cy="2367188"/>
          </a:xfrm>
          <a:prstGeom prst="rect">
            <a:avLst/>
          </a:prstGeom>
        </p:spPr>
      </p:pic>
      <p:sp>
        <p:nvSpPr>
          <p:cNvPr id="3" name="TextBox 8">
            <a:extLst>
              <a:ext uri="{FF2B5EF4-FFF2-40B4-BE49-F238E27FC236}">
                <a16:creationId xmlns:a16="http://schemas.microsoft.com/office/drawing/2014/main" id="{1AF9DAEE-210F-A470-1840-3874A1527E14}"/>
              </a:ext>
            </a:extLst>
          </p:cNvPr>
          <p:cNvSpPr txBox="1"/>
          <p:nvPr/>
        </p:nvSpPr>
        <p:spPr>
          <a:xfrm>
            <a:off x="9574526" y="3429000"/>
            <a:ext cx="1763486" cy="2616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b="1" dirty="0">
                <a:solidFill>
                  <a:srgbClr val="4D5156"/>
                </a:solidFill>
                <a:latin typeface="Arial"/>
              </a:rPr>
              <a:t>©</a:t>
            </a:r>
            <a:r>
              <a:rPr lang="en-US" sz="1100" b="1" dirty="0"/>
              <a:t>WHO/Laerdal Medical</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Shape 105"/>
          <p:cNvSpPr txBox="1">
            <a:spLocks noGrp="1"/>
          </p:cNvSpPr>
          <p:nvPr>
            <p:ph type="title"/>
          </p:nvPr>
        </p:nvSpPr>
        <p:spPr>
          <a:xfrm>
            <a:off x="75948" y="-159316"/>
            <a:ext cx="10515600" cy="1325563"/>
          </a:xfrm>
        </p:spPr>
        <p:txBody>
          <a:bodyPr>
            <a:normAutofit/>
          </a:bodyPr>
          <a:lstStyle/>
          <a:p>
            <a:pPr lvl="0"/>
            <a:r>
              <a:rPr lang="es-ES" sz="4000" dirty="0">
                <a:solidFill>
                  <a:schemeClr val="accent1">
                    <a:lumMod val="50000"/>
                  </a:schemeClr>
                </a:solidFill>
                <a:latin typeface="Source Sans Pro"/>
                <a:ea typeface="Source Sans Pro"/>
                <a:cs typeface="Roboto"/>
              </a:rPr>
              <a:t>Habilidades esenciales</a:t>
            </a:r>
          </a:p>
        </p:txBody>
      </p:sp>
      <p:pic>
        <p:nvPicPr>
          <p:cNvPr id="2" name="Picture 4">
            <a:extLst>
              <a:ext uri="{FF2B5EF4-FFF2-40B4-BE49-F238E27FC236}">
                <a16:creationId xmlns:a16="http://schemas.microsoft.com/office/drawing/2014/main" id="{C9302967-30C6-9E02-F403-686B344B946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3847" y="1758712"/>
            <a:ext cx="1587168" cy="850853"/>
          </a:xfrm>
          <a:prstGeom prst="rect">
            <a:avLst/>
          </a:prstGeom>
        </p:spPr>
      </p:pic>
      <p:pic>
        <p:nvPicPr>
          <p:cNvPr id="3" name="Picture 5" descr="A picture containing logo&#10;&#10;Description automatically generated">
            <a:extLst>
              <a:ext uri="{FF2B5EF4-FFF2-40B4-BE49-F238E27FC236}">
                <a16:creationId xmlns:a16="http://schemas.microsoft.com/office/drawing/2014/main" id="{94BD7BFD-1591-E5F1-4FC8-D678EA8EE9C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3065" y="4879764"/>
            <a:ext cx="1586515" cy="877818"/>
          </a:xfrm>
          <a:prstGeom prst="rect">
            <a:avLst/>
          </a:prstGeom>
        </p:spPr>
      </p:pic>
      <p:sp>
        <p:nvSpPr>
          <p:cNvPr id="5" name="TextBox 4">
            <a:extLst>
              <a:ext uri="{FF2B5EF4-FFF2-40B4-BE49-F238E27FC236}">
                <a16:creationId xmlns:a16="http://schemas.microsoft.com/office/drawing/2014/main" id="{F229C13B-0EE9-601E-B40C-1B5C1FAB407E}"/>
              </a:ext>
            </a:extLst>
          </p:cNvPr>
          <p:cNvSpPr txBox="1"/>
          <p:nvPr/>
        </p:nvSpPr>
        <p:spPr>
          <a:xfrm>
            <a:off x="1885832" y="1221247"/>
            <a:ext cx="3962400" cy="3477875"/>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s-ES" sz="2200" dirty="0">
                <a:latin typeface="Calibri Light"/>
                <a:ea typeface="Source Sans Pro"/>
                <a:cs typeface="Calibri Light"/>
              </a:rPr>
              <a:t>Inmovilización de la Columna</a:t>
            </a:r>
          </a:p>
          <a:p>
            <a:pPr marL="285750" indent="-285750">
              <a:buFont typeface="Arial" panose="020B0604020202020204" pitchFamily="34" charset="0"/>
              <a:buChar char="•"/>
            </a:pPr>
            <a:r>
              <a:rPr lang="es-ES" sz="2200" dirty="0">
                <a:latin typeface="Calibri Light"/>
                <a:ea typeface="Source Sans Pro"/>
                <a:cs typeface="Calibri Light"/>
              </a:rPr>
              <a:t>Elevación de la cabeza y del mentón/tracción de la mandíbula</a:t>
            </a:r>
          </a:p>
          <a:p>
            <a:pPr marL="285750" indent="-285750">
              <a:buFont typeface="Arial" panose="020B0604020202020204" pitchFamily="34" charset="0"/>
              <a:buChar char="•"/>
            </a:pPr>
            <a:r>
              <a:rPr lang="es-ES" sz="2200" dirty="0">
                <a:latin typeface="Calibri Light"/>
                <a:ea typeface="Source Sans Pro"/>
                <a:cs typeface="Calibri Light"/>
              </a:rPr>
              <a:t>Aspiración de la vía aérea</a:t>
            </a:r>
          </a:p>
          <a:p>
            <a:pPr marL="285750" indent="-285750">
              <a:buFont typeface="Arial" panose="020B0604020202020204" pitchFamily="34" charset="0"/>
              <a:buChar char="•"/>
            </a:pPr>
            <a:r>
              <a:rPr lang="es-ES" sz="2200" dirty="0">
                <a:latin typeface="Calibri Light"/>
                <a:ea typeface="Source Sans Pro"/>
                <a:cs typeface="Calibri Light"/>
              </a:rPr>
              <a:t>Tratamiento de atragantamiento</a:t>
            </a:r>
            <a:endParaRPr lang="es-ES" sz="2200" dirty="0">
              <a:latin typeface="Calibri Light"/>
              <a:ea typeface="Source Sans Pro" panose="020B0503030403020204" pitchFamily="34" charset="0"/>
              <a:cs typeface="Calibri Light"/>
            </a:endParaRPr>
          </a:p>
          <a:p>
            <a:pPr marL="285750" indent="-285750">
              <a:buFont typeface="Arial" panose="020B0604020202020204" pitchFamily="34" charset="0"/>
              <a:buChar char="•"/>
            </a:pPr>
            <a:r>
              <a:rPr lang="es-ES" sz="2200" b="1" dirty="0">
                <a:latin typeface="Calibri Light"/>
                <a:ea typeface="Source Sans Pro"/>
                <a:cs typeface="Calibri Light"/>
              </a:rPr>
              <a:t>Posición de Recuperación</a:t>
            </a:r>
          </a:p>
          <a:p>
            <a:pPr marL="285750" indent="-285750">
              <a:buFont typeface="Arial" panose="020B0604020202020204" pitchFamily="34" charset="0"/>
              <a:buChar char="•"/>
            </a:pPr>
            <a:r>
              <a:rPr lang="es-ES" sz="2200" dirty="0">
                <a:latin typeface="Calibri Light"/>
                <a:ea typeface="Source Sans Pro"/>
                <a:cs typeface="Calibri Light"/>
              </a:rPr>
              <a:t>Instalación de Cánula orofaríngea y nasofaríngea</a:t>
            </a:r>
          </a:p>
        </p:txBody>
      </p:sp>
      <p:sp>
        <p:nvSpPr>
          <p:cNvPr id="6" name="TextBox 5">
            <a:extLst>
              <a:ext uri="{FF2B5EF4-FFF2-40B4-BE49-F238E27FC236}">
                <a16:creationId xmlns:a16="http://schemas.microsoft.com/office/drawing/2014/main" id="{F5AD09DA-E12A-478C-7014-9708FD22403A}"/>
              </a:ext>
            </a:extLst>
          </p:cNvPr>
          <p:cNvSpPr txBox="1"/>
          <p:nvPr/>
        </p:nvSpPr>
        <p:spPr>
          <a:xfrm>
            <a:off x="1831403" y="4505711"/>
            <a:ext cx="4823359" cy="2462213"/>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s-ES" sz="2200" b="1" dirty="0">
                <a:latin typeface="Calibri Light"/>
                <a:ea typeface="Source Sans Pro"/>
                <a:cs typeface="Calibri Light"/>
              </a:rPr>
              <a:t>Administración de Oxígeno</a:t>
            </a:r>
          </a:p>
          <a:p>
            <a:pPr marL="285750" indent="-285750">
              <a:buFont typeface="Arial" panose="020B0604020202020204" pitchFamily="34" charset="0"/>
              <a:buChar char="•"/>
            </a:pPr>
            <a:r>
              <a:rPr lang="es-ES" sz="2200" dirty="0">
                <a:latin typeface="Calibri Light"/>
                <a:ea typeface="Source Sans Pro"/>
                <a:cs typeface="Calibri Light"/>
              </a:rPr>
              <a:t>Ventilación con Bolsa-válvula- mascarilla</a:t>
            </a:r>
          </a:p>
          <a:p>
            <a:pPr marL="285750" indent="-285750">
              <a:buFont typeface="Arial" panose="020B0604020202020204" pitchFamily="34" charset="0"/>
              <a:buChar char="•"/>
            </a:pPr>
            <a:r>
              <a:rPr lang="es-ES" sz="2200" dirty="0">
                <a:latin typeface="Calibri Light"/>
                <a:ea typeface="Source Sans Pro"/>
                <a:cs typeface="Calibri Light"/>
              </a:rPr>
              <a:t>Descompresión con aguja en neumotórax a tensión</a:t>
            </a:r>
          </a:p>
          <a:p>
            <a:pPr marL="285750" indent="-285750">
              <a:buFont typeface="Arial" panose="020B0604020202020204" pitchFamily="34" charset="0"/>
              <a:buChar char="•"/>
            </a:pPr>
            <a:r>
              <a:rPr lang="es-ES" sz="2200" dirty="0">
                <a:latin typeface="Calibri Light"/>
                <a:ea typeface="Source Sans Pro"/>
                <a:cs typeface="Calibri Light"/>
              </a:rPr>
              <a:t>Parche de tres lados en neumotórax abierto</a:t>
            </a:r>
          </a:p>
        </p:txBody>
      </p:sp>
      <p:sp>
        <p:nvSpPr>
          <p:cNvPr id="7" name="TextBox 6">
            <a:extLst>
              <a:ext uri="{FF2B5EF4-FFF2-40B4-BE49-F238E27FC236}">
                <a16:creationId xmlns:a16="http://schemas.microsoft.com/office/drawing/2014/main" id="{29373313-29C4-1DFA-BF9B-EC1C52FD04F5}"/>
              </a:ext>
            </a:extLst>
          </p:cNvPr>
          <p:cNvSpPr txBox="1"/>
          <p:nvPr/>
        </p:nvSpPr>
        <p:spPr>
          <a:xfrm>
            <a:off x="7776686" y="45433"/>
            <a:ext cx="4190571" cy="3139321"/>
          </a:xfrm>
          <a:prstGeom prst="rect">
            <a:avLst/>
          </a:prstGeom>
          <a:noFill/>
        </p:spPr>
        <p:txBody>
          <a:bodyPr wrap="square" lIns="91440" tIns="45720" rIns="91440" bIns="45720" rtlCol="0" anchor="t">
            <a:spAutoFit/>
          </a:bodyPr>
          <a:lstStyle/>
          <a:p>
            <a:pPr marL="285750" lvl="0" indent="-285750">
              <a:buFont typeface="Arial" panose="020B0604020202020204" pitchFamily="34" charset="0"/>
              <a:buChar char="•"/>
            </a:pPr>
            <a:r>
              <a:rPr lang="es-ES" sz="2200" b="1" dirty="0">
                <a:latin typeface="Calibri Light"/>
                <a:ea typeface="Source Sans Pro"/>
                <a:cs typeface="Calibri Light"/>
              </a:rPr>
              <a:t>Instalación de vías venosas</a:t>
            </a:r>
          </a:p>
          <a:p>
            <a:pPr marL="285750" indent="-285750">
              <a:buFont typeface="Arial" panose="020B0604020202020204" pitchFamily="34" charset="0"/>
              <a:buChar char="•"/>
            </a:pPr>
            <a:r>
              <a:rPr lang="es-ES" sz="2200" b="1" dirty="0">
                <a:latin typeface="Calibri Light"/>
                <a:ea typeface="Source Sans Pro"/>
                <a:cs typeface="Calibri Light"/>
              </a:rPr>
              <a:t>Resucitación con fluidos IV</a:t>
            </a:r>
          </a:p>
          <a:p>
            <a:pPr marL="285750" indent="-285750">
              <a:buFont typeface="Arial" panose="020B0604020202020204" pitchFamily="34" charset="0"/>
              <a:buChar char="•"/>
            </a:pPr>
            <a:r>
              <a:rPr lang="es-ES" sz="2200" dirty="0">
                <a:latin typeface="Calibri Light"/>
                <a:ea typeface="Source Sans Pro"/>
                <a:cs typeface="Calibri Light"/>
              </a:rPr>
              <a:t>Compresión directa de heridas/ empaquetamiento de heridas profundas</a:t>
            </a:r>
          </a:p>
          <a:p>
            <a:pPr marL="285750" lvl="0" indent="-285750">
              <a:buFont typeface="Arial" panose="020B0604020202020204" pitchFamily="34" charset="0"/>
              <a:buChar char="•"/>
            </a:pPr>
            <a:r>
              <a:rPr lang="es-ES" sz="2200" dirty="0">
                <a:latin typeface="Calibri Light"/>
                <a:ea typeface="Source Sans Pro"/>
                <a:cs typeface="Calibri Light"/>
              </a:rPr>
              <a:t>Torniquete</a:t>
            </a:r>
          </a:p>
          <a:p>
            <a:pPr marL="285750" lvl="0" indent="-285750">
              <a:buFont typeface="Arial" panose="020B0604020202020204" pitchFamily="34" charset="0"/>
              <a:buChar char="•"/>
            </a:pPr>
            <a:r>
              <a:rPr lang="es-ES" sz="2200" dirty="0">
                <a:latin typeface="Calibri Light"/>
                <a:ea typeface="Source Sans Pro"/>
                <a:cs typeface="Calibri Light"/>
              </a:rPr>
              <a:t>Inmovilización pélvica</a:t>
            </a:r>
          </a:p>
          <a:p>
            <a:pPr marL="285750" indent="-285750">
              <a:buFont typeface="Arial" panose="020B0604020202020204" pitchFamily="34" charset="0"/>
              <a:buChar char="•"/>
            </a:pPr>
            <a:r>
              <a:rPr lang="es-ES" sz="2200" dirty="0">
                <a:latin typeface="Calibri Light"/>
                <a:ea typeface="Source Sans Pro"/>
                <a:cs typeface="Calibri Light"/>
              </a:rPr>
              <a:t>Inmovilización de fracturas</a:t>
            </a:r>
          </a:p>
          <a:p>
            <a:pPr marL="285750" indent="-285750">
              <a:buFont typeface="Arial" panose="020B0604020202020204" pitchFamily="34" charset="0"/>
              <a:buChar char="•"/>
            </a:pPr>
            <a:r>
              <a:rPr lang="es-ES" sz="2200" dirty="0">
                <a:latin typeface="Calibri Light"/>
                <a:ea typeface="Source Sans Pro"/>
                <a:cs typeface="Calibri Light"/>
              </a:rPr>
              <a:t>Prueba de la turgencia de la piel</a:t>
            </a:r>
          </a:p>
        </p:txBody>
      </p:sp>
      <p:pic>
        <p:nvPicPr>
          <p:cNvPr id="8" name="Picture 6" descr="A picture containing icon&#10;&#10;Description automatically generated">
            <a:extLst>
              <a:ext uri="{FF2B5EF4-FFF2-40B4-BE49-F238E27FC236}">
                <a16:creationId xmlns:a16="http://schemas.microsoft.com/office/drawing/2014/main" id="{DDF67081-636F-1418-5740-23FCA25BB55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121666" y="1016659"/>
            <a:ext cx="1610838" cy="850853"/>
          </a:xfrm>
          <a:prstGeom prst="rect">
            <a:avLst/>
          </a:prstGeom>
        </p:spPr>
      </p:pic>
      <p:sp>
        <p:nvSpPr>
          <p:cNvPr id="9" name="TextBox 8">
            <a:extLst>
              <a:ext uri="{FF2B5EF4-FFF2-40B4-BE49-F238E27FC236}">
                <a16:creationId xmlns:a16="http://schemas.microsoft.com/office/drawing/2014/main" id="{DD96B56C-79EF-C3E4-7DE1-F954713E213D}"/>
              </a:ext>
            </a:extLst>
          </p:cNvPr>
          <p:cNvSpPr txBox="1"/>
          <p:nvPr/>
        </p:nvSpPr>
        <p:spPr>
          <a:xfrm>
            <a:off x="7776686" y="3262373"/>
            <a:ext cx="4065727" cy="1446550"/>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s-ES" sz="2200" b="1" dirty="0">
                <a:latin typeface="Calibri Light"/>
                <a:ea typeface="Source Sans Pro"/>
                <a:cs typeface="Calibri Light"/>
              </a:rPr>
              <a:t>Inmovilización de columna total</a:t>
            </a:r>
          </a:p>
          <a:p>
            <a:pPr marL="285750" indent="-285750">
              <a:buFont typeface="Arial" panose="020B0604020202020204" pitchFamily="34" charset="0"/>
              <a:buChar char="•"/>
            </a:pPr>
            <a:r>
              <a:rPr lang="es-ES" sz="2200" b="1" dirty="0">
                <a:latin typeface="Calibri Light"/>
                <a:ea typeface="Source Sans Pro"/>
                <a:cs typeface="Calibri Light"/>
              </a:rPr>
              <a:t>AVDI y GCS</a:t>
            </a:r>
          </a:p>
          <a:p>
            <a:pPr marL="285750" lvl="0" indent="-285750">
              <a:buFont typeface="Arial" panose="020B0604020202020204" pitchFamily="34" charset="0"/>
              <a:buChar char="•"/>
            </a:pPr>
            <a:r>
              <a:rPr lang="es-ES" sz="2200" b="1" dirty="0">
                <a:latin typeface="Calibri Light"/>
                <a:ea typeface="Source Sans Pro"/>
                <a:cs typeface="Calibri Light"/>
              </a:rPr>
              <a:t>Administración de glucosa</a:t>
            </a:r>
          </a:p>
          <a:p>
            <a:endParaRPr lang="es-ES" sz="2200" dirty="0">
              <a:latin typeface="Calibri Light"/>
              <a:ea typeface="Source Sans Pro"/>
              <a:cs typeface="Calibri Light"/>
            </a:endParaRPr>
          </a:p>
        </p:txBody>
      </p:sp>
      <p:sp>
        <p:nvSpPr>
          <p:cNvPr id="12" name="TextBox 11">
            <a:extLst>
              <a:ext uri="{FF2B5EF4-FFF2-40B4-BE49-F238E27FC236}">
                <a16:creationId xmlns:a16="http://schemas.microsoft.com/office/drawing/2014/main" id="{08E69147-FD3B-EA99-1BA7-7A8BFFB4D855}"/>
              </a:ext>
            </a:extLst>
          </p:cNvPr>
          <p:cNvSpPr txBox="1"/>
          <p:nvPr/>
        </p:nvSpPr>
        <p:spPr>
          <a:xfrm>
            <a:off x="7796981" y="4718633"/>
            <a:ext cx="4301486" cy="1446550"/>
          </a:xfrm>
          <a:prstGeom prst="rect">
            <a:avLst/>
          </a:prstGeom>
          <a:noFill/>
        </p:spPr>
        <p:txBody>
          <a:bodyPr wrap="square" lIns="91440" tIns="45720" rIns="91440" bIns="45720" rtlCol="0" anchor="t">
            <a:spAutoFit/>
          </a:bodyPr>
          <a:lstStyle/>
          <a:p>
            <a:pPr marL="285750" lvl="0" indent="-285750">
              <a:buFont typeface="Arial" panose="020B0604020202020204" pitchFamily="34" charset="0"/>
              <a:buChar char="•"/>
            </a:pPr>
            <a:r>
              <a:rPr lang="es-ES" sz="2200" dirty="0">
                <a:latin typeface="Calibri Light"/>
                <a:ea typeface="Source Sans Pro"/>
                <a:cs typeface="Calibri Light"/>
              </a:rPr>
              <a:t>Manejo de heridas y quemaduras</a:t>
            </a:r>
          </a:p>
          <a:p>
            <a:pPr marL="285750" lvl="0" indent="-285750">
              <a:buFont typeface="Arial" panose="020B0604020202020204" pitchFamily="34" charset="0"/>
              <a:buChar char="•"/>
            </a:pPr>
            <a:r>
              <a:rPr lang="es-ES" sz="2200" b="1" dirty="0">
                <a:latin typeface="Calibri Light"/>
                <a:ea typeface="Source Sans Pro"/>
                <a:cs typeface="Calibri Light"/>
              </a:rPr>
              <a:t>Manejo de las mordeduras de serpiente</a:t>
            </a:r>
            <a:endParaRPr lang="es-ES" sz="2200" b="1">
              <a:latin typeface="Calibri Light"/>
              <a:ea typeface="Source Sans Pro"/>
              <a:cs typeface="Calibri Light"/>
            </a:endParaRPr>
          </a:p>
          <a:p>
            <a:pPr marL="285750" lvl="0" indent="-285750">
              <a:buFont typeface="Arial" panose="020B0604020202020204" pitchFamily="34" charset="0"/>
              <a:buChar char="•"/>
            </a:pPr>
            <a:r>
              <a:rPr lang="es-ES" sz="2200" dirty="0">
                <a:latin typeface="Calibri Light"/>
                <a:ea typeface="Source Sans Pro"/>
                <a:cs typeface="Calibri Light"/>
              </a:rPr>
              <a:t>Mover en bloque</a:t>
            </a:r>
          </a:p>
        </p:txBody>
      </p:sp>
      <p:sp>
        <p:nvSpPr>
          <p:cNvPr id="13" name="TextBox 12">
            <a:extLst>
              <a:ext uri="{FF2B5EF4-FFF2-40B4-BE49-F238E27FC236}">
                <a16:creationId xmlns:a16="http://schemas.microsoft.com/office/drawing/2014/main" id="{4D7C2E2C-C274-9613-3F29-51090BC077CA}"/>
              </a:ext>
            </a:extLst>
          </p:cNvPr>
          <p:cNvSpPr txBox="1"/>
          <p:nvPr/>
        </p:nvSpPr>
        <p:spPr>
          <a:xfrm>
            <a:off x="308091" y="904637"/>
            <a:ext cx="1356462" cy="523220"/>
          </a:xfrm>
          <a:prstGeom prst="rect">
            <a:avLst/>
          </a:prstGeom>
          <a:noFill/>
        </p:spPr>
        <p:txBody>
          <a:bodyPr wrap="none" lIns="91440" tIns="45720" rIns="91440" bIns="45720" rtlCol="0" anchor="t">
            <a:spAutoFit/>
          </a:bodyPr>
          <a:lstStyle/>
          <a:p>
            <a:r>
              <a:rPr lang="en-US" sz="2800" dirty="0">
                <a:solidFill>
                  <a:schemeClr val="accent1">
                    <a:lumMod val="50000"/>
                  </a:schemeClr>
                </a:solidFill>
                <a:latin typeface="Source Sans Pro"/>
                <a:ea typeface="Source Sans Pro"/>
              </a:rPr>
              <a:t>General</a:t>
            </a:r>
            <a:endParaRPr lang="en-US" dirty="0">
              <a:solidFill>
                <a:schemeClr val="accent1">
                  <a:lumMod val="50000"/>
                </a:schemeClr>
              </a:solidFill>
              <a:latin typeface="Source Sans Pro"/>
              <a:ea typeface="Source Sans Pro"/>
            </a:endParaRPr>
          </a:p>
        </p:txBody>
      </p:sp>
      <p:sp>
        <p:nvSpPr>
          <p:cNvPr id="14" name="TextBox 13">
            <a:extLst>
              <a:ext uri="{FF2B5EF4-FFF2-40B4-BE49-F238E27FC236}">
                <a16:creationId xmlns:a16="http://schemas.microsoft.com/office/drawing/2014/main" id="{F66A3972-A001-54A3-A64F-A2F59BCE6C5F}"/>
              </a:ext>
            </a:extLst>
          </p:cNvPr>
          <p:cNvSpPr txBox="1"/>
          <p:nvPr/>
        </p:nvSpPr>
        <p:spPr>
          <a:xfrm>
            <a:off x="1831403" y="860825"/>
            <a:ext cx="2274982" cy="769441"/>
          </a:xfrm>
          <a:prstGeom prst="rect">
            <a:avLst/>
          </a:prstGeom>
          <a:noFill/>
        </p:spPr>
        <p:txBody>
          <a:bodyPr wrap="none" lIns="91440" tIns="45720" rIns="91440" bIns="45720" rtlCol="0" anchor="t">
            <a:spAutoFit/>
          </a:bodyPr>
          <a:lstStyle/>
          <a:p>
            <a:pPr marL="285750" indent="-285750">
              <a:buFont typeface="Arial" panose="020B0604020202020204" pitchFamily="34" charset="0"/>
              <a:buChar char="•"/>
            </a:pPr>
            <a:r>
              <a:rPr lang="es-ES" sz="2200" dirty="0">
                <a:latin typeface="Calibri Light"/>
                <a:ea typeface="Source Sans Pro"/>
                <a:cs typeface="Calibri Light"/>
              </a:rPr>
              <a:t>Realizar ABCDE</a:t>
            </a:r>
          </a:p>
          <a:p>
            <a:endParaRPr lang="es-ES" sz="2200" dirty="0">
              <a:latin typeface="Calibri Light"/>
              <a:ea typeface="Source Sans Pro" panose="020B0503030403020204" pitchFamily="34" charset="0"/>
              <a:cs typeface="Calibri Light"/>
            </a:endParaRPr>
          </a:p>
        </p:txBody>
      </p:sp>
      <p:pic>
        <p:nvPicPr>
          <p:cNvPr id="15" name="Picture 4" descr="A picture containing text, clipart&#10;&#10;Description automatically generated">
            <a:extLst>
              <a:ext uri="{FF2B5EF4-FFF2-40B4-BE49-F238E27FC236}">
                <a16:creationId xmlns:a16="http://schemas.microsoft.com/office/drawing/2014/main" id="{8FEABA08-C48A-8133-7BFD-A21C8E072C4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144113" y="3489607"/>
            <a:ext cx="1588391" cy="852715"/>
          </a:xfrm>
          <a:prstGeom prst="rect">
            <a:avLst/>
          </a:prstGeom>
        </p:spPr>
      </p:pic>
      <p:pic>
        <p:nvPicPr>
          <p:cNvPr id="16" name="Picture 3" descr="A picture containing text, clipart&#10;&#10;Description automatically generated">
            <a:extLst>
              <a:ext uri="{FF2B5EF4-FFF2-40B4-BE49-F238E27FC236}">
                <a16:creationId xmlns:a16="http://schemas.microsoft.com/office/drawing/2014/main" id="{FFB7CF3D-EC6A-D87C-2C2A-6FF711567827}"/>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199519" y="5257709"/>
            <a:ext cx="1588391" cy="843833"/>
          </a:xfrm>
          <a:prstGeom prst="rect">
            <a:avLst/>
          </a:prstGeom>
        </p:spPr>
      </p:pic>
    </p:spTree>
    <p:extLst>
      <p:ext uri="{BB962C8B-B14F-4D97-AF65-F5344CB8AC3E}">
        <p14:creationId xmlns:p14="http://schemas.microsoft.com/office/powerpoint/2010/main" val="19831218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31"/>
          <p:cNvSpPr txBox="1">
            <a:spLocks noGrp="1"/>
          </p:cNvSpPr>
          <p:nvPr>
            <p:ph type="title"/>
          </p:nvPr>
        </p:nvSpPr>
        <p:spPr>
          <a:xfrm>
            <a:off x="525965" y="2558"/>
            <a:ext cx="11368314" cy="1172193"/>
          </a:xfrm>
          <a:prstGeom prst="rect">
            <a:avLst/>
          </a:prstGeom>
          <a:noFill/>
          <a:ln>
            <a:noFill/>
          </a:ln>
        </p:spPr>
        <p:txBody>
          <a:bodyPr spcFirstLastPara="1" wrap="square" lIns="91425" tIns="45700" rIns="91425" bIns="45700" anchor="ctr" anchorCtr="0">
            <a:normAutofit/>
          </a:bodyPr>
          <a:lstStyle/>
          <a:p>
            <a:pPr>
              <a:buSzPts val="4400"/>
            </a:pPr>
            <a:r>
              <a:rPr lang="en-US" dirty="0"/>
              <a:t>E: </a:t>
            </a:r>
            <a:r>
              <a:rPr lang="en-US" dirty="0" err="1"/>
              <a:t>Eventos</a:t>
            </a:r>
            <a:r>
              <a:rPr lang="en-US" dirty="0"/>
              <a:t> </a:t>
            </a:r>
            <a:r>
              <a:rPr lang="es-ES" dirty="0"/>
              <a:t>relacionados</a:t>
            </a:r>
            <a:r>
              <a:rPr lang="en-US" dirty="0"/>
              <a:t> con la </a:t>
            </a:r>
            <a:r>
              <a:rPr lang="en-US" dirty="0" err="1"/>
              <a:t>enfermedad</a:t>
            </a:r>
            <a:r>
              <a:rPr lang="en-US" dirty="0"/>
              <a:t> o </a:t>
            </a:r>
            <a:r>
              <a:rPr lang="en-US" dirty="0" err="1"/>
              <a:t>lesión</a:t>
            </a:r>
            <a:endParaRPr dirty="0" err="1"/>
          </a:p>
        </p:txBody>
      </p:sp>
      <p:sp>
        <p:nvSpPr>
          <p:cNvPr id="325" name="Google Shape;325;p31"/>
          <p:cNvSpPr txBox="1"/>
          <p:nvPr/>
        </p:nvSpPr>
        <p:spPr>
          <a:xfrm>
            <a:off x="1272988" y="1825625"/>
            <a:ext cx="8676555" cy="4351338"/>
          </a:xfrm>
          <a:prstGeom prst="rect">
            <a:avLst/>
          </a:prstGeom>
          <a:noFill/>
          <a:ln>
            <a:noFill/>
          </a:ln>
        </p:spPr>
        <p:txBody>
          <a:bodyPr spcFirstLastPara="1" wrap="square" lIns="91425" tIns="45700" rIns="91425" bIns="45700" anchor="t" anchorCtr="0">
            <a:normAutofit/>
          </a:bodyPr>
          <a:lstStyle/>
          <a:p>
            <a:pPr marR="0" lvl="0" algn="l" rtl="0">
              <a:lnSpc>
                <a:spcPct val="90000"/>
              </a:lnSpc>
              <a:spcBef>
                <a:spcPts val="0"/>
              </a:spcBef>
              <a:spcAft>
                <a:spcPts val="0"/>
              </a:spcAft>
              <a:buClr>
                <a:schemeClr val="dk1"/>
              </a:buClr>
              <a:buSzPts val="2800"/>
            </a:pPr>
            <a:r>
              <a:rPr lang="es-ES" sz="2400" b="1" dirty="0">
                <a:solidFill>
                  <a:schemeClr val="dk1"/>
                </a:solidFill>
                <a:latin typeface="Calibri Light"/>
                <a:ea typeface="Calibri"/>
                <a:cs typeface="Calibri"/>
                <a:sym typeface="Calibri"/>
              </a:rPr>
              <a:t>P</a:t>
            </a:r>
            <a:r>
              <a:rPr lang="es-ES" sz="2400" b="1" i="0" u="none" strike="noStrike" cap="none" dirty="0">
                <a:solidFill>
                  <a:schemeClr val="dk1"/>
                </a:solidFill>
                <a:latin typeface="Calibri Light"/>
                <a:ea typeface="Calibri"/>
                <a:cs typeface="Calibri"/>
                <a:sym typeface="Calibri"/>
              </a:rPr>
              <a:t>reguntar</a:t>
            </a:r>
            <a:r>
              <a:rPr lang="es-ES" sz="2400" b="1" dirty="0">
                <a:solidFill>
                  <a:schemeClr val="dk1"/>
                </a:solidFill>
                <a:latin typeface="Calibri Light"/>
                <a:ea typeface="Calibri"/>
                <a:cs typeface="Calibri"/>
                <a:sym typeface="Calibri"/>
              </a:rPr>
              <a:t>:</a:t>
            </a:r>
            <a:endParaRPr lang="es-ES" sz="2400" b="0" i="0" u="none" strike="noStrike" cap="none">
              <a:solidFill>
                <a:schemeClr val="dk1"/>
              </a:solidFill>
              <a:latin typeface="Calibri Light"/>
              <a:ea typeface="Calibri"/>
              <a:cs typeface="Calibri"/>
            </a:endParaRPr>
          </a:p>
          <a:p>
            <a:pPr marL="685800" lvl="1" indent="-228600">
              <a:lnSpc>
                <a:spcPct val="90000"/>
              </a:lnSpc>
              <a:spcBef>
                <a:spcPts val="500"/>
              </a:spcBef>
              <a:buClr>
                <a:schemeClr val="dk1"/>
              </a:buClr>
              <a:buSzPts val="2400"/>
              <a:buFont typeface="Arial"/>
              <a:buChar char="•"/>
            </a:pPr>
            <a:r>
              <a:rPr lang="es-ES" sz="2400" dirty="0">
                <a:latin typeface="Calibri Light"/>
                <a:cs typeface="Calibri"/>
              </a:rPr>
              <a:t>¿La persona tuvo algún traumatismo reciente?</a:t>
            </a:r>
          </a:p>
          <a:p>
            <a:pPr marL="685800" lvl="1" indent="-228600">
              <a:lnSpc>
                <a:spcPct val="90000"/>
              </a:lnSpc>
              <a:spcBef>
                <a:spcPts val="500"/>
              </a:spcBef>
              <a:buClr>
                <a:schemeClr val="dk1"/>
              </a:buClr>
              <a:buSzPts val="2400"/>
              <a:buFont typeface="Arial"/>
              <a:buChar char="•"/>
            </a:pPr>
            <a:r>
              <a:rPr lang="es-ES" sz="2400" dirty="0">
                <a:latin typeface="Calibri Light"/>
                <a:cs typeface="Calibri"/>
              </a:rPr>
              <a:t>¿Viajó recientemente? </a:t>
            </a:r>
            <a:endParaRPr lang="es-ES" sz="2400">
              <a:latin typeface="Calibri Light"/>
              <a:cs typeface="Calibri" panose="020F0502020204030204" pitchFamily="34" charset="0"/>
            </a:endParaRPr>
          </a:p>
          <a:p>
            <a:pPr marL="685800" marR="0" lvl="1" indent="-76200" algn="l" rtl="0">
              <a:lnSpc>
                <a:spcPct val="90000"/>
              </a:lnSpc>
              <a:spcBef>
                <a:spcPts val="500"/>
              </a:spcBef>
              <a:spcAft>
                <a:spcPts val="0"/>
              </a:spcAft>
              <a:buClr>
                <a:schemeClr val="dk1"/>
              </a:buClr>
              <a:buSzPts val="2400"/>
              <a:buFont typeface="Arial"/>
              <a:buNone/>
            </a:pPr>
            <a:endParaRPr lang="es-ES" sz="2400" b="0" i="0" u="none" strike="noStrike" cap="none" dirty="0">
              <a:solidFill>
                <a:schemeClr val="dk1"/>
              </a:solidFill>
              <a:latin typeface="Calibri Light"/>
              <a:ea typeface="Calibri"/>
              <a:cs typeface="Calibri" panose="020F0502020204030204" pitchFamily="34" charset="0"/>
            </a:endParaRPr>
          </a:p>
          <a:p>
            <a:pPr marR="0" lvl="0" algn="l" rtl="0">
              <a:lnSpc>
                <a:spcPct val="90000"/>
              </a:lnSpc>
              <a:spcBef>
                <a:spcPts val="1000"/>
              </a:spcBef>
              <a:spcAft>
                <a:spcPts val="0"/>
              </a:spcAft>
              <a:buClr>
                <a:srgbClr val="FF0000"/>
              </a:buClr>
              <a:buSzPts val="2800"/>
            </a:pPr>
            <a:r>
              <a:rPr lang="es-ES" sz="2400" b="1" dirty="0">
                <a:solidFill>
                  <a:schemeClr val="accent2"/>
                </a:solidFill>
                <a:latin typeface="Calibri Light"/>
                <a:ea typeface="Calibri"/>
                <a:cs typeface="Calibri"/>
                <a:sym typeface="Calibri"/>
              </a:rPr>
              <a:t>P</a:t>
            </a:r>
            <a:r>
              <a:rPr lang="es-ES" sz="2400" b="1" i="0" u="none" strike="noStrike" cap="none" dirty="0">
                <a:solidFill>
                  <a:schemeClr val="accent2"/>
                </a:solidFill>
                <a:latin typeface="Calibri Light"/>
                <a:ea typeface="Calibri"/>
                <a:cs typeface="Calibri"/>
                <a:sym typeface="Calibri"/>
              </a:rPr>
              <a:t>ensar</a:t>
            </a:r>
            <a:r>
              <a:rPr lang="es-ES" sz="2400" b="1" dirty="0">
                <a:solidFill>
                  <a:schemeClr val="accent2"/>
                </a:solidFill>
                <a:latin typeface="Calibri Light"/>
                <a:ea typeface="Calibri"/>
                <a:cs typeface="Calibri"/>
                <a:sym typeface="Calibri"/>
              </a:rPr>
              <a:t>:</a:t>
            </a:r>
            <a:endParaRPr lang="es-ES" sz="2400" i="0" u="none" strike="noStrike" cap="none">
              <a:solidFill>
                <a:schemeClr val="accent2"/>
              </a:solidFill>
              <a:latin typeface="Calibri Light"/>
              <a:ea typeface="Calibri"/>
              <a:cs typeface="Calibri"/>
            </a:endParaRPr>
          </a:p>
          <a:p>
            <a:pPr marL="685800" lvl="1" indent="-228600">
              <a:lnSpc>
                <a:spcPct val="90000"/>
              </a:lnSpc>
              <a:spcBef>
                <a:spcPts val="500"/>
              </a:spcBef>
              <a:buClr>
                <a:schemeClr val="dk1"/>
              </a:buClr>
              <a:buSzPts val="2400"/>
              <a:buFont typeface="Arial"/>
              <a:buChar char="•"/>
            </a:pPr>
            <a:r>
              <a:rPr lang="es-ES" sz="2400" dirty="0">
                <a:latin typeface="Calibri Light"/>
              </a:rPr>
              <a:t>El trauma puede causar mala perfusión y EMA</a:t>
            </a:r>
          </a:p>
          <a:p>
            <a:pPr marL="685800" lvl="1" indent="-228600">
              <a:lnSpc>
                <a:spcPct val="90000"/>
              </a:lnSpc>
              <a:spcBef>
                <a:spcPts val="500"/>
              </a:spcBef>
              <a:buClr>
                <a:schemeClr val="dk1"/>
              </a:buClr>
              <a:buSzPts val="2400"/>
              <a:buFont typeface="Arial"/>
              <a:buChar char="•"/>
            </a:pPr>
            <a:r>
              <a:rPr lang="es-ES" sz="2400" dirty="0">
                <a:latin typeface="Calibri Light"/>
              </a:rPr>
              <a:t>Infecciones específicas adquiridas durante los viajes pueden provocar una alteración del estado mental</a:t>
            </a:r>
          </a:p>
          <a:p>
            <a:pPr marL="685800" lvl="1" indent="-228600">
              <a:lnSpc>
                <a:spcPct val="90000"/>
              </a:lnSpc>
              <a:spcBef>
                <a:spcPts val="500"/>
              </a:spcBef>
              <a:buSzPts val="2400"/>
              <a:buFont typeface="Arial"/>
              <a:buChar char="•"/>
            </a:pPr>
            <a:r>
              <a:rPr lang="es-ES" sz="2400" dirty="0">
                <a:latin typeface="Calibri Light"/>
                <a:ea typeface="Calibri Light"/>
                <a:cs typeface="Calibri Light"/>
              </a:rPr>
              <a:t>La malaria es una consideración clave</a:t>
            </a:r>
          </a:p>
        </p:txBody>
      </p:sp>
      <p:pic>
        <p:nvPicPr>
          <p:cNvPr id="327" name="Google Shape;327;p3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97902" y="4652291"/>
            <a:ext cx="1076641" cy="1132074"/>
          </a:xfrm>
          <a:prstGeom prst="rect">
            <a:avLst/>
          </a:prstGeom>
          <a:noFill/>
          <a:ln>
            <a:noFill/>
          </a:ln>
        </p:spPr>
      </p:pic>
      <p:pic>
        <p:nvPicPr>
          <p:cNvPr id="2" name="Picture 4">
            <a:extLst>
              <a:ext uri="{FF2B5EF4-FFF2-40B4-BE49-F238E27FC236}">
                <a16:creationId xmlns:a16="http://schemas.microsoft.com/office/drawing/2014/main" id="{C35FFAE0-F5FF-6B92-073C-8EA925E538F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136333" y="851159"/>
            <a:ext cx="3055667" cy="2131528"/>
          </a:xfrm>
          <a:prstGeom prst="rect">
            <a:avLst/>
          </a:prstGeom>
        </p:spPr>
      </p:pic>
      <p:sp>
        <p:nvSpPr>
          <p:cNvPr id="3" name="TextBox 5">
            <a:extLst>
              <a:ext uri="{FF2B5EF4-FFF2-40B4-BE49-F238E27FC236}">
                <a16:creationId xmlns:a16="http://schemas.microsoft.com/office/drawing/2014/main" id="{E0885EAE-A6B3-A032-27E5-048DB2596A5F}"/>
              </a:ext>
            </a:extLst>
          </p:cNvPr>
          <p:cNvSpPr txBox="1"/>
          <p:nvPr/>
        </p:nvSpPr>
        <p:spPr>
          <a:xfrm>
            <a:off x="9842886" y="2982687"/>
            <a:ext cx="1763486" cy="2616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b="1" dirty="0">
                <a:solidFill>
                  <a:srgbClr val="4D5156"/>
                </a:solidFill>
                <a:latin typeface="Arial"/>
              </a:rPr>
              <a:t>©</a:t>
            </a:r>
            <a:r>
              <a:rPr lang="en-US" sz="1100" b="1" dirty="0"/>
              <a:t>WHO/Laerdal Medical</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32"/>
          <p:cNvSpPr txBox="1">
            <a:spLocks noGrp="1"/>
          </p:cNvSpPr>
          <p:nvPr>
            <p:ph type="title"/>
          </p:nvPr>
        </p:nvSpPr>
        <p:spPr>
          <a:xfrm>
            <a:off x="525965" y="129558"/>
            <a:ext cx="10515600" cy="727695"/>
          </a:xfrm>
          <a:prstGeom prst="rect">
            <a:avLst/>
          </a:prstGeom>
          <a:noFill/>
          <a:ln>
            <a:noFill/>
          </a:ln>
        </p:spPr>
        <p:txBody>
          <a:bodyPr spcFirstLastPara="1" wrap="square" lIns="91425" tIns="45700" rIns="91425" bIns="45700" anchor="ctr" anchorCtr="0">
            <a:normAutofit fontScale="90000"/>
          </a:bodyPr>
          <a:lstStyle/>
          <a:p>
            <a:pPr lvl="0">
              <a:buSzPts val="4400"/>
            </a:pPr>
            <a:r>
              <a:rPr lang="es-ES" dirty="0"/>
              <a:t>E: Eventos relacionados con la enfermedad o lesión</a:t>
            </a:r>
            <a:endParaRPr lang="es-ES" dirty="0">
              <a:ea typeface="Calibri"/>
              <a:cs typeface="Calibri"/>
            </a:endParaRPr>
          </a:p>
        </p:txBody>
      </p:sp>
      <p:sp>
        <p:nvSpPr>
          <p:cNvPr id="334" name="Google Shape;334;p32"/>
          <p:cNvSpPr txBox="1"/>
          <p:nvPr/>
        </p:nvSpPr>
        <p:spPr>
          <a:xfrm>
            <a:off x="728870" y="965637"/>
            <a:ext cx="9922762" cy="5556040"/>
          </a:xfrm>
          <a:prstGeom prst="rect">
            <a:avLst/>
          </a:prstGeom>
          <a:noFill/>
          <a:ln>
            <a:noFill/>
          </a:ln>
        </p:spPr>
        <p:txBody>
          <a:bodyPr spcFirstLastPara="1" wrap="square" lIns="91425" tIns="45700" rIns="91425" bIns="45700" anchor="t" anchorCtr="0">
            <a:noAutofit/>
          </a:bodyPr>
          <a:lstStyle/>
          <a:p>
            <a:pPr marR="0" lvl="0" algn="l" rtl="0">
              <a:lnSpc>
                <a:spcPct val="90000"/>
              </a:lnSpc>
              <a:spcBef>
                <a:spcPts val="0"/>
              </a:spcBef>
              <a:spcAft>
                <a:spcPts val="0"/>
              </a:spcAft>
              <a:buClr>
                <a:schemeClr val="dk1"/>
              </a:buClr>
              <a:buSzPts val="2400"/>
            </a:pPr>
            <a:r>
              <a:rPr lang="es-ES" sz="2400" b="1" dirty="0">
                <a:solidFill>
                  <a:schemeClr val="dk1"/>
                </a:solidFill>
                <a:latin typeface="Calibri Light"/>
                <a:ea typeface="Calibri Light"/>
                <a:cs typeface="Calibri Light"/>
                <a:sym typeface="Calibri"/>
              </a:rPr>
              <a:t>P</a:t>
            </a:r>
            <a:r>
              <a:rPr lang="es-ES" sz="2400" b="1" i="0" u="none" strike="noStrike" cap="none" dirty="0">
                <a:solidFill>
                  <a:schemeClr val="dk1"/>
                </a:solidFill>
                <a:latin typeface="Calibri Light"/>
                <a:ea typeface="Calibri Light"/>
                <a:cs typeface="Calibri Light"/>
                <a:sym typeface="Calibri"/>
              </a:rPr>
              <a:t>reguntar</a:t>
            </a:r>
            <a:r>
              <a:rPr lang="es-ES" sz="2400" b="1" dirty="0">
                <a:solidFill>
                  <a:schemeClr val="dk1"/>
                </a:solidFill>
                <a:latin typeface="Calibri Light"/>
                <a:ea typeface="Calibri Light"/>
                <a:cs typeface="Calibri Light"/>
                <a:sym typeface="Calibri"/>
              </a:rPr>
              <a:t>:</a:t>
            </a:r>
            <a:endParaRPr lang="es-ES" sz="2400" b="0" i="0" u="none" strike="noStrike" cap="none" dirty="0">
              <a:solidFill>
                <a:schemeClr val="dk1"/>
              </a:solidFill>
              <a:latin typeface="Calibri Light"/>
              <a:ea typeface="Calibri Light"/>
              <a:cs typeface="Calibri Light"/>
            </a:endParaRPr>
          </a:p>
          <a:p>
            <a:pPr marL="685800" lvl="1" indent="-228600">
              <a:lnSpc>
                <a:spcPct val="90000"/>
              </a:lnSpc>
              <a:spcBef>
                <a:spcPts val="500"/>
              </a:spcBef>
              <a:buClr>
                <a:schemeClr val="dk1"/>
              </a:buClr>
              <a:buSzPts val="2400"/>
              <a:buFont typeface="Arial"/>
              <a:buChar char="•"/>
            </a:pPr>
            <a:r>
              <a:rPr lang="es-ES" sz="2400" dirty="0">
                <a:latin typeface="Calibri Light"/>
                <a:ea typeface="Calibri Light"/>
                <a:cs typeface="Calibri Light"/>
              </a:rPr>
              <a:t>Exposiciones recientes: Contacto con una persona enferma, picaduras recientes, sustancias químicas, ambientes cálidos o fríos</a:t>
            </a:r>
          </a:p>
          <a:p>
            <a:pPr marL="685800" lvl="1" indent="-228600">
              <a:lnSpc>
                <a:spcPct val="90000"/>
              </a:lnSpc>
              <a:spcBef>
                <a:spcPts val="500"/>
              </a:spcBef>
              <a:buClr>
                <a:schemeClr val="dk1"/>
              </a:buClr>
              <a:buSzPts val="2400"/>
              <a:buFont typeface="Arial"/>
              <a:buChar char="•"/>
            </a:pPr>
            <a:r>
              <a:rPr lang="es-ES" sz="2400" dirty="0">
                <a:latin typeface="Calibri Light"/>
                <a:ea typeface="Calibri Light"/>
                <a:cs typeface="Calibri Light"/>
              </a:rPr>
              <a:t>¿La persona consumió drogas o alcohol recientemente? </a:t>
            </a:r>
          </a:p>
          <a:p>
            <a:pPr marL="685800" lvl="1" indent="-228600">
              <a:lnSpc>
                <a:spcPct val="90000"/>
              </a:lnSpc>
              <a:spcBef>
                <a:spcPts val="500"/>
              </a:spcBef>
              <a:buSzPts val="2400"/>
              <a:buChar char="•"/>
            </a:pPr>
            <a:endParaRPr lang="es-ES" sz="2400" dirty="0">
              <a:latin typeface="Calibri Light"/>
              <a:ea typeface="Calibri Light"/>
              <a:cs typeface="Calibri Light"/>
              <a:sym typeface="Calibri"/>
            </a:endParaRPr>
          </a:p>
          <a:p>
            <a:pPr>
              <a:lnSpc>
                <a:spcPct val="90000"/>
              </a:lnSpc>
              <a:spcBef>
                <a:spcPts val="1000"/>
              </a:spcBef>
              <a:buClr>
                <a:srgbClr val="FF0000"/>
              </a:buClr>
              <a:buSzPts val="2400"/>
            </a:pPr>
            <a:r>
              <a:rPr lang="es-ES" sz="2400" b="1" dirty="0">
                <a:solidFill>
                  <a:schemeClr val="accent2"/>
                </a:solidFill>
                <a:latin typeface="Calibri Light"/>
                <a:ea typeface="Calibri Light"/>
                <a:cs typeface="Calibri Light"/>
                <a:sym typeface="Calibri"/>
              </a:rPr>
              <a:t>P</a:t>
            </a:r>
            <a:r>
              <a:rPr lang="es-ES" sz="2400" b="1" i="0" u="none" strike="noStrike" cap="none" dirty="0">
                <a:solidFill>
                  <a:schemeClr val="accent2"/>
                </a:solidFill>
                <a:latin typeface="Calibri Light"/>
                <a:ea typeface="Calibri Light"/>
                <a:cs typeface="Calibri Light"/>
                <a:sym typeface="Calibri"/>
              </a:rPr>
              <a:t>ensar</a:t>
            </a:r>
            <a:r>
              <a:rPr lang="es-ES" sz="2400" b="1" dirty="0">
                <a:solidFill>
                  <a:schemeClr val="accent2"/>
                </a:solidFill>
                <a:latin typeface="Calibri Light"/>
                <a:ea typeface="Calibri Light"/>
                <a:cs typeface="Calibri Light"/>
                <a:sym typeface="Calibri"/>
              </a:rPr>
              <a:t>: </a:t>
            </a:r>
            <a:endParaRPr lang="es-ES" sz="2400" b="1" dirty="0">
              <a:solidFill>
                <a:schemeClr val="accent2"/>
              </a:solidFill>
              <a:latin typeface="Calibri Light"/>
              <a:ea typeface="Calibri Light"/>
              <a:cs typeface="Calibri Light"/>
            </a:endParaRPr>
          </a:p>
          <a:p>
            <a:pPr marL="685800" lvl="6" indent="-285750">
              <a:lnSpc>
                <a:spcPct val="90000"/>
              </a:lnSpc>
              <a:spcBef>
                <a:spcPts val="1000"/>
              </a:spcBef>
              <a:buSzPts val="2400"/>
              <a:buChar char="•"/>
            </a:pPr>
            <a:r>
              <a:rPr lang="es-ES" sz="2400" dirty="0">
                <a:latin typeface="Calibri Light"/>
                <a:ea typeface="Calibri Light"/>
              </a:rPr>
              <a:t>El contacto con personas enfermas puede sugerir una infección</a:t>
            </a:r>
            <a:endParaRPr lang="es-ES" dirty="0">
              <a:latin typeface="Calibri Light"/>
              <a:ea typeface="Calibri Light"/>
            </a:endParaRPr>
          </a:p>
          <a:p>
            <a:pPr marL="685800" lvl="6" indent="-285750">
              <a:lnSpc>
                <a:spcPct val="90000"/>
              </a:lnSpc>
              <a:spcBef>
                <a:spcPts val="1000"/>
              </a:spcBef>
              <a:buSzPts val="2400"/>
              <a:buChar char="•"/>
            </a:pPr>
            <a:r>
              <a:rPr lang="es-ES" sz="2400" dirty="0">
                <a:latin typeface="Calibri Light"/>
                <a:ea typeface="Calibri Light"/>
              </a:rPr>
              <a:t>La exposición a productos químicos (pesticidas) puede sugerir intoxicación</a:t>
            </a:r>
          </a:p>
          <a:p>
            <a:pPr marL="685800" lvl="6" indent="-285750">
              <a:lnSpc>
                <a:spcPct val="90000"/>
              </a:lnSpc>
              <a:spcBef>
                <a:spcPts val="1000"/>
              </a:spcBef>
              <a:buSzPts val="2400"/>
              <a:buChar char="•"/>
            </a:pPr>
            <a:r>
              <a:rPr lang="es-ES" sz="2400" dirty="0">
                <a:latin typeface="Calibri Light"/>
                <a:ea typeface="Calibri Light"/>
              </a:rPr>
              <a:t>Las mordeduras pueden sugerir envenenamiento</a:t>
            </a:r>
            <a:endParaRPr lang="es-ES" dirty="0">
              <a:latin typeface="Calibri Light"/>
              <a:ea typeface="Calibri Light"/>
            </a:endParaRPr>
          </a:p>
          <a:p>
            <a:pPr marL="685800" lvl="6" indent="-285750">
              <a:lnSpc>
                <a:spcPct val="90000"/>
              </a:lnSpc>
              <a:spcBef>
                <a:spcPts val="1000"/>
              </a:spcBef>
              <a:buSzPts val="2400"/>
              <a:buChar char="•"/>
            </a:pPr>
            <a:r>
              <a:rPr lang="es-ES" sz="2400" dirty="0">
                <a:latin typeface="Calibri Light"/>
                <a:ea typeface="Calibri Light"/>
              </a:rPr>
              <a:t>La exposición a temperaturas extremas sugiere hiper/hipotermia.</a:t>
            </a:r>
            <a:endParaRPr lang="es-ES" dirty="0">
              <a:latin typeface="Calibri Light"/>
              <a:ea typeface="Calibri Light"/>
            </a:endParaRPr>
          </a:p>
          <a:p>
            <a:pPr marL="685800" lvl="6" indent="-285750">
              <a:lnSpc>
                <a:spcPct val="90000"/>
              </a:lnSpc>
              <a:spcBef>
                <a:spcPts val="1000"/>
              </a:spcBef>
              <a:buSzPts val="2400"/>
              <a:buChar char="•"/>
            </a:pPr>
            <a:r>
              <a:rPr lang="es-ES" sz="2400" dirty="0">
                <a:latin typeface="Calibri Light"/>
                <a:ea typeface="Calibri Light"/>
              </a:rPr>
              <a:t>La ingestión de drogas puede causar agitación o letargo</a:t>
            </a:r>
            <a:endParaRPr lang="es-ES" dirty="0">
              <a:latin typeface="Calibri Light"/>
              <a:ea typeface="Calibri Light"/>
            </a:endParaRPr>
          </a:p>
          <a:p>
            <a:pPr marL="685800" lvl="6" indent="-285750">
              <a:lnSpc>
                <a:spcPct val="90000"/>
              </a:lnSpc>
              <a:spcBef>
                <a:spcPts val="1000"/>
              </a:spcBef>
              <a:buSzPts val="2400"/>
              <a:buChar char="•"/>
            </a:pPr>
            <a:r>
              <a:rPr lang="es-ES" sz="2400" dirty="0">
                <a:latin typeface="Calibri Light"/>
                <a:ea typeface="Calibri Light"/>
              </a:rPr>
              <a:t>La intoxicación por alcohol y la abstinencia pueden causar EMA</a:t>
            </a:r>
            <a:endParaRPr lang="es-ES" dirty="0">
              <a:latin typeface="Calibri Light"/>
              <a:ea typeface="Calibri Light"/>
            </a:endParaRPr>
          </a:p>
        </p:txBody>
      </p:sp>
      <p:pic>
        <p:nvPicPr>
          <p:cNvPr id="336" name="Google Shape;336;p3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27049" y="4321799"/>
            <a:ext cx="1076641" cy="1132074"/>
          </a:xfrm>
          <a:prstGeom prst="rect">
            <a:avLst/>
          </a:prstGeom>
          <a:noFill/>
          <a:ln>
            <a:noFill/>
          </a:ln>
        </p:spPr>
      </p:pic>
      <p:pic>
        <p:nvPicPr>
          <p:cNvPr id="2" name="Picture 7" descr="A picture containing silhouette, vector graphics&#10;&#10;Description automatically generated">
            <a:extLst>
              <a:ext uri="{FF2B5EF4-FFF2-40B4-BE49-F238E27FC236}">
                <a16:creationId xmlns:a16="http://schemas.microsoft.com/office/drawing/2014/main" id="{5C1E704D-A418-06D1-9538-482DD84A2F1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79700" y="3074949"/>
            <a:ext cx="2542890" cy="1766205"/>
          </a:xfrm>
          <a:prstGeom prst="rect">
            <a:avLst/>
          </a:prstGeom>
        </p:spPr>
      </p:pic>
      <p:sp>
        <p:nvSpPr>
          <p:cNvPr id="3" name="TextBox 8">
            <a:extLst>
              <a:ext uri="{FF2B5EF4-FFF2-40B4-BE49-F238E27FC236}">
                <a16:creationId xmlns:a16="http://schemas.microsoft.com/office/drawing/2014/main" id="{AE103177-51E7-EA9C-15CB-9B832C02A113}"/>
              </a:ext>
            </a:extLst>
          </p:cNvPr>
          <p:cNvSpPr txBox="1"/>
          <p:nvPr/>
        </p:nvSpPr>
        <p:spPr>
          <a:xfrm>
            <a:off x="10237075" y="4842094"/>
            <a:ext cx="1763486" cy="2616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b="1" dirty="0">
                <a:solidFill>
                  <a:srgbClr val="4D5156"/>
                </a:solidFill>
                <a:latin typeface="Arial"/>
              </a:rPr>
              <a:t>©</a:t>
            </a:r>
            <a:r>
              <a:rPr lang="en-US" sz="1100" b="1" dirty="0"/>
              <a:t>WHO/Laerdal Medical</a:t>
            </a: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4108" y="193058"/>
            <a:ext cx="10515600" cy="727695"/>
          </a:xfrm>
        </p:spPr>
        <p:txBody>
          <a:bodyPr/>
          <a:lstStyle/>
          <a:p>
            <a:r>
              <a:rPr lang="es-MX" dirty="0"/>
              <a:t>Pregunta 1 del libro de ejercicios</a:t>
            </a:r>
            <a:endParaRPr lang="en-US" dirty="0"/>
          </a:p>
        </p:txBody>
      </p:sp>
      <p:sp>
        <p:nvSpPr>
          <p:cNvPr id="3" name="Content Placeholder 2"/>
          <p:cNvSpPr>
            <a:spLocks noGrp="1"/>
          </p:cNvSpPr>
          <p:nvPr>
            <p:ph idx="1"/>
          </p:nvPr>
        </p:nvSpPr>
        <p:spPr>
          <a:xfrm>
            <a:off x="675821" y="1273402"/>
            <a:ext cx="10515600" cy="4629151"/>
          </a:xfrm>
        </p:spPr>
        <p:txBody>
          <a:bodyPr vert="horz" lIns="91440" tIns="45720" rIns="91440" bIns="45720" rtlCol="0" anchor="t">
            <a:noAutofit/>
          </a:bodyPr>
          <a:lstStyle/>
          <a:p>
            <a:pPr marL="0" lvl="0" indent="0">
              <a:lnSpc>
                <a:spcPct val="115000"/>
              </a:lnSpc>
              <a:spcBef>
                <a:spcPts val="0"/>
              </a:spcBef>
              <a:buClr>
                <a:schemeClr val="dk1"/>
              </a:buClr>
              <a:buSzPct val="45833"/>
              <a:buNone/>
            </a:pPr>
            <a:r>
              <a:rPr lang="es-MX" dirty="0"/>
              <a:t>Utilizando la sección indicada del libro de ejercicios, indique siete preguntas sobre signos y síntomas que usted haría al hacer un historial SAMPLE.</a:t>
            </a:r>
            <a:endParaRPr lang="en-US" b="1" dirty="0">
              <a:ea typeface="Economica"/>
              <a:cs typeface="Economica"/>
              <a:sym typeface="Economica"/>
            </a:endParaRPr>
          </a:p>
          <a:p>
            <a:pPr marL="0" indent="0">
              <a:lnSpc>
                <a:spcPct val="114999"/>
              </a:lnSpc>
              <a:spcBef>
                <a:spcPts val="0"/>
              </a:spcBef>
              <a:buNone/>
            </a:pPr>
            <a:endParaRPr lang="es-MX" dirty="0">
              <a:ea typeface="Calibri Light"/>
              <a:cs typeface="Calibri Light"/>
              <a:sym typeface="Economica"/>
            </a:endParaRPr>
          </a:p>
          <a:p>
            <a:pPr marL="0" lvl="0" indent="0">
              <a:lnSpc>
                <a:spcPct val="115000"/>
              </a:lnSpc>
              <a:spcBef>
                <a:spcPts val="0"/>
              </a:spcBef>
              <a:buClr>
                <a:schemeClr val="dk1"/>
              </a:buClr>
              <a:buSzPct val="45833"/>
              <a:buNone/>
            </a:pPr>
            <a:r>
              <a:rPr lang="en-US" b="1" dirty="0">
                <a:ea typeface="Economica"/>
                <a:cs typeface="Economica"/>
                <a:sym typeface="Economica"/>
              </a:rPr>
              <a:t>1.</a:t>
            </a:r>
          </a:p>
          <a:p>
            <a:pPr marL="0" lvl="0" indent="0">
              <a:lnSpc>
                <a:spcPct val="115000"/>
              </a:lnSpc>
              <a:spcBef>
                <a:spcPts val="0"/>
              </a:spcBef>
              <a:buClr>
                <a:schemeClr val="dk1"/>
              </a:buClr>
              <a:buSzPct val="45833"/>
              <a:buNone/>
            </a:pPr>
            <a:r>
              <a:rPr lang="en-US" b="1" dirty="0">
                <a:ea typeface="Economica"/>
                <a:cs typeface="Economica"/>
                <a:sym typeface="Economica"/>
              </a:rPr>
              <a:t>2.</a:t>
            </a:r>
          </a:p>
          <a:p>
            <a:pPr marL="0" lvl="0" indent="0">
              <a:lnSpc>
                <a:spcPct val="115000"/>
              </a:lnSpc>
              <a:spcBef>
                <a:spcPts val="0"/>
              </a:spcBef>
              <a:buClr>
                <a:schemeClr val="dk1"/>
              </a:buClr>
              <a:buSzPct val="45833"/>
              <a:buNone/>
            </a:pPr>
            <a:r>
              <a:rPr lang="en-US" b="1" dirty="0">
                <a:ea typeface="Economica"/>
                <a:cs typeface="Economica"/>
                <a:sym typeface="Economica"/>
              </a:rPr>
              <a:t>3.</a:t>
            </a:r>
          </a:p>
          <a:p>
            <a:pPr marL="0" lvl="0" indent="0">
              <a:lnSpc>
                <a:spcPct val="115000"/>
              </a:lnSpc>
              <a:spcBef>
                <a:spcPts val="0"/>
              </a:spcBef>
              <a:buClr>
                <a:schemeClr val="dk1"/>
              </a:buClr>
              <a:buSzPct val="45833"/>
              <a:buNone/>
            </a:pPr>
            <a:r>
              <a:rPr lang="en-US" b="1" dirty="0">
                <a:ea typeface="Economica"/>
                <a:cs typeface="Economica"/>
                <a:sym typeface="Economica"/>
              </a:rPr>
              <a:t>4.</a:t>
            </a:r>
          </a:p>
          <a:p>
            <a:pPr marL="0" lvl="0" indent="0">
              <a:lnSpc>
                <a:spcPct val="115000"/>
              </a:lnSpc>
              <a:spcBef>
                <a:spcPts val="0"/>
              </a:spcBef>
              <a:buClr>
                <a:schemeClr val="dk1"/>
              </a:buClr>
              <a:buSzPct val="45833"/>
              <a:buNone/>
            </a:pPr>
            <a:r>
              <a:rPr lang="en-US" b="1" dirty="0">
                <a:ea typeface="Economica"/>
                <a:cs typeface="Economica"/>
                <a:sym typeface="Economica"/>
              </a:rPr>
              <a:t>5.</a:t>
            </a:r>
          </a:p>
          <a:p>
            <a:pPr marL="0" lvl="0" indent="0">
              <a:lnSpc>
                <a:spcPct val="115000"/>
              </a:lnSpc>
              <a:spcBef>
                <a:spcPts val="0"/>
              </a:spcBef>
              <a:buClr>
                <a:schemeClr val="dk1"/>
              </a:buClr>
              <a:buSzPct val="45833"/>
              <a:buNone/>
            </a:pPr>
            <a:r>
              <a:rPr lang="en-US" b="1" dirty="0">
                <a:ea typeface="Economica"/>
                <a:cs typeface="Economica"/>
                <a:sym typeface="Economica"/>
              </a:rPr>
              <a:t>6.</a:t>
            </a:r>
          </a:p>
          <a:p>
            <a:pPr marL="0" lvl="0" indent="0">
              <a:lnSpc>
                <a:spcPct val="115000"/>
              </a:lnSpc>
              <a:spcBef>
                <a:spcPts val="0"/>
              </a:spcBef>
              <a:buClr>
                <a:schemeClr val="dk1"/>
              </a:buClr>
              <a:buSzPct val="45833"/>
              <a:buNone/>
            </a:pPr>
            <a:r>
              <a:rPr lang="en-US" b="1" dirty="0">
                <a:ea typeface="Economica"/>
                <a:cs typeface="Economica"/>
                <a:sym typeface="Economica"/>
              </a:rPr>
              <a:t>7.</a:t>
            </a:r>
          </a:p>
          <a:p>
            <a:pPr marL="0" lvl="0" indent="0">
              <a:lnSpc>
                <a:spcPct val="115000"/>
              </a:lnSpc>
              <a:spcBef>
                <a:spcPts val="0"/>
              </a:spcBef>
              <a:buClr>
                <a:schemeClr val="dk1"/>
              </a:buClr>
              <a:buSzPct val="45833"/>
              <a:buNone/>
            </a:pPr>
            <a:endParaRPr lang="en-US" b="1" dirty="0">
              <a:ea typeface="Economica"/>
              <a:cs typeface="Economica"/>
              <a:sym typeface="Economica"/>
            </a:endParaRPr>
          </a:p>
          <a:p>
            <a:endParaRPr lang="en-US" dirty="0"/>
          </a:p>
        </p:txBody>
      </p:sp>
      <p:pic>
        <p:nvPicPr>
          <p:cNvPr id="6" name="Picture 5"/>
          <p:cNvPicPr>
            <a:picLocks noChangeAspect="1"/>
          </p:cNvPicPr>
          <p:nvPr/>
        </p:nvPicPr>
        <p:blipFill>
          <a:blip r:embed="rId3"/>
          <a:stretch>
            <a:fillRect/>
          </a:stretch>
        </p:blipFill>
        <p:spPr>
          <a:xfrm>
            <a:off x="10371306" y="190500"/>
            <a:ext cx="1544924" cy="1215973"/>
          </a:xfrm>
          <a:prstGeom prst="rect">
            <a:avLst/>
          </a:prstGeom>
        </p:spPr>
      </p:pic>
    </p:spTree>
    <p:extLst>
      <p:ext uri="{BB962C8B-B14F-4D97-AF65-F5344CB8AC3E}">
        <p14:creationId xmlns:p14="http://schemas.microsoft.com/office/powerpoint/2010/main" val="22518891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5" name="Google Shape;45;p1">
            <a:extLst>
              <a:ext uri="{FF2B5EF4-FFF2-40B4-BE49-F238E27FC236}">
                <a16:creationId xmlns:a16="http://schemas.microsoft.com/office/drawing/2014/main" id="{CD716821-B786-8443-44B2-27D218762B59}"/>
              </a:ext>
            </a:extLst>
          </p:cNvPr>
          <p:cNvSpPr txBox="1">
            <a:spLocks noGrp="1"/>
          </p:cNvSpPr>
          <p:nvPr/>
        </p:nvSpPr>
        <p:spPr>
          <a:xfrm>
            <a:off x="-2349" y="1828935"/>
            <a:ext cx="12201211" cy="1398163"/>
          </a:xfrm>
          <a:prstGeom prst="rect">
            <a:avLst/>
          </a:prstGeom>
          <a:solidFill>
            <a:schemeClr val="accent1">
              <a:lumMod val="50000"/>
            </a:schemeClr>
          </a:solidFill>
          <a:ln>
            <a:solidFill>
              <a:schemeClr val="accent2">
                <a:lumMod val="20000"/>
                <a:lumOff val="80000"/>
              </a:schemeClr>
            </a:solidFill>
          </a:ln>
        </p:spPr>
        <p:txBody>
          <a:bodyPr spcFirstLastPara="1" wrap="square" lIns="466325" tIns="360000" rIns="360000" bIns="828000" anchor="b"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lt1"/>
              </a:buClr>
              <a:buSzPts val="1920"/>
              <a:buFont typeface="Arial"/>
              <a:buNone/>
              <a:defRPr sz="2400" b="1" i="0" u="none" strike="noStrike" cap="none">
                <a:solidFill>
                  <a:schemeClr val="lt1"/>
                </a:solidFill>
                <a:latin typeface="Arial"/>
                <a:ea typeface="Arial"/>
                <a:cs typeface="Arial"/>
                <a:sym typeface="Arial"/>
              </a:defRPr>
            </a:lvl1pPr>
            <a:lvl2pPr marL="914400" marR="0" lvl="1" indent="-381000" algn="ctr" rtl="0">
              <a:lnSpc>
                <a:spcPct val="110000"/>
              </a:lnSpc>
              <a:spcBef>
                <a:spcPts val="600"/>
              </a:spcBef>
              <a:spcAft>
                <a:spcPts val="0"/>
              </a:spcAft>
              <a:buClr>
                <a:schemeClr val="dk1"/>
              </a:buClr>
              <a:buSzPts val="2000"/>
              <a:buFont typeface="NTR"/>
              <a:buNone/>
              <a:defRPr sz="2000" b="0" i="0" u="none" strike="noStrike" cap="none">
                <a:solidFill>
                  <a:schemeClr val="dk1"/>
                </a:solidFill>
                <a:latin typeface="Quattrocento Sans"/>
                <a:ea typeface="Quattrocento Sans"/>
                <a:cs typeface="Quattrocento Sans"/>
                <a:sym typeface="Quattrocento Sans"/>
              </a:defRPr>
            </a:lvl2pPr>
            <a:lvl3pPr marL="1371600" marR="0" lvl="2" indent="-381000" algn="ctr" rtl="0">
              <a:lnSpc>
                <a:spcPct val="110000"/>
              </a:lnSpc>
              <a:spcBef>
                <a:spcPts val="600"/>
              </a:spcBef>
              <a:spcAft>
                <a:spcPts val="0"/>
              </a:spcAft>
              <a:buClr>
                <a:schemeClr val="dk1"/>
              </a:buClr>
              <a:buSzPts val="1800"/>
              <a:buFont typeface="Arial"/>
              <a:buNone/>
              <a:defRPr sz="1800" b="0" i="0" u="none" strike="noStrike" cap="none">
                <a:solidFill>
                  <a:schemeClr val="dk1"/>
                </a:solidFill>
                <a:latin typeface="Quattrocento Sans"/>
                <a:ea typeface="Quattrocento Sans"/>
                <a:cs typeface="Quattrocento Sans"/>
                <a:sym typeface="Quattrocento Sans"/>
              </a:defRPr>
            </a:lvl3pPr>
            <a:lvl4pPr marL="1828800" marR="0" lvl="3" indent="-355600" algn="ctr" rtl="0">
              <a:lnSpc>
                <a:spcPct val="110000"/>
              </a:lnSpc>
              <a:spcBef>
                <a:spcPts val="600"/>
              </a:spcBef>
              <a:spcAft>
                <a:spcPts val="0"/>
              </a:spcAft>
              <a:buClr>
                <a:schemeClr val="dk1"/>
              </a:buClr>
              <a:buSzPts val="1600"/>
              <a:buFont typeface="Arial"/>
              <a:buNone/>
              <a:defRPr sz="1600" b="0" i="0" u="none" strike="noStrike" cap="none">
                <a:solidFill>
                  <a:schemeClr val="dk1"/>
                </a:solidFill>
                <a:latin typeface="Quattrocento Sans"/>
                <a:ea typeface="Quattrocento Sans"/>
                <a:cs typeface="Quattrocento Sans"/>
                <a:sym typeface="Quattrocento Sans"/>
              </a:defRPr>
            </a:lvl4pPr>
            <a:lvl5pPr marL="2286000" marR="0" lvl="4" indent="-355600" algn="ctr" rtl="0">
              <a:lnSpc>
                <a:spcPct val="110000"/>
              </a:lnSpc>
              <a:spcBef>
                <a:spcPts val="600"/>
              </a:spcBef>
              <a:spcAft>
                <a:spcPts val="0"/>
              </a:spcAft>
              <a:buClr>
                <a:schemeClr val="dk1"/>
              </a:buClr>
              <a:buSzPts val="1600"/>
              <a:buFont typeface="Arial"/>
              <a:buNone/>
              <a:defRPr sz="1600" b="0" i="0" u="none" strike="noStrike" cap="none">
                <a:solidFill>
                  <a:schemeClr val="dk1"/>
                </a:solidFill>
                <a:latin typeface="Quattrocento Sans"/>
                <a:ea typeface="Quattrocento Sans"/>
                <a:cs typeface="Quattrocento Sans"/>
                <a:sym typeface="Quattrocento Sans"/>
              </a:defRPr>
            </a:lvl5pPr>
            <a:lvl6pPr marL="2743200" marR="0" lvl="5" indent="-342900" algn="ctr" rtl="0">
              <a:lnSpc>
                <a:spcPct val="90000"/>
              </a:lnSpc>
              <a:spcBef>
                <a:spcPts val="6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marL="228600" indent="-228600"/>
            <a:endParaRPr lang="en-US">
              <a:solidFill>
                <a:srgbClr val="FFFFFF"/>
              </a:solidFill>
            </a:endParaRPr>
          </a:p>
          <a:p>
            <a:pPr marL="228600" lvl="0" indent="-228600" algn="l">
              <a:lnSpc>
                <a:spcPct val="90000"/>
              </a:lnSpc>
              <a:spcBef>
                <a:spcPts val="1000"/>
              </a:spcBef>
              <a:spcAft>
                <a:spcPts val="0"/>
              </a:spcAft>
              <a:buSzPts val="1920"/>
              <a:buFont typeface="Arial"/>
              <a:buNone/>
            </a:pPr>
            <a:endParaRPr lang="en-US">
              <a:solidFill>
                <a:srgbClr val="FFFFFF"/>
              </a:solidFill>
            </a:endParaRPr>
          </a:p>
          <a:p>
            <a:pPr marL="228600" indent="-228600"/>
            <a:endParaRPr lang="en-US">
              <a:solidFill>
                <a:srgbClr val="FFFFFF"/>
              </a:solidFill>
            </a:endParaRPr>
          </a:p>
        </p:txBody>
      </p:sp>
      <p:sp>
        <p:nvSpPr>
          <p:cNvPr id="98" name="Shape 98"/>
          <p:cNvSpPr txBox="1">
            <a:spLocks noGrp="1"/>
          </p:cNvSpPr>
          <p:nvPr>
            <p:ph type="title"/>
          </p:nvPr>
        </p:nvSpPr>
        <p:spPr>
          <a:xfrm>
            <a:off x="93050" y="1813346"/>
            <a:ext cx="10515600" cy="1430151"/>
          </a:xfrm>
        </p:spPr>
        <p:txBody>
          <a:bodyPr>
            <a:normAutofit/>
          </a:bodyPr>
          <a:lstStyle/>
          <a:p>
            <a:r>
              <a:rPr lang="en-US" sz="4000" b="1" dirty="0">
                <a:solidFill>
                  <a:srgbClr val="FFFFFF"/>
                </a:solidFill>
                <a:latin typeface="Source Sans Pro"/>
                <a:ea typeface="Source Sans Pro"/>
                <a:cs typeface="Roboto"/>
              </a:rPr>
              <a:t>Estado Mental</a:t>
            </a:r>
            <a:r>
              <a:rPr lang="en-US" dirty="0">
                <a:solidFill>
                  <a:srgbClr val="FFFFFF"/>
                </a:solidFill>
                <a:latin typeface="Source Sans Pro"/>
                <a:ea typeface="Source Sans Pro"/>
                <a:cs typeface="Roboto"/>
              </a:rPr>
              <a:t> Alterado (EMA)</a:t>
            </a:r>
            <a:endParaRPr lang="en-US" sz="4000" b="1" dirty="0">
              <a:solidFill>
                <a:srgbClr val="FFFFFF"/>
              </a:solidFill>
              <a:latin typeface="Source Sans Pro"/>
              <a:ea typeface="Source Sans Pro"/>
              <a:cs typeface="Roboto"/>
            </a:endParaRPr>
          </a:p>
        </p:txBody>
      </p:sp>
      <p:sp>
        <p:nvSpPr>
          <p:cNvPr id="7" name="Google Shape;50;p1">
            <a:extLst>
              <a:ext uri="{FF2B5EF4-FFF2-40B4-BE49-F238E27FC236}">
                <a16:creationId xmlns:a16="http://schemas.microsoft.com/office/drawing/2014/main" id="{CD118F75-F65B-C1DC-4DF4-6F8B90A993C3}"/>
              </a:ext>
            </a:extLst>
          </p:cNvPr>
          <p:cNvSpPr txBox="1"/>
          <p:nvPr/>
        </p:nvSpPr>
        <p:spPr>
          <a:xfrm>
            <a:off x="-236957" y="3428512"/>
            <a:ext cx="12105453" cy="523180"/>
          </a:xfrm>
          <a:prstGeom prst="rect">
            <a:avLst/>
          </a:prstGeom>
          <a:noFill/>
          <a:ln>
            <a:noFill/>
          </a:ln>
        </p:spPr>
        <p:txBody>
          <a:bodyPr spcFirstLastPara="1" wrap="square" lIns="365750" tIns="45700" rIns="45700"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SzPts val="2800"/>
            </a:pPr>
            <a:r>
              <a:rPr lang="es-ES" sz="2800" b="1" dirty="0">
                <a:solidFill>
                  <a:schemeClr val="accent1">
                    <a:lumMod val="50000"/>
                  </a:schemeClr>
                </a:solidFill>
                <a:latin typeface="Source Sans Pro"/>
                <a:ea typeface="Quattrocento Sans"/>
                <a:cs typeface="Quattrocento Sans"/>
                <a:sym typeface="Quattrocento Sans"/>
              </a:rPr>
              <a:t>Parte 2</a:t>
            </a:r>
            <a:r>
              <a:rPr lang="es-ES" sz="2800" b="1" i="0" u="none" strike="noStrike" cap="none" dirty="0">
                <a:solidFill>
                  <a:schemeClr val="accent1">
                    <a:lumMod val="50000"/>
                  </a:schemeClr>
                </a:solidFill>
                <a:latin typeface="Source Sans Pro"/>
                <a:ea typeface="Quattrocento Sans"/>
                <a:cs typeface="Quattrocento Sans"/>
                <a:sym typeface="Quattrocento Sans"/>
              </a:rPr>
              <a:t>:</a:t>
            </a:r>
            <a:r>
              <a:rPr lang="es-ES" sz="2800" b="1" dirty="0">
                <a:solidFill>
                  <a:schemeClr val="accent1">
                    <a:lumMod val="50000"/>
                  </a:schemeClr>
                </a:solidFill>
                <a:latin typeface="Source Sans Pro"/>
                <a:ea typeface="Quattrocento Sans"/>
                <a:cs typeface="Quattrocento Sans"/>
                <a:sym typeface="Quattrocento Sans"/>
              </a:rPr>
              <a:t> </a:t>
            </a:r>
            <a:r>
              <a:rPr lang="es-ES" sz="2800" b="1" dirty="0">
                <a:solidFill>
                  <a:schemeClr val="accent2"/>
                </a:solidFill>
                <a:latin typeface="Source Sans Pro"/>
                <a:ea typeface="Quattrocento Sans"/>
                <a:cs typeface="Quattrocento Sans"/>
                <a:sym typeface="Quattrocento Sans"/>
              </a:rPr>
              <a:t>Evaluación Secundaria </a:t>
            </a:r>
            <a:r>
              <a:rPr lang="es-ES" sz="2800" b="1" dirty="0">
                <a:solidFill>
                  <a:schemeClr val="accent1">
                    <a:lumMod val="50000"/>
                  </a:schemeClr>
                </a:solidFill>
                <a:latin typeface="Source Sans Pro"/>
                <a:ea typeface="Quattrocento Sans"/>
                <a:cs typeface="Quattrocento Sans"/>
                <a:sym typeface="Quattrocento Sans"/>
              </a:rPr>
              <a:t>y causas de EMA</a:t>
            </a:r>
            <a:endParaRPr lang="es-ES" sz="2800" i="0" u="none" strike="noStrike" cap="none" dirty="0">
              <a:solidFill>
                <a:schemeClr val="accent1">
                  <a:lumMod val="50000"/>
                </a:schemeClr>
              </a:solidFill>
              <a:latin typeface="Source Sans Pro"/>
              <a:ea typeface="Quattrocento Sans"/>
              <a:cs typeface="Quattrocento Sans"/>
            </a:endParaRPr>
          </a:p>
        </p:txBody>
      </p:sp>
      <p:pic>
        <p:nvPicPr>
          <p:cNvPr id="3" name="Picture 1" descr="A close-up of a syringe and a tube&#10;&#10;Description automatically generated with low confidence">
            <a:extLst>
              <a:ext uri="{FF2B5EF4-FFF2-40B4-BE49-F238E27FC236}">
                <a16:creationId xmlns:a16="http://schemas.microsoft.com/office/drawing/2014/main" id="{A76F2418-BDF3-50B6-853B-032848E19B7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911973" y="69085"/>
            <a:ext cx="1138649" cy="16192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777182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MX" dirty="0">
                <a:ea typeface="+mn-lt"/>
                <a:cs typeface="+mn-lt"/>
              </a:rPr>
              <a:t>¡Cuando atienda a pacientes con estado mental alterado, compruebe siempre la seguridad!</a:t>
            </a:r>
            <a:endParaRPr lang="es-ES" dirty="0"/>
          </a:p>
        </p:txBody>
      </p:sp>
      <p:sp>
        <p:nvSpPr>
          <p:cNvPr id="3" name="Content Placeholder 2"/>
          <p:cNvSpPr>
            <a:spLocks noGrp="1"/>
          </p:cNvSpPr>
          <p:nvPr>
            <p:ph idx="1"/>
          </p:nvPr>
        </p:nvSpPr>
        <p:spPr>
          <a:xfrm>
            <a:off x="810986" y="1881001"/>
            <a:ext cx="10089243" cy="4754789"/>
          </a:xfrm>
        </p:spPr>
        <p:txBody>
          <a:bodyPr vert="horz" lIns="91440" tIns="45720" rIns="91440" bIns="45720" rtlCol="0" anchor="t">
            <a:noAutofit/>
          </a:bodyPr>
          <a:lstStyle/>
          <a:p>
            <a:r>
              <a:rPr lang="es-MX" sz="2200" dirty="0"/>
              <a:t>Un comportamiento agitado y violento es común</a:t>
            </a:r>
          </a:p>
          <a:p>
            <a:r>
              <a:rPr lang="es-MX" sz="2200" dirty="0"/>
              <a:t>Determine y trate la causa si es posible, priorizando la seguridad de los pacientes y los proveedores</a:t>
            </a:r>
            <a:endParaRPr lang="en-US" sz="2200" dirty="0"/>
          </a:p>
          <a:p>
            <a:r>
              <a:rPr lang="es-MX" sz="2200" dirty="0"/>
              <a:t>Mantenga la calma y trabaje en equipo</a:t>
            </a:r>
          </a:p>
          <a:p>
            <a:r>
              <a:rPr lang="es-MX" sz="2200" dirty="0">
                <a:ea typeface="+mj-lt"/>
                <a:cs typeface="+mj-lt"/>
              </a:rPr>
              <a:t>Asegúrese de que el espacio esté libre de armas y de que tenga una ruta de escape</a:t>
            </a:r>
          </a:p>
          <a:p>
            <a:r>
              <a:rPr lang="es-MX" sz="2200" dirty="0"/>
              <a:t>Evite que el paciente se sienta amenazado</a:t>
            </a:r>
          </a:p>
          <a:p>
            <a:r>
              <a:rPr lang="es-MX" sz="2200" dirty="0"/>
              <a:t>No se siente demasiado cerca y háblele con voz tranquila y compasiva</a:t>
            </a:r>
            <a:endParaRPr lang="es-MX" sz="2200" dirty="0">
              <a:cs typeface="Calibri Light"/>
            </a:endParaRPr>
          </a:p>
          <a:p>
            <a:r>
              <a:rPr lang="es-MX" sz="2200" dirty="0"/>
              <a:t>Explíquele continuamente lo que está ocurriendo</a:t>
            </a:r>
          </a:p>
          <a:p>
            <a:r>
              <a:rPr lang="es-MX" sz="2200" dirty="0"/>
              <a:t>Acérquese al paciente en grupo y pida ayuda si es necesario</a:t>
            </a:r>
            <a:endParaRPr lang="es-MX" sz="2200" dirty="0">
              <a:cs typeface="Calibri Light"/>
            </a:endParaRPr>
          </a:p>
          <a:p>
            <a:r>
              <a:rPr lang="es-MX" sz="2200" dirty="0"/>
              <a:t>Controle los signos vitales, incluidas la temperatura y la glucosa, y trate posibles anomalías</a:t>
            </a:r>
          </a:p>
          <a:p>
            <a:r>
              <a:rPr lang="es-MX" sz="2200" dirty="0"/>
              <a:t>Pida ayuda oportunamente</a:t>
            </a:r>
            <a:endParaRPr lang="en-US" sz="2200" dirty="0"/>
          </a:p>
        </p:txBody>
      </p:sp>
      <p:pic>
        <p:nvPicPr>
          <p:cNvPr id="4" name="Picture 3">
            <a:extLst>
              <a:ext uri="{FF2B5EF4-FFF2-40B4-BE49-F238E27FC236}">
                <a16:creationId xmlns:a16="http://schemas.microsoft.com/office/drawing/2014/main" id="{81102624-9110-0EC5-0DDB-41A620ED9C3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16436" y="72631"/>
            <a:ext cx="2716745" cy="1895108"/>
          </a:xfrm>
          <a:prstGeom prst="rect">
            <a:avLst/>
          </a:prstGeom>
        </p:spPr>
      </p:pic>
      <p:sp>
        <p:nvSpPr>
          <p:cNvPr id="5" name="TextBox 1">
            <a:extLst>
              <a:ext uri="{FF2B5EF4-FFF2-40B4-BE49-F238E27FC236}">
                <a16:creationId xmlns:a16="http://schemas.microsoft.com/office/drawing/2014/main" id="{524422A7-E1A5-E6E9-B84A-DFA82116036D}"/>
              </a:ext>
            </a:extLst>
          </p:cNvPr>
          <p:cNvSpPr txBox="1"/>
          <p:nvPr/>
        </p:nvSpPr>
        <p:spPr>
          <a:xfrm>
            <a:off x="10358707" y="1967739"/>
            <a:ext cx="1763486" cy="2616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b="1" dirty="0">
                <a:solidFill>
                  <a:srgbClr val="4D5156"/>
                </a:solidFill>
                <a:latin typeface="Arial"/>
              </a:rPr>
              <a:t>©</a:t>
            </a:r>
            <a:r>
              <a:rPr lang="en-US" sz="1100" b="1" dirty="0"/>
              <a:t>WHO/Laerdal Medical</a:t>
            </a:r>
            <a:endParaRPr lang="en-US" dirty="0"/>
          </a:p>
        </p:txBody>
      </p:sp>
    </p:spTree>
    <p:extLst>
      <p:ext uri="{BB962C8B-B14F-4D97-AF65-F5344CB8AC3E}">
        <p14:creationId xmlns:p14="http://schemas.microsoft.com/office/powerpoint/2010/main" val="6430128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965" y="147701"/>
            <a:ext cx="10515600" cy="727695"/>
          </a:xfrm>
        </p:spPr>
        <p:txBody>
          <a:bodyPr>
            <a:normAutofit/>
          </a:bodyPr>
          <a:lstStyle/>
          <a:p>
            <a:r>
              <a:rPr lang="es-MX" dirty="0"/>
              <a:t>Resultados de la evaluación secundaria</a:t>
            </a:r>
            <a:endParaRPr lang="es-MX" dirty="0">
              <a:cs typeface="Calibri"/>
            </a:endParaRPr>
          </a:p>
        </p:txBody>
      </p:sp>
      <p:sp>
        <p:nvSpPr>
          <p:cNvPr id="3" name="Content Placeholder 2"/>
          <p:cNvSpPr>
            <a:spLocks noGrp="1"/>
          </p:cNvSpPr>
          <p:nvPr>
            <p:ph idx="1"/>
          </p:nvPr>
        </p:nvSpPr>
        <p:spPr/>
        <p:txBody>
          <a:bodyPr vert="horz" lIns="91440" tIns="45720" rIns="91440" bIns="45720" rtlCol="0" anchor="t">
            <a:normAutofit/>
          </a:bodyPr>
          <a:lstStyle/>
          <a:p>
            <a:r>
              <a:rPr lang="es-MX" sz="2400" b="1" dirty="0"/>
              <a:t>Evalúe </a:t>
            </a:r>
            <a:r>
              <a:rPr lang="es-MX" sz="2400" dirty="0"/>
              <a:t>el nivel de consciencia con la escala AVDI</a:t>
            </a:r>
          </a:p>
          <a:p>
            <a:r>
              <a:rPr lang="es-MX" sz="2400" b="1" dirty="0"/>
              <a:t>Evalúe </a:t>
            </a:r>
            <a:r>
              <a:rPr lang="es-MX" sz="2400" dirty="0"/>
              <a:t>con la escala de coma de Glasgow en caso de traumatismo</a:t>
            </a:r>
            <a:endParaRPr lang="es-MX" sz="2400" dirty="0">
              <a:cs typeface="Calibri Light"/>
            </a:endParaRPr>
          </a:p>
          <a:p>
            <a:r>
              <a:rPr lang="es-MX" sz="2400" b="1" dirty="0"/>
              <a:t>Compruebe </a:t>
            </a:r>
            <a:r>
              <a:rPr lang="es-MX" sz="2400" dirty="0"/>
              <a:t>el nivel de glucosa en la sangre</a:t>
            </a:r>
          </a:p>
          <a:p>
            <a:r>
              <a:rPr lang="es-MX" sz="2400" b="1" dirty="0"/>
              <a:t>Observe </a:t>
            </a:r>
            <a:r>
              <a:rPr lang="es-MX" sz="2400" dirty="0"/>
              <a:t>el tamaño de las pupilas</a:t>
            </a:r>
          </a:p>
          <a:p>
            <a:r>
              <a:rPr lang="es-MX" sz="2400" b="1" dirty="0"/>
              <a:t>Evalúe</a:t>
            </a:r>
            <a:r>
              <a:rPr lang="es-MX" sz="2400" dirty="0"/>
              <a:t> la orientación:</a:t>
            </a:r>
            <a:endParaRPr lang="es-MX" sz="2400" dirty="0">
              <a:cs typeface="Calibri Light"/>
            </a:endParaRPr>
          </a:p>
          <a:p>
            <a:pPr lvl="1"/>
            <a:r>
              <a:rPr lang="es-MX" dirty="0"/>
              <a:t>¿Cómo se llama?</a:t>
            </a:r>
          </a:p>
          <a:p>
            <a:pPr lvl="1"/>
            <a:r>
              <a:rPr lang="es-MX" dirty="0"/>
              <a:t>¿Dónde está?</a:t>
            </a:r>
          </a:p>
          <a:p>
            <a:pPr lvl="1"/>
            <a:r>
              <a:rPr lang="es-MX" dirty="0"/>
              <a:t>¿Qué hora es?</a:t>
            </a:r>
          </a:p>
          <a:p>
            <a:pPr lvl="1"/>
            <a:r>
              <a:rPr lang="es-MX" dirty="0"/>
              <a:t>¿Qué día es?</a:t>
            </a:r>
            <a:endParaRPr lang="en-US" dirty="0"/>
          </a:p>
        </p:txBody>
      </p:sp>
      <p:sp>
        <p:nvSpPr>
          <p:cNvPr id="4" name="TextBox 1">
            <a:extLst>
              <a:ext uri="{FF2B5EF4-FFF2-40B4-BE49-F238E27FC236}">
                <a16:creationId xmlns:a16="http://schemas.microsoft.com/office/drawing/2014/main" id="{6E1120BA-F3C8-3759-7B39-96F5DCAD12AE}"/>
              </a:ext>
            </a:extLst>
          </p:cNvPr>
          <p:cNvSpPr txBox="1"/>
          <p:nvPr/>
        </p:nvSpPr>
        <p:spPr>
          <a:xfrm>
            <a:off x="9692924" y="5420029"/>
            <a:ext cx="1763486" cy="2616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b="1" dirty="0">
                <a:solidFill>
                  <a:srgbClr val="4D5156"/>
                </a:solidFill>
                <a:latin typeface="Arial"/>
              </a:rPr>
              <a:t>©</a:t>
            </a:r>
            <a:r>
              <a:rPr lang="en-US" sz="1100" b="1" dirty="0"/>
              <a:t>WHO/Laerdal Medical</a:t>
            </a:r>
            <a:endParaRPr lang="en-US" dirty="0"/>
          </a:p>
        </p:txBody>
      </p:sp>
      <p:pic>
        <p:nvPicPr>
          <p:cNvPr id="6" name="Picture 7" descr="A picture containing logo&#10;&#10;Description automatically generated">
            <a:extLst>
              <a:ext uri="{FF2B5EF4-FFF2-40B4-BE49-F238E27FC236}">
                <a16:creationId xmlns:a16="http://schemas.microsoft.com/office/drawing/2014/main" id="{485F9EB6-AD41-7E80-028F-CCD72F690B7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68407" y="3050783"/>
            <a:ext cx="3397245" cy="2369246"/>
          </a:xfrm>
          <a:prstGeom prst="rect">
            <a:avLst/>
          </a:prstGeom>
        </p:spPr>
      </p:pic>
    </p:spTree>
    <p:extLst>
      <p:ext uri="{BB962C8B-B14F-4D97-AF65-F5344CB8AC3E}">
        <p14:creationId xmlns:p14="http://schemas.microsoft.com/office/powerpoint/2010/main" val="14298601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5965" y="1147705"/>
            <a:ext cx="9499601" cy="4351338"/>
          </a:xfrm>
        </p:spPr>
        <p:txBody>
          <a:bodyPr vert="horz" lIns="91440" tIns="45720" rIns="91440" bIns="45720" rtlCol="0" anchor="t">
            <a:noAutofit/>
          </a:bodyPr>
          <a:lstStyle/>
          <a:p>
            <a:r>
              <a:rPr lang="es-MX" sz="2400" b="1" dirty="0"/>
              <a:t>Observe</a:t>
            </a:r>
            <a:r>
              <a:rPr lang="es-MX" sz="2400" dirty="0"/>
              <a:t> si hay traumatismos</a:t>
            </a:r>
          </a:p>
          <a:p>
            <a:pPr lvl="1"/>
            <a:r>
              <a:rPr lang="es-MX" dirty="0"/>
              <a:t>Traumatismo craneoencefálico</a:t>
            </a:r>
          </a:p>
          <a:p>
            <a:pPr lvl="1"/>
            <a:r>
              <a:rPr lang="es-MX" dirty="0"/>
              <a:t>Revise si hay moretones alrededor de los ojos o detrás de las orejas o el goteo de un líquido claro de la nariz o los oídos</a:t>
            </a:r>
            <a:endParaRPr lang="en-US" dirty="0"/>
          </a:p>
          <a:p>
            <a:r>
              <a:rPr lang="es-MX" sz="2400" b="1" dirty="0"/>
              <a:t>Compruebe</a:t>
            </a:r>
            <a:r>
              <a:rPr lang="es-MX" sz="2400" dirty="0"/>
              <a:t> la temperatura</a:t>
            </a:r>
          </a:p>
          <a:p>
            <a:pPr lvl="1"/>
            <a:r>
              <a:rPr lang="es-MX" dirty="0"/>
              <a:t>Una causa infecciosa, y la fiebre con rigidez de cuello sugiere una infección en el cerebro</a:t>
            </a:r>
          </a:p>
          <a:p>
            <a:pPr lvl="1"/>
            <a:r>
              <a:rPr lang="es-MX" dirty="0"/>
              <a:t>La hipotermia puede indicar sepsis, bajos niveles hormonales o exposición a ambientes húmedos o fríos</a:t>
            </a:r>
            <a:endParaRPr lang="en-US" dirty="0"/>
          </a:p>
          <a:p>
            <a:r>
              <a:rPr lang="es-MX" sz="2400" b="1" dirty="0"/>
              <a:t>Revise</a:t>
            </a:r>
            <a:r>
              <a:rPr lang="es-MX" sz="2400" dirty="0"/>
              <a:t> si el cuello está rígido</a:t>
            </a:r>
            <a:endParaRPr lang="en-US" sz="2400" dirty="0"/>
          </a:p>
          <a:p>
            <a:pPr lvl="1"/>
            <a:r>
              <a:rPr lang="es-MX" dirty="0"/>
              <a:t>Infección</a:t>
            </a:r>
          </a:p>
          <a:p>
            <a:pPr lvl="1"/>
            <a:r>
              <a:rPr lang="es-MX" dirty="0"/>
              <a:t>Sangrado en el cerebro</a:t>
            </a:r>
            <a:endParaRPr lang="es-MX" dirty="0">
              <a:cs typeface="Calibri Light"/>
            </a:endParaRPr>
          </a:p>
          <a:p>
            <a:pPr lvl="1"/>
            <a:r>
              <a:rPr lang="es-MX" dirty="0"/>
              <a:t>Trauma (inmovilización de columna, inmovilización cervical)</a:t>
            </a:r>
            <a:endParaRPr lang="es-MX" dirty="0">
              <a:cs typeface="Calibri Light"/>
            </a:endParaRPr>
          </a:p>
        </p:txBody>
      </p:sp>
      <p:sp>
        <p:nvSpPr>
          <p:cNvPr id="8" name="Title 1">
            <a:extLst>
              <a:ext uri="{FF2B5EF4-FFF2-40B4-BE49-F238E27FC236}">
                <a16:creationId xmlns:a16="http://schemas.microsoft.com/office/drawing/2014/main" id="{849C6D50-B464-21D8-D96C-BBE283660D76}"/>
              </a:ext>
            </a:extLst>
          </p:cNvPr>
          <p:cNvSpPr txBox="1">
            <a:spLocks/>
          </p:cNvSpPr>
          <p:nvPr/>
        </p:nvSpPr>
        <p:spPr>
          <a:xfrm>
            <a:off x="525965" y="147701"/>
            <a:ext cx="10515600" cy="72769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rgbClr val="002060"/>
                </a:solidFill>
                <a:latin typeface="+mn-lt"/>
                <a:ea typeface="+mj-ea"/>
                <a:cs typeface="+mj-cs"/>
              </a:defRPr>
            </a:lvl1pPr>
          </a:lstStyle>
          <a:p>
            <a:pPr>
              <a:buClrTx/>
              <a:buFontTx/>
            </a:pPr>
            <a:r>
              <a:rPr lang="es-MX" dirty="0"/>
              <a:t>Resultados de la evaluación secundaria</a:t>
            </a:r>
            <a:endParaRPr lang="es-MX" dirty="0">
              <a:cs typeface="Calibri"/>
            </a:endParaRPr>
          </a:p>
        </p:txBody>
      </p:sp>
      <p:sp>
        <p:nvSpPr>
          <p:cNvPr id="11" name="TextBox 1">
            <a:extLst>
              <a:ext uri="{FF2B5EF4-FFF2-40B4-BE49-F238E27FC236}">
                <a16:creationId xmlns:a16="http://schemas.microsoft.com/office/drawing/2014/main" id="{30C33396-C054-1736-37E1-6707819E313B}"/>
              </a:ext>
            </a:extLst>
          </p:cNvPr>
          <p:cNvSpPr txBox="1"/>
          <p:nvPr/>
        </p:nvSpPr>
        <p:spPr>
          <a:xfrm>
            <a:off x="8939166" y="5537559"/>
            <a:ext cx="1763486" cy="2616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b="1" dirty="0">
                <a:solidFill>
                  <a:srgbClr val="4D5156"/>
                </a:solidFill>
                <a:latin typeface="Arial"/>
              </a:rPr>
              <a:t>©</a:t>
            </a:r>
            <a:r>
              <a:rPr lang="en-US" sz="1100" b="1" dirty="0"/>
              <a:t>WHO/Laerdal Medical</a:t>
            </a:r>
            <a:endParaRPr lang="en-US" dirty="0"/>
          </a:p>
        </p:txBody>
      </p:sp>
      <p:pic>
        <p:nvPicPr>
          <p:cNvPr id="12" name="Picture 7" descr="A picture containing diagram&#10;&#10;Description automatically generated">
            <a:extLst>
              <a:ext uri="{FF2B5EF4-FFF2-40B4-BE49-F238E27FC236}">
                <a16:creationId xmlns:a16="http://schemas.microsoft.com/office/drawing/2014/main" id="{80899339-6FFD-1166-DC7E-858A42FC999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13695" y="3845132"/>
            <a:ext cx="2514061" cy="1755927"/>
          </a:xfrm>
          <a:prstGeom prst="rect">
            <a:avLst/>
          </a:prstGeom>
        </p:spPr>
      </p:pic>
    </p:spTree>
    <p:extLst>
      <p:ext uri="{BB962C8B-B14F-4D97-AF65-F5344CB8AC3E}">
        <p14:creationId xmlns:p14="http://schemas.microsoft.com/office/powerpoint/2010/main" val="29293329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3894" y="1936920"/>
            <a:ext cx="7249886" cy="4097338"/>
          </a:xfrm>
        </p:spPr>
        <p:txBody>
          <a:bodyPr vert="horz" lIns="91440" tIns="45720" rIns="91440" bIns="45720" rtlCol="0" anchor="t">
            <a:normAutofit/>
          </a:bodyPr>
          <a:lstStyle/>
          <a:p>
            <a:r>
              <a:rPr lang="es-MX" sz="2400" b="1" dirty="0"/>
              <a:t>Compruebe </a:t>
            </a:r>
            <a:r>
              <a:rPr lang="es-MX" sz="2400" dirty="0"/>
              <a:t>la fuerza y la sensibilidad</a:t>
            </a:r>
            <a:endParaRPr lang="en-US" sz="2400" dirty="0"/>
          </a:p>
          <a:p>
            <a:r>
              <a:rPr lang="es-MX" sz="2400" b="1" dirty="0">
                <a:ea typeface="+mj-lt"/>
                <a:cs typeface="+mj-lt"/>
              </a:rPr>
              <a:t>Pídale </a:t>
            </a:r>
            <a:r>
              <a:rPr lang="es-MX" sz="2400" dirty="0">
                <a:ea typeface="+mj-lt"/>
                <a:cs typeface="+mj-lt"/>
              </a:rPr>
              <a:t>al paciente que siga indicaciones</a:t>
            </a:r>
            <a:endParaRPr lang="en-US" sz="2400" dirty="0">
              <a:ea typeface="+mj-lt"/>
              <a:cs typeface="+mj-lt"/>
            </a:endParaRPr>
          </a:p>
          <a:p>
            <a:pPr lvl="1"/>
            <a:r>
              <a:rPr lang="es-MX" dirty="0">
                <a:ea typeface="+mj-lt"/>
                <a:cs typeface="+mj-lt"/>
              </a:rPr>
              <a:t>Prueba de fuerza en cara, brazos y piernas</a:t>
            </a:r>
          </a:p>
          <a:p>
            <a:r>
              <a:rPr lang="es-MX" sz="2400" b="1" dirty="0">
                <a:ea typeface="+mj-lt"/>
                <a:cs typeface="+mj-lt"/>
              </a:rPr>
              <a:t>Compruebe </a:t>
            </a:r>
            <a:r>
              <a:rPr lang="es-MX" sz="2400" dirty="0">
                <a:ea typeface="+mj-lt"/>
                <a:cs typeface="+mj-lt"/>
              </a:rPr>
              <a:t>debilidad generalizada o unilateral</a:t>
            </a:r>
            <a:endParaRPr lang="en-US" dirty="0">
              <a:ea typeface="+mj-lt"/>
              <a:cs typeface="+mj-lt"/>
            </a:endParaRPr>
          </a:p>
          <a:p>
            <a:pPr lvl="1"/>
            <a:r>
              <a:rPr lang="es-MX" sz="2400" dirty="0">
                <a:ea typeface="+mj-lt"/>
                <a:cs typeface="+mj-lt"/>
              </a:rPr>
              <a:t>Considere la posibilidad de hipoglucemia</a:t>
            </a:r>
            <a:endParaRPr lang="en-US" dirty="0">
              <a:ea typeface="+mj-lt"/>
              <a:cs typeface="+mj-lt"/>
            </a:endParaRPr>
          </a:p>
          <a:p>
            <a:pPr lvl="1"/>
            <a:r>
              <a:rPr lang="es-MX" sz="2400" dirty="0">
                <a:ea typeface="+mj-lt"/>
                <a:cs typeface="+mj-lt"/>
              </a:rPr>
              <a:t>La debilidad generalizada sugiere un desequilibrio de </a:t>
            </a:r>
            <a:r>
              <a:rPr lang="es-MX" dirty="0">
                <a:ea typeface="+mj-lt"/>
                <a:cs typeface="+mj-lt"/>
              </a:rPr>
              <a:t>electrolitos</a:t>
            </a:r>
          </a:p>
        </p:txBody>
      </p:sp>
      <p:sp>
        <p:nvSpPr>
          <p:cNvPr id="7" name="Title 1">
            <a:extLst>
              <a:ext uri="{FF2B5EF4-FFF2-40B4-BE49-F238E27FC236}">
                <a16:creationId xmlns:a16="http://schemas.microsoft.com/office/drawing/2014/main" id="{62778D80-D4B1-C5B2-272D-01CA5D08045C}"/>
              </a:ext>
            </a:extLst>
          </p:cNvPr>
          <p:cNvSpPr txBox="1">
            <a:spLocks/>
          </p:cNvSpPr>
          <p:nvPr/>
        </p:nvSpPr>
        <p:spPr>
          <a:xfrm>
            <a:off x="525965" y="147701"/>
            <a:ext cx="10515600" cy="72769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rgbClr val="002060"/>
                </a:solidFill>
                <a:latin typeface="+mn-lt"/>
                <a:ea typeface="+mj-ea"/>
                <a:cs typeface="+mj-cs"/>
              </a:defRPr>
            </a:lvl1pPr>
          </a:lstStyle>
          <a:p>
            <a:pPr>
              <a:buClrTx/>
              <a:buFontTx/>
            </a:pPr>
            <a:r>
              <a:rPr lang="es-MX" dirty="0"/>
              <a:t>Resultados de la evaluación secundaria</a:t>
            </a:r>
            <a:endParaRPr lang="es-MX" dirty="0">
              <a:cs typeface="Calibri"/>
            </a:endParaRPr>
          </a:p>
        </p:txBody>
      </p:sp>
      <p:pic>
        <p:nvPicPr>
          <p:cNvPr id="8" name="Picture 3">
            <a:extLst>
              <a:ext uri="{FF2B5EF4-FFF2-40B4-BE49-F238E27FC236}">
                <a16:creationId xmlns:a16="http://schemas.microsoft.com/office/drawing/2014/main" id="{99051934-387E-CA48-E2DA-75A67BAC18E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105865" y="1397743"/>
            <a:ext cx="3425053" cy="2388673"/>
          </a:xfrm>
          <a:prstGeom prst="rect">
            <a:avLst/>
          </a:prstGeom>
        </p:spPr>
      </p:pic>
      <p:sp>
        <p:nvSpPr>
          <p:cNvPr id="9" name="TextBox 1">
            <a:extLst>
              <a:ext uri="{FF2B5EF4-FFF2-40B4-BE49-F238E27FC236}">
                <a16:creationId xmlns:a16="http://schemas.microsoft.com/office/drawing/2014/main" id="{87F5E633-F900-9997-C89E-80C91631216D}"/>
              </a:ext>
            </a:extLst>
          </p:cNvPr>
          <p:cNvSpPr txBox="1"/>
          <p:nvPr/>
        </p:nvSpPr>
        <p:spPr>
          <a:xfrm>
            <a:off x="9980728" y="3777344"/>
            <a:ext cx="1763486" cy="2616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b="1" dirty="0">
                <a:solidFill>
                  <a:srgbClr val="4D5156"/>
                </a:solidFill>
                <a:latin typeface="Arial"/>
              </a:rPr>
              <a:t>©</a:t>
            </a:r>
            <a:r>
              <a:rPr lang="en-US" sz="1100" b="1" dirty="0"/>
              <a:t>WHO/Laerdal Medical</a:t>
            </a:r>
            <a:endParaRPr lang="en-US" dirty="0"/>
          </a:p>
        </p:txBody>
      </p:sp>
    </p:spTree>
    <p:extLst>
      <p:ext uri="{BB962C8B-B14F-4D97-AF65-F5344CB8AC3E}">
        <p14:creationId xmlns:p14="http://schemas.microsoft.com/office/powerpoint/2010/main" val="9256342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8629" y="1154079"/>
            <a:ext cx="10648950" cy="4556125"/>
          </a:xfrm>
        </p:spPr>
        <p:txBody>
          <a:bodyPr vert="horz" lIns="91440" tIns="45720" rIns="91440" bIns="45720" rtlCol="0" anchor="t">
            <a:noAutofit/>
          </a:bodyPr>
          <a:lstStyle/>
          <a:p>
            <a:r>
              <a:rPr lang="es-MX" sz="2400" b="1" dirty="0"/>
              <a:t>Observe </a:t>
            </a:r>
            <a:r>
              <a:rPr lang="es-MX" sz="2400" dirty="0"/>
              <a:t>si hay signos de deshidratación:</a:t>
            </a:r>
            <a:endParaRPr lang="en-US" sz="2400" dirty="0"/>
          </a:p>
          <a:p>
            <a:pPr lvl="1"/>
            <a:r>
              <a:rPr lang="es-MX" dirty="0"/>
              <a:t>Boca seca</a:t>
            </a:r>
          </a:p>
          <a:p>
            <a:pPr lvl="1"/>
            <a:r>
              <a:rPr lang="es-MX" dirty="0"/>
              <a:t>La prueba del pellizco da un resultado anormal</a:t>
            </a:r>
          </a:p>
          <a:p>
            <a:pPr lvl="1"/>
            <a:r>
              <a:rPr lang="es-MX" dirty="0"/>
              <a:t>La deshidratación también puede sugerir cetoacidosis diabética</a:t>
            </a:r>
          </a:p>
          <a:p>
            <a:r>
              <a:rPr lang="es-MX" sz="2400" b="1" dirty="0"/>
              <a:t>Examine </a:t>
            </a:r>
            <a:r>
              <a:rPr lang="es-MX" sz="2400" dirty="0"/>
              <a:t>el abdomen:</a:t>
            </a:r>
            <a:endParaRPr lang="en-US" sz="2400" dirty="0"/>
          </a:p>
          <a:p>
            <a:pPr lvl="1"/>
            <a:r>
              <a:rPr lang="es-MX" dirty="0"/>
              <a:t>Un hígado palpable o adolorido sugiere una hepatopatía</a:t>
            </a:r>
            <a:endParaRPr lang="en-US" dirty="0"/>
          </a:p>
          <a:p>
            <a:r>
              <a:rPr lang="es-MX" sz="2400" b="1" dirty="0"/>
              <a:t>Examine </a:t>
            </a:r>
            <a:r>
              <a:rPr lang="es-MX" sz="2400" dirty="0"/>
              <a:t>la piel:</a:t>
            </a:r>
            <a:endParaRPr lang="en-US" sz="2400" dirty="0"/>
          </a:p>
          <a:p>
            <a:pPr lvl="1"/>
            <a:r>
              <a:rPr lang="es-MX" dirty="0"/>
              <a:t>Una piel fría, pálida y húmeda sugiere estado de choque o hipoglucemia</a:t>
            </a:r>
          </a:p>
          <a:p>
            <a:pPr lvl="1"/>
            <a:r>
              <a:rPr lang="es-MX" dirty="0"/>
              <a:t>Una piel amarilla (ictericia) sugiere hepatopatía</a:t>
            </a:r>
          </a:p>
          <a:p>
            <a:pPr lvl="1"/>
            <a:r>
              <a:rPr lang="es-MX" dirty="0"/>
              <a:t>Observe si el paciente tiene picaduras y mordeduras</a:t>
            </a:r>
            <a:endParaRPr lang="en-US" dirty="0">
              <a:cs typeface="Calibri Light" panose="020F0302020204030204"/>
            </a:endParaRPr>
          </a:p>
          <a:p>
            <a:endParaRPr lang="en-US" sz="2400" b="1" dirty="0">
              <a:solidFill>
                <a:srgbClr val="000000"/>
              </a:solidFill>
              <a:cs typeface="Calibri Light" panose="020F0302020204030204"/>
            </a:endParaRPr>
          </a:p>
        </p:txBody>
      </p:sp>
      <p:sp>
        <p:nvSpPr>
          <p:cNvPr id="8" name="Title 1">
            <a:extLst>
              <a:ext uri="{FF2B5EF4-FFF2-40B4-BE49-F238E27FC236}">
                <a16:creationId xmlns:a16="http://schemas.microsoft.com/office/drawing/2014/main" id="{67A9C0C6-BD9A-55D3-D007-70884D3527CB}"/>
              </a:ext>
            </a:extLst>
          </p:cNvPr>
          <p:cNvSpPr txBox="1">
            <a:spLocks/>
          </p:cNvSpPr>
          <p:nvPr/>
        </p:nvSpPr>
        <p:spPr>
          <a:xfrm>
            <a:off x="525965" y="147701"/>
            <a:ext cx="10515600" cy="72769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rgbClr val="002060"/>
                </a:solidFill>
                <a:latin typeface="+mn-lt"/>
                <a:ea typeface="+mj-ea"/>
                <a:cs typeface="+mj-cs"/>
              </a:defRPr>
            </a:lvl1pPr>
          </a:lstStyle>
          <a:p>
            <a:pPr>
              <a:buClrTx/>
              <a:buFontTx/>
            </a:pPr>
            <a:r>
              <a:rPr lang="es-MX" dirty="0"/>
              <a:t>Resultados de la evaluación secundaria</a:t>
            </a:r>
            <a:endParaRPr lang="es-MX" dirty="0">
              <a:cs typeface="Calibri"/>
            </a:endParaRPr>
          </a:p>
        </p:txBody>
      </p:sp>
      <p:sp>
        <p:nvSpPr>
          <p:cNvPr id="9" name="CuadroTexto 8">
            <a:extLst>
              <a:ext uri="{FF2B5EF4-FFF2-40B4-BE49-F238E27FC236}">
                <a16:creationId xmlns:a16="http://schemas.microsoft.com/office/drawing/2014/main" id="{993317F6-3B27-B454-167E-21AF19EB3A6F}"/>
              </a:ext>
            </a:extLst>
          </p:cNvPr>
          <p:cNvSpPr txBox="1"/>
          <p:nvPr/>
        </p:nvSpPr>
        <p:spPr>
          <a:xfrm>
            <a:off x="941614" y="5577114"/>
            <a:ext cx="9682842"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2400" b="1" dirty="0">
                <a:solidFill>
                  <a:srgbClr val="002060"/>
                </a:solidFill>
                <a:latin typeface="Calibri Light"/>
                <a:cs typeface="Calibri Light"/>
              </a:rPr>
              <a:t>Vigile los cambios en el estado mental: ¡los pacientes pueden empeorar rápidamente!</a:t>
            </a:r>
          </a:p>
        </p:txBody>
      </p:sp>
      <p:sp>
        <p:nvSpPr>
          <p:cNvPr id="10" name="TextBox 6">
            <a:extLst>
              <a:ext uri="{FF2B5EF4-FFF2-40B4-BE49-F238E27FC236}">
                <a16:creationId xmlns:a16="http://schemas.microsoft.com/office/drawing/2014/main" id="{3077EB8D-78ED-66F4-0FFB-7039E4FCE6EB}"/>
              </a:ext>
            </a:extLst>
          </p:cNvPr>
          <p:cNvSpPr txBox="1"/>
          <p:nvPr/>
        </p:nvSpPr>
        <p:spPr>
          <a:xfrm>
            <a:off x="10248697" y="2681597"/>
            <a:ext cx="1763486" cy="2616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b="1" dirty="0">
                <a:solidFill>
                  <a:srgbClr val="4D5156"/>
                </a:solidFill>
                <a:latin typeface="Arial"/>
              </a:rPr>
              <a:t>©</a:t>
            </a:r>
            <a:r>
              <a:rPr lang="en-US" sz="1100" b="1" dirty="0"/>
              <a:t>WHO/Laerdal Medical</a:t>
            </a:r>
            <a:endParaRPr lang="en-US" dirty="0"/>
          </a:p>
        </p:txBody>
      </p:sp>
      <p:pic>
        <p:nvPicPr>
          <p:cNvPr id="11" name="Picture 8" descr="Diagram&#10;&#10;Description automatically generated">
            <a:extLst>
              <a:ext uri="{FF2B5EF4-FFF2-40B4-BE49-F238E27FC236}">
                <a16:creationId xmlns:a16="http://schemas.microsoft.com/office/drawing/2014/main" id="{A9A00459-CB74-9E9B-C4B2-E870D0A59E9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651491" y="1223452"/>
            <a:ext cx="2100688" cy="1458772"/>
          </a:xfrm>
          <a:prstGeom prst="rect">
            <a:avLst/>
          </a:prstGeom>
        </p:spPr>
      </p:pic>
    </p:spTree>
    <p:extLst>
      <p:ext uri="{BB962C8B-B14F-4D97-AF65-F5344CB8AC3E}">
        <p14:creationId xmlns:p14="http://schemas.microsoft.com/office/powerpoint/2010/main" val="16478287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39"/>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lvl="0">
              <a:buSzPts val="4400"/>
            </a:pPr>
            <a:r>
              <a:rPr lang="es-MX" dirty="0"/>
              <a:t>Pregunta 2 del libro de ejercicios</a:t>
            </a:r>
            <a:endParaRPr dirty="0"/>
          </a:p>
        </p:txBody>
      </p:sp>
      <p:sp>
        <p:nvSpPr>
          <p:cNvPr id="389" name="Google Shape;389;p39"/>
          <p:cNvSpPr txBox="1">
            <a:spLocks noGrp="1"/>
          </p:cNvSpPr>
          <p:nvPr>
            <p:ph idx="1"/>
          </p:nvPr>
        </p:nvSpPr>
        <p:spPr>
          <a:xfrm>
            <a:off x="838200" y="1937289"/>
            <a:ext cx="10515600" cy="4239674"/>
          </a:xfrm>
          <a:prstGeom prst="rect">
            <a:avLst/>
          </a:prstGeom>
          <a:noFill/>
          <a:ln>
            <a:noFill/>
          </a:ln>
        </p:spPr>
        <p:txBody>
          <a:bodyPr spcFirstLastPara="1" wrap="square" lIns="91425" tIns="45700" rIns="91425" bIns="45700" anchor="t" anchorCtr="0">
            <a:normAutofit/>
          </a:bodyPr>
          <a:lstStyle/>
          <a:p>
            <a:pPr marL="0" lvl="0" indent="0">
              <a:spcBef>
                <a:spcPts val="0"/>
              </a:spcBef>
              <a:buSzPts val="2800"/>
              <a:buNone/>
            </a:pPr>
            <a:r>
              <a:rPr lang="es-MX" dirty="0"/>
              <a:t>Utilizando la sección indicada del libro de ejercicios, indique cinco hallazgos de la evaluación secundaria que usted comprobaría en un paciente con alteración del estado mental.</a:t>
            </a:r>
          </a:p>
          <a:p>
            <a:pPr marL="0" lvl="0" indent="0">
              <a:spcBef>
                <a:spcPts val="0"/>
              </a:spcBef>
              <a:buSzPts val="2800"/>
              <a:buNone/>
            </a:pPr>
            <a:br>
              <a:rPr lang="en-US" dirty="0"/>
            </a:br>
            <a:r>
              <a:rPr lang="en-US" dirty="0"/>
              <a:t>1.</a:t>
            </a:r>
            <a:endParaRPr dirty="0"/>
          </a:p>
          <a:p>
            <a:pPr marL="0" lvl="0" indent="0" algn="l" rtl="0">
              <a:lnSpc>
                <a:spcPct val="90000"/>
              </a:lnSpc>
              <a:spcBef>
                <a:spcPts val="1000"/>
              </a:spcBef>
              <a:spcAft>
                <a:spcPts val="0"/>
              </a:spcAft>
              <a:buClr>
                <a:schemeClr val="dk1"/>
              </a:buClr>
              <a:buSzPts val="2800"/>
              <a:buNone/>
            </a:pPr>
            <a:r>
              <a:rPr lang="en-US" dirty="0"/>
              <a:t>2.</a:t>
            </a:r>
            <a:endParaRPr dirty="0"/>
          </a:p>
          <a:p>
            <a:pPr marL="0" lvl="0" indent="0" algn="l" rtl="0">
              <a:lnSpc>
                <a:spcPct val="90000"/>
              </a:lnSpc>
              <a:spcBef>
                <a:spcPts val="1000"/>
              </a:spcBef>
              <a:spcAft>
                <a:spcPts val="0"/>
              </a:spcAft>
              <a:buClr>
                <a:schemeClr val="dk1"/>
              </a:buClr>
              <a:buSzPts val="2800"/>
              <a:buNone/>
            </a:pPr>
            <a:r>
              <a:rPr lang="en-US" dirty="0"/>
              <a:t>3.</a:t>
            </a:r>
            <a:endParaRPr dirty="0"/>
          </a:p>
          <a:p>
            <a:pPr marL="0" lvl="0" indent="0" algn="l" rtl="0">
              <a:lnSpc>
                <a:spcPct val="90000"/>
              </a:lnSpc>
              <a:spcBef>
                <a:spcPts val="1000"/>
              </a:spcBef>
              <a:spcAft>
                <a:spcPts val="0"/>
              </a:spcAft>
              <a:buClr>
                <a:schemeClr val="dk1"/>
              </a:buClr>
              <a:buSzPts val="2800"/>
              <a:buNone/>
            </a:pPr>
            <a:r>
              <a:rPr lang="en-US" dirty="0"/>
              <a:t>4.</a:t>
            </a:r>
            <a:endParaRPr dirty="0"/>
          </a:p>
          <a:p>
            <a:pPr marL="0" lvl="0" indent="0" algn="l" rtl="0">
              <a:lnSpc>
                <a:spcPct val="90000"/>
              </a:lnSpc>
              <a:spcBef>
                <a:spcPts val="1000"/>
              </a:spcBef>
              <a:spcAft>
                <a:spcPts val="0"/>
              </a:spcAft>
              <a:buClr>
                <a:schemeClr val="dk1"/>
              </a:buClr>
              <a:buSzPts val="2800"/>
              <a:buNone/>
            </a:pPr>
            <a:r>
              <a:rPr lang="en-US" dirty="0"/>
              <a:t>5.</a:t>
            </a:r>
            <a:endParaRPr dirty="0"/>
          </a:p>
        </p:txBody>
      </p:sp>
      <p:pic>
        <p:nvPicPr>
          <p:cNvPr id="390" name="Google Shape;390;p39"/>
          <p:cNvPicPr preferRelativeResize="0"/>
          <p:nvPr/>
        </p:nvPicPr>
        <p:blipFill rotWithShape="1">
          <a:blip r:embed="rId3">
            <a:alphaModFix/>
          </a:blip>
          <a:srcRect/>
          <a:stretch/>
        </p:blipFill>
        <p:spPr>
          <a:xfrm>
            <a:off x="9735399" y="365124"/>
            <a:ext cx="2170852" cy="169675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10145486" y="282013"/>
            <a:ext cx="1158240" cy="1111284"/>
          </a:xfrm>
          <a:prstGeom prst="rect">
            <a:avLst/>
          </a:prstGeom>
        </p:spPr>
      </p:pic>
      <p:sp>
        <p:nvSpPr>
          <p:cNvPr id="11" name="Title 1"/>
          <p:cNvSpPr>
            <a:spLocks noGrp="1"/>
          </p:cNvSpPr>
          <p:nvPr>
            <p:ph type="title"/>
          </p:nvPr>
        </p:nvSpPr>
        <p:spPr>
          <a:xfrm>
            <a:off x="664556" y="37419"/>
            <a:ext cx="9392030" cy="1325563"/>
          </a:xfrm>
        </p:spPr>
        <p:txBody>
          <a:bodyPr/>
          <a:lstStyle/>
          <a:p>
            <a:r>
              <a:rPr lang="es-MX" dirty="0"/>
              <a:t>Generalidades</a:t>
            </a:r>
            <a:endParaRPr lang="en-US" dirty="0">
              <a:latin typeface="Calibri Light" charset="0"/>
              <a:ea typeface="Calibri Light" charset="0"/>
              <a:cs typeface="Calibri Light" charset="0"/>
            </a:endParaRPr>
          </a:p>
        </p:txBody>
      </p:sp>
      <p:sp>
        <p:nvSpPr>
          <p:cNvPr id="12" name="Content Placeholder 2"/>
          <p:cNvSpPr txBox="1">
            <a:spLocks/>
          </p:cNvSpPr>
          <p:nvPr/>
        </p:nvSpPr>
        <p:spPr>
          <a:xfrm>
            <a:off x="665843" y="1462768"/>
            <a:ext cx="10983686" cy="4931909"/>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L="228600" marR="0" lvl="0" indent="127000" algn="l" rtl="0">
              <a:lnSpc>
                <a:spcPct val="90000"/>
              </a:lnSpc>
              <a:spcBef>
                <a:spcPts val="100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25400" algn="l" rtl="0">
              <a:lnSpc>
                <a:spcPct val="90000"/>
              </a:lnSpc>
              <a:spcBef>
                <a:spcPts val="5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pPr indent="0">
              <a:buNone/>
            </a:pPr>
            <a:r>
              <a:rPr lang="es-MX" sz="2400" dirty="0">
                <a:latin typeface="Calibri Light"/>
                <a:cs typeface="Calibri Light"/>
              </a:rPr>
              <a:t>“Estado mental alterado” </a:t>
            </a:r>
            <a:endParaRPr lang="es-MX" sz="2400">
              <a:latin typeface="Calibri Light"/>
              <a:cs typeface="Calibri Light"/>
            </a:endParaRPr>
          </a:p>
          <a:p>
            <a:r>
              <a:rPr lang="es-MX" sz="2400" dirty="0">
                <a:latin typeface="Calibri Light"/>
                <a:cs typeface="Calibri Light"/>
              </a:rPr>
              <a:t>Término que se usa para una variedad de cuadros clínicos</a:t>
            </a:r>
            <a:endParaRPr lang="en-US" sz="2400" dirty="0">
              <a:latin typeface="Calibri Light"/>
              <a:cs typeface="Calibri Light"/>
            </a:endParaRPr>
          </a:p>
          <a:p>
            <a:pPr lvl="1"/>
            <a:r>
              <a:rPr lang="es-MX" dirty="0">
                <a:latin typeface="Calibri Light"/>
                <a:cs typeface="Calibri Light"/>
              </a:rPr>
              <a:t>Cambios repentinos o graduales del comportamiento</a:t>
            </a:r>
          </a:p>
          <a:p>
            <a:pPr lvl="1"/>
            <a:r>
              <a:rPr lang="es-MX" dirty="0">
                <a:latin typeface="Calibri Light"/>
                <a:cs typeface="Calibri Light"/>
              </a:rPr>
              <a:t>Desorientación</a:t>
            </a:r>
          </a:p>
          <a:p>
            <a:pPr lvl="1"/>
            <a:r>
              <a:rPr lang="es-MX" dirty="0">
                <a:latin typeface="Calibri Light"/>
                <a:cs typeface="Calibri Light"/>
              </a:rPr>
              <a:t>Confusión </a:t>
            </a:r>
          </a:p>
          <a:p>
            <a:pPr lvl="1"/>
            <a:r>
              <a:rPr lang="es-MX" dirty="0">
                <a:latin typeface="Calibri Light"/>
                <a:cs typeface="Calibri Light"/>
              </a:rPr>
              <a:t>Coma</a:t>
            </a:r>
            <a:endParaRPr lang="en-US" dirty="0">
              <a:latin typeface="Calibri Light"/>
              <a:cs typeface="Calibri Light"/>
            </a:endParaRPr>
          </a:p>
          <a:p>
            <a:r>
              <a:rPr lang="es-ES" sz="2400" dirty="0">
                <a:latin typeface="Calibri Light"/>
                <a:cs typeface="Calibri Light"/>
              </a:rPr>
              <a:t>Pueden deberse a condiciones que </a:t>
            </a:r>
            <a:r>
              <a:rPr lang="es-ES" sz="2400" b="1" dirty="0">
                <a:latin typeface="Calibri Light"/>
                <a:cs typeface="Calibri Light"/>
              </a:rPr>
              <a:t>afecten al cerebro</a:t>
            </a:r>
            <a:r>
              <a:rPr lang="es-ES" sz="2400" dirty="0">
                <a:latin typeface="Calibri Light"/>
                <a:cs typeface="Calibri Light"/>
              </a:rPr>
              <a:t> o que sean del </a:t>
            </a:r>
            <a:r>
              <a:rPr lang="es-ES" sz="2400" b="1" dirty="0">
                <a:latin typeface="Calibri Light"/>
                <a:cs typeface="Calibri Light"/>
              </a:rPr>
              <a:t>cerebro</a:t>
            </a:r>
            <a:endParaRPr lang="es-ES" sz="2400" dirty="0">
              <a:latin typeface="Calibri Light"/>
              <a:cs typeface="Calibri Light"/>
            </a:endParaRPr>
          </a:p>
          <a:p>
            <a:r>
              <a:rPr lang="es-MX" sz="2400" dirty="0">
                <a:latin typeface="Calibri Light"/>
                <a:cs typeface="Calibri Light"/>
              </a:rPr>
              <a:t>También puede deberse a problemas psiquiátricos crónicos o demencia, pero se debe descartar primero otras causas potencialmente mortales</a:t>
            </a:r>
            <a:endParaRPr lang="en-US" sz="2400" dirty="0">
              <a:latin typeface="Calibri Light"/>
              <a:cs typeface="Calibri Light"/>
            </a:endParaRPr>
          </a:p>
          <a:p>
            <a:r>
              <a:rPr lang="es-MX" sz="2400" dirty="0">
                <a:latin typeface="Calibri Light"/>
                <a:cs typeface="Calibri Light"/>
              </a:rPr>
              <a:t>La presencia de delirio exige siempre una evaluación completa</a:t>
            </a:r>
          </a:p>
          <a:p>
            <a:pPr lvl="1"/>
            <a:r>
              <a:rPr lang="es-MX" dirty="0">
                <a:latin typeface="Calibri Light"/>
                <a:cs typeface="Calibri Light"/>
              </a:rPr>
              <a:t>Pregunte a familiares y amigos por el estado mental habitual del paciente</a:t>
            </a:r>
            <a:endParaRPr lang="en-US" dirty="0">
              <a:latin typeface="Calibri Light"/>
              <a:cs typeface="Calibri Light"/>
            </a:endParaRPr>
          </a:p>
          <a:p>
            <a:endParaRPr lang="en-US" sz="2400" dirty="0">
              <a:latin typeface="Calibri Light"/>
              <a:cs typeface="Calibri Light"/>
            </a:endParaRPr>
          </a:p>
        </p:txBody>
      </p:sp>
    </p:spTree>
    <p:extLst>
      <p:ext uri="{BB962C8B-B14F-4D97-AF65-F5344CB8AC3E}">
        <p14:creationId xmlns:p14="http://schemas.microsoft.com/office/powerpoint/2010/main" val="35866430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5" name="Google Shape;45;p1">
            <a:extLst>
              <a:ext uri="{FF2B5EF4-FFF2-40B4-BE49-F238E27FC236}">
                <a16:creationId xmlns:a16="http://schemas.microsoft.com/office/drawing/2014/main" id="{CD716821-B786-8443-44B2-27D218762B59}"/>
              </a:ext>
            </a:extLst>
          </p:cNvPr>
          <p:cNvSpPr txBox="1">
            <a:spLocks noGrp="1"/>
          </p:cNvSpPr>
          <p:nvPr/>
        </p:nvSpPr>
        <p:spPr>
          <a:xfrm>
            <a:off x="-2349" y="1828935"/>
            <a:ext cx="12201211" cy="1398163"/>
          </a:xfrm>
          <a:prstGeom prst="rect">
            <a:avLst/>
          </a:prstGeom>
          <a:solidFill>
            <a:schemeClr val="accent1">
              <a:lumMod val="50000"/>
            </a:schemeClr>
          </a:solidFill>
          <a:ln>
            <a:solidFill>
              <a:schemeClr val="accent2">
                <a:lumMod val="20000"/>
                <a:lumOff val="80000"/>
              </a:schemeClr>
            </a:solidFill>
          </a:ln>
        </p:spPr>
        <p:txBody>
          <a:bodyPr spcFirstLastPara="1" wrap="square" lIns="466325" tIns="360000" rIns="360000" bIns="828000" anchor="b"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lt1"/>
              </a:buClr>
              <a:buSzPts val="1920"/>
              <a:buFont typeface="Arial"/>
              <a:buNone/>
              <a:defRPr sz="2400" b="1" i="0" u="none" strike="noStrike" cap="none">
                <a:solidFill>
                  <a:schemeClr val="lt1"/>
                </a:solidFill>
                <a:latin typeface="Arial"/>
                <a:ea typeface="Arial"/>
                <a:cs typeface="Arial"/>
                <a:sym typeface="Arial"/>
              </a:defRPr>
            </a:lvl1pPr>
            <a:lvl2pPr marL="914400" marR="0" lvl="1" indent="-381000" algn="ctr" rtl="0">
              <a:lnSpc>
                <a:spcPct val="110000"/>
              </a:lnSpc>
              <a:spcBef>
                <a:spcPts val="600"/>
              </a:spcBef>
              <a:spcAft>
                <a:spcPts val="0"/>
              </a:spcAft>
              <a:buClr>
                <a:schemeClr val="dk1"/>
              </a:buClr>
              <a:buSzPts val="2000"/>
              <a:buFont typeface="NTR"/>
              <a:buNone/>
              <a:defRPr sz="2000" b="0" i="0" u="none" strike="noStrike" cap="none">
                <a:solidFill>
                  <a:schemeClr val="dk1"/>
                </a:solidFill>
                <a:latin typeface="Quattrocento Sans"/>
                <a:ea typeface="Quattrocento Sans"/>
                <a:cs typeface="Quattrocento Sans"/>
                <a:sym typeface="Quattrocento Sans"/>
              </a:defRPr>
            </a:lvl2pPr>
            <a:lvl3pPr marL="1371600" marR="0" lvl="2" indent="-381000" algn="ctr" rtl="0">
              <a:lnSpc>
                <a:spcPct val="110000"/>
              </a:lnSpc>
              <a:spcBef>
                <a:spcPts val="600"/>
              </a:spcBef>
              <a:spcAft>
                <a:spcPts val="0"/>
              </a:spcAft>
              <a:buClr>
                <a:schemeClr val="dk1"/>
              </a:buClr>
              <a:buSzPts val="1800"/>
              <a:buFont typeface="Arial"/>
              <a:buNone/>
              <a:defRPr sz="1800" b="0" i="0" u="none" strike="noStrike" cap="none">
                <a:solidFill>
                  <a:schemeClr val="dk1"/>
                </a:solidFill>
                <a:latin typeface="Quattrocento Sans"/>
                <a:ea typeface="Quattrocento Sans"/>
                <a:cs typeface="Quattrocento Sans"/>
                <a:sym typeface="Quattrocento Sans"/>
              </a:defRPr>
            </a:lvl3pPr>
            <a:lvl4pPr marL="1828800" marR="0" lvl="3" indent="-355600" algn="ctr" rtl="0">
              <a:lnSpc>
                <a:spcPct val="110000"/>
              </a:lnSpc>
              <a:spcBef>
                <a:spcPts val="600"/>
              </a:spcBef>
              <a:spcAft>
                <a:spcPts val="0"/>
              </a:spcAft>
              <a:buClr>
                <a:schemeClr val="dk1"/>
              </a:buClr>
              <a:buSzPts val="1600"/>
              <a:buFont typeface="Arial"/>
              <a:buNone/>
              <a:defRPr sz="1600" b="0" i="0" u="none" strike="noStrike" cap="none">
                <a:solidFill>
                  <a:schemeClr val="dk1"/>
                </a:solidFill>
                <a:latin typeface="Quattrocento Sans"/>
                <a:ea typeface="Quattrocento Sans"/>
                <a:cs typeface="Quattrocento Sans"/>
                <a:sym typeface="Quattrocento Sans"/>
              </a:defRPr>
            </a:lvl4pPr>
            <a:lvl5pPr marL="2286000" marR="0" lvl="4" indent="-355600" algn="ctr" rtl="0">
              <a:lnSpc>
                <a:spcPct val="110000"/>
              </a:lnSpc>
              <a:spcBef>
                <a:spcPts val="600"/>
              </a:spcBef>
              <a:spcAft>
                <a:spcPts val="0"/>
              </a:spcAft>
              <a:buClr>
                <a:schemeClr val="dk1"/>
              </a:buClr>
              <a:buSzPts val="1600"/>
              <a:buFont typeface="Arial"/>
              <a:buNone/>
              <a:defRPr sz="1600" b="0" i="0" u="none" strike="noStrike" cap="none">
                <a:solidFill>
                  <a:schemeClr val="dk1"/>
                </a:solidFill>
                <a:latin typeface="Quattrocento Sans"/>
                <a:ea typeface="Quattrocento Sans"/>
                <a:cs typeface="Quattrocento Sans"/>
                <a:sym typeface="Quattrocento Sans"/>
              </a:defRPr>
            </a:lvl5pPr>
            <a:lvl6pPr marL="2743200" marR="0" lvl="5" indent="-342900" algn="ctr" rtl="0">
              <a:lnSpc>
                <a:spcPct val="90000"/>
              </a:lnSpc>
              <a:spcBef>
                <a:spcPts val="6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marL="228600" indent="-228600"/>
            <a:endParaRPr lang="en-US">
              <a:solidFill>
                <a:srgbClr val="FFFFFF"/>
              </a:solidFill>
            </a:endParaRPr>
          </a:p>
          <a:p>
            <a:pPr marL="228600" lvl="0" indent="-228600" algn="l">
              <a:lnSpc>
                <a:spcPct val="90000"/>
              </a:lnSpc>
              <a:spcBef>
                <a:spcPts val="1000"/>
              </a:spcBef>
              <a:spcAft>
                <a:spcPts val="0"/>
              </a:spcAft>
              <a:buSzPts val="1920"/>
              <a:buFont typeface="Arial"/>
              <a:buNone/>
            </a:pPr>
            <a:endParaRPr lang="en-US">
              <a:solidFill>
                <a:srgbClr val="FFFFFF"/>
              </a:solidFill>
            </a:endParaRPr>
          </a:p>
          <a:p>
            <a:pPr marL="228600" indent="-228600"/>
            <a:endParaRPr lang="en-US">
              <a:solidFill>
                <a:srgbClr val="FFFFFF"/>
              </a:solidFill>
            </a:endParaRPr>
          </a:p>
        </p:txBody>
      </p:sp>
      <p:sp>
        <p:nvSpPr>
          <p:cNvPr id="98" name="Shape 98"/>
          <p:cNvSpPr txBox="1">
            <a:spLocks noGrp="1"/>
          </p:cNvSpPr>
          <p:nvPr>
            <p:ph type="title"/>
          </p:nvPr>
        </p:nvSpPr>
        <p:spPr>
          <a:xfrm>
            <a:off x="93050" y="1813346"/>
            <a:ext cx="10515600" cy="1430151"/>
          </a:xfrm>
        </p:spPr>
        <p:txBody>
          <a:bodyPr>
            <a:normAutofit/>
          </a:bodyPr>
          <a:lstStyle/>
          <a:p>
            <a:r>
              <a:rPr lang="en-US" sz="4000" b="1" dirty="0">
                <a:solidFill>
                  <a:srgbClr val="FFFFFF"/>
                </a:solidFill>
                <a:latin typeface="Source Sans Pro"/>
                <a:ea typeface="Source Sans Pro"/>
                <a:cs typeface="Roboto"/>
              </a:rPr>
              <a:t>Estado Mental</a:t>
            </a:r>
            <a:r>
              <a:rPr lang="en-US" dirty="0">
                <a:solidFill>
                  <a:srgbClr val="FFFFFF"/>
                </a:solidFill>
                <a:latin typeface="Source Sans Pro"/>
                <a:ea typeface="Source Sans Pro"/>
                <a:cs typeface="Roboto"/>
              </a:rPr>
              <a:t> Alterado (EMA)</a:t>
            </a:r>
            <a:endParaRPr lang="en-US" sz="4000" b="1" dirty="0">
              <a:solidFill>
                <a:srgbClr val="FFFFFF"/>
              </a:solidFill>
              <a:latin typeface="Source Sans Pro"/>
              <a:ea typeface="Source Sans Pro"/>
              <a:cs typeface="Roboto"/>
            </a:endParaRPr>
          </a:p>
        </p:txBody>
      </p:sp>
      <p:sp>
        <p:nvSpPr>
          <p:cNvPr id="7" name="Google Shape;50;p1">
            <a:extLst>
              <a:ext uri="{FF2B5EF4-FFF2-40B4-BE49-F238E27FC236}">
                <a16:creationId xmlns:a16="http://schemas.microsoft.com/office/drawing/2014/main" id="{CD118F75-F65B-C1DC-4DF4-6F8B90A993C3}"/>
              </a:ext>
            </a:extLst>
          </p:cNvPr>
          <p:cNvSpPr txBox="1"/>
          <p:nvPr/>
        </p:nvSpPr>
        <p:spPr>
          <a:xfrm>
            <a:off x="-236957" y="3428512"/>
            <a:ext cx="12105453" cy="523180"/>
          </a:xfrm>
          <a:prstGeom prst="rect">
            <a:avLst/>
          </a:prstGeom>
          <a:noFill/>
          <a:ln>
            <a:noFill/>
          </a:ln>
        </p:spPr>
        <p:txBody>
          <a:bodyPr spcFirstLastPara="1" wrap="square" lIns="365750" tIns="45700" rIns="45700"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SzPts val="2800"/>
            </a:pPr>
            <a:r>
              <a:rPr lang="es-ES" sz="2800" b="1" dirty="0">
                <a:solidFill>
                  <a:schemeClr val="accent1">
                    <a:lumMod val="50000"/>
                  </a:schemeClr>
                </a:solidFill>
                <a:latin typeface="Source Sans Pro"/>
                <a:ea typeface="Quattrocento Sans"/>
                <a:cs typeface="Quattrocento Sans"/>
                <a:sym typeface="Quattrocento Sans"/>
              </a:rPr>
              <a:t>Parte 2</a:t>
            </a:r>
            <a:r>
              <a:rPr lang="es-ES" sz="2800" b="1" i="0" u="none" strike="noStrike" cap="none" dirty="0">
                <a:solidFill>
                  <a:schemeClr val="accent1">
                    <a:lumMod val="50000"/>
                  </a:schemeClr>
                </a:solidFill>
                <a:latin typeface="Source Sans Pro"/>
                <a:ea typeface="Quattrocento Sans"/>
                <a:cs typeface="Quattrocento Sans"/>
                <a:sym typeface="Quattrocento Sans"/>
              </a:rPr>
              <a:t>:</a:t>
            </a:r>
            <a:r>
              <a:rPr lang="es-ES" sz="2800" b="1" dirty="0">
                <a:solidFill>
                  <a:schemeClr val="accent1">
                    <a:lumMod val="50000"/>
                  </a:schemeClr>
                </a:solidFill>
                <a:latin typeface="Source Sans Pro"/>
                <a:ea typeface="Quattrocento Sans"/>
                <a:cs typeface="Quattrocento Sans"/>
                <a:sym typeface="Quattrocento Sans"/>
              </a:rPr>
              <a:t> </a:t>
            </a:r>
            <a:r>
              <a:rPr lang="es-ES" sz="2800" b="1" dirty="0">
                <a:solidFill>
                  <a:srgbClr val="002060"/>
                </a:solidFill>
                <a:latin typeface="Source Sans Pro"/>
                <a:ea typeface="Quattrocento Sans"/>
                <a:cs typeface="Quattrocento Sans"/>
                <a:sym typeface="Quattrocento Sans"/>
              </a:rPr>
              <a:t>Evaluación Secundaria</a:t>
            </a:r>
            <a:r>
              <a:rPr lang="es-ES" sz="2800" b="1" dirty="0">
                <a:solidFill>
                  <a:schemeClr val="accent2"/>
                </a:solidFill>
                <a:latin typeface="Source Sans Pro"/>
                <a:ea typeface="Quattrocento Sans"/>
                <a:cs typeface="Quattrocento Sans"/>
                <a:sym typeface="Quattrocento Sans"/>
              </a:rPr>
              <a:t> </a:t>
            </a:r>
            <a:r>
              <a:rPr lang="es-ES" sz="2800" b="1" dirty="0">
                <a:solidFill>
                  <a:schemeClr val="accent1">
                    <a:lumMod val="50000"/>
                  </a:schemeClr>
                </a:solidFill>
                <a:latin typeface="Source Sans Pro"/>
                <a:ea typeface="Quattrocento Sans"/>
                <a:cs typeface="Quattrocento Sans"/>
                <a:sym typeface="Quattrocento Sans"/>
              </a:rPr>
              <a:t>y </a:t>
            </a:r>
            <a:r>
              <a:rPr lang="es-ES" sz="2800" b="1" dirty="0">
                <a:solidFill>
                  <a:schemeClr val="accent2"/>
                </a:solidFill>
                <a:latin typeface="Source Sans Pro"/>
                <a:ea typeface="Quattrocento Sans"/>
                <a:cs typeface="Quattrocento Sans"/>
                <a:sym typeface="Quattrocento Sans"/>
              </a:rPr>
              <a:t>causas de EMA</a:t>
            </a:r>
            <a:endParaRPr lang="es-ES" sz="2800" i="0" u="none" strike="noStrike" cap="none" dirty="0">
              <a:solidFill>
                <a:schemeClr val="accent2"/>
              </a:solidFill>
              <a:latin typeface="Source Sans Pro"/>
              <a:ea typeface="Quattrocento Sans"/>
              <a:cs typeface="Quattrocento Sans"/>
            </a:endParaRPr>
          </a:p>
        </p:txBody>
      </p:sp>
      <p:pic>
        <p:nvPicPr>
          <p:cNvPr id="3" name="Picture 1" descr="A close-up of a syringe and a tube&#10;&#10;Description automatically generated with low confidence">
            <a:extLst>
              <a:ext uri="{FF2B5EF4-FFF2-40B4-BE49-F238E27FC236}">
                <a16:creationId xmlns:a16="http://schemas.microsoft.com/office/drawing/2014/main" id="{D1109A1A-3D23-C82E-D3B6-646FFE74A1E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911973" y="69085"/>
            <a:ext cx="1138649" cy="16192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813332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p41"/>
          <p:cNvSpPr txBox="1">
            <a:spLocks noGrp="1"/>
          </p:cNvSpPr>
          <p:nvPr>
            <p:ph type="title"/>
          </p:nvPr>
        </p:nvSpPr>
        <p:spPr>
          <a:xfrm>
            <a:off x="287266" y="-67500"/>
            <a:ext cx="11525479" cy="966393"/>
          </a:xfrm>
          <a:prstGeom prst="rect">
            <a:avLst/>
          </a:prstGeom>
          <a:noFill/>
          <a:ln>
            <a:noFill/>
          </a:ln>
        </p:spPr>
        <p:txBody>
          <a:bodyPr spcFirstLastPara="1" wrap="square" lIns="91425" tIns="45700" rIns="91425" bIns="45700" anchor="ctr" anchorCtr="0">
            <a:normAutofit fontScale="90000"/>
          </a:bodyPr>
          <a:lstStyle/>
          <a:p>
            <a:pPr>
              <a:buSzPts val="4400"/>
            </a:pPr>
            <a:r>
              <a:rPr lang="es-MX" dirty="0"/>
              <a:t>Causas rápidamente reversibles del Estado mental alterado</a:t>
            </a:r>
            <a:endParaRPr dirty="0"/>
          </a:p>
        </p:txBody>
      </p:sp>
      <p:sp>
        <p:nvSpPr>
          <p:cNvPr id="405" name="Google Shape;405;p41"/>
          <p:cNvSpPr txBox="1">
            <a:spLocks noGrp="1"/>
          </p:cNvSpPr>
          <p:nvPr>
            <p:ph idx="1"/>
          </p:nvPr>
        </p:nvSpPr>
        <p:spPr>
          <a:xfrm>
            <a:off x="617862" y="1054445"/>
            <a:ext cx="4853473"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s-ES" sz="2400" dirty="0"/>
              <a:t>Signos/síntomas de </a:t>
            </a:r>
            <a:r>
              <a:rPr lang="es-ES" sz="2400" b="1" dirty="0"/>
              <a:t>hipoglucemia</a:t>
            </a:r>
            <a:endParaRPr lang="es-ES" sz="2400" b="1" dirty="0">
              <a:cs typeface="Calibri Light"/>
            </a:endParaRPr>
          </a:p>
          <a:p>
            <a:pPr>
              <a:buSzPts val="2400"/>
            </a:pPr>
            <a:r>
              <a:rPr lang="es-ES" sz="2400" dirty="0"/>
              <a:t>Sudoración (diaforesis) </a:t>
            </a:r>
            <a:endParaRPr lang="es-ES" sz="2400" dirty="0">
              <a:cs typeface="Calibri Light"/>
            </a:endParaRPr>
          </a:p>
          <a:p>
            <a:pPr>
              <a:buSzPts val="2400"/>
            </a:pPr>
            <a:r>
              <a:rPr lang="es-ES" sz="2400" dirty="0"/>
              <a:t>Crisis epiléptica/convulsiones </a:t>
            </a:r>
            <a:endParaRPr lang="es-ES" sz="2400" dirty="0">
              <a:cs typeface="Calibri Light"/>
            </a:endParaRPr>
          </a:p>
          <a:p>
            <a:pPr>
              <a:buSzPts val="2400"/>
            </a:pPr>
            <a:r>
              <a:rPr lang="es-ES" sz="2400" dirty="0"/>
              <a:t>Glucosa en sangre &lt;3.5mmol/L</a:t>
            </a:r>
            <a:endParaRPr lang="es-ES" sz="2400" dirty="0">
              <a:cs typeface="Calibri Light"/>
            </a:endParaRPr>
          </a:p>
          <a:p>
            <a:pPr marL="228600" lvl="0" indent="-228600">
              <a:buSzPts val="2400"/>
            </a:pPr>
            <a:r>
              <a:rPr lang="es-ES" sz="2400" dirty="0"/>
              <a:t>Antecedentes de diabetes, paludismo o infección grave, especialmente en niños</a:t>
            </a:r>
            <a:endParaRPr lang="es-ES" sz="2400">
              <a:cs typeface="Calibri Light"/>
            </a:endParaRPr>
          </a:p>
          <a:p>
            <a:pPr marL="228600" lvl="0" indent="-228600">
              <a:buSzPts val="2400"/>
            </a:pPr>
            <a:r>
              <a:rPr lang="es-ES" sz="2400" dirty="0"/>
              <a:t>El estado mental mejora rápidamente con la glucosa</a:t>
            </a:r>
            <a:endParaRPr lang="es-ES" sz="2400" dirty="0">
              <a:cs typeface="Calibri Light"/>
            </a:endParaRPr>
          </a:p>
        </p:txBody>
      </p:sp>
      <p:sp>
        <p:nvSpPr>
          <p:cNvPr id="406" name="Google Shape;406;p41"/>
          <p:cNvSpPr txBox="1"/>
          <p:nvPr/>
        </p:nvSpPr>
        <p:spPr>
          <a:xfrm>
            <a:off x="5658997" y="1026903"/>
            <a:ext cx="6060831" cy="4351338"/>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2800"/>
              <a:buFont typeface="Arial"/>
              <a:buNone/>
            </a:pPr>
            <a:r>
              <a:rPr lang="es-ES" sz="2400" dirty="0">
                <a:solidFill>
                  <a:schemeClr val="dk1"/>
                </a:solidFill>
                <a:latin typeface="Calibri Light"/>
                <a:ea typeface="Calibri"/>
                <a:cs typeface="Calibri Light"/>
                <a:sym typeface="Calibri"/>
              </a:rPr>
              <a:t>Signos/síntomas de </a:t>
            </a:r>
            <a:r>
              <a:rPr lang="es-ES" sz="2400" b="1" dirty="0">
                <a:solidFill>
                  <a:schemeClr val="dk1"/>
                </a:solidFill>
                <a:latin typeface="Calibri Light"/>
                <a:ea typeface="Calibri"/>
                <a:cs typeface="Calibri Light"/>
                <a:sym typeface="Calibri"/>
              </a:rPr>
              <a:t>deshidratación grave</a:t>
            </a:r>
            <a:endParaRPr lang="es-ES" sz="2400" b="1">
              <a:solidFill>
                <a:schemeClr val="dk1"/>
              </a:solidFill>
              <a:latin typeface="Calibri Light"/>
              <a:ea typeface="Calibri"/>
              <a:cs typeface="Calibri Light"/>
            </a:endParaRPr>
          </a:p>
          <a:p>
            <a:pPr marL="228600" indent="-228600">
              <a:lnSpc>
                <a:spcPct val="90000"/>
              </a:lnSpc>
              <a:spcBef>
                <a:spcPts val="1000"/>
              </a:spcBef>
              <a:buClr>
                <a:schemeClr val="dk1"/>
              </a:buClr>
              <a:buSzPts val="2400"/>
              <a:buFont typeface="Arial"/>
              <a:buChar char="•"/>
            </a:pPr>
            <a:r>
              <a:rPr lang="es-ES" sz="2400" dirty="0">
                <a:latin typeface="Calibri Light"/>
                <a:cs typeface="Calibri Light"/>
              </a:rPr>
              <a:t>Signos de mala perfusión (taquicardia, baja presión arterial)</a:t>
            </a:r>
          </a:p>
          <a:p>
            <a:pPr marL="228600" indent="-228600">
              <a:lnSpc>
                <a:spcPct val="90000"/>
              </a:lnSpc>
              <a:spcBef>
                <a:spcPts val="1000"/>
              </a:spcBef>
              <a:buClr>
                <a:schemeClr val="dk1"/>
              </a:buClr>
              <a:buSzPts val="2400"/>
              <a:buFont typeface="Arial"/>
              <a:buChar char="•"/>
            </a:pPr>
            <a:r>
              <a:rPr lang="es-ES" sz="2400" dirty="0">
                <a:latin typeface="Calibri Light"/>
                <a:cs typeface="Calibri Light"/>
              </a:rPr>
              <a:t>Resultado anormal de la prueba del pellizco </a:t>
            </a:r>
          </a:p>
          <a:p>
            <a:pPr marL="228600" lvl="0" indent="-228600">
              <a:lnSpc>
                <a:spcPct val="90000"/>
              </a:lnSpc>
              <a:spcBef>
                <a:spcPts val="1000"/>
              </a:spcBef>
              <a:buClr>
                <a:schemeClr val="dk1"/>
              </a:buClr>
              <a:buSzPts val="2400"/>
              <a:buFont typeface="Arial"/>
              <a:buChar char="•"/>
            </a:pPr>
            <a:r>
              <a:rPr lang="es-ES" sz="2400" dirty="0">
                <a:latin typeface="Calibri Light"/>
                <a:cs typeface="Calibri Light"/>
              </a:rPr>
              <a:t>Dificultad para beber líquidos, o pérdida de líquidos </a:t>
            </a:r>
            <a:endParaRPr lang="es-ES" sz="2400">
              <a:latin typeface="Calibri Light"/>
              <a:cs typeface="Calibri Light"/>
            </a:endParaRPr>
          </a:p>
          <a:p>
            <a:pPr marL="228600" lvl="0" indent="-228600">
              <a:lnSpc>
                <a:spcPct val="90000"/>
              </a:lnSpc>
              <a:spcBef>
                <a:spcPts val="1000"/>
              </a:spcBef>
              <a:buClr>
                <a:schemeClr val="dk1"/>
              </a:buClr>
              <a:buSzPts val="2400"/>
              <a:buFont typeface="Arial"/>
              <a:buChar char="•"/>
            </a:pPr>
            <a:r>
              <a:rPr lang="es-ES" sz="2400" dirty="0">
                <a:latin typeface="Calibri Light"/>
                <a:cs typeface="Calibri Light"/>
              </a:rPr>
              <a:t>Mucosas secas</a:t>
            </a:r>
            <a:endParaRPr lang="es-ES" sz="2400" dirty="0">
              <a:solidFill>
                <a:schemeClr val="dk1"/>
              </a:solidFill>
              <a:latin typeface="Calibri Light"/>
              <a:ea typeface="Calibri"/>
              <a:cs typeface="Calibri Light"/>
            </a:endParaRPr>
          </a:p>
        </p:txBody>
      </p:sp>
      <p:pic>
        <p:nvPicPr>
          <p:cNvPr id="2" name="Picture 6" descr="A picture containing text&#10;&#10;Description automatically generated">
            <a:extLst>
              <a:ext uri="{FF2B5EF4-FFF2-40B4-BE49-F238E27FC236}">
                <a16:creationId xmlns:a16="http://schemas.microsoft.com/office/drawing/2014/main" id="{4434FA51-AC18-9C3A-AEDC-F25A43B4249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28915" y="3636655"/>
            <a:ext cx="4511165" cy="3150777"/>
          </a:xfrm>
          <a:prstGeom prst="rect">
            <a:avLst/>
          </a:prstGeom>
        </p:spPr>
      </p:pic>
      <p:sp>
        <p:nvSpPr>
          <p:cNvPr id="3" name="TextBox 1">
            <a:extLst>
              <a:ext uri="{FF2B5EF4-FFF2-40B4-BE49-F238E27FC236}">
                <a16:creationId xmlns:a16="http://schemas.microsoft.com/office/drawing/2014/main" id="{E12C5BD8-4AC1-0502-DB65-65E164069904}"/>
              </a:ext>
            </a:extLst>
          </p:cNvPr>
          <p:cNvSpPr txBox="1"/>
          <p:nvPr/>
        </p:nvSpPr>
        <p:spPr>
          <a:xfrm>
            <a:off x="7833206" y="6117000"/>
            <a:ext cx="1763486" cy="2616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b="1" dirty="0">
                <a:solidFill>
                  <a:srgbClr val="4D5156"/>
                </a:solidFill>
                <a:latin typeface="Arial"/>
              </a:rPr>
              <a:t>©</a:t>
            </a:r>
            <a:r>
              <a:rPr lang="en-US" sz="1100" b="1" dirty="0"/>
              <a:t>WHO/Laerdal Medical</a:t>
            </a:r>
            <a:endParaRPr lang="en-US" dirty="0"/>
          </a:p>
        </p:txBody>
      </p:sp>
      <p:pic>
        <p:nvPicPr>
          <p:cNvPr id="4" name="Picture 5" descr="A picture containing icon&#10;&#10;Description automatically generated">
            <a:extLst>
              <a:ext uri="{FF2B5EF4-FFF2-40B4-BE49-F238E27FC236}">
                <a16:creationId xmlns:a16="http://schemas.microsoft.com/office/drawing/2014/main" id="{138A3795-65F3-DEE3-6F95-0B6B80AC951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19534" y="4838745"/>
            <a:ext cx="2369389" cy="1654323"/>
          </a:xfrm>
          <a:prstGeom prst="rect">
            <a:avLst/>
          </a:prstGeom>
        </p:spPr>
      </p:pic>
      <p:sp>
        <p:nvSpPr>
          <p:cNvPr id="5" name="TextBox 1">
            <a:extLst>
              <a:ext uri="{FF2B5EF4-FFF2-40B4-BE49-F238E27FC236}">
                <a16:creationId xmlns:a16="http://schemas.microsoft.com/office/drawing/2014/main" id="{39BAFCA0-D580-9279-563F-FC1951B287E2}"/>
              </a:ext>
            </a:extLst>
          </p:cNvPr>
          <p:cNvSpPr txBox="1"/>
          <p:nvPr/>
        </p:nvSpPr>
        <p:spPr>
          <a:xfrm>
            <a:off x="2022113" y="6493068"/>
            <a:ext cx="1763486" cy="2616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b="1" dirty="0">
                <a:solidFill>
                  <a:srgbClr val="4D5156"/>
                </a:solidFill>
                <a:latin typeface="Arial"/>
              </a:rPr>
              <a:t>©</a:t>
            </a:r>
            <a:r>
              <a:rPr lang="en-US" sz="1100" b="1" dirty="0"/>
              <a:t>WHO/Laerdal Medical</a:t>
            </a:r>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3" name="Google Shape;413;p42"/>
          <p:cNvSpPr txBox="1">
            <a:spLocks noGrp="1"/>
          </p:cNvSpPr>
          <p:nvPr>
            <p:ph idx="1"/>
          </p:nvPr>
        </p:nvSpPr>
        <p:spPr>
          <a:xfrm>
            <a:off x="636223" y="1100348"/>
            <a:ext cx="5224091"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s-ES" dirty="0"/>
              <a:t>Signos/síntomas de </a:t>
            </a:r>
            <a:r>
              <a:rPr lang="es-ES" b="1" dirty="0">
                <a:latin typeface="Calibri"/>
                <a:cs typeface="Calibri"/>
              </a:rPr>
              <a:t>Golpe de calor</a:t>
            </a:r>
          </a:p>
          <a:p>
            <a:pPr marL="228600" lvl="0" indent="-228600" algn="l" rtl="0">
              <a:lnSpc>
                <a:spcPct val="90000"/>
              </a:lnSpc>
              <a:spcBef>
                <a:spcPts val="1000"/>
              </a:spcBef>
              <a:spcAft>
                <a:spcPts val="0"/>
              </a:spcAft>
              <a:buClr>
                <a:schemeClr val="dk1"/>
              </a:buClr>
              <a:buSzPts val="2400"/>
              <a:buChar char="•"/>
            </a:pPr>
            <a:r>
              <a:rPr lang="es-ES" sz="2400" dirty="0"/>
              <a:t>Exposición prolongada al calor y al sol</a:t>
            </a:r>
            <a:endParaRPr lang="es-ES" sz="2400">
              <a:cs typeface="Calibri Light"/>
            </a:endParaRPr>
          </a:p>
          <a:p>
            <a:pPr marL="228600" lvl="0" indent="-228600" algn="l" rtl="0">
              <a:lnSpc>
                <a:spcPct val="90000"/>
              </a:lnSpc>
              <a:spcBef>
                <a:spcPts val="1000"/>
              </a:spcBef>
              <a:spcAft>
                <a:spcPts val="0"/>
              </a:spcAft>
              <a:buClr>
                <a:schemeClr val="dk1"/>
              </a:buClr>
              <a:buSzPts val="2400"/>
              <a:buChar char="•"/>
            </a:pPr>
            <a:r>
              <a:rPr lang="es-ES" sz="2400" dirty="0"/>
              <a:t>Alta temperatura corporal</a:t>
            </a:r>
            <a:endParaRPr lang="es-ES" sz="2400">
              <a:cs typeface="Calibri Light"/>
            </a:endParaRPr>
          </a:p>
          <a:p>
            <a:pPr marL="228600" lvl="0" indent="-228600" algn="l" rtl="0">
              <a:lnSpc>
                <a:spcPct val="90000"/>
              </a:lnSpc>
              <a:spcBef>
                <a:spcPts val="1000"/>
              </a:spcBef>
              <a:spcAft>
                <a:spcPts val="0"/>
              </a:spcAft>
              <a:buClr>
                <a:schemeClr val="dk1"/>
              </a:buClr>
              <a:buSzPts val="2400"/>
              <a:buChar char="•"/>
            </a:pPr>
            <a:r>
              <a:rPr lang="es-ES" sz="2400" dirty="0"/>
              <a:t>Piel muy caliente</a:t>
            </a:r>
            <a:endParaRPr lang="es-ES" sz="2400">
              <a:cs typeface="Calibri Light"/>
            </a:endParaRPr>
          </a:p>
          <a:p>
            <a:pPr marL="228600" lvl="0" indent="-228600">
              <a:buSzPts val="2400"/>
            </a:pPr>
            <a:r>
              <a:rPr lang="es-ES" sz="2400" dirty="0"/>
              <a:t>El paciente puede sudar o no (diaforesis)</a:t>
            </a:r>
            <a:endParaRPr lang="es-ES" sz="2400" dirty="0">
              <a:cs typeface="Calibri Light"/>
            </a:endParaRPr>
          </a:p>
        </p:txBody>
      </p:sp>
      <p:sp>
        <p:nvSpPr>
          <p:cNvPr id="414" name="Google Shape;414;p42"/>
          <p:cNvSpPr txBox="1"/>
          <p:nvPr/>
        </p:nvSpPr>
        <p:spPr>
          <a:xfrm>
            <a:off x="6456674" y="1302905"/>
            <a:ext cx="5219700" cy="4351338"/>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2800"/>
              <a:buFont typeface="Arial"/>
              <a:buNone/>
            </a:pPr>
            <a:r>
              <a:rPr lang="es-ES" sz="2800" dirty="0">
                <a:solidFill>
                  <a:schemeClr val="dk1"/>
                </a:solidFill>
                <a:latin typeface="Calibri"/>
                <a:ea typeface="Calibri"/>
                <a:cs typeface="Calibri"/>
                <a:sym typeface="Calibri"/>
              </a:rPr>
              <a:t>Signos/síntomas de </a:t>
            </a:r>
            <a:r>
              <a:rPr lang="es-ES" sz="2800" b="1" dirty="0">
                <a:solidFill>
                  <a:schemeClr val="dk1"/>
                </a:solidFill>
                <a:latin typeface="Calibri"/>
                <a:ea typeface="Calibri"/>
                <a:cs typeface="Calibri"/>
                <a:sym typeface="Calibri"/>
              </a:rPr>
              <a:t>hipoxemia</a:t>
            </a:r>
            <a:endParaRPr lang="es-ES" sz="2800" b="1" dirty="0">
              <a:solidFill>
                <a:schemeClr val="dk1"/>
              </a:solidFill>
              <a:latin typeface="Calibri"/>
              <a:ea typeface="Calibri"/>
              <a:cs typeface="Calibri"/>
            </a:endParaRPr>
          </a:p>
          <a:p>
            <a:pPr marL="228600" lvl="0" indent="-228600">
              <a:lnSpc>
                <a:spcPct val="90000"/>
              </a:lnSpc>
              <a:spcBef>
                <a:spcPts val="1000"/>
              </a:spcBef>
              <a:buClr>
                <a:schemeClr val="dk1"/>
              </a:buClr>
              <a:buSzPts val="2400"/>
              <a:buFont typeface="Arial"/>
              <a:buChar char="•"/>
            </a:pPr>
            <a:r>
              <a:rPr lang="es-ES" sz="2400" dirty="0">
                <a:latin typeface="Calibri Light"/>
                <a:cs typeface="Calibri"/>
              </a:rPr>
              <a:t>Falta de aliento</a:t>
            </a:r>
          </a:p>
          <a:p>
            <a:pPr marL="228600" indent="-228600">
              <a:lnSpc>
                <a:spcPct val="90000"/>
              </a:lnSpc>
              <a:spcBef>
                <a:spcPts val="1000"/>
              </a:spcBef>
              <a:buClr>
                <a:schemeClr val="dk1"/>
              </a:buClr>
              <a:buSzPts val="2400"/>
              <a:buFont typeface="Arial"/>
              <a:buChar char="•"/>
            </a:pPr>
            <a:r>
              <a:rPr lang="es-ES" sz="2400" dirty="0">
                <a:latin typeface="Calibri Light"/>
                <a:cs typeface="Calibri"/>
              </a:rPr>
              <a:t>Bajos niveles de oxígeno en la sangre </a:t>
            </a:r>
            <a:endParaRPr lang="es-ES" sz="2400">
              <a:latin typeface="Calibri Light"/>
              <a:cs typeface="Calibri" panose="020F0502020204030204" pitchFamily="34" charset="0"/>
            </a:endParaRPr>
          </a:p>
          <a:p>
            <a:pPr marL="228600" lvl="0" indent="-228600">
              <a:lnSpc>
                <a:spcPct val="90000"/>
              </a:lnSpc>
              <a:spcBef>
                <a:spcPts val="1000"/>
              </a:spcBef>
              <a:buClr>
                <a:schemeClr val="dk1"/>
              </a:buClr>
              <a:buSzPts val="2400"/>
              <a:buFont typeface="Arial"/>
              <a:buChar char="•"/>
            </a:pPr>
            <a:r>
              <a:rPr lang="es-ES" sz="2400" dirty="0">
                <a:latin typeface="Calibri Light"/>
                <a:cs typeface="Calibri"/>
              </a:rPr>
              <a:t>Cianosis</a:t>
            </a:r>
            <a:endParaRPr lang="es-ES" sz="2400" dirty="0">
              <a:solidFill>
                <a:schemeClr val="dk1"/>
              </a:solidFill>
              <a:latin typeface="Calibri Light"/>
              <a:ea typeface="Calibri"/>
              <a:cs typeface="Calibri"/>
            </a:endParaRPr>
          </a:p>
        </p:txBody>
      </p:sp>
      <p:sp>
        <p:nvSpPr>
          <p:cNvPr id="5" name="Google Shape;404;p41">
            <a:extLst>
              <a:ext uri="{FF2B5EF4-FFF2-40B4-BE49-F238E27FC236}">
                <a16:creationId xmlns:a16="http://schemas.microsoft.com/office/drawing/2014/main" id="{904F439E-17F7-7108-9478-55B1D7B4DF45}"/>
              </a:ext>
            </a:extLst>
          </p:cNvPr>
          <p:cNvSpPr txBox="1">
            <a:spLocks noGrp="1"/>
          </p:cNvSpPr>
          <p:nvPr>
            <p:ph type="title"/>
          </p:nvPr>
        </p:nvSpPr>
        <p:spPr>
          <a:xfrm>
            <a:off x="287266" y="-67500"/>
            <a:ext cx="11525479" cy="966393"/>
          </a:xfrm>
          <a:prstGeom prst="rect">
            <a:avLst/>
          </a:prstGeom>
          <a:noFill/>
          <a:ln>
            <a:noFill/>
          </a:ln>
        </p:spPr>
        <p:txBody>
          <a:bodyPr spcFirstLastPara="1" wrap="square" lIns="91425" tIns="45700" rIns="91425" bIns="45700" anchor="ctr" anchorCtr="0">
            <a:normAutofit fontScale="90000"/>
          </a:bodyPr>
          <a:lstStyle/>
          <a:p>
            <a:pPr>
              <a:buSzPts val="4400"/>
            </a:pPr>
            <a:r>
              <a:rPr lang="es-MX" dirty="0"/>
              <a:t>Causas rápidamente reversibles del Estado mental alterado</a:t>
            </a:r>
            <a:endParaRPr dirty="0"/>
          </a:p>
        </p:txBody>
      </p:sp>
      <p:pic>
        <p:nvPicPr>
          <p:cNvPr id="6" name="Picture 5" descr="A picture containing logo&#10;&#10;Description automatically generated">
            <a:extLst>
              <a:ext uri="{FF2B5EF4-FFF2-40B4-BE49-F238E27FC236}">
                <a16:creationId xmlns:a16="http://schemas.microsoft.com/office/drawing/2014/main" id="{7B267C0C-901B-40AD-4C5B-AF4BDA8C571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3928" y="4086602"/>
            <a:ext cx="3137494" cy="2197197"/>
          </a:xfrm>
          <a:prstGeom prst="rect">
            <a:avLst/>
          </a:prstGeom>
        </p:spPr>
      </p:pic>
      <p:pic>
        <p:nvPicPr>
          <p:cNvPr id="7" name="Picture 6" descr="A picture containing text, vector graphics&#10;&#10;Description automatically generated">
            <a:extLst>
              <a:ext uri="{FF2B5EF4-FFF2-40B4-BE49-F238E27FC236}">
                <a16:creationId xmlns:a16="http://schemas.microsoft.com/office/drawing/2014/main" id="{FD6FE462-F197-658C-1267-3BF20CCC4AB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113321" y="4129689"/>
            <a:ext cx="3137494" cy="2188608"/>
          </a:xfrm>
          <a:prstGeom prst="rect">
            <a:avLst/>
          </a:prstGeom>
        </p:spPr>
      </p:pic>
      <p:sp>
        <p:nvSpPr>
          <p:cNvPr id="8" name="TextBox 1">
            <a:extLst>
              <a:ext uri="{FF2B5EF4-FFF2-40B4-BE49-F238E27FC236}">
                <a16:creationId xmlns:a16="http://schemas.microsoft.com/office/drawing/2014/main" id="{9A7A8921-7AA8-E00A-8FBA-20ADED7ED38E}"/>
              </a:ext>
            </a:extLst>
          </p:cNvPr>
          <p:cNvSpPr txBox="1"/>
          <p:nvPr/>
        </p:nvSpPr>
        <p:spPr>
          <a:xfrm>
            <a:off x="8721360" y="6283799"/>
            <a:ext cx="1763486" cy="2616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b="1" dirty="0">
                <a:solidFill>
                  <a:srgbClr val="4D5156"/>
                </a:solidFill>
                <a:latin typeface="Arial"/>
              </a:rPr>
              <a:t>©</a:t>
            </a:r>
            <a:r>
              <a:rPr lang="en-US" sz="1100" b="1" dirty="0"/>
              <a:t>WHO/Laerdal Medical</a:t>
            </a:r>
            <a:endParaRPr lang="en-US" dirty="0"/>
          </a:p>
        </p:txBody>
      </p:sp>
      <p:sp>
        <p:nvSpPr>
          <p:cNvPr id="9" name="TextBox 1">
            <a:extLst>
              <a:ext uri="{FF2B5EF4-FFF2-40B4-BE49-F238E27FC236}">
                <a16:creationId xmlns:a16="http://schemas.microsoft.com/office/drawing/2014/main" id="{FB1331D1-BB95-F9B2-C321-DDB33B6924B8}"/>
              </a:ext>
            </a:extLst>
          </p:cNvPr>
          <p:cNvSpPr txBox="1"/>
          <p:nvPr/>
        </p:nvSpPr>
        <p:spPr>
          <a:xfrm>
            <a:off x="3545617" y="6312373"/>
            <a:ext cx="1763486" cy="2616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b="1" dirty="0">
                <a:solidFill>
                  <a:srgbClr val="4D5156"/>
                </a:solidFill>
                <a:latin typeface="Arial"/>
              </a:rPr>
              <a:t>©</a:t>
            </a:r>
            <a:r>
              <a:rPr lang="en-US" sz="1100" b="1" dirty="0"/>
              <a:t>WHO/Laerdal Medical</a:t>
            </a:r>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p44"/>
          <p:cNvSpPr txBox="1">
            <a:spLocks noGrp="1"/>
          </p:cNvSpPr>
          <p:nvPr>
            <p:ph type="title"/>
          </p:nvPr>
        </p:nvSpPr>
        <p:spPr>
          <a:xfrm>
            <a:off x="498751" y="174915"/>
            <a:ext cx="10515600" cy="727695"/>
          </a:xfrm>
          <a:prstGeom prst="rect">
            <a:avLst/>
          </a:prstGeom>
          <a:noFill/>
          <a:ln>
            <a:noFill/>
          </a:ln>
        </p:spPr>
        <p:txBody>
          <a:bodyPr spcFirstLastPara="1" wrap="square" lIns="91425" tIns="45700" rIns="91425" bIns="45700" anchor="ctr" anchorCtr="0">
            <a:normAutofit/>
          </a:bodyPr>
          <a:lstStyle/>
          <a:p>
            <a:pPr>
              <a:buSzPts val="4400"/>
            </a:pPr>
            <a:r>
              <a:rPr lang="es-MX" dirty="0"/>
              <a:t>Causas Infecciosas de Estado Mental Alterado</a:t>
            </a:r>
            <a:endParaRPr lang="es-MX" dirty="0">
              <a:cs typeface="Calibri"/>
            </a:endParaRPr>
          </a:p>
        </p:txBody>
      </p:sp>
      <p:sp>
        <p:nvSpPr>
          <p:cNvPr id="429" name="Google Shape;429;p44"/>
          <p:cNvSpPr txBox="1">
            <a:spLocks noGrp="1"/>
          </p:cNvSpPr>
          <p:nvPr>
            <p:ph idx="1"/>
          </p:nvPr>
        </p:nvSpPr>
        <p:spPr>
          <a:xfrm>
            <a:off x="6392537" y="1658329"/>
            <a:ext cx="5545316" cy="4732337"/>
          </a:xfrm>
          <a:prstGeom prst="rect">
            <a:avLst/>
          </a:prstGeom>
          <a:noFill/>
          <a:ln>
            <a:noFill/>
          </a:ln>
        </p:spPr>
        <p:txBody>
          <a:bodyPr spcFirstLastPara="1" wrap="square" lIns="91425" tIns="45700" rIns="91425" bIns="45700" anchor="t" anchorCtr="0">
            <a:normAutofit lnSpcReduction="10000"/>
          </a:bodyPr>
          <a:lstStyle/>
          <a:p>
            <a:pPr marL="0" indent="0">
              <a:spcBef>
                <a:spcPts val="0"/>
              </a:spcBef>
              <a:buClr>
                <a:schemeClr val="dk1"/>
              </a:buClr>
              <a:buSzPts val="2600"/>
              <a:buNone/>
            </a:pPr>
            <a:r>
              <a:rPr lang="es-ES" sz="2400" dirty="0">
                <a:latin typeface="Calibri Light"/>
                <a:ea typeface="Calibri"/>
                <a:cs typeface="Calibri Light"/>
                <a:sym typeface="Calibri"/>
              </a:rPr>
              <a:t>Signos y síntomas</a:t>
            </a:r>
            <a:r>
              <a:rPr lang="es-ES" sz="2400" u="sng" dirty="0">
                <a:latin typeface="Calibri Light"/>
                <a:ea typeface="Calibri"/>
                <a:cs typeface="Calibri Light"/>
                <a:sym typeface="Calibri"/>
              </a:rPr>
              <a:t> </a:t>
            </a:r>
            <a:r>
              <a:rPr lang="es-ES" sz="2400" b="1" u="sng" dirty="0">
                <a:ea typeface="+mj-lt"/>
                <a:cs typeface="+mj-lt"/>
                <a:sym typeface="Calibri"/>
              </a:rPr>
              <a:t>infección alrededor del cerebro</a:t>
            </a:r>
            <a:r>
              <a:rPr lang="es-ES" sz="2400" dirty="0">
                <a:ea typeface="+mj-lt"/>
                <a:cs typeface="+mj-lt"/>
                <a:sym typeface="Calibri"/>
              </a:rPr>
              <a:t> (meningitis, encefalitis, absceso cerebral, sangrado)</a:t>
            </a:r>
            <a:endParaRPr lang="es-ES" sz="2400" dirty="0">
              <a:latin typeface="Calibri Light"/>
              <a:cs typeface="Calibri Light"/>
            </a:endParaRPr>
          </a:p>
          <a:p>
            <a:pPr marL="228600" lvl="0" indent="-228600">
              <a:buSzPts val="2400"/>
            </a:pPr>
            <a:r>
              <a:rPr lang="es-ES" sz="2400" dirty="0">
                <a:ea typeface="+mj-lt"/>
                <a:cs typeface="+mj-lt"/>
              </a:rPr>
              <a:t>Fiebre</a:t>
            </a:r>
          </a:p>
          <a:p>
            <a:pPr>
              <a:buSzPts val="2400"/>
            </a:pPr>
            <a:r>
              <a:rPr lang="es-ES" sz="2400" dirty="0">
                <a:ea typeface="+mj-lt"/>
                <a:cs typeface="+mj-lt"/>
              </a:rPr>
              <a:t>Rigidez del cuello</a:t>
            </a:r>
            <a:endParaRPr lang="es-ES" dirty="0"/>
          </a:p>
          <a:p>
            <a:pPr>
              <a:buSzPts val="2400"/>
            </a:pPr>
            <a:r>
              <a:rPr lang="es-ES" sz="2400" dirty="0">
                <a:ea typeface="+mj-lt"/>
                <a:cs typeface="+mj-lt"/>
              </a:rPr>
              <a:t>Sarpullido</a:t>
            </a:r>
            <a:endParaRPr lang="es-ES" dirty="0"/>
          </a:p>
          <a:p>
            <a:pPr>
              <a:buSzPts val="2400"/>
            </a:pPr>
            <a:r>
              <a:rPr lang="es-ES" sz="2400" dirty="0">
                <a:ea typeface="+mj-lt"/>
                <a:cs typeface="+mj-lt"/>
              </a:rPr>
              <a:t>Dolor ocular/sensibilidad a la luz</a:t>
            </a:r>
            <a:endParaRPr lang="es-ES" dirty="0"/>
          </a:p>
          <a:p>
            <a:pPr>
              <a:buSzPts val="2400"/>
            </a:pPr>
            <a:r>
              <a:rPr lang="es-ES" sz="2400" dirty="0">
                <a:ea typeface="+mj-lt"/>
                <a:cs typeface="+mj-lt"/>
              </a:rPr>
              <a:t>Dolor de cabeza</a:t>
            </a:r>
            <a:endParaRPr lang="es-ES" dirty="0"/>
          </a:p>
          <a:p>
            <a:pPr>
              <a:buSzPts val="2400"/>
            </a:pPr>
            <a:r>
              <a:rPr lang="es-ES" sz="2400" dirty="0">
                <a:ea typeface="+mj-lt"/>
                <a:cs typeface="+mj-lt"/>
              </a:rPr>
              <a:t>Epidemia o exposición infecciosa conocida</a:t>
            </a:r>
            <a:endParaRPr lang="es-ES" dirty="0"/>
          </a:p>
          <a:p>
            <a:pPr>
              <a:buSzPts val="2400"/>
            </a:pPr>
            <a:r>
              <a:rPr lang="es-ES" sz="2400" dirty="0">
                <a:ea typeface="+mj-lt"/>
                <a:cs typeface="+mj-lt"/>
              </a:rPr>
              <a:t>Historia de infección por VIH o tuberculosis.</a:t>
            </a:r>
            <a:endParaRPr lang="es-ES" dirty="0"/>
          </a:p>
        </p:txBody>
      </p:sp>
      <p:sp>
        <p:nvSpPr>
          <p:cNvPr id="430" name="Google Shape;430;p44"/>
          <p:cNvSpPr txBox="1"/>
          <p:nvPr/>
        </p:nvSpPr>
        <p:spPr>
          <a:xfrm>
            <a:off x="599850" y="1693958"/>
            <a:ext cx="5753100" cy="4351338"/>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2600"/>
              <a:buFont typeface="Arial"/>
              <a:buNone/>
            </a:pPr>
            <a:r>
              <a:rPr lang="es-ES" sz="2400" dirty="0">
                <a:solidFill>
                  <a:schemeClr val="dk1"/>
                </a:solidFill>
                <a:latin typeface="Calibri Light"/>
                <a:ea typeface="Calibri"/>
                <a:cs typeface="Calibri Light"/>
                <a:sym typeface="Calibri"/>
              </a:rPr>
              <a:t>Signos y síntomas de </a:t>
            </a:r>
            <a:r>
              <a:rPr lang="es-ES" sz="2400" b="1" u="sng" dirty="0">
                <a:solidFill>
                  <a:schemeClr val="dk1"/>
                </a:solidFill>
                <a:latin typeface="Calibri Light"/>
                <a:ea typeface="Calibri"/>
                <a:cs typeface="Calibri Light"/>
                <a:sym typeface="Calibri"/>
              </a:rPr>
              <a:t>paludismo</a:t>
            </a:r>
            <a:endParaRPr lang="es-ES" sz="2400" u="sng" dirty="0">
              <a:solidFill>
                <a:schemeClr val="dk1"/>
              </a:solidFill>
              <a:latin typeface="Calibri Light"/>
              <a:ea typeface="Calibri"/>
              <a:cs typeface="Calibri Light"/>
            </a:endParaRPr>
          </a:p>
          <a:p>
            <a:pPr marL="228600" indent="-228600">
              <a:lnSpc>
                <a:spcPct val="90000"/>
              </a:lnSpc>
              <a:spcBef>
                <a:spcPts val="1000"/>
              </a:spcBef>
              <a:buClr>
                <a:schemeClr val="dk1"/>
              </a:buClr>
              <a:buSzPts val="2600"/>
              <a:buFont typeface="Arial"/>
              <a:buChar char="•"/>
            </a:pPr>
            <a:r>
              <a:rPr lang="es-ES" sz="2400" dirty="0">
                <a:solidFill>
                  <a:schemeClr val="dk1"/>
                </a:solidFill>
                <a:latin typeface="Calibri Light"/>
                <a:cs typeface="Calibri Light"/>
                <a:sym typeface="Calibri"/>
              </a:rPr>
              <a:t>Fiebre</a:t>
            </a:r>
            <a:endParaRPr lang="es-ES" sz="2400" dirty="0">
              <a:solidFill>
                <a:schemeClr val="dk1"/>
              </a:solidFill>
              <a:latin typeface="Calibri Light"/>
              <a:cs typeface="Calibri Light"/>
            </a:endParaRPr>
          </a:p>
          <a:p>
            <a:pPr marL="228600" marR="0" lvl="0" indent="-228600" algn="l">
              <a:lnSpc>
                <a:spcPct val="90000"/>
              </a:lnSpc>
              <a:spcBef>
                <a:spcPts val="1000"/>
              </a:spcBef>
              <a:spcAft>
                <a:spcPts val="0"/>
              </a:spcAft>
              <a:buSzPts val="2600"/>
              <a:buFont typeface="Arial"/>
              <a:buChar char="•"/>
            </a:pPr>
            <a:r>
              <a:rPr lang="es-ES" sz="2400" dirty="0">
                <a:solidFill>
                  <a:schemeClr val="dk1"/>
                </a:solidFill>
                <a:latin typeface="Calibri Light"/>
                <a:cs typeface="Calibri Light"/>
                <a:sym typeface="Calibri"/>
              </a:rPr>
              <a:t>Prueba rápida de paludismo frotis positivo</a:t>
            </a:r>
            <a:endParaRPr lang="es-ES" sz="2400" dirty="0">
              <a:solidFill>
                <a:schemeClr val="dk1"/>
              </a:solidFill>
              <a:latin typeface="Calibri Light"/>
              <a:cs typeface="Calibri Light"/>
            </a:endParaRPr>
          </a:p>
          <a:p>
            <a:pPr marL="228600" indent="-228600">
              <a:lnSpc>
                <a:spcPct val="90000"/>
              </a:lnSpc>
              <a:spcBef>
                <a:spcPts val="1000"/>
              </a:spcBef>
              <a:buSzPts val="2600"/>
              <a:buFont typeface="Arial"/>
              <a:buChar char="•"/>
            </a:pPr>
            <a:r>
              <a:rPr lang="es-ES" sz="2400" dirty="0">
                <a:solidFill>
                  <a:schemeClr val="dk1"/>
                </a:solidFill>
                <a:latin typeface="Calibri Light"/>
                <a:cs typeface="Calibri Light"/>
                <a:sym typeface="Calibri"/>
              </a:rPr>
              <a:t>En o desde un área con malaria</a:t>
            </a:r>
            <a:endParaRPr lang="es-ES" sz="2400" dirty="0">
              <a:solidFill>
                <a:schemeClr val="dk1"/>
              </a:solidFill>
              <a:latin typeface="Calibri Light"/>
              <a:cs typeface="Calibri Light"/>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1" name="Google Shape;421;p43"/>
          <p:cNvSpPr txBox="1">
            <a:spLocks noGrp="1"/>
          </p:cNvSpPr>
          <p:nvPr>
            <p:ph idx="1"/>
          </p:nvPr>
        </p:nvSpPr>
        <p:spPr>
          <a:xfrm>
            <a:off x="675023" y="1606086"/>
            <a:ext cx="4909457" cy="4351338"/>
          </a:xfrm>
          <a:prstGeom prst="rect">
            <a:avLst/>
          </a:prstGeom>
          <a:noFill/>
          <a:ln>
            <a:noFill/>
          </a:ln>
        </p:spPr>
        <p:txBody>
          <a:bodyPr spcFirstLastPara="1" wrap="square" lIns="91425" tIns="45700" rIns="91425" bIns="45700" anchor="t" anchorCtr="0">
            <a:normAutofit/>
          </a:bodyPr>
          <a:lstStyle/>
          <a:p>
            <a:pPr marL="0" indent="0">
              <a:spcBef>
                <a:spcPts val="0"/>
              </a:spcBef>
              <a:buClr>
                <a:schemeClr val="dk1"/>
              </a:buClr>
              <a:buSzPts val="2800"/>
              <a:buNone/>
            </a:pPr>
            <a:r>
              <a:rPr lang="es-ES" sz="2400" dirty="0">
                <a:sym typeface="Calibri"/>
              </a:rPr>
              <a:t>Signos y síntomas de </a:t>
            </a:r>
            <a:r>
              <a:rPr lang="es-ES" sz="2400" b="1" u="sng" dirty="0">
                <a:sym typeface="Calibri"/>
              </a:rPr>
              <a:t>infección grave</a:t>
            </a:r>
            <a:endParaRPr lang="es-ES" sz="2400" b="1" u="sng" dirty="0">
              <a:cs typeface="Calibri Light"/>
            </a:endParaRPr>
          </a:p>
          <a:p>
            <a:pPr>
              <a:buClr>
                <a:schemeClr val="dk1"/>
              </a:buClr>
              <a:buSzPts val="2400"/>
            </a:pPr>
            <a:r>
              <a:rPr lang="es-ES" sz="2400" dirty="0">
                <a:ea typeface="+mj-lt"/>
                <a:cs typeface="+mj-lt"/>
              </a:rPr>
              <a:t>Fiebre</a:t>
            </a:r>
            <a:endParaRPr lang="es-ES" sz="2400" dirty="0">
              <a:cs typeface="Calibri Light"/>
            </a:endParaRPr>
          </a:p>
          <a:p>
            <a:pPr>
              <a:buClr>
                <a:srgbClr val="000000"/>
              </a:buClr>
              <a:buSzPts val="2400"/>
            </a:pPr>
            <a:r>
              <a:rPr lang="es-ES" sz="2400" dirty="0">
                <a:ea typeface="+mj-lt"/>
                <a:cs typeface="+mj-lt"/>
              </a:rPr>
              <a:t>Taquicardia</a:t>
            </a:r>
            <a:endParaRPr lang="es-ES" dirty="0"/>
          </a:p>
          <a:p>
            <a:pPr>
              <a:buClr>
                <a:srgbClr val="000000"/>
              </a:buClr>
              <a:buSzPts val="2400"/>
            </a:pPr>
            <a:r>
              <a:rPr lang="es-ES" sz="2400" dirty="0">
                <a:ea typeface="+mj-lt"/>
                <a:cs typeface="+mj-lt"/>
              </a:rPr>
              <a:t>Taquipnea</a:t>
            </a:r>
            <a:endParaRPr lang="es-ES" dirty="0"/>
          </a:p>
          <a:p>
            <a:pPr>
              <a:buClr>
                <a:srgbClr val="000000"/>
              </a:buClr>
              <a:buSzPts val="2400"/>
            </a:pPr>
            <a:r>
              <a:rPr lang="es-ES" sz="2400" dirty="0">
                <a:ea typeface="+mj-lt"/>
                <a:cs typeface="+mj-lt"/>
              </a:rPr>
              <a:t>Puede tener hipotensión</a:t>
            </a:r>
            <a:endParaRPr lang="es-ES" dirty="0"/>
          </a:p>
          <a:p>
            <a:pPr>
              <a:buClr>
                <a:srgbClr val="000000"/>
              </a:buClr>
              <a:buSzPts val="2400"/>
            </a:pPr>
            <a:r>
              <a:rPr lang="es-ES" sz="2400" dirty="0">
                <a:ea typeface="+mj-lt"/>
                <a:cs typeface="+mj-lt"/>
              </a:rPr>
              <a:t>Signo de infección</a:t>
            </a:r>
            <a:endParaRPr lang="es-ES" dirty="0"/>
          </a:p>
          <a:p>
            <a:pPr lvl="1">
              <a:buClr>
                <a:srgbClr val="000000"/>
              </a:buClr>
              <a:buSzPts val="2400"/>
            </a:pPr>
            <a:r>
              <a:rPr lang="es-ES" dirty="0">
                <a:ea typeface="+mj-lt"/>
                <a:cs typeface="+mj-lt"/>
              </a:rPr>
              <a:t>Infección de la piel</a:t>
            </a:r>
          </a:p>
          <a:p>
            <a:pPr lvl="1">
              <a:buClr>
                <a:srgbClr val="000000"/>
              </a:buClr>
              <a:buSzPts val="2400"/>
            </a:pPr>
            <a:r>
              <a:rPr lang="es-ES" dirty="0">
                <a:ea typeface="+mj-lt"/>
                <a:cs typeface="+mj-lt"/>
              </a:rPr>
              <a:t>Tos</a:t>
            </a:r>
          </a:p>
          <a:p>
            <a:pPr lvl="1">
              <a:buClr>
                <a:srgbClr val="000000"/>
              </a:buClr>
              <a:buSzPts val="2400"/>
            </a:pPr>
            <a:r>
              <a:rPr lang="es-ES" dirty="0">
                <a:ea typeface="+mj-lt"/>
                <a:cs typeface="+mj-lt"/>
              </a:rPr>
              <a:t>Crepitantes e</a:t>
            </a:r>
            <a:r>
              <a:rPr lang="es-ES" sz="2400" dirty="0">
                <a:ea typeface="+mj-lt"/>
                <a:cs typeface="+mj-lt"/>
              </a:rPr>
              <a:t>n los </a:t>
            </a:r>
            <a:r>
              <a:rPr lang="es-ES" dirty="0">
                <a:ea typeface="+mj-lt"/>
                <a:cs typeface="+mj-lt"/>
              </a:rPr>
              <a:t>pulmones</a:t>
            </a:r>
          </a:p>
          <a:p>
            <a:pPr lvl="1">
              <a:buClr>
                <a:srgbClr val="000000"/>
              </a:buClr>
              <a:buSzPts val="2400"/>
            </a:pPr>
            <a:r>
              <a:rPr lang="es-ES" dirty="0">
                <a:ea typeface="+mj-lt"/>
                <a:cs typeface="+mj-lt"/>
              </a:rPr>
              <a:t>Síntomas</a:t>
            </a:r>
            <a:r>
              <a:rPr lang="es-ES" sz="2400" dirty="0">
                <a:ea typeface="+mj-lt"/>
                <a:cs typeface="+mj-lt"/>
              </a:rPr>
              <a:t> urinarios</a:t>
            </a:r>
            <a:endParaRPr lang="es-ES" dirty="0">
              <a:cs typeface="Calibri Light" panose="020F0302020204030204"/>
            </a:endParaRPr>
          </a:p>
        </p:txBody>
      </p:sp>
      <p:sp>
        <p:nvSpPr>
          <p:cNvPr id="422" name="Google Shape;422;p43"/>
          <p:cNvSpPr txBox="1"/>
          <p:nvPr/>
        </p:nvSpPr>
        <p:spPr>
          <a:xfrm>
            <a:off x="5711481" y="1691068"/>
            <a:ext cx="6444343" cy="4351338"/>
          </a:xfrm>
          <a:prstGeom prst="rect">
            <a:avLst/>
          </a:prstGeom>
          <a:noFill/>
          <a:ln>
            <a:noFill/>
          </a:ln>
        </p:spPr>
        <p:txBody>
          <a:bodyPr spcFirstLastPara="1" wrap="square" lIns="91425" tIns="45700" rIns="91425" bIns="45700" anchor="t" anchorCtr="0">
            <a:noAutofit/>
          </a:bodyPr>
          <a:lstStyle/>
          <a:p>
            <a:r>
              <a:rPr lang="es-ES" sz="2400" kern="1200" dirty="0">
                <a:solidFill>
                  <a:schemeClr val="tx1"/>
                </a:solidFill>
                <a:latin typeface="+mj-lt"/>
                <a:ea typeface="+mn-ea"/>
                <a:cs typeface="+mn-cs"/>
              </a:rPr>
              <a:t>Signos y síntomas de </a:t>
            </a:r>
            <a:r>
              <a:rPr lang="es-ES" sz="2400" b="1" u="sng" kern="1200" dirty="0">
                <a:solidFill>
                  <a:schemeClr val="tx1"/>
                </a:solidFill>
                <a:latin typeface="+mj-lt"/>
                <a:ea typeface="+mn-ea"/>
                <a:cs typeface="+mn-cs"/>
              </a:rPr>
              <a:t>la rabia</a:t>
            </a:r>
          </a:p>
          <a:p>
            <a:pPr marL="342900" indent="-342900">
              <a:buChar char="•"/>
            </a:pPr>
            <a:r>
              <a:rPr lang="es-ES" sz="2400" kern="1200" dirty="0">
                <a:solidFill>
                  <a:schemeClr val="tx1"/>
                </a:solidFill>
                <a:latin typeface="+mj-lt"/>
                <a:ea typeface="+mn-ea"/>
                <a:cs typeface="+mn-cs"/>
              </a:rPr>
              <a:t>Agitación</a:t>
            </a:r>
            <a:endParaRPr lang="es-ES" sz="2400" kern="1200" dirty="0">
              <a:solidFill>
                <a:schemeClr val="tx1"/>
              </a:solidFill>
              <a:latin typeface="+mj-lt"/>
              <a:ea typeface="+mn-ea"/>
              <a:cs typeface="Calibri Light" panose="020F0302020204030204"/>
            </a:endParaRPr>
          </a:p>
          <a:p>
            <a:pPr marL="342900" indent="-342900">
              <a:buChar char="•"/>
            </a:pPr>
            <a:r>
              <a:rPr lang="es-ES" sz="2400" kern="1200" dirty="0">
                <a:solidFill>
                  <a:schemeClr val="tx1"/>
                </a:solidFill>
                <a:latin typeface="+mj-lt"/>
                <a:ea typeface="+mn-ea"/>
                <a:cs typeface="+mn-cs"/>
              </a:rPr>
              <a:t>Miedo a beber (hidrofobia) </a:t>
            </a:r>
          </a:p>
          <a:p>
            <a:pPr marL="342900" indent="-342900">
              <a:buChar char="•"/>
            </a:pPr>
            <a:r>
              <a:rPr lang="es-ES" sz="2400" kern="1200" dirty="0">
                <a:solidFill>
                  <a:schemeClr val="tx1"/>
                </a:solidFill>
                <a:latin typeface="+mj-lt"/>
                <a:ea typeface="+mn-ea"/>
                <a:cs typeface="+mn-cs"/>
              </a:rPr>
              <a:t>Debilidad </a:t>
            </a:r>
            <a:endParaRPr lang="es-ES" sz="2400" kern="1200" dirty="0">
              <a:solidFill>
                <a:schemeClr val="tx1"/>
              </a:solidFill>
              <a:latin typeface="+mj-lt"/>
              <a:ea typeface="+mn-ea"/>
              <a:cs typeface="Calibri Light"/>
            </a:endParaRPr>
          </a:p>
          <a:p>
            <a:pPr marL="342900" indent="-342900">
              <a:buChar char="•"/>
            </a:pPr>
            <a:r>
              <a:rPr lang="es-ES" sz="2400" kern="1200" dirty="0">
                <a:solidFill>
                  <a:schemeClr val="tx1"/>
                </a:solidFill>
                <a:latin typeface="+mj-lt"/>
                <a:ea typeface="+mn-ea"/>
                <a:cs typeface="+mn-cs"/>
              </a:rPr>
              <a:t>Historia de mordedura de animal</a:t>
            </a:r>
            <a:endParaRPr lang="es-ES" sz="2400" kern="1200" dirty="0">
              <a:solidFill>
                <a:schemeClr val="tx1"/>
              </a:solidFill>
              <a:latin typeface="+mj-lt"/>
              <a:ea typeface="+mn-ea"/>
              <a:cs typeface="Calibri Light"/>
            </a:endParaRPr>
          </a:p>
        </p:txBody>
      </p:sp>
      <p:sp>
        <p:nvSpPr>
          <p:cNvPr id="5" name="Google Shape;428;p44">
            <a:extLst>
              <a:ext uri="{FF2B5EF4-FFF2-40B4-BE49-F238E27FC236}">
                <a16:creationId xmlns:a16="http://schemas.microsoft.com/office/drawing/2014/main" id="{4634F61F-F66C-C0B0-0C10-04A94FEFB5C0}"/>
              </a:ext>
            </a:extLst>
          </p:cNvPr>
          <p:cNvSpPr txBox="1">
            <a:spLocks noGrp="1"/>
          </p:cNvSpPr>
          <p:nvPr>
            <p:ph type="title"/>
          </p:nvPr>
        </p:nvSpPr>
        <p:spPr>
          <a:xfrm>
            <a:off x="498751" y="174915"/>
            <a:ext cx="10515600" cy="727695"/>
          </a:xfrm>
          <a:prstGeom prst="rect">
            <a:avLst/>
          </a:prstGeom>
          <a:noFill/>
          <a:ln>
            <a:noFill/>
          </a:ln>
        </p:spPr>
        <p:txBody>
          <a:bodyPr spcFirstLastPara="1" wrap="square" lIns="91425" tIns="45700" rIns="91425" bIns="45700" anchor="ctr" anchorCtr="0">
            <a:normAutofit/>
          </a:bodyPr>
          <a:lstStyle/>
          <a:p>
            <a:pPr>
              <a:buSzPts val="4400"/>
            </a:pPr>
            <a:r>
              <a:rPr lang="es-MX" dirty="0"/>
              <a:t>Causas Infecciosas de Estado Mental Alterado</a:t>
            </a:r>
            <a:endParaRPr lang="es-MX" dirty="0">
              <a:cs typeface="Calibri"/>
            </a:endParaRPr>
          </a:p>
        </p:txBody>
      </p:sp>
      <p:pic>
        <p:nvPicPr>
          <p:cNvPr id="6" name="Picture 5" descr="A picture containing text, reptile, dinosaur&#10;&#10;Description automatically generated">
            <a:extLst>
              <a:ext uri="{FF2B5EF4-FFF2-40B4-BE49-F238E27FC236}">
                <a16:creationId xmlns:a16="http://schemas.microsoft.com/office/drawing/2014/main" id="{86DDA35E-68A0-3A17-38D4-6198284F68D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04153" y="4021294"/>
            <a:ext cx="3234832" cy="2248732"/>
          </a:xfrm>
          <a:prstGeom prst="rect">
            <a:avLst/>
          </a:prstGeom>
        </p:spPr>
      </p:pic>
      <p:sp>
        <p:nvSpPr>
          <p:cNvPr id="7" name="TextBox 1">
            <a:extLst>
              <a:ext uri="{FF2B5EF4-FFF2-40B4-BE49-F238E27FC236}">
                <a16:creationId xmlns:a16="http://schemas.microsoft.com/office/drawing/2014/main" id="{34D0D503-F05D-0C29-77F7-FCEBE73C9B86}"/>
              </a:ext>
            </a:extLst>
          </p:cNvPr>
          <p:cNvSpPr txBox="1"/>
          <p:nvPr/>
        </p:nvSpPr>
        <p:spPr>
          <a:xfrm>
            <a:off x="8385674" y="6261841"/>
            <a:ext cx="1763486" cy="2616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b="1" dirty="0">
                <a:solidFill>
                  <a:srgbClr val="4D5156"/>
                </a:solidFill>
                <a:latin typeface="Arial"/>
              </a:rPr>
              <a:t>©</a:t>
            </a:r>
            <a:r>
              <a:rPr lang="en-US" sz="1100" b="1" dirty="0"/>
              <a:t>WHO/Laerdal Medical</a:t>
            </a:r>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7" name="Google Shape;437;p45"/>
          <p:cNvSpPr txBox="1">
            <a:spLocks noGrp="1"/>
          </p:cNvSpPr>
          <p:nvPr>
            <p:ph idx="1"/>
          </p:nvPr>
        </p:nvSpPr>
        <p:spPr>
          <a:xfrm>
            <a:off x="718851" y="1716145"/>
            <a:ext cx="927735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s-ES" sz="2400" dirty="0">
                <a:latin typeface="Calibri"/>
                <a:ea typeface="Calibri"/>
                <a:cs typeface="Calibri"/>
                <a:sym typeface="Calibri"/>
              </a:rPr>
              <a:t>Signos y síntomas de </a:t>
            </a:r>
            <a:r>
              <a:rPr lang="es-ES" sz="2400" b="1" u="sng" dirty="0">
                <a:latin typeface="Calibri"/>
                <a:ea typeface="Calibri"/>
                <a:cs typeface="Calibri"/>
                <a:sym typeface="Calibri"/>
              </a:rPr>
              <a:t>cetoacidosis diabética</a:t>
            </a:r>
          </a:p>
          <a:p>
            <a:pPr marL="228600" lvl="0" indent="-228600" algn="l" rtl="0">
              <a:lnSpc>
                <a:spcPct val="90000"/>
              </a:lnSpc>
              <a:spcBef>
                <a:spcPts val="1000"/>
              </a:spcBef>
              <a:spcAft>
                <a:spcPts val="0"/>
              </a:spcAft>
              <a:buClr>
                <a:schemeClr val="dk1"/>
              </a:buClr>
              <a:buSzPts val="2800"/>
              <a:buChar char="•"/>
            </a:pPr>
            <a:r>
              <a:rPr lang="es-ES" sz="2400" dirty="0">
                <a:latin typeface="Calibri"/>
                <a:ea typeface="Calibri"/>
                <a:cs typeface="Calibri"/>
                <a:sym typeface="Calibri"/>
              </a:rPr>
              <a:t>Antecedentes de diabetes</a:t>
            </a:r>
            <a:endParaRPr lang="es-ES" sz="2400">
              <a:cs typeface="Calibri Light"/>
            </a:endParaRPr>
          </a:p>
          <a:p>
            <a:pPr marL="228600" lvl="0" indent="-228600" algn="l" rtl="0">
              <a:lnSpc>
                <a:spcPct val="90000"/>
              </a:lnSpc>
              <a:spcBef>
                <a:spcPts val="1000"/>
              </a:spcBef>
              <a:spcAft>
                <a:spcPts val="0"/>
              </a:spcAft>
              <a:buClr>
                <a:schemeClr val="dk1"/>
              </a:buClr>
              <a:buSzPts val="2800"/>
              <a:buChar char="•"/>
            </a:pPr>
            <a:r>
              <a:rPr lang="es-ES" sz="2400" dirty="0">
                <a:latin typeface="Calibri"/>
                <a:ea typeface="Calibri"/>
                <a:cs typeface="Calibri"/>
                <a:sym typeface="Calibri"/>
              </a:rPr>
              <a:t>Respiración rápida o profunda</a:t>
            </a:r>
            <a:endParaRPr lang="es-ES" sz="2400">
              <a:cs typeface="Calibri Light"/>
            </a:endParaRPr>
          </a:p>
          <a:p>
            <a:pPr marL="228600" lvl="0" indent="-228600" algn="l" rtl="0">
              <a:lnSpc>
                <a:spcPct val="90000"/>
              </a:lnSpc>
              <a:spcBef>
                <a:spcPts val="1000"/>
              </a:spcBef>
              <a:spcAft>
                <a:spcPts val="0"/>
              </a:spcAft>
              <a:buClr>
                <a:schemeClr val="dk1"/>
              </a:buClr>
              <a:buSzPts val="2800"/>
              <a:buChar char="•"/>
            </a:pPr>
            <a:r>
              <a:rPr lang="es-ES" sz="2400" dirty="0">
                <a:latin typeface="Calibri"/>
                <a:ea typeface="Calibri"/>
                <a:cs typeface="Calibri"/>
                <a:sym typeface="Calibri"/>
              </a:rPr>
              <a:t>Micción frecuente</a:t>
            </a:r>
            <a:endParaRPr lang="es-ES" sz="2400">
              <a:cs typeface="Calibri Light"/>
            </a:endParaRPr>
          </a:p>
          <a:p>
            <a:pPr marL="228600" lvl="0" indent="-228600" algn="l" rtl="0">
              <a:lnSpc>
                <a:spcPct val="90000"/>
              </a:lnSpc>
              <a:spcBef>
                <a:spcPts val="1000"/>
              </a:spcBef>
              <a:spcAft>
                <a:spcPts val="0"/>
              </a:spcAft>
              <a:buClr>
                <a:schemeClr val="dk1"/>
              </a:buClr>
              <a:buSzPts val="2800"/>
              <a:buChar char="•"/>
            </a:pPr>
            <a:r>
              <a:rPr lang="es-ES" sz="2400" dirty="0"/>
              <a:t>Aliento dulce</a:t>
            </a:r>
            <a:endParaRPr lang="es-ES" sz="2400">
              <a:cs typeface="Calibri Light"/>
            </a:endParaRPr>
          </a:p>
          <a:p>
            <a:pPr marL="228600" lvl="0" indent="-228600" algn="l" rtl="0">
              <a:lnSpc>
                <a:spcPct val="90000"/>
              </a:lnSpc>
              <a:spcBef>
                <a:spcPts val="1000"/>
              </a:spcBef>
              <a:spcAft>
                <a:spcPts val="0"/>
              </a:spcAft>
              <a:buClr>
                <a:schemeClr val="dk1"/>
              </a:buClr>
              <a:buSzPts val="2800"/>
              <a:buChar char="•"/>
            </a:pPr>
            <a:r>
              <a:rPr lang="es-ES" sz="2400" dirty="0">
                <a:latin typeface="Calibri"/>
                <a:ea typeface="Calibri"/>
                <a:cs typeface="Calibri"/>
                <a:sym typeface="Calibri"/>
              </a:rPr>
              <a:t>Glucosa elevada en la sangre o la orina</a:t>
            </a:r>
            <a:endParaRPr lang="es-ES" sz="2400">
              <a:cs typeface="Calibri Light"/>
            </a:endParaRPr>
          </a:p>
          <a:p>
            <a:pPr>
              <a:buClr>
                <a:schemeClr val="dk1"/>
              </a:buClr>
              <a:buSzPts val="2800"/>
            </a:pPr>
            <a:r>
              <a:rPr lang="es-ES" sz="2400" dirty="0"/>
              <a:t>D</a:t>
            </a:r>
            <a:r>
              <a:rPr lang="es-ES" sz="2400" dirty="0">
                <a:latin typeface="Calibri"/>
                <a:ea typeface="Calibri"/>
                <a:cs typeface="Calibri"/>
                <a:sym typeface="Calibri"/>
              </a:rPr>
              <a:t>eshidratación </a:t>
            </a:r>
            <a:endParaRPr lang="es-ES" sz="2400" dirty="0">
              <a:cs typeface="Calibri Light"/>
            </a:endParaRPr>
          </a:p>
        </p:txBody>
      </p:sp>
      <p:sp>
        <p:nvSpPr>
          <p:cNvPr id="5" name="Google Shape;428;p44">
            <a:extLst>
              <a:ext uri="{FF2B5EF4-FFF2-40B4-BE49-F238E27FC236}">
                <a16:creationId xmlns:a16="http://schemas.microsoft.com/office/drawing/2014/main" id="{CE78C91E-E0DC-4EB1-42C8-D5B920C361E3}"/>
              </a:ext>
            </a:extLst>
          </p:cNvPr>
          <p:cNvSpPr txBox="1">
            <a:spLocks noGrp="1"/>
          </p:cNvSpPr>
          <p:nvPr>
            <p:ph type="title"/>
          </p:nvPr>
        </p:nvSpPr>
        <p:spPr>
          <a:xfrm>
            <a:off x="498751" y="174915"/>
            <a:ext cx="10515600" cy="727695"/>
          </a:xfrm>
          <a:prstGeom prst="rect">
            <a:avLst/>
          </a:prstGeom>
          <a:noFill/>
          <a:ln>
            <a:noFill/>
          </a:ln>
        </p:spPr>
        <p:txBody>
          <a:bodyPr spcFirstLastPara="1" wrap="square" lIns="91425" tIns="45700" rIns="91425" bIns="45700" anchor="ctr" anchorCtr="0">
            <a:normAutofit/>
          </a:bodyPr>
          <a:lstStyle/>
          <a:p>
            <a:pPr>
              <a:buSzPts val="4400"/>
            </a:pPr>
            <a:r>
              <a:rPr lang="es-MX" dirty="0"/>
              <a:t>Causas Metabólicas del Estado Mental Alterado</a:t>
            </a:r>
            <a:endParaRPr lang="es-MX">
              <a:cs typeface="Calibri"/>
            </a:endParaRPr>
          </a:p>
        </p:txBody>
      </p:sp>
      <p:pic>
        <p:nvPicPr>
          <p:cNvPr id="6" name="Picture 4" descr="A picture containing icon&#10;&#10;Description automatically generated">
            <a:extLst>
              <a:ext uri="{FF2B5EF4-FFF2-40B4-BE49-F238E27FC236}">
                <a16:creationId xmlns:a16="http://schemas.microsoft.com/office/drawing/2014/main" id="{60D3C51B-D4B8-939E-0E22-3A2A96F18B1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02359" y="2880415"/>
            <a:ext cx="3026856" cy="2115694"/>
          </a:xfrm>
          <a:prstGeom prst="rect">
            <a:avLst/>
          </a:prstGeom>
        </p:spPr>
      </p:pic>
      <p:sp>
        <p:nvSpPr>
          <p:cNvPr id="7" name="TextBox 1">
            <a:extLst>
              <a:ext uri="{FF2B5EF4-FFF2-40B4-BE49-F238E27FC236}">
                <a16:creationId xmlns:a16="http://schemas.microsoft.com/office/drawing/2014/main" id="{D5B0E7F0-D8AD-EF81-3D1D-F0706E6110E1}"/>
              </a:ext>
            </a:extLst>
          </p:cNvPr>
          <p:cNvSpPr txBox="1"/>
          <p:nvPr/>
        </p:nvSpPr>
        <p:spPr>
          <a:xfrm>
            <a:off x="9145629" y="4945916"/>
            <a:ext cx="1763486" cy="2616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b="1" dirty="0">
                <a:solidFill>
                  <a:srgbClr val="4D5156"/>
                </a:solidFill>
                <a:latin typeface="Arial"/>
              </a:rPr>
              <a:t>©</a:t>
            </a:r>
            <a:r>
              <a:rPr lang="en-US" sz="1100" b="1" dirty="0"/>
              <a:t>WHO/Laerdal Medical</a:t>
            </a:r>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4" name="Google Shape;444;p46"/>
          <p:cNvSpPr txBox="1">
            <a:spLocks noGrp="1"/>
          </p:cNvSpPr>
          <p:nvPr>
            <p:ph idx="1"/>
          </p:nvPr>
        </p:nvSpPr>
        <p:spPr>
          <a:xfrm>
            <a:off x="656771" y="1300389"/>
            <a:ext cx="9277350" cy="537957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ct val="100000"/>
              <a:buNone/>
            </a:pPr>
            <a:r>
              <a:rPr lang="es-ES" sz="2400" b="1" u="sng" dirty="0">
                <a:latin typeface="Calibri Light"/>
                <a:cs typeface="Calibri Light"/>
              </a:rPr>
              <a:t>Intoxicación con alcohol o drogas, o abstinencia</a:t>
            </a:r>
            <a:endParaRPr lang="es-ES" sz="2400" b="1" dirty="0">
              <a:latin typeface="Calibri Light"/>
              <a:cs typeface="Calibri Light"/>
            </a:endParaRPr>
          </a:p>
          <a:p>
            <a:pPr marL="228600" lvl="0" indent="-188595" algn="l" rtl="0">
              <a:lnSpc>
                <a:spcPct val="90000"/>
              </a:lnSpc>
              <a:spcBef>
                <a:spcPts val="1000"/>
              </a:spcBef>
              <a:spcAft>
                <a:spcPts val="0"/>
              </a:spcAft>
              <a:buClr>
                <a:schemeClr val="dk1"/>
              </a:buClr>
              <a:buSzPct val="100000"/>
              <a:buChar char="•"/>
            </a:pPr>
            <a:r>
              <a:rPr lang="es-ES" sz="2400" dirty="0">
                <a:latin typeface="Calibri Light"/>
                <a:cs typeface="Calibri Light"/>
              </a:rPr>
              <a:t>Consumo conocido de alcohol o drogas</a:t>
            </a:r>
            <a:endParaRPr lang="es-ES" sz="2400">
              <a:latin typeface="Calibri Light"/>
              <a:cs typeface="Calibri Light"/>
            </a:endParaRPr>
          </a:p>
          <a:p>
            <a:pPr marL="228600" lvl="0" indent="-188595">
              <a:buSzPct val="100000"/>
            </a:pPr>
            <a:r>
              <a:rPr lang="es-ES" sz="2400" dirty="0">
                <a:latin typeface="Calibri Light"/>
                <a:cs typeface="Calibri Light"/>
              </a:rPr>
              <a:t>Marcas de inyección o tenencia de drogas</a:t>
            </a:r>
            <a:endParaRPr lang="es-ES" sz="2400">
              <a:latin typeface="Calibri Light"/>
              <a:cs typeface="Calibri Light"/>
            </a:endParaRPr>
          </a:p>
          <a:p>
            <a:pPr marL="228600" lvl="0" indent="-188595">
              <a:buSzPct val="100000"/>
            </a:pPr>
            <a:r>
              <a:rPr lang="es-ES" sz="2400" dirty="0">
                <a:latin typeface="Calibri Light"/>
                <a:cs typeface="Calibri Light"/>
              </a:rPr>
              <a:t>Alcohol: aliento alcohólico, rostro enrojecido</a:t>
            </a:r>
            <a:endParaRPr lang="es-ES" sz="2400">
              <a:latin typeface="Calibri Light"/>
              <a:cs typeface="Calibri Light"/>
            </a:endParaRPr>
          </a:p>
          <a:p>
            <a:pPr lvl="1">
              <a:buSzPct val="100000"/>
            </a:pPr>
            <a:r>
              <a:rPr lang="es-ES" dirty="0">
                <a:latin typeface="Calibri Light"/>
                <a:ea typeface="+mj-lt"/>
                <a:cs typeface="Calibri Light"/>
              </a:rPr>
              <a:t>Intoxicación aguda (borracho)</a:t>
            </a:r>
          </a:p>
          <a:p>
            <a:pPr lvl="1" indent="-188595">
              <a:buSzPct val="100000"/>
            </a:pPr>
            <a:r>
              <a:rPr lang="es-ES" dirty="0">
                <a:latin typeface="Calibri Light"/>
                <a:ea typeface="+mj-lt"/>
                <a:cs typeface="Calibri Light"/>
              </a:rPr>
              <a:t>Abstinencia (convulsiones, confusión, taquicardia)</a:t>
            </a:r>
            <a:endParaRPr lang="es-ES">
              <a:latin typeface="Calibri Light"/>
              <a:cs typeface="Calibri Light"/>
            </a:endParaRPr>
          </a:p>
          <a:p>
            <a:pPr lvl="1" indent="-188595">
              <a:buSzPct val="100000"/>
            </a:pPr>
            <a:r>
              <a:rPr lang="es-ES" dirty="0">
                <a:latin typeface="Calibri Light"/>
                <a:ea typeface="+mj-lt"/>
                <a:cs typeface="Calibri Light"/>
              </a:rPr>
              <a:t>Uso crónico (problemas de equilibrio, confusión, taquicardia) </a:t>
            </a:r>
            <a:endParaRPr lang="es-ES">
              <a:latin typeface="Calibri Light"/>
              <a:cs typeface="Calibri Light"/>
            </a:endParaRPr>
          </a:p>
          <a:p>
            <a:pPr marL="228600" indent="-188595">
              <a:buSzPct val="100000"/>
            </a:pPr>
            <a:r>
              <a:rPr lang="es-ES" sz="2400" dirty="0">
                <a:latin typeface="Calibri Light"/>
                <a:cs typeface="Calibri Light"/>
              </a:rPr>
              <a:t>Opiáceos:</a:t>
            </a:r>
            <a:endParaRPr lang="es-ES" sz="2400">
              <a:latin typeface="Calibri Light"/>
              <a:cs typeface="Calibri Light"/>
            </a:endParaRPr>
          </a:p>
          <a:p>
            <a:pPr lvl="1" indent="-188595">
              <a:buSzPct val="100000"/>
            </a:pPr>
            <a:r>
              <a:rPr lang="es-ES" dirty="0">
                <a:latin typeface="Calibri Light"/>
                <a:cs typeface="Calibri Light"/>
              </a:rPr>
              <a:t>Intoxicación aguda </a:t>
            </a:r>
            <a:r>
              <a:rPr lang="es-ES" dirty="0">
                <a:latin typeface="Calibri Light"/>
                <a:ea typeface="+mj-lt"/>
                <a:cs typeface="Calibri Light"/>
              </a:rPr>
              <a:t>(letargo, pupilas muy pequeñas y respiración lenta) </a:t>
            </a:r>
          </a:p>
          <a:p>
            <a:pPr lvl="1" indent="-188595">
              <a:buSzPct val="100000"/>
            </a:pPr>
            <a:r>
              <a:rPr lang="es-ES" dirty="0">
                <a:latin typeface="Calibri Light"/>
                <a:cs typeface="Calibri Light"/>
              </a:rPr>
              <a:t>Abstinencia </a:t>
            </a:r>
            <a:r>
              <a:rPr lang="es-ES" dirty="0">
                <a:latin typeface="Calibri Light"/>
                <a:ea typeface="+mj-lt"/>
                <a:cs typeface="Calibri Light"/>
              </a:rPr>
              <a:t>(agitación, sudoración, diarrea, vómitos)</a:t>
            </a:r>
            <a:endParaRPr lang="es-ES" dirty="0">
              <a:latin typeface="Calibri Light"/>
              <a:cs typeface="Calibri Light"/>
            </a:endParaRPr>
          </a:p>
          <a:p>
            <a:pPr marL="228600" indent="-188595">
              <a:buSzPct val="100000"/>
            </a:pPr>
            <a:r>
              <a:rPr lang="es-ES" sz="2400" dirty="0">
                <a:latin typeface="Calibri Light"/>
                <a:cs typeface="Calibri Light"/>
              </a:rPr>
              <a:t>Otras drogas pueden provocar dilatación de las pupilas, agitación, sudoración y fiebre</a:t>
            </a:r>
            <a:endParaRPr lang="es-ES" sz="2400" dirty="0">
              <a:latin typeface="Calibri Light"/>
              <a:ea typeface="Calibri"/>
              <a:cs typeface="Calibri Light"/>
            </a:endParaRPr>
          </a:p>
          <a:p>
            <a:pPr marL="228600" lvl="0" indent="-64135" algn="l" rtl="0">
              <a:lnSpc>
                <a:spcPct val="90000"/>
              </a:lnSpc>
              <a:spcBef>
                <a:spcPts val="1000"/>
              </a:spcBef>
              <a:spcAft>
                <a:spcPts val="0"/>
              </a:spcAft>
              <a:buClr>
                <a:schemeClr val="dk1"/>
              </a:buClr>
              <a:buSzPct val="100000"/>
              <a:buNone/>
            </a:pPr>
            <a:endParaRPr lang="es-ES" sz="2400" dirty="0">
              <a:latin typeface="Calibri Light"/>
              <a:ea typeface="Calibri"/>
              <a:cs typeface="Calibri Light"/>
            </a:endParaRPr>
          </a:p>
          <a:p>
            <a:pPr marL="228600" lvl="0" indent="-64135" algn="l" rtl="0">
              <a:lnSpc>
                <a:spcPct val="90000"/>
              </a:lnSpc>
              <a:spcBef>
                <a:spcPts val="1000"/>
              </a:spcBef>
              <a:spcAft>
                <a:spcPts val="0"/>
              </a:spcAft>
              <a:buClr>
                <a:schemeClr val="dk1"/>
              </a:buClr>
              <a:buSzPct val="100000"/>
              <a:buNone/>
            </a:pPr>
            <a:endParaRPr lang="es-ES" sz="2400" dirty="0">
              <a:latin typeface="Calibri Light"/>
              <a:cs typeface="Calibri Light"/>
            </a:endParaRPr>
          </a:p>
        </p:txBody>
      </p:sp>
      <p:sp>
        <p:nvSpPr>
          <p:cNvPr id="5" name="Google Shape;428;p44">
            <a:extLst>
              <a:ext uri="{FF2B5EF4-FFF2-40B4-BE49-F238E27FC236}">
                <a16:creationId xmlns:a16="http://schemas.microsoft.com/office/drawing/2014/main" id="{8186390B-5E50-3B66-AF71-CE3A9444C471}"/>
              </a:ext>
            </a:extLst>
          </p:cNvPr>
          <p:cNvSpPr txBox="1">
            <a:spLocks/>
          </p:cNvSpPr>
          <p:nvPr/>
        </p:nvSpPr>
        <p:spPr>
          <a:xfrm>
            <a:off x="498751" y="174915"/>
            <a:ext cx="10515600" cy="727695"/>
          </a:xfrm>
          <a:prstGeom prst="rect">
            <a:avLst/>
          </a:prstGeom>
          <a:noFill/>
          <a:ln>
            <a:noFill/>
          </a:ln>
        </p:spPr>
        <p:txBody>
          <a:bodyPr spcFirstLastPara="1" vert="horz" wrap="square" lIns="91425" tIns="45700" rIns="91425" bIns="45700" rtlCol="0" anchor="ctr" anchorCtr="0">
            <a:normAutofit/>
          </a:bodyPr>
          <a:lstStyle>
            <a:lvl1pPr algn="l" defTabSz="914400" rtl="0" eaLnBrk="1" latinLnBrk="0" hangingPunct="1">
              <a:lnSpc>
                <a:spcPct val="90000"/>
              </a:lnSpc>
              <a:spcBef>
                <a:spcPct val="0"/>
              </a:spcBef>
              <a:buNone/>
              <a:defRPr sz="4000" b="1" kern="1200">
                <a:solidFill>
                  <a:srgbClr val="002060"/>
                </a:solidFill>
                <a:latin typeface="+mn-lt"/>
                <a:ea typeface="+mj-ea"/>
                <a:cs typeface="+mj-cs"/>
              </a:defRPr>
            </a:lvl1pPr>
          </a:lstStyle>
          <a:p>
            <a:pPr>
              <a:buClrTx/>
              <a:buSzPts val="4400"/>
              <a:buFontTx/>
            </a:pPr>
            <a:r>
              <a:rPr lang="es-MX" dirty="0"/>
              <a:t>Causas Tóxicas del Estado Mental Alterado</a:t>
            </a:r>
            <a:endParaRPr lang="es-MX" dirty="0">
              <a:cs typeface="Calibri"/>
            </a:endParaRPr>
          </a:p>
        </p:txBody>
      </p:sp>
      <p:sp>
        <p:nvSpPr>
          <p:cNvPr id="6" name="TextBox 1">
            <a:extLst>
              <a:ext uri="{FF2B5EF4-FFF2-40B4-BE49-F238E27FC236}">
                <a16:creationId xmlns:a16="http://schemas.microsoft.com/office/drawing/2014/main" id="{3579FCB4-E0E9-5BB3-304C-49472CDE83E8}"/>
              </a:ext>
            </a:extLst>
          </p:cNvPr>
          <p:cNvSpPr txBox="1"/>
          <p:nvPr/>
        </p:nvSpPr>
        <p:spPr>
          <a:xfrm>
            <a:off x="9581741" y="3707026"/>
            <a:ext cx="1763486" cy="2616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b="1" dirty="0">
                <a:solidFill>
                  <a:srgbClr val="4D5156"/>
                </a:solidFill>
                <a:latin typeface="Arial"/>
              </a:rPr>
              <a:t>©</a:t>
            </a:r>
            <a:r>
              <a:rPr lang="en-US" sz="1100" b="1" dirty="0"/>
              <a:t>WHO/Laerdal Medical</a:t>
            </a:r>
            <a:endParaRPr lang="en-US" dirty="0"/>
          </a:p>
        </p:txBody>
      </p:sp>
      <p:pic>
        <p:nvPicPr>
          <p:cNvPr id="7" name="Picture 6" descr="Diagram&#10;&#10;Description automatically generated">
            <a:extLst>
              <a:ext uri="{FF2B5EF4-FFF2-40B4-BE49-F238E27FC236}">
                <a16:creationId xmlns:a16="http://schemas.microsoft.com/office/drawing/2014/main" id="{D322D063-863B-5AAE-45AB-A0CD39550D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069393" y="1687327"/>
            <a:ext cx="2028825" cy="2019300"/>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1" name="Google Shape;451;p47"/>
          <p:cNvSpPr txBox="1">
            <a:spLocks noGrp="1"/>
          </p:cNvSpPr>
          <p:nvPr>
            <p:ph idx="1"/>
          </p:nvPr>
        </p:nvSpPr>
        <p:spPr>
          <a:xfrm>
            <a:off x="720271" y="1354818"/>
            <a:ext cx="3992861" cy="4351338"/>
          </a:xfrm>
          <a:prstGeom prst="rect">
            <a:avLst/>
          </a:prstGeom>
          <a:noFill/>
          <a:ln>
            <a:noFill/>
          </a:ln>
        </p:spPr>
        <p:txBody>
          <a:bodyPr spcFirstLastPara="1" wrap="square" lIns="91425" tIns="45700" rIns="91425" bIns="45700" anchor="t" anchorCtr="0">
            <a:normAutofit/>
          </a:bodyPr>
          <a:lstStyle/>
          <a:p>
            <a:pPr marL="0" indent="0">
              <a:spcBef>
                <a:spcPts val="0"/>
              </a:spcBef>
              <a:buSzPts val="2800"/>
              <a:buNone/>
            </a:pPr>
            <a:r>
              <a:rPr lang="es-ES" sz="2600" b="1" u="sng" dirty="0">
                <a:sym typeface="Calibri"/>
              </a:rPr>
              <a:t>Intoxicación por </a:t>
            </a:r>
            <a:r>
              <a:rPr lang="es-ES" sz="2600" b="1" u="sng" dirty="0"/>
              <a:t>plaguicidas</a:t>
            </a:r>
            <a:r>
              <a:rPr lang="es-ES" sz="2600" b="1" dirty="0">
                <a:sym typeface="Calibri"/>
              </a:rPr>
              <a:t> </a:t>
            </a:r>
            <a:endParaRPr lang="es-ES" sz="2600" b="1" dirty="0">
              <a:cs typeface="Calibri Light"/>
            </a:endParaRPr>
          </a:p>
          <a:p>
            <a:pPr marL="228600" lvl="0" indent="-228600" algn="l" rtl="0">
              <a:lnSpc>
                <a:spcPct val="90000"/>
              </a:lnSpc>
              <a:spcBef>
                <a:spcPts val="1000"/>
              </a:spcBef>
              <a:spcAft>
                <a:spcPts val="0"/>
              </a:spcAft>
              <a:buClr>
                <a:schemeClr val="dk1"/>
              </a:buClr>
              <a:buSzPts val="2800"/>
              <a:buChar char="•"/>
            </a:pPr>
            <a:r>
              <a:rPr lang="es-ES" sz="2600" dirty="0"/>
              <a:t>Antecedentes de exposición</a:t>
            </a:r>
            <a:endParaRPr lang="es-ES" sz="2600" dirty="0">
              <a:cs typeface="Calibri Light"/>
            </a:endParaRPr>
          </a:p>
          <a:p>
            <a:pPr>
              <a:buClr>
                <a:schemeClr val="dk1"/>
              </a:buClr>
              <a:buSzPts val="2800"/>
            </a:pPr>
            <a:r>
              <a:rPr lang="es-ES" sz="2600" dirty="0"/>
              <a:t>Pupilas muy pequeñas </a:t>
            </a:r>
            <a:endParaRPr lang="es-ES" sz="2600" dirty="0">
              <a:cs typeface="Calibri Light"/>
            </a:endParaRPr>
          </a:p>
          <a:p>
            <a:pPr marL="228600" lvl="0" indent="-228600" algn="l" rtl="0">
              <a:lnSpc>
                <a:spcPct val="90000"/>
              </a:lnSpc>
              <a:spcBef>
                <a:spcPts val="1000"/>
              </a:spcBef>
              <a:spcAft>
                <a:spcPts val="0"/>
              </a:spcAft>
              <a:buClr>
                <a:schemeClr val="dk1"/>
              </a:buClr>
              <a:buSzPts val="2800"/>
              <a:buChar char="•"/>
            </a:pPr>
            <a:r>
              <a:rPr lang="es-ES" sz="2600" dirty="0"/>
              <a:t>Diarrea</a:t>
            </a:r>
            <a:endParaRPr lang="es-ES" sz="2600" dirty="0">
              <a:cs typeface="Calibri Light"/>
            </a:endParaRPr>
          </a:p>
          <a:p>
            <a:pPr marL="228600" lvl="0" indent="-228600" algn="l" rtl="0">
              <a:lnSpc>
                <a:spcPct val="90000"/>
              </a:lnSpc>
              <a:spcBef>
                <a:spcPts val="1000"/>
              </a:spcBef>
              <a:spcAft>
                <a:spcPts val="0"/>
              </a:spcAft>
              <a:buClr>
                <a:schemeClr val="dk1"/>
              </a:buClr>
              <a:buSzPts val="2800"/>
              <a:buChar char="•"/>
            </a:pPr>
            <a:r>
              <a:rPr lang="es-ES" sz="2600" dirty="0"/>
              <a:t>Vómitos</a:t>
            </a:r>
            <a:endParaRPr lang="es-ES" sz="2600" dirty="0">
              <a:cs typeface="Calibri Light"/>
            </a:endParaRPr>
          </a:p>
          <a:p>
            <a:pPr marL="228600" lvl="0" indent="-228600" algn="l" rtl="0">
              <a:lnSpc>
                <a:spcPct val="90000"/>
              </a:lnSpc>
              <a:spcBef>
                <a:spcPts val="1000"/>
              </a:spcBef>
              <a:spcAft>
                <a:spcPts val="0"/>
              </a:spcAft>
              <a:buClr>
                <a:schemeClr val="dk1"/>
              </a:buClr>
              <a:buSzPts val="2800"/>
              <a:buChar char="•"/>
            </a:pPr>
            <a:r>
              <a:rPr lang="es-ES" sz="2600" dirty="0"/>
              <a:t>Diaforesis</a:t>
            </a:r>
            <a:endParaRPr lang="es-ES" sz="2600" dirty="0">
              <a:cs typeface="Calibri Light"/>
            </a:endParaRPr>
          </a:p>
        </p:txBody>
      </p:sp>
      <p:sp>
        <p:nvSpPr>
          <p:cNvPr id="452" name="Google Shape;452;p47"/>
          <p:cNvSpPr txBox="1"/>
          <p:nvPr/>
        </p:nvSpPr>
        <p:spPr>
          <a:xfrm>
            <a:off x="5533571" y="1352237"/>
            <a:ext cx="6094759" cy="4351338"/>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ct val="100000"/>
              <a:buFont typeface="Arial"/>
              <a:buNone/>
            </a:pPr>
            <a:r>
              <a:rPr lang="es-ES" sz="2400" b="1" u="sng" dirty="0">
                <a:solidFill>
                  <a:schemeClr val="dk1"/>
                </a:solidFill>
                <a:latin typeface="Calibri Light"/>
                <a:ea typeface="Calibri"/>
                <a:cs typeface="Calibri Light"/>
                <a:sym typeface="Calibri"/>
              </a:rPr>
              <a:t>Mordedura de serpiente</a:t>
            </a:r>
            <a:endParaRPr lang="es-ES" sz="2400" b="1" dirty="0">
              <a:solidFill>
                <a:schemeClr val="dk1"/>
              </a:solidFill>
              <a:latin typeface="Calibri Light"/>
              <a:ea typeface="Calibri"/>
              <a:cs typeface="Calibri Light"/>
            </a:endParaRPr>
          </a:p>
          <a:p>
            <a:pPr marL="228600" indent="-201930">
              <a:lnSpc>
                <a:spcPct val="90000"/>
              </a:lnSpc>
              <a:spcBef>
                <a:spcPts val="1000"/>
              </a:spcBef>
              <a:buClr>
                <a:schemeClr val="dk1"/>
              </a:buClr>
              <a:buSzPct val="100000"/>
              <a:buFont typeface="Arial"/>
              <a:buChar char="•"/>
            </a:pPr>
            <a:r>
              <a:rPr lang="es-ES" sz="2400" dirty="0">
                <a:latin typeface="Calibri Light"/>
                <a:cs typeface="Calibri Light"/>
              </a:rPr>
              <a:t>Antecedente de mordedura de serpiente </a:t>
            </a:r>
          </a:p>
          <a:p>
            <a:pPr marL="228600" lvl="0" indent="-201930">
              <a:lnSpc>
                <a:spcPct val="90000"/>
              </a:lnSpc>
              <a:spcBef>
                <a:spcPts val="1000"/>
              </a:spcBef>
              <a:buClr>
                <a:schemeClr val="dk1"/>
              </a:buClr>
              <a:buSzPct val="100000"/>
              <a:buFont typeface="Arial"/>
              <a:buChar char="•"/>
            </a:pPr>
            <a:r>
              <a:rPr lang="es-ES" sz="2400" dirty="0">
                <a:latin typeface="Calibri Light"/>
                <a:cs typeface="Calibri Light"/>
              </a:rPr>
              <a:t>Marcas de mordedura en un ambiente donde hay serpientes venenosas</a:t>
            </a:r>
          </a:p>
          <a:p>
            <a:pPr marL="228600" lvl="0" indent="-201930">
              <a:lnSpc>
                <a:spcPct val="90000"/>
              </a:lnSpc>
              <a:spcBef>
                <a:spcPts val="1000"/>
              </a:spcBef>
              <a:buClr>
                <a:schemeClr val="dk1"/>
              </a:buClr>
              <a:buSzPct val="100000"/>
              <a:buFont typeface="Arial"/>
              <a:buChar char="•"/>
            </a:pPr>
            <a:r>
              <a:rPr lang="es-ES" sz="2400" dirty="0">
                <a:solidFill>
                  <a:schemeClr val="dk1"/>
                </a:solidFill>
                <a:latin typeface="Calibri Light"/>
                <a:ea typeface="Calibri"/>
                <a:cs typeface="Calibri Light"/>
                <a:sym typeface="Calibri"/>
              </a:rPr>
              <a:t>Edema</a:t>
            </a:r>
            <a:endParaRPr lang="es-ES" sz="2400" dirty="0">
              <a:solidFill>
                <a:schemeClr val="dk1"/>
              </a:solidFill>
              <a:latin typeface="Calibri Light"/>
              <a:ea typeface="Calibri"/>
              <a:cs typeface="Calibri Light"/>
            </a:endParaRPr>
          </a:p>
          <a:p>
            <a:pPr marL="228600" marR="0" lvl="0" indent="-201930" algn="l" rtl="0">
              <a:lnSpc>
                <a:spcPct val="90000"/>
              </a:lnSpc>
              <a:spcBef>
                <a:spcPts val="1000"/>
              </a:spcBef>
              <a:spcAft>
                <a:spcPts val="0"/>
              </a:spcAft>
              <a:buClr>
                <a:schemeClr val="dk1"/>
              </a:buClr>
              <a:buSzPct val="100000"/>
              <a:buFont typeface="Arial"/>
              <a:buChar char="•"/>
            </a:pPr>
            <a:r>
              <a:rPr lang="es-ES" sz="2400" dirty="0">
                <a:solidFill>
                  <a:schemeClr val="dk1"/>
                </a:solidFill>
                <a:latin typeface="Calibri Light"/>
                <a:ea typeface="Calibri"/>
                <a:cs typeface="Calibri Light"/>
                <a:sym typeface="Calibri"/>
              </a:rPr>
              <a:t>Ampollas en la piel</a:t>
            </a:r>
            <a:endParaRPr lang="es-ES" sz="2400" dirty="0">
              <a:solidFill>
                <a:schemeClr val="dk1"/>
              </a:solidFill>
              <a:latin typeface="Calibri Light"/>
              <a:ea typeface="Calibri"/>
              <a:cs typeface="Calibri Light"/>
            </a:endParaRPr>
          </a:p>
          <a:p>
            <a:pPr marL="228600" marR="0" lvl="0" indent="-201930" algn="l" rtl="0">
              <a:lnSpc>
                <a:spcPct val="90000"/>
              </a:lnSpc>
              <a:spcBef>
                <a:spcPts val="1000"/>
              </a:spcBef>
              <a:spcAft>
                <a:spcPts val="0"/>
              </a:spcAft>
              <a:buClr>
                <a:schemeClr val="dk1"/>
              </a:buClr>
              <a:buSzPct val="100000"/>
              <a:buFont typeface="Arial"/>
              <a:buChar char="•"/>
            </a:pPr>
            <a:r>
              <a:rPr lang="es-ES" sz="2400" dirty="0">
                <a:solidFill>
                  <a:schemeClr val="dk1"/>
                </a:solidFill>
                <a:latin typeface="Calibri Light"/>
                <a:ea typeface="Calibri"/>
                <a:cs typeface="Calibri Light"/>
                <a:sym typeface="Calibri"/>
              </a:rPr>
              <a:t>Moretones</a:t>
            </a:r>
            <a:endParaRPr lang="es-ES" sz="2400" dirty="0">
              <a:solidFill>
                <a:schemeClr val="dk1"/>
              </a:solidFill>
              <a:latin typeface="Calibri Light"/>
              <a:ea typeface="Calibri"/>
              <a:cs typeface="Calibri Light"/>
            </a:endParaRPr>
          </a:p>
          <a:p>
            <a:pPr marL="228600" marR="0" lvl="0" indent="-201930" algn="l" rtl="0">
              <a:lnSpc>
                <a:spcPct val="90000"/>
              </a:lnSpc>
              <a:spcBef>
                <a:spcPts val="1000"/>
              </a:spcBef>
              <a:spcAft>
                <a:spcPts val="0"/>
              </a:spcAft>
              <a:buClr>
                <a:schemeClr val="dk1"/>
              </a:buClr>
              <a:buSzPct val="100000"/>
              <a:buFont typeface="Arial"/>
              <a:buChar char="•"/>
            </a:pPr>
            <a:r>
              <a:rPr lang="es-ES" sz="2400" dirty="0">
                <a:solidFill>
                  <a:schemeClr val="dk1"/>
                </a:solidFill>
                <a:latin typeface="Calibri Light"/>
                <a:ea typeface="Calibri"/>
                <a:cs typeface="Calibri Light"/>
                <a:sym typeface="Calibri"/>
              </a:rPr>
              <a:t>Hipotensión</a:t>
            </a:r>
            <a:endParaRPr lang="es-ES" sz="2400" dirty="0">
              <a:solidFill>
                <a:schemeClr val="dk1"/>
              </a:solidFill>
              <a:latin typeface="Calibri Light"/>
              <a:ea typeface="Calibri"/>
              <a:cs typeface="Calibri Light"/>
            </a:endParaRPr>
          </a:p>
          <a:p>
            <a:pPr marL="228600" marR="0" lvl="0" indent="-201930" algn="l" rtl="0">
              <a:lnSpc>
                <a:spcPct val="90000"/>
              </a:lnSpc>
              <a:spcBef>
                <a:spcPts val="1000"/>
              </a:spcBef>
              <a:spcAft>
                <a:spcPts val="0"/>
              </a:spcAft>
              <a:buClr>
                <a:schemeClr val="dk1"/>
              </a:buClr>
              <a:buSzPct val="100000"/>
              <a:buFont typeface="Arial"/>
              <a:buChar char="•"/>
            </a:pPr>
            <a:r>
              <a:rPr lang="es-ES" sz="2400" dirty="0">
                <a:solidFill>
                  <a:schemeClr val="dk1"/>
                </a:solidFill>
                <a:latin typeface="Calibri Light"/>
                <a:ea typeface="Calibri"/>
                <a:cs typeface="Calibri Light"/>
                <a:sym typeface="Calibri"/>
              </a:rPr>
              <a:t>Parálisis</a:t>
            </a:r>
            <a:endParaRPr lang="es-ES" sz="2400" dirty="0">
              <a:solidFill>
                <a:schemeClr val="dk1"/>
              </a:solidFill>
              <a:latin typeface="Calibri Light"/>
              <a:ea typeface="Calibri"/>
              <a:cs typeface="Calibri Light"/>
            </a:endParaRPr>
          </a:p>
          <a:p>
            <a:pPr marL="228600" marR="0" lvl="0" indent="-201930" algn="l" rtl="0">
              <a:lnSpc>
                <a:spcPct val="90000"/>
              </a:lnSpc>
              <a:spcBef>
                <a:spcPts val="1000"/>
              </a:spcBef>
              <a:spcAft>
                <a:spcPts val="0"/>
              </a:spcAft>
              <a:buClr>
                <a:schemeClr val="dk1"/>
              </a:buClr>
              <a:buSzPct val="100000"/>
              <a:buFont typeface="Arial"/>
              <a:buChar char="•"/>
            </a:pPr>
            <a:r>
              <a:rPr lang="es-ES" sz="2400" dirty="0">
                <a:solidFill>
                  <a:schemeClr val="dk1"/>
                </a:solidFill>
                <a:latin typeface="Calibri Light"/>
                <a:ea typeface="Calibri"/>
                <a:cs typeface="Calibri Light"/>
                <a:sym typeface="Calibri"/>
              </a:rPr>
              <a:t>Convulsiones</a:t>
            </a:r>
            <a:endParaRPr lang="es-ES" sz="2400" dirty="0">
              <a:solidFill>
                <a:schemeClr val="dk1"/>
              </a:solidFill>
              <a:latin typeface="Calibri Light"/>
              <a:ea typeface="Calibri"/>
              <a:cs typeface="Calibri Light"/>
            </a:endParaRPr>
          </a:p>
          <a:p>
            <a:pPr marL="228600" marR="0" lvl="0" indent="-201930" algn="l" rtl="0">
              <a:lnSpc>
                <a:spcPct val="90000"/>
              </a:lnSpc>
              <a:spcBef>
                <a:spcPts val="1000"/>
              </a:spcBef>
              <a:spcAft>
                <a:spcPts val="0"/>
              </a:spcAft>
              <a:buClr>
                <a:schemeClr val="dk1"/>
              </a:buClr>
              <a:buSzPct val="100000"/>
              <a:buFont typeface="Arial"/>
              <a:buChar char="•"/>
            </a:pPr>
            <a:r>
              <a:rPr lang="es-ES" sz="2400" dirty="0">
                <a:solidFill>
                  <a:schemeClr val="dk1"/>
                </a:solidFill>
                <a:latin typeface="Calibri Light"/>
                <a:ea typeface="Calibri"/>
                <a:cs typeface="Calibri Light"/>
                <a:sym typeface="Calibri"/>
              </a:rPr>
              <a:t>Heridas sangrantes</a:t>
            </a:r>
            <a:endParaRPr lang="es-ES" sz="2400" dirty="0">
              <a:solidFill>
                <a:schemeClr val="dk1"/>
              </a:solidFill>
              <a:latin typeface="Calibri Light"/>
              <a:ea typeface="Calibri"/>
              <a:cs typeface="Calibri Light"/>
            </a:endParaRPr>
          </a:p>
          <a:p>
            <a:pPr marL="228600" marR="0" lvl="0" indent="-64135" algn="l" rtl="0">
              <a:lnSpc>
                <a:spcPct val="90000"/>
              </a:lnSpc>
              <a:spcBef>
                <a:spcPts val="1000"/>
              </a:spcBef>
              <a:spcAft>
                <a:spcPts val="0"/>
              </a:spcAft>
              <a:buClr>
                <a:schemeClr val="dk1"/>
              </a:buClr>
              <a:buSzPct val="100000"/>
              <a:buFont typeface="Arial"/>
              <a:buNone/>
            </a:pPr>
            <a:endParaRPr lang="es-ES" sz="2400" dirty="0">
              <a:solidFill>
                <a:schemeClr val="dk1"/>
              </a:solidFill>
              <a:latin typeface="Calibri Light"/>
              <a:ea typeface="Calibri"/>
              <a:cs typeface="Calibri Light"/>
            </a:endParaRPr>
          </a:p>
        </p:txBody>
      </p:sp>
      <p:sp>
        <p:nvSpPr>
          <p:cNvPr id="5" name="Google Shape;428;p44">
            <a:extLst>
              <a:ext uri="{FF2B5EF4-FFF2-40B4-BE49-F238E27FC236}">
                <a16:creationId xmlns:a16="http://schemas.microsoft.com/office/drawing/2014/main" id="{D0996B84-1FAE-7B4B-E541-38989DA4E0CF}"/>
              </a:ext>
            </a:extLst>
          </p:cNvPr>
          <p:cNvSpPr txBox="1">
            <a:spLocks/>
          </p:cNvSpPr>
          <p:nvPr/>
        </p:nvSpPr>
        <p:spPr>
          <a:xfrm>
            <a:off x="498751" y="174915"/>
            <a:ext cx="10515600" cy="727695"/>
          </a:xfrm>
          <a:prstGeom prst="rect">
            <a:avLst/>
          </a:prstGeom>
          <a:noFill/>
          <a:ln>
            <a:noFill/>
          </a:ln>
        </p:spPr>
        <p:txBody>
          <a:bodyPr spcFirstLastPara="1" vert="horz" wrap="square" lIns="91425" tIns="45700" rIns="91425" bIns="45700" rtlCol="0" anchor="ctr" anchorCtr="0">
            <a:normAutofit/>
          </a:bodyPr>
          <a:lstStyle>
            <a:lvl1pPr algn="l" defTabSz="914400" rtl="0" eaLnBrk="1" latinLnBrk="0" hangingPunct="1">
              <a:lnSpc>
                <a:spcPct val="90000"/>
              </a:lnSpc>
              <a:spcBef>
                <a:spcPct val="0"/>
              </a:spcBef>
              <a:buNone/>
              <a:defRPr sz="4000" b="1" kern="1200">
                <a:solidFill>
                  <a:srgbClr val="002060"/>
                </a:solidFill>
                <a:latin typeface="+mn-lt"/>
                <a:ea typeface="+mj-ea"/>
                <a:cs typeface="+mj-cs"/>
              </a:defRPr>
            </a:lvl1pPr>
          </a:lstStyle>
          <a:p>
            <a:pPr>
              <a:buClrTx/>
              <a:buSzPts val="4400"/>
              <a:buFontTx/>
            </a:pPr>
            <a:r>
              <a:rPr lang="es-MX" dirty="0"/>
              <a:t>Causas Tóxicas del Estado Mental Alterado</a:t>
            </a:r>
            <a:endParaRPr lang="es-MX" dirty="0">
              <a:cs typeface="Calibri"/>
            </a:endParaRPr>
          </a:p>
        </p:txBody>
      </p:sp>
      <p:pic>
        <p:nvPicPr>
          <p:cNvPr id="6" name="Picture 6">
            <a:extLst>
              <a:ext uri="{FF2B5EF4-FFF2-40B4-BE49-F238E27FC236}">
                <a16:creationId xmlns:a16="http://schemas.microsoft.com/office/drawing/2014/main" id="{9CF3BBF5-A0E4-F5FA-391A-491A37FAB0B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32679" y="4165316"/>
            <a:ext cx="3001992" cy="2100467"/>
          </a:xfrm>
          <a:prstGeom prst="rect">
            <a:avLst/>
          </a:prstGeom>
        </p:spPr>
      </p:pic>
      <p:sp>
        <p:nvSpPr>
          <p:cNvPr id="7" name="TextBox 1">
            <a:extLst>
              <a:ext uri="{FF2B5EF4-FFF2-40B4-BE49-F238E27FC236}">
                <a16:creationId xmlns:a16="http://schemas.microsoft.com/office/drawing/2014/main" id="{1DFC57FE-22D4-233A-E8F6-59D3628FFA40}"/>
              </a:ext>
            </a:extLst>
          </p:cNvPr>
          <p:cNvSpPr txBox="1"/>
          <p:nvPr/>
        </p:nvSpPr>
        <p:spPr>
          <a:xfrm>
            <a:off x="3517983" y="6239282"/>
            <a:ext cx="1763486" cy="2616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b="1" dirty="0">
                <a:solidFill>
                  <a:srgbClr val="4D5156"/>
                </a:solidFill>
                <a:latin typeface="Arial"/>
              </a:rPr>
              <a:t>©</a:t>
            </a:r>
            <a:r>
              <a:rPr lang="en-US" sz="1100" b="1" dirty="0"/>
              <a:t>WHO/Laerdal Medical</a:t>
            </a:r>
            <a:endParaRPr lang="en-US" dirty="0"/>
          </a:p>
        </p:txBody>
      </p:sp>
      <p:pic>
        <p:nvPicPr>
          <p:cNvPr id="8" name="Picture 5" descr="A picture containing silhouette, vector graphics&#10;&#10;Description automatically generated">
            <a:extLst>
              <a:ext uri="{FF2B5EF4-FFF2-40B4-BE49-F238E27FC236}">
                <a16:creationId xmlns:a16="http://schemas.microsoft.com/office/drawing/2014/main" id="{38144522-BEEC-525A-1910-D265A58F896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508997" y="3128612"/>
            <a:ext cx="3246407" cy="2272547"/>
          </a:xfrm>
          <a:prstGeom prst="rect">
            <a:avLst/>
          </a:prstGeom>
        </p:spPr>
      </p:pic>
      <p:sp>
        <p:nvSpPr>
          <p:cNvPr id="9" name="TextBox 1">
            <a:extLst>
              <a:ext uri="{FF2B5EF4-FFF2-40B4-BE49-F238E27FC236}">
                <a16:creationId xmlns:a16="http://schemas.microsoft.com/office/drawing/2014/main" id="{71C42E46-D7B6-043E-BE2A-6B544C5A7C01}"/>
              </a:ext>
            </a:extLst>
          </p:cNvPr>
          <p:cNvSpPr txBox="1"/>
          <p:nvPr/>
        </p:nvSpPr>
        <p:spPr>
          <a:xfrm>
            <a:off x="9954944" y="5366717"/>
            <a:ext cx="1763486" cy="2616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b="1" dirty="0">
                <a:solidFill>
                  <a:srgbClr val="4D5156"/>
                </a:solidFill>
                <a:latin typeface="Arial"/>
              </a:rPr>
              <a:t>©</a:t>
            </a:r>
            <a:r>
              <a:rPr lang="en-US" sz="1100" b="1" dirty="0"/>
              <a:t>WHO/Laerdal Medical</a:t>
            </a:r>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9" name="Google Shape;459;p48"/>
          <p:cNvSpPr txBox="1">
            <a:spLocks noGrp="1"/>
          </p:cNvSpPr>
          <p:nvPr>
            <p:ph idx="1"/>
          </p:nvPr>
        </p:nvSpPr>
        <p:spPr>
          <a:xfrm>
            <a:off x="838199" y="1844675"/>
            <a:ext cx="4567989" cy="4351338"/>
          </a:xfrm>
          <a:prstGeom prst="rect">
            <a:avLst/>
          </a:prstGeom>
          <a:noFill/>
          <a:ln>
            <a:noFill/>
          </a:ln>
        </p:spPr>
        <p:txBody>
          <a:bodyPr spcFirstLastPara="1" wrap="square" lIns="91425" tIns="45700" rIns="91425" bIns="45700" anchor="t" anchorCtr="0">
            <a:normAutofit/>
          </a:bodyPr>
          <a:lstStyle/>
          <a:p>
            <a:pPr marL="0" lvl="0" indent="0">
              <a:spcBef>
                <a:spcPts val="0"/>
              </a:spcBef>
              <a:buSzPts val="2800"/>
              <a:buNone/>
            </a:pPr>
            <a:r>
              <a:rPr lang="es-ES" sz="2400" dirty="0">
                <a:sym typeface="Calibri"/>
              </a:rPr>
              <a:t>Reacción </a:t>
            </a:r>
            <a:r>
              <a:rPr lang="es-ES" sz="2400" dirty="0"/>
              <a:t>a algún </a:t>
            </a:r>
            <a:r>
              <a:rPr lang="es-ES" sz="2400" b="1" u="sng" dirty="0"/>
              <a:t>medicamento</a:t>
            </a:r>
            <a:r>
              <a:rPr lang="es-ES" sz="2400" b="1" dirty="0"/>
              <a:t> </a:t>
            </a:r>
            <a:r>
              <a:rPr lang="es-ES" sz="2400" dirty="0"/>
              <a:t>o problema de dosis</a:t>
            </a:r>
            <a:endParaRPr lang="es-ES" sz="2400">
              <a:cs typeface="Calibri Light"/>
            </a:endParaRPr>
          </a:p>
          <a:p>
            <a:pPr marL="228600" lvl="0" indent="-228600">
              <a:buSzPts val="2800"/>
            </a:pPr>
            <a:r>
              <a:rPr lang="es-ES" sz="2400" dirty="0"/>
              <a:t>Nueva medicación o cambio reciente en la dosis</a:t>
            </a:r>
            <a:endParaRPr lang="es-ES" sz="2400" dirty="0">
              <a:latin typeface="Calibri"/>
              <a:ea typeface="Calibri"/>
              <a:cs typeface="Calibri"/>
            </a:endParaRPr>
          </a:p>
        </p:txBody>
      </p:sp>
      <p:sp>
        <p:nvSpPr>
          <p:cNvPr id="460" name="Google Shape;460;p48"/>
          <p:cNvSpPr txBox="1"/>
          <p:nvPr/>
        </p:nvSpPr>
        <p:spPr>
          <a:xfrm>
            <a:off x="6041570" y="1844675"/>
            <a:ext cx="5759117" cy="4351338"/>
          </a:xfrm>
          <a:prstGeom prst="rect">
            <a:avLst/>
          </a:prstGeom>
          <a:noFill/>
          <a:ln>
            <a:noFill/>
          </a:ln>
        </p:spPr>
        <p:txBody>
          <a:bodyPr spcFirstLastPara="1" wrap="square" lIns="91425" tIns="45700" rIns="91425" bIns="45700" anchor="t" anchorCtr="0">
            <a:normAutofit/>
          </a:bodyPr>
          <a:lstStyle/>
          <a:p>
            <a:pPr lvl="0">
              <a:lnSpc>
                <a:spcPct val="90000"/>
              </a:lnSpc>
              <a:buClr>
                <a:schemeClr val="dk1"/>
              </a:buClr>
              <a:buSzPts val="2800"/>
            </a:pPr>
            <a:r>
              <a:rPr lang="es-MX" sz="2400" b="1" u="sng" dirty="0">
                <a:latin typeface="Calibri Light"/>
                <a:cs typeface="Calibri Light"/>
              </a:rPr>
              <a:t>Envenenamiento gaseoso</a:t>
            </a:r>
            <a:endParaRPr sz="2400" b="1" u="sng" dirty="0">
              <a:latin typeface="Calibri Light"/>
              <a:cs typeface="Calibri Light"/>
            </a:endParaRPr>
          </a:p>
          <a:p>
            <a:pPr marL="228600" lvl="0" indent="-228600">
              <a:lnSpc>
                <a:spcPct val="90000"/>
              </a:lnSpc>
              <a:spcBef>
                <a:spcPts val="1000"/>
              </a:spcBef>
              <a:buClr>
                <a:schemeClr val="dk1"/>
              </a:buClr>
              <a:buSzPts val="2800"/>
              <a:buFont typeface="Arial"/>
              <a:buChar char="•"/>
            </a:pPr>
            <a:r>
              <a:rPr lang="es-MX" sz="2400" dirty="0">
                <a:latin typeface="Calibri Light"/>
                <a:cs typeface="Calibri Light"/>
              </a:rPr>
              <a:t>Historial compatible con una posible exposición </a:t>
            </a:r>
          </a:p>
          <a:p>
            <a:pPr marL="228600" lvl="0" indent="-228600">
              <a:lnSpc>
                <a:spcPct val="90000"/>
              </a:lnSpc>
              <a:spcBef>
                <a:spcPts val="1000"/>
              </a:spcBef>
              <a:buClr>
                <a:schemeClr val="dk1"/>
              </a:buClr>
              <a:buSzPts val="2800"/>
              <a:buFont typeface="Arial"/>
              <a:buChar char="•"/>
            </a:pPr>
            <a:r>
              <a:rPr lang="es-MX" sz="2400" dirty="0">
                <a:latin typeface="Calibri Light"/>
                <a:cs typeface="Calibri Light"/>
              </a:rPr>
              <a:t>Varias personas con síntomas </a:t>
            </a:r>
          </a:p>
          <a:p>
            <a:pPr marL="228600" lvl="0" indent="-228600">
              <a:lnSpc>
                <a:spcPct val="90000"/>
              </a:lnSpc>
              <a:spcBef>
                <a:spcPts val="1000"/>
              </a:spcBef>
              <a:buClr>
                <a:schemeClr val="dk1"/>
              </a:buClr>
              <a:buSzPts val="2800"/>
              <a:buFont typeface="Arial"/>
              <a:buChar char="•"/>
            </a:pPr>
            <a:r>
              <a:rPr lang="es-MX" sz="2400" dirty="0">
                <a:latin typeface="Calibri Light"/>
                <a:cs typeface="Calibri Light"/>
              </a:rPr>
              <a:t>Dolor de cabeza</a:t>
            </a:r>
            <a:endParaRPr sz="2400" dirty="0">
              <a:solidFill>
                <a:schemeClr val="dk1"/>
              </a:solidFill>
              <a:latin typeface="Calibri Light"/>
              <a:ea typeface="Calibri"/>
              <a:cs typeface="Calibri Light"/>
              <a:sym typeface="Calibri"/>
            </a:endParaRPr>
          </a:p>
        </p:txBody>
      </p:sp>
      <p:sp>
        <p:nvSpPr>
          <p:cNvPr id="9" name="Google Shape;428;p44">
            <a:extLst>
              <a:ext uri="{FF2B5EF4-FFF2-40B4-BE49-F238E27FC236}">
                <a16:creationId xmlns:a16="http://schemas.microsoft.com/office/drawing/2014/main" id="{5F111AE6-50C9-6C27-1330-F5B5A2DBE56D}"/>
              </a:ext>
            </a:extLst>
          </p:cNvPr>
          <p:cNvSpPr txBox="1">
            <a:spLocks/>
          </p:cNvSpPr>
          <p:nvPr/>
        </p:nvSpPr>
        <p:spPr>
          <a:xfrm>
            <a:off x="498751" y="174915"/>
            <a:ext cx="10515600" cy="727695"/>
          </a:xfrm>
          <a:prstGeom prst="rect">
            <a:avLst/>
          </a:prstGeom>
          <a:noFill/>
          <a:ln>
            <a:noFill/>
          </a:ln>
        </p:spPr>
        <p:txBody>
          <a:bodyPr spcFirstLastPara="1" vert="horz" wrap="square" lIns="91425" tIns="45700" rIns="91425" bIns="45700" rtlCol="0" anchor="ctr" anchorCtr="0">
            <a:normAutofit/>
          </a:bodyPr>
          <a:lstStyle>
            <a:lvl1pPr algn="l" defTabSz="914400" rtl="0" eaLnBrk="1" latinLnBrk="0" hangingPunct="1">
              <a:lnSpc>
                <a:spcPct val="90000"/>
              </a:lnSpc>
              <a:spcBef>
                <a:spcPct val="0"/>
              </a:spcBef>
              <a:buNone/>
              <a:defRPr sz="4000" b="1" kern="1200">
                <a:solidFill>
                  <a:srgbClr val="002060"/>
                </a:solidFill>
                <a:latin typeface="+mn-lt"/>
                <a:ea typeface="+mj-ea"/>
                <a:cs typeface="+mj-cs"/>
              </a:defRPr>
            </a:lvl1pPr>
          </a:lstStyle>
          <a:p>
            <a:pPr>
              <a:buClrTx/>
              <a:buSzPts val="4400"/>
              <a:buFontTx/>
            </a:pPr>
            <a:r>
              <a:rPr lang="es-MX" dirty="0"/>
              <a:t>Causas Tóxicas del Estado Mental Alterado</a:t>
            </a:r>
            <a:endParaRPr lang="es-MX" dirty="0">
              <a:cs typeface="Calibri"/>
            </a:endParaRPr>
          </a:p>
        </p:txBody>
      </p:sp>
      <p:pic>
        <p:nvPicPr>
          <p:cNvPr id="10" name="Picture 5" descr="Icon&#10;&#10;Description automatically generated">
            <a:extLst>
              <a:ext uri="{FF2B5EF4-FFF2-40B4-BE49-F238E27FC236}">
                <a16:creationId xmlns:a16="http://schemas.microsoft.com/office/drawing/2014/main" id="{DEE62932-2E01-8691-EE41-461287D8B09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02629" y="3936537"/>
            <a:ext cx="2743200" cy="1913114"/>
          </a:xfrm>
          <a:prstGeom prst="rect">
            <a:avLst/>
          </a:prstGeom>
        </p:spPr>
      </p:pic>
      <p:sp>
        <p:nvSpPr>
          <p:cNvPr id="11" name="TextBox 1">
            <a:extLst>
              <a:ext uri="{FF2B5EF4-FFF2-40B4-BE49-F238E27FC236}">
                <a16:creationId xmlns:a16="http://schemas.microsoft.com/office/drawing/2014/main" id="{36946D54-4401-92F9-EDFB-C196D406D4E4}"/>
              </a:ext>
            </a:extLst>
          </p:cNvPr>
          <p:cNvSpPr txBox="1"/>
          <p:nvPr/>
        </p:nvSpPr>
        <p:spPr>
          <a:xfrm>
            <a:off x="2641834" y="5585961"/>
            <a:ext cx="1763486" cy="2616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b="1" dirty="0">
                <a:solidFill>
                  <a:srgbClr val="4D5156"/>
                </a:solidFill>
                <a:latin typeface="Arial"/>
              </a:rPr>
              <a:t>©</a:t>
            </a:r>
            <a:r>
              <a:rPr lang="en-US" sz="1100" b="1" dirty="0"/>
              <a:t>WHO/Laerdal Medical</a:t>
            </a:r>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Google Shape;466;p49"/>
          <p:cNvSpPr txBox="1">
            <a:spLocks noGrp="1"/>
          </p:cNvSpPr>
          <p:nvPr>
            <p:ph type="title"/>
          </p:nvPr>
        </p:nvSpPr>
        <p:spPr>
          <a:xfrm>
            <a:off x="453394" y="102344"/>
            <a:ext cx="10515600" cy="727695"/>
          </a:xfrm>
          <a:prstGeom prst="rect">
            <a:avLst/>
          </a:prstGeom>
          <a:noFill/>
          <a:ln>
            <a:noFill/>
          </a:ln>
        </p:spPr>
        <p:txBody>
          <a:bodyPr spcFirstLastPara="1" wrap="square" lIns="91425" tIns="45700" rIns="91425" bIns="45700" anchor="ctr" anchorCtr="0">
            <a:normAutofit/>
          </a:bodyPr>
          <a:lstStyle/>
          <a:p>
            <a:pPr>
              <a:buSzPts val="4400"/>
            </a:pPr>
            <a:r>
              <a:rPr lang="es-MX" dirty="0"/>
              <a:t>Otras causas del EMA</a:t>
            </a:r>
            <a:endParaRPr lang="es-MX" dirty="0">
              <a:cs typeface="Calibri"/>
            </a:endParaRPr>
          </a:p>
        </p:txBody>
      </p:sp>
      <p:sp>
        <p:nvSpPr>
          <p:cNvPr id="467" name="Google Shape;467;p49"/>
          <p:cNvSpPr txBox="1">
            <a:spLocks noGrp="1"/>
          </p:cNvSpPr>
          <p:nvPr>
            <p:ph idx="1"/>
          </p:nvPr>
        </p:nvSpPr>
        <p:spPr>
          <a:xfrm>
            <a:off x="439058" y="1400175"/>
            <a:ext cx="5257800" cy="4351338"/>
          </a:xfrm>
          <a:prstGeom prst="rect">
            <a:avLst/>
          </a:prstGeom>
          <a:noFill/>
          <a:ln>
            <a:noFill/>
          </a:ln>
        </p:spPr>
        <p:txBody>
          <a:bodyPr spcFirstLastPara="1" wrap="square" lIns="91425" tIns="45700" rIns="91425" bIns="45700" anchor="t" anchorCtr="0">
            <a:noAutofit/>
          </a:bodyPr>
          <a:lstStyle/>
          <a:p>
            <a:pPr marL="0" lvl="0" indent="0">
              <a:spcBef>
                <a:spcPts val="0"/>
              </a:spcBef>
              <a:buSzPts val="2800"/>
              <a:buNone/>
            </a:pPr>
            <a:r>
              <a:rPr lang="es-MX" sz="2400" b="1" u="sng" dirty="0"/>
              <a:t>Crisis epiléptica/convulsiones</a:t>
            </a:r>
            <a:endParaRPr lang="es-ES" sz="2400" b="1" u="sng">
              <a:cs typeface="Calibri Light"/>
            </a:endParaRPr>
          </a:p>
          <a:p>
            <a:pPr marL="228600" lvl="0" indent="-228600">
              <a:buSzPts val="2800"/>
            </a:pPr>
            <a:r>
              <a:rPr lang="es-MX" sz="2400" dirty="0"/>
              <a:t>Antecedentes conocidos de crisis epilépticas/convulsiones</a:t>
            </a:r>
          </a:p>
          <a:p>
            <a:pPr marL="228600" lvl="0" indent="-228600">
              <a:buSzPts val="2800"/>
            </a:pPr>
            <a:r>
              <a:rPr lang="es-MX" sz="2400" dirty="0"/>
              <a:t>Lengua mordida </a:t>
            </a:r>
          </a:p>
          <a:p>
            <a:pPr marL="228600" lvl="0" indent="-228600">
              <a:buSzPts val="2800"/>
            </a:pPr>
            <a:r>
              <a:rPr lang="es-MX" sz="2400" dirty="0"/>
              <a:t>El paciente se orinó </a:t>
            </a:r>
          </a:p>
          <a:p>
            <a:pPr marL="228600" lvl="0" indent="-228600">
              <a:buSzPts val="2800"/>
            </a:pPr>
            <a:r>
              <a:rPr lang="es-MX" sz="2400" dirty="0"/>
              <a:t>Mejora gradual con los minutos o las horas </a:t>
            </a:r>
          </a:p>
          <a:p>
            <a:pPr marL="228600" lvl="0" indent="-228600">
              <a:buSzPts val="2800"/>
            </a:pPr>
            <a:r>
              <a:rPr lang="es-MX" sz="2400" dirty="0"/>
              <a:t>Si la paciente está embarazada, considere la posibilidad de eclampsia</a:t>
            </a:r>
            <a:endParaRPr sz="2400" dirty="0"/>
          </a:p>
        </p:txBody>
      </p:sp>
      <p:sp>
        <p:nvSpPr>
          <p:cNvPr id="468" name="Google Shape;468;p49"/>
          <p:cNvSpPr txBox="1"/>
          <p:nvPr/>
        </p:nvSpPr>
        <p:spPr>
          <a:xfrm>
            <a:off x="5697154" y="1400175"/>
            <a:ext cx="6057900" cy="4351338"/>
          </a:xfrm>
          <a:prstGeom prst="rect">
            <a:avLst/>
          </a:prstGeom>
          <a:noFill/>
          <a:ln>
            <a:noFill/>
          </a:ln>
        </p:spPr>
        <p:txBody>
          <a:bodyPr spcFirstLastPara="1" wrap="square" lIns="91425" tIns="45700" rIns="91425" bIns="45700" anchor="t" anchorCtr="0">
            <a:normAutofit/>
          </a:bodyPr>
          <a:lstStyle/>
          <a:p>
            <a:pPr>
              <a:lnSpc>
                <a:spcPct val="90000"/>
              </a:lnSpc>
              <a:buClr>
                <a:schemeClr val="dk1"/>
              </a:buClr>
              <a:buSzPts val="2800"/>
            </a:pPr>
            <a:r>
              <a:rPr lang="es-MX" sz="2400" b="1" u="sng" dirty="0">
                <a:latin typeface="Calibri Light"/>
                <a:cs typeface="Calibri Light"/>
              </a:rPr>
              <a:t>Aumento de la presión </a:t>
            </a:r>
            <a:r>
              <a:rPr lang="es-MX" sz="2400" b="1" u="sng" dirty="0" err="1">
                <a:latin typeface="Calibri Light"/>
                <a:cs typeface="Calibri Light"/>
              </a:rPr>
              <a:t>intracraneana</a:t>
            </a:r>
            <a:r>
              <a:rPr lang="es-MX" sz="2400" b="1" u="sng" dirty="0">
                <a:latin typeface="Calibri Light"/>
                <a:cs typeface="Calibri Light"/>
              </a:rPr>
              <a:t> </a:t>
            </a:r>
            <a:endParaRPr sz="2400" u="sng" dirty="0">
              <a:solidFill>
                <a:schemeClr val="dk1"/>
              </a:solidFill>
              <a:latin typeface="Calibri Light"/>
              <a:ea typeface="Calibri"/>
              <a:cs typeface="Calibri Light"/>
              <a:sym typeface="Calibri"/>
            </a:endParaRPr>
          </a:p>
          <a:p>
            <a:pPr>
              <a:lnSpc>
                <a:spcPct val="90000"/>
              </a:lnSpc>
            </a:pPr>
            <a:r>
              <a:rPr lang="es-MX" sz="2400" dirty="0">
                <a:latin typeface="Calibri Light"/>
                <a:cs typeface="Calibri Light"/>
              </a:rPr>
              <a:t>(tumor, traumatismo, accidente cerebrovascular o inflamación del cerebro)</a:t>
            </a:r>
          </a:p>
          <a:p>
            <a:pPr marL="228600" lvl="0" indent="-228600">
              <a:lnSpc>
                <a:spcPct val="90000"/>
              </a:lnSpc>
              <a:spcBef>
                <a:spcPts val="1000"/>
              </a:spcBef>
              <a:buClr>
                <a:schemeClr val="dk1"/>
              </a:buClr>
              <a:buSzPts val="2800"/>
              <a:buFont typeface="Arial"/>
              <a:buChar char="•"/>
            </a:pPr>
            <a:r>
              <a:rPr lang="es-MX" sz="2400" dirty="0">
                <a:latin typeface="Calibri Light"/>
                <a:cs typeface="Calibri Light"/>
              </a:rPr>
              <a:t>Cefalea </a:t>
            </a:r>
          </a:p>
          <a:p>
            <a:pPr marL="228600" lvl="0" indent="-228600">
              <a:lnSpc>
                <a:spcPct val="90000"/>
              </a:lnSpc>
              <a:spcBef>
                <a:spcPts val="1000"/>
              </a:spcBef>
              <a:buClr>
                <a:schemeClr val="dk1"/>
              </a:buClr>
              <a:buSzPts val="2800"/>
              <a:buFont typeface="Arial"/>
              <a:buChar char="•"/>
            </a:pPr>
            <a:r>
              <a:rPr lang="es-MX" sz="2400" dirty="0">
                <a:latin typeface="Calibri Light"/>
                <a:cs typeface="Calibri Light"/>
              </a:rPr>
              <a:t>Crisis epiléptica/convulsiones </a:t>
            </a:r>
          </a:p>
          <a:p>
            <a:pPr marL="228600" lvl="0" indent="-228600">
              <a:lnSpc>
                <a:spcPct val="90000"/>
              </a:lnSpc>
              <a:spcBef>
                <a:spcPts val="1000"/>
              </a:spcBef>
              <a:buClr>
                <a:schemeClr val="dk1"/>
              </a:buClr>
              <a:buSzPts val="2800"/>
              <a:buFont typeface="Arial"/>
              <a:buChar char="•"/>
            </a:pPr>
            <a:r>
              <a:rPr lang="es-MX" sz="2400" dirty="0">
                <a:latin typeface="Calibri Light"/>
                <a:cs typeface="Calibri Light"/>
              </a:rPr>
              <a:t>Náuseas</a:t>
            </a:r>
          </a:p>
          <a:p>
            <a:pPr marL="228600" lvl="0" indent="-228600">
              <a:lnSpc>
                <a:spcPct val="90000"/>
              </a:lnSpc>
              <a:spcBef>
                <a:spcPts val="1000"/>
              </a:spcBef>
              <a:buClr>
                <a:schemeClr val="dk1"/>
              </a:buClr>
              <a:buSzPts val="2800"/>
              <a:buFont typeface="Arial"/>
              <a:buChar char="•"/>
            </a:pPr>
            <a:r>
              <a:rPr lang="es-MX" sz="2400" dirty="0">
                <a:latin typeface="Calibri Light"/>
                <a:cs typeface="Calibri Light"/>
              </a:rPr>
              <a:t>Vómitos </a:t>
            </a:r>
          </a:p>
          <a:p>
            <a:pPr marL="228600" lvl="0" indent="-228600">
              <a:lnSpc>
                <a:spcPct val="90000"/>
              </a:lnSpc>
              <a:spcBef>
                <a:spcPts val="1000"/>
              </a:spcBef>
              <a:buClr>
                <a:schemeClr val="dk1"/>
              </a:buClr>
              <a:buSzPts val="2800"/>
              <a:buFont typeface="Arial"/>
              <a:buChar char="•"/>
            </a:pPr>
            <a:r>
              <a:rPr lang="es-MX" sz="2400" dirty="0">
                <a:latin typeface="Calibri Light"/>
                <a:cs typeface="Calibri Light"/>
              </a:rPr>
              <a:t>Pupilas asimétricas </a:t>
            </a:r>
          </a:p>
          <a:p>
            <a:pPr marL="228600" lvl="0" indent="-228600">
              <a:lnSpc>
                <a:spcPct val="90000"/>
              </a:lnSpc>
              <a:spcBef>
                <a:spcPts val="1000"/>
              </a:spcBef>
              <a:buClr>
                <a:schemeClr val="dk1"/>
              </a:buClr>
              <a:buSzPts val="2800"/>
              <a:buFont typeface="Arial"/>
              <a:buChar char="•"/>
            </a:pPr>
            <a:r>
              <a:rPr lang="es-MX" sz="2400" dirty="0">
                <a:latin typeface="Calibri Light"/>
                <a:cs typeface="Calibri Light"/>
              </a:rPr>
              <a:t>Debilidad de un lado del cuerpo o problemas de habla</a:t>
            </a:r>
            <a:endParaRPr sz="2400" dirty="0">
              <a:solidFill>
                <a:schemeClr val="dk1"/>
              </a:solidFill>
              <a:latin typeface="Calibri Light"/>
              <a:ea typeface="Calibri"/>
              <a:cs typeface="Calibri Light"/>
              <a:sym typeface="Calibri"/>
            </a:endParaRPr>
          </a:p>
        </p:txBody>
      </p:sp>
      <p:pic>
        <p:nvPicPr>
          <p:cNvPr id="2" name="Picture 7" descr="A picture containing text&#10;&#10;Description automatically generated">
            <a:extLst>
              <a:ext uri="{FF2B5EF4-FFF2-40B4-BE49-F238E27FC236}">
                <a16:creationId xmlns:a16="http://schemas.microsoft.com/office/drawing/2014/main" id="{8EA07029-77D6-248E-1D98-03D329CE268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975012" y="2492857"/>
            <a:ext cx="2743200" cy="1913756"/>
          </a:xfrm>
          <a:prstGeom prst="rect">
            <a:avLst/>
          </a:prstGeom>
        </p:spPr>
      </p:pic>
      <p:sp>
        <p:nvSpPr>
          <p:cNvPr id="3" name="TextBox 1">
            <a:extLst>
              <a:ext uri="{FF2B5EF4-FFF2-40B4-BE49-F238E27FC236}">
                <a16:creationId xmlns:a16="http://schemas.microsoft.com/office/drawing/2014/main" id="{68C1837B-1289-A090-D749-B5D30F7116B7}"/>
              </a:ext>
            </a:extLst>
          </p:cNvPr>
          <p:cNvSpPr txBox="1"/>
          <p:nvPr/>
        </p:nvSpPr>
        <p:spPr>
          <a:xfrm>
            <a:off x="10240951" y="4407849"/>
            <a:ext cx="1763486" cy="2616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b="1" dirty="0">
                <a:solidFill>
                  <a:srgbClr val="4D5156"/>
                </a:solidFill>
                <a:latin typeface="Arial"/>
              </a:rPr>
              <a:t>©</a:t>
            </a:r>
            <a:r>
              <a:rPr lang="en-US" sz="1100" b="1" dirty="0"/>
              <a:t>WHO/Laerdal Medical</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650882" y="120197"/>
            <a:ext cx="9750418" cy="1008063"/>
          </a:xfrm>
          <a:prstGeom prst="rect">
            <a:avLst/>
          </a:prstGeom>
          <a:noFill/>
          <a:ln>
            <a:noFill/>
          </a:ln>
        </p:spPr>
        <p:txBody>
          <a:bodyPr lIns="91425" tIns="45700" rIns="91425" bIns="45700" anchor="ctr" anchorCtr="0">
            <a:noAutofit/>
          </a:bodyPr>
          <a:lstStyle/>
          <a:p>
            <a:pPr marL="571500" indent="-571500">
              <a:spcBef>
                <a:spcPts val="0"/>
              </a:spcBef>
              <a:buClr>
                <a:schemeClr val="dk1"/>
              </a:buClr>
              <a:buSzPct val="25000"/>
            </a:pPr>
            <a:r>
              <a:rPr lang="es-ES" dirty="0">
                <a:ea typeface="Calibri"/>
                <a:cs typeface="Calibri"/>
                <a:sym typeface="Calibri"/>
              </a:rPr>
              <a:t>Objetivos: Estado mental alterado</a:t>
            </a:r>
            <a:endParaRPr lang="es-ES" sz="4400" u="none" strike="noStrike" cap="none" dirty="0">
              <a:ea typeface="Calibri Light" charset="0"/>
              <a:cs typeface="Calibri Light" charset="0"/>
            </a:endParaRPr>
          </a:p>
        </p:txBody>
      </p:sp>
      <p:sp>
        <p:nvSpPr>
          <p:cNvPr id="122" name="Shape 122"/>
          <p:cNvSpPr txBox="1">
            <a:spLocks noGrp="1"/>
          </p:cNvSpPr>
          <p:nvPr>
            <p:ph idx="1"/>
          </p:nvPr>
        </p:nvSpPr>
        <p:spPr>
          <a:xfrm>
            <a:off x="650884" y="2052075"/>
            <a:ext cx="10515600" cy="3035981"/>
          </a:xfrm>
          <a:prstGeom prst="rect">
            <a:avLst/>
          </a:prstGeom>
          <a:solidFill>
            <a:schemeClr val="accent2">
              <a:lumMod val="20000"/>
              <a:lumOff val="80000"/>
            </a:schemeClr>
          </a:solidFill>
          <a:ln>
            <a:noFill/>
          </a:ln>
        </p:spPr>
        <p:txBody>
          <a:bodyPr lIns="91425" tIns="45700" rIns="91425" bIns="45700" anchor="t" anchorCtr="0">
            <a:noAutofit/>
          </a:bodyPr>
          <a:lstStyle/>
          <a:p>
            <a:pPr marL="0" marR="0" indent="-69850" algn="just">
              <a:lnSpc>
                <a:spcPct val="115000"/>
              </a:lnSpc>
              <a:spcBef>
                <a:spcPts val="0"/>
              </a:spcBef>
              <a:spcAft>
                <a:spcPts val="0"/>
              </a:spcAft>
              <a:buSzPct val="45833"/>
              <a:buNone/>
            </a:pPr>
            <a:r>
              <a:rPr lang="es-MX" sz="2400" dirty="0">
                <a:latin typeface="Calibri Light"/>
                <a:cs typeface="Calibri Light"/>
              </a:rPr>
              <a:t>El objetivo de la </a:t>
            </a:r>
            <a:r>
              <a:rPr lang="es-MX" sz="2400" b="1" dirty="0">
                <a:latin typeface="Calibri Light"/>
                <a:cs typeface="Calibri Light"/>
              </a:rPr>
              <a:t>EVALUACIÓN PRIMARIA</a:t>
            </a:r>
            <a:r>
              <a:rPr lang="es-MX" sz="2400" dirty="0">
                <a:latin typeface="Calibri Light"/>
                <a:cs typeface="Calibri Light"/>
              </a:rPr>
              <a:t> es identificar causas rápidamente reversibles de alteración del estado mental y reconocer patologías peligrosas que requieran traslado</a:t>
            </a:r>
          </a:p>
          <a:p>
            <a:pPr marL="0" marR="0" indent="-69850" algn="just">
              <a:lnSpc>
                <a:spcPct val="115000"/>
              </a:lnSpc>
              <a:spcBef>
                <a:spcPts val="0"/>
              </a:spcBef>
              <a:spcAft>
                <a:spcPts val="0"/>
              </a:spcAft>
              <a:buSzPct val="45833"/>
              <a:buNone/>
            </a:pPr>
            <a:endParaRPr lang="es-MX" sz="2400" dirty="0">
              <a:latin typeface="Calibri Light"/>
              <a:cs typeface="Calibri Light"/>
            </a:endParaRPr>
          </a:p>
          <a:p>
            <a:pPr marL="0" marR="0" indent="-69850" algn="just">
              <a:lnSpc>
                <a:spcPct val="115000"/>
              </a:lnSpc>
              <a:spcBef>
                <a:spcPts val="0"/>
              </a:spcBef>
              <a:spcAft>
                <a:spcPts val="0"/>
              </a:spcAft>
              <a:buSzPct val="45833"/>
              <a:buNone/>
            </a:pPr>
            <a:r>
              <a:rPr lang="es-MX" sz="2400" dirty="0">
                <a:latin typeface="Calibri Light"/>
                <a:cs typeface="Calibri Light"/>
              </a:rPr>
              <a:t>El objetivo del </a:t>
            </a:r>
            <a:r>
              <a:rPr lang="es-MX" sz="2400" b="1" dirty="0">
                <a:latin typeface="Calibri Light"/>
                <a:cs typeface="Calibri Light"/>
              </a:rPr>
              <a:t>TRATAMIENTO URGENTE</a:t>
            </a:r>
            <a:r>
              <a:rPr lang="es-MX" sz="2400" dirty="0">
                <a:latin typeface="Calibri Light"/>
                <a:cs typeface="Calibri Light"/>
              </a:rPr>
              <a:t> es hacer que la sangre, el oxígeno y la glucosa lleguen al cerebro, y protegerlo de lesiones adicionales</a:t>
            </a:r>
            <a:endParaRPr lang="en-US" sz="2400" kern="1200" dirty="0">
              <a:solidFill>
                <a:schemeClr val="tx1"/>
              </a:solidFill>
              <a:latin typeface="Calibri Light"/>
              <a:ea typeface="Calibri" charset="0"/>
              <a:cs typeface="Calibri Light"/>
            </a:endParaRPr>
          </a:p>
        </p:txBody>
      </p:sp>
      <p:pic>
        <p:nvPicPr>
          <p:cNvPr id="7" name="Picture 6"/>
          <p:cNvPicPr>
            <a:picLocks noChangeAspect="1"/>
          </p:cNvPicPr>
          <p:nvPr/>
        </p:nvPicPr>
        <p:blipFill>
          <a:blip r:embed="rId3"/>
          <a:stretch>
            <a:fillRect/>
          </a:stretch>
        </p:blipFill>
        <p:spPr>
          <a:xfrm>
            <a:off x="10774680" y="365125"/>
            <a:ext cx="1158240" cy="1111284"/>
          </a:xfrm>
          <a:prstGeom prst="rect">
            <a:avLst/>
          </a:prstGeom>
        </p:spPr>
      </p:pic>
    </p:spTree>
    <p:extLst>
      <p:ext uri="{BB962C8B-B14F-4D97-AF65-F5344CB8AC3E}">
        <p14:creationId xmlns:p14="http://schemas.microsoft.com/office/powerpoint/2010/main" val="14774347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5" name="Google Shape;475;p50"/>
          <p:cNvSpPr txBox="1">
            <a:spLocks noGrp="1"/>
          </p:cNvSpPr>
          <p:nvPr>
            <p:ph idx="1"/>
          </p:nvPr>
        </p:nvSpPr>
        <p:spPr>
          <a:xfrm>
            <a:off x="538842" y="1369326"/>
            <a:ext cx="5257800" cy="4351338"/>
          </a:xfrm>
          <a:prstGeom prst="rect">
            <a:avLst/>
          </a:prstGeom>
          <a:noFill/>
          <a:ln>
            <a:noFill/>
          </a:ln>
        </p:spPr>
        <p:txBody>
          <a:bodyPr spcFirstLastPara="1" wrap="square" lIns="91425" tIns="45700" rIns="91425" bIns="45700" anchor="t" anchorCtr="0">
            <a:normAutofit/>
          </a:bodyPr>
          <a:lstStyle/>
          <a:p>
            <a:pPr marL="0" lvl="0" indent="0">
              <a:spcBef>
                <a:spcPts val="0"/>
              </a:spcBef>
              <a:buSzPts val="2800"/>
              <a:buNone/>
            </a:pPr>
            <a:r>
              <a:rPr lang="es-ES" sz="2400" b="1" u="sng" dirty="0">
                <a:latin typeface="Calibri Light"/>
                <a:ea typeface="Calibri"/>
                <a:cs typeface="Calibri Light"/>
                <a:sym typeface="Calibri"/>
              </a:rPr>
              <a:t>Signos y síntomas de h</a:t>
            </a:r>
            <a:r>
              <a:rPr lang="es-ES" sz="2400" b="1" u="sng" dirty="0">
                <a:latin typeface="Calibri Light"/>
                <a:cs typeface="Calibri Light"/>
              </a:rPr>
              <a:t>epatopatía</a:t>
            </a:r>
            <a:endParaRPr lang="es-ES" sz="2400" b="1" u="sng" dirty="0">
              <a:latin typeface="Calibri Light"/>
              <a:ea typeface="Calibri Light"/>
              <a:cs typeface="Calibri Light"/>
            </a:endParaRPr>
          </a:p>
          <a:p>
            <a:pPr>
              <a:buSzPts val="2600"/>
            </a:pPr>
            <a:r>
              <a:rPr lang="es-ES" sz="2400" dirty="0">
                <a:latin typeface="Calibri Light"/>
                <a:cs typeface="Calibri Light"/>
              </a:rPr>
              <a:t>Historia de alcoholismo o hepatopatía </a:t>
            </a:r>
            <a:endParaRPr lang="es-ES" sz="2400">
              <a:latin typeface="Calibri Light"/>
              <a:ea typeface="Calibri Light"/>
              <a:cs typeface="Calibri Light"/>
            </a:endParaRPr>
          </a:p>
          <a:p>
            <a:pPr>
              <a:buSzPts val="2600"/>
            </a:pPr>
            <a:r>
              <a:rPr lang="es-ES" sz="2400" dirty="0">
                <a:latin typeface="Calibri Light"/>
                <a:cs typeface="Calibri Light"/>
              </a:rPr>
              <a:t>Abdomen con aumento de volumen, brazos delgados</a:t>
            </a:r>
          </a:p>
          <a:p>
            <a:pPr marL="228600" lvl="0" indent="-228600">
              <a:buSzPts val="2600"/>
            </a:pPr>
            <a:r>
              <a:rPr lang="es-ES" sz="2400" dirty="0">
                <a:latin typeface="Calibri Light"/>
                <a:cs typeface="Calibri Light"/>
              </a:rPr>
              <a:t>Coloración amarillenta de la piel y los ojos (ictericia)</a:t>
            </a:r>
            <a:endParaRPr lang="es-ES"/>
          </a:p>
          <a:p>
            <a:pPr marL="228600" lvl="0" indent="-228600">
              <a:buSzPts val="2600"/>
            </a:pPr>
            <a:r>
              <a:rPr lang="es-ES" sz="2400" dirty="0">
                <a:latin typeface="Calibri Light"/>
                <a:cs typeface="Calibri Light"/>
              </a:rPr>
              <a:t>Hipoglucemia</a:t>
            </a:r>
            <a:endParaRPr lang="es-ES" sz="2400">
              <a:latin typeface="Calibri Light"/>
              <a:ea typeface="Calibri Light"/>
              <a:cs typeface="Calibri Light"/>
            </a:endParaRPr>
          </a:p>
          <a:p>
            <a:pPr marL="228600" lvl="0" indent="-63500" algn="l" rtl="0">
              <a:lnSpc>
                <a:spcPct val="90000"/>
              </a:lnSpc>
              <a:spcBef>
                <a:spcPts val="1000"/>
              </a:spcBef>
              <a:spcAft>
                <a:spcPts val="0"/>
              </a:spcAft>
              <a:buClr>
                <a:schemeClr val="dk1"/>
              </a:buClr>
              <a:buSzPts val="2600"/>
              <a:buNone/>
            </a:pPr>
            <a:endParaRPr lang="es-ES" sz="2400" dirty="0">
              <a:latin typeface="Calibri Light"/>
              <a:ea typeface="Calibri"/>
              <a:cs typeface="Calibri Light"/>
            </a:endParaRPr>
          </a:p>
          <a:p>
            <a:pPr marL="228600" lvl="0" indent="-63500" algn="l" rtl="0">
              <a:lnSpc>
                <a:spcPct val="90000"/>
              </a:lnSpc>
              <a:spcBef>
                <a:spcPts val="1000"/>
              </a:spcBef>
              <a:spcAft>
                <a:spcPts val="0"/>
              </a:spcAft>
              <a:buClr>
                <a:schemeClr val="dk1"/>
              </a:buClr>
              <a:buSzPts val="2600"/>
              <a:buNone/>
            </a:pPr>
            <a:endParaRPr lang="es-ES" sz="2400" dirty="0">
              <a:latin typeface="Calibri Light"/>
              <a:cs typeface="Calibri Light"/>
            </a:endParaRPr>
          </a:p>
        </p:txBody>
      </p:sp>
      <p:sp>
        <p:nvSpPr>
          <p:cNvPr id="476" name="Google Shape;476;p50"/>
          <p:cNvSpPr txBox="1"/>
          <p:nvPr/>
        </p:nvSpPr>
        <p:spPr>
          <a:xfrm>
            <a:off x="6403909" y="1442066"/>
            <a:ext cx="5679234" cy="4665793"/>
          </a:xfrm>
          <a:prstGeom prst="rect">
            <a:avLst/>
          </a:prstGeom>
          <a:noFill/>
          <a:ln>
            <a:noFill/>
          </a:ln>
        </p:spPr>
        <p:txBody>
          <a:bodyPr spcFirstLastPara="1" wrap="square" lIns="91425" tIns="45700" rIns="91425" bIns="45700" anchor="t" anchorCtr="0">
            <a:noAutofit/>
          </a:bodyPr>
          <a:lstStyle/>
          <a:p>
            <a:pPr lvl="0">
              <a:lnSpc>
                <a:spcPct val="90000"/>
              </a:lnSpc>
              <a:buClr>
                <a:schemeClr val="dk1"/>
              </a:buClr>
              <a:buSzPts val="2800"/>
            </a:pPr>
            <a:r>
              <a:rPr lang="es-ES" sz="2400" b="1" u="sng" dirty="0">
                <a:latin typeface="Calibri Light"/>
                <a:ea typeface="Calibri"/>
                <a:cs typeface="Calibri Light"/>
                <a:sym typeface="Calibri"/>
              </a:rPr>
              <a:t>Signos y síntomas de n</a:t>
            </a:r>
            <a:r>
              <a:rPr lang="es-ES" sz="2400" b="1" u="sng" dirty="0">
                <a:solidFill>
                  <a:schemeClr val="dk1"/>
                </a:solidFill>
                <a:latin typeface="Calibri Light"/>
                <a:ea typeface="Calibri"/>
                <a:cs typeface="Calibri Light"/>
                <a:sym typeface="Calibri"/>
              </a:rPr>
              <a:t>efropatía</a:t>
            </a:r>
            <a:endParaRPr lang="es-ES" sz="2400" b="1" dirty="0">
              <a:solidFill>
                <a:schemeClr val="dk1"/>
              </a:solidFill>
              <a:latin typeface="Calibri Light"/>
              <a:ea typeface="Calibri"/>
              <a:cs typeface="Calibri Light"/>
              <a:sym typeface="Calibri"/>
            </a:endParaRPr>
          </a:p>
          <a:p>
            <a:pPr marL="228600" lvl="0" indent="-228600">
              <a:lnSpc>
                <a:spcPct val="90000"/>
              </a:lnSpc>
              <a:spcBef>
                <a:spcPts val="1000"/>
              </a:spcBef>
              <a:buClr>
                <a:schemeClr val="dk1"/>
              </a:buClr>
              <a:buSzPts val="2600"/>
              <a:buFont typeface="Arial"/>
              <a:buChar char="•"/>
            </a:pPr>
            <a:r>
              <a:rPr lang="es-MX" sz="2400" dirty="0">
                <a:latin typeface="Calibri Light"/>
                <a:cs typeface="Calibri Light"/>
              </a:rPr>
              <a:t>Hipertensión arterial </a:t>
            </a:r>
          </a:p>
          <a:p>
            <a:pPr marL="228600" lvl="0" indent="-228600">
              <a:lnSpc>
                <a:spcPct val="90000"/>
              </a:lnSpc>
              <a:spcBef>
                <a:spcPts val="1000"/>
              </a:spcBef>
              <a:buClr>
                <a:schemeClr val="dk1"/>
              </a:buClr>
              <a:buSzPts val="2600"/>
              <a:buFont typeface="Arial"/>
              <a:buChar char="•"/>
            </a:pPr>
            <a:r>
              <a:rPr lang="es-MX" sz="2400" dirty="0">
                <a:latin typeface="Calibri Light"/>
                <a:cs typeface="Calibri Light"/>
              </a:rPr>
              <a:t>Edema o inflamación en las piernas</a:t>
            </a:r>
          </a:p>
          <a:p>
            <a:pPr marL="228600" lvl="0" indent="-228600">
              <a:lnSpc>
                <a:spcPct val="90000"/>
              </a:lnSpc>
              <a:spcBef>
                <a:spcPts val="1000"/>
              </a:spcBef>
              <a:buClr>
                <a:schemeClr val="dk1"/>
              </a:buClr>
              <a:buSzPts val="2600"/>
              <a:buFont typeface="Arial"/>
              <a:buChar char="•"/>
            </a:pPr>
            <a:r>
              <a:rPr lang="es-MX" sz="2400" dirty="0">
                <a:latin typeface="Calibri Light"/>
                <a:cs typeface="Calibri Light"/>
              </a:rPr>
              <a:t>El paciente orina menos o no orina, si está grave</a:t>
            </a:r>
            <a:endParaRPr sz="2400" dirty="0">
              <a:latin typeface="Calibri Light"/>
              <a:cs typeface="Calibri Light"/>
            </a:endParaRPr>
          </a:p>
        </p:txBody>
      </p:sp>
      <p:sp>
        <p:nvSpPr>
          <p:cNvPr id="5" name="Google Shape;466;p49">
            <a:extLst>
              <a:ext uri="{FF2B5EF4-FFF2-40B4-BE49-F238E27FC236}">
                <a16:creationId xmlns:a16="http://schemas.microsoft.com/office/drawing/2014/main" id="{0CC1CA60-DD20-284F-9CA1-B28EFAB84D93}"/>
              </a:ext>
            </a:extLst>
          </p:cNvPr>
          <p:cNvSpPr txBox="1">
            <a:spLocks noGrp="1"/>
          </p:cNvSpPr>
          <p:nvPr>
            <p:ph type="title"/>
          </p:nvPr>
        </p:nvSpPr>
        <p:spPr>
          <a:xfrm>
            <a:off x="453394" y="102344"/>
            <a:ext cx="10515600" cy="727695"/>
          </a:xfrm>
          <a:prstGeom prst="rect">
            <a:avLst/>
          </a:prstGeom>
          <a:noFill/>
          <a:ln>
            <a:noFill/>
          </a:ln>
        </p:spPr>
        <p:txBody>
          <a:bodyPr spcFirstLastPara="1" wrap="square" lIns="91425" tIns="45700" rIns="91425" bIns="45700" anchor="ctr" anchorCtr="0">
            <a:normAutofit/>
          </a:bodyPr>
          <a:lstStyle/>
          <a:p>
            <a:pPr>
              <a:buSzPts val="4400"/>
            </a:pPr>
            <a:r>
              <a:rPr lang="es-MX" dirty="0"/>
              <a:t>Otras causas del EMA</a:t>
            </a:r>
            <a:endParaRPr lang="es-MX" dirty="0">
              <a:cs typeface="Calibri"/>
            </a:endParaRPr>
          </a:p>
        </p:txBody>
      </p:sp>
      <p:pic>
        <p:nvPicPr>
          <p:cNvPr id="6" name="Picture 3" descr="A picture containing logo&#10;&#10;Description automatically generated">
            <a:extLst>
              <a:ext uri="{FF2B5EF4-FFF2-40B4-BE49-F238E27FC236}">
                <a16:creationId xmlns:a16="http://schemas.microsoft.com/office/drawing/2014/main" id="{86AC6469-400A-2D69-BCE6-754D7D79D19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61725" y="3763342"/>
            <a:ext cx="3620218" cy="2532430"/>
          </a:xfrm>
          <a:prstGeom prst="rect">
            <a:avLst/>
          </a:prstGeom>
        </p:spPr>
      </p:pic>
      <p:sp>
        <p:nvSpPr>
          <p:cNvPr id="7" name="TextBox 1">
            <a:extLst>
              <a:ext uri="{FF2B5EF4-FFF2-40B4-BE49-F238E27FC236}">
                <a16:creationId xmlns:a16="http://schemas.microsoft.com/office/drawing/2014/main" id="{1161B6A2-C6DD-3944-8B04-EA8549CF39C3}"/>
              </a:ext>
            </a:extLst>
          </p:cNvPr>
          <p:cNvSpPr txBox="1"/>
          <p:nvPr/>
        </p:nvSpPr>
        <p:spPr>
          <a:xfrm>
            <a:off x="8825956" y="6080977"/>
            <a:ext cx="1763486" cy="2616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b="1" dirty="0">
                <a:solidFill>
                  <a:srgbClr val="4D5156"/>
                </a:solidFill>
                <a:latin typeface="Arial"/>
              </a:rPr>
              <a:t>©</a:t>
            </a:r>
            <a:r>
              <a:rPr lang="en-US" sz="1100" b="1" dirty="0"/>
              <a:t>WHO/Laerdal Medical</a:t>
            </a:r>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3" name="Google Shape;483;p51"/>
          <p:cNvSpPr txBox="1"/>
          <p:nvPr/>
        </p:nvSpPr>
        <p:spPr>
          <a:xfrm>
            <a:off x="520699" y="1045013"/>
            <a:ext cx="10696076" cy="5110292"/>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3000"/>
              <a:buFont typeface="Arial"/>
              <a:buNone/>
            </a:pPr>
            <a:r>
              <a:rPr lang="es-ES" sz="2400" dirty="0">
                <a:solidFill>
                  <a:schemeClr val="dk1"/>
                </a:solidFill>
                <a:latin typeface="Calibri Light"/>
                <a:ea typeface="Calibri"/>
                <a:cs typeface="Calibri Light"/>
                <a:sym typeface="Calibri"/>
              </a:rPr>
              <a:t>Signos y síntomas de </a:t>
            </a:r>
            <a:r>
              <a:rPr lang="es-ES" sz="2400" b="1" u="sng" dirty="0">
                <a:solidFill>
                  <a:schemeClr val="dk1"/>
                </a:solidFill>
                <a:latin typeface="Calibri Light"/>
                <a:ea typeface="Calibri"/>
                <a:cs typeface="Calibri Light"/>
                <a:sym typeface="Calibri"/>
              </a:rPr>
              <a:t>traumatismo craneoencefálico</a:t>
            </a:r>
            <a:endParaRPr lang="es-ES" sz="2400" b="1" u="sng" dirty="0">
              <a:solidFill>
                <a:schemeClr val="dk1"/>
              </a:solidFill>
              <a:latin typeface="Calibri Light"/>
              <a:ea typeface="Calibri"/>
              <a:cs typeface="Calibri Light"/>
            </a:endParaRPr>
          </a:p>
          <a:p>
            <a:pPr marL="228600" lvl="0" indent="-184150">
              <a:lnSpc>
                <a:spcPct val="90000"/>
              </a:lnSpc>
              <a:spcBef>
                <a:spcPts val="1000"/>
              </a:spcBef>
              <a:buClr>
                <a:schemeClr val="dk1"/>
              </a:buClr>
              <a:buSzPts val="1900"/>
              <a:buFont typeface="Arial"/>
              <a:buChar char="•"/>
            </a:pPr>
            <a:r>
              <a:rPr lang="es-ES" sz="2400" dirty="0">
                <a:latin typeface="Calibri Light"/>
                <a:cs typeface="Calibri Light"/>
              </a:rPr>
              <a:t>Trastornos visuales</a:t>
            </a:r>
          </a:p>
          <a:p>
            <a:pPr marL="228600" lvl="0" indent="-184150">
              <a:lnSpc>
                <a:spcPct val="90000"/>
              </a:lnSpc>
              <a:spcBef>
                <a:spcPts val="1000"/>
              </a:spcBef>
              <a:buClr>
                <a:schemeClr val="dk1"/>
              </a:buClr>
              <a:buSzPts val="1900"/>
              <a:buFont typeface="Arial"/>
              <a:buChar char="•"/>
            </a:pPr>
            <a:r>
              <a:rPr lang="es-ES" sz="2400" dirty="0">
                <a:latin typeface="Calibri Light"/>
                <a:cs typeface="Calibri Light"/>
              </a:rPr>
              <a:t>Pérdida de memoria</a:t>
            </a:r>
          </a:p>
          <a:p>
            <a:pPr marL="228600" lvl="0" indent="-184150">
              <a:lnSpc>
                <a:spcPct val="90000"/>
              </a:lnSpc>
              <a:spcBef>
                <a:spcPts val="1000"/>
              </a:spcBef>
              <a:buClr>
                <a:schemeClr val="dk1"/>
              </a:buClr>
              <a:buSzPts val="1900"/>
              <a:buFont typeface="Arial"/>
              <a:buChar char="•"/>
            </a:pPr>
            <a:r>
              <a:rPr lang="es-ES" sz="2400" dirty="0">
                <a:latin typeface="Calibri Light"/>
                <a:cs typeface="Calibri Light"/>
              </a:rPr>
              <a:t>Vómitos</a:t>
            </a:r>
          </a:p>
          <a:p>
            <a:pPr marL="228600" lvl="0" indent="-184150">
              <a:lnSpc>
                <a:spcPct val="90000"/>
              </a:lnSpc>
              <a:spcBef>
                <a:spcPts val="1000"/>
              </a:spcBef>
              <a:buClr>
                <a:schemeClr val="dk1"/>
              </a:buClr>
              <a:buSzPts val="1900"/>
              <a:buFont typeface="Arial"/>
              <a:buChar char="•"/>
            </a:pPr>
            <a:r>
              <a:rPr lang="es-ES" sz="2400" dirty="0">
                <a:latin typeface="Calibri Light"/>
                <a:cs typeface="Calibri Light"/>
              </a:rPr>
              <a:t>Cefalea</a:t>
            </a:r>
          </a:p>
          <a:p>
            <a:pPr marL="228600" indent="-184150">
              <a:lnSpc>
                <a:spcPct val="90000"/>
              </a:lnSpc>
              <a:spcBef>
                <a:spcPts val="1000"/>
              </a:spcBef>
              <a:buClr>
                <a:schemeClr val="dk1"/>
              </a:buClr>
              <a:buSzPts val="1900"/>
              <a:buFont typeface="Arial"/>
              <a:buChar char="•"/>
            </a:pPr>
            <a:r>
              <a:rPr lang="es-ES" sz="2400" dirty="0">
                <a:latin typeface="Calibri Light"/>
                <a:cs typeface="Calibri Light"/>
              </a:rPr>
              <a:t>Traumatismo reciente </a:t>
            </a:r>
          </a:p>
          <a:p>
            <a:pPr marL="228600" lvl="0" indent="-184150">
              <a:lnSpc>
                <a:spcPct val="90000"/>
              </a:lnSpc>
              <a:spcBef>
                <a:spcPts val="1000"/>
              </a:spcBef>
              <a:buClr>
                <a:schemeClr val="dk1"/>
              </a:buClr>
              <a:buSzPts val="1900"/>
              <a:buFont typeface="Arial"/>
              <a:buChar char="•"/>
            </a:pPr>
            <a:r>
              <a:rPr lang="es-ES" sz="2400" dirty="0">
                <a:latin typeface="Calibri Light"/>
                <a:cs typeface="Calibri Light"/>
              </a:rPr>
              <a:t>Laceraciones en el cuero cabelludo o fracturas de cráneo </a:t>
            </a:r>
          </a:p>
          <a:p>
            <a:pPr marL="228600" indent="-184150">
              <a:lnSpc>
                <a:spcPct val="90000"/>
              </a:lnSpc>
              <a:spcBef>
                <a:spcPts val="1000"/>
              </a:spcBef>
              <a:buClr>
                <a:schemeClr val="dk1"/>
              </a:buClr>
              <a:buSzPts val="1900"/>
              <a:buFont typeface="Arial"/>
              <a:buChar char="•"/>
            </a:pPr>
            <a:r>
              <a:rPr lang="es-ES" sz="2400" dirty="0">
                <a:latin typeface="Calibri Light"/>
                <a:cs typeface="Calibri Light"/>
              </a:rPr>
              <a:t>Moretones en la cabeza </a:t>
            </a:r>
          </a:p>
          <a:p>
            <a:pPr marL="228600" lvl="0" indent="-184150">
              <a:lnSpc>
                <a:spcPct val="90000"/>
              </a:lnSpc>
              <a:spcBef>
                <a:spcPts val="1000"/>
              </a:spcBef>
              <a:buClr>
                <a:schemeClr val="dk1"/>
              </a:buClr>
              <a:buSzPts val="1900"/>
              <a:buFont typeface="Arial"/>
              <a:buChar char="•"/>
            </a:pPr>
            <a:r>
              <a:rPr lang="es-ES" sz="2400" dirty="0">
                <a:latin typeface="Calibri Light"/>
                <a:cs typeface="Calibri Light"/>
              </a:rPr>
              <a:t>Pérdida de sangre o líquido claro por la nariz o los oídos</a:t>
            </a:r>
          </a:p>
          <a:p>
            <a:pPr marL="228600" lvl="0" indent="-184150">
              <a:lnSpc>
                <a:spcPct val="90000"/>
              </a:lnSpc>
              <a:spcBef>
                <a:spcPts val="1000"/>
              </a:spcBef>
              <a:buClr>
                <a:schemeClr val="dk1"/>
              </a:buClr>
              <a:buSzPts val="1900"/>
              <a:buFont typeface="Arial"/>
              <a:buChar char="•"/>
            </a:pPr>
            <a:r>
              <a:rPr lang="es-ES" sz="2400" dirty="0">
                <a:latin typeface="Calibri Light"/>
                <a:cs typeface="Calibri Light"/>
              </a:rPr>
              <a:t>Pupilas asimétricas o debilidad de un lado del cuerpo</a:t>
            </a:r>
          </a:p>
          <a:p>
            <a:pPr marL="228600" indent="-184150">
              <a:lnSpc>
                <a:spcPct val="90000"/>
              </a:lnSpc>
              <a:spcBef>
                <a:spcPts val="1000"/>
              </a:spcBef>
              <a:buSzPts val="1900"/>
              <a:buFont typeface="Arial"/>
              <a:buChar char="•"/>
            </a:pPr>
            <a:r>
              <a:rPr lang="es-ES" sz="2400" dirty="0">
                <a:latin typeface="Calibri Light"/>
                <a:cs typeface="Calibri Light"/>
              </a:rPr>
              <a:t>Debilidad en un lado del cuerpo</a:t>
            </a:r>
          </a:p>
          <a:p>
            <a:pPr marL="228600" lvl="0" indent="-184150">
              <a:lnSpc>
                <a:spcPct val="90000"/>
              </a:lnSpc>
              <a:spcBef>
                <a:spcPts val="1000"/>
              </a:spcBef>
              <a:buClr>
                <a:schemeClr val="dk1"/>
              </a:buClr>
              <a:buSzPts val="1900"/>
              <a:buFont typeface="Arial"/>
              <a:buChar char="•"/>
            </a:pPr>
            <a:r>
              <a:rPr lang="es-ES" sz="2400" dirty="0">
                <a:latin typeface="Calibri Light"/>
                <a:cs typeface="Calibri Light"/>
              </a:rPr>
              <a:t>Crisis epiléptica/convulsiones</a:t>
            </a:r>
            <a:endParaRPr lang="es-ES" sz="2400" dirty="0">
              <a:solidFill>
                <a:schemeClr val="dk1"/>
              </a:solidFill>
              <a:latin typeface="Calibri Light"/>
              <a:ea typeface="Calibri"/>
              <a:cs typeface="Calibri Light"/>
            </a:endParaRPr>
          </a:p>
          <a:p>
            <a:pPr marL="228600" marR="0" lvl="0" indent="-63500" algn="l" rtl="0">
              <a:lnSpc>
                <a:spcPct val="90000"/>
              </a:lnSpc>
              <a:spcBef>
                <a:spcPts val="1000"/>
              </a:spcBef>
              <a:spcAft>
                <a:spcPts val="0"/>
              </a:spcAft>
              <a:buClr>
                <a:schemeClr val="dk1"/>
              </a:buClr>
              <a:buSzPts val="2600"/>
              <a:buFont typeface="Arial"/>
              <a:buNone/>
            </a:pPr>
            <a:endParaRPr lang="es-ES" sz="2400" u="sng" dirty="0">
              <a:solidFill>
                <a:schemeClr val="dk1"/>
              </a:solidFill>
              <a:latin typeface="Calibri Light"/>
              <a:ea typeface="Calibri"/>
              <a:cs typeface="Calibri Light"/>
            </a:endParaRPr>
          </a:p>
        </p:txBody>
      </p:sp>
      <p:sp>
        <p:nvSpPr>
          <p:cNvPr id="5" name="Google Shape;466;p49">
            <a:extLst>
              <a:ext uri="{FF2B5EF4-FFF2-40B4-BE49-F238E27FC236}">
                <a16:creationId xmlns:a16="http://schemas.microsoft.com/office/drawing/2014/main" id="{7974EF10-09DA-8B77-B85E-71D222C55BEF}"/>
              </a:ext>
            </a:extLst>
          </p:cNvPr>
          <p:cNvSpPr txBox="1">
            <a:spLocks noGrp="1"/>
          </p:cNvSpPr>
          <p:nvPr>
            <p:ph type="title"/>
          </p:nvPr>
        </p:nvSpPr>
        <p:spPr>
          <a:xfrm>
            <a:off x="453394" y="102344"/>
            <a:ext cx="10515600" cy="727695"/>
          </a:xfrm>
          <a:prstGeom prst="rect">
            <a:avLst/>
          </a:prstGeom>
          <a:noFill/>
          <a:ln>
            <a:noFill/>
          </a:ln>
        </p:spPr>
        <p:txBody>
          <a:bodyPr spcFirstLastPara="1" wrap="square" lIns="91425" tIns="45700" rIns="91425" bIns="45700" anchor="ctr" anchorCtr="0">
            <a:normAutofit/>
          </a:bodyPr>
          <a:lstStyle/>
          <a:p>
            <a:pPr>
              <a:buSzPts val="4400"/>
            </a:pPr>
            <a:r>
              <a:rPr lang="es-MX" dirty="0"/>
              <a:t>Otras causas del EMA</a:t>
            </a:r>
            <a:endParaRPr lang="es-MX" dirty="0">
              <a:cs typeface="Calibri"/>
            </a:endParaRPr>
          </a:p>
        </p:txBody>
      </p:sp>
      <p:pic>
        <p:nvPicPr>
          <p:cNvPr id="6" name="Picture 3" descr="A picture containing text&#10;&#10;Description automatically generated">
            <a:extLst>
              <a:ext uri="{FF2B5EF4-FFF2-40B4-BE49-F238E27FC236}">
                <a16:creationId xmlns:a16="http://schemas.microsoft.com/office/drawing/2014/main" id="{42D7377C-557F-DBD4-042F-B3531868C02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13584" y="1239179"/>
            <a:ext cx="3577086" cy="2488208"/>
          </a:xfrm>
          <a:prstGeom prst="rect">
            <a:avLst/>
          </a:prstGeom>
        </p:spPr>
      </p:pic>
      <p:sp>
        <p:nvSpPr>
          <p:cNvPr id="7" name="TextBox 1">
            <a:extLst>
              <a:ext uri="{FF2B5EF4-FFF2-40B4-BE49-F238E27FC236}">
                <a16:creationId xmlns:a16="http://schemas.microsoft.com/office/drawing/2014/main" id="{2AF99F93-91A9-9360-0C0D-BFEDE364B858}"/>
              </a:ext>
            </a:extLst>
          </p:cNvPr>
          <p:cNvSpPr txBox="1"/>
          <p:nvPr/>
        </p:nvSpPr>
        <p:spPr>
          <a:xfrm>
            <a:off x="9883190" y="3568338"/>
            <a:ext cx="1763486" cy="2616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b="1" dirty="0">
                <a:solidFill>
                  <a:srgbClr val="4D5156"/>
                </a:solidFill>
                <a:latin typeface="Arial"/>
              </a:rPr>
              <a:t>©</a:t>
            </a:r>
            <a:r>
              <a:rPr lang="en-US" sz="1100" b="1" dirty="0"/>
              <a:t>WHO/Laerdal Medical</a:t>
            </a:r>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sp>
        <p:nvSpPr>
          <p:cNvPr id="489" name="Google Shape;489;p52"/>
          <p:cNvSpPr txBox="1">
            <a:spLocks noGrp="1"/>
          </p:cNvSpPr>
          <p:nvPr>
            <p:ph type="title"/>
          </p:nvPr>
        </p:nvSpPr>
        <p:spPr>
          <a:xfrm>
            <a:off x="375556" y="2268"/>
            <a:ext cx="10734207" cy="853849"/>
          </a:xfrm>
          <a:prstGeom prst="rect">
            <a:avLst/>
          </a:prstGeom>
          <a:noFill/>
          <a:ln>
            <a:noFill/>
          </a:ln>
        </p:spPr>
        <p:txBody>
          <a:bodyPr spcFirstLastPara="1" wrap="square" lIns="91425" tIns="45700" rIns="91425" bIns="45700" anchor="ctr" anchorCtr="0">
            <a:normAutofit/>
          </a:bodyPr>
          <a:lstStyle/>
          <a:p>
            <a:pPr>
              <a:buSzPts val="4400"/>
            </a:pPr>
            <a:r>
              <a:rPr lang="es-MX" dirty="0"/>
              <a:t>Consideraciones en niños</a:t>
            </a:r>
            <a:endParaRPr lang="es-MX" dirty="0">
              <a:cs typeface="Calibri"/>
            </a:endParaRPr>
          </a:p>
        </p:txBody>
      </p:sp>
      <p:sp>
        <p:nvSpPr>
          <p:cNvPr id="490" name="Google Shape;490;p52"/>
          <p:cNvSpPr txBox="1">
            <a:spLocks noGrp="1"/>
          </p:cNvSpPr>
          <p:nvPr>
            <p:ph idx="1"/>
          </p:nvPr>
        </p:nvSpPr>
        <p:spPr>
          <a:xfrm>
            <a:off x="525965" y="1392634"/>
            <a:ext cx="9300029" cy="2210481"/>
          </a:xfrm>
          <a:prstGeom prst="rect">
            <a:avLst/>
          </a:prstGeom>
          <a:noFill/>
          <a:ln>
            <a:noFill/>
          </a:ln>
        </p:spPr>
        <p:txBody>
          <a:bodyPr spcFirstLastPara="1" wrap="square" lIns="91425" tIns="45700" rIns="91425" bIns="45700" anchor="t" anchorCtr="0">
            <a:normAutofit/>
          </a:bodyPr>
          <a:lstStyle/>
          <a:p>
            <a:pPr marL="0" indent="0">
              <a:spcBef>
                <a:spcPts val="0"/>
              </a:spcBef>
              <a:buClr>
                <a:schemeClr val="dk1"/>
              </a:buClr>
              <a:buSzPts val="3600"/>
              <a:buNone/>
            </a:pPr>
            <a:r>
              <a:rPr lang="es-ES" sz="2400" b="1" dirty="0">
                <a:solidFill>
                  <a:schemeClr val="accent2"/>
                </a:solidFill>
              </a:rPr>
              <a:t>La ingestión de sustancias químicas o toxinas</a:t>
            </a:r>
            <a:r>
              <a:rPr lang="es-ES" sz="2400" dirty="0"/>
              <a:t> es común en los niños </a:t>
            </a:r>
            <a:endParaRPr lang="es-ES" dirty="0"/>
          </a:p>
          <a:p>
            <a:pPr marL="0" indent="0">
              <a:spcBef>
                <a:spcPts val="0"/>
              </a:spcBef>
              <a:buSzPts val="3600"/>
              <a:buNone/>
            </a:pPr>
            <a:endParaRPr lang="es-ES" sz="2400" dirty="0"/>
          </a:p>
          <a:p>
            <a:pPr>
              <a:spcBef>
                <a:spcPts val="0"/>
              </a:spcBef>
              <a:buSzPts val="3600"/>
            </a:pPr>
            <a:r>
              <a:rPr lang="es-ES" sz="2400" dirty="0">
                <a:ea typeface="+mj-lt"/>
                <a:cs typeface="+mj-lt"/>
              </a:rPr>
              <a:t> Verifique el historial de medicamentos o busque sustancias tóxicas en el entorno donde se encuentra el niño</a:t>
            </a:r>
            <a:endParaRPr lang="es-ES" sz="2400" dirty="0">
              <a:cs typeface="Calibri Light"/>
            </a:endParaRPr>
          </a:p>
        </p:txBody>
      </p:sp>
      <p:pic>
        <p:nvPicPr>
          <p:cNvPr id="2" name="Picture 5" descr="A picture containing vector graphics&#10;&#10;Description automatically generated">
            <a:extLst>
              <a:ext uri="{FF2B5EF4-FFF2-40B4-BE49-F238E27FC236}">
                <a16:creationId xmlns:a16="http://schemas.microsoft.com/office/drawing/2014/main" id="{F48E12A2-857C-6FEF-4815-9EFF0C5A82A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94176" y="3121454"/>
            <a:ext cx="4084802" cy="2882465"/>
          </a:xfrm>
          <a:prstGeom prst="rect">
            <a:avLst/>
          </a:prstGeom>
        </p:spPr>
      </p:pic>
      <p:sp>
        <p:nvSpPr>
          <p:cNvPr id="3" name="TextBox 1">
            <a:extLst>
              <a:ext uri="{FF2B5EF4-FFF2-40B4-BE49-F238E27FC236}">
                <a16:creationId xmlns:a16="http://schemas.microsoft.com/office/drawing/2014/main" id="{13F4E3BD-6AC2-678E-7525-68CC41384BEB}"/>
              </a:ext>
            </a:extLst>
          </p:cNvPr>
          <p:cNvSpPr txBox="1"/>
          <p:nvPr/>
        </p:nvSpPr>
        <p:spPr>
          <a:xfrm>
            <a:off x="4985529" y="5873114"/>
            <a:ext cx="1763486" cy="2616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b="1" dirty="0">
                <a:solidFill>
                  <a:srgbClr val="4D5156"/>
                </a:solidFill>
                <a:latin typeface="Arial"/>
              </a:rPr>
              <a:t>©</a:t>
            </a:r>
            <a:r>
              <a:rPr lang="en-US" sz="1100" b="1" dirty="0"/>
              <a:t>WHO/Laerdal Medical</a:t>
            </a:r>
            <a:endParaRPr lang="en-US" dirty="0"/>
          </a:p>
        </p:txBody>
      </p:sp>
      <p:sp>
        <p:nvSpPr>
          <p:cNvPr id="4" name="Rectangle 6">
            <a:extLst>
              <a:ext uri="{FF2B5EF4-FFF2-40B4-BE49-F238E27FC236}">
                <a16:creationId xmlns:a16="http://schemas.microsoft.com/office/drawing/2014/main" id="{D9DC6014-51F0-4171-42D9-259728CE2586}"/>
              </a:ext>
            </a:extLst>
          </p:cNvPr>
          <p:cNvSpPr/>
          <p:nvPr/>
        </p:nvSpPr>
        <p:spPr>
          <a:xfrm>
            <a:off x="10506094" y="1188143"/>
            <a:ext cx="2002715" cy="2400657"/>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0" b="1" i="0" u="none" strike="noStrike" kern="1200" cap="none" spc="0" normalizeH="0" baseline="0" noProof="0" dirty="0">
                <a:ln w="12700">
                  <a:solidFill>
                    <a:srgbClr val="44546A">
                      <a:satMod val="155000"/>
                    </a:srgbClr>
                  </a:solidFill>
                  <a:prstDash val="solid"/>
                </a:ln>
                <a:solidFill>
                  <a:schemeClr val="accent2"/>
                </a:solidFill>
                <a:effectLst>
                  <a:outerShdw blurRad="41275" dist="20320" dir="1800000" algn="tl" rotWithShape="0">
                    <a:srgbClr val="000000">
                      <a:alpha val="40000"/>
                    </a:srgbClr>
                  </a:outerShdw>
                </a:effectLst>
                <a:uLnTx/>
                <a:uFillTx/>
                <a:latin typeface="Calibri" panose="020F0502020204030204"/>
                <a:ea typeface="+mn-ea"/>
                <a:cs typeface="+mn-cs"/>
              </a:rPr>
              <a:t>!</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5343" y="2264"/>
            <a:ext cx="10515600" cy="890135"/>
          </a:xfrm>
        </p:spPr>
        <p:txBody>
          <a:bodyPr/>
          <a:lstStyle/>
          <a:p>
            <a:r>
              <a:rPr lang="es-MX" dirty="0"/>
              <a:t>Pregunta 3 del libro de ejercicios</a:t>
            </a:r>
            <a:endParaRPr lang="en-US" dirty="0"/>
          </a:p>
        </p:txBody>
      </p:sp>
      <p:sp>
        <p:nvSpPr>
          <p:cNvPr id="3" name="Content Placeholder 2"/>
          <p:cNvSpPr>
            <a:spLocks noGrp="1"/>
          </p:cNvSpPr>
          <p:nvPr>
            <p:ph idx="1"/>
          </p:nvPr>
        </p:nvSpPr>
        <p:spPr>
          <a:xfrm>
            <a:off x="522514" y="999344"/>
            <a:ext cx="10058400" cy="4351338"/>
          </a:xfrm>
        </p:spPr>
        <p:txBody>
          <a:bodyPr>
            <a:normAutofit/>
          </a:bodyPr>
          <a:lstStyle/>
          <a:p>
            <a:pPr marL="0" indent="0">
              <a:buNone/>
            </a:pPr>
            <a:r>
              <a:rPr lang="es-MX" sz="2400" dirty="0"/>
              <a:t>Utilizando la sección indicada del libro de ejercicios, indique la posible causa de la alteración del estado mental a partir de los antecedentes y de los resultados de la exploración física que se indican a continuación. </a:t>
            </a:r>
            <a:endParaRPr lang="en-US" sz="2400" dirty="0"/>
          </a:p>
        </p:txBody>
      </p:sp>
      <p:graphicFrame>
        <p:nvGraphicFramePr>
          <p:cNvPr id="4" name="Table 3"/>
          <p:cNvGraphicFramePr>
            <a:graphicFrameLocks noGrp="1"/>
          </p:cNvGraphicFramePr>
          <p:nvPr>
            <p:extLst>
              <p:ext uri="{D42A27DB-BD31-4B8C-83A1-F6EECF244321}">
                <p14:modId xmlns:p14="http://schemas.microsoft.com/office/powerpoint/2010/main" val="2303540604"/>
              </p:ext>
            </p:extLst>
          </p:nvPr>
        </p:nvGraphicFramePr>
        <p:xfrm>
          <a:off x="622301" y="2364011"/>
          <a:ext cx="9895119" cy="4054452"/>
        </p:xfrm>
        <a:graphic>
          <a:graphicData uri="http://schemas.openxmlformats.org/drawingml/2006/table">
            <a:tbl>
              <a:tblPr firstRow="1" bandRow="1">
                <a:tableStyleId>{2D5ABB26-0587-4C30-8999-92F81FD0307C}</a:tableStyleId>
              </a:tblPr>
              <a:tblGrid>
                <a:gridCol w="6931138">
                  <a:extLst>
                    <a:ext uri="{9D8B030D-6E8A-4147-A177-3AD203B41FA5}">
                      <a16:colId xmlns:a16="http://schemas.microsoft.com/office/drawing/2014/main" val="20000"/>
                    </a:ext>
                  </a:extLst>
                </a:gridCol>
                <a:gridCol w="2963981">
                  <a:extLst>
                    <a:ext uri="{9D8B030D-6E8A-4147-A177-3AD203B41FA5}">
                      <a16:colId xmlns:a16="http://schemas.microsoft.com/office/drawing/2014/main" val="20001"/>
                    </a:ext>
                  </a:extLst>
                </a:gridCol>
              </a:tblGrid>
              <a:tr h="518772">
                <a:tc>
                  <a:txBody>
                    <a:bodyPr/>
                    <a:lstStyle/>
                    <a:p>
                      <a:r>
                        <a:rPr lang="es-MX" sz="2000" dirty="0">
                          <a:latin typeface="Calibri Light"/>
                        </a:rPr>
                        <a:t>ANTECEDENTES Y RESULTADOS DE LA EXPLORACIÓN FÍSICA</a:t>
                      </a:r>
                      <a:endParaRPr lang="en-US" sz="2000" dirty="0">
                        <a:latin typeface="Calibri Ligh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r>
                        <a:rPr lang="es-MX" sz="2000" dirty="0">
                          <a:latin typeface="Calibri Light"/>
                        </a:rPr>
                        <a:t>CAUSA PROBABLE</a:t>
                      </a:r>
                      <a:endParaRPr lang="en-US" sz="2000" dirty="0">
                        <a:latin typeface="Calibri Ligh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1289947">
                <a:tc>
                  <a:txBody>
                    <a:bodyPr/>
                    <a:lstStyle/>
                    <a:p>
                      <a:r>
                        <a:rPr lang="es-MX" sz="2000" dirty="0">
                          <a:latin typeface="Calibri Light"/>
                        </a:rPr>
                        <a:t>Una adolescente de 15 años de edad se presenta con alteración del estado mental, fiebre y: </a:t>
                      </a:r>
                    </a:p>
                    <a:p>
                      <a:r>
                        <a:rPr lang="es-MX" sz="2000" dirty="0">
                          <a:latin typeface="Calibri Light"/>
                        </a:rPr>
                        <a:t>• rigidez de cuello </a:t>
                      </a:r>
                    </a:p>
                    <a:p>
                      <a:r>
                        <a:rPr lang="es-MX" sz="2000" dirty="0">
                          <a:latin typeface="Calibri Light"/>
                        </a:rPr>
                        <a:t>• </a:t>
                      </a:r>
                      <a:r>
                        <a:rPr lang="es-MX" sz="2000" dirty="0">
                          <a:solidFill>
                            <a:schemeClr val="tx1"/>
                          </a:solidFill>
                          <a:latin typeface="Calibri Light"/>
                        </a:rPr>
                        <a:t>fotofobia</a:t>
                      </a:r>
                      <a:r>
                        <a:rPr lang="es-MX" sz="2000" dirty="0">
                          <a:solidFill>
                            <a:srgbClr val="00B0F0"/>
                          </a:solidFill>
                          <a:latin typeface="Calibri Light"/>
                        </a:rPr>
                        <a:t> </a:t>
                      </a:r>
                      <a:r>
                        <a:rPr lang="es-MX" sz="2000" dirty="0">
                          <a:latin typeface="Calibri Light"/>
                        </a:rPr>
                        <a:t>al mirar a la luz </a:t>
                      </a:r>
                    </a:p>
                    <a:p>
                      <a:r>
                        <a:rPr lang="es-MX" sz="2000" dirty="0">
                          <a:latin typeface="Calibri Light"/>
                        </a:rPr>
                        <a:t>• cefalea</a:t>
                      </a:r>
                      <a:endParaRPr lang="en-US" sz="2000" dirty="0">
                        <a:latin typeface="Calibri Ligh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000" dirty="0">
                        <a:latin typeface="Calibri Ligh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773678">
                <a:tc>
                  <a:txBody>
                    <a:bodyPr/>
                    <a:lstStyle/>
                    <a:p>
                      <a:r>
                        <a:rPr lang="es-MX" sz="2000" dirty="0">
                          <a:latin typeface="Calibri Light"/>
                        </a:rPr>
                        <a:t>Un hombre de 45 años se presenta con alteración del estado mental, respiración profunda y rápida, y: </a:t>
                      </a:r>
                      <a:endParaRPr lang="es-ES"/>
                    </a:p>
                    <a:p>
                      <a:pPr lvl="0">
                        <a:buNone/>
                      </a:pPr>
                      <a:r>
                        <a:rPr lang="es-MX" sz="2000" dirty="0">
                          <a:latin typeface="Calibri Light"/>
                        </a:rPr>
                        <a:t>• micción frecuente </a:t>
                      </a:r>
                    </a:p>
                    <a:p>
                      <a:r>
                        <a:rPr lang="es-MX" sz="2000" dirty="0">
                          <a:latin typeface="Calibri Light"/>
                        </a:rPr>
                        <a:t>• aliento dulce </a:t>
                      </a:r>
                    </a:p>
                    <a:p>
                      <a:r>
                        <a:rPr lang="es-MX" sz="2000" dirty="0">
                          <a:latin typeface="Calibri Light"/>
                        </a:rPr>
                        <a:t>• alto nivel de glucosa en la sangre o la orina </a:t>
                      </a:r>
                    </a:p>
                    <a:p>
                      <a:r>
                        <a:rPr lang="es-MX" sz="2000" dirty="0">
                          <a:latin typeface="Calibri Light"/>
                        </a:rPr>
                        <a:t>• deshidratación</a:t>
                      </a:r>
                      <a:endParaRPr lang="en-US" sz="2000" dirty="0">
                        <a:latin typeface="Calibri Ligh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000" dirty="0">
                        <a:latin typeface="Calibri Ligh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bl>
          </a:graphicData>
        </a:graphic>
      </p:graphicFrame>
      <p:pic>
        <p:nvPicPr>
          <p:cNvPr id="6" name="Picture 5"/>
          <p:cNvPicPr>
            <a:picLocks noChangeAspect="1"/>
          </p:cNvPicPr>
          <p:nvPr/>
        </p:nvPicPr>
        <p:blipFill>
          <a:blip r:embed="rId3"/>
          <a:stretch>
            <a:fillRect/>
          </a:stretch>
        </p:blipFill>
        <p:spPr>
          <a:xfrm>
            <a:off x="10254343" y="209186"/>
            <a:ext cx="1621971" cy="1267748"/>
          </a:xfrm>
          <a:prstGeom prst="rect">
            <a:avLst/>
          </a:prstGeom>
        </p:spPr>
      </p:pic>
    </p:spTree>
    <p:extLst>
      <p:ext uri="{BB962C8B-B14F-4D97-AF65-F5344CB8AC3E}">
        <p14:creationId xmlns:p14="http://schemas.microsoft.com/office/powerpoint/2010/main" val="293817993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5" name="Google Shape;45;p1">
            <a:extLst>
              <a:ext uri="{FF2B5EF4-FFF2-40B4-BE49-F238E27FC236}">
                <a16:creationId xmlns:a16="http://schemas.microsoft.com/office/drawing/2014/main" id="{CD716821-B786-8443-44B2-27D218762B59}"/>
              </a:ext>
            </a:extLst>
          </p:cNvPr>
          <p:cNvSpPr txBox="1">
            <a:spLocks noGrp="1"/>
          </p:cNvSpPr>
          <p:nvPr/>
        </p:nvSpPr>
        <p:spPr>
          <a:xfrm>
            <a:off x="-2349" y="1828935"/>
            <a:ext cx="12201211" cy="1398163"/>
          </a:xfrm>
          <a:prstGeom prst="rect">
            <a:avLst/>
          </a:prstGeom>
          <a:solidFill>
            <a:schemeClr val="accent1">
              <a:lumMod val="50000"/>
            </a:schemeClr>
          </a:solidFill>
          <a:ln>
            <a:solidFill>
              <a:schemeClr val="accent2">
                <a:lumMod val="20000"/>
                <a:lumOff val="80000"/>
              </a:schemeClr>
            </a:solidFill>
          </a:ln>
        </p:spPr>
        <p:txBody>
          <a:bodyPr spcFirstLastPara="1" wrap="square" lIns="466325" tIns="360000" rIns="360000" bIns="828000" anchor="b"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lt1"/>
              </a:buClr>
              <a:buSzPts val="1920"/>
              <a:buFont typeface="Arial"/>
              <a:buNone/>
              <a:defRPr sz="2400" b="1" i="0" u="none" strike="noStrike" cap="none">
                <a:solidFill>
                  <a:schemeClr val="lt1"/>
                </a:solidFill>
                <a:latin typeface="Arial"/>
                <a:ea typeface="Arial"/>
                <a:cs typeface="Arial"/>
                <a:sym typeface="Arial"/>
              </a:defRPr>
            </a:lvl1pPr>
            <a:lvl2pPr marL="914400" marR="0" lvl="1" indent="-381000" algn="ctr" rtl="0">
              <a:lnSpc>
                <a:spcPct val="110000"/>
              </a:lnSpc>
              <a:spcBef>
                <a:spcPts val="600"/>
              </a:spcBef>
              <a:spcAft>
                <a:spcPts val="0"/>
              </a:spcAft>
              <a:buClr>
                <a:schemeClr val="dk1"/>
              </a:buClr>
              <a:buSzPts val="2000"/>
              <a:buFont typeface="NTR"/>
              <a:buNone/>
              <a:defRPr sz="2000" b="0" i="0" u="none" strike="noStrike" cap="none">
                <a:solidFill>
                  <a:schemeClr val="dk1"/>
                </a:solidFill>
                <a:latin typeface="Quattrocento Sans"/>
                <a:ea typeface="Quattrocento Sans"/>
                <a:cs typeface="Quattrocento Sans"/>
                <a:sym typeface="Quattrocento Sans"/>
              </a:defRPr>
            </a:lvl2pPr>
            <a:lvl3pPr marL="1371600" marR="0" lvl="2" indent="-381000" algn="ctr" rtl="0">
              <a:lnSpc>
                <a:spcPct val="110000"/>
              </a:lnSpc>
              <a:spcBef>
                <a:spcPts val="600"/>
              </a:spcBef>
              <a:spcAft>
                <a:spcPts val="0"/>
              </a:spcAft>
              <a:buClr>
                <a:schemeClr val="dk1"/>
              </a:buClr>
              <a:buSzPts val="1800"/>
              <a:buFont typeface="Arial"/>
              <a:buNone/>
              <a:defRPr sz="1800" b="0" i="0" u="none" strike="noStrike" cap="none">
                <a:solidFill>
                  <a:schemeClr val="dk1"/>
                </a:solidFill>
                <a:latin typeface="Quattrocento Sans"/>
                <a:ea typeface="Quattrocento Sans"/>
                <a:cs typeface="Quattrocento Sans"/>
                <a:sym typeface="Quattrocento Sans"/>
              </a:defRPr>
            </a:lvl3pPr>
            <a:lvl4pPr marL="1828800" marR="0" lvl="3" indent="-355600" algn="ctr" rtl="0">
              <a:lnSpc>
                <a:spcPct val="110000"/>
              </a:lnSpc>
              <a:spcBef>
                <a:spcPts val="600"/>
              </a:spcBef>
              <a:spcAft>
                <a:spcPts val="0"/>
              </a:spcAft>
              <a:buClr>
                <a:schemeClr val="dk1"/>
              </a:buClr>
              <a:buSzPts val="1600"/>
              <a:buFont typeface="Arial"/>
              <a:buNone/>
              <a:defRPr sz="1600" b="0" i="0" u="none" strike="noStrike" cap="none">
                <a:solidFill>
                  <a:schemeClr val="dk1"/>
                </a:solidFill>
                <a:latin typeface="Quattrocento Sans"/>
                <a:ea typeface="Quattrocento Sans"/>
                <a:cs typeface="Quattrocento Sans"/>
                <a:sym typeface="Quattrocento Sans"/>
              </a:defRPr>
            </a:lvl4pPr>
            <a:lvl5pPr marL="2286000" marR="0" lvl="4" indent="-355600" algn="ctr" rtl="0">
              <a:lnSpc>
                <a:spcPct val="110000"/>
              </a:lnSpc>
              <a:spcBef>
                <a:spcPts val="600"/>
              </a:spcBef>
              <a:spcAft>
                <a:spcPts val="0"/>
              </a:spcAft>
              <a:buClr>
                <a:schemeClr val="dk1"/>
              </a:buClr>
              <a:buSzPts val="1600"/>
              <a:buFont typeface="Arial"/>
              <a:buNone/>
              <a:defRPr sz="1600" b="0" i="0" u="none" strike="noStrike" cap="none">
                <a:solidFill>
                  <a:schemeClr val="dk1"/>
                </a:solidFill>
                <a:latin typeface="Quattrocento Sans"/>
                <a:ea typeface="Quattrocento Sans"/>
                <a:cs typeface="Quattrocento Sans"/>
                <a:sym typeface="Quattrocento Sans"/>
              </a:defRPr>
            </a:lvl5pPr>
            <a:lvl6pPr marL="2743200" marR="0" lvl="5" indent="-342900" algn="ctr" rtl="0">
              <a:lnSpc>
                <a:spcPct val="90000"/>
              </a:lnSpc>
              <a:spcBef>
                <a:spcPts val="6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marL="228600" indent="-228600"/>
            <a:endParaRPr lang="en-US">
              <a:solidFill>
                <a:srgbClr val="FFFFFF"/>
              </a:solidFill>
            </a:endParaRPr>
          </a:p>
          <a:p>
            <a:pPr marL="228600" lvl="0" indent="-228600" algn="l">
              <a:lnSpc>
                <a:spcPct val="90000"/>
              </a:lnSpc>
              <a:spcBef>
                <a:spcPts val="1000"/>
              </a:spcBef>
              <a:spcAft>
                <a:spcPts val="0"/>
              </a:spcAft>
              <a:buSzPts val="1920"/>
              <a:buFont typeface="Arial"/>
              <a:buNone/>
            </a:pPr>
            <a:endParaRPr lang="en-US">
              <a:solidFill>
                <a:srgbClr val="FFFFFF"/>
              </a:solidFill>
            </a:endParaRPr>
          </a:p>
          <a:p>
            <a:pPr marL="228600" indent="-228600"/>
            <a:endParaRPr lang="en-US">
              <a:solidFill>
                <a:srgbClr val="FFFFFF"/>
              </a:solidFill>
            </a:endParaRPr>
          </a:p>
        </p:txBody>
      </p:sp>
      <p:sp>
        <p:nvSpPr>
          <p:cNvPr id="98" name="Shape 98"/>
          <p:cNvSpPr txBox="1">
            <a:spLocks noGrp="1"/>
          </p:cNvSpPr>
          <p:nvPr>
            <p:ph type="title"/>
          </p:nvPr>
        </p:nvSpPr>
        <p:spPr>
          <a:xfrm>
            <a:off x="93050" y="1813346"/>
            <a:ext cx="10515600" cy="1430151"/>
          </a:xfrm>
        </p:spPr>
        <p:txBody>
          <a:bodyPr>
            <a:normAutofit/>
          </a:bodyPr>
          <a:lstStyle/>
          <a:p>
            <a:r>
              <a:rPr lang="en-US" sz="4000" b="1" dirty="0">
                <a:solidFill>
                  <a:srgbClr val="FFFFFF"/>
                </a:solidFill>
                <a:latin typeface="Source Sans Pro"/>
                <a:ea typeface="Source Sans Pro"/>
                <a:cs typeface="Roboto"/>
              </a:rPr>
              <a:t>Estado Mental</a:t>
            </a:r>
            <a:r>
              <a:rPr lang="en-US" dirty="0">
                <a:solidFill>
                  <a:srgbClr val="FFFFFF"/>
                </a:solidFill>
                <a:latin typeface="Source Sans Pro"/>
                <a:ea typeface="Source Sans Pro"/>
                <a:cs typeface="Roboto"/>
              </a:rPr>
              <a:t> Alterado (EMA)</a:t>
            </a:r>
            <a:endParaRPr lang="en-US" sz="4000" b="1" dirty="0">
              <a:solidFill>
                <a:srgbClr val="FFFFFF"/>
              </a:solidFill>
              <a:latin typeface="Source Sans Pro"/>
              <a:ea typeface="Source Sans Pro"/>
              <a:cs typeface="Roboto"/>
            </a:endParaRPr>
          </a:p>
        </p:txBody>
      </p:sp>
      <p:sp>
        <p:nvSpPr>
          <p:cNvPr id="7" name="Google Shape;50;p1">
            <a:extLst>
              <a:ext uri="{FF2B5EF4-FFF2-40B4-BE49-F238E27FC236}">
                <a16:creationId xmlns:a16="http://schemas.microsoft.com/office/drawing/2014/main" id="{CD118F75-F65B-C1DC-4DF4-6F8B90A993C3}"/>
              </a:ext>
            </a:extLst>
          </p:cNvPr>
          <p:cNvSpPr txBox="1"/>
          <p:nvPr/>
        </p:nvSpPr>
        <p:spPr>
          <a:xfrm>
            <a:off x="-236957" y="3428512"/>
            <a:ext cx="12105453" cy="523180"/>
          </a:xfrm>
          <a:prstGeom prst="rect">
            <a:avLst/>
          </a:prstGeom>
          <a:noFill/>
          <a:ln>
            <a:noFill/>
          </a:ln>
        </p:spPr>
        <p:txBody>
          <a:bodyPr spcFirstLastPara="1" wrap="square" lIns="365750" tIns="45700" rIns="45700"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SzPts val="2800"/>
            </a:pPr>
            <a:r>
              <a:rPr lang="es-ES" sz="2800" b="1" dirty="0">
                <a:solidFill>
                  <a:schemeClr val="accent1">
                    <a:lumMod val="50000"/>
                  </a:schemeClr>
                </a:solidFill>
                <a:latin typeface="Source Sans Pro"/>
                <a:ea typeface="Quattrocento Sans"/>
                <a:cs typeface="Quattrocento Sans"/>
                <a:sym typeface="Quattrocento Sans"/>
              </a:rPr>
              <a:t>Parte 3</a:t>
            </a:r>
            <a:r>
              <a:rPr lang="es-ES" sz="2800" b="1" i="0" u="none" strike="noStrike" cap="none" dirty="0">
                <a:solidFill>
                  <a:schemeClr val="accent1">
                    <a:lumMod val="50000"/>
                  </a:schemeClr>
                </a:solidFill>
                <a:latin typeface="Source Sans Pro"/>
                <a:ea typeface="Quattrocento Sans"/>
                <a:cs typeface="Quattrocento Sans"/>
                <a:sym typeface="Quattrocento Sans"/>
              </a:rPr>
              <a:t>:</a:t>
            </a:r>
            <a:r>
              <a:rPr lang="es-ES" sz="2800" b="1" dirty="0">
                <a:solidFill>
                  <a:schemeClr val="accent1">
                    <a:lumMod val="50000"/>
                  </a:schemeClr>
                </a:solidFill>
                <a:latin typeface="Source Sans Pro"/>
                <a:ea typeface="Quattrocento Sans"/>
                <a:cs typeface="Quattrocento Sans"/>
                <a:sym typeface="Quattrocento Sans"/>
              </a:rPr>
              <a:t> </a:t>
            </a:r>
            <a:r>
              <a:rPr lang="es-ES" sz="2800" b="1" dirty="0">
                <a:solidFill>
                  <a:schemeClr val="accent2"/>
                </a:solidFill>
                <a:latin typeface="Source Sans Pro"/>
                <a:sym typeface="Quattrocento Sans"/>
              </a:rPr>
              <a:t>Manejo, consideraciones pediátricas especiales y disposición</a:t>
            </a:r>
            <a:endParaRPr lang="es-ES" sz="2800" b="1" dirty="0">
              <a:solidFill>
                <a:schemeClr val="accent2"/>
              </a:solidFill>
              <a:latin typeface="Source Sans Pro"/>
            </a:endParaRPr>
          </a:p>
        </p:txBody>
      </p:sp>
      <p:pic>
        <p:nvPicPr>
          <p:cNvPr id="3" name="Picture 1" descr="A close-up of a syringe and a tube&#10;&#10;Description automatically generated with low confidence">
            <a:extLst>
              <a:ext uri="{FF2B5EF4-FFF2-40B4-BE49-F238E27FC236}">
                <a16:creationId xmlns:a16="http://schemas.microsoft.com/office/drawing/2014/main" id="{28992C3B-0EAE-FF99-ECD7-0DB49C00964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911973" y="69085"/>
            <a:ext cx="1138649" cy="16192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5416295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sp>
        <p:nvSpPr>
          <p:cNvPr id="514" name="Google Shape;514;p55"/>
          <p:cNvSpPr txBox="1">
            <a:spLocks noGrp="1"/>
          </p:cNvSpPr>
          <p:nvPr>
            <p:ph type="title"/>
          </p:nvPr>
        </p:nvSpPr>
        <p:spPr>
          <a:xfrm>
            <a:off x="553507" y="125296"/>
            <a:ext cx="7082010" cy="727695"/>
          </a:xfrm>
          <a:prstGeom prst="rect">
            <a:avLst/>
          </a:prstGeom>
          <a:noFill/>
          <a:ln>
            <a:noFill/>
          </a:ln>
        </p:spPr>
        <p:txBody>
          <a:bodyPr spcFirstLastPara="1" wrap="square" lIns="91425" tIns="45700" rIns="91425" bIns="45700" anchor="ctr" anchorCtr="0">
            <a:normAutofit/>
          </a:bodyPr>
          <a:lstStyle/>
          <a:p>
            <a:pPr>
              <a:buSzPts val="4400"/>
            </a:pPr>
            <a:r>
              <a:rPr lang="es-MX" dirty="0">
                <a:latin typeface="Calibri"/>
                <a:cs typeface="Calibri"/>
              </a:rPr>
              <a:t> Tratamiento</a:t>
            </a:r>
            <a:endParaRPr lang="en-US" dirty="0">
              <a:latin typeface="Calibri"/>
              <a:cs typeface="Calibri"/>
            </a:endParaRPr>
          </a:p>
        </p:txBody>
      </p:sp>
      <p:sp>
        <p:nvSpPr>
          <p:cNvPr id="515" name="Google Shape;515;p55"/>
          <p:cNvSpPr txBox="1">
            <a:spLocks noGrp="1"/>
          </p:cNvSpPr>
          <p:nvPr>
            <p:ph idx="1"/>
          </p:nvPr>
        </p:nvSpPr>
        <p:spPr>
          <a:xfrm>
            <a:off x="493048" y="1017289"/>
            <a:ext cx="4618735" cy="519971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ct val="100000"/>
              <a:buNone/>
            </a:pPr>
            <a:r>
              <a:rPr lang="es-ES" sz="2400" dirty="0"/>
              <a:t>Si se sospecha </a:t>
            </a:r>
            <a:r>
              <a:rPr lang="es-ES" sz="2400" b="1" u="sng" dirty="0"/>
              <a:t>hipoxemia:</a:t>
            </a:r>
            <a:endParaRPr lang="es-ES" sz="2400" b="1" u="sng">
              <a:cs typeface="Calibri Light"/>
            </a:endParaRPr>
          </a:p>
          <a:p>
            <a:pPr marL="685800" lvl="1" indent="-216535">
              <a:lnSpc>
                <a:spcPct val="100000"/>
              </a:lnSpc>
              <a:spcBef>
                <a:spcPts val="0"/>
              </a:spcBef>
              <a:buSzPct val="100000"/>
            </a:pPr>
            <a:r>
              <a:rPr lang="es-ES" dirty="0"/>
              <a:t>Suministre oxígeno</a:t>
            </a:r>
            <a:endParaRPr lang="es-ES" dirty="0">
              <a:cs typeface="Calibri Light" panose="020F0302020204030204"/>
            </a:endParaRPr>
          </a:p>
          <a:p>
            <a:pPr marL="685800" lvl="1" indent="-216535">
              <a:lnSpc>
                <a:spcPct val="100000"/>
              </a:lnSpc>
              <a:spcBef>
                <a:spcPts val="0"/>
              </a:spcBef>
              <a:buSzPct val="100000"/>
            </a:pPr>
            <a:r>
              <a:rPr lang="es-ES" dirty="0"/>
              <a:t>Busque la causa subyacente</a:t>
            </a:r>
            <a:endParaRPr lang="es-ES" dirty="0">
              <a:cs typeface="Calibri Light" panose="020F0302020204030204"/>
            </a:endParaRPr>
          </a:p>
          <a:p>
            <a:pPr marL="685800" lvl="1" indent="-216535">
              <a:lnSpc>
                <a:spcPct val="100000"/>
              </a:lnSpc>
              <a:spcBef>
                <a:spcPts val="0"/>
              </a:spcBef>
              <a:buSzPct val="100000"/>
            </a:pPr>
            <a:endParaRPr lang="es-ES" dirty="0">
              <a:cs typeface="Calibri Light" panose="020F0302020204030204"/>
            </a:endParaRPr>
          </a:p>
          <a:p>
            <a:pPr marL="0" lvl="0" indent="0" algn="l" rtl="0">
              <a:lnSpc>
                <a:spcPct val="100000"/>
              </a:lnSpc>
              <a:spcBef>
                <a:spcPts val="0"/>
              </a:spcBef>
              <a:spcAft>
                <a:spcPts val="0"/>
              </a:spcAft>
              <a:buClr>
                <a:schemeClr val="dk1"/>
              </a:buClr>
              <a:buSzPct val="100000"/>
              <a:buNone/>
            </a:pPr>
            <a:r>
              <a:rPr lang="es-ES" sz="2400" dirty="0"/>
              <a:t>Si se sospecha </a:t>
            </a:r>
            <a:r>
              <a:rPr lang="es-ES" sz="2400" b="1" u="sng" dirty="0"/>
              <a:t>hipoglucemia:</a:t>
            </a:r>
            <a:endParaRPr lang="es-ES" sz="2400" b="1" u="sng" dirty="0">
              <a:cs typeface="Calibri Light"/>
            </a:endParaRPr>
          </a:p>
          <a:p>
            <a:pPr marL="685800" lvl="1" indent="-216535">
              <a:lnSpc>
                <a:spcPct val="100000"/>
              </a:lnSpc>
              <a:spcBef>
                <a:spcPts val="0"/>
              </a:spcBef>
              <a:buSzPct val="100000"/>
            </a:pPr>
            <a:r>
              <a:rPr lang="es-ES" dirty="0"/>
              <a:t>Trate al paciente con glucosa</a:t>
            </a:r>
            <a:endParaRPr lang="es-ES" dirty="0">
              <a:cs typeface="Calibri Light" panose="020F0302020204030204"/>
            </a:endParaRPr>
          </a:p>
          <a:p>
            <a:pPr marL="685800" lvl="1" indent="-216535">
              <a:lnSpc>
                <a:spcPct val="100000"/>
              </a:lnSpc>
              <a:spcBef>
                <a:spcPts val="0"/>
              </a:spcBef>
              <a:buSzPct val="100000"/>
            </a:pPr>
            <a:endParaRPr lang="es-ES" dirty="0">
              <a:cs typeface="Calibri Light" panose="020F0302020204030204"/>
            </a:endParaRPr>
          </a:p>
          <a:p>
            <a:pPr marL="0" lvl="0" indent="0" algn="l" rtl="0">
              <a:lnSpc>
                <a:spcPct val="100000"/>
              </a:lnSpc>
              <a:spcBef>
                <a:spcPts val="0"/>
              </a:spcBef>
              <a:spcAft>
                <a:spcPts val="0"/>
              </a:spcAft>
              <a:buClr>
                <a:schemeClr val="dk1"/>
              </a:buClr>
              <a:buSzPct val="100000"/>
              <a:buNone/>
            </a:pPr>
            <a:r>
              <a:rPr lang="es-ES" sz="2400" dirty="0"/>
              <a:t>Si se sospecha </a:t>
            </a:r>
            <a:r>
              <a:rPr lang="es-ES" sz="2400" b="1" u="sng" dirty="0"/>
              <a:t>hiperglucemia:</a:t>
            </a:r>
            <a:endParaRPr lang="es-ES" sz="2400" b="1" u="sng" dirty="0">
              <a:cs typeface="Calibri Light"/>
            </a:endParaRPr>
          </a:p>
          <a:p>
            <a:pPr marL="685800" lvl="1" indent="-216535">
              <a:lnSpc>
                <a:spcPct val="100000"/>
              </a:lnSpc>
              <a:spcBef>
                <a:spcPts val="0"/>
              </a:spcBef>
              <a:buSzPct val="100000"/>
            </a:pPr>
            <a:r>
              <a:rPr lang="es-ES" dirty="0"/>
              <a:t>Trate al paciente con líquidos intravenosos</a:t>
            </a:r>
            <a:endParaRPr lang="es-ES" dirty="0">
              <a:cs typeface="Calibri Light" panose="020F0302020204030204"/>
            </a:endParaRPr>
          </a:p>
          <a:p>
            <a:pPr marL="685800" lvl="1" indent="-216535">
              <a:lnSpc>
                <a:spcPct val="100000"/>
              </a:lnSpc>
              <a:spcBef>
                <a:spcPts val="0"/>
              </a:spcBef>
              <a:buSzPct val="100000"/>
            </a:pPr>
            <a:r>
              <a:rPr lang="es-ES" dirty="0"/>
              <a:t>Prepare un TRASLADO/TRANSFERENCIA rápido del paciente</a:t>
            </a:r>
            <a:endParaRPr lang="es-ES" dirty="0">
              <a:cs typeface="Calibri Light" panose="020F0302020204030204"/>
            </a:endParaRPr>
          </a:p>
          <a:p>
            <a:pPr marL="685800" lvl="1" indent="-216535">
              <a:lnSpc>
                <a:spcPct val="100000"/>
              </a:lnSpc>
              <a:spcBef>
                <a:spcPts val="0"/>
              </a:spcBef>
              <a:buSzPct val="100000"/>
            </a:pPr>
            <a:endParaRPr lang="es-ES" dirty="0">
              <a:cs typeface="Calibri Light" panose="020F0302020204030204"/>
            </a:endParaRPr>
          </a:p>
          <a:p>
            <a:pPr marL="0" lvl="0" indent="0">
              <a:lnSpc>
                <a:spcPct val="100000"/>
              </a:lnSpc>
              <a:spcBef>
                <a:spcPts val="0"/>
              </a:spcBef>
              <a:buSzPct val="100000"/>
              <a:buNone/>
            </a:pPr>
            <a:endParaRPr lang="es-ES" sz="2400" dirty="0">
              <a:cs typeface="Calibri Light"/>
            </a:endParaRPr>
          </a:p>
          <a:p>
            <a:pPr marL="228600" lvl="0" indent="-77470" algn="l" rtl="0">
              <a:lnSpc>
                <a:spcPct val="100000"/>
              </a:lnSpc>
              <a:spcBef>
                <a:spcPts val="0"/>
              </a:spcBef>
              <a:spcAft>
                <a:spcPts val="0"/>
              </a:spcAft>
              <a:buClr>
                <a:schemeClr val="dk1"/>
              </a:buClr>
              <a:buSzPct val="100000"/>
              <a:buNone/>
            </a:pPr>
            <a:endParaRPr lang="es-ES" sz="2400" dirty="0">
              <a:cs typeface="Calibri Light"/>
            </a:endParaRPr>
          </a:p>
        </p:txBody>
      </p:sp>
      <p:sp>
        <p:nvSpPr>
          <p:cNvPr id="2" name="CuadroTexto 1">
            <a:extLst>
              <a:ext uri="{FF2B5EF4-FFF2-40B4-BE49-F238E27FC236}">
                <a16:creationId xmlns:a16="http://schemas.microsoft.com/office/drawing/2014/main" id="{CB59E3EF-D0BB-1124-D3D3-BBA875ADED23}"/>
              </a:ext>
            </a:extLst>
          </p:cNvPr>
          <p:cNvSpPr txBox="1"/>
          <p:nvPr/>
        </p:nvSpPr>
        <p:spPr>
          <a:xfrm rot="-10800000" flipV="1">
            <a:off x="5284424" y="1054254"/>
            <a:ext cx="6911247" cy="415498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2400" dirty="0">
                <a:latin typeface="Calibri Light"/>
                <a:cs typeface="Segoe UI"/>
              </a:rPr>
              <a:t>Si sospecha de </a:t>
            </a:r>
            <a:r>
              <a:rPr lang="es-ES" sz="2400" b="1" u="sng" dirty="0">
                <a:latin typeface="Calibri Light"/>
                <a:cs typeface="Segoe UI"/>
              </a:rPr>
              <a:t>fiebre con EMA:​</a:t>
            </a:r>
          </a:p>
          <a:p>
            <a:pPr marL="685800" lvl="1" indent="-216535">
              <a:buChar char="•"/>
            </a:pPr>
            <a:r>
              <a:rPr lang="es-ES" sz="2400" dirty="0">
                <a:latin typeface="Calibri Light"/>
              </a:rPr>
              <a:t>Inicie tratamiento con antibióticos​</a:t>
            </a:r>
          </a:p>
          <a:p>
            <a:pPr marL="685800" lvl="1" indent="-216535">
              <a:buChar char="•"/>
            </a:pPr>
            <a:r>
              <a:rPr lang="es-ES" sz="2400" dirty="0">
                <a:latin typeface="Calibri Light"/>
              </a:rPr>
              <a:t>Considere una prueba y tratamiento del paludismo​</a:t>
            </a:r>
          </a:p>
          <a:p>
            <a:pPr marL="685800" lvl="1" indent="-216535">
              <a:buChar char="•"/>
            </a:pPr>
            <a:r>
              <a:rPr lang="es-ES" sz="2400" dirty="0">
                <a:latin typeface="Calibri Light"/>
              </a:rPr>
              <a:t>Considere una posible intoxicación o envenenamiento​</a:t>
            </a:r>
          </a:p>
          <a:p>
            <a:pPr marL="685800" lvl="1" indent="-216535">
              <a:buChar char="•"/>
            </a:pPr>
            <a:r>
              <a:rPr lang="es-ES" sz="2400" dirty="0">
                <a:latin typeface="Calibri Light"/>
              </a:rPr>
              <a:t>Trate la fiebre alta con paracetamol​</a:t>
            </a:r>
          </a:p>
          <a:p>
            <a:pPr marL="685800" lvl="1" indent="-216535">
              <a:buChar char="•"/>
            </a:pPr>
            <a:r>
              <a:rPr lang="es-ES" sz="2400" dirty="0">
                <a:latin typeface="Calibri Light"/>
              </a:rPr>
              <a:t>En caso de temperatura muy elevada, rocíe al paciente con agua fresca, ventílelo y adminístrele líquidos intravenosos​</a:t>
            </a:r>
          </a:p>
          <a:p>
            <a:pPr marL="469265" lvl="1"/>
            <a:endParaRPr lang="es-ES" sz="2400" dirty="0">
              <a:latin typeface="Calibri Light"/>
            </a:endParaRPr>
          </a:p>
        </p:txBody>
      </p:sp>
      <p:pic>
        <p:nvPicPr>
          <p:cNvPr id="3" name="Picture 3">
            <a:extLst>
              <a:ext uri="{FF2B5EF4-FFF2-40B4-BE49-F238E27FC236}">
                <a16:creationId xmlns:a16="http://schemas.microsoft.com/office/drawing/2014/main" id="{59AD6D48-F8AB-DAF9-2FCC-42FB74A2EED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62801" y="4877164"/>
            <a:ext cx="2533721" cy="1767307"/>
          </a:xfrm>
          <a:prstGeom prst="rect">
            <a:avLst/>
          </a:prstGeom>
        </p:spPr>
      </p:pic>
      <p:sp>
        <p:nvSpPr>
          <p:cNvPr id="4" name="TextBox 1">
            <a:extLst>
              <a:ext uri="{FF2B5EF4-FFF2-40B4-BE49-F238E27FC236}">
                <a16:creationId xmlns:a16="http://schemas.microsoft.com/office/drawing/2014/main" id="{05864342-DB99-DB75-8437-57AB6C155D40}"/>
              </a:ext>
            </a:extLst>
          </p:cNvPr>
          <p:cNvSpPr txBox="1"/>
          <p:nvPr/>
        </p:nvSpPr>
        <p:spPr>
          <a:xfrm>
            <a:off x="8523316" y="6596390"/>
            <a:ext cx="1763486" cy="2616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b="1" dirty="0">
                <a:solidFill>
                  <a:srgbClr val="4D5156"/>
                </a:solidFill>
                <a:latin typeface="Arial"/>
              </a:rPr>
              <a:t>©</a:t>
            </a:r>
            <a:r>
              <a:rPr lang="en-US" sz="1100" b="1" dirty="0"/>
              <a:t>WHO/Laerdal Medical</a:t>
            </a:r>
            <a:endParaRPr 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sp>
        <p:nvSpPr>
          <p:cNvPr id="523" name="Google Shape;523;p56"/>
          <p:cNvSpPr txBox="1">
            <a:spLocks noGrp="1"/>
          </p:cNvSpPr>
          <p:nvPr>
            <p:ph type="title"/>
          </p:nvPr>
        </p:nvSpPr>
        <p:spPr>
          <a:xfrm>
            <a:off x="617772" y="162019"/>
            <a:ext cx="10515600" cy="727695"/>
          </a:xfrm>
          <a:prstGeom prst="rect">
            <a:avLst/>
          </a:prstGeom>
          <a:noFill/>
          <a:ln>
            <a:noFill/>
          </a:ln>
        </p:spPr>
        <p:txBody>
          <a:bodyPr spcFirstLastPara="1" wrap="square" lIns="91425" tIns="45700" rIns="91425" bIns="45700" anchor="ctr" anchorCtr="0">
            <a:normAutofit/>
          </a:bodyPr>
          <a:lstStyle/>
          <a:p>
            <a:pPr lvl="0"/>
            <a:r>
              <a:rPr lang="es-MX" dirty="0">
                <a:cs typeface="Calibri"/>
              </a:rPr>
              <a:t>Tratamiento</a:t>
            </a:r>
          </a:p>
        </p:txBody>
      </p:sp>
      <p:sp>
        <p:nvSpPr>
          <p:cNvPr id="524" name="Google Shape;524;p56"/>
          <p:cNvSpPr txBox="1">
            <a:spLocks noGrp="1"/>
          </p:cNvSpPr>
          <p:nvPr>
            <p:ph idx="1"/>
          </p:nvPr>
        </p:nvSpPr>
        <p:spPr>
          <a:xfrm>
            <a:off x="838200" y="1769151"/>
            <a:ext cx="10515600" cy="5027353"/>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2800"/>
              <a:buNone/>
            </a:pPr>
            <a:r>
              <a:rPr lang="es-ES" sz="2400" dirty="0"/>
              <a:t>Si se sospecha</a:t>
            </a:r>
            <a:r>
              <a:rPr lang="es-ES" sz="2400" b="1" u="sng" dirty="0"/>
              <a:t> hipotermia:</a:t>
            </a:r>
          </a:p>
          <a:p>
            <a:pPr marL="685800" lvl="1" indent="-228600">
              <a:lnSpc>
                <a:spcPct val="100000"/>
              </a:lnSpc>
              <a:spcBef>
                <a:spcPts val="0"/>
              </a:spcBef>
              <a:buSzPts val="2400"/>
            </a:pPr>
            <a:r>
              <a:rPr lang="es-ES" dirty="0"/>
              <a:t>Ponga al paciente en un ambiente cálido</a:t>
            </a:r>
            <a:endParaRPr lang="es-ES">
              <a:cs typeface="Calibri Light"/>
            </a:endParaRPr>
          </a:p>
          <a:p>
            <a:pPr marL="685800" lvl="1" indent="-228600">
              <a:lnSpc>
                <a:spcPct val="100000"/>
              </a:lnSpc>
              <a:spcBef>
                <a:spcPts val="0"/>
              </a:spcBef>
              <a:buSzPts val="2400"/>
            </a:pPr>
            <a:r>
              <a:rPr lang="es-ES" dirty="0"/>
              <a:t>Quítele la ropa mojada</a:t>
            </a:r>
            <a:endParaRPr lang="es-ES">
              <a:cs typeface="Calibri Light"/>
            </a:endParaRPr>
          </a:p>
          <a:p>
            <a:pPr marL="685800" lvl="1" indent="-228600">
              <a:lnSpc>
                <a:spcPct val="100000"/>
              </a:lnSpc>
              <a:spcBef>
                <a:spcPts val="0"/>
              </a:spcBef>
              <a:buSzPts val="2400"/>
            </a:pPr>
            <a:r>
              <a:rPr lang="es-ES" dirty="0"/>
              <a:t>Cúbralo con mantas</a:t>
            </a:r>
            <a:endParaRPr lang="es-ES">
              <a:cs typeface="Calibri Light"/>
            </a:endParaRPr>
          </a:p>
          <a:p>
            <a:pPr marL="685800" lvl="1" indent="-228600">
              <a:lnSpc>
                <a:spcPct val="100000"/>
              </a:lnSpc>
              <a:spcBef>
                <a:spcPts val="0"/>
              </a:spcBef>
              <a:buSzPts val="2400"/>
            </a:pPr>
            <a:r>
              <a:rPr lang="es-ES" dirty="0"/>
              <a:t>Adminístrele líquidos tibios por vía intravenosa</a:t>
            </a:r>
            <a:endParaRPr lang="es-ES">
              <a:cs typeface="Calibri Light"/>
            </a:endParaRPr>
          </a:p>
          <a:p>
            <a:pPr marL="685800" lvl="1" indent="-228600">
              <a:lnSpc>
                <a:spcPct val="100000"/>
              </a:lnSpc>
              <a:spcBef>
                <a:spcPts val="0"/>
              </a:spcBef>
              <a:buSzPts val="2400"/>
            </a:pPr>
            <a:endParaRPr lang="es-ES" dirty="0">
              <a:cs typeface="Calibri Light"/>
            </a:endParaRPr>
          </a:p>
          <a:p>
            <a:pPr marL="0" lvl="0" indent="0">
              <a:lnSpc>
                <a:spcPct val="100000"/>
              </a:lnSpc>
              <a:spcBef>
                <a:spcPts val="0"/>
              </a:spcBef>
              <a:buSzPts val="2800"/>
              <a:buNone/>
            </a:pPr>
            <a:r>
              <a:rPr lang="es-ES" sz="2400" dirty="0"/>
              <a:t>Si se sospecha </a:t>
            </a:r>
            <a:r>
              <a:rPr lang="es-ES" sz="2400" b="1" u="sng" dirty="0"/>
              <a:t>sangrado</a:t>
            </a:r>
            <a:r>
              <a:rPr lang="es-ES" sz="2400" dirty="0"/>
              <a:t> u otra causa de </a:t>
            </a:r>
            <a:r>
              <a:rPr lang="es-ES" sz="2400" b="1" u="sng" dirty="0"/>
              <a:t>aumento de la presión </a:t>
            </a:r>
            <a:r>
              <a:rPr lang="es-ES" sz="2400" b="1" u="sng" err="1"/>
              <a:t>intracraneana</a:t>
            </a:r>
            <a:r>
              <a:rPr lang="es-ES" sz="2400" b="1" u="sng" dirty="0"/>
              <a:t> :</a:t>
            </a:r>
            <a:endParaRPr lang="es-ES" sz="2400" b="1" u="sng">
              <a:cs typeface="Calibri Light"/>
            </a:endParaRPr>
          </a:p>
          <a:p>
            <a:pPr marL="685800" lvl="1" indent="-228600">
              <a:lnSpc>
                <a:spcPct val="100000"/>
              </a:lnSpc>
              <a:spcBef>
                <a:spcPts val="0"/>
              </a:spcBef>
              <a:buSzPts val="2400"/>
            </a:pPr>
            <a:r>
              <a:rPr lang="es-ES" dirty="0"/>
              <a:t>Si no hay traumatismo, eleve el cabezal de la cama a 30 grados</a:t>
            </a:r>
            <a:endParaRPr lang="es-ES">
              <a:cs typeface="Calibri Light"/>
            </a:endParaRPr>
          </a:p>
          <a:p>
            <a:pPr marL="685800" lvl="1" indent="-228600">
              <a:lnSpc>
                <a:spcPct val="100000"/>
              </a:lnSpc>
              <a:spcBef>
                <a:spcPts val="0"/>
              </a:spcBef>
              <a:buSzPts val="2400"/>
            </a:pPr>
            <a:r>
              <a:rPr lang="es-ES" dirty="0"/>
              <a:t>Si se sospecha un traumatismo, </a:t>
            </a:r>
            <a:r>
              <a:rPr lang="es-ES" b="1" dirty="0"/>
              <a:t>inmovilice la columna</a:t>
            </a:r>
            <a:endParaRPr lang="es-ES" b="1" dirty="0">
              <a:cs typeface="Calibri Light"/>
            </a:endParaRPr>
          </a:p>
          <a:p>
            <a:pPr marL="685800" lvl="1" indent="-76200" algn="l" rtl="0">
              <a:lnSpc>
                <a:spcPct val="100000"/>
              </a:lnSpc>
              <a:spcBef>
                <a:spcPts val="0"/>
              </a:spcBef>
              <a:spcAft>
                <a:spcPts val="0"/>
              </a:spcAft>
              <a:buClr>
                <a:schemeClr val="dk1"/>
              </a:buClr>
              <a:buSzPts val="2400"/>
              <a:buNone/>
            </a:pPr>
            <a:endParaRPr lang="es-ES" dirty="0">
              <a:cs typeface="Calibri Light"/>
            </a:endParaRPr>
          </a:p>
          <a:p>
            <a:pPr marL="228600" lvl="0" indent="-50800" algn="l" rtl="0">
              <a:lnSpc>
                <a:spcPct val="100000"/>
              </a:lnSpc>
              <a:spcBef>
                <a:spcPts val="0"/>
              </a:spcBef>
              <a:spcAft>
                <a:spcPts val="0"/>
              </a:spcAft>
              <a:buClr>
                <a:schemeClr val="dk1"/>
              </a:buClr>
              <a:buSzPts val="2800"/>
              <a:buNone/>
            </a:pPr>
            <a:endParaRPr lang="es-ES" sz="2400" dirty="0">
              <a:cs typeface="Calibri Light"/>
            </a:endParaRPr>
          </a:p>
        </p:txBody>
      </p:sp>
      <p:pic>
        <p:nvPicPr>
          <p:cNvPr id="2" name="Picture 4" descr="A picture containing diagram&#10;&#10;Description automatically generated">
            <a:extLst>
              <a:ext uri="{FF2B5EF4-FFF2-40B4-BE49-F238E27FC236}">
                <a16:creationId xmlns:a16="http://schemas.microsoft.com/office/drawing/2014/main" id="{FFED97E4-0B0D-5742-BE76-FCCDC71413D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311340" y="918288"/>
            <a:ext cx="3651812" cy="2547378"/>
          </a:xfrm>
          <a:prstGeom prst="rect">
            <a:avLst/>
          </a:prstGeom>
        </p:spPr>
      </p:pic>
      <p:sp>
        <p:nvSpPr>
          <p:cNvPr id="3" name="TextBox 1">
            <a:extLst>
              <a:ext uri="{FF2B5EF4-FFF2-40B4-BE49-F238E27FC236}">
                <a16:creationId xmlns:a16="http://schemas.microsoft.com/office/drawing/2014/main" id="{EB2859BB-E006-BFB7-F103-E709CA03D945}"/>
              </a:ext>
            </a:extLst>
          </p:cNvPr>
          <p:cNvSpPr txBox="1"/>
          <p:nvPr/>
        </p:nvSpPr>
        <p:spPr>
          <a:xfrm>
            <a:off x="9838882" y="3466978"/>
            <a:ext cx="1763486" cy="2616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b="1" dirty="0">
                <a:solidFill>
                  <a:srgbClr val="4D5156"/>
                </a:solidFill>
                <a:latin typeface="Arial"/>
              </a:rPr>
              <a:t>©</a:t>
            </a:r>
            <a:r>
              <a:rPr lang="en-US" sz="1100" b="1" dirty="0"/>
              <a:t>WHO/Laerdal Medical</a:t>
            </a:r>
            <a:endParaRPr 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sp>
        <p:nvSpPr>
          <p:cNvPr id="531" name="Google Shape;531;p57"/>
          <p:cNvSpPr txBox="1">
            <a:spLocks noGrp="1"/>
          </p:cNvSpPr>
          <p:nvPr>
            <p:ph idx="1"/>
          </p:nvPr>
        </p:nvSpPr>
        <p:spPr>
          <a:xfrm>
            <a:off x="553598" y="1062236"/>
            <a:ext cx="10515600" cy="5027353"/>
          </a:xfrm>
          <a:prstGeom prst="rect">
            <a:avLst/>
          </a:prstGeom>
          <a:noFill/>
          <a:ln>
            <a:noFill/>
          </a:ln>
        </p:spPr>
        <p:txBody>
          <a:bodyPr spcFirstLastPara="1" wrap="square" lIns="91425" tIns="45700" rIns="91425" bIns="45700" anchor="t" anchorCtr="0">
            <a:noAutofit/>
          </a:bodyPr>
          <a:lstStyle/>
          <a:p>
            <a:pPr marL="0" indent="0">
              <a:lnSpc>
                <a:spcPct val="100000"/>
              </a:lnSpc>
              <a:spcBef>
                <a:spcPts val="0"/>
              </a:spcBef>
              <a:buSzPts val="2800"/>
              <a:buNone/>
            </a:pPr>
            <a:r>
              <a:rPr lang="es-ES" sz="2400" dirty="0"/>
              <a:t>Si se sospecha una </a:t>
            </a:r>
            <a:r>
              <a:rPr lang="es-ES" sz="2400" b="1" u="sng" dirty="0"/>
              <a:t>sobredosis de opiáceos: </a:t>
            </a:r>
            <a:endParaRPr sz="2400" b="1" u="sng" dirty="0"/>
          </a:p>
          <a:p>
            <a:pPr marL="685800" lvl="1" indent="-228600">
              <a:lnSpc>
                <a:spcPct val="100000"/>
              </a:lnSpc>
              <a:spcBef>
                <a:spcPts val="0"/>
              </a:spcBef>
              <a:buSzPts val="2400"/>
            </a:pPr>
            <a:r>
              <a:rPr lang="es-ES" dirty="0"/>
              <a:t>Administre naloxona</a:t>
            </a:r>
            <a:endParaRPr lang="es-ES" dirty="0">
              <a:cs typeface="Calibri Light"/>
            </a:endParaRPr>
          </a:p>
          <a:p>
            <a:pPr marL="685800" lvl="1" indent="-228600">
              <a:lnSpc>
                <a:spcPct val="100000"/>
              </a:lnSpc>
              <a:spcBef>
                <a:spcPts val="0"/>
              </a:spcBef>
              <a:buSzPts val="2400"/>
            </a:pPr>
            <a:r>
              <a:rPr lang="es-ES" dirty="0"/>
              <a:t>Los efectos de la naloxona duran aproximadamente 1 hora</a:t>
            </a:r>
            <a:endParaRPr lang="es-ES" dirty="0">
              <a:cs typeface="Calibri Light"/>
            </a:endParaRPr>
          </a:p>
          <a:p>
            <a:pPr lvl="1">
              <a:lnSpc>
                <a:spcPct val="100000"/>
              </a:lnSpc>
              <a:spcBef>
                <a:spcPts val="0"/>
              </a:spcBef>
              <a:buSzPts val="2400"/>
            </a:pPr>
            <a:r>
              <a:rPr lang="es-ES" dirty="0">
                <a:ea typeface="+mj-lt"/>
                <a:cs typeface="+mj-lt"/>
              </a:rPr>
              <a:t>Considere la necesidad de volver a dosificar</a:t>
            </a:r>
            <a:endParaRPr lang="es-ES" dirty="0">
              <a:cs typeface="Calibri Light"/>
            </a:endParaRPr>
          </a:p>
          <a:p>
            <a:pPr lvl="1">
              <a:lnSpc>
                <a:spcPct val="100000"/>
              </a:lnSpc>
              <a:spcBef>
                <a:spcPts val="0"/>
              </a:spcBef>
              <a:buSzPts val="2400"/>
            </a:pPr>
            <a:endParaRPr lang="es-ES" dirty="0"/>
          </a:p>
          <a:p>
            <a:pPr marL="0" indent="0">
              <a:lnSpc>
                <a:spcPct val="100000"/>
              </a:lnSpc>
              <a:spcBef>
                <a:spcPts val="0"/>
              </a:spcBef>
              <a:buSzPts val="2800"/>
              <a:buNone/>
            </a:pPr>
            <a:r>
              <a:rPr lang="es-ES" sz="2400" dirty="0"/>
              <a:t>Si  hay una </a:t>
            </a:r>
            <a:r>
              <a:rPr lang="es-ES" sz="2400" b="1" u="sng" dirty="0"/>
              <a:t>crisis epiléptica/convulsiones activas:</a:t>
            </a:r>
            <a:endParaRPr lang="es-ES" sz="2400" u="sng">
              <a:cs typeface="Calibri Light"/>
            </a:endParaRPr>
          </a:p>
          <a:p>
            <a:pPr lvl="1">
              <a:lnSpc>
                <a:spcPct val="100000"/>
              </a:lnSpc>
              <a:spcBef>
                <a:spcPts val="0"/>
              </a:spcBef>
              <a:buSzPts val="2400"/>
            </a:pPr>
            <a:r>
              <a:rPr lang="es-ES" b="1" dirty="0"/>
              <a:t>Trate</a:t>
            </a:r>
            <a:r>
              <a:rPr lang="es-ES" dirty="0"/>
              <a:t> al paciente con </a:t>
            </a:r>
            <a:r>
              <a:rPr lang="es-ES" b="1" dirty="0"/>
              <a:t>benzodiacepina</a:t>
            </a:r>
            <a:r>
              <a:rPr lang="es-ES" dirty="0"/>
              <a:t> y monitoreé atentamente por si su respiración se enlentece</a:t>
            </a:r>
            <a:endParaRPr lang="es-ES" dirty="0">
              <a:cs typeface="Calibri Light"/>
            </a:endParaRPr>
          </a:p>
          <a:p>
            <a:pPr marL="685800" lvl="1" indent="-228600">
              <a:lnSpc>
                <a:spcPct val="100000"/>
              </a:lnSpc>
              <a:spcBef>
                <a:spcPts val="0"/>
              </a:spcBef>
              <a:buSzPts val="2400"/>
            </a:pPr>
            <a:r>
              <a:rPr lang="es-ES" b="1" dirty="0"/>
              <a:t>Compruebe </a:t>
            </a:r>
            <a:r>
              <a:rPr lang="es-ES" dirty="0"/>
              <a:t>el nivel de glucosa o administre glucosa si no está en condiciones de comprobarlo</a:t>
            </a:r>
            <a:endParaRPr lang="es-ES" dirty="0">
              <a:cs typeface="Calibri Light"/>
            </a:endParaRPr>
          </a:p>
          <a:p>
            <a:pPr marL="685800" lvl="1" indent="-228600">
              <a:lnSpc>
                <a:spcPct val="100000"/>
              </a:lnSpc>
              <a:spcBef>
                <a:spcPts val="0"/>
              </a:spcBef>
              <a:buSzPts val="2400"/>
            </a:pPr>
            <a:r>
              <a:rPr lang="es-ES" dirty="0"/>
              <a:t>Coloque al paciente en posición lateral de seguridad si no se sospecha un traumatismo</a:t>
            </a:r>
            <a:endParaRPr lang="es-ES" dirty="0">
              <a:cs typeface="Calibri Light"/>
            </a:endParaRPr>
          </a:p>
          <a:p>
            <a:pPr lvl="1">
              <a:lnSpc>
                <a:spcPct val="100000"/>
              </a:lnSpc>
              <a:spcBef>
                <a:spcPts val="0"/>
              </a:spcBef>
              <a:buSzPts val="2400"/>
            </a:pPr>
            <a:r>
              <a:rPr lang="es-ES" dirty="0"/>
              <a:t>Si el paciente sigue convulsionando o no recupera la consciencia entre una convulsión y otra, prepare un TRASLADO/TRANSFERENCIA rápido</a:t>
            </a:r>
            <a:endParaRPr lang="es-ES" dirty="0">
              <a:cs typeface="Calibri Light"/>
            </a:endParaRPr>
          </a:p>
          <a:p>
            <a:pPr marL="228600" lvl="0" indent="-50800" algn="l" rtl="0">
              <a:lnSpc>
                <a:spcPct val="100000"/>
              </a:lnSpc>
              <a:spcBef>
                <a:spcPts val="0"/>
              </a:spcBef>
              <a:spcAft>
                <a:spcPts val="0"/>
              </a:spcAft>
              <a:buClr>
                <a:schemeClr val="dk1"/>
              </a:buClr>
              <a:buSzPts val="2800"/>
              <a:buNone/>
            </a:pPr>
            <a:endParaRPr lang="es-ES" sz="2400" dirty="0">
              <a:cs typeface="Calibri Light"/>
            </a:endParaRPr>
          </a:p>
        </p:txBody>
      </p:sp>
      <p:sp>
        <p:nvSpPr>
          <p:cNvPr id="9" name="Google Shape;514;p55">
            <a:extLst>
              <a:ext uri="{FF2B5EF4-FFF2-40B4-BE49-F238E27FC236}">
                <a16:creationId xmlns:a16="http://schemas.microsoft.com/office/drawing/2014/main" id="{71E2D381-D65D-5D06-C9C6-6235105604C2}"/>
              </a:ext>
            </a:extLst>
          </p:cNvPr>
          <p:cNvSpPr txBox="1">
            <a:spLocks noGrp="1"/>
          </p:cNvSpPr>
          <p:nvPr>
            <p:ph type="title"/>
          </p:nvPr>
        </p:nvSpPr>
        <p:spPr>
          <a:xfrm>
            <a:off x="553507" y="125296"/>
            <a:ext cx="7082010" cy="727695"/>
          </a:xfrm>
          <a:prstGeom prst="rect">
            <a:avLst/>
          </a:prstGeom>
          <a:noFill/>
          <a:ln>
            <a:noFill/>
          </a:ln>
        </p:spPr>
        <p:txBody>
          <a:bodyPr spcFirstLastPara="1" wrap="square" lIns="91425" tIns="45700" rIns="91425" bIns="45700" anchor="ctr" anchorCtr="0">
            <a:normAutofit/>
          </a:bodyPr>
          <a:lstStyle/>
          <a:p>
            <a:pPr>
              <a:buSzPts val="4400"/>
            </a:pPr>
            <a:r>
              <a:rPr lang="es-MX" dirty="0">
                <a:latin typeface="Calibri"/>
                <a:cs typeface="Calibri"/>
              </a:rPr>
              <a:t> Tratamiento</a:t>
            </a:r>
            <a:endParaRPr lang="en-US" dirty="0">
              <a:latin typeface="Calibri"/>
              <a:cs typeface="Calibri"/>
            </a:endParaRPr>
          </a:p>
        </p:txBody>
      </p:sp>
      <p:pic>
        <p:nvPicPr>
          <p:cNvPr id="10" name="Imagen 9" descr="A picture containing icon&#10;&#10;Description automatically generated">
            <a:extLst>
              <a:ext uri="{FF2B5EF4-FFF2-40B4-BE49-F238E27FC236}">
                <a16:creationId xmlns:a16="http://schemas.microsoft.com/office/drawing/2014/main" id="{879420B3-75FD-E593-EF66-9C352FAC188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672810" y="556250"/>
            <a:ext cx="2743200" cy="1907957"/>
          </a:xfrm>
          <a:prstGeom prst="rect">
            <a:avLst/>
          </a:prstGeom>
        </p:spPr>
      </p:pic>
      <p:sp>
        <p:nvSpPr>
          <p:cNvPr id="12" name="TextBox 6">
            <a:extLst>
              <a:ext uri="{FF2B5EF4-FFF2-40B4-BE49-F238E27FC236}">
                <a16:creationId xmlns:a16="http://schemas.microsoft.com/office/drawing/2014/main" id="{E1CF810B-0107-C91E-D24B-B131CDEEC5A1}"/>
              </a:ext>
            </a:extLst>
          </p:cNvPr>
          <p:cNvSpPr txBox="1"/>
          <p:nvPr/>
        </p:nvSpPr>
        <p:spPr>
          <a:xfrm>
            <a:off x="10189314" y="2055836"/>
            <a:ext cx="1763486" cy="2616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b="1" dirty="0">
                <a:solidFill>
                  <a:srgbClr val="4D5156"/>
                </a:solidFill>
                <a:latin typeface="Arial"/>
              </a:rPr>
              <a:t>©</a:t>
            </a:r>
            <a:r>
              <a:rPr lang="en-US" sz="1100" b="1" dirty="0"/>
              <a:t>WHO/Laerdal Medical</a:t>
            </a:r>
            <a:endParaRPr 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544"/>
        <p:cNvGrpSpPr/>
        <p:nvPr/>
      </p:nvGrpSpPr>
      <p:grpSpPr>
        <a:xfrm>
          <a:off x="0" y="0"/>
          <a:ext cx="0" cy="0"/>
          <a:chOff x="0" y="0"/>
          <a:chExt cx="0" cy="0"/>
        </a:xfrm>
      </p:grpSpPr>
      <p:sp>
        <p:nvSpPr>
          <p:cNvPr id="546" name="Google Shape;546;p59"/>
          <p:cNvSpPr txBox="1">
            <a:spLocks noGrp="1"/>
          </p:cNvSpPr>
          <p:nvPr>
            <p:ph type="title"/>
          </p:nvPr>
        </p:nvSpPr>
        <p:spPr>
          <a:xfrm>
            <a:off x="571869" y="226284"/>
            <a:ext cx="7577769" cy="727695"/>
          </a:xfrm>
          <a:prstGeom prst="rect">
            <a:avLst/>
          </a:prstGeom>
          <a:noFill/>
          <a:ln>
            <a:noFill/>
          </a:ln>
        </p:spPr>
        <p:txBody>
          <a:bodyPr spcFirstLastPara="1" wrap="square" lIns="91425" tIns="45700" rIns="91425" bIns="45700" anchor="ctr" anchorCtr="0">
            <a:normAutofit/>
          </a:bodyPr>
          <a:lstStyle/>
          <a:p>
            <a:pPr lvl="0">
              <a:buSzPts val="4400"/>
            </a:pPr>
            <a:r>
              <a:rPr lang="es-MX" dirty="0"/>
              <a:t>Tratamiento</a:t>
            </a:r>
            <a:endParaRPr dirty="0">
              <a:solidFill>
                <a:srgbClr val="7030A0"/>
              </a:solidFill>
            </a:endParaRPr>
          </a:p>
        </p:txBody>
      </p:sp>
      <p:sp>
        <p:nvSpPr>
          <p:cNvPr id="547" name="Google Shape;547;p59"/>
          <p:cNvSpPr txBox="1">
            <a:spLocks noGrp="1"/>
          </p:cNvSpPr>
          <p:nvPr>
            <p:ph idx="1"/>
          </p:nvPr>
        </p:nvSpPr>
        <p:spPr>
          <a:xfrm>
            <a:off x="627043" y="1066320"/>
            <a:ext cx="10937033" cy="5027353"/>
          </a:xfrm>
          <a:prstGeom prst="rect">
            <a:avLst/>
          </a:prstGeom>
          <a:noFill/>
          <a:ln>
            <a:noFill/>
          </a:ln>
        </p:spPr>
        <p:txBody>
          <a:bodyPr spcFirstLastPara="1" wrap="square" lIns="91425" tIns="45700" rIns="91425" bIns="45700" anchor="t" anchorCtr="0">
            <a:normAutofit/>
          </a:bodyPr>
          <a:lstStyle/>
          <a:p>
            <a:pPr marL="0" lvl="0" indent="0">
              <a:lnSpc>
                <a:spcPct val="100000"/>
              </a:lnSpc>
              <a:spcBef>
                <a:spcPts val="0"/>
              </a:spcBef>
              <a:buSzPct val="100000"/>
              <a:buNone/>
            </a:pPr>
            <a:r>
              <a:rPr lang="es-ES" sz="2400" dirty="0"/>
              <a:t>Si sospecha </a:t>
            </a:r>
            <a:r>
              <a:rPr lang="es-ES" sz="2400" b="1" u="sng" dirty="0"/>
              <a:t>intoxicación o envenenamiento:</a:t>
            </a:r>
          </a:p>
          <a:p>
            <a:pPr marL="685800" lvl="1" indent="-193675">
              <a:lnSpc>
                <a:spcPct val="100000"/>
              </a:lnSpc>
              <a:spcBef>
                <a:spcPts val="0"/>
              </a:spcBef>
              <a:buSzPct val="100000"/>
            </a:pPr>
            <a:r>
              <a:rPr lang="es-ES" dirty="0"/>
              <a:t>Trate de determinar cuál fue el veneno</a:t>
            </a:r>
            <a:endParaRPr lang="es-ES">
              <a:cs typeface="Calibri Light"/>
            </a:endParaRPr>
          </a:p>
          <a:p>
            <a:pPr marL="685800" lvl="1" indent="-193675">
              <a:lnSpc>
                <a:spcPct val="100000"/>
              </a:lnSpc>
              <a:spcBef>
                <a:spcPts val="0"/>
              </a:spcBef>
              <a:buSzPct val="100000"/>
            </a:pPr>
            <a:r>
              <a:rPr lang="es-ES" dirty="0"/>
              <a:t>TRASLADO/TRANSFERENCIA a un proveedor avanzado para que le brinde un tratamiento específico</a:t>
            </a:r>
            <a:endParaRPr lang="es-ES">
              <a:cs typeface="Calibri Light"/>
            </a:endParaRPr>
          </a:p>
          <a:p>
            <a:pPr marL="685800" lvl="1" indent="-193675">
              <a:lnSpc>
                <a:spcPct val="100000"/>
              </a:lnSpc>
              <a:spcBef>
                <a:spcPts val="0"/>
              </a:spcBef>
              <a:buSzPct val="100000"/>
            </a:pPr>
            <a:r>
              <a:rPr lang="es-ES" dirty="0"/>
              <a:t>Si se trata de intoxicación con plaguicidas, asegúrese de que el paciente haya sido descontaminado y vigile atentamente la vía aérea</a:t>
            </a:r>
            <a:endParaRPr lang="es-ES">
              <a:cs typeface="Calibri Light"/>
            </a:endParaRPr>
          </a:p>
          <a:p>
            <a:pPr lvl="1" indent="-193675">
              <a:lnSpc>
                <a:spcPct val="100000"/>
              </a:lnSpc>
              <a:spcBef>
                <a:spcPts val="0"/>
              </a:spcBef>
              <a:buSzPct val="100000"/>
            </a:pPr>
            <a:r>
              <a:rPr lang="es-ES" dirty="0">
                <a:ea typeface="+mj-lt"/>
                <a:cs typeface="+mj-lt"/>
              </a:rPr>
              <a:t>Las mordeduras de serpientes deben tratarse según el MANEJO DE HERIDAS y derivarse para un posible ANTIVENENO</a:t>
            </a:r>
            <a:endParaRPr lang="es-ES" dirty="0">
              <a:cs typeface="Calibri Light"/>
            </a:endParaRPr>
          </a:p>
          <a:p>
            <a:pPr indent="-50800">
              <a:lnSpc>
                <a:spcPct val="100000"/>
              </a:lnSpc>
              <a:spcBef>
                <a:spcPts val="0"/>
              </a:spcBef>
              <a:buClr>
                <a:schemeClr val="dk1"/>
              </a:buClr>
              <a:buSzPct val="100000"/>
              <a:buNone/>
            </a:pPr>
            <a:endParaRPr lang="es-ES" sz="2400" dirty="0"/>
          </a:p>
          <a:p>
            <a:pPr marL="228600" lvl="0" indent="-50800" algn="l">
              <a:lnSpc>
                <a:spcPct val="100000"/>
              </a:lnSpc>
              <a:spcBef>
                <a:spcPts val="0"/>
              </a:spcBef>
              <a:spcAft>
                <a:spcPts val="0"/>
              </a:spcAft>
              <a:buNone/>
            </a:pPr>
            <a:r>
              <a:rPr lang="es-ES" sz="2400" dirty="0"/>
              <a:t>Si sospecha </a:t>
            </a:r>
            <a:r>
              <a:rPr lang="es-ES" sz="2400" b="1" u="sng" dirty="0"/>
              <a:t>rabia:</a:t>
            </a:r>
            <a:endParaRPr lang="es-ES" sz="2400" b="1" u="sng" dirty="0">
              <a:cs typeface="Calibri Light"/>
            </a:endParaRPr>
          </a:p>
          <a:p>
            <a:pPr marL="1092200" lvl="1" indent="-457200">
              <a:lnSpc>
                <a:spcPct val="100000"/>
              </a:lnSpc>
              <a:spcBef>
                <a:spcPts val="0"/>
              </a:spcBef>
              <a:buSzPct val="100000"/>
            </a:pPr>
            <a:r>
              <a:rPr lang="es-ES" dirty="0"/>
              <a:t>No hay un tratamiento específico para la rabia</a:t>
            </a:r>
            <a:endParaRPr lang="es-ES">
              <a:cs typeface="Calibri Light"/>
            </a:endParaRPr>
          </a:p>
          <a:p>
            <a:pPr marL="1092200" lvl="1" indent="-457200">
              <a:lnSpc>
                <a:spcPct val="100000"/>
              </a:lnSpc>
              <a:spcBef>
                <a:spcPts val="0"/>
              </a:spcBef>
              <a:buSzPct val="100000"/>
            </a:pPr>
            <a:r>
              <a:rPr lang="es-ES" dirty="0"/>
              <a:t>La rabia sintomática es casi siempre fatal</a:t>
            </a:r>
            <a:endParaRPr lang="es-ES">
              <a:cs typeface="Calibri Light"/>
            </a:endParaRPr>
          </a:p>
          <a:p>
            <a:pPr marL="1092200" lvl="1" indent="-457200">
              <a:lnSpc>
                <a:spcPct val="100000"/>
              </a:lnSpc>
              <a:spcBef>
                <a:spcPts val="0"/>
              </a:spcBef>
              <a:buSzPct val="100000"/>
            </a:pPr>
            <a:endParaRPr lang="es-ES" dirty="0">
              <a:cs typeface="Calibri Light"/>
            </a:endParaRPr>
          </a:p>
          <a:p>
            <a:pPr marL="228600" lvl="0" indent="-50800" algn="l" rtl="0">
              <a:lnSpc>
                <a:spcPct val="100000"/>
              </a:lnSpc>
              <a:spcBef>
                <a:spcPts val="0"/>
              </a:spcBef>
              <a:spcAft>
                <a:spcPts val="0"/>
              </a:spcAft>
              <a:buClr>
                <a:schemeClr val="dk1"/>
              </a:buClr>
              <a:buSzPct val="100000"/>
              <a:buNone/>
            </a:pPr>
            <a:endParaRPr lang="es-ES" sz="2400" dirty="0">
              <a:cs typeface="Calibri Light"/>
            </a:endParaRPr>
          </a:p>
          <a:p>
            <a:pPr marL="228600" lvl="0" indent="-50800" algn="l" rtl="0">
              <a:lnSpc>
                <a:spcPct val="100000"/>
              </a:lnSpc>
              <a:spcBef>
                <a:spcPts val="0"/>
              </a:spcBef>
              <a:spcAft>
                <a:spcPts val="0"/>
              </a:spcAft>
              <a:buClr>
                <a:schemeClr val="dk1"/>
              </a:buClr>
              <a:buSzPct val="100000"/>
              <a:buNone/>
            </a:pPr>
            <a:endParaRPr lang="es-ES" sz="2400" dirty="0">
              <a:cs typeface="Calibri Light"/>
            </a:endParaRPr>
          </a:p>
          <a:p>
            <a:pPr marL="685800" lvl="1" indent="-76200" algn="l" rtl="0">
              <a:lnSpc>
                <a:spcPct val="100000"/>
              </a:lnSpc>
              <a:spcBef>
                <a:spcPts val="0"/>
              </a:spcBef>
              <a:spcAft>
                <a:spcPts val="0"/>
              </a:spcAft>
              <a:buClr>
                <a:schemeClr val="dk1"/>
              </a:buClr>
              <a:buSzPct val="100000"/>
              <a:buNone/>
            </a:pPr>
            <a:endParaRPr lang="es-ES" dirty="0">
              <a:cs typeface="Calibri Light"/>
            </a:endParaRPr>
          </a:p>
          <a:p>
            <a:pPr marL="685800" lvl="1" indent="-76200" algn="l" rtl="0">
              <a:lnSpc>
                <a:spcPct val="100000"/>
              </a:lnSpc>
              <a:spcBef>
                <a:spcPts val="0"/>
              </a:spcBef>
              <a:spcAft>
                <a:spcPts val="0"/>
              </a:spcAft>
              <a:buClr>
                <a:schemeClr val="dk1"/>
              </a:buClr>
              <a:buSzPct val="100000"/>
              <a:buNone/>
            </a:pPr>
            <a:endParaRPr lang="es-ES" dirty="0">
              <a:cs typeface="Calibri Light"/>
            </a:endParaRPr>
          </a:p>
          <a:p>
            <a:pPr marL="228600" lvl="0" indent="-50800" algn="l" rtl="0">
              <a:lnSpc>
                <a:spcPct val="100000"/>
              </a:lnSpc>
              <a:spcBef>
                <a:spcPts val="0"/>
              </a:spcBef>
              <a:spcAft>
                <a:spcPts val="0"/>
              </a:spcAft>
              <a:buClr>
                <a:schemeClr val="dk1"/>
              </a:buClr>
              <a:buSzPct val="100000"/>
              <a:buNone/>
            </a:pPr>
            <a:endParaRPr lang="es-ES" sz="2400" dirty="0">
              <a:cs typeface="Calibri Light"/>
            </a:endParaRPr>
          </a:p>
        </p:txBody>
      </p:sp>
      <p:pic>
        <p:nvPicPr>
          <p:cNvPr id="2" name="Picture 3">
            <a:extLst>
              <a:ext uri="{FF2B5EF4-FFF2-40B4-BE49-F238E27FC236}">
                <a16:creationId xmlns:a16="http://schemas.microsoft.com/office/drawing/2014/main" id="{BA3FBF66-FCA9-6239-3029-7C9CB4F1B39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81982" y="3721855"/>
            <a:ext cx="3381347" cy="2358711"/>
          </a:xfrm>
          <a:prstGeom prst="rect">
            <a:avLst/>
          </a:prstGeom>
        </p:spPr>
      </p:pic>
      <p:sp>
        <p:nvSpPr>
          <p:cNvPr id="3" name="TextBox 4">
            <a:extLst>
              <a:ext uri="{FF2B5EF4-FFF2-40B4-BE49-F238E27FC236}">
                <a16:creationId xmlns:a16="http://schemas.microsoft.com/office/drawing/2014/main" id="{3BB7F0FA-AC6F-CB80-2599-994C0653F381}"/>
              </a:ext>
            </a:extLst>
          </p:cNvPr>
          <p:cNvSpPr txBox="1"/>
          <p:nvPr/>
        </p:nvSpPr>
        <p:spPr>
          <a:xfrm>
            <a:off x="9353640" y="6080566"/>
            <a:ext cx="1763486" cy="2616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b="1" dirty="0">
                <a:solidFill>
                  <a:srgbClr val="4D5156"/>
                </a:solidFill>
                <a:latin typeface="Arial"/>
              </a:rPr>
              <a:t>©</a:t>
            </a:r>
            <a:r>
              <a:rPr lang="en-US" sz="1100" b="1" dirty="0"/>
              <a:t>WHO/Laerdal Medical</a:t>
            </a:r>
            <a:endParaRPr lang="en-US"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536"/>
        <p:cNvGrpSpPr/>
        <p:nvPr/>
      </p:nvGrpSpPr>
      <p:grpSpPr>
        <a:xfrm>
          <a:off x="0" y="0"/>
          <a:ext cx="0" cy="0"/>
          <a:chOff x="0" y="0"/>
          <a:chExt cx="0" cy="0"/>
        </a:xfrm>
      </p:grpSpPr>
      <p:sp>
        <p:nvSpPr>
          <p:cNvPr id="538" name="Google Shape;538;p58"/>
          <p:cNvSpPr txBox="1">
            <a:spLocks noGrp="1"/>
          </p:cNvSpPr>
          <p:nvPr>
            <p:ph idx="1"/>
          </p:nvPr>
        </p:nvSpPr>
        <p:spPr>
          <a:xfrm>
            <a:off x="581140" y="1043416"/>
            <a:ext cx="10937033" cy="5027353"/>
          </a:xfrm>
          <a:prstGeom prst="rect">
            <a:avLst/>
          </a:prstGeom>
          <a:noFill/>
          <a:ln>
            <a:noFill/>
          </a:ln>
        </p:spPr>
        <p:txBody>
          <a:bodyPr spcFirstLastPara="1" wrap="square" lIns="91425" tIns="45700" rIns="91425" bIns="45700" anchor="t" anchorCtr="0">
            <a:normAutofit/>
          </a:bodyPr>
          <a:lstStyle/>
          <a:p>
            <a:pPr marL="0" lvl="0" indent="0">
              <a:lnSpc>
                <a:spcPct val="100000"/>
              </a:lnSpc>
              <a:spcBef>
                <a:spcPts val="0"/>
              </a:spcBef>
              <a:buSzPct val="100000"/>
              <a:buNone/>
            </a:pPr>
            <a:r>
              <a:rPr lang="es-ES" sz="2400" dirty="0"/>
              <a:t>Si hay una</a:t>
            </a:r>
            <a:r>
              <a:rPr lang="es-ES" sz="2400" dirty="0">
                <a:solidFill>
                  <a:srgbClr val="00B0F0"/>
                </a:solidFill>
              </a:rPr>
              <a:t> </a:t>
            </a:r>
            <a:r>
              <a:rPr lang="es-ES" sz="2400" b="1" u="sng" dirty="0"/>
              <a:t>paciente embarazada con crisis epiléptica/ convulsiones activas:</a:t>
            </a:r>
            <a:endParaRPr lang="es-ES" sz="2400" b="1" u="sng">
              <a:ea typeface="Calibri Light"/>
              <a:cs typeface="Calibri Light"/>
            </a:endParaRPr>
          </a:p>
          <a:p>
            <a:pPr marL="685800" lvl="1" indent="-178435">
              <a:lnSpc>
                <a:spcPct val="100000"/>
              </a:lnSpc>
              <a:spcBef>
                <a:spcPts val="0"/>
              </a:spcBef>
              <a:buSzPct val="100000"/>
            </a:pPr>
            <a:r>
              <a:rPr lang="es-ES" dirty="0"/>
              <a:t>Podría tratarse de </a:t>
            </a:r>
            <a:r>
              <a:rPr lang="es-ES" b="1" dirty="0">
                <a:solidFill>
                  <a:schemeClr val="accent2"/>
                </a:solidFill>
              </a:rPr>
              <a:t>eclampsia</a:t>
            </a:r>
            <a:endParaRPr lang="es-ES" b="1" dirty="0">
              <a:solidFill>
                <a:schemeClr val="accent2"/>
              </a:solidFill>
              <a:ea typeface="Calibri Light"/>
              <a:cs typeface="Calibri Light"/>
            </a:endParaRPr>
          </a:p>
          <a:p>
            <a:pPr lvl="1" indent="-178435">
              <a:lnSpc>
                <a:spcPct val="100000"/>
              </a:lnSpc>
              <a:spcBef>
                <a:spcPts val="0"/>
              </a:spcBef>
              <a:buSzPct val="100000"/>
            </a:pPr>
            <a:r>
              <a:rPr lang="es-ES" dirty="0">
                <a:cs typeface="Calibri Light"/>
              </a:rPr>
              <a:t>Prepare un TRASLADO/TRANSFERENCIA rápido a una unidad especializada </a:t>
            </a:r>
            <a:endParaRPr lang="es-ES" dirty="0">
              <a:ea typeface="Calibri Light"/>
              <a:cs typeface="Calibri Light"/>
            </a:endParaRPr>
          </a:p>
          <a:p>
            <a:pPr lvl="1" indent="-178435">
              <a:lnSpc>
                <a:spcPct val="100000"/>
              </a:lnSpc>
              <a:spcBef>
                <a:spcPts val="0"/>
              </a:spcBef>
              <a:buSzPct val="100000"/>
            </a:pPr>
            <a:r>
              <a:rPr lang="es-ES" dirty="0"/>
              <a:t>Administre sulfato de magnesio</a:t>
            </a:r>
            <a:endParaRPr lang="es-ES" dirty="0">
              <a:ea typeface="Calibri Light"/>
              <a:cs typeface="Calibri Light"/>
            </a:endParaRPr>
          </a:p>
          <a:p>
            <a:pPr marL="685800" lvl="1" indent="-178435">
              <a:lnSpc>
                <a:spcPct val="100000"/>
              </a:lnSpc>
              <a:spcBef>
                <a:spcPts val="0"/>
              </a:spcBef>
              <a:buSzPct val="100000"/>
            </a:pPr>
            <a:r>
              <a:rPr lang="es-ES" dirty="0"/>
              <a:t>Vigile a la paciente atentamente si presenta signos de toxicidad</a:t>
            </a:r>
            <a:endParaRPr lang="es-ES" dirty="0">
              <a:ea typeface="Calibri Light"/>
              <a:cs typeface="Calibri Light"/>
            </a:endParaRPr>
          </a:p>
          <a:p>
            <a:pPr lvl="2">
              <a:spcBef>
                <a:spcPts val="500"/>
              </a:spcBef>
              <a:buSzPct val="100000"/>
            </a:pPr>
            <a:r>
              <a:rPr lang="es-ES" sz="2400" dirty="0">
                <a:ea typeface="+mj-lt"/>
                <a:cs typeface="+mj-lt"/>
              </a:rPr>
              <a:t>Hipotensión, ritmo cardíaco anormal, coma, depresión respiratoria, debilidad muscular, confusión, náuseas, vómitos, enrojecimiento.</a:t>
            </a:r>
            <a:endParaRPr lang="es-ES" sz="2400" dirty="0">
              <a:ea typeface="Calibri Light"/>
              <a:cs typeface="Calibri Light"/>
            </a:endParaRPr>
          </a:p>
          <a:p>
            <a:pPr lvl="2">
              <a:lnSpc>
                <a:spcPct val="100000"/>
              </a:lnSpc>
              <a:spcBef>
                <a:spcPts val="0"/>
              </a:spcBef>
              <a:buSzPct val="100000"/>
            </a:pPr>
            <a:r>
              <a:rPr lang="es-ES" sz="2400" dirty="0">
                <a:ea typeface="+mj-lt"/>
                <a:cs typeface="+mj-lt"/>
              </a:rPr>
              <a:t>Si esto ocurre, no le dé magnesio adicional.</a:t>
            </a:r>
            <a:endParaRPr lang="es-ES" sz="2400" dirty="0">
              <a:ea typeface="Calibri Light"/>
              <a:cs typeface="Calibri Light"/>
            </a:endParaRPr>
          </a:p>
          <a:p>
            <a:pPr lvl="1" indent="-178435">
              <a:lnSpc>
                <a:spcPct val="100000"/>
              </a:lnSpc>
              <a:spcBef>
                <a:spcPts val="0"/>
              </a:spcBef>
              <a:buSzPct val="100000"/>
            </a:pPr>
            <a:endParaRPr lang="es-ES" dirty="0">
              <a:ea typeface="Calibri Light"/>
              <a:cs typeface="Calibri Light" panose="020F0302020204030204"/>
            </a:endParaRPr>
          </a:p>
          <a:p>
            <a:pPr marL="0" lvl="0" indent="0">
              <a:lnSpc>
                <a:spcPct val="100000"/>
              </a:lnSpc>
              <a:spcBef>
                <a:spcPts val="0"/>
              </a:spcBef>
              <a:buSzPct val="100000"/>
              <a:buNone/>
            </a:pPr>
            <a:r>
              <a:rPr lang="es-ES" sz="2400" dirty="0"/>
              <a:t>Si sospecha </a:t>
            </a:r>
            <a:r>
              <a:rPr lang="es-ES" sz="2400" b="1" u="sng" dirty="0"/>
              <a:t>abstinencia de alcohol</a:t>
            </a:r>
            <a:r>
              <a:rPr lang="es-ES" sz="2400" dirty="0"/>
              <a:t>:</a:t>
            </a:r>
            <a:endParaRPr lang="es-ES" sz="2400" dirty="0">
              <a:ea typeface="Calibri Light"/>
              <a:cs typeface="Calibri Light"/>
            </a:endParaRPr>
          </a:p>
          <a:p>
            <a:pPr lvl="1" indent="-182880">
              <a:lnSpc>
                <a:spcPct val="100000"/>
              </a:lnSpc>
              <a:spcBef>
                <a:spcPts val="0"/>
              </a:spcBef>
              <a:buSzPct val="100000"/>
            </a:pPr>
            <a:r>
              <a:rPr lang="es-ES" b="1" dirty="0">
                <a:solidFill>
                  <a:schemeClr val="accent2"/>
                </a:solidFill>
              </a:rPr>
              <a:t>Controle la glucosa </a:t>
            </a:r>
            <a:r>
              <a:rPr lang="es-ES" dirty="0"/>
              <a:t>y adminístrela si es necesario. </a:t>
            </a:r>
            <a:endParaRPr lang="es-ES" dirty="0">
              <a:ea typeface="Calibri Light"/>
              <a:cs typeface="Calibri Light"/>
            </a:endParaRPr>
          </a:p>
          <a:p>
            <a:pPr lvl="1" indent="-182880">
              <a:lnSpc>
                <a:spcPct val="100000"/>
              </a:lnSpc>
              <a:spcBef>
                <a:spcPts val="0"/>
              </a:spcBef>
              <a:buSzPct val="100000"/>
            </a:pPr>
            <a:r>
              <a:rPr lang="es-ES" dirty="0"/>
              <a:t>Trate la abstinencia con una benzodiacepina</a:t>
            </a:r>
            <a:endParaRPr lang="es-ES" dirty="0">
              <a:ea typeface="Calibri Light"/>
              <a:cs typeface="Calibri Light"/>
            </a:endParaRPr>
          </a:p>
          <a:p>
            <a:pPr marL="685800" lvl="1" indent="-182880">
              <a:lnSpc>
                <a:spcPct val="100000"/>
              </a:lnSpc>
              <a:spcBef>
                <a:spcPts val="0"/>
              </a:spcBef>
              <a:buSzPct val="100000"/>
            </a:pPr>
            <a:endParaRPr lang="es-ES" dirty="0">
              <a:ea typeface="Calibri Light"/>
              <a:cs typeface="Calibri Light"/>
            </a:endParaRPr>
          </a:p>
          <a:p>
            <a:pPr marL="685800" lvl="1" indent="-76200" algn="l" rtl="0">
              <a:lnSpc>
                <a:spcPct val="100000"/>
              </a:lnSpc>
              <a:spcBef>
                <a:spcPts val="0"/>
              </a:spcBef>
              <a:spcAft>
                <a:spcPts val="0"/>
              </a:spcAft>
              <a:buClr>
                <a:schemeClr val="dk1"/>
              </a:buClr>
              <a:buSzPct val="100000"/>
              <a:buNone/>
            </a:pPr>
            <a:endParaRPr lang="es-ES" dirty="0">
              <a:ea typeface="Calibri Light"/>
              <a:cs typeface="Calibri Light"/>
            </a:endParaRPr>
          </a:p>
          <a:p>
            <a:pPr marL="228600" lvl="0" indent="-50800" algn="l" rtl="0">
              <a:lnSpc>
                <a:spcPct val="100000"/>
              </a:lnSpc>
              <a:spcBef>
                <a:spcPts val="0"/>
              </a:spcBef>
              <a:spcAft>
                <a:spcPts val="0"/>
              </a:spcAft>
              <a:buClr>
                <a:schemeClr val="dk1"/>
              </a:buClr>
              <a:buSzPct val="100000"/>
              <a:buNone/>
            </a:pPr>
            <a:endParaRPr lang="es-ES" sz="2400" dirty="0">
              <a:ea typeface="Calibri Light"/>
              <a:cs typeface="Calibri Light"/>
            </a:endParaRPr>
          </a:p>
          <a:p>
            <a:pPr marL="228600" lvl="0" indent="-50800" algn="l" rtl="0">
              <a:lnSpc>
                <a:spcPct val="100000"/>
              </a:lnSpc>
              <a:spcBef>
                <a:spcPts val="0"/>
              </a:spcBef>
              <a:spcAft>
                <a:spcPts val="0"/>
              </a:spcAft>
              <a:buClr>
                <a:schemeClr val="dk1"/>
              </a:buClr>
              <a:buSzPct val="100000"/>
              <a:buNone/>
            </a:pPr>
            <a:endParaRPr lang="es-ES" sz="2400" dirty="0">
              <a:ea typeface="Calibri Light"/>
              <a:cs typeface="Calibri Light"/>
            </a:endParaRPr>
          </a:p>
          <a:p>
            <a:pPr marL="228600" lvl="0" indent="-50800" algn="l" rtl="0">
              <a:lnSpc>
                <a:spcPct val="100000"/>
              </a:lnSpc>
              <a:spcBef>
                <a:spcPts val="0"/>
              </a:spcBef>
              <a:spcAft>
                <a:spcPts val="0"/>
              </a:spcAft>
              <a:buClr>
                <a:schemeClr val="dk1"/>
              </a:buClr>
              <a:buSzPct val="100000"/>
              <a:buNone/>
            </a:pPr>
            <a:endParaRPr lang="es-ES" sz="2400" dirty="0">
              <a:ea typeface="Calibri Light"/>
              <a:cs typeface="Calibri Light"/>
            </a:endParaRPr>
          </a:p>
          <a:p>
            <a:pPr marL="685800" lvl="1" indent="-76200" algn="l" rtl="0">
              <a:lnSpc>
                <a:spcPct val="100000"/>
              </a:lnSpc>
              <a:spcBef>
                <a:spcPts val="0"/>
              </a:spcBef>
              <a:spcAft>
                <a:spcPts val="0"/>
              </a:spcAft>
              <a:buClr>
                <a:schemeClr val="dk1"/>
              </a:buClr>
              <a:buSzPct val="100000"/>
              <a:buNone/>
            </a:pPr>
            <a:endParaRPr lang="es-ES" dirty="0">
              <a:ea typeface="Calibri Light"/>
              <a:cs typeface="Calibri Light"/>
            </a:endParaRPr>
          </a:p>
          <a:p>
            <a:pPr marL="685800" lvl="1" indent="-76200" algn="l" rtl="0">
              <a:lnSpc>
                <a:spcPct val="100000"/>
              </a:lnSpc>
              <a:spcBef>
                <a:spcPts val="0"/>
              </a:spcBef>
              <a:spcAft>
                <a:spcPts val="0"/>
              </a:spcAft>
              <a:buClr>
                <a:schemeClr val="dk1"/>
              </a:buClr>
              <a:buSzPct val="100000"/>
              <a:buNone/>
            </a:pPr>
            <a:endParaRPr lang="es-ES" dirty="0">
              <a:ea typeface="Calibri Light"/>
              <a:cs typeface="Calibri Light"/>
            </a:endParaRPr>
          </a:p>
          <a:p>
            <a:pPr marL="228600" lvl="0" indent="-50800" algn="l" rtl="0">
              <a:lnSpc>
                <a:spcPct val="100000"/>
              </a:lnSpc>
              <a:spcBef>
                <a:spcPts val="0"/>
              </a:spcBef>
              <a:spcAft>
                <a:spcPts val="0"/>
              </a:spcAft>
              <a:buClr>
                <a:schemeClr val="dk1"/>
              </a:buClr>
              <a:buSzPct val="100000"/>
              <a:buNone/>
            </a:pPr>
            <a:endParaRPr lang="es-ES" sz="2400" dirty="0">
              <a:ea typeface="Calibri Light"/>
              <a:cs typeface="Calibri Light"/>
            </a:endParaRPr>
          </a:p>
        </p:txBody>
      </p:sp>
      <p:sp>
        <p:nvSpPr>
          <p:cNvPr id="3" name="Título 2">
            <a:extLst>
              <a:ext uri="{FF2B5EF4-FFF2-40B4-BE49-F238E27FC236}">
                <a16:creationId xmlns:a16="http://schemas.microsoft.com/office/drawing/2014/main" id="{67139E69-4DB1-1CD7-6737-7B297554C964}"/>
              </a:ext>
            </a:extLst>
          </p:cNvPr>
          <p:cNvSpPr>
            <a:spLocks noGrp="1"/>
          </p:cNvSpPr>
          <p:nvPr>
            <p:ph type="title"/>
          </p:nvPr>
        </p:nvSpPr>
        <p:spPr>
          <a:xfrm>
            <a:off x="535146" y="143657"/>
            <a:ext cx="10515600" cy="727695"/>
          </a:xfrm>
        </p:spPr>
        <p:txBody>
          <a:bodyPr/>
          <a:lstStyle/>
          <a:p>
            <a:r>
              <a:rPr lang="es-ES" dirty="0">
                <a:cs typeface="Calibri"/>
              </a:rPr>
              <a:t>Tratamiento</a:t>
            </a:r>
            <a:endParaRPr lang="es-ES" dirty="0"/>
          </a:p>
        </p:txBody>
      </p:sp>
      <p:pic>
        <p:nvPicPr>
          <p:cNvPr id="4" name="Picture 5" descr="A picture containing text&#10;&#10;Description automatically generated">
            <a:extLst>
              <a:ext uri="{FF2B5EF4-FFF2-40B4-BE49-F238E27FC236}">
                <a16:creationId xmlns:a16="http://schemas.microsoft.com/office/drawing/2014/main" id="{EED8E399-5748-649F-52ED-2AF1677A2F9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59835" y="2804008"/>
            <a:ext cx="3939738" cy="2741181"/>
          </a:xfrm>
          <a:prstGeom prst="rect">
            <a:avLst/>
          </a:prstGeom>
        </p:spPr>
      </p:pic>
      <p:sp>
        <p:nvSpPr>
          <p:cNvPr id="5" name="TextBox 6">
            <a:extLst>
              <a:ext uri="{FF2B5EF4-FFF2-40B4-BE49-F238E27FC236}">
                <a16:creationId xmlns:a16="http://schemas.microsoft.com/office/drawing/2014/main" id="{6A6F2AAF-0424-5AA4-46BA-6E482AD42630}"/>
              </a:ext>
            </a:extLst>
          </p:cNvPr>
          <p:cNvSpPr txBox="1"/>
          <p:nvPr/>
        </p:nvSpPr>
        <p:spPr>
          <a:xfrm>
            <a:off x="9939181" y="4917994"/>
            <a:ext cx="1763486" cy="2616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b="1" dirty="0">
                <a:solidFill>
                  <a:srgbClr val="4D5156"/>
                </a:solidFill>
                <a:latin typeface="Arial"/>
              </a:rPr>
              <a:t>©</a:t>
            </a:r>
            <a:r>
              <a:rPr lang="en-US" sz="1100" b="1" dirty="0"/>
              <a:t>WHO/Laerdal Medical</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7"/>
          <p:cNvSpPr txBox="1">
            <a:spLocks noGrp="1"/>
          </p:cNvSpPr>
          <p:nvPr>
            <p:ph type="title"/>
          </p:nvPr>
        </p:nvSpPr>
        <p:spPr>
          <a:xfrm>
            <a:off x="634822" y="183987"/>
            <a:ext cx="9336315" cy="727695"/>
          </a:xfrm>
          <a:prstGeom prst="rect">
            <a:avLst/>
          </a:prstGeom>
          <a:noFill/>
          <a:ln>
            <a:noFill/>
          </a:ln>
        </p:spPr>
        <p:txBody>
          <a:bodyPr spcFirstLastPara="1" wrap="square" lIns="91425" tIns="45700" rIns="91425" bIns="45700" anchor="ctr" anchorCtr="0">
            <a:normAutofit/>
          </a:bodyPr>
          <a:lstStyle/>
          <a:p>
            <a:pPr lvl="0">
              <a:buSzPts val="4400"/>
            </a:pPr>
            <a:r>
              <a:rPr lang="en-US" dirty="0">
                <a:latin typeface="Calibri"/>
                <a:ea typeface="Calibri"/>
                <a:cs typeface="Calibri"/>
                <a:sym typeface="Calibri"/>
              </a:rPr>
              <a:t>El </a:t>
            </a:r>
            <a:r>
              <a:rPr lang="es-MX" dirty="0">
                <a:latin typeface="Calibri"/>
                <a:cs typeface="Calibri"/>
              </a:rPr>
              <a:t>método</a:t>
            </a:r>
            <a:r>
              <a:rPr lang="en-US" dirty="0">
                <a:latin typeface="Calibri"/>
                <a:ea typeface="Calibri"/>
                <a:cs typeface="Calibri"/>
                <a:sym typeface="Calibri"/>
              </a:rPr>
              <a:t> de ABCDE </a:t>
            </a:r>
            <a:endParaRPr dirty="0">
              <a:latin typeface="Calibri"/>
              <a:ea typeface="Calibri"/>
              <a:cs typeface="Calibri"/>
              <a:sym typeface="Calibri"/>
            </a:endParaRPr>
          </a:p>
        </p:txBody>
      </p:sp>
      <p:sp>
        <p:nvSpPr>
          <p:cNvPr id="112" name="Google Shape;112;p7"/>
          <p:cNvSpPr txBox="1">
            <a:spLocks noGrp="1"/>
          </p:cNvSpPr>
          <p:nvPr>
            <p:ph idx="1"/>
          </p:nvPr>
        </p:nvSpPr>
        <p:spPr>
          <a:xfrm>
            <a:off x="901700" y="1711709"/>
            <a:ext cx="9780815" cy="4333196"/>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800"/>
              <a:buNone/>
            </a:pPr>
            <a:r>
              <a:rPr lang="es-ES" sz="2400" b="1" dirty="0">
                <a:solidFill>
                  <a:schemeClr val="accent2"/>
                </a:solidFill>
                <a:latin typeface="Calibri Light"/>
                <a:cs typeface="Calibri Light"/>
              </a:rPr>
              <a:t>RECUERDE</a:t>
            </a:r>
            <a:r>
              <a:rPr lang="es-ES" sz="2400" dirty="0">
                <a:solidFill>
                  <a:schemeClr val="accent2"/>
                </a:solidFill>
                <a:latin typeface="Calibri Light"/>
                <a:ea typeface="Calibri"/>
                <a:cs typeface="Calibri Light"/>
                <a:sym typeface="Calibri"/>
              </a:rPr>
              <a:t>…</a:t>
            </a:r>
            <a:endParaRPr lang="es-ES" sz="2400" dirty="0">
              <a:solidFill>
                <a:schemeClr val="accent2"/>
              </a:solidFill>
              <a:latin typeface="Calibri Light"/>
              <a:cs typeface="Calibri Light"/>
            </a:endParaRPr>
          </a:p>
          <a:p>
            <a:pPr marL="0" lvl="0" indent="0" algn="l" rtl="0">
              <a:lnSpc>
                <a:spcPct val="90000"/>
              </a:lnSpc>
              <a:spcBef>
                <a:spcPts val="0"/>
              </a:spcBef>
              <a:spcAft>
                <a:spcPts val="0"/>
              </a:spcAft>
              <a:buClr>
                <a:schemeClr val="dk1"/>
              </a:buClr>
              <a:buSzPts val="700"/>
              <a:buNone/>
            </a:pPr>
            <a:endParaRPr lang="es-ES" sz="2400" dirty="0">
              <a:latin typeface="Calibri Light"/>
              <a:ea typeface="Calibri"/>
              <a:cs typeface="Calibri Light"/>
            </a:endParaRPr>
          </a:p>
          <a:p>
            <a:pPr marL="0" lvl="0" indent="0" algn="l" rtl="0">
              <a:lnSpc>
                <a:spcPct val="90000"/>
              </a:lnSpc>
              <a:spcBef>
                <a:spcPts val="0"/>
              </a:spcBef>
              <a:spcAft>
                <a:spcPts val="0"/>
              </a:spcAft>
              <a:buClr>
                <a:schemeClr val="dk1"/>
              </a:buClr>
              <a:buSzPts val="700"/>
              <a:buNone/>
            </a:pPr>
            <a:r>
              <a:rPr lang="es-ES" sz="2400" dirty="0">
                <a:latin typeface="Calibri Light"/>
                <a:ea typeface="Calibri"/>
                <a:cs typeface="Calibri Light"/>
                <a:sym typeface="Calibri"/>
              </a:rPr>
              <a:t>Comience siempre con el </a:t>
            </a:r>
            <a:r>
              <a:rPr lang="es-ES" sz="2400" dirty="0">
                <a:latin typeface="Calibri Light"/>
                <a:cs typeface="Calibri Light"/>
              </a:rPr>
              <a:t>ENFOQUE</a:t>
            </a:r>
            <a:r>
              <a:rPr lang="es-ES" sz="2400" dirty="0">
                <a:latin typeface="Calibri Light"/>
                <a:ea typeface="Calibri"/>
                <a:cs typeface="Calibri Light"/>
                <a:sym typeface="Calibri"/>
              </a:rPr>
              <a:t> ABCDE </a:t>
            </a:r>
            <a:r>
              <a:rPr lang="es-ES" sz="2400" dirty="0">
                <a:latin typeface="Calibri Light"/>
                <a:cs typeface="Calibri Light"/>
              </a:rPr>
              <a:t>y </a:t>
            </a:r>
            <a:r>
              <a:rPr lang="es-ES" sz="2400" dirty="0">
                <a:latin typeface="Calibri Light"/>
                <a:ea typeface="Calibri"/>
                <a:cs typeface="Calibri Light"/>
                <a:sym typeface="Calibri"/>
              </a:rPr>
              <a:t>trate las condiciones potencialmente mortales.</a:t>
            </a:r>
            <a:br>
              <a:rPr lang="es-ES" sz="2400" dirty="0">
                <a:latin typeface="Calibri Light"/>
                <a:ea typeface="Calibri"/>
                <a:cs typeface="Calibri Light"/>
              </a:rPr>
            </a:br>
            <a:endParaRPr lang="es-ES" sz="2400">
              <a:latin typeface="Calibri Light"/>
              <a:cs typeface="Calibri Light"/>
            </a:endParaRPr>
          </a:p>
          <a:p>
            <a:pPr marL="0" lvl="0" indent="0" algn="l" rtl="0">
              <a:lnSpc>
                <a:spcPct val="90000"/>
              </a:lnSpc>
              <a:spcBef>
                <a:spcPts val="0"/>
              </a:spcBef>
              <a:spcAft>
                <a:spcPts val="0"/>
              </a:spcAft>
              <a:buClr>
                <a:schemeClr val="dk1"/>
              </a:buClr>
              <a:buSzPts val="700"/>
              <a:buNone/>
            </a:pPr>
            <a:r>
              <a:rPr lang="es-ES" sz="2400" dirty="0">
                <a:latin typeface="Calibri Light"/>
                <a:cs typeface="Calibri Light"/>
              </a:rPr>
              <a:t>Luego realice la </a:t>
            </a:r>
            <a:r>
              <a:rPr lang="es-ES" sz="2400" b="1" dirty="0">
                <a:latin typeface="Calibri Light"/>
                <a:cs typeface="Calibri Light"/>
              </a:rPr>
              <a:t>evaluación SAMPLE</a:t>
            </a:r>
          </a:p>
          <a:p>
            <a:pPr marL="0" lvl="0" indent="0" algn="l" rtl="0">
              <a:lnSpc>
                <a:spcPct val="90000"/>
              </a:lnSpc>
              <a:spcBef>
                <a:spcPts val="0"/>
              </a:spcBef>
              <a:spcAft>
                <a:spcPts val="0"/>
              </a:spcAft>
              <a:buClr>
                <a:schemeClr val="dk1"/>
              </a:buClr>
              <a:buSzPts val="700"/>
              <a:buNone/>
            </a:pPr>
            <a:endParaRPr lang="es-ES" sz="2400" dirty="0">
              <a:latin typeface="Calibri Light"/>
              <a:ea typeface="Calibri"/>
              <a:cs typeface="Calibri Light"/>
            </a:endParaRPr>
          </a:p>
          <a:p>
            <a:pPr marL="0" lvl="0" indent="0" algn="l" rtl="0">
              <a:lnSpc>
                <a:spcPct val="90000"/>
              </a:lnSpc>
              <a:spcBef>
                <a:spcPts val="0"/>
              </a:spcBef>
              <a:spcAft>
                <a:spcPts val="0"/>
              </a:spcAft>
              <a:buClr>
                <a:schemeClr val="dk1"/>
              </a:buClr>
              <a:buSzPts val="700"/>
              <a:buNone/>
            </a:pPr>
            <a:r>
              <a:rPr lang="es-ES" sz="2400" dirty="0">
                <a:latin typeface="Calibri Light"/>
                <a:cs typeface="Calibri Light"/>
              </a:rPr>
              <a:t>Luego h</a:t>
            </a:r>
            <a:r>
              <a:rPr lang="es-ES" sz="2400" dirty="0">
                <a:latin typeface="Calibri Light"/>
                <a:ea typeface="Calibri"/>
                <a:cs typeface="Calibri Light"/>
                <a:sym typeface="Calibri"/>
              </a:rPr>
              <a:t>aga</a:t>
            </a:r>
            <a:r>
              <a:rPr lang="es-ES" sz="2400" dirty="0">
                <a:solidFill>
                  <a:srgbClr val="00B0F0"/>
                </a:solidFill>
                <a:latin typeface="Calibri Light"/>
                <a:ea typeface="Calibri"/>
                <a:cs typeface="Calibri Light"/>
                <a:sym typeface="Calibri"/>
              </a:rPr>
              <a:t> </a:t>
            </a:r>
            <a:r>
              <a:rPr lang="es-ES" sz="2400" dirty="0">
                <a:latin typeface="Calibri Light"/>
                <a:ea typeface="Calibri"/>
                <a:cs typeface="Calibri Light"/>
                <a:sym typeface="Calibri"/>
              </a:rPr>
              <a:t>una </a:t>
            </a:r>
            <a:r>
              <a:rPr lang="es-ES" sz="2400" b="1" dirty="0">
                <a:latin typeface="Calibri Light"/>
                <a:ea typeface="Calibri"/>
                <a:cs typeface="Calibri Light"/>
                <a:sym typeface="Calibri"/>
              </a:rPr>
              <a:t>evaluación secundaria</a:t>
            </a:r>
            <a:br>
              <a:rPr lang="es-ES" sz="2400" b="1" dirty="0">
                <a:latin typeface="Calibri Light"/>
                <a:ea typeface="Calibri"/>
                <a:cs typeface="Calibri Light"/>
              </a:rPr>
            </a:br>
            <a:endParaRPr lang="es-ES" sz="2400" b="1">
              <a:latin typeface="Calibri Light"/>
              <a:cs typeface="Calibri Light"/>
            </a:endParaRPr>
          </a:p>
        </p:txBody>
      </p:sp>
      <p:sp>
        <p:nvSpPr>
          <p:cNvPr id="2" name="Rectangle 4">
            <a:extLst>
              <a:ext uri="{FF2B5EF4-FFF2-40B4-BE49-F238E27FC236}">
                <a16:creationId xmlns:a16="http://schemas.microsoft.com/office/drawing/2014/main" id="{B964686A-AFBB-75C0-A3C1-017DD9AA1E16}"/>
              </a:ext>
            </a:extLst>
          </p:cNvPr>
          <p:cNvSpPr/>
          <p:nvPr/>
        </p:nvSpPr>
        <p:spPr>
          <a:xfrm>
            <a:off x="9458850" y="98409"/>
            <a:ext cx="2002715" cy="2400657"/>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0" b="1" i="0" u="none" strike="noStrike" kern="1200" cap="none" spc="0" normalizeH="0" baseline="0" noProof="0" dirty="0">
                <a:ln w="12700">
                  <a:solidFill>
                    <a:srgbClr val="44546A">
                      <a:satMod val="155000"/>
                    </a:srgbClr>
                  </a:solidFill>
                  <a:prstDash val="solid"/>
                </a:ln>
                <a:solidFill>
                  <a:schemeClr val="accent2"/>
                </a:solidFill>
                <a:effectLst>
                  <a:outerShdw blurRad="41275" dist="20320" dir="1800000" algn="tl" rotWithShape="0">
                    <a:srgbClr val="000000">
                      <a:alpha val="40000"/>
                    </a:srgbClr>
                  </a:outerShdw>
                </a:effectLst>
                <a:uLnTx/>
                <a:uFillTx/>
                <a:latin typeface="Calibri" panose="020F0502020204030204"/>
                <a:ea typeface="+mn-ea"/>
                <a:cs typeface="+mn-cs"/>
              </a:rPr>
              <a:t>!</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sp>
        <p:nvSpPr>
          <p:cNvPr id="553" name="Google Shape;553;p60"/>
          <p:cNvSpPr txBox="1">
            <a:spLocks noGrp="1"/>
          </p:cNvSpPr>
          <p:nvPr>
            <p:ph type="title"/>
          </p:nvPr>
        </p:nvSpPr>
        <p:spPr>
          <a:xfrm>
            <a:off x="525965" y="152838"/>
            <a:ext cx="10515600" cy="727695"/>
          </a:xfrm>
          <a:prstGeom prst="rect">
            <a:avLst/>
          </a:prstGeom>
          <a:noFill/>
          <a:ln>
            <a:noFill/>
          </a:ln>
        </p:spPr>
        <p:txBody>
          <a:bodyPr spcFirstLastPara="1" wrap="square" lIns="91425" tIns="45700" rIns="91425" bIns="45700" anchor="ctr" anchorCtr="0">
            <a:normAutofit/>
          </a:bodyPr>
          <a:lstStyle/>
          <a:p>
            <a:pPr lvl="0">
              <a:buSzPts val="4400"/>
            </a:pPr>
            <a:r>
              <a:rPr lang="es-MX" dirty="0"/>
              <a:t>Tratamiento</a:t>
            </a:r>
            <a:endParaRPr lang="es-MX" dirty="0">
              <a:cs typeface="Calibri"/>
            </a:endParaRPr>
          </a:p>
        </p:txBody>
      </p:sp>
      <p:sp>
        <p:nvSpPr>
          <p:cNvPr id="554" name="Google Shape;554;p60"/>
          <p:cNvSpPr txBox="1">
            <a:spLocks noGrp="1"/>
          </p:cNvSpPr>
          <p:nvPr>
            <p:ph idx="1"/>
          </p:nvPr>
        </p:nvSpPr>
        <p:spPr>
          <a:xfrm>
            <a:off x="663766" y="983693"/>
            <a:ext cx="10937033" cy="5027353"/>
          </a:xfrm>
          <a:prstGeom prst="rect">
            <a:avLst/>
          </a:prstGeom>
          <a:noFill/>
          <a:ln>
            <a:noFill/>
          </a:ln>
        </p:spPr>
        <p:txBody>
          <a:bodyPr spcFirstLastPara="1" wrap="square" lIns="91425" tIns="45700" rIns="91425" bIns="45700" anchor="t" anchorCtr="0">
            <a:noAutofit/>
          </a:bodyPr>
          <a:lstStyle/>
          <a:p>
            <a:pPr marL="0" indent="0">
              <a:lnSpc>
                <a:spcPct val="100000"/>
              </a:lnSpc>
              <a:spcBef>
                <a:spcPts val="0"/>
              </a:spcBef>
              <a:buClr>
                <a:schemeClr val="dk1"/>
              </a:buClr>
              <a:buSzPts val="2800"/>
              <a:buNone/>
            </a:pPr>
            <a:r>
              <a:rPr lang="es-419" sz="2400" dirty="0"/>
              <a:t>Si el paciente está </a:t>
            </a:r>
            <a:r>
              <a:rPr lang="es-419" sz="2400" b="1" u="sng" dirty="0"/>
              <a:t>agitado o violento: </a:t>
            </a:r>
            <a:endParaRPr lang="es-419" sz="2400">
              <a:cs typeface="Calibri Light" panose="020F0302020204030204"/>
            </a:endParaRPr>
          </a:p>
          <a:p>
            <a:pPr marL="685800" lvl="1" indent="-228600">
              <a:lnSpc>
                <a:spcPct val="100000"/>
              </a:lnSpc>
              <a:spcBef>
                <a:spcPts val="0"/>
              </a:spcBef>
              <a:buSzPts val="2200"/>
            </a:pPr>
            <a:r>
              <a:rPr lang="es-419" dirty="0"/>
              <a:t>Evite que el paciente se haga daño a sí mismo o a otras personas</a:t>
            </a:r>
            <a:endParaRPr lang="es-419">
              <a:cs typeface="Calibri Light" panose="020F0302020204030204"/>
            </a:endParaRPr>
          </a:p>
          <a:p>
            <a:pPr marL="685800" lvl="1" indent="-228600">
              <a:lnSpc>
                <a:spcPct val="100000"/>
              </a:lnSpc>
              <a:spcBef>
                <a:spcPts val="0"/>
              </a:spcBef>
              <a:buSzPts val="2200"/>
            </a:pPr>
            <a:r>
              <a:rPr lang="es-419" dirty="0"/>
              <a:t>Cerciórese de que el personal tenga una vía de salida</a:t>
            </a:r>
            <a:endParaRPr lang="es-419" dirty="0">
              <a:cs typeface="Calibri Light" panose="020F0302020204030204"/>
            </a:endParaRPr>
          </a:p>
          <a:p>
            <a:pPr lvl="1">
              <a:lnSpc>
                <a:spcPct val="100000"/>
              </a:lnSpc>
              <a:spcBef>
                <a:spcPts val="0"/>
              </a:spcBef>
              <a:buSzPts val="2200"/>
            </a:pPr>
            <a:r>
              <a:rPr lang="es-419"/>
              <a:t> Aleje posibles armas y objetos peligrosos</a:t>
            </a:r>
            <a:endParaRPr lang="es-419">
              <a:cs typeface="Calibri Light" panose="020F0302020204030204"/>
            </a:endParaRPr>
          </a:p>
          <a:p>
            <a:pPr marL="685800" lvl="1" indent="-228600">
              <a:lnSpc>
                <a:spcPct val="100000"/>
              </a:lnSpc>
              <a:spcBef>
                <a:spcPts val="0"/>
              </a:spcBef>
              <a:buSzPts val="2200"/>
            </a:pPr>
            <a:r>
              <a:rPr lang="es-419"/>
              <a:t>Pida ayuda a colegas, familiares y personal de seguridad, si es necesario</a:t>
            </a:r>
            <a:endParaRPr lang="es-419">
              <a:cs typeface="Calibri Light" panose="020F0302020204030204"/>
            </a:endParaRPr>
          </a:p>
          <a:p>
            <a:pPr lvl="1">
              <a:lnSpc>
                <a:spcPct val="100000"/>
              </a:lnSpc>
              <a:spcBef>
                <a:spcPts val="0"/>
              </a:spcBef>
              <a:buSzPts val="2200"/>
            </a:pPr>
            <a:r>
              <a:rPr lang="es-419"/>
              <a:t>Hable al paciente en un tono calmado, suave y tranquilo</a:t>
            </a:r>
            <a:endParaRPr lang="es-419">
              <a:cs typeface="Calibri Light"/>
            </a:endParaRPr>
          </a:p>
          <a:p>
            <a:pPr lvl="1">
              <a:lnSpc>
                <a:spcPct val="100000"/>
              </a:lnSpc>
              <a:spcBef>
                <a:spcPts val="0"/>
              </a:spcBef>
              <a:buSzPts val="2200"/>
            </a:pPr>
            <a:r>
              <a:rPr lang="es-419"/>
              <a:t>Explíquele lo que está ocurriendo en cada paso del proceso de atención</a:t>
            </a:r>
            <a:endParaRPr lang="es-419">
              <a:cs typeface="Calibri Light"/>
            </a:endParaRPr>
          </a:p>
          <a:p>
            <a:pPr marL="685800" lvl="1" indent="-228600">
              <a:lnSpc>
                <a:spcPct val="100000"/>
              </a:lnSpc>
              <a:spcBef>
                <a:spcPts val="0"/>
              </a:spcBef>
              <a:buSzPts val="2200"/>
            </a:pPr>
            <a:r>
              <a:rPr lang="es-419"/>
              <a:t>No lo confronte ni lo juzgue</a:t>
            </a:r>
            <a:endParaRPr lang="es-419">
              <a:cs typeface="Calibri Light" panose="020F0302020204030204"/>
            </a:endParaRPr>
          </a:p>
          <a:p>
            <a:pPr lvl="1">
              <a:lnSpc>
                <a:spcPct val="100000"/>
              </a:lnSpc>
              <a:spcBef>
                <a:spcPts val="0"/>
              </a:spcBef>
              <a:buSzPts val="2200"/>
            </a:pPr>
            <a:r>
              <a:rPr lang="es-419"/>
              <a:t>Considere otras causas </a:t>
            </a:r>
            <a:r>
              <a:rPr lang="es-419" b="1">
                <a:solidFill>
                  <a:schemeClr val="accent2"/>
                </a:solidFill>
                <a:ea typeface="+mj-lt"/>
                <a:cs typeface="+mj-lt"/>
              </a:rPr>
              <a:t>controle la glucosa</a:t>
            </a:r>
            <a:r>
              <a:rPr lang="es-419">
                <a:ea typeface="+mj-lt"/>
                <a:cs typeface="+mj-lt"/>
              </a:rPr>
              <a:t> y los signos vitales; trate anomalías</a:t>
            </a:r>
          </a:p>
          <a:p>
            <a:pPr lvl="1">
              <a:lnSpc>
                <a:spcPct val="100000"/>
              </a:lnSpc>
              <a:spcBef>
                <a:spcPts val="0"/>
              </a:spcBef>
              <a:buSzPts val="2200"/>
            </a:pPr>
            <a:r>
              <a:rPr lang="es-419"/>
              <a:t>Prepare el TRASLADO/TRANSFERENCIA seguro a un proveedor especializado</a:t>
            </a:r>
            <a:endParaRPr lang="es-419">
              <a:cs typeface="Calibri Light"/>
            </a:endParaRPr>
          </a:p>
          <a:p>
            <a:pPr marL="0" indent="0">
              <a:lnSpc>
                <a:spcPct val="100000"/>
              </a:lnSpc>
              <a:spcBef>
                <a:spcPts val="0"/>
              </a:spcBef>
              <a:buClr>
                <a:schemeClr val="dk1"/>
              </a:buClr>
              <a:buSzPts val="2600"/>
              <a:buNone/>
            </a:pPr>
            <a:endParaRPr lang="es-419" sz="2400" dirty="0"/>
          </a:p>
          <a:p>
            <a:pPr marL="0" lvl="0" indent="0" algn="l">
              <a:lnSpc>
                <a:spcPct val="100000"/>
              </a:lnSpc>
              <a:spcBef>
                <a:spcPts val="0"/>
              </a:spcBef>
              <a:spcAft>
                <a:spcPts val="0"/>
              </a:spcAft>
              <a:buSzPts val="2600"/>
              <a:buNone/>
            </a:pPr>
            <a:r>
              <a:rPr lang="es-419" sz="2400" dirty="0"/>
              <a:t>Si sospecha </a:t>
            </a:r>
            <a:r>
              <a:rPr lang="es-419" sz="2400" b="1" u="sng" dirty="0"/>
              <a:t>traumatismo:</a:t>
            </a:r>
            <a:endParaRPr lang="es-419">
              <a:cs typeface="Calibri Light" panose="020F0302020204030204"/>
            </a:endParaRPr>
          </a:p>
          <a:p>
            <a:pPr marL="685800" lvl="1" indent="-228600">
              <a:lnSpc>
                <a:spcPct val="100000"/>
              </a:lnSpc>
              <a:spcBef>
                <a:spcPts val="0"/>
              </a:spcBef>
              <a:buSzPts val="2200"/>
            </a:pPr>
            <a:r>
              <a:rPr lang="es-419"/>
              <a:t>Evalúe la escala de coma de Glasgow</a:t>
            </a:r>
            <a:endParaRPr lang="es-419">
              <a:cs typeface="Calibri Light"/>
            </a:endParaRPr>
          </a:p>
          <a:p>
            <a:pPr marL="685800" lvl="1" indent="-228600">
              <a:lnSpc>
                <a:spcPct val="100000"/>
              </a:lnSpc>
              <a:spcBef>
                <a:spcPts val="0"/>
              </a:spcBef>
              <a:buSzPts val="2200"/>
            </a:pPr>
            <a:r>
              <a:rPr lang="es-419"/>
              <a:t>Inmovilice la columna</a:t>
            </a:r>
            <a:endParaRPr lang="es-419">
              <a:cs typeface="Calibri Light"/>
            </a:endParaRPr>
          </a:p>
          <a:p>
            <a:pPr marL="685800" lvl="1" indent="-228600">
              <a:lnSpc>
                <a:spcPct val="100000"/>
              </a:lnSpc>
              <a:spcBef>
                <a:spcPts val="0"/>
              </a:spcBef>
              <a:buSzPts val="2200"/>
            </a:pPr>
            <a:r>
              <a:rPr lang="es-419" dirty="0"/>
              <a:t>Evalúe posibles signos de aumento de la presión </a:t>
            </a:r>
            <a:r>
              <a:rPr lang="es-419" dirty="0" err="1"/>
              <a:t>intracraneana</a:t>
            </a:r>
            <a:endParaRPr lang="es-419" dirty="0" err="1">
              <a:cs typeface="Calibri Light"/>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sp>
        <p:nvSpPr>
          <p:cNvPr id="560" name="Google Shape;560;p61"/>
          <p:cNvSpPr txBox="1">
            <a:spLocks noGrp="1"/>
          </p:cNvSpPr>
          <p:nvPr>
            <p:ph type="title"/>
          </p:nvPr>
        </p:nvSpPr>
        <p:spPr>
          <a:xfrm>
            <a:off x="556986" y="45634"/>
            <a:ext cx="10515600" cy="763135"/>
          </a:xfrm>
          <a:prstGeom prst="rect">
            <a:avLst/>
          </a:prstGeom>
          <a:noFill/>
          <a:ln>
            <a:noFill/>
          </a:ln>
        </p:spPr>
        <p:txBody>
          <a:bodyPr spcFirstLastPara="1" wrap="square" lIns="91425" tIns="45700" rIns="91425" bIns="45700" anchor="ctr" anchorCtr="0">
            <a:normAutofit/>
          </a:bodyPr>
          <a:lstStyle/>
          <a:p>
            <a:pPr>
              <a:buSzPts val="4400"/>
            </a:pPr>
            <a:r>
              <a:rPr lang="es-MX" dirty="0"/>
              <a:t>Consideraciones especiales</a:t>
            </a:r>
            <a:endParaRPr dirty="0">
              <a:solidFill>
                <a:srgbClr val="7030A0"/>
              </a:solidFill>
            </a:endParaRPr>
          </a:p>
        </p:txBody>
      </p:sp>
      <p:sp>
        <p:nvSpPr>
          <p:cNvPr id="561" name="Google Shape;561;p61"/>
          <p:cNvSpPr txBox="1">
            <a:spLocks noGrp="1"/>
          </p:cNvSpPr>
          <p:nvPr>
            <p:ph idx="1"/>
          </p:nvPr>
        </p:nvSpPr>
        <p:spPr>
          <a:xfrm>
            <a:off x="654697" y="897431"/>
            <a:ext cx="10937033" cy="5498813"/>
          </a:xfrm>
          <a:prstGeom prst="rect">
            <a:avLst/>
          </a:prstGeom>
          <a:noFill/>
          <a:ln>
            <a:noFill/>
          </a:ln>
        </p:spPr>
        <p:txBody>
          <a:bodyPr spcFirstLastPara="1" wrap="square" lIns="91425" tIns="45700" rIns="91425" bIns="45700" anchor="t" anchorCtr="0">
            <a:noAutofit/>
          </a:bodyPr>
          <a:lstStyle/>
          <a:p>
            <a:pPr marL="0" indent="0">
              <a:lnSpc>
                <a:spcPct val="100000"/>
              </a:lnSpc>
              <a:spcBef>
                <a:spcPts val="0"/>
              </a:spcBef>
              <a:buClr>
                <a:schemeClr val="dk1"/>
              </a:buClr>
              <a:buSzPts val="2800"/>
              <a:buNone/>
            </a:pPr>
            <a:r>
              <a:rPr lang="es-ES" sz="2200" b="1" dirty="0"/>
              <a:t>Tratamiento de convulsiones activas:</a:t>
            </a:r>
            <a:r>
              <a:rPr lang="es-ES" sz="2200" dirty="0"/>
              <a:t> </a:t>
            </a:r>
            <a:endParaRPr lang="es-ES" sz="2200" dirty="0">
              <a:cs typeface="Calibri Light"/>
            </a:endParaRPr>
          </a:p>
          <a:p>
            <a:pPr marL="685800" lvl="1" indent="-228600">
              <a:buSzPts val="2000"/>
            </a:pPr>
            <a:r>
              <a:rPr lang="es-ES" sz="2200" dirty="0"/>
              <a:t>Realice la evaluación ABCDE</a:t>
            </a:r>
            <a:endParaRPr lang="es-ES" sz="2200">
              <a:cs typeface="Calibri Light"/>
            </a:endParaRPr>
          </a:p>
          <a:p>
            <a:pPr marL="685800" lvl="1" indent="-228600">
              <a:buSzPts val="2000"/>
            </a:pPr>
            <a:r>
              <a:rPr lang="es-ES" sz="2200" dirty="0"/>
              <a:t>Mantenga despejada la vía aérea: no coloque nada en la boca</a:t>
            </a:r>
            <a:endParaRPr lang="es-ES" sz="2200">
              <a:cs typeface="Calibri Light"/>
            </a:endParaRPr>
          </a:p>
          <a:p>
            <a:pPr marL="685800" lvl="1" indent="-228600">
              <a:buSzPts val="2000"/>
            </a:pPr>
            <a:r>
              <a:rPr lang="es-ES" sz="2200" dirty="0"/>
              <a:t>Administre oxígeno si sospecha una hipoxemia o convulsiones prolongadas</a:t>
            </a:r>
            <a:endParaRPr lang="es-ES" sz="2200">
              <a:cs typeface="Calibri Light"/>
            </a:endParaRPr>
          </a:p>
          <a:p>
            <a:pPr marL="685800" lvl="1" indent="-228600">
              <a:buSzPts val="2000"/>
            </a:pPr>
            <a:r>
              <a:rPr lang="es-ES" sz="2200" dirty="0"/>
              <a:t>Coloque al paciente de lado</a:t>
            </a:r>
            <a:endParaRPr lang="es-ES" sz="2200">
              <a:cs typeface="Calibri Light"/>
            </a:endParaRPr>
          </a:p>
          <a:p>
            <a:pPr marL="685800" lvl="1" indent="-228600">
              <a:buSzPts val="2000"/>
            </a:pPr>
            <a:r>
              <a:rPr lang="es-ES" sz="2200" dirty="0"/>
              <a:t>Proteja al paciente de mayores daños o lesiones</a:t>
            </a:r>
            <a:endParaRPr lang="es-ES" sz="2200">
              <a:cs typeface="Calibri Light"/>
            </a:endParaRPr>
          </a:p>
          <a:p>
            <a:pPr marL="685800" lvl="1" indent="-228600">
              <a:buSzPts val="2000"/>
            </a:pPr>
            <a:r>
              <a:rPr lang="es-ES" sz="2200" b="1" dirty="0">
                <a:solidFill>
                  <a:schemeClr val="accent2"/>
                </a:solidFill>
              </a:rPr>
              <a:t>Compruebe el nivel de glucosa </a:t>
            </a:r>
            <a:r>
              <a:rPr lang="es-ES" sz="2200" dirty="0"/>
              <a:t>o administre glucosa si no es capaz de comprobarlo</a:t>
            </a:r>
            <a:endParaRPr lang="es-ES" sz="2200">
              <a:cs typeface="Calibri Light"/>
            </a:endParaRPr>
          </a:p>
          <a:p>
            <a:pPr marL="685800" lvl="1" indent="-228600">
              <a:buSzPts val="2000"/>
            </a:pPr>
            <a:r>
              <a:rPr lang="es-ES" sz="2200" dirty="0"/>
              <a:t>Administre una benzodiacepina</a:t>
            </a:r>
            <a:endParaRPr lang="es-ES" sz="2200">
              <a:cs typeface="Calibri Light"/>
            </a:endParaRPr>
          </a:p>
          <a:p>
            <a:pPr marL="685800" lvl="1" indent="-228600">
              <a:buSzPts val="2000"/>
            </a:pPr>
            <a:r>
              <a:rPr lang="es-ES" sz="2200" dirty="0"/>
              <a:t>Si la paciente es una mujer embarazada, adminístrele sulfato de magnesio</a:t>
            </a:r>
            <a:endParaRPr lang="es-ES" sz="2200">
              <a:cs typeface="Calibri Light"/>
            </a:endParaRPr>
          </a:p>
          <a:p>
            <a:pPr lvl="1">
              <a:buSzPts val="2000"/>
            </a:pPr>
            <a:r>
              <a:rPr lang="es-ES" sz="2200" dirty="0"/>
              <a:t>Si no hay respuesta, administre otra dosis</a:t>
            </a:r>
            <a:endParaRPr lang="es-ES" sz="2200" strike="sngStrike" dirty="0">
              <a:solidFill>
                <a:srgbClr val="FF0000"/>
              </a:solidFill>
              <a:cs typeface="Calibri Light"/>
            </a:endParaRPr>
          </a:p>
          <a:p>
            <a:pPr marL="685800" lvl="1" indent="-228600">
              <a:buSzPts val="2000"/>
            </a:pPr>
            <a:r>
              <a:rPr lang="es-ES" sz="2200" dirty="0"/>
              <a:t>Si el paciente no se despierta entre las crisis epilépticas/convulsiones, considere que es una afección potencialmente mortal</a:t>
            </a:r>
            <a:endParaRPr lang="es-ES" sz="2200" dirty="0">
              <a:cs typeface="Calibri Light"/>
            </a:endParaRPr>
          </a:p>
          <a:p>
            <a:pPr marL="1143000" lvl="2" indent="-228600">
              <a:buSzPts val="2000"/>
            </a:pPr>
            <a:r>
              <a:rPr lang="es-ES" sz="2200" dirty="0"/>
              <a:t>Prepare un TRASLADO/TRANSFERENCIA rápido a un proveedor avanzado</a:t>
            </a:r>
            <a:endParaRPr lang="es-ES" sz="2200" dirty="0">
              <a:cs typeface="Calibri Light"/>
            </a:endParaRPr>
          </a:p>
          <a:p>
            <a:pPr marL="685800" lvl="1" indent="-228600">
              <a:buSzPts val="2000"/>
            </a:pPr>
            <a:r>
              <a:rPr lang="es-ES" sz="2200" dirty="0"/>
              <a:t>Si las convulsiones se detienen, coloque al paciente en </a:t>
            </a:r>
            <a:r>
              <a:rPr lang="es-ES" sz="2200" b="1" dirty="0"/>
              <a:t>posición lateral de seguridad</a:t>
            </a:r>
            <a:r>
              <a:rPr lang="es-ES" sz="2200" dirty="0"/>
              <a:t> y vigílelo de cerca</a:t>
            </a:r>
            <a:endParaRPr lang="es-ES" sz="2200" dirty="0">
              <a:cs typeface="Calibri Light"/>
            </a:endParaRPr>
          </a:p>
        </p:txBody>
      </p:sp>
      <p:pic>
        <p:nvPicPr>
          <p:cNvPr id="2" name="Picture 5" descr="A picture containing text, vector graphics&#10;&#10;Description automatically generated">
            <a:extLst>
              <a:ext uri="{FF2B5EF4-FFF2-40B4-BE49-F238E27FC236}">
                <a16:creationId xmlns:a16="http://schemas.microsoft.com/office/drawing/2014/main" id="{1988F429-AA50-7528-FFB1-4FFE228364C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436180" y="36286"/>
            <a:ext cx="3891891" cy="2261456"/>
          </a:xfrm>
          <a:prstGeom prst="rect">
            <a:avLst/>
          </a:prstGeom>
        </p:spPr>
      </p:pic>
      <p:sp>
        <p:nvSpPr>
          <p:cNvPr id="3" name="TextBox 5">
            <a:extLst>
              <a:ext uri="{FF2B5EF4-FFF2-40B4-BE49-F238E27FC236}">
                <a16:creationId xmlns:a16="http://schemas.microsoft.com/office/drawing/2014/main" id="{C9FC62F9-D827-D55E-9923-D94276A88789}"/>
              </a:ext>
            </a:extLst>
          </p:cNvPr>
          <p:cNvSpPr txBox="1"/>
          <p:nvPr/>
        </p:nvSpPr>
        <p:spPr>
          <a:xfrm>
            <a:off x="9979070" y="1933918"/>
            <a:ext cx="2743200" cy="2616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b="1" dirty="0">
                <a:solidFill>
                  <a:srgbClr val="4D5156"/>
                </a:solidFill>
                <a:latin typeface="Arial"/>
                <a:cs typeface="Arial"/>
              </a:rPr>
              <a:t>©</a:t>
            </a:r>
            <a:r>
              <a:rPr lang="en-US" sz="1100" b="1" dirty="0">
                <a:cs typeface="Calibri"/>
              </a:rPr>
              <a:t>WHO/Laerdal Medical</a:t>
            </a:r>
            <a:endParaRPr lang="en-US"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568" name="Google Shape;568;p62"/>
          <p:cNvSpPr txBox="1">
            <a:spLocks noGrp="1"/>
          </p:cNvSpPr>
          <p:nvPr>
            <p:ph type="title"/>
          </p:nvPr>
        </p:nvSpPr>
        <p:spPr>
          <a:xfrm>
            <a:off x="538843" y="24725"/>
            <a:ext cx="10515600" cy="998992"/>
          </a:xfrm>
          <a:prstGeom prst="rect">
            <a:avLst/>
          </a:prstGeom>
          <a:noFill/>
          <a:ln>
            <a:noFill/>
          </a:ln>
        </p:spPr>
        <p:txBody>
          <a:bodyPr spcFirstLastPara="1" wrap="square" lIns="91425" tIns="45700" rIns="91425" bIns="45700" anchor="ctr" anchorCtr="0">
            <a:normAutofit/>
          </a:bodyPr>
          <a:lstStyle/>
          <a:p>
            <a:pPr lvl="0">
              <a:buSzPts val="4400"/>
            </a:pPr>
            <a:r>
              <a:rPr lang="es-MX" dirty="0"/>
              <a:t>Pregunta 4 del libro de ejercicios</a:t>
            </a:r>
            <a:endParaRPr dirty="0"/>
          </a:p>
        </p:txBody>
      </p:sp>
      <p:sp>
        <p:nvSpPr>
          <p:cNvPr id="569" name="Google Shape;569;p62"/>
          <p:cNvSpPr txBox="1">
            <a:spLocks noGrp="1"/>
          </p:cNvSpPr>
          <p:nvPr>
            <p:ph idx="1"/>
          </p:nvPr>
        </p:nvSpPr>
        <p:spPr>
          <a:xfrm>
            <a:off x="838200" y="1300392"/>
            <a:ext cx="9123947" cy="4684065"/>
          </a:xfrm>
          <a:prstGeom prst="rect">
            <a:avLst/>
          </a:prstGeom>
          <a:noFill/>
          <a:ln>
            <a:noFill/>
          </a:ln>
        </p:spPr>
        <p:txBody>
          <a:bodyPr spcFirstLastPara="1" wrap="square" lIns="91425" tIns="45700" rIns="91425" bIns="45700" anchor="t" anchorCtr="0">
            <a:normAutofit/>
          </a:bodyPr>
          <a:lstStyle/>
          <a:p>
            <a:pPr marL="0" lvl="0" indent="0">
              <a:spcBef>
                <a:spcPts val="0"/>
              </a:spcBef>
              <a:buSzPts val="2400"/>
              <a:buNone/>
            </a:pPr>
            <a:r>
              <a:rPr lang="es-MX" sz="2400" dirty="0"/>
              <a:t>Usando la sección anterior del libro de ejercicios, indique lo que haría para tratar a estos pacientes.</a:t>
            </a:r>
            <a:endParaRPr sz="2600" dirty="0"/>
          </a:p>
        </p:txBody>
      </p:sp>
      <p:graphicFrame>
        <p:nvGraphicFramePr>
          <p:cNvPr id="570" name="Google Shape;570;p62"/>
          <p:cNvGraphicFramePr/>
          <p:nvPr>
            <p:extLst>
              <p:ext uri="{D42A27DB-BD31-4B8C-83A1-F6EECF244321}">
                <p14:modId xmlns:p14="http://schemas.microsoft.com/office/powerpoint/2010/main" val="908243320"/>
              </p:ext>
            </p:extLst>
          </p:nvPr>
        </p:nvGraphicFramePr>
        <p:xfrm>
          <a:off x="615820" y="2061882"/>
          <a:ext cx="11103425" cy="4420875"/>
        </p:xfrm>
        <a:graphic>
          <a:graphicData uri="http://schemas.openxmlformats.org/drawingml/2006/table">
            <a:tbl>
              <a:tblPr firstRow="1" bandRow="1">
                <a:noFill/>
                <a:tableStyleId>{802A699F-CB2B-4BC9-A466-33EBB9605DFC}</a:tableStyleId>
              </a:tblPr>
              <a:tblGrid>
                <a:gridCol w="5355775">
                  <a:extLst>
                    <a:ext uri="{9D8B030D-6E8A-4147-A177-3AD203B41FA5}">
                      <a16:colId xmlns:a16="http://schemas.microsoft.com/office/drawing/2014/main" val="20000"/>
                    </a:ext>
                  </a:extLst>
                </a:gridCol>
                <a:gridCol w="5747650">
                  <a:extLst>
                    <a:ext uri="{9D8B030D-6E8A-4147-A177-3AD203B41FA5}">
                      <a16:colId xmlns:a16="http://schemas.microsoft.com/office/drawing/2014/main" val="20001"/>
                    </a:ext>
                  </a:extLst>
                </a:gridCol>
              </a:tblGrid>
              <a:tr h="488925">
                <a:tc>
                  <a:txBody>
                    <a:bodyPr/>
                    <a:lstStyle/>
                    <a:p>
                      <a:pPr marL="0" marR="0" lvl="0" indent="0" algn="l" rtl="0">
                        <a:spcBef>
                          <a:spcPts val="0"/>
                        </a:spcBef>
                        <a:spcAft>
                          <a:spcPts val="0"/>
                        </a:spcAft>
                        <a:buNone/>
                      </a:pPr>
                      <a:r>
                        <a:rPr lang="es-MX" sz="2400" dirty="0"/>
                        <a:t>ALTERACIÓN</a:t>
                      </a:r>
                      <a:endParaRPr sz="2200"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s-MX" sz="2400" dirty="0"/>
                        <a:t>TRATAMIENTO</a:t>
                      </a:r>
                      <a:endParaRPr sz="2200"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1181450">
                <a:tc>
                  <a:txBody>
                    <a:bodyPr/>
                    <a:lstStyle/>
                    <a:p>
                      <a:pPr marL="0" marR="0" lvl="0" indent="0" algn="l" rtl="0">
                        <a:lnSpc>
                          <a:spcPct val="100000"/>
                        </a:lnSpc>
                        <a:spcBef>
                          <a:spcPts val="0"/>
                        </a:spcBef>
                        <a:spcAft>
                          <a:spcPts val="0"/>
                        </a:spcAft>
                        <a:buClr>
                          <a:schemeClr val="dk1"/>
                        </a:buClr>
                        <a:buSzPts val="2000"/>
                        <a:buFont typeface="Calibri"/>
                        <a:buNone/>
                      </a:pPr>
                      <a:r>
                        <a:rPr lang="es-MX" sz="2000" dirty="0"/>
                        <a:t>Un niño de 3 años de edad se presenta con alteración del estado mental y un nivel de glucosa en sangre de 2 </a:t>
                      </a:r>
                      <a:r>
                        <a:rPr lang="es-MX" sz="2000" dirty="0" err="1"/>
                        <a:t>mmol</a:t>
                      </a:r>
                      <a:r>
                        <a:rPr lang="es-MX" sz="2000" dirty="0"/>
                        <a:t>/L.</a:t>
                      </a:r>
                      <a:br>
                        <a:rPr lang="en-US" sz="2000" b="0" dirty="0">
                          <a:latin typeface="Calibri"/>
                          <a:ea typeface="Calibri"/>
                          <a:cs typeface="Calibri"/>
                          <a:sym typeface="Calibri"/>
                        </a:rPr>
                      </a:br>
                      <a:endParaRPr sz="2000" b="0" dirty="0">
                        <a:latin typeface="Calibri"/>
                        <a:ea typeface="Calibri"/>
                        <a:cs typeface="Calibri"/>
                        <a:sym typeface="Calibri"/>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2200"/>
                        <a:t>1. </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1146475">
                <a:tc>
                  <a:txBody>
                    <a:bodyPr/>
                    <a:lstStyle/>
                    <a:p>
                      <a:pPr marL="0" marR="0" lvl="0" indent="0" algn="l" rtl="0">
                        <a:lnSpc>
                          <a:spcPct val="100000"/>
                        </a:lnSpc>
                        <a:spcBef>
                          <a:spcPts val="0"/>
                        </a:spcBef>
                        <a:spcAft>
                          <a:spcPts val="0"/>
                        </a:spcAft>
                        <a:buClr>
                          <a:schemeClr val="dk1"/>
                        </a:buClr>
                        <a:buSzPts val="2000"/>
                        <a:buFont typeface="Calibri"/>
                        <a:buNone/>
                      </a:pPr>
                      <a:r>
                        <a:rPr lang="es-MX" sz="2000" dirty="0"/>
                        <a:t>Una mujer de 25 años de edad es traída con movimientos espasmódicos y usted sospecha una crisis epiléptica/ convulsiones activas.</a:t>
                      </a:r>
                      <a:br>
                        <a:rPr lang="en-US" sz="2000" b="0" dirty="0">
                          <a:latin typeface="Calibri"/>
                          <a:ea typeface="Calibri"/>
                          <a:cs typeface="Calibri"/>
                          <a:sym typeface="Calibri"/>
                        </a:rPr>
                      </a:br>
                      <a:endParaRPr sz="2000" b="0" dirty="0">
                        <a:latin typeface="Calibri"/>
                        <a:ea typeface="Calibri"/>
                        <a:cs typeface="Calibri"/>
                        <a:sym typeface="Calibri"/>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2200"/>
                        <a:t>1.</a:t>
                      </a:r>
                      <a:endParaRPr/>
                    </a:p>
                    <a:p>
                      <a:pPr marL="0" marR="0" lvl="0" indent="0" algn="l" rtl="0">
                        <a:spcBef>
                          <a:spcPts val="0"/>
                        </a:spcBef>
                        <a:spcAft>
                          <a:spcPts val="0"/>
                        </a:spcAft>
                        <a:buNone/>
                      </a:pPr>
                      <a:r>
                        <a:rPr lang="en-US" sz="2200"/>
                        <a:t>2.</a:t>
                      </a:r>
                      <a:endParaRPr/>
                    </a:p>
                    <a:p>
                      <a:pPr marL="0" marR="0" lvl="0" indent="0" algn="l" rtl="0">
                        <a:spcBef>
                          <a:spcPts val="0"/>
                        </a:spcBef>
                        <a:spcAft>
                          <a:spcPts val="0"/>
                        </a:spcAft>
                        <a:buNone/>
                      </a:pPr>
                      <a:r>
                        <a:rPr lang="en-US" sz="2200"/>
                        <a:t>3.</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1146475">
                <a:tc>
                  <a:txBody>
                    <a:bodyPr/>
                    <a:lstStyle/>
                    <a:p>
                      <a:pPr marL="0" marR="0" lvl="0" indent="0" algn="l" rtl="0">
                        <a:lnSpc>
                          <a:spcPct val="100000"/>
                        </a:lnSpc>
                        <a:spcBef>
                          <a:spcPts val="0"/>
                        </a:spcBef>
                        <a:spcAft>
                          <a:spcPts val="0"/>
                        </a:spcAft>
                        <a:buClr>
                          <a:schemeClr val="dk1"/>
                        </a:buClr>
                        <a:buSzPts val="2000"/>
                        <a:buFont typeface="Calibri"/>
                        <a:buNone/>
                      </a:pPr>
                      <a:r>
                        <a:rPr lang="es-MX" sz="2000" dirty="0"/>
                        <a:t>Un hombre de 50 años es traído tras caer de un techo. Tiene cefalea y alteración del estado mental.</a:t>
                      </a:r>
                      <a:br>
                        <a:rPr lang="en-US" sz="2000" b="0" dirty="0">
                          <a:latin typeface="Calibri"/>
                          <a:ea typeface="Calibri"/>
                          <a:cs typeface="Calibri"/>
                          <a:sym typeface="Calibri"/>
                        </a:rPr>
                      </a:br>
                      <a:endParaRPr sz="2000" b="0" dirty="0">
                        <a:latin typeface="Calibri"/>
                        <a:ea typeface="Calibri"/>
                        <a:cs typeface="Calibri"/>
                        <a:sym typeface="Calibri"/>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2200" dirty="0"/>
                        <a:t>1.</a:t>
                      </a:r>
                      <a:endParaRPr dirty="0"/>
                    </a:p>
                    <a:p>
                      <a:pPr marL="0" marR="0" lvl="0" indent="0" algn="l" rtl="0">
                        <a:spcBef>
                          <a:spcPts val="0"/>
                        </a:spcBef>
                        <a:spcAft>
                          <a:spcPts val="0"/>
                        </a:spcAft>
                        <a:buNone/>
                      </a:pPr>
                      <a:r>
                        <a:rPr lang="en-US" sz="2200" dirty="0"/>
                        <a:t>2. </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pic>
        <p:nvPicPr>
          <p:cNvPr id="571" name="Google Shape;571;p62"/>
          <p:cNvPicPr preferRelativeResize="0"/>
          <p:nvPr/>
        </p:nvPicPr>
        <p:blipFill rotWithShape="1">
          <a:blip r:embed="rId3">
            <a:alphaModFix/>
          </a:blip>
          <a:srcRect/>
          <a:stretch/>
        </p:blipFill>
        <p:spPr>
          <a:xfrm>
            <a:off x="9735399" y="80633"/>
            <a:ext cx="2170852" cy="1696758"/>
          </a:xfrm>
          <a:prstGeom prst="rect">
            <a:avLst/>
          </a:prstGeom>
          <a:noFill/>
          <a:ln>
            <a:noFill/>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576"/>
        <p:cNvGrpSpPr/>
        <p:nvPr/>
      </p:nvGrpSpPr>
      <p:grpSpPr>
        <a:xfrm>
          <a:off x="0" y="0"/>
          <a:ext cx="0" cy="0"/>
          <a:chOff x="0" y="0"/>
          <a:chExt cx="0" cy="0"/>
        </a:xfrm>
      </p:grpSpPr>
      <p:sp>
        <p:nvSpPr>
          <p:cNvPr id="577" name="Google Shape;577;p63"/>
          <p:cNvSpPr txBox="1">
            <a:spLocks noGrp="1"/>
          </p:cNvSpPr>
          <p:nvPr>
            <p:ph type="title"/>
          </p:nvPr>
        </p:nvSpPr>
        <p:spPr>
          <a:xfrm>
            <a:off x="571322" y="75130"/>
            <a:ext cx="10515600" cy="727695"/>
          </a:xfrm>
          <a:prstGeom prst="rect">
            <a:avLst/>
          </a:prstGeom>
          <a:noFill/>
          <a:ln>
            <a:noFill/>
          </a:ln>
        </p:spPr>
        <p:txBody>
          <a:bodyPr spcFirstLastPara="1" wrap="square" lIns="91425" tIns="45700" rIns="91425" bIns="45700" anchor="ctr" anchorCtr="0">
            <a:normAutofit/>
          </a:bodyPr>
          <a:lstStyle/>
          <a:p>
            <a:pPr>
              <a:buSzPts val="4400"/>
            </a:pPr>
            <a:r>
              <a:rPr lang="es-MX" dirty="0"/>
              <a:t>Consideraciones especiales en niños</a:t>
            </a:r>
            <a:endParaRPr dirty="0">
              <a:solidFill>
                <a:srgbClr val="7030A0"/>
              </a:solidFill>
            </a:endParaRPr>
          </a:p>
        </p:txBody>
      </p:sp>
      <p:sp>
        <p:nvSpPr>
          <p:cNvPr id="578" name="Google Shape;578;p63"/>
          <p:cNvSpPr txBox="1">
            <a:spLocks noGrp="1"/>
          </p:cNvSpPr>
          <p:nvPr>
            <p:ph idx="1"/>
          </p:nvPr>
        </p:nvSpPr>
        <p:spPr>
          <a:prstGeom prst="rect">
            <a:avLst/>
          </a:prstGeom>
          <a:noFill/>
          <a:ln>
            <a:noFill/>
          </a:ln>
        </p:spPr>
        <p:txBody>
          <a:bodyPr spcFirstLastPara="1" wrap="square" lIns="91425" tIns="45700" rIns="91425" bIns="45700" anchor="t" anchorCtr="0">
            <a:normAutofit/>
          </a:bodyPr>
          <a:lstStyle/>
          <a:p>
            <a:pPr marL="0" indent="0">
              <a:buNone/>
            </a:pPr>
            <a:r>
              <a:rPr lang="es-MX" sz="2400" b="1" dirty="0">
                <a:ea typeface="+mj-lt"/>
                <a:cs typeface="+mj-lt"/>
              </a:rPr>
              <a:t>RECUERDE </a:t>
            </a:r>
            <a:r>
              <a:rPr lang="es-MX" sz="2400" dirty="0">
                <a:ea typeface="+mj-lt"/>
                <a:cs typeface="+mj-lt"/>
              </a:rPr>
              <a:t>que los niños con Estado mental alterado pueden presentar signos leves como dormir más o ser menos interactivos</a:t>
            </a:r>
            <a:endParaRPr lang="es-ES" sz="2400" dirty="0">
              <a:cs typeface="Calibri Light" panose="020F0302020204030204"/>
            </a:endParaRPr>
          </a:p>
          <a:p>
            <a:pPr marL="0" indent="0">
              <a:buNone/>
            </a:pPr>
            <a:endParaRPr lang="es-MX" sz="2400" dirty="0">
              <a:ea typeface="+mj-lt"/>
              <a:cs typeface="+mj-lt"/>
            </a:endParaRPr>
          </a:p>
          <a:p>
            <a:pPr marL="0" indent="0">
              <a:buNone/>
            </a:pPr>
            <a:r>
              <a:rPr lang="es-MX" sz="2400" dirty="0">
                <a:ea typeface="+mj-lt"/>
                <a:cs typeface="+mj-lt"/>
              </a:rPr>
              <a:t>Primero realice el ABCDE, luego busque la causa del estado mental alterado</a:t>
            </a:r>
            <a:endParaRPr lang="es-MX" sz="2400" dirty="0">
              <a:cs typeface="Calibri Light"/>
            </a:endParaRPr>
          </a:p>
          <a:p>
            <a:pPr marL="0" indent="0">
              <a:buNone/>
            </a:pPr>
            <a:endParaRPr lang="es-MX" sz="2400" dirty="0">
              <a:ea typeface="+mj-lt"/>
              <a:cs typeface="+mj-lt"/>
            </a:endParaRPr>
          </a:p>
          <a:p>
            <a:pPr marL="0" indent="0">
              <a:spcBef>
                <a:spcPts val="0"/>
              </a:spcBef>
              <a:buNone/>
            </a:pPr>
            <a:r>
              <a:rPr lang="es-MX" sz="2400" b="1" dirty="0">
                <a:solidFill>
                  <a:schemeClr val="accent2"/>
                </a:solidFill>
                <a:ea typeface="+mj-lt"/>
                <a:cs typeface="+mj-lt"/>
              </a:rPr>
              <a:t>RECUERDE</a:t>
            </a:r>
            <a:r>
              <a:rPr lang="es-MX" sz="2400" dirty="0">
                <a:ea typeface="+mj-lt"/>
                <a:cs typeface="+mj-lt"/>
              </a:rPr>
              <a:t> que los niños muy enfermos o lesionados pueden tener signos vitales normales hasta que se deterioran rápidamente</a:t>
            </a:r>
            <a:endParaRPr sz="2400" dirty="0">
              <a:cs typeface="Calibri Light" panose="020F0302020204030204"/>
            </a:endParaRPr>
          </a:p>
        </p:txBody>
      </p:sp>
      <p:sp>
        <p:nvSpPr>
          <p:cNvPr id="2" name="Rectangle 5">
            <a:extLst>
              <a:ext uri="{FF2B5EF4-FFF2-40B4-BE49-F238E27FC236}">
                <a16:creationId xmlns:a16="http://schemas.microsoft.com/office/drawing/2014/main" id="{21BD20EA-7282-49F6-B070-5AD92D806D3D}"/>
              </a:ext>
            </a:extLst>
          </p:cNvPr>
          <p:cNvSpPr/>
          <p:nvPr/>
        </p:nvSpPr>
        <p:spPr>
          <a:xfrm>
            <a:off x="9982724" y="932199"/>
            <a:ext cx="2002715" cy="2400657"/>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0" b="1" i="0" u="none" strike="noStrike" kern="1200" cap="none" spc="0" normalizeH="0" baseline="0" noProof="0" dirty="0">
                <a:ln w="12700">
                  <a:solidFill>
                    <a:srgbClr val="44546A">
                      <a:satMod val="155000"/>
                    </a:srgbClr>
                  </a:solidFill>
                  <a:prstDash val="solid"/>
                </a:ln>
                <a:solidFill>
                  <a:schemeClr val="accent2"/>
                </a:solidFill>
                <a:effectLst>
                  <a:outerShdw blurRad="41275" dist="20320" dir="1800000" algn="tl" rotWithShape="0">
                    <a:srgbClr val="000000">
                      <a:alpha val="40000"/>
                    </a:srgbClr>
                  </a:outerShdw>
                </a:effectLst>
                <a:uLnTx/>
                <a:uFillTx/>
                <a:latin typeface="Calibri" panose="020F0502020204030204"/>
                <a:ea typeface="+mn-ea"/>
                <a:cs typeface="+mn-cs"/>
              </a:rPr>
              <a:t>!</a:t>
            </a:r>
          </a:p>
        </p:txBody>
      </p:sp>
      <p:pic>
        <p:nvPicPr>
          <p:cNvPr id="3" name="Picture 6" descr="Logo&#10;&#10;Description automatically generated">
            <a:extLst>
              <a:ext uri="{FF2B5EF4-FFF2-40B4-BE49-F238E27FC236}">
                <a16:creationId xmlns:a16="http://schemas.microsoft.com/office/drawing/2014/main" id="{7FD6000A-354A-5725-C052-B2D0D1ED328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27073" y="4499167"/>
            <a:ext cx="2955034" cy="2055590"/>
          </a:xfrm>
          <a:prstGeom prst="rect">
            <a:avLst/>
          </a:prstGeom>
        </p:spPr>
      </p:pic>
      <p:sp>
        <p:nvSpPr>
          <p:cNvPr id="4" name="TextBox 6">
            <a:extLst>
              <a:ext uri="{FF2B5EF4-FFF2-40B4-BE49-F238E27FC236}">
                <a16:creationId xmlns:a16="http://schemas.microsoft.com/office/drawing/2014/main" id="{1507FF7D-C369-E43B-8B83-A38BCCFE3DF7}"/>
              </a:ext>
            </a:extLst>
          </p:cNvPr>
          <p:cNvSpPr txBox="1"/>
          <p:nvPr/>
        </p:nvSpPr>
        <p:spPr>
          <a:xfrm>
            <a:off x="5471398" y="6519085"/>
            <a:ext cx="2743200" cy="2616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b="1" dirty="0">
                <a:solidFill>
                  <a:srgbClr val="4D5156"/>
                </a:solidFill>
                <a:latin typeface="Arial"/>
                <a:cs typeface="Arial"/>
              </a:rPr>
              <a:t>©</a:t>
            </a:r>
            <a:r>
              <a:rPr lang="en-US" sz="1100" b="1" dirty="0">
                <a:cs typeface="Calibri"/>
              </a:rPr>
              <a:t>WHO/Laerdal Medical</a:t>
            </a:r>
            <a:endParaRPr lang="en-US"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sp>
        <p:nvSpPr>
          <p:cNvPr id="586" name="Google Shape;586;p64"/>
          <p:cNvSpPr txBox="1"/>
          <p:nvPr/>
        </p:nvSpPr>
        <p:spPr>
          <a:xfrm>
            <a:off x="724473" y="1657900"/>
            <a:ext cx="7282357" cy="4535422"/>
          </a:xfrm>
          <a:prstGeom prst="rect">
            <a:avLst/>
          </a:prstGeom>
          <a:noFill/>
          <a:ln>
            <a:noFill/>
          </a:ln>
        </p:spPr>
        <p:txBody>
          <a:bodyPr spcFirstLastPara="1" wrap="square" lIns="91425" tIns="45700" rIns="91425" bIns="45700" anchor="t" anchorCtr="0">
            <a:normAutofit/>
          </a:bodyPr>
          <a:lstStyle/>
          <a:p>
            <a:pPr lvl="0">
              <a:lnSpc>
                <a:spcPct val="90000"/>
              </a:lnSpc>
              <a:buClr>
                <a:schemeClr val="dk1"/>
              </a:buClr>
              <a:buSzPts val="2800"/>
            </a:pPr>
            <a:r>
              <a:rPr lang="es-MX" sz="2400" dirty="0">
                <a:latin typeface="Calibri Light"/>
                <a:cs typeface="Calibri Light"/>
              </a:rPr>
              <a:t>La </a:t>
            </a:r>
            <a:r>
              <a:rPr lang="es-MX" sz="2400" b="1" dirty="0">
                <a:latin typeface="Calibri Light"/>
                <a:cs typeface="Calibri Light"/>
              </a:rPr>
              <a:t>hipoglucemia</a:t>
            </a:r>
          </a:p>
          <a:p>
            <a:pPr marL="457200" lvl="0" indent="-457200">
              <a:lnSpc>
                <a:spcPct val="90000"/>
              </a:lnSpc>
              <a:buClr>
                <a:schemeClr val="dk1"/>
              </a:buClr>
              <a:buSzPts val="2800"/>
              <a:buFont typeface="Arial" panose="020B0604020202020204" pitchFamily="34" charset="0"/>
              <a:buChar char="•"/>
            </a:pPr>
            <a:r>
              <a:rPr lang="es-MX" sz="2400" dirty="0">
                <a:latin typeface="Calibri Light"/>
                <a:cs typeface="Calibri Light"/>
              </a:rPr>
              <a:t>Ocurre con frecuencia en los niños muy enfermos</a:t>
            </a:r>
          </a:p>
          <a:p>
            <a:pPr marL="457200" lvl="0" indent="-457200">
              <a:lnSpc>
                <a:spcPct val="90000"/>
              </a:lnSpc>
              <a:buClr>
                <a:schemeClr val="dk1"/>
              </a:buClr>
              <a:buSzPts val="2800"/>
              <a:buFont typeface="Arial" panose="020B0604020202020204" pitchFamily="34" charset="0"/>
              <a:buChar char="•"/>
            </a:pPr>
            <a:r>
              <a:rPr lang="es-MX" sz="2400" dirty="0">
                <a:latin typeface="Calibri Light"/>
                <a:cs typeface="Calibri Light"/>
              </a:rPr>
              <a:t>Es una causa común de EMA en los niños</a:t>
            </a:r>
          </a:p>
          <a:p>
            <a:pPr marL="457200" indent="-457200">
              <a:lnSpc>
                <a:spcPct val="90000"/>
              </a:lnSpc>
              <a:buClr>
                <a:schemeClr val="dk1"/>
              </a:buClr>
              <a:buSzPts val="2800"/>
              <a:buFont typeface="Arial" panose="020B0604020202020204" pitchFamily="34" charset="0"/>
              <a:buChar char="•"/>
            </a:pPr>
            <a:r>
              <a:rPr lang="es-MX" sz="2400" b="1" dirty="0">
                <a:solidFill>
                  <a:schemeClr val="accent2"/>
                </a:solidFill>
                <a:latin typeface="Calibri Light"/>
                <a:cs typeface="Calibri Light"/>
              </a:rPr>
              <a:t>Compruebe el nivel de glucosa </a:t>
            </a:r>
            <a:r>
              <a:rPr lang="es-MX" sz="2400" dirty="0">
                <a:latin typeface="Calibri Light"/>
                <a:cs typeface="Calibri Light"/>
              </a:rPr>
              <a:t>en la sangre en todo niño que presente EMA</a:t>
            </a:r>
          </a:p>
          <a:p>
            <a:pPr lvl="0">
              <a:lnSpc>
                <a:spcPct val="90000"/>
              </a:lnSpc>
              <a:buClr>
                <a:schemeClr val="dk1"/>
              </a:buClr>
              <a:buSzPts val="2800"/>
            </a:pPr>
            <a:endParaRPr lang="es-MX" sz="2400" dirty="0">
              <a:latin typeface="Calibri Light"/>
              <a:cs typeface="Calibri Light"/>
            </a:endParaRPr>
          </a:p>
          <a:p>
            <a:pPr lvl="0">
              <a:lnSpc>
                <a:spcPct val="90000"/>
              </a:lnSpc>
              <a:buClr>
                <a:schemeClr val="dk1"/>
              </a:buClr>
              <a:buSzPts val="2800"/>
            </a:pPr>
            <a:r>
              <a:rPr lang="es-MX" sz="2400" dirty="0">
                <a:latin typeface="Calibri Light"/>
                <a:cs typeface="Calibri Light"/>
              </a:rPr>
              <a:t>La</a:t>
            </a:r>
            <a:r>
              <a:rPr lang="es-MX" sz="2400" b="1" dirty="0">
                <a:latin typeface="Calibri Light"/>
                <a:cs typeface="Calibri Light"/>
              </a:rPr>
              <a:t> hipoxemia</a:t>
            </a:r>
          </a:p>
          <a:p>
            <a:pPr marL="457200" indent="-457200">
              <a:lnSpc>
                <a:spcPct val="90000"/>
              </a:lnSpc>
              <a:buClr>
                <a:schemeClr val="dk1"/>
              </a:buClr>
              <a:buSzPts val="2800"/>
              <a:buFont typeface="Arial" panose="020B0604020202020204" pitchFamily="34" charset="0"/>
              <a:buChar char="•"/>
            </a:pPr>
            <a:r>
              <a:rPr lang="es-MX" sz="2400" dirty="0">
                <a:latin typeface="Calibri Light"/>
                <a:cs typeface="Calibri Light"/>
              </a:rPr>
              <a:t>Puede ocurrir a causa de muchas afecciones</a:t>
            </a:r>
          </a:p>
          <a:p>
            <a:pPr marL="457200" indent="-457200">
              <a:lnSpc>
                <a:spcPct val="90000"/>
              </a:lnSpc>
              <a:buSzPts val="2800"/>
              <a:buFont typeface="Arial" panose="020B0604020202020204" pitchFamily="34" charset="0"/>
              <a:buChar char="•"/>
            </a:pPr>
            <a:r>
              <a:rPr lang="es-MX" sz="2400" dirty="0">
                <a:latin typeface="Calibri Light"/>
                <a:cs typeface="Calibri Light"/>
              </a:rPr>
              <a:t>Por ejemplo: infecciones respiratorias y estado de choque</a:t>
            </a:r>
          </a:p>
          <a:p>
            <a:pPr marL="457200" lvl="0" indent="-457200">
              <a:lnSpc>
                <a:spcPct val="90000"/>
              </a:lnSpc>
              <a:buClr>
                <a:schemeClr val="dk1"/>
              </a:buClr>
              <a:buSzPts val="2800"/>
              <a:buFont typeface="Arial" panose="020B0604020202020204" pitchFamily="34" charset="0"/>
              <a:buChar char="•"/>
            </a:pPr>
            <a:r>
              <a:rPr lang="es-MX" sz="2400" dirty="0">
                <a:latin typeface="Calibri Light"/>
                <a:cs typeface="Calibri Light"/>
              </a:rPr>
              <a:t>La hipoxemia es algo a tener presente en los recién nacidos</a:t>
            </a:r>
            <a:endParaRPr sz="2400" dirty="0">
              <a:latin typeface="Calibri Light"/>
              <a:cs typeface="Calibri Light"/>
            </a:endParaRPr>
          </a:p>
        </p:txBody>
      </p:sp>
      <p:sp>
        <p:nvSpPr>
          <p:cNvPr id="5" name="Google Shape;577;p63">
            <a:extLst>
              <a:ext uri="{FF2B5EF4-FFF2-40B4-BE49-F238E27FC236}">
                <a16:creationId xmlns:a16="http://schemas.microsoft.com/office/drawing/2014/main" id="{5BCC2C6A-49CC-3081-EFEB-AC95D7BB46D1}"/>
              </a:ext>
            </a:extLst>
          </p:cNvPr>
          <p:cNvSpPr txBox="1">
            <a:spLocks noGrp="1"/>
          </p:cNvSpPr>
          <p:nvPr>
            <p:ph type="title"/>
          </p:nvPr>
        </p:nvSpPr>
        <p:spPr>
          <a:xfrm>
            <a:off x="571322" y="220273"/>
            <a:ext cx="10515600" cy="727695"/>
          </a:xfrm>
          <a:prstGeom prst="rect">
            <a:avLst/>
          </a:prstGeom>
          <a:noFill/>
          <a:ln>
            <a:noFill/>
          </a:ln>
        </p:spPr>
        <p:txBody>
          <a:bodyPr spcFirstLastPara="1" wrap="square" lIns="91425" tIns="45700" rIns="91425" bIns="45700" anchor="ctr" anchorCtr="0">
            <a:normAutofit/>
          </a:bodyPr>
          <a:lstStyle/>
          <a:p>
            <a:pPr>
              <a:buSzPts val="4400"/>
            </a:pPr>
            <a:r>
              <a:rPr lang="es-MX" dirty="0"/>
              <a:t>Consideraciones especiales en niños</a:t>
            </a:r>
            <a:endParaRPr dirty="0">
              <a:solidFill>
                <a:srgbClr val="7030A0"/>
              </a:solidFill>
            </a:endParaRPr>
          </a:p>
        </p:txBody>
      </p:sp>
      <p:pic>
        <p:nvPicPr>
          <p:cNvPr id="6" name="Picture 3">
            <a:extLst>
              <a:ext uri="{FF2B5EF4-FFF2-40B4-BE49-F238E27FC236}">
                <a16:creationId xmlns:a16="http://schemas.microsoft.com/office/drawing/2014/main" id="{F908538E-73BD-B170-B907-36F912C5FACC}"/>
              </a:ext>
            </a:extLst>
          </p:cNvPr>
          <p:cNvPicPr>
            <a:picLocks noChangeAspect="1"/>
          </p:cNvPicPr>
          <p:nvPr/>
        </p:nvPicPr>
        <p:blipFill>
          <a:blip r:embed="rId3"/>
          <a:stretch>
            <a:fillRect/>
          </a:stretch>
        </p:blipFill>
        <p:spPr>
          <a:xfrm>
            <a:off x="8623925" y="1733559"/>
            <a:ext cx="2761959" cy="2749231"/>
          </a:xfrm>
          <a:prstGeom prst="rect">
            <a:avLst/>
          </a:prstGeom>
        </p:spPr>
      </p:pic>
      <p:sp>
        <p:nvSpPr>
          <p:cNvPr id="7" name="TextBox 1">
            <a:extLst>
              <a:ext uri="{FF2B5EF4-FFF2-40B4-BE49-F238E27FC236}">
                <a16:creationId xmlns:a16="http://schemas.microsoft.com/office/drawing/2014/main" id="{20FD1524-A712-33C3-964C-5F0BB8402B0D}"/>
              </a:ext>
            </a:extLst>
          </p:cNvPr>
          <p:cNvSpPr txBox="1"/>
          <p:nvPr/>
        </p:nvSpPr>
        <p:spPr>
          <a:xfrm>
            <a:off x="9925930" y="4482790"/>
            <a:ext cx="1763486" cy="2616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b="1" dirty="0">
                <a:solidFill>
                  <a:srgbClr val="4D5156"/>
                </a:solidFill>
                <a:latin typeface="Arial"/>
              </a:rPr>
              <a:t>©</a:t>
            </a:r>
            <a:r>
              <a:rPr lang="en-US" sz="1100" b="1" dirty="0"/>
              <a:t>WHO/Laerdal Medical</a:t>
            </a:r>
            <a:endParaRPr lang="en-US"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591"/>
        <p:cNvGrpSpPr/>
        <p:nvPr/>
      </p:nvGrpSpPr>
      <p:grpSpPr>
        <a:xfrm>
          <a:off x="0" y="0"/>
          <a:ext cx="0" cy="0"/>
          <a:chOff x="0" y="0"/>
          <a:chExt cx="0" cy="0"/>
        </a:xfrm>
      </p:grpSpPr>
      <p:sp>
        <p:nvSpPr>
          <p:cNvPr id="593" name="Google Shape;593;p65"/>
          <p:cNvSpPr txBox="1"/>
          <p:nvPr/>
        </p:nvSpPr>
        <p:spPr>
          <a:xfrm>
            <a:off x="847271" y="1373188"/>
            <a:ext cx="4550047" cy="4680273"/>
          </a:xfrm>
          <a:prstGeom prst="rect">
            <a:avLst/>
          </a:prstGeom>
          <a:noFill/>
          <a:ln>
            <a:noFill/>
          </a:ln>
        </p:spPr>
        <p:txBody>
          <a:bodyPr spcFirstLastPara="1" wrap="square" lIns="91425" tIns="45700" rIns="91425" bIns="45700" anchor="t" anchorCtr="0">
            <a:normAutofit/>
          </a:bodyPr>
          <a:lstStyle/>
          <a:p>
            <a:pPr>
              <a:lnSpc>
                <a:spcPct val="90000"/>
              </a:lnSpc>
              <a:buClr>
                <a:schemeClr val="dk1"/>
              </a:buClr>
              <a:buSzPts val="2800"/>
            </a:pPr>
            <a:r>
              <a:rPr lang="es-MX" sz="2400" b="1" u="sng" dirty="0">
                <a:solidFill>
                  <a:schemeClr val="tx1"/>
                </a:solidFill>
                <a:latin typeface="Calibri Light"/>
                <a:cs typeface="Calibri Light"/>
              </a:rPr>
              <a:t>Hipertermia</a:t>
            </a:r>
            <a:r>
              <a:rPr lang="es-MX" sz="2400" b="1" dirty="0">
                <a:solidFill>
                  <a:schemeClr val="tx1"/>
                </a:solidFill>
                <a:latin typeface="Calibri Light"/>
                <a:cs typeface="Calibri Light"/>
              </a:rPr>
              <a:t> </a:t>
            </a:r>
            <a:r>
              <a:rPr lang="es-MX" sz="2400" dirty="0">
                <a:solidFill>
                  <a:schemeClr val="tx1"/>
                </a:solidFill>
                <a:latin typeface="Calibri Light"/>
                <a:cs typeface="Calibri Light"/>
              </a:rPr>
              <a:t>con EMA</a:t>
            </a:r>
          </a:p>
          <a:p>
            <a:pPr marL="457200" lvl="0" indent="-457200">
              <a:lnSpc>
                <a:spcPct val="90000"/>
              </a:lnSpc>
              <a:buClr>
                <a:schemeClr val="dk1"/>
              </a:buClr>
              <a:buSzPts val="2800"/>
              <a:buFont typeface="Arial" panose="020B0604020202020204" pitchFamily="34" charset="0"/>
              <a:buChar char="•"/>
            </a:pPr>
            <a:r>
              <a:rPr lang="es-MX" sz="2400" dirty="0">
                <a:latin typeface="Calibri Light"/>
                <a:cs typeface="Calibri Light"/>
              </a:rPr>
              <a:t>Infección</a:t>
            </a:r>
          </a:p>
          <a:p>
            <a:pPr marL="457200" lvl="0" indent="-457200">
              <a:lnSpc>
                <a:spcPct val="90000"/>
              </a:lnSpc>
              <a:buClr>
                <a:schemeClr val="dk1"/>
              </a:buClr>
              <a:buSzPts val="2800"/>
              <a:buFont typeface="Arial" panose="020B0604020202020204" pitchFamily="34" charset="0"/>
              <a:buChar char="•"/>
            </a:pPr>
            <a:r>
              <a:rPr lang="es-MX" sz="2400" dirty="0">
                <a:latin typeface="Calibri Light"/>
                <a:cs typeface="Calibri Light"/>
              </a:rPr>
              <a:t>Una exposición excesiva al calor</a:t>
            </a:r>
          </a:p>
          <a:p>
            <a:pPr marL="457200" lvl="0" indent="-457200">
              <a:lnSpc>
                <a:spcPct val="90000"/>
              </a:lnSpc>
              <a:buClr>
                <a:schemeClr val="dk1"/>
              </a:buClr>
              <a:buSzPts val="2800"/>
              <a:buFont typeface="Arial" panose="020B0604020202020204" pitchFamily="34" charset="0"/>
              <a:buChar char="•"/>
            </a:pPr>
            <a:r>
              <a:rPr lang="es-MX" sz="2400" dirty="0">
                <a:latin typeface="Calibri Light"/>
                <a:cs typeface="Calibri Light"/>
              </a:rPr>
              <a:t>Ejercicio</a:t>
            </a:r>
          </a:p>
          <a:p>
            <a:pPr marL="457200" lvl="0" indent="-457200">
              <a:lnSpc>
                <a:spcPct val="90000"/>
              </a:lnSpc>
              <a:buClr>
                <a:schemeClr val="dk1"/>
              </a:buClr>
              <a:buSzPts val="2800"/>
              <a:buFont typeface="Arial" panose="020B0604020202020204" pitchFamily="34" charset="0"/>
              <a:buChar char="•"/>
            </a:pPr>
            <a:r>
              <a:rPr lang="es-MX" sz="2400" dirty="0">
                <a:latin typeface="Calibri Light"/>
                <a:cs typeface="Calibri Light"/>
              </a:rPr>
              <a:t>Crisis epiléptica/convulsiones</a:t>
            </a:r>
          </a:p>
          <a:p>
            <a:pPr marL="457200" lvl="0" indent="-457200">
              <a:lnSpc>
                <a:spcPct val="90000"/>
              </a:lnSpc>
              <a:buClr>
                <a:schemeClr val="dk1"/>
              </a:buClr>
              <a:buSzPts val="2800"/>
              <a:buFont typeface="Arial" panose="020B0604020202020204" pitchFamily="34" charset="0"/>
              <a:buChar char="•"/>
            </a:pPr>
            <a:r>
              <a:rPr lang="es-MX" sz="2400" dirty="0">
                <a:latin typeface="Calibri Light"/>
                <a:cs typeface="Calibri Light"/>
              </a:rPr>
              <a:t>Desequilibrio hormonal </a:t>
            </a:r>
          </a:p>
          <a:p>
            <a:pPr marL="457200" lvl="0" indent="-457200">
              <a:lnSpc>
                <a:spcPct val="90000"/>
              </a:lnSpc>
              <a:buClr>
                <a:schemeClr val="dk1"/>
              </a:buClr>
              <a:buSzPts val="2800"/>
              <a:buFont typeface="Arial" panose="020B0604020202020204" pitchFamily="34" charset="0"/>
              <a:buChar char="•"/>
            </a:pPr>
            <a:r>
              <a:rPr lang="es-MX" sz="2400" dirty="0">
                <a:latin typeface="Calibri Light"/>
                <a:cs typeface="Calibri Light"/>
              </a:rPr>
              <a:t>Venenos</a:t>
            </a:r>
            <a:endParaRPr sz="2400" dirty="0">
              <a:latin typeface="Calibri Light"/>
              <a:cs typeface="Calibri Light"/>
            </a:endParaRPr>
          </a:p>
        </p:txBody>
      </p:sp>
      <p:sp>
        <p:nvSpPr>
          <p:cNvPr id="596" name="Google Shape;596;p65"/>
          <p:cNvSpPr/>
          <p:nvPr/>
        </p:nvSpPr>
        <p:spPr>
          <a:xfrm>
            <a:off x="5570621" y="1302179"/>
            <a:ext cx="6096000" cy="3785611"/>
          </a:xfrm>
          <a:prstGeom prst="rect">
            <a:avLst/>
          </a:prstGeom>
          <a:noFill/>
          <a:ln>
            <a:noFill/>
          </a:ln>
        </p:spPr>
        <p:txBody>
          <a:bodyPr spcFirstLastPara="1" wrap="square" lIns="91425" tIns="45700" rIns="91425" bIns="45700" anchor="t" anchorCtr="0">
            <a:spAutoFit/>
          </a:bodyPr>
          <a:lstStyle/>
          <a:p>
            <a:r>
              <a:rPr lang="es-MX" sz="2400" b="1" u="sng" dirty="0">
                <a:solidFill>
                  <a:schemeClr val="tx1"/>
                </a:solidFill>
                <a:latin typeface="Calibri Light"/>
                <a:cs typeface="Calibri Light"/>
              </a:rPr>
              <a:t>Hipotermia</a:t>
            </a:r>
            <a:r>
              <a:rPr lang="es-MX" sz="2400" dirty="0">
                <a:solidFill>
                  <a:schemeClr val="tx1"/>
                </a:solidFill>
                <a:latin typeface="Calibri Light"/>
                <a:cs typeface="Calibri Light"/>
              </a:rPr>
              <a:t> con EMA</a:t>
            </a:r>
          </a:p>
          <a:p>
            <a:pPr marL="457200" lvl="0" indent="-457200">
              <a:buFont typeface="Arial" panose="020B0604020202020204" pitchFamily="34" charset="0"/>
              <a:buChar char="•"/>
            </a:pPr>
            <a:r>
              <a:rPr lang="es-MX" sz="2400" dirty="0">
                <a:latin typeface="Calibri Light"/>
                <a:cs typeface="Calibri Light"/>
              </a:rPr>
              <a:t>Sugiere infección, especialmente en los lactantes</a:t>
            </a:r>
          </a:p>
          <a:p>
            <a:pPr marL="457200" lvl="0" indent="-457200">
              <a:buFont typeface="Arial" panose="020B0604020202020204" pitchFamily="34" charset="0"/>
              <a:buChar char="•"/>
            </a:pPr>
            <a:r>
              <a:rPr lang="es-MX" sz="2400" dirty="0">
                <a:latin typeface="Calibri Light"/>
                <a:cs typeface="Calibri Light"/>
              </a:rPr>
              <a:t>Intoxicación por drogas</a:t>
            </a:r>
          </a:p>
          <a:p>
            <a:pPr marL="457200" indent="-457200">
              <a:buFont typeface="Arial" panose="020B0604020202020204" pitchFamily="34" charset="0"/>
              <a:buChar char="•"/>
            </a:pPr>
            <a:r>
              <a:rPr lang="es-MX" sz="2400" dirty="0">
                <a:latin typeface="Calibri Light"/>
                <a:cs typeface="Calibri Light"/>
              </a:rPr>
              <a:t>Exposición al frío</a:t>
            </a:r>
          </a:p>
          <a:p>
            <a:pPr marL="457200" lvl="0" indent="-457200">
              <a:buFont typeface="Arial" panose="020B0604020202020204" pitchFamily="34" charset="0"/>
              <a:buChar char="•"/>
            </a:pPr>
            <a:r>
              <a:rPr lang="es-MX" sz="2400" dirty="0">
                <a:latin typeface="Calibri Light"/>
                <a:cs typeface="Calibri Light"/>
              </a:rPr>
              <a:t>Desequilibrio hormonal</a:t>
            </a:r>
            <a:endParaRPr lang="es-MX" dirty="0">
              <a:latin typeface="Calibri Light"/>
              <a:cs typeface="Calibri Light"/>
            </a:endParaRPr>
          </a:p>
          <a:p>
            <a:pPr marL="457200" lvl="0" indent="-457200">
              <a:buFont typeface="Arial" panose="020B0604020202020204" pitchFamily="34" charset="0"/>
              <a:buChar char="•"/>
            </a:pPr>
            <a:r>
              <a:rPr lang="es-MX" sz="2400" dirty="0">
                <a:latin typeface="Calibri Light"/>
                <a:cs typeface="Calibri Light"/>
              </a:rPr>
              <a:t>Los bebés pequeños son más sensibles a las variaciones de temperatura</a:t>
            </a:r>
          </a:p>
          <a:p>
            <a:pPr marL="742950" lvl="8" indent="-228600">
              <a:buFont typeface="Arial" panose="020B0604020202020204" pitchFamily="34" charset="0"/>
              <a:buChar char="•"/>
            </a:pPr>
            <a:r>
              <a:rPr lang="es-MX" sz="2400" dirty="0">
                <a:latin typeface="Calibri Light"/>
                <a:cs typeface="Calibri Light"/>
              </a:rPr>
              <a:t>Use mantas, gorro, y aplique el contacto piel a piel con su familiar</a:t>
            </a:r>
            <a:endParaRPr sz="2400" b="0" i="0" u="none" strike="noStrike" cap="none" dirty="0">
              <a:solidFill>
                <a:schemeClr val="dk1"/>
              </a:solidFill>
              <a:latin typeface="Calibri Light"/>
              <a:ea typeface="Calibri"/>
              <a:cs typeface="Calibri Light"/>
            </a:endParaRPr>
          </a:p>
        </p:txBody>
      </p:sp>
      <p:sp>
        <p:nvSpPr>
          <p:cNvPr id="5" name="Google Shape;577;p63">
            <a:extLst>
              <a:ext uri="{FF2B5EF4-FFF2-40B4-BE49-F238E27FC236}">
                <a16:creationId xmlns:a16="http://schemas.microsoft.com/office/drawing/2014/main" id="{DE79BDDB-AF29-44DC-99B3-D18C88FB1B3E}"/>
              </a:ext>
            </a:extLst>
          </p:cNvPr>
          <p:cNvSpPr txBox="1">
            <a:spLocks/>
          </p:cNvSpPr>
          <p:nvPr/>
        </p:nvSpPr>
        <p:spPr>
          <a:xfrm>
            <a:off x="571322" y="220273"/>
            <a:ext cx="10515600" cy="727695"/>
          </a:xfrm>
          <a:prstGeom prst="rect">
            <a:avLst/>
          </a:prstGeom>
          <a:noFill/>
          <a:ln>
            <a:noFill/>
          </a:ln>
        </p:spPr>
        <p:txBody>
          <a:bodyPr spcFirstLastPara="1" vert="horz" wrap="square" lIns="91425" tIns="45700" rIns="91425" bIns="45700" rtlCol="0" anchor="ctr" anchorCtr="0">
            <a:normAutofit/>
          </a:bodyPr>
          <a:lstStyle>
            <a:lvl1pPr algn="l" defTabSz="914400" rtl="0" eaLnBrk="1" latinLnBrk="0" hangingPunct="1">
              <a:lnSpc>
                <a:spcPct val="90000"/>
              </a:lnSpc>
              <a:spcBef>
                <a:spcPct val="0"/>
              </a:spcBef>
              <a:buNone/>
              <a:defRPr sz="4000" b="1" kern="1200">
                <a:solidFill>
                  <a:srgbClr val="002060"/>
                </a:solidFill>
                <a:latin typeface="+mn-lt"/>
                <a:ea typeface="+mj-ea"/>
                <a:cs typeface="+mj-cs"/>
              </a:defRPr>
            </a:lvl1pPr>
          </a:lstStyle>
          <a:p>
            <a:pPr>
              <a:buClrTx/>
              <a:buSzPts val="4400"/>
              <a:buFontTx/>
            </a:pPr>
            <a:r>
              <a:rPr lang="es-MX" dirty="0"/>
              <a:t>Consideraciones especiales en niños</a:t>
            </a:r>
            <a:endParaRPr lang="es-MX" dirty="0">
              <a:solidFill>
                <a:srgbClr val="7030A0"/>
              </a:solidFill>
            </a:endParaRPr>
          </a:p>
        </p:txBody>
      </p:sp>
      <p:pic>
        <p:nvPicPr>
          <p:cNvPr id="6" name="Picture 2">
            <a:extLst>
              <a:ext uri="{FF2B5EF4-FFF2-40B4-BE49-F238E27FC236}">
                <a16:creationId xmlns:a16="http://schemas.microsoft.com/office/drawing/2014/main" id="{5067DBEC-4F36-F3FE-2ED1-0734B102887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25036" y="3901987"/>
            <a:ext cx="3571790" cy="2491557"/>
          </a:xfrm>
          <a:prstGeom prst="rect">
            <a:avLst/>
          </a:prstGeom>
        </p:spPr>
      </p:pic>
      <p:sp>
        <p:nvSpPr>
          <p:cNvPr id="7" name="TextBox 3">
            <a:extLst>
              <a:ext uri="{FF2B5EF4-FFF2-40B4-BE49-F238E27FC236}">
                <a16:creationId xmlns:a16="http://schemas.microsoft.com/office/drawing/2014/main" id="{6B29F3C5-2F5A-F417-DB14-31240A3831E1}"/>
              </a:ext>
            </a:extLst>
          </p:cNvPr>
          <p:cNvSpPr txBox="1"/>
          <p:nvPr/>
        </p:nvSpPr>
        <p:spPr>
          <a:xfrm>
            <a:off x="3943818" y="6360533"/>
            <a:ext cx="1763486" cy="2616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b="1" dirty="0">
                <a:solidFill>
                  <a:srgbClr val="4D5156"/>
                </a:solidFill>
                <a:latin typeface="Arial"/>
              </a:rPr>
              <a:t>©</a:t>
            </a:r>
            <a:r>
              <a:rPr lang="en-US" sz="1100" b="1" dirty="0"/>
              <a:t>WHO/Laerdal Medical</a:t>
            </a:r>
            <a:endParaRPr lang="en-US"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602343" y="1345974"/>
            <a:ext cx="8942428" cy="4790323"/>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spcBef>
                <a:spcPts val="0"/>
              </a:spcBef>
              <a:buNone/>
            </a:pPr>
            <a:r>
              <a:rPr lang="es-MX" sz="2400" b="1" dirty="0">
                <a:latin typeface="Calibri Light"/>
                <a:cs typeface="Calibri Light"/>
              </a:rPr>
              <a:t>Las crisis epilépticas/convulsiones</a:t>
            </a:r>
            <a:r>
              <a:rPr lang="es-MX" sz="2400" dirty="0">
                <a:latin typeface="Calibri Light"/>
                <a:cs typeface="Calibri Light"/>
              </a:rPr>
              <a:t> </a:t>
            </a:r>
          </a:p>
          <a:p>
            <a:pPr lvl="1"/>
            <a:r>
              <a:rPr lang="es-MX" dirty="0">
                <a:latin typeface="Calibri Light"/>
                <a:cs typeface="Calibri Light"/>
              </a:rPr>
              <a:t>Pueden sugerir infección, hipoglucemia o hiponatremia </a:t>
            </a:r>
          </a:p>
          <a:p>
            <a:pPr lvl="1"/>
            <a:r>
              <a:rPr lang="es-MX" dirty="0">
                <a:latin typeface="Calibri Light"/>
                <a:cs typeface="Calibri Light"/>
              </a:rPr>
              <a:t>No demore el tratamiento con antibióticos en pacientes en que se sospeche una infección bacteriana grave</a:t>
            </a:r>
          </a:p>
          <a:p>
            <a:pPr lvl="1"/>
            <a:r>
              <a:rPr lang="es-MX" dirty="0">
                <a:latin typeface="Calibri Light"/>
                <a:cs typeface="Calibri Light"/>
              </a:rPr>
              <a:t>Siempre considere la posibilidad de traumatismo</a:t>
            </a:r>
            <a:endParaRPr lang="en-US" dirty="0">
              <a:latin typeface="Calibri Light"/>
              <a:cs typeface="Calibri Light"/>
            </a:endParaRPr>
          </a:p>
          <a:p>
            <a:pPr lvl="1"/>
            <a:endParaRPr lang="es-MX" dirty="0">
              <a:latin typeface="Calibri Light"/>
              <a:cs typeface="Calibri Light"/>
            </a:endParaRPr>
          </a:p>
          <a:p>
            <a:pPr marL="0" indent="0">
              <a:buNone/>
            </a:pPr>
            <a:r>
              <a:rPr lang="es-MX" sz="2400" b="1" dirty="0">
                <a:latin typeface="Calibri Light"/>
                <a:cs typeface="Calibri Light"/>
              </a:rPr>
              <a:t>La infección en el cerebro o alrededor de este </a:t>
            </a:r>
          </a:p>
          <a:p>
            <a:pPr lvl="1"/>
            <a:r>
              <a:rPr lang="es-MX" b="1" dirty="0">
                <a:latin typeface="Calibri Light"/>
                <a:cs typeface="Calibri Light"/>
              </a:rPr>
              <a:t>Observe </a:t>
            </a:r>
            <a:r>
              <a:rPr lang="es-MX" dirty="0">
                <a:latin typeface="Calibri Light"/>
                <a:cs typeface="Calibri Light"/>
              </a:rPr>
              <a:t>si la fontanela no está abultada o inflamada (en un niño menor de 1 año)</a:t>
            </a:r>
          </a:p>
          <a:p>
            <a:pPr lvl="1"/>
            <a:r>
              <a:rPr lang="es-MX" b="1" dirty="0">
                <a:latin typeface="Calibri Light"/>
                <a:cs typeface="Calibri Light"/>
              </a:rPr>
              <a:t>Observe </a:t>
            </a:r>
            <a:r>
              <a:rPr lang="es-MX" dirty="0">
                <a:latin typeface="Calibri Light"/>
                <a:cs typeface="Calibri Light"/>
              </a:rPr>
              <a:t>si el niño presenta una erupción en las piernas y el abdomen inferior</a:t>
            </a:r>
          </a:p>
          <a:p>
            <a:pPr lvl="1"/>
            <a:r>
              <a:rPr lang="es-MX" dirty="0">
                <a:latin typeface="Calibri Light"/>
                <a:cs typeface="Calibri Light"/>
              </a:rPr>
              <a:t>No demore el tratamiento con antibióticos en niños en que se sospeche una infección bacteriana grave</a:t>
            </a: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016698" y="3950834"/>
            <a:ext cx="1315144" cy="1775280"/>
          </a:xfrm>
          <a:prstGeom prst="rect">
            <a:avLst/>
          </a:prstGeom>
        </p:spPr>
      </p:pic>
      <p:sp>
        <p:nvSpPr>
          <p:cNvPr id="8" name="Google Shape;577;p63">
            <a:extLst>
              <a:ext uri="{FF2B5EF4-FFF2-40B4-BE49-F238E27FC236}">
                <a16:creationId xmlns:a16="http://schemas.microsoft.com/office/drawing/2014/main" id="{3F5E5367-D95C-53B0-1874-3447C5E85DCE}"/>
              </a:ext>
            </a:extLst>
          </p:cNvPr>
          <p:cNvSpPr txBox="1">
            <a:spLocks/>
          </p:cNvSpPr>
          <p:nvPr/>
        </p:nvSpPr>
        <p:spPr>
          <a:xfrm>
            <a:off x="571322" y="220273"/>
            <a:ext cx="10515600" cy="727695"/>
          </a:xfrm>
          <a:prstGeom prst="rect">
            <a:avLst/>
          </a:prstGeom>
          <a:noFill/>
          <a:ln>
            <a:noFill/>
          </a:ln>
        </p:spPr>
        <p:txBody>
          <a:bodyPr spcFirstLastPara="1" vert="horz" wrap="square" lIns="91425" tIns="45700" rIns="91425" bIns="45700" rtlCol="0" anchor="ctr" anchorCtr="0">
            <a:normAutofit/>
          </a:bodyPr>
          <a:lstStyle>
            <a:lvl1pPr algn="l" defTabSz="914400" rtl="0" eaLnBrk="1" latinLnBrk="0" hangingPunct="1">
              <a:lnSpc>
                <a:spcPct val="90000"/>
              </a:lnSpc>
              <a:spcBef>
                <a:spcPct val="0"/>
              </a:spcBef>
              <a:buNone/>
              <a:defRPr sz="4000" b="1" kern="1200">
                <a:solidFill>
                  <a:srgbClr val="002060"/>
                </a:solidFill>
                <a:latin typeface="+mn-lt"/>
                <a:ea typeface="+mj-ea"/>
                <a:cs typeface="+mj-cs"/>
              </a:defRPr>
            </a:lvl1pPr>
          </a:lstStyle>
          <a:p>
            <a:pPr>
              <a:buClrTx/>
              <a:buSzPts val="4400"/>
              <a:buFontTx/>
            </a:pPr>
            <a:r>
              <a:rPr lang="es-MX" dirty="0"/>
              <a:t>Consideraciones especiales en niños</a:t>
            </a:r>
            <a:endParaRPr lang="es-MX" dirty="0">
              <a:solidFill>
                <a:srgbClr val="7030A0"/>
              </a:solidFill>
            </a:endParaRPr>
          </a:p>
        </p:txBody>
      </p:sp>
      <p:pic>
        <p:nvPicPr>
          <p:cNvPr id="9" name="Picture 3" descr="A picture containing text&#10;&#10;Description automatically generated">
            <a:extLst>
              <a:ext uri="{FF2B5EF4-FFF2-40B4-BE49-F238E27FC236}">
                <a16:creationId xmlns:a16="http://schemas.microsoft.com/office/drawing/2014/main" id="{031112F0-7E27-0C0F-D261-C55B93256C3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87159" y="1810463"/>
            <a:ext cx="2757577" cy="1823677"/>
          </a:xfrm>
          <a:prstGeom prst="rect">
            <a:avLst/>
          </a:prstGeom>
        </p:spPr>
      </p:pic>
      <p:sp>
        <p:nvSpPr>
          <p:cNvPr id="10" name="TextBox 3">
            <a:extLst>
              <a:ext uri="{FF2B5EF4-FFF2-40B4-BE49-F238E27FC236}">
                <a16:creationId xmlns:a16="http://schemas.microsoft.com/office/drawing/2014/main" id="{C5E49711-2E8F-BC19-01F8-1F9B18F70094}"/>
              </a:ext>
            </a:extLst>
          </p:cNvPr>
          <p:cNvSpPr txBox="1"/>
          <p:nvPr/>
        </p:nvSpPr>
        <p:spPr>
          <a:xfrm>
            <a:off x="10417464" y="3272998"/>
            <a:ext cx="2743200" cy="2616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b="1">
                <a:solidFill>
                  <a:srgbClr val="4D5156"/>
                </a:solidFill>
                <a:latin typeface="Arial"/>
                <a:cs typeface="Arial"/>
              </a:rPr>
              <a:t>©</a:t>
            </a:r>
            <a:r>
              <a:rPr lang="en-US" sz="1100" b="1">
                <a:cs typeface="Calibri"/>
              </a:rPr>
              <a:t>WHO/Laerdal Medical</a:t>
            </a:r>
            <a:endParaRPr lang="en-US"/>
          </a:p>
        </p:txBody>
      </p:sp>
    </p:spTree>
    <p:extLst>
      <p:ext uri="{BB962C8B-B14F-4D97-AF65-F5344CB8AC3E}">
        <p14:creationId xmlns:p14="http://schemas.microsoft.com/office/powerpoint/2010/main" val="1158756212"/>
      </p:ext>
    </p:extLst>
  </p:cSld>
  <p:clrMapOvr>
    <a:masterClrMapping/>
  </p:clrMapOvr>
  <p:transition spd="slow">
    <p:push dir="u"/>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529771" y="1783701"/>
            <a:ext cx="10092872" cy="475861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spcBef>
                <a:spcPts val="0"/>
              </a:spcBef>
              <a:buNone/>
            </a:pPr>
            <a:r>
              <a:rPr lang="es-MX" sz="2400" b="1" dirty="0">
                <a:latin typeface="Calibri Light"/>
                <a:ea typeface="Calibri Light"/>
                <a:cs typeface="Calibri Light"/>
              </a:rPr>
              <a:t>La mala perfusión</a:t>
            </a:r>
            <a:endParaRPr lang="en-US" sz="2400" b="1" dirty="0">
              <a:latin typeface="Calibri Light"/>
              <a:ea typeface="Calibri Light"/>
              <a:cs typeface="Calibri Light"/>
            </a:endParaRPr>
          </a:p>
          <a:p>
            <a:pPr lvl="1">
              <a:spcBef>
                <a:spcPts val="0"/>
              </a:spcBef>
            </a:pPr>
            <a:r>
              <a:rPr lang="es-MX" dirty="0">
                <a:latin typeface="Calibri Light"/>
                <a:ea typeface="Calibri Light"/>
                <a:cs typeface="Calibri Light"/>
              </a:rPr>
              <a:t>Los niños pueden deshidratarse rápidamente</a:t>
            </a:r>
          </a:p>
          <a:p>
            <a:pPr lvl="1">
              <a:spcBef>
                <a:spcPts val="0"/>
              </a:spcBef>
            </a:pPr>
            <a:r>
              <a:rPr lang="es-MX" b="1" dirty="0">
                <a:latin typeface="Calibri Light"/>
                <a:ea typeface="Calibri Light"/>
                <a:cs typeface="Calibri Light"/>
              </a:rPr>
              <a:t>Observe </a:t>
            </a:r>
            <a:r>
              <a:rPr lang="es-MX" dirty="0">
                <a:latin typeface="Calibri Light"/>
                <a:ea typeface="Calibri Light"/>
                <a:cs typeface="Calibri Light"/>
              </a:rPr>
              <a:t>si hay signos de deshidratación: </a:t>
            </a:r>
          </a:p>
          <a:p>
            <a:pPr lvl="2">
              <a:spcBef>
                <a:spcPts val="0"/>
              </a:spcBef>
            </a:pPr>
            <a:r>
              <a:rPr lang="es-MX" sz="2400" dirty="0">
                <a:latin typeface="Calibri Light"/>
                <a:ea typeface="Calibri Light"/>
                <a:cs typeface="Calibri Light"/>
              </a:rPr>
              <a:t>Prueba del pellizco anormal</a:t>
            </a:r>
          </a:p>
          <a:p>
            <a:pPr lvl="2">
              <a:spcBef>
                <a:spcPts val="0"/>
              </a:spcBef>
            </a:pPr>
            <a:r>
              <a:rPr lang="es-MX" sz="2400" dirty="0">
                <a:latin typeface="Calibri Light"/>
                <a:ea typeface="Calibri Light"/>
                <a:cs typeface="Calibri Light"/>
              </a:rPr>
              <a:t>Mucosas secas</a:t>
            </a:r>
          </a:p>
          <a:p>
            <a:pPr lvl="2">
              <a:spcBef>
                <a:spcPts val="0"/>
              </a:spcBef>
            </a:pPr>
            <a:r>
              <a:rPr lang="es-MX" sz="2400" dirty="0">
                <a:latin typeface="Calibri Light"/>
                <a:ea typeface="Calibri Light"/>
                <a:cs typeface="Calibri Light"/>
              </a:rPr>
              <a:t>Irritabilidad</a:t>
            </a:r>
          </a:p>
          <a:p>
            <a:pPr lvl="2">
              <a:spcBef>
                <a:spcPts val="0"/>
              </a:spcBef>
            </a:pPr>
            <a:r>
              <a:rPr lang="es-MX" sz="2400" dirty="0">
                <a:latin typeface="Calibri Light"/>
                <a:ea typeface="Calibri Light"/>
                <a:cs typeface="Calibri Light"/>
              </a:rPr>
              <a:t>Fontanela hundida o deprimida (en niños menores de 1 año)</a:t>
            </a:r>
          </a:p>
          <a:p>
            <a:pPr lvl="2">
              <a:spcBef>
                <a:spcPts val="0"/>
              </a:spcBef>
            </a:pPr>
            <a:r>
              <a:rPr lang="es-MX" sz="2400" dirty="0">
                <a:latin typeface="Calibri Light"/>
                <a:ea typeface="Calibri Light"/>
                <a:cs typeface="Calibri Light"/>
              </a:rPr>
              <a:t>Llenado capilar lento (&gt; 3 segundos)</a:t>
            </a:r>
          </a:p>
          <a:p>
            <a:pPr lvl="2">
              <a:spcBef>
                <a:spcPts val="0"/>
              </a:spcBef>
            </a:pPr>
            <a:r>
              <a:rPr lang="es-MX" sz="2400" dirty="0">
                <a:latin typeface="Calibri Light"/>
                <a:ea typeface="Calibri Light"/>
                <a:cs typeface="Calibri Light"/>
              </a:rPr>
              <a:t>Taquicardia </a:t>
            </a:r>
          </a:p>
          <a:p>
            <a:pPr lvl="2">
              <a:spcBef>
                <a:spcPts val="0"/>
              </a:spcBef>
            </a:pPr>
            <a:r>
              <a:rPr lang="es-MX" sz="2400" dirty="0">
                <a:latin typeface="Calibri Light"/>
                <a:ea typeface="Calibri Light"/>
                <a:cs typeface="Calibri Light"/>
              </a:rPr>
              <a:t>Hipotensión</a:t>
            </a:r>
          </a:p>
          <a:p>
            <a:pPr lvl="1">
              <a:spcBef>
                <a:spcPts val="0"/>
              </a:spcBef>
            </a:pPr>
            <a:r>
              <a:rPr lang="es-MX" b="1" dirty="0">
                <a:solidFill>
                  <a:schemeClr val="accent2"/>
                </a:solidFill>
                <a:latin typeface="Calibri Light"/>
                <a:ea typeface="Calibri Light"/>
                <a:cs typeface="Calibri Light"/>
              </a:rPr>
              <a:t>Administre líquidos intravenosos y vuelva a evaluar con frecuencia</a:t>
            </a:r>
            <a:endParaRPr lang="en-US" b="1" u="sng" dirty="0">
              <a:solidFill>
                <a:schemeClr val="accent2"/>
              </a:solidFill>
              <a:latin typeface="Calibri Light"/>
              <a:ea typeface="Calibri Light"/>
              <a:cs typeface="Calibri Light"/>
            </a:endParaRPr>
          </a:p>
          <a:p>
            <a:endParaRPr lang="en-US" sz="2400" dirty="0">
              <a:latin typeface="Calibri Light"/>
              <a:ea typeface="Calibri Light"/>
              <a:cs typeface="Calibri Light"/>
            </a:endParaRPr>
          </a:p>
        </p:txBody>
      </p:sp>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252721" y="2483618"/>
            <a:ext cx="1545578" cy="2135560"/>
          </a:xfrm>
          <a:prstGeom prst="rect">
            <a:avLst/>
          </a:prstGeom>
        </p:spPr>
      </p:pic>
      <p:sp>
        <p:nvSpPr>
          <p:cNvPr id="8" name="Google Shape;577;p63">
            <a:extLst>
              <a:ext uri="{FF2B5EF4-FFF2-40B4-BE49-F238E27FC236}">
                <a16:creationId xmlns:a16="http://schemas.microsoft.com/office/drawing/2014/main" id="{A185F70F-08EF-3624-4BDE-6A0F2C70C7E6}"/>
              </a:ext>
            </a:extLst>
          </p:cNvPr>
          <p:cNvSpPr txBox="1">
            <a:spLocks/>
          </p:cNvSpPr>
          <p:nvPr/>
        </p:nvSpPr>
        <p:spPr>
          <a:xfrm>
            <a:off x="571322" y="220273"/>
            <a:ext cx="10515600" cy="727695"/>
          </a:xfrm>
          <a:prstGeom prst="rect">
            <a:avLst/>
          </a:prstGeom>
          <a:noFill/>
          <a:ln>
            <a:noFill/>
          </a:ln>
        </p:spPr>
        <p:txBody>
          <a:bodyPr spcFirstLastPara="1" vert="horz" wrap="square" lIns="91425" tIns="45700" rIns="91425" bIns="45700" rtlCol="0" anchor="ctr" anchorCtr="0">
            <a:normAutofit/>
          </a:bodyPr>
          <a:lstStyle>
            <a:lvl1pPr algn="l" defTabSz="914400" rtl="0" eaLnBrk="1" latinLnBrk="0" hangingPunct="1">
              <a:lnSpc>
                <a:spcPct val="90000"/>
              </a:lnSpc>
              <a:spcBef>
                <a:spcPct val="0"/>
              </a:spcBef>
              <a:buNone/>
              <a:defRPr sz="4000" b="1" kern="1200">
                <a:solidFill>
                  <a:srgbClr val="002060"/>
                </a:solidFill>
                <a:latin typeface="+mn-lt"/>
                <a:ea typeface="+mj-ea"/>
                <a:cs typeface="+mj-cs"/>
              </a:defRPr>
            </a:lvl1pPr>
          </a:lstStyle>
          <a:p>
            <a:pPr>
              <a:buClrTx/>
              <a:buSzPts val="4400"/>
              <a:buFontTx/>
            </a:pPr>
            <a:r>
              <a:rPr lang="es-MX" dirty="0"/>
              <a:t>Consideraciones especiales en niños</a:t>
            </a:r>
            <a:endParaRPr lang="es-MX" dirty="0">
              <a:solidFill>
                <a:srgbClr val="7030A0"/>
              </a:solidFill>
            </a:endParaRPr>
          </a:p>
        </p:txBody>
      </p:sp>
    </p:spTree>
    <p:extLst>
      <p:ext uri="{BB962C8B-B14F-4D97-AF65-F5344CB8AC3E}">
        <p14:creationId xmlns:p14="http://schemas.microsoft.com/office/powerpoint/2010/main" val="2540219825"/>
      </p:ext>
    </p:extLst>
  </p:cSld>
  <p:clrMapOvr>
    <a:masterClrMapping/>
  </p:clrMapOvr>
  <p:transition spd="slow">
    <p:push dir="u"/>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838200" y="1690688"/>
            <a:ext cx="7327713" cy="430676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spcBef>
                <a:spcPts val="0"/>
              </a:spcBef>
              <a:buFont typeface="Arial"/>
              <a:buNone/>
            </a:pPr>
            <a:r>
              <a:rPr lang="es-MX" sz="2400" b="1" dirty="0">
                <a:latin typeface="Calibri Light"/>
                <a:cs typeface="Calibri Light"/>
              </a:rPr>
              <a:t>El paludismo</a:t>
            </a:r>
          </a:p>
          <a:p>
            <a:pPr marL="0" indent="0">
              <a:spcBef>
                <a:spcPts val="0"/>
              </a:spcBef>
              <a:buNone/>
            </a:pPr>
            <a:endParaRPr lang="es-MX" b="1" dirty="0">
              <a:latin typeface="Calibri Light"/>
              <a:cs typeface="Calibri Light"/>
            </a:endParaRPr>
          </a:p>
          <a:p>
            <a:pPr lvl="1">
              <a:spcBef>
                <a:spcPts val="0"/>
              </a:spcBef>
            </a:pPr>
            <a:r>
              <a:rPr lang="es-MX" dirty="0">
                <a:latin typeface="Calibri Light"/>
                <a:cs typeface="Calibri Light"/>
              </a:rPr>
              <a:t>Puede ser más grave en los niños que en los adultos</a:t>
            </a:r>
          </a:p>
          <a:p>
            <a:pPr lvl="1">
              <a:spcBef>
                <a:spcPts val="0"/>
              </a:spcBef>
            </a:pPr>
            <a:r>
              <a:rPr lang="es-MX" dirty="0">
                <a:latin typeface="Calibri Light"/>
                <a:cs typeface="Calibri Light"/>
              </a:rPr>
              <a:t>Los niños con paludismo pueden presentar:</a:t>
            </a:r>
            <a:endParaRPr lang="en-US" u="sng" dirty="0">
              <a:latin typeface="Calibri Light"/>
              <a:cs typeface="Calibri Light"/>
            </a:endParaRPr>
          </a:p>
          <a:p>
            <a:pPr lvl="2">
              <a:spcBef>
                <a:spcPts val="0"/>
              </a:spcBef>
            </a:pPr>
            <a:r>
              <a:rPr lang="es-MX" dirty="0">
                <a:latin typeface="Calibri Light"/>
                <a:cs typeface="Calibri Light"/>
              </a:rPr>
              <a:t> </a:t>
            </a:r>
            <a:r>
              <a:rPr lang="es-MX" sz="2400" dirty="0">
                <a:latin typeface="Calibri Light"/>
                <a:cs typeface="Calibri Light"/>
              </a:rPr>
              <a:t>Anemia grave</a:t>
            </a:r>
          </a:p>
          <a:p>
            <a:pPr lvl="2">
              <a:spcBef>
                <a:spcPts val="0"/>
              </a:spcBef>
            </a:pPr>
            <a:r>
              <a:rPr lang="es-MX" sz="2400" dirty="0">
                <a:latin typeface="Calibri Light"/>
                <a:cs typeface="Calibri Light"/>
              </a:rPr>
              <a:t>Crisis epiléptica/convulsiones</a:t>
            </a:r>
            <a:endParaRPr lang="en-US" sz="2400" u="sng" dirty="0">
              <a:latin typeface="Calibri Light"/>
              <a:cs typeface="Calibri Light"/>
            </a:endParaRPr>
          </a:p>
          <a:p>
            <a:pPr lvl="2">
              <a:spcBef>
                <a:spcPts val="0"/>
              </a:spcBef>
            </a:pPr>
            <a:r>
              <a:rPr lang="es-MX" sz="2400" dirty="0">
                <a:latin typeface="Calibri Light"/>
                <a:cs typeface="Calibri Light"/>
              </a:rPr>
              <a:t>Coma </a:t>
            </a:r>
            <a:endParaRPr lang="en-US" sz="2400" u="sng" dirty="0">
              <a:latin typeface="Calibri Light"/>
              <a:cs typeface="Calibri Light"/>
            </a:endParaRPr>
          </a:p>
          <a:p>
            <a:pPr lvl="2">
              <a:spcBef>
                <a:spcPts val="0"/>
              </a:spcBef>
            </a:pPr>
            <a:r>
              <a:rPr lang="es-MX" sz="2400" dirty="0">
                <a:latin typeface="Calibri Light"/>
                <a:cs typeface="Calibri Light"/>
              </a:rPr>
              <a:t>Hipoglucemia</a:t>
            </a:r>
            <a:endParaRPr lang="en-US" u="sng" dirty="0">
              <a:latin typeface="Calibri Light"/>
              <a:cs typeface="Calibri Light"/>
            </a:endParaRPr>
          </a:p>
          <a:p>
            <a:pPr lvl="1"/>
            <a:endParaRPr lang="en-US" dirty="0">
              <a:latin typeface="Calibri Light"/>
              <a:cs typeface="Calibri Light"/>
            </a:endParaRPr>
          </a:p>
        </p:txBody>
      </p:sp>
      <p:pic>
        <p:nvPicPr>
          <p:cNvPr id="3" name="Picture 3" descr="A picture containing text&#10;&#10;Description automatically generated">
            <a:extLst>
              <a:ext uri="{FF2B5EF4-FFF2-40B4-BE49-F238E27FC236}">
                <a16:creationId xmlns:a16="http://schemas.microsoft.com/office/drawing/2014/main" id="{64AD9CC9-A3B7-3433-7028-752DAD5C009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33067" y="2327299"/>
            <a:ext cx="3473511" cy="2422435"/>
          </a:xfrm>
          <a:prstGeom prst="rect">
            <a:avLst/>
          </a:prstGeom>
        </p:spPr>
      </p:pic>
      <p:sp>
        <p:nvSpPr>
          <p:cNvPr id="4" name="TextBox 4">
            <a:extLst>
              <a:ext uri="{FF2B5EF4-FFF2-40B4-BE49-F238E27FC236}">
                <a16:creationId xmlns:a16="http://schemas.microsoft.com/office/drawing/2014/main" id="{1E332190-A58C-9C61-1A2F-82F69BF5B1EC}"/>
              </a:ext>
            </a:extLst>
          </p:cNvPr>
          <p:cNvSpPr txBox="1"/>
          <p:nvPr/>
        </p:nvSpPr>
        <p:spPr>
          <a:xfrm>
            <a:off x="9236756" y="4749734"/>
            <a:ext cx="1763486" cy="2616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b="1" dirty="0">
                <a:solidFill>
                  <a:srgbClr val="4D5156"/>
                </a:solidFill>
                <a:latin typeface="Arial"/>
              </a:rPr>
              <a:t>©</a:t>
            </a:r>
            <a:r>
              <a:rPr lang="en-US" sz="1100" b="1" dirty="0"/>
              <a:t>WHO/Laerdal Medical</a:t>
            </a:r>
            <a:endParaRPr lang="en-US" dirty="0"/>
          </a:p>
        </p:txBody>
      </p:sp>
      <p:sp>
        <p:nvSpPr>
          <p:cNvPr id="9" name="Google Shape;577;p63">
            <a:extLst>
              <a:ext uri="{FF2B5EF4-FFF2-40B4-BE49-F238E27FC236}">
                <a16:creationId xmlns:a16="http://schemas.microsoft.com/office/drawing/2014/main" id="{EACF88F3-2970-B782-FBFD-58251CD77B90}"/>
              </a:ext>
            </a:extLst>
          </p:cNvPr>
          <p:cNvSpPr txBox="1">
            <a:spLocks/>
          </p:cNvSpPr>
          <p:nvPr/>
        </p:nvSpPr>
        <p:spPr>
          <a:xfrm>
            <a:off x="571322" y="220273"/>
            <a:ext cx="10515600" cy="727695"/>
          </a:xfrm>
          <a:prstGeom prst="rect">
            <a:avLst/>
          </a:prstGeom>
          <a:noFill/>
          <a:ln>
            <a:noFill/>
          </a:ln>
        </p:spPr>
        <p:txBody>
          <a:bodyPr spcFirstLastPara="1" vert="horz" wrap="square" lIns="91425" tIns="45700" rIns="91425" bIns="45700" rtlCol="0" anchor="ctr" anchorCtr="0">
            <a:normAutofit/>
          </a:bodyPr>
          <a:lstStyle>
            <a:lvl1pPr algn="l" defTabSz="914400" rtl="0" eaLnBrk="1" latinLnBrk="0" hangingPunct="1">
              <a:lnSpc>
                <a:spcPct val="90000"/>
              </a:lnSpc>
              <a:spcBef>
                <a:spcPct val="0"/>
              </a:spcBef>
              <a:buNone/>
              <a:defRPr sz="4000" b="1" kern="1200">
                <a:solidFill>
                  <a:srgbClr val="002060"/>
                </a:solidFill>
                <a:latin typeface="+mn-lt"/>
                <a:ea typeface="+mj-ea"/>
                <a:cs typeface="+mj-cs"/>
              </a:defRPr>
            </a:lvl1pPr>
          </a:lstStyle>
          <a:p>
            <a:pPr>
              <a:buClrTx/>
              <a:buSzPts val="4400"/>
              <a:buFontTx/>
            </a:pPr>
            <a:r>
              <a:rPr lang="es-MX" dirty="0"/>
              <a:t>Consideraciones especiales en niños</a:t>
            </a:r>
            <a:endParaRPr lang="es-MX" dirty="0">
              <a:solidFill>
                <a:srgbClr val="7030A0"/>
              </a:solidFill>
            </a:endParaRPr>
          </a:p>
        </p:txBody>
      </p:sp>
    </p:spTree>
    <p:extLst>
      <p:ext uri="{BB962C8B-B14F-4D97-AF65-F5344CB8AC3E}">
        <p14:creationId xmlns:p14="http://schemas.microsoft.com/office/powerpoint/2010/main" val="3265786208"/>
      </p:ext>
    </p:extLst>
  </p:cSld>
  <p:clrMapOvr>
    <a:masterClrMapping/>
  </p:clrMapOvr>
  <p:transition spd="slow">
    <p:push dir="u"/>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27253" y="881784"/>
            <a:ext cx="10090484" cy="6524863"/>
          </a:xfrm>
          <a:prstGeom prst="rect">
            <a:avLst/>
          </a:prstGeom>
        </p:spPr>
        <p:txBody>
          <a:bodyPr wrap="square" lIns="91440" tIns="45720" rIns="91440" bIns="45720" anchor="t">
            <a:spAutoFit/>
          </a:bodyPr>
          <a:lstStyle/>
          <a:p>
            <a:r>
              <a:rPr lang="es-MX" sz="2200" b="1" dirty="0">
                <a:solidFill>
                  <a:schemeClr val="tx1"/>
                </a:solidFill>
                <a:latin typeface="Calibri Light"/>
                <a:cs typeface="Calibri"/>
              </a:rPr>
              <a:t>La ingestión de sustancias químicas o medicamentos:</a:t>
            </a:r>
            <a:r>
              <a:rPr lang="es-MX" sz="2200" dirty="0">
                <a:solidFill>
                  <a:srgbClr val="00B0F0"/>
                </a:solidFill>
                <a:latin typeface="Calibri Light"/>
                <a:cs typeface="Calibri"/>
              </a:rPr>
              <a:t> </a:t>
            </a:r>
            <a:endParaRPr lang="es-MX" sz="2200">
              <a:solidFill>
                <a:srgbClr val="00B0F0"/>
              </a:solidFill>
              <a:latin typeface="Calibri Light"/>
              <a:cs typeface="Calibri" panose="020F0502020204030204" pitchFamily="34" charset="0"/>
            </a:endParaRPr>
          </a:p>
          <a:p>
            <a:pPr marL="800100" lvl="1" indent="-342900">
              <a:buFont typeface="Arial" panose="020B0604020202020204" pitchFamily="34" charset="0"/>
              <a:buChar char="•"/>
            </a:pPr>
            <a:r>
              <a:rPr lang="es-MX" sz="2200" dirty="0">
                <a:latin typeface="Calibri Light"/>
                <a:cs typeface="Calibri"/>
              </a:rPr>
              <a:t>Es común en los niños (especialmente entre 1 y 3 años)</a:t>
            </a:r>
            <a:endParaRPr lang="es-MX" sz="2200">
              <a:latin typeface="Calibri Light"/>
              <a:cs typeface="Calibri" panose="020F0502020204030204" pitchFamily="34" charset="0"/>
            </a:endParaRPr>
          </a:p>
          <a:p>
            <a:pPr marL="800100" lvl="1" indent="-342900">
              <a:spcBef>
                <a:spcPts val="0"/>
              </a:spcBef>
              <a:buFont typeface="Arial" panose="020B0604020202020204" pitchFamily="34" charset="0"/>
              <a:buChar char="•"/>
            </a:pPr>
            <a:r>
              <a:rPr lang="es-MX" sz="2200" dirty="0">
                <a:latin typeface="Calibri Light"/>
                <a:cs typeface="Calibri"/>
              </a:rPr>
              <a:t>Intente determinar qué fue lo que consumió el niño (trate de obtener una fotografía del envase)</a:t>
            </a:r>
          </a:p>
          <a:p>
            <a:pPr marL="800100" lvl="1" indent="-342900">
              <a:spcBef>
                <a:spcPts val="0"/>
              </a:spcBef>
              <a:buFont typeface="Arial" panose="020B0604020202020204" pitchFamily="34" charset="0"/>
              <a:buChar char="•"/>
            </a:pPr>
            <a:r>
              <a:rPr lang="es-MX" sz="2200" dirty="0">
                <a:latin typeface="Calibri Light"/>
                <a:cs typeface="Calibri"/>
              </a:rPr>
              <a:t>CONSULTE de inmediato a un proveedor avanzado para que le brinde tratamiento</a:t>
            </a:r>
            <a:endParaRPr lang="en-US" sz="2200">
              <a:latin typeface="Calibri Light"/>
              <a:cs typeface="Calibri"/>
            </a:endParaRPr>
          </a:p>
          <a:p>
            <a:r>
              <a:rPr lang="es-MX" sz="2200" b="1" dirty="0">
                <a:latin typeface="Calibri Light"/>
                <a:cs typeface="Calibri"/>
              </a:rPr>
              <a:t>Preguntar:</a:t>
            </a:r>
            <a:r>
              <a:rPr lang="es-MX" sz="2200" dirty="0">
                <a:latin typeface="Calibri Light"/>
                <a:cs typeface="Calibri"/>
              </a:rPr>
              <a:t> sobre signos y síntomas dependiendo de la sustancia ingerida</a:t>
            </a:r>
          </a:p>
          <a:p>
            <a:pPr marL="742950" lvl="1" indent="-285750">
              <a:buFont typeface="Arial" charset="0"/>
              <a:buChar char="•"/>
            </a:pPr>
            <a:r>
              <a:rPr lang="es-MX" sz="2200" dirty="0">
                <a:latin typeface="Calibri Light"/>
                <a:cs typeface="Calibri"/>
              </a:rPr>
              <a:t>Realice un historial familiar exhaustivo</a:t>
            </a:r>
          </a:p>
          <a:p>
            <a:pPr marL="742950" lvl="1" indent="-285750">
              <a:buFont typeface="Arial" charset="0"/>
              <a:buChar char="•"/>
            </a:pPr>
            <a:r>
              <a:rPr lang="es-MX" sz="2200" dirty="0">
                <a:latin typeface="Calibri Light"/>
                <a:cs typeface="Calibri"/>
              </a:rPr>
              <a:t>Determina a qué hora ocurrió</a:t>
            </a:r>
          </a:p>
          <a:p>
            <a:pPr marL="742950" lvl="1" indent="-285750">
              <a:buFont typeface="Arial" charset="0"/>
              <a:buChar char="•"/>
            </a:pPr>
            <a:r>
              <a:rPr lang="es-MX" sz="2200" dirty="0">
                <a:latin typeface="Calibri Light"/>
                <a:cs typeface="Calibri"/>
              </a:rPr>
              <a:t>Asegúrese de que no haya otros niños involucrados</a:t>
            </a:r>
          </a:p>
          <a:p>
            <a:pPr lvl="1"/>
            <a:r>
              <a:rPr lang="es-MX" sz="2200" b="1" dirty="0">
                <a:latin typeface="Calibri Light"/>
                <a:cs typeface="Calibri"/>
              </a:rPr>
              <a:t>Examine </a:t>
            </a:r>
            <a:r>
              <a:rPr lang="es-MX" sz="2200" dirty="0">
                <a:latin typeface="Calibri Light"/>
                <a:cs typeface="Calibri"/>
              </a:rPr>
              <a:t>los frascos de la sustancia o medicamento ingerido.</a:t>
            </a:r>
          </a:p>
          <a:p>
            <a:pPr lvl="1"/>
            <a:r>
              <a:rPr lang="es-MX" sz="2200" b="1" dirty="0">
                <a:latin typeface="Calibri Light"/>
                <a:cs typeface="Calibri"/>
              </a:rPr>
              <a:t>Compruebe</a:t>
            </a:r>
            <a:r>
              <a:rPr lang="es-MX" sz="2200" dirty="0">
                <a:latin typeface="Calibri Light"/>
                <a:cs typeface="Calibri"/>
              </a:rPr>
              <a:t>:</a:t>
            </a:r>
          </a:p>
          <a:p>
            <a:pPr marL="742950" lvl="1" indent="-342900">
              <a:buFont typeface="Arial" charset="0"/>
              <a:buChar char="•"/>
            </a:pPr>
            <a:r>
              <a:rPr lang="es-MX" sz="2200" dirty="0">
                <a:latin typeface="Calibri Light"/>
                <a:cs typeface="Calibri"/>
              </a:rPr>
              <a:t>Signos de quemaduras en o alrededor de la boca</a:t>
            </a:r>
          </a:p>
          <a:p>
            <a:pPr marL="742950" lvl="1" indent="-342900">
              <a:buFont typeface="Arial" charset="0"/>
              <a:buChar char="•"/>
            </a:pPr>
            <a:r>
              <a:rPr lang="es-MX" sz="2200" dirty="0">
                <a:latin typeface="Calibri Light"/>
                <a:cs typeface="Calibri"/>
              </a:rPr>
              <a:t>Estridor que sugiere sustancias químicas que dañan las vías respiratorias o causan inflamación</a:t>
            </a:r>
          </a:p>
          <a:p>
            <a:pPr marL="742950" lvl="1" indent="-342900">
              <a:buFont typeface="Arial" charset="0"/>
              <a:buChar char="•"/>
            </a:pPr>
            <a:r>
              <a:rPr lang="es-MX" sz="2200" dirty="0">
                <a:latin typeface="Calibri Light"/>
                <a:cs typeface="Calibri"/>
              </a:rPr>
              <a:t>MONITORIZAR de cercanamente</a:t>
            </a:r>
          </a:p>
          <a:p>
            <a:pPr marL="742950" lvl="1" indent="-342900">
              <a:buFont typeface="Arial" charset="0"/>
              <a:buChar char="•"/>
            </a:pPr>
            <a:r>
              <a:rPr lang="es-MX" sz="2200" dirty="0">
                <a:latin typeface="Calibri Light"/>
                <a:cs typeface="Calibri"/>
              </a:rPr>
              <a:t>Considere TRASLADO/TRANSFERENCIA a una unidad de referencia</a:t>
            </a:r>
            <a:endParaRPr lang="en-US" sz="2200" dirty="0">
              <a:latin typeface="Calibri Light"/>
              <a:cs typeface="Calibri"/>
            </a:endParaRPr>
          </a:p>
          <a:p>
            <a:pPr lvl="1">
              <a:spcBef>
                <a:spcPts val="0"/>
              </a:spcBef>
            </a:pPr>
            <a:endParaRPr lang="en-US" sz="2200" dirty="0">
              <a:latin typeface="Calibri" panose="020F0502020204030204" pitchFamily="34" charset="0"/>
              <a:cs typeface="Calibri" panose="020F0502020204030204" pitchFamily="34" charset="0"/>
            </a:endParaRPr>
          </a:p>
          <a:p>
            <a:endParaRPr lang="en-US" sz="2200" dirty="0">
              <a:latin typeface="Calibri" panose="020F0502020204030204" pitchFamily="34" charset="0"/>
              <a:cs typeface="Calibri" panose="020F0502020204030204" pitchFamily="34" charset="0"/>
            </a:endParaRPr>
          </a:p>
        </p:txBody>
      </p:sp>
      <p:sp>
        <p:nvSpPr>
          <p:cNvPr id="7" name="Google Shape;577;p63">
            <a:extLst>
              <a:ext uri="{FF2B5EF4-FFF2-40B4-BE49-F238E27FC236}">
                <a16:creationId xmlns:a16="http://schemas.microsoft.com/office/drawing/2014/main" id="{DD882208-8CF3-11C4-5F90-177B7AC8BD96}"/>
              </a:ext>
            </a:extLst>
          </p:cNvPr>
          <p:cNvSpPr txBox="1">
            <a:spLocks/>
          </p:cNvSpPr>
          <p:nvPr/>
        </p:nvSpPr>
        <p:spPr>
          <a:xfrm>
            <a:off x="571322" y="220273"/>
            <a:ext cx="10515600" cy="727695"/>
          </a:xfrm>
          <a:prstGeom prst="rect">
            <a:avLst/>
          </a:prstGeom>
          <a:noFill/>
          <a:ln>
            <a:noFill/>
          </a:ln>
        </p:spPr>
        <p:txBody>
          <a:bodyPr spcFirstLastPara="1" vert="horz" wrap="square" lIns="91425" tIns="45700" rIns="91425" bIns="45700" rtlCol="0" anchor="ctr" anchorCtr="0">
            <a:normAutofit/>
          </a:bodyPr>
          <a:lstStyle>
            <a:lvl1pPr algn="l" defTabSz="914400" rtl="0" eaLnBrk="1" latinLnBrk="0" hangingPunct="1">
              <a:lnSpc>
                <a:spcPct val="90000"/>
              </a:lnSpc>
              <a:spcBef>
                <a:spcPct val="0"/>
              </a:spcBef>
              <a:buNone/>
              <a:defRPr sz="4000" b="1" kern="1200">
                <a:solidFill>
                  <a:srgbClr val="002060"/>
                </a:solidFill>
                <a:latin typeface="+mn-lt"/>
                <a:ea typeface="+mj-ea"/>
                <a:cs typeface="+mj-cs"/>
              </a:defRPr>
            </a:lvl1pPr>
          </a:lstStyle>
          <a:p>
            <a:pPr>
              <a:buClrTx/>
              <a:buSzPts val="4400"/>
              <a:buFontTx/>
            </a:pPr>
            <a:r>
              <a:rPr lang="es-MX" dirty="0"/>
              <a:t>Consideraciones especiales en niños</a:t>
            </a:r>
            <a:endParaRPr lang="es-MX" dirty="0">
              <a:solidFill>
                <a:srgbClr val="7030A0"/>
              </a:solidFill>
            </a:endParaRPr>
          </a:p>
        </p:txBody>
      </p:sp>
      <p:pic>
        <p:nvPicPr>
          <p:cNvPr id="9" name="Picture 2" descr="A picture containing logo&#10;&#10;Description automatically generated">
            <a:extLst>
              <a:ext uri="{FF2B5EF4-FFF2-40B4-BE49-F238E27FC236}">
                <a16:creationId xmlns:a16="http://schemas.microsoft.com/office/drawing/2014/main" id="{E9E599F9-1FD5-D2DC-3286-150C43596F6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494562" y="2345709"/>
            <a:ext cx="3605631" cy="2544599"/>
          </a:xfrm>
          <a:prstGeom prst="rect">
            <a:avLst/>
          </a:prstGeom>
        </p:spPr>
      </p:pic>
      <p:sp>
        <p:nvSpPr>
          <p:cNvPr id="10" name="TextBox 1">
            <a:extLst>
              <a:ext uri="{FF2B5EF4-FFF2-40B4-BE49-F238E27FC236}">
                <a16:creationId xmlns:a16="http://schemas.microsoft.com/office/drawing/2014/main" id="{439D662B-D2AA-80D8-61BE-EA3E8B28F0E8}"/>
              </a:ext>
            </a:extLst>
          </p:cNvPr>
          <p:cNvSpPr txBox="1"/>
          <p:nvPr/>
        </p:nvSpPr>
        <p:spPr>
          <a:xfrm>
            <a:off x="9838975" y="4925430"/>
            <a:ext cx="1763486" cy="2616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b="1" dirty="0">
                <a:solidFill>
                  <a:srgbClr val="4D5156"/>
                </a:solidFill>
                <a:latin typeface="Arial"/>
              </a:rPr>
              <a:t>©</a:t>
            </a:r>
            <a:r>
              <a:rPr lang="en-US" sz="1100" b="1" dirty="0"/>
              <a:t>WHO/Laerdal Medical</a:t>
            </a:r>
            <a:endParaRPr lang="en-US" dirty="0"/>
          </a:p>
        </p:txBody>
      </p:sp>
    </p:spTree>
    <p:extLst>
      <p:ext uri="{BB962C8B-B14F-4D97-AF65-F5344CB8AC3E}">
        <p14:creationId xmlns:p14="http://schemas.microsoft.com/office/powerpoint/2010/main" val="3045067565"/>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22" name="Google Shape;122;p8"/>
          <p:cNvSpPr txBox="1">
            <a:spLocks noGrp="1"/>
          </p:cNvSpPr>
          <p:nvPr>
            <p:ph type="title"/>
          </p:nvPr>
        </p:nvSpPr>
        <p:spPr>
          <a:xfrm>
            <a:off x="711200" y="72438"/>
            <a:ext cx="10524670" cy="790347"/>
          </a:xfrm>
          <a:prstGeom prst="rect">
            <a:avLst/>
          </a:prstGeom>
          <a:noFill/>
          <a:ln>
            <a:noFill/>
          </a:ln>
        </p:spPr>
        <p:txBody>
          <a:bodyPr spcFirstLastPara="1" wrap="square" lIns="91425" tIns="45700" rIns="91425" bIns="45700" anchor="ctr" anchorCtr="0">
            <a:normAutofit/>
          </a:bodyPr>
          <a:lstStyle/>
          <a:p>
            <a:pPr lvl="0">
              <a:buSzPts val="4400"/>
            </a:pPr>
            <a:r>
              <a:rPr lang="en-US" dirty="0">
                <a:latin typeface="Calibri"/>
                <a:ea typeface="Calibri"/>
                <a:cs typeface="Calibri"/>
                <a:sym typeface="Calibri"/>
              </a:rPr>
              <a:t>El </a:t>
            </a:r>
            <a:r>
              <a:rPr lang="es-MX" dirty="0">
                <a:latin typeface="Calibri"/>
                <a:cs typeface="Calibri"/>
              </a:rPr>
              <a:t>método</a:t>
            </a:r>
            <a:r>
              <a:rPr lang="en-US" dirty="0">
                <a:latin typeface="Calibri"/>
                <a:ea typeface="Calibri"/>
                <a:cs typeface="Calibri"/>
                <a:sym typeface="Calibri"/>
              </a:rPr>
              <a:t> ABCDE </a:t>
            </a:r>
            <a:endParaRPr lang="en-US" dirty="0">
              <a:latin typeface="Calibri"/>
              <a:ea typeface="Calibri"/>
              <a:cs typeface="Calibri"/>
            </a:endParaRPr>
          </a:p>
        </p:txBody>
      </p:sp>
      <p:sp>
        <p:nvSpPr>
          <p:cNvPr id="118" name="Google Shape;118;p8"/>
          <p:cNvSpPr txBox="1">
            <a:spLocks noGrp="1"/>
          </p:cNvSpPr>
          <p:nvPr>
            <p:ph idx="1"/>
          </p:nvPr>
        </p:nvSpPr>
        <p:spPr>
          <a:xfrm>
            <a:off x="1209117" y="819165"/>
            <a:ext cx="9764317" cy="5574873"/>
          </a:xfrm>
          <a:prstGeom prst="rect">
            <a:avLst/>
          </a:prstGeom>
          <a:noFill/>
          <a:ln>
            <a:noFill/>
          </a:ln>
        </p:spPr>
        <p:txBody>
          <a:bodyPr spcFirstLastPara="1" wrap="square" lIns="91425" tIns="45700" rIns="91425" bIns="45700" anchor="t" anchorCtr="0">
            <a:noAutofit/>
          </a:bodyPr>
          <a:lstStyle/>
          <a:p>
            <a:pPr marL="1371600" lvl="0" indent="0">
              <a:lnSpc>
                <a:spcPct val="100000"/>
              </a:lnSpc>
              <a:spcBef>
                <a:spcPts val="0"/>
              </a:spcBef>
              <a:buSzPts val="625"/>
              <a:buNone/>
            </a:pPr>
            <a:r>
              <a:rPr lang="es-MX" sz="2400" b="1" dirty="0"/>
              <a:t>VÍA AÉREA</a:t>
            </a:r>
          </a:p>
          <a:p>
            <a:pPr marL="1714500">
              <a:lnSpc>
                <a:spcPct val="100000"/>
              </a:lnSpc>
              <a:spcBef>
                <a:spcPts val="0"/>
              </a:spcBef>
              <a:buSzPts val="625"/>
            </a:pPr>
            <a:r>
              <a:rPr lang="es-MX" sz="2400" dirty="0"/>
              <a:t>Las personas con Estado mental alterado no son capaces de proteger su vía aérea y pueden asfixiarse con el vómito</a:t>
            </a:r>
            <a:endParaRPr lang="es-MX" sz="2400" dirty="0">
              <a:cs typeface="Calibri Light"/>
            </a:endParaRPr>
          </a:p>
          <a:p>
            <a:pPr marL="1714500">
              <a:lnSpc>
                <a:spcPct val="100000"/>
              </a:lnSpc>
              <a:spcBef>
                <a:spcPts val="0"/>
              </a:spcBef>
              <a:buSzPts val="625"/>
            </a:pPr>
            <a:endParaRPr sz="2500" u="sng" dirty="0">
              <a:solidFill>
                <a:schemeClr val="dk1"/>
              </a:solidFill>
              <a:latin typeface="Calibri"/>
              <a:ea typeface="Calibri"/>
              <a:cs typeface="Calibri"/>
              <a:sym typeface="Calibri"/>
            </a:endParaRPr>
          </a:p>
          <a:p>
            <a:pPr marL="1371600" lvl="0" indent="0">
              <a:lnSpc>
                <a:spcPct val="100000"/>
              </a:lnSpc>
              <a:spcBef>
                <a:spcPts val="0"/>
              </a:spcBef>
              <a:buSzPts val="625"/>
              <a:buNone/>
            </a:pPr>
            <a:r>
              <a:rPr lang="es-MX" sz="2400" b="1" dirty="0"/>
              <a:t>RESPIRACIÓN </a:t>
            </a:r>
          </a:p>
          <a:p>
            <a:pPr marL="1714500">
              <a:lnSpc>
                <a:spcPct val="100000"/>
              </a:lnSpc>
              <a:spcBef>
                <a:spcPts val="0"/>
              </a:spcBef>
              <a:buSzPts val="625"/>
            </a:pPr>
            <a:r>
              <a:rPr lang="es-MX" sz="2400" dirty="0"/>
              <a:t>La hipoxemia puede ser una causa de Estado mental alterado</a:t>
            </a:r>
            <a:endParaRPr lang="es-MX" sz="2400" dirty="0">
              <a:cs typeface="Calibri Light"/>
            </a:endParaRPr>
          </a:p>
          <a:p>
            <a:pPr marL="1714500">
              <a:lnSpc>
                <a:spcPct val="100000"/>
              </a:lnSpc>
              <a:spcBef>
                <a:spcPts val="0"/>
              </a:spcBef>
              <a:buSzPts val="625"/>
            </a:pPr>
            <a:r>
              <a:rPr lang="es-MX" sz="2400" dirty="0"/>
              <a:t>Observe si hay signos de </a:t>
            </a:r>
            <a:r>
              <a:rPr lang="es-MX" sz="2400" b="1" dirty="0"/>
              <a:t>dificultad respiratoria o cianosis</a:t>
            </a:r>
          </a:p>
          <a:p>
            <a:pPr marL="1714500">
              <a:lnSpc>
                <a:spcPct val="100000"/>
              </a:lnSpc>
              <a:spcBef>
                <a:spcPts val="0"/>
              </a:spcBef>
              <a:buSzPts val="625"/>
            </a:pPr>
            <a:r>
              <a:rPr lang="es-MX" sz="2400" dirty="0"/>
              <a:t>La respiración rápida y profunda puede deberse a </a:t>
            </a:r>
            <a:r>
              <a:rPr lang="es-MX" sz="2400" dirty="0">
                <a:solidFill>
                  <a:schemeClr val="accent2"/>
                </a:solidFill>
              </a:rPr>
              <a:t>cetoacidosis diabética </a:t>
            </a:r>
            <a:r>
              <a:rPr lang="es-MX" sz="2400" dirty="0"/>
              <a:t>o</a:t>
            </a:r>
            <a:r>
              <a:rPr lang="es-MX" sz="2400" dirty="0">
                <a:solidFill>
                  <a:schemeClr val="accent2"/>
                </a:solidFill>
              </a:rPr>
              <a:t> intoxicación</a:t>
            </a:r>
            <a:endParaRPr lang="es-MX" sz="2400" dirty="0">
              <a:solidFill>
                <a:schemeClr val="accent2"/>
              </a:solidFill>
              <a:cs typeface="Calibri Light"/>
            </a:endParaRPr>
          </a:p>
          <a:p>
            <a:pPr marL="1714500">
              <a:lnSpc>
                <a:spcPct val="100000"/>
              </a:lnSpc>
              <a:spcBef>
                <a:spcPts val="0"/>
              </a:spcBef>
              <a:buSzPts val="625"/>
            </a:pPr>
            <a:endParaRPr sz="2500" u="sng" dirty="0">
              <a:solidFill>
                <a:schemeClr val="dk1"/>
              </a:solidFill>
              <a:latin typeface="Calibri"/>
              <a:ea typeface="Calibri"/>
              <a:cs typeface="Calibri"/>
              <a:sym typeface="Calibri"/>
            </a:endParaRPr>
          </a:p>
          <a:p>
            <a:pPr marL="1371600" lvl="0" indent="0">
              <a:lnSpc>
                <a:spcPct val="100000"/>
              </a:lnSpc>
              <a:spcBef>
                <a:spcPts val="0"/>
              </a:spcBef>
              <a:buSzPts val="625"/>
              <a:buNone/>
            </a:pPr>
            <a:r>
              <a:rPr lang="es-MX" sz="2400" b="1" dirty="0"/>
              <a:t>CIRCULACIÓN</a:t>
            </a:r>
          </a:p>
          <a:p>
            <a:pPr marL="1714500">
              <a:lnSpc>
                <a:spcPct val="100000"/>
              </a:lnSpc>
              <a:spcBef>
                <a:spcPts val="0"/>
              </a:spcBef>
              <a:buSzPts val="625"/>
            </a:pPr>
            <a:r>
              <a:rPr lang="es-MX" sz="2400" dirty="0"/>
              <a:t>La falta de perfusión cerebral puede causar Estado mental alterado</a:t>
            </a:r>
            <a:endParaRPr lang="es-MX" sz="2400" dirty="0">
              <a:cs typeface="Calibri Light"/>
            </a:endParaRPr>
          </a:p>
          <a:p>
            <a:pPr marL="1714500">
              <a:lnSpc>
                <a:spcPct val="100000"/>
              </a:lnSpc>
              <a:spcBef>
                <a:spcPts val="0"/>
              </a:spcBef>
              <a:buSzPts val="625"/>
            </a:pPr>
            <a:r>
              <a:rPr lang="es-MX" sz="2400" dirty="0"/>
              <a:t>Observe si hay signos de choque (baja presión arterial, frecuencia cardíaca elevada, retraso del llenado capilar) y trátelos</a:t>
            </a:r>
            <a:endParaRPr sz="2500" u="sng" strike="noStrike" cap="none" dirty="0">
              <a:solidFill>
                <a:schemeClr val="dk1"/>
              </a:solidFill>
              <a:latin typeface="Calibri"/>
              <a:ea typeface="Calibri"/>
              <a:cs typeface="Calibri"/>
              <a:sym typeface="Calibri"/>
            </a:endParaRPr>
          </a:p>
        </p:txBody>
      </p:sp>
      <p:pic>
        <p:nvPicPr>
          <p:cNvPr id="2" name="Picture 4">
            <a:extLst>
              <a:ext uri="{FF2B5EF4-FFF2-40B4-BE49-F238E27FC236}">
                <a16:creationId xmlns:a16="http://schemas.microsoft.com/office/drawing/2014/main" id="{8E8AB93A-DE57-DC2F-656C-23C04B6169B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5279" y="1169741"/>
            <a:ext cx="1847850" cy="990600"/>
          </a:xfrm>
          <a:prstGeom prst="rect">
            <a:avLst/>
          </a:prstGeom>
        </p:spPr>
      </p:pic>
      <p:pic>
        <p:nvPicPr>
          <p:cNvPr id="3" name="Picture 5" descr="A picture containing logo&#10;&#10;Description automatically generated">
            <a:extLst>
              <a:ext uri="{FF2B5EF4-FFF2-40B4-BE49-F238E27FC236}">
                <a16:creationId xmlns:a16="http://schemas.microsoft.com/office/drawing/2014/main" id="{E4FA120C-3097-AB2C-2979-9B4B75C3F51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55279" y="2789368"/>
            <a:ext cx="1876425" cy="1038225"/>
          </a:xfrm>
          <a:prstGeom prst="rect">
            <a:avLst/>
          </a:prstGeom>
        </p:spPr>
      </p:pic>
      <p:pic>
        <p:nvPicPr>
          <p:cNvPr id="4" name="Picture 6" descr="A picture containing icon&#10;&#10;Description automatically generated">
            <a:extLst>
              <a:ext uri="{FF2B5EF4-FFF2-40B4-BE49-F238E27FC236}">
                <a16:creationId xmlns:a16="http://schemas.microsoft.com/office/drawing/2014/main" id="{405BB695-86AE-D150-80F4-EA38AB8BFC1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45754" y="5022153"/>
            <a:ext cx="1857375" cy="981075"/>
          </a:xfrm>
          <a:prstGeom prst="rect">
            <a:avLst/>
          </a:prstGeom>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3507" y="226284"/>
            <a:ext cx="10515600" cy="727695"/>
          </a:xfrm>
        </p:spPr>
        <p:txBody>
          <a:bodyPr/>
          <a:lstStyle/>
          <a:p>
            <a:r>
              <a:rPr lang="es-MX" dirty="0"/>
              <a:t>Pregunta 5 del libro de ejercicios</a:t>
            </a:r>
            <a:endParaRPr lang="en-US" dirty="0"/>
          </a:p>
        </p:txBody>
      </p:sp>
      <p:sp>
        <p:nvSpPr>
          <p:cNvPr id="3" name="Content Placeholder 2"/>
          <p:cNvSpPr>
            <a:spLocks noGrp="1"/>
          </p:cNvSpPr>
          <p:nvPr>
            <p:ph idx="1"/>
          </p:nvPr>
        </p:nvSpPr>
        <p:spPr>
          <a:xfrm>
            <a:off x="764754" y="1214544"/>
            <a:ext cx="8897199" cy="4723720"/>
          </a:xfrm>
        </p:spPr>
        <p:txBody>
          <a:bodyPr>
            <a:noAutofit/>
          </a:bodyPr>
          <a:lstStyle/>
          <a:p>
            <a:pPr marL="0" indent="0">
              <a:buNone/>
            </a:pPr>
            <a:r>
              <a:rPr lang="es-MX" sz="2000" dirty="0"/>
              <a:t>Utilizando la sección indicada del libro de ejercicios, responda a las siguientes preguntas sobre la alteración del estado mental en los niños:</a:t>
            </a:r>
          </a:p>
          <a:p>
            <a:pPr marL="0" indent="0">
              <a:buNone/>
            </a:pPr>
            <a:r>
              <a:rPr lang="es-MX" sz="2000" dirty="0"/>
              <a:t>¿Cómo evaluaría una infección cerebral en un niño?</a:t>
            </a:r>
          </a:p>
          <a:p>
            <a:pPr marL="0" indent="0">
              <a:buNone/>
            </a:pPr>
            <a:r>
              <a:rPr lang="en-US" sz="2000" dirty="0"/>
              <a:t>_________________________________________________________</a:t>
            </a:r>
          </a:p>
          <a:p>
            <a:pPr marL="0" indent="0">
              <a:buNone/>
            </a:pPr>
            <a:r>
              <a:rPr lang="en-US" sz="2000" dirty="0"/>
              <a:t>_________________________________________________________</a:t>
            </a:r>
          </a:p>
          <a:p>
            <a:pPr marL="0" indent="0">
              <a:buNone/>
            </a:pPr>
            <a:endParaRPr lang="en-US" sz="2000" dirty="0"/>
          </a:p>
          <a:p>
            <a:pPr marL="0" indent="0">
              <a:buNone/>
            </a:pPr>
            <a:r>
              <a:rPr lang="es-MX" sz="2000" dirty="0"/>
              <a:t>¿Por qué la hipoglucemia ocurre con frecuencia en los niños muy enfermos?</a:t>
            </a:r>
          </a:p>
          <a:p>
            <a:pPr marL="0" indent="0">
              <a:buNone/>
            </a:pPr>
            <a:r>
              <a:rPr lang="en-US" sz="2000" dirty="0"/>
              <a:t>_________________________________________________________</a:t>
            </a:r>
          </a:p>
          <a:p>
            <a:pPr marL="0" indent="0">
              <a:buNone/>
            </a:pPr>
            <a:r>
              <a:rPr lang="en-US" sz="2000" dirty="0"/>
              <a:t>_________________________________________________________</a:t>
            </a:r>
          </a:p>
          <a:p>
            <a:pPr marL="0" indent="0">
              <a:buNone/>
            </a:pPr>
            <a:endParaRPr lang="en-US" sz="2000" dirty="0"/>
          </a:p>
          <a:p>
            <a:pPr marL="0" indent="0">
              <a:buNone/>
            </a:pPr>
            <a:r>
              <a:rPr lang="es-MX" sz="2000" dirty="0"/>
              <a:t>Las crisis epilépticas/convulsiones en los niños pequeños ¿pueden ser un signo de qué?</a:t>
            </a:r>
          </a:p>
          <a:p>
            <a:pPr marL="0" indent="0">
              <a:buNone/>
            </a:pPr>
            <a:r>
              <a:rPr lang="en-US" sz="2000" dirty="0"/>
              <a:t>_________________________________________________________</a:t>
            </a:r>
          </a:p>
          <a:p>
            <a:pPr marL="0" indent="0">
              <a:buNone/>
            </a:pPr>
            <a:r>
              <a:rPr lang="en-US" sz="2000" dirty="0"/>
              <a:t>_________________________________________________________</a:t>
            </a:r>
          </a:p>
          <a:p>
            <a:pPr marL="0" indent="0">
              <a:buNone/>
            </a:pPr>
            <a:endParaRPr lang="en-US" sz="2000" dirty="0"/>
          </a:p>
        </p:txBody>
      </p:sp>
      <p:pic>
        <p:nvPicPr>
          <p:cNvPr id="6" name="Picture 5"/>
          <p:cNvPicPr>
            <a:picLocks noChangeAspect="1"/>
          </p:cNvPicPr>
          <p:nvPr/>
        </p:nvPicPr>
        <p:blipFill>
          <a:blip r:embed="rId3"/>
          <a:stretch>
            <a:fillRect/>
          </a:stretch>
        </p:blipFill>
        <p:spPr>
          <a:xfrm>
            <a:off x="9735399" y="365124"/>
            <a:ext cx="2170852" cy="1696758"/>
          </a:xfrm>
          <a:prstGeom prst="rect">
            <a:avLst/>
          </a:prstGeom>
        </p:spPr>
      </p:pic>
    </p:spTree>
    <p:extLst>
      <p:ext uri="{BB962C8B-B14F-4D97-AF65-F5344CB8AC3E}">
        <p14:creationId xmlns:p14="http://schemas.microsoft.com/office/powerpoint/2010/main" val="2960504290"/>
      </p:ext>
    </p:extLst>
  </p:cSld>
  <p:clrMapOvr>
    <a:masterClrMapping/>
  </p:clrMapOvr>
  <p:transition spd="slow">
    <p:push dir="u"/>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641"/>
        <p:cNvGrpSpPr/>
        <p:nvPr/>
      </p:nvGrpSpPr>
      <p:grpSpPr>
        <a:xfrm>
          <a:off x="0" y="0"/>
          <a:ext cx="0" cy="0"/>
          <a:chOff x="0" y="0"/>
          <a:chExt cx="0" cy="0"/>
        </a:xfrm>
      </p:grpSpPr>
      <p:sp>
        <p:nvSpPr>
          <p:cNvPr id="642" name="Google Shape;642;p71"/>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a:buSzPts val="4400"/>
            </a:pPr>
            <a:r>
              <a:rPr lang="es-MX" dirty="0">
                <a:cs typeface="Calibri"/>
              </a:rPr>
              <a:t>Traslado o destino del paciente</a:t>
            </a:r>
          </a:p>
        </p:txBody>
      </p:sp>
      <p:sp>
        <p:nvSpPr>
          <p:cNvPr id="643" name="Google Shape;643;p71"/>
          <p:cNvSpPr txBox="1">
            <a:spLocks noGrp="1"/>
          </p:cNvSpPr>
          <p:nvPr>
            <p:ph idx="1"/>
          </p:nvPr>
        </p:nvSpPr>
        <p:spPr>
          <a:xfrm>
            <a:off x="838200" y="1690688"/>
            <a:ext cx="10515600" cy="4486275"/>
          </a:xfrm>
          <a:prstGeom prst="rect">
            <a:avLst/>
          </a:prstGeom>
          <a:noFill/>
          <a:ln>
            <a:noFill/>
          </a:ln>
        </p:spPr>
        <p:txBody>
          <a:bodyPr spcFirstLastPara="1" wrap="square" lIns="91425" tIns="45700" rIns="91425" bIns="45700" anchor="t" anchorCtr="0">
            <a:noAutofit/>
          </a:bodyPr>
          <a:lstStyle/>
          <a:p>
            <a:pPr>
              <a:buSzPts val="2600"/>
            </a:pPr>
            <a:r>
              <a:rPr lang="es-ES" sz="2400" dirty="0">
                <a:ea typeface="+mj-lt"/>
                <a:cs typeface="+mj-lt"/>
              </a:rPr>
              <a:t>La disposición o destino depende de la causa</a:t>
            </a:r>
            <a:endParaRPr lang="es-ES" sz="2400" dirty="0">
              <a:cs typeface="Calibri Light"/>
            </a:endParaRPr>
          </a:p>
          <a:p>
            <a:pPr>
              <a:buSzPts val="2600"/>
            </a:pPr>
            <a:r>
              <a:rPr lang="es-ES" sz="2400" dirty="0">
                <a:ea typeface="+mj-lt"/>
                <a:cs typeface="+mj-lt"/>
              </a:rPr>
              <a:t>Las causas que no se corrigen rápidamente o que pueden regresar necesitan tratamiento en un hospital especializado</a:t>
            </a:r>
            <a:endParaRPr lang="es-ES" sz="2400" dirty="0"/>
          </a:p>
          <a:p>
            <a:pPr>
              <a:buSzPts val="2600"/>
            </a:pPr>
            <a:r>
              <a:rPr lang="es-ES" sz="2400" dirty="0">
                <a:ea typeface="+mj-lt"/>
                <a:cs typeface="+mj-lt"/>
              </a:rPr>
              <a:t>Monitoree cercanamente por si se presentan problemas de la vía aérea</a:t>
            </a:r>
            <a:endParaRPr lang="es-ES" sz="2400" dirty="0">
              <a:cs typeface="Calibri Light"/>
            </a:endParaRPr>
          </a:p>
          <a:p>
            <a:pPr>
              <a:buSzPts val="2600"/>
            </a:pPr>
            <a:r>
              <a:rPr lang="es-ES" sz="2400" dirty="0">
                <a:ea typeface="+mj-lt"/>
                <a:cs typeface="+mj-lt"/>
              </a:rPr>
              <a:t>Considere la TRASLADO/TRANSFERENCIA </a:t>
            </a:r>
          </a:p>
          <a:p>
            <a:pPr>
              <a:buSzPts val="2600"/>
            </a:pPr>
            <a:r>
              <a:rPr lang="es-ES" sz="2400" dirty="0">
                <a:ea typeface="+mj-lt"/>
                <a:cs typeface="+mj-lt"/>
              </a:rPr>
              <a:t>En caso de hipoglucemia, considere la causa y la posibilidad de que vuelva a presentarse</a:t>
            </a:r>
          </a:p>
          <a:p>
            <a:pPr>
              <a:spcBef>
                <a:spcPts val="0"/>
              </a:spcBef>
              <a:buSzPts val="2600"/>
            </a:pPr>
            <a:r>
              <a:rPr lang="es-ES" sz="2400" dirty="0">
                <a:ea typeface="+mj-lt"/>
                <a:cs typeface="+mj-lt"/>
              </a:rPr>
              <a:t>En caso de sobredosis de opioides, considere la necesidad de repetir dosis de naloxona</a:t>
            </a:r>
            <a:br>
              <a:rPr lang="es-ES" sz="2400" dirty="0"/>
            </a:br>
            <a:endParaRPr lang="es-ES" sz="2400">
              <a:cs typeface="Calibri Light"/>
            </a:endParaRPr>
          </a:p>
        </p:txBody>
      </p:sp>
    </p:spTree>
  </p:cSld>
  <p:clrMapOvr>
    <a:masterClrMapping/>
  </p:clrMapOvr>
  <p:transition spd="slow">
    <p:push dir="u"/>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5443" y="1230053"/>
            <a:ext cx="10515600" cy="2852737"/>
          </a:xfrm>
        </p:spPr>
        <p:txBody>
          <a:bodyPr>
            <a:noAutofit/>
          </a:bodyPr>
          <a:lstStyle/>
          <a:p>
            <a:r>
              <a:rPr lang="es-ES_tradnl" sz="10000">
                <a:latin typeface="Calibri" panose="020F0502020204030204" pitchFamily="34" charset="0"/>
                <a:cs typeface="Calibri" panose="020F0502020204030204" pitchFamily="34" charset="0"/>
              </a:rPr>
              <a:t>Preguntas</a:t>
            </a:r>
          </a:p>
        </p:txBody>
      </p:sp>
      <p:pic>
        <p:nvPicPr>
          <p:cNvPr id="5" name="Graphic 4" descr="Question Mark with solid fill">
            <a:extLst>
              <a:ext uri="{FF2B5EF4-FFF2-40B4-BE49-F238E27FC236}">
                <a16:creationId xmlns:a16="http://schemas.microsoft.com/office/drawing/2014/main" id="{0F7A68C7-EA12-5636-42D8-0EF9183417F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239593" y="2640835"/>
            <a:ext cx="1240344" cy="1240344"/>
          </a:xfrm>
          <a:prstGeom prst="rect">
            <a:avLst/>
          </a:prstGeom>
        </p:spPr>
      </p:pic>
      <p:pic>
        <p:nvPicPr>
          <p:cNvPr id="6" name="Graphic 5" descr="Question Mark with solid fill">
            <a:extLst>
              <a:ext uri="{FF2B5EF4-FFF2-40B4-BE49-F238E27FC236}">
                <a16:creationId xmlns:a16="http://schemas.microsoft.com/office/drawing/2014/main" id="{F3FB05E8-658B-5DC1-AF1B-8818522773C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800000">
            <a:off x="1991201" y="2719532"/>
            <a:ext cx="1240344" cy="1240344"/>
          </a:xfrm>
          <a:prstGeom prst="rect">
            <a:avLst/>
          </a:prstGeom>
        </p:spPr>
      </p:pic>
    </p:spTree>
    <p:extLst>
      <p:ext uri="{BB962C8B-B14F-4D97-AF65-F5344CB8AC3E}">
        <p14:creationId xmlns:p14="http://schemas.microsoft.com/office/powerpoint/2010/main" val="325400727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5" name="Google Shape;45;p1">
            <a:extLst>
              <a:ext uri="{FF2B5EF4-FFF2-40B4-BE49-F238E27FC236}">
                <a16:creationId xmlns:a16="http://schemas.microsoft.com/office/drawing/2014/main" id="{CD716821-B786-8443-44B2-27D218762B59}"/>
              </a:ext>
            </a:extLst>
          </p:cNvPr>
          <p:cNvSpPr txBox="1">
            <a:spLocks noGrp="1"/>
          </p:cNvSpPr>
          <p:nvPr/>
        </p:nvSpPr>
        <p:spPr>
          <a:xfrm>
            <a:off x="-2349" y="2581754"/>
            <a:ext cx="12201211" cy="1398163"/>
          </a:xfrm>
          <a:prstGeom prst="rect">
            <a:avLst/>
          </a:prstGeom>
          <a:solidFill>
            <a:schemeClr val="accent1">
              <a:lumMod val="50000"/>
            </a:schemeClr>
          </a:solidFill>
          <a:ln>
            <a:solidFill>
              <a:schemeClr val="accent2">
                <a:lumMod val="20000"/>
                <a:lumOff val="80000"/>
              </a:schemeClr>
            </a:solidFill>
          </a:ln>
        </p:spPr>
        <p:txBody>
          <a:bodyPr spcFirstLastPara="1" wrap="square" lIns="466325" tIns="360000" rIns="360000" bIns="828000" anchor="b"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lt1"/>
              </a:buClr>
              <a:buSzPts val="1920"/>
              <a:buFont typeface="Arial"/>
              <a:buNone/>
              <a:defRPr sz="2400" b="1" i="0" u="none" strike="noStrike" cap="none">
                <a:solidFill>
                  <a:schemeClr val="lt1"/>
                </a:solidFill>
                <a:latin typeface="Arial"/>
                <a:ea typeface="Arial"/>
                <a:cs typeface="Arial"/>
                <a:sym typeface="Arial"/>
              </a:defRPr>
            </a:lvl1pPr>
            <a:lvl2pPr marL="914400" marR="0" lvl="1" indent="-381000" algn="ctr" rtl="0">
              <a:lnSpc>
                <a:spcPct val="110000"/>
              </a:lnSpc>
              <a:spcBef>
                <a:spcPts val="600"/>
              </a:spcBef>
              <a:spcAft>
                <a:spcPts val="0"/>
              </a:spcAft>
              <a:buClr>
                <a:schemeClr val="dk1"/>
              </a:buClr>
              <a:buSzPts val="2000"/>
              <a:buFont typeface="NTR"/>
              <a:buNone/>
              <a:defRPr sz="2000" b="0" i="0" u="none" strike="noStrike" cap="none">
                <a:solidFill>
                  <a:schemeClr val="dk1"/>
                </a:solidFill>
                <a:latin typeface="Quattrocento Sans"/>
                <a:ea typeface="Quattrocento Sans"/>
                <a:cs typeface="Quattrocento Sans"/>
                <a:sym typeface="Quattrocento Sans"/>
              </a:defRPr>
            </a:lvl2pPr>
            <a:lvl3pPr marL="1371600" marR="0" lvl="2" indent="-381000" algn="ctr" rtl="0">
              <a:lnSpc>
                <a:spcPct val="110000"/>
              </a:lnSpc>
              <a:spcBef>
                <a:spcPts val="600"/>
              </a:spcBef>
              <a:spcAft>
                <a:spcPts val="0"/>
              </a:spcAft>
              <a:buClr>
                <a:schemeClr val="dk1"/>
              </a:buClr>
              <a:buSzPts val="1800"/>
              <a:buFont typeface="Arial"/>
              <a:buNone/>
              <a:defRPr sz="1800" b="0" i="0" u="none" strike="noStrike" cap="none">
                <a:solidFill>
                  <a:schemeClr val="dk1"/>
                </a:solidFill>
                <a:latin typeface="Quattrocento Sans"/>
                <a:ea typeface="Quattrocento Sans"/>
                <a:cs typeface="Quattrocento Sans"/>
                <a:sym typeface="Quattrocento Sans"/>
              </a:defRPr>
            </a:lvl3pPr>
            <a:lvl4pPr marL="1828800" marR="0" lvl="3" indent="-355600" algn="ctr" rtl="0">
              <a:lnSpc>
                <a:spcPct val="110000"/>
              </a:lnSpc>
              <a:spcBef>
                <a:spcPts val="600"/>
              </a:spcBef>
              <a:spcAft>
                <a:spcPts val="0"/>
              </a:spcAft>
              <a:buClr>
                <a:schemeClr val="dk1"/>
              </a:buClr>
              <a:buSzPts val="1600"/>
              <a:buFont typeface="Arial"/>
              <a:buNone/>
              <a:defRPr sz="1600" b="0" i="0" u="none" strike="noStrike" cap="none">
                <a:solidFill>
                  <a:schemeClr val="dk1"/>
                </a:solidFill>
                <a:latin typeface="Quattrocento Sans"/>
                <a:ea typeface="Quattrocento Sans"/>
                <a:cs typeface="Quattrocento Sans"/>
                <a:sym typeface="Quattrocento Sans"/>
              </a:defRPr>
            </a:lvl4pPr>
            <a:lvl5pPr marL="2286000" marR="0" lvl="4" indent="-355600" algn="ctr" rtl="0">
              <a:lnSpc>
                <a:spcPct val="110000"/>
              </a:lnSpc>
              <a:spcBef>
                <a:spcPts val="600"/>
              </a:spcBef>
              <a:spcAft>
                <a:spcPts val="0"/>
              </a:spcAft>
              <a:buClr>
                <a:schemeClr val="dk1"/>
              </a:buClr>
              <a:buSzPts val="1600"/>
              <a:buFont typeface="Arial"/>
              <a:buNone/>
              <a:defRPr sz="1600" b="0" i="0" u="none" strike="noStrike" cap="none">
                <a:solidFill>
                  <a:schemeClr val="dk1"/>
                </a:solidFill>
                <a:latin typeface="Quattrocento Sans"/>
                <a:ea typeface="Quattrocento Sans"/>
                <a:cs typeface="Quattrocento Sans"/>
                <a:sym typeface="Quattrocento Sans"/>
              </a:defRPr>
            </a:lvl5pPr>
            <a:lvl6pPr marL="2743200" marR="0" lvl="5" indent="-342900" algn="ctr" rtl="0">
              <a:lnSpc>
                <a:spcPct val="90000"/>
              </a:lnSpc>
              <a:spcBef>
                <a:spcPts val="6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marL="228600" indent="-228600"/>
            <a:endParaRPr lang="en-US">
              <a:solidFill>
                <a:srgbClr val="FFFFFF"/>
              </a:solidFill>
            </a:endParaRPr>
          </a:p>
          <a:p>
            <a:pPr marL="228600" lvl="0" indent="-228600" algn="l">
              <a:lnSpc>
                <a:spcPct val="90000"/>
              </a:lnSpc>
              <a:spcBef>
                <a:spcPts val="1000"/>
              </a:spcBef>
              <a:spcAft>
                <a:spcPts val="0"/>
              </a:spcAft>
              <a:buSzPts val="1920"/>
              <a:buFont typeface="Arial"/>
              <a:buNone/>
            </a:pPr>
            <a:endParaRPr lang="en-US">
              <a:solidFill>
                <a:srgbClr val="FFFFFF"/>
              </a:solidFill>
            </a:endParaRPr>
          </a:p>
          <a:p>
            <a:pPr marL="228600" indent="-228600"/>
            <a:endParaRPr lang="en-US">
              <a:solidFill>
                <a:srgbClr val="FFFFFF"/>
              </a:solidFill>
            </a:endParaRPr>
          </a:p>
        </p:txBody>
      </p:sp>
      <p:sp>
        <p:nvSpPr>
          <p:cNvPr id="98" name="Shape 98"/>
          <p:cNvSpPr txBox="1">
            <a:spLocks noGrp="1"/>
          </p:cNvSpPr>
          <p:nvPr>
            <p:ph type="title"/>
          </p:nvPr>
        </p:nvSpPr>
        <p:spPr>
          <a:xfrm>
            <a:off x="93050" y="2566165"/>
            <a:ext cx="10515600" cy="1430151"/>
          </a:xfrm>
        </p:spPr>
        <p:txBody>
          <a:bodyPr>
            <a:normAutofit/>
          </a:bodyPr>
          <a:lstStyle/>
          <a:p>
            <a:r>
              <a:rPr lang="es-ES" dirty="0">
                <a:solidFill>
                  <a:srgbClr val="FFFFFF"/>
                </a:solidFill>
                <a:latin typeface="Source Sans Pro"/>
                <a:ea typeface="Source Sans Pro"/>
                <a:cs typeface="Roboto"/>
              </a:rPr>
              <a:t>Tarjetas rápidas</a:t>
            </a:r>
            <a:endParaRPr lang="es-ES" dirty="0"/>
          </a:p>
        </p:txBody>
      </p:sp>
      <p:pic>
        <p:nvPicPr>
          <p:cNvPr id="3" name="Picture 1" descr="A close-up of a syringe and a tube&#10;&#10;Description automatically generated with low confidence">
            <a:extLst>
              <a:ext uri="{FF2B5EF4-FFF2-40B4-BE49-F238E27FC236}">
                <a16:creationId xmlns:a16="http://schemas.microsoft.com/office/drawing/2014/main" id="{28992C3B-0EAE-FF99-ECD7-0DB49C00964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911973" y="69085"/>
            <a:ext cx="1138649" cy="16192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1052868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661"/>
        <p:cNvGrpSpPr/>
        <p:nvPr/>
      </p:nvGrpSpPr>
      <p:grpSpPr>
        <a:xfrm>
          <a:off x="0" y="0"/>
          <a:ext cx="0" cy="0"/>
          <a:chOff x="0" y="0"/>
          <a:chExt cx="0" cy="0"/>
        </a:xfrm>
      </p:grpSpPr>
      <p:pic>
        <p:nvPicPr>
          <p:cNvPr id="662" name="Google Shape;662;p74"/>
          <p:cNvPicPr preferRelativeResize="0"/>
          <p:nvPr/>
        </p:nvPicPr>
        <p:blipFill rotWithShape="1">
          <a:blip r:embed="rId3">
            <a:alphaModFix/>
          </a:blip>
          <a:srcRect/>
          <a:stretch/>
        </p:blipFill>
        <p:spPr>
          <a:xfrm>
            <a:off x="289302" y="478005"/>
            <a:ext cx="9293817" cy="5901989"/>
          </a:xfrm>
          <a:prstGeom prst="rect">
            <a:avLst/>
          </a:prstGeom>
          <a:noFill/>
          <a:ln>
            <a:noFill/>
          </a:ln>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667"/>
        <p:cNvGrpSpPr/>
        <p:nvPr/>
      </p:nvGrpSpPr>
      <p:grpSpPr>
        <a:xfrm>
          <a:off x="0" y="0"/>
          <a:ext cx="0" cy="0"/>
          <a:chOff x="0" y="0"/>
          <a:chExt cx="0" cy="0"/>
        </a:xfrm>
      </p:grpSpPr>
      <p:pic>
        <p:nvPicPr>
          <p:cNvPr id="668" name="Google Shape;668;p75"/>
          <p:cNvPicPr preferRelativeResize="0"/>
          <p:nvPr/>
        </p:nvPicPr>
        <p:blipFill rotWithShape="1">
          <a:blip r:embed="rId3">
            <a:alphaModFix/>
          </a:blip>
          <a:srcRect/>
          <a:stretch/>
        </p:blipFill>
        <p:spPr>
          <a:xfrm>
            <a:off x="229397" y="793884"/>
            <a:ext cx="10262230" cy="5183296"/>
          </a:xfrm>
          <a:prstGeom prst="rect">
            <a:avLst/>
          </a:prstGeom>
          <a:noFill/>
          <a:ln>
            <a:noFill/>
          </a:ln>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672"/>
        <p:cNvGrpSpPr/>
        <p:nvPr/>
      </p:nvGrpSpPr>
      <p:grpSpPr>
        <a:xfrm>
          <a:off x="0" y="0"/>
          <a:ext cx="0" cy="0"/>
          <a:chOff x="0" y="0"/>
          <a:chExt cx="0" cy="0"/>
        </a:xfrm>
      </p:grpSpPr>
      <p:pic>
        <p:nvPicPr>
          <p:cNvPr id="673" name="Google Shape;673;p7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04030" y="0"/>
            <a:ext cx="6563981" cy="6858000"/>
          </a:xfrm>
          <a:prstGeom prst="rect">
            <a:avLst/>
          </a:prstGeom>
          <a:noFill/>
          <a:ln>
            <a:noFill/>
          </a:ln>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45;p1">
            <a:extLst>
              <a:ext uri="{FF2B5EF4-FFF2-40B4-BE49-F238E27FC236}">
                <a16:creationId xmlns:a16="http://schemas.microsoft.com/office/drawing/2014/main" id="{66E7DB8C-CE33-F894-C731-3AB2E3EEB342}"/>
              </a:ext>
            </a:extLst>
          </p:cNvPr>
          <p:cNvSpPr txBox="1">
            <a:spLocks noGrp="1"/>
          </p:cNvSpPr>
          <p:nvPr/>
        </p:nvSpPr>
        <p:spPr>
          <a:xfrm>
            <a:off x="-2044" y="394276"/>
            <a:ext cx="12193740" cy="135635"/>
          </a:xfrm>
          <a:prstGeom prst="rect">
            <a:avLst/>
          </a:prstGeom>
          <a:solidFill>
            <a:schemeClr val="accent1">
              <a:lumMod val="50000"/>
            </a:schemeClr>
          </a:solidFill>
          <a:ln>
            <a:solidFill>
              <a:schemeClr val="accent2">
                <a:lumMod val="20000"/>
                <a:lumOff val="80000"/>
              </a:schemeClr>
            </a:solidFill>
          </a:ln>
        </p:spPr>
        <p:txBody>
          <a:bodyPr spcFirstLastPara="1" wrap="square" lIns="466325" tIns="360000" rIns="360000" bIns="828000" anchor="b"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28600" indent="-228600"/>
            <a:endParaRPr lang="en-US">
              <a:solidFill>
                <a:srgbClr val="FFFFFF"/>
              </a:solidFill>
            </a:endParaRPr>
          </a:p>
          <a:p>
            <a:pPr marL="228600" lvl="0" indent="-228600" algn="l">
              <a:lnSpc>
                <a:spcPct val="90000"/>
              </a:lnSpc>
              <a:spcBef>
                <a:spcPts val="1000"/>
              </a:spcBef>
              <a:spcAft>
                <a:spcPts val="0"/>
              </a:spcAft>
              <a:buSzPts val="1920"/>
              <a:buFont typeface="Arial"/>
              <a:buNone/>
            </a:pPr>
            <a:endParaRPr lang="en-US">
              <a:solidFill>
                <a:srgbClr val="FFFFFF"/>
              </a:solidFill>
            </a:endParaRPr>
          </a:p>
          <a:p>
            <a:pPr marL="228600" indent="-228600"/>
            <a:endParaRPr lang="en-US">
              <a:solidFill>
                <a:srgbClr val="FFFFFF"/>
              </a:solidFill>
            </a:endParaRPr>
          </a:p>
        </p:txBody>
      </p:sp>
      <p:sp>
        <p:nvSpPr>
          <p:cNvPr id="3" name="Shape 98">
            <a:extLst>
              <a:ext uri="{FF2B5EF4-FFF2-40B4-BE49-F238E27FC236}">
                <a16:creationId xmlns:a16="http://schemas.microsoft.com/office/drawing/2014/main" id="{0E417F38-9FA5-8597-C16B-C455CB9995B9}"/>
              </a:ext>
            </a:extLst>
          </p:cNvPr>
          <p:cNvSpPr txBox="1">
            <a:spLocks noGrp="1"/>
          </p:cNvSpPr>
          <p:nvPr/>
        </p:nvSpPr>
        <p:spPr>
          <a:xfrm>
            <a:off x="346275" y="39406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Source Sans Pro" panose="020B0503030403020204" pitchFamily="34" charset="0"/>
                <a:ea typeface="Source Sans Pro" panose="020B0503030403020204" pitchFamily="34" charset="0"/>
                <a:cs typeface="+mj-cs"/>
              </a:defRPr>
            </a:lvl1pPr>
          </a:lstStyle>
          <a:p>
            <a:r>
              <a:rPr lang="es-419" sz="4000" b="1" dirty="0">
                <a:solidFill>
                  <a:schemeClr val="accent1">
                    <a:lumMod val="50000"/>
                  </a:schemeClr>
                </a:solidFill>
                <a:latin typeface="Calibri"/>
                <a:ea typeface="Source Sans Pro"/>
                <a:cs typeface="Roboto"/>
              </a:rPr>
              <a:t>Resumen estado mental alterad</a:t>
            </a:r>
            <a:r>
              <a:rPr lang="en-US" sz="4000" b="1" dirty="0">
                <a:solidFill>
                  <a:schemeClr val="accent1">
                    <a:lumMod val="50000"/>
                  </a:schemeClr>
                </a:solidFill>
                <a:latin typeface="Calibri"/>
                <a:ea typeface="Source Sans Pro"/>
                <a:cs typeface="Roboto"/>
              </a:rPr>
              <a:t>o (EMA)</a:t>
            </a:r>
            <a:endParaRPr lang="en-US" sz="4000" dirty="0">
              <a:solidFill>
                <a:schemeClr val="accent1">
                  <a:lumMod val="50000"/>
                </a:schemeClr>
              </a:solidFill>
              <a:latin typeface="Source Sans Pro"/>
              <a:ea typeface="Source Sans Pro"/>
              <a:cs typeface="Roboto"/>
            </a:endParaRPr>
          </a:p>
        </p:txBody>
      </p:sp>
      <p:sp>
        <p:nvSpPr>
          <p:cNvPr id="4" name="Shape 99">
            <a:extLst>
              <a:ext uri="{FF2B5EF4-FFF2-40B4-BE49-F238E27FC236}">
                <a16:creationId xmlns:a16="http://schemas.microsoft.com/office/drawing/2014/main" id="{3111346E-826C-8A10-C232-68B6D2E75674}"/>
              </a:ext>
            </a:extLst>
          </p:cNvPr>
          <p:cNvSpPr txBox="1">
            <a:spLocks noGrp="1"/>
          </p:cNvSpPr>
          <p:nvPr/>
        </p:nvSpPr>
        <p:spPr>
          <a:xfrm>
            <a:off x="788798" y="1685842"/>
            <a:ext cx="10515600" cy="435133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Source Sans Pro" panose="020B0503030403020204" pitchFamily="34" charset="0"/>
                <a:ea typeface="Source Sans Pro" panose="020B05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ource Sans Pro" panose="020B0503030403020204" pitchFamily="34" charset="0"/>
                <a:ea typeface="Source Sans Pro" panose="020B050303040302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ource Sans Pro" panose="020B0503030403020204" pitchFamily="34" charset="0"/>
                <a:ea typeface="Source Sans Pro" panose="020B050303040302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ource Sans Pro" panose="020B0503030403020204" pitchFamily="34" charset="0"/>
                <a:ea typeface="Source Sans Pro" panose="020B050303040302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ource Sans Pro" panose="020B0503030403020204" pitchFamily="34" charset="0"/>
                <a:ea typeface="Source Sans Pro" panose="020B05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AR" sz="2200" dirty="0">
                <a:solidFill>
                  <a:schemeClr val="accent1">
                    <a:lumMod val="50000"/>
                  </a:schemeClr>
                </a:solidFill>
                <a:latin typeface="Source Sans Pro"/>
                <a:ea typeface="Source Sans Pro"/>
                <a:cs typeface="Roboto"/>
              </a:rPr>
              <a:t>En esta presentación hemos revisado:</a:t>
            </a:r>
            <a:endParaRPr lang="es-AR">
              <a:solidFill>
                <a:schemeClr val="accent1">
                  <a:lumMod val="50000"/>
                </a:schemeClr>
              </a:solidFill>
            </a:endParaRPr>
          </a:p>
          <a:p>
            <a:r>
              <a:rPr lang="es-AR" sz="2200">
                <a:latin typeface="Calibri Light"/>
                <a:ea typeface="Source Sans Pro"/>
                <a:cs typeface="Arial"/>
              </a:rPr>
              <a:t>Cómo aplicar una historia MUESTRA a un paciente con estado mental alterado (EMA)</a:t>
            </a:r>
            <a:endParaRPr lang="es-AR">
              <a:latin typeface="Calibri Light"/>
              <a:cs typeface="Calibri Light"/>
            </a:endParaRPr>
          </a:p>
          <a:p>
            <a:r>
              <a:rPr lang="es-AR" sz="2200" dirty="0">
                <a:latin typeface="Calibri Light"/>
                <a:ea typeface="Source Sans Pro"/>
                <a:cs typeface="Arial"/>
              </a:rPr>
              <a:t>Hallazgos clave de la historia que sugieren diferentes causas de EMA</a:t>
            </a:r>
            <a:endParaRPr lang="es-AR" dirty="0">
              <a:latin typeface="Calibri Light"/>
              <a:cs typeface="Calibri Light"/>
            </a:endParaRPr>
          </a:p>
          <a:p>
            <a:r>
              <a:rPr lang="es-AR" sz="2200" dirty="0">
                <a:latin typeface="Calibri Light"/>
                <a:ea typeface="Source Sans Pro"/>
                <a:cs typeface="Arial"/>
              </a:rPr>
              <a:t>Las causas de alto riesgo de alteración del estado mental en adultos y niños</a:t>
            </a:r>
            <a:endParaRPr lang="es-AR" dirty="0">
              <a:latin typeface="Calibri Light"/>
              <a:cs typeface="Calibri Light"/>
            </a:endParaRPr>
          </a:p>
          <a:p>
            <a:r>
              <a:rPr lang="es-AR" sz="2200" dirty="0">
                <a:latin typeface="Calibri Light"/>
                <a:ea typeface="Source Sans Pro"/>
                <a:cs typeface="Arial"/>
              </a:rPr>
              <a:t>Cómo realizar un examen secundario en un paciente con EMA</a:t>
            </a:r>
            <a:endParaRPr lang="es-AR" dirty="0">
              <a:latin typeface="Calibri Light"/>
              <a:cs typeface="Calibri Light"/>
            </a:endParaRPr>
          </a:p>
          <a:p>
            <a:r>
              <a:rPr lang="es-AR" sz="2200" dirty="0">
                <a:latin typeface="Calibri Light"/>
                <a:ea typeface="Source Sans Pro"/>
                <a:cs typeface="Arial"/>
              </a:rPr>
              <a:t>Hallazgos clave del examen que sugieren diferentes causas de EMA</a:t>
            </a:r>
            <a:endParaRPr lang="es-AR" dirty="0">
              <a:latin typeface="Calibri Light"/>
              <a:cs typeface="Calibri Light"/>
            </a:endParaRPr>
          </a:p>
          <a:p>
            <a:r>
              <a:rPr lang="es-AR" sz="2200" dirty="0">
                <a:latin typeface="Calibri Light"/>
                <a:ea typeface="Source Sans Pro"/>
                <a:cs typeface="Arial"/>
              </a:rPr>
              <a:t>Acciones críticas para el manejo de un paciente con EMA</a:t>
            </a:r>
            <a:endParaRPr lang="es-AR" dirty="0">
              <a:latin typeface="Calibri Light"/>
              <a:cs typeface="Calibri Light"/>
            </a:endParaRPr>
          </a:p>
          <a:p>
            <a:r>
              <a:rPr lang="es-AR" sz="2200" dirty="0">
                <a:latin typeface="Calibri Light"/>
                <a:ea typeface="Source Sans Pro"/>
                <a:cs typeface="Arial"/>
              </a:rPr>
              <a:t>Habilidades esenciales para las causas de alto riesgo de EMA</a:t>
            </a:r>
            <a:endParaRPr lang="es-AR" dirty="0">
              <a:latin typeface="Calibri Light"/>
              <a:cs typeface="Calibri Light"/>
            </a:endParaRPr>
          </a:p>
          <a:p>
            <a:r>
              <a:rPr lang="es-AR" sz="2200" dirty="0">
                <a:latin typeface="Calibri Light"/>
                <a:ea typeface="Source Sans Pro"/>
                <a:cs typeface="Arial"/>
              </a:rPr>
              <a:t>Consideraciones pediátricas especiales para el EMA</a:t>
            </a:r>
            <a:endParaRPr lang="es-AR" dirty="0">
              <a:latin typeface="Calibri Light"/>
              <a:cs typeface="Calibri Light"/>
            </a:endParaRPr>
          </a:p>
          <a:p>
            <a:pPr>
              <a:buFont typeface="Arial,Sans-Serif" panose="020B0604020202020204" pitchFamily="34" charset="0"/>
              <a:buChar char="•"/>
            </a:pPr>
            <a:r>
              <a:rPr lang="es-AR" sz="2200" dirty="0">
                <a:latin typeface="Calibri Light"/>
                <a:ea typeface="Source Sans Pro"/>
                <a:cs typeface="Arial"/>
              </a:rPr>
              <a:t>Transferencia/traslado de pacientes con EMA</a:t>
            </a:r>
            <a:endParaRPr lang="es-AR" dirty="0">
              <a:latin typeface="Calibri Light"/>
            </a:endParaRPr>
          </a:p>
          <a:p>
            <a:pPr marL="0" indent="0">
              <a:buNone/>
            </a:pPr>
            <a:endParaRPr lang="en-US" sz="2200" dirty="0">
              <a:solidFill>
                <a:srgbClr val="000000"/>
              </a:solidFill>
              <a:latin typeface="Source Sans Pro"/>
              <a:ea typeface="Source Sans Pro"/>
              <a:cs typeface="Arial"/>
            </a:endParaRPr>
          </a:p>
          <a:p>
            <a:pPr marL="0" indent="0">
              <a:buNone/>
            </a:pPr>
            <a:endParaRPr lang="en-US" sz="2200" dirty="0">
              <a:solidFill>
                <a:srgbClr val="000000"/>
              </a:solidFill>
              <a:latin typeface="Source Sans Pro"/>
              <a:ea typeface="Source Sans Pro"/>
              <a:cs typeface="Arial"/>
            </a:endParaRPr>
          </a:p>
          <a:p>
            <a:pPr marL="0" indent="0">
              <a:buNone/>
            </a:pPr>
            <a:endParaRPr lang="en-US" sz="2200" b="1" dirty="0">
              <a:solidFill>
                <a:srgbClr val="000000"/>
              </a:solidFill>
              <a:latin typeface="Source Sans Pro"/>
              <a:ea typeface="Source Sans Pro"/>
              <a:cs typeface="Arial"/>
            </a:endParaRPr>
          </a:p>
          <a:p>
            <a:endParaRPr lang="en-US" sz="2200" dirty="0">
              <a:solidFill>
                <a:srgbClr val="203864"/>
              </a:solidFill>
              <a:latin typeface="Source Sans Pro"/>
              <a:ea typeface="Source Sans Pro"/>
              <a:cs typeface="Roboto"/>
            </a:endParaRPr>
          </a:p>
        </p:txBody>
      </p:sp>
    </p:spTree>
    <p:extLst>
      <p:ext uri="{BB962C8B-B14F-4D97-AF65-F5344CB8AC3E}">
        <p14:creationId xmlns:p14="http://schemas.microsoft.com/office/powerpoint/2010/main" val="26858203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9" name="Google Shape;129;p9"/>
          <p:cNvSpPr txBox="1">
            <a:spLocks noGrp="1"/>
          </p:cNvSpPr>
          <p:nvPr>
            <p:ph type="title"/>
          </p:nvPr>
        </p:nvSpPr>
        <p:spPr>
          <a:xfrm>
            <a:off x="509636" y="45357"/>
            <a:ext cx="10515599" cy="1062491"/>
          </a:xfrm>
          <a:prstGeom prst="rect">
            <a:avLst/>
          </a:prstGeom>
          <a:noFill/>
          <a:ln>
            <a:noFill/>
          </a:ln>
        </p:spPr>
        <p:txBody>
          <a:bodyPr spcFirstLastPara="1" wrap="square" lIns="91425" tIns="45700" rIns="91425" bIns="45700" anchor="ctr" anchorCtr="0">
            <a:normAutofit/>
          </a:bodyPr>
          <a:lstStyle/>
          <a:p>
            <a:pPr lvl="0">
              <a:buSzPts val="4400"/>
            </a:pPr>
            <a:r>
              <a:rPr lang="en-US" dirty="0">
                <a:latin typeface="Calibri"/>
                <a:ea typeface="Calibri"/>
                <a:cs typeface="Calibri"/>
                <a:sym typeface="Calibri"/>
              </a:rPr>
              <a:t>El </a:t>
            </a:r>
            <a:r>
              <a:rPr lang="es-MX" dirty="0">
                <a:latin typeface="Calibri" panose="020F0502020204030204" pitchFamily="34" charset="0"/>
                <a:cs typeface="Calibri" panose="020F0502020204030204" pitchFamily="34" charset="0"/>
              </a:rPr>
              <a:t>método</a:t>
            </a:r>
            <a:r>
              <a:rPr lang="en-US" dirty="0">
                <a:latin typeface="Calibri"/>
                <a:ea typeface="Calibri"/>
                <a:cs typeface="Calibri"/>
                <a:sym typeface="Calibri"/>
              </a:rPr>
              <a:t> ABCDE </a:t>
            </a:r>
            <a:endParaRPr dirty="0">
              <a:latin typeface="Calibri"/>
              <a:ea typeface="Calibri"/>
              <a:cs typeface="Calibri"/>
              <a:sym typeface="Calibri"/>
            </a:endParaRPr>
          </a:p>
        </p:txBody>
      </p:sp>
      <p:sp>
        <p:nvSpPr>
          <p:cNvPr id="127" name="Google Shape;127;p9"/>
          <p:cNvSpPr txBox="1">
            <a:spLocks noGrp="1"/>
          </p:cNvSpPr>
          <p:nvPr>
            <p:ph idx="1"/>
          </p:nvPr>
        </p:nvSpPr>
        <p:spPr>
          <a:xfrm>
            <a:off x="1178369" y="1169231"/>
            <a:ext cx="11005146" cy="5515091"/>
          </a:xfrm>
          <a:prstGeom prst="rect">
            <a:avLst/>
          </a:prstGeom>
          <a:noFill/>
          <a:ln>
            <a:noFill/>
          </a:ln>
        </p:spPr>
        <p:txBody>
          <a:bodyPr spcFirstLastPara="1" wrap="square" lIns="91425" tIns="45700" rIns="91425" bIns="45700" anchor="t" anchorCtr="0">
            <a:noAutofit/>
          </a:bodyPr>
          <a:lstStyle/>
          <a:p>
            <a:pPr marL="1371600" indent="0">
              <a:lnSpc>
                <a:spcPct val="100000"/>
              </a:lnSpc>
              <a:spcBef>
                <a:spcPts val="0"/>
              </a:spcBef>
              <a:buSzPts val="625"/>
              <a:buNone/>
            </a:pPr>
            <a:r>
              <a:rPr lang="es-ES" sz="2400" b="1"/>
              <a:t>DISFUNCIÓN NEUROLÓGICA </a:t>
            </a:r>
            <a:endParaRPr lang="es-ES" sz="2500" b="1" u="sng" strike="noStrike" cap="none">
              <a:solidFill>
                <a:schemeClr val="dk1"/>
              </a:solidFill>
              <a:latin typeface="Calibri"/>
              <a:ea typeface="Calibri"/>
              <a:cs typeface="Calibri"/>
            </a:endParaRPr>
          </a:p>
          <a:p>
            <a:pPr lvl="3">
              <a:buSzPts val="2000"/>
            </a:pPr>
            <a:r>
              <a:rPr lang="es-ES" sz="2000" b="1" dirty="0"/>
              <a:t>Aplique</a:t>
            </a:r>
            <a:r>
              <a:rPr lang="es-ES" sz="2000" dirty="0"/>
              <a:t> la escala AVDI o la escala de coma de Glasgow</a:t>
            </a:r>
            <a:endParaRPr lang="es-ES" sz="2000">
              <a:cs typeface="Calibri Light"/>
            </a:endParaRPr>
          </a:p>
          <a:p>
            <a:pPr lvl="3">
              <a:buSzPts val="2000"/>
            </a:pPr>
            <a:r>
              <a:rPr lang="es-ES" sz="2000" b="1" dirty="0"/>
              <a:t>Revise</a:t>
            </a:r>
            <a:r>
              <a:rPr lang="es-ES" sz="2000" dirty="0"/>
              <a:t> el nivel de glucosa </a:t>
            </a:r>
            <a:endParaRPr lang="es-ES" sz="2000">
              <a:cs typeface="Calibri Light"/>
            </a:endParaRPr>
          </a:p>
          <a:p>
            <a:pPr lvl="4">
              <a:buSzPts val="2000"/>
            </a:pPr>
            <a:r>
              <a:rPr lang="es-ES" sz="2000" dirty="0"/>
              <a:t>La hipoglucemia o la hiperglucemia pueden causar estado mental alterado</a:t>
            </a:r>
            <a:endParaRPr lang="es-ES" sz="2000">
              <a:cs typeface="Calibri Light"/>
            </a:endParaRPr>
          </a:p>
          <a:p>
            <a:pPr marL="1600200" lvl="3" indent="-228600">
              <a:buSzPts val="2000"/>
            </a:pPr>
            <a:r>
              <a:rPr lang="es-ES" sz="2000" b="1" dirty="0"/>
              <a:t>Revise</a:t>
            </a:r>
            <a:r>
              <a:rPr lang="es-ES" sz="2000" dirty="0"/>
              <a:t> las pupilas:</a:t>
            </a:r>
            <a:endParaRPr lang="es-ES" sz="2000">
              <a:cs typeface="Calibri Light"/>
            </a:endParaRPr>
          </a:p>
          <a:p>
            <a:pPr marL="2057400" lvl="4" indent="-228600" algn="l" rtl="0">
              <a:lnSpc>
                <a:spcPct val="90000"/>
              </a:lnSpc>
              <a:spcBef>
                <a:spcPts val="500"/>
              </a:spcBef>
              <a:spcAft>
                <a:spcPts val="0"/>
              </a:spcAft>
              <a:buClr>
                <a:schemeClr val="dk1"/>
              </a:buClr>
              <a:buSzPts val="2000"/>
              <a:buChar char="•"/>
            </a:pPr>
            <a:r>
              <a:rPr lang="es-ES" sz="2000" i="1" dirty="0"/>
              <a:t>Pupilas muy pequeñas:</a:t>
            </a:r>
            <a:r>
              <a:rPr lang="es-ES" sz="2000" dirty="0"/>
              <a:t> posible sobredosis de opioides o intoxicación por pesticidas</a:t>
            </a:r>
            <a:endParaRPr lang="es-ES" sz="2000">
              <a:cs typeface="Calibri Light"/>
            </a:endParaRPr>
          </a:p>
          <a:p>
            <a:pPr marL="2057400" lvl="4" indent="-228600" algn="l" rtl="0">
              <a:lnSpc>
                <a:spcPct val="90000"/>
              </a:lnSpc>
              <a:spcBef>
                <a:spcPts val="500"/>
              </a:spcBef>
              <a:spcAft>
                <a:spcPts val="0"/>
              </a:spcAft>
              <a:buClr>
                <a:schemeClr val="dk1"/>
              </a:buClr>
              <a:buSzPts val="2000"/>
              <a:buChar char="•"/>
            </a:pPr>
            <a:r>
              <a:rPr lang="es-ES" sz="2000" i="1" dirty="0"/>
              <a:t>Pupilas muy dilatadas:</a:t>
            </a:r>
            <a:r>
              <a:rPr lang="es-ES" sz="2000" dirty="0"/>
              <a:t> posible consumo de drogas estimulantes</a:t>
            </a:r>
            <a:endParaRPr lang="es-ES" sz="2000">
              <a:cs typeface="Calibri Light"/>
            </a:endParaRPr>
          </a:p>
          <a:p>
            <a:pPr marL="2057400" lvl="4" indent="-228600" algn="l" rtl="0">
              <a:lnSpc>
                <a:spcPct val="90000"/>
              </a:lnSpc>
              <a:spcBef>
                <a:spcPts val="500"/>
              </a:spcBef>
              <a:spcAft>
                <a:spcPts val="0"/>
              </a:spcAft>
              <a:buClr>
                <a:schemeClr val="dk1"/>
              </a:buClr>
              <a:buSzPts val="2000"/>
              <a:buChar char="•"/>
            </a:pPr>
            <a:r>
              <a:rPr lang="es-ES" sz="2000" i="1" dirty="0"/>
              <a:t>Pupilas desiguales:</a:t>
            </a:r>
            <a:r>
              <a:rPr lang="es-ES" sz="2000" dirty="0"/>
              <a:t> posible lesión en la cabeza (aumento de la presión intracraneal)</a:t>
            </a:r>
            <a:endParaRPr lang="es-ES">
              <a:cs typeface="Calibri Light"/>
            </a:endParaRPr>
          </a:p>
          <a:p>
            <a:pPr marL="1600200" lvl="3" indent="-228600" algn="l" rtl="0">
              <a:lnSpc>
                <a:spcPct val="90000"/>
              </a:lnSpc>
              <a:spcBef>
                <a:spcPts val="500"/>
              </a:spcBef>
              <a:spcAft>
                <a:spcPts val="0"/>
              </a:spcAft>
              <a:buClr>
                <a:schemeClr val="dk1"/>
              </a:buClr>
              <a:buSzPts val="2000"/>
              <a:buChar char="•"/>
            </a:pPr>
            <a:r>
              <a:rPr lang="es-ES" sz="2000" b="1" dirty="0"/>
              <a:t>Compruebe</a:t>
            </a:r>
            <a:r>
              <a:rPr lang="es-ES" sz="2000" dirty="0"/>
              <a:t> la fuerza y la sensibilidad:</a:t>
            </a:r>
            <a:endParaRPr lang="es-ES">
              <a:cs typeface="Calibri Light"/>
            </a:endParaRPr>
          </a:p>
          <a:p>
            <a:pPr lvl="4">
              <a:buClr>
                <a:schemeClr val="dk1"/>
              </a:buClr>
              <a:buSzPts val="2000"/>
            </a:pPr>
            <a:r>
              <a:rPr lang="es-ES" sz="2000" dirty="0"/>
              <a:t>Debilidad o pérdida de la sensibilidad en un lado: posible tumor, sangrado u obstrucción de los vasos sanguíneos (ACV), infección cerebral </a:t>
            </a:r>
            <a:endParaRPr lang="es-ES" sz="2000">
              <a:cs typeface="Calibri Light"/>
            </a:endParaRPr>
          </a:p>
          <a:p>
            <a:pPr marL="2057400" lvl="4" indent="-228600" algn="l" rtl="0">
              <a:lnSpc>
                <a:spcPct val="90000"/>
              </a:lnSpc>
              <a:spcBef>
                <a:spcPts val="500"/>
              </a:spcBef>
              <a:spcAft>
                <a:spcPts val="0"/>
              </a:spcAft>
              <a:buClr>
                <a:schemeClr val="dk1"/>
              </a:buClr>
              <a:buSzPts val="2000"/>
              <a:buChar char="•"/>
            </a:pPr>
            <a:r>
              <a:rPr lang="es-ES" sz="2000" dirty="0"/>
              <a:t>Debilidad muscular general: posible alteración electrolítica</a:t>
            </a:r>
            <a:endParaRPr lang="es-ES" sz="2000">
              <a:cs typeface="Calibri Light"/>
            </a:endParaRPr>
          </a:p>
          <a:p>
            <a:pPr marL="1600200" lvl="3" indent="-228600">
              <a:buSzPts val="2000"/>
            </a:pPr>
            <a:r>
              <a:rPr lang="es-ES" sz="2000" b="1" dirty="0"/>
              <a:t>Observe</a:t>
            </a:r>
            <a:r>
              <a:rPr lang="es-ES" sz="2000" dirty="0"/>
              <a:t> si hay movimientos repetitivos anómalos o temblor en uno de los lados del cuerpo: puede indicar convulsión o epilepsia</a:t>
            </a:r>
            <a:endParaRPr lang="es-ES" dirty="0"/>
          </a:p>
        </p:txBody>
      </p:sp>
      <p:pic>
        <p:nvPicPr>
          <p:cNvPr id="2" name="Picture 7" descr="A picture containing text&#10;&#10;Description automatically generated">
            <a:extLst>
              <a:ext uri="{FF2B5EF4-FFF2-40B4-BE49-F238E27FC236}">
                <a16:creationId xmlns:a16="http://schemas.microsoft.com/office/drawing/2014/main" id="{AFEDE8E1-ACE9-9905-C2DF-6C544DE21B1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8870" y="1804032"/>
            <a:ext cx="1819275" cy="981075"/>
          </a:xfrm>
          <a:prstGeom prst="rect">
            <a:avLst/>
          </a:prstGeom>
        </p:spPr>
      </p:pic>
      <p:pic>
        <p:nvPicPr>
          <p:cNvPr id="4" name="Picture 4" descr="Logo, company name&#10;&#10;Description automatically generated">
            <a:extLst>
              <a:ext uri="{FF2B5EF4-FFF2-40B4-BE49-F238E27FC236}">
                <a16:creationId xmlns:a16="http://schemas.microsoft.com/office/drawing/2014/main" id="{5759A879-1C31-39F0-9049-0B4522C9169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6920" y="3429000"/>
            <a:ext cx="1923691" cy="1894936"/>
          </a:xfrm>
          <a:prstGeom prst="rect">
            <a:avLst/>
          </a:prstGeom>
        </p:spPr>
      </p:pic>
      <p:sp>
        <p:nvSpPr>
          <p:cNvPr id="5" name="TextBox 12">
            <a:extLst>
              <a:ext uri="{FF2B5EF4-FFF2-40B4-BE49-F238E27FC236}">
                <a16:creationId xmlns:a16="http://schemas.microsoft.com/office/drawing/2014/main" id="{41780517-6E7E-57E3-52DC-C2738100D039}"/>
              </a:ext>
            </a:extLst>
          </p:cNvPr>
          <p:cNvSpPr txBox="1"/>
          <p:nvPr/>
        </p:nvSpPr>
        <p:spPr>
          <a:xfrm>
            <a:off x="547125" y="5084508"/>
            <a:ext cx="1763486" cy="2616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b="1" dirty="0">
                <a:solidFill>
                  <a:srgbClr val="4D5156"/>
                </a:solidFill>
                <a:latin typeface="Arial"/>
              </a:rPr>
              <a:t>©</a:t>
            </a:r>
            <a:r>
              <a:rPr lang="en-US" sz="1100" b="1" dirty="0"/>
              <a:t>WHO/Laerdal Medical</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0"/>
          <p:cNvSpPr/>
          <p:nvPr/>
        </p:nvSpPr>
        <p:spPr>
          <a:xfrm>
            <a:off x="3152325" y="1454370"/>
            <a:ext cx="8006700" cy="3197400"/>
          </a:xfrm>
          <a:prstGeom prst="rect">
            <a:avLst/>
          </a:prstGeom>
          <a:noFill/>
          <a:ln>
            <a:noFill/>
          </a:ln>
        </p:spPr>
        <p:txBody>
          <a:bodyPr spcFirstLastPara="1" wrap="square" lIns="91425" tIns="45700" rIns="91425" bIns="45700" anchor="t" anchorCtr="0">
            <a:noAutofit/>
          </a:bodyPr>
          <a:lstStyle/>
          <a:p>
            <a:pPr lvl="0"/>
            <a:r>
              <a:rPr lang="es-MX" sz="2400" b="1" dirty="0">
                <a:latin typeface="Calibri Light"/>
                <a:cs typeface="Calibri Light"/>
              </a:rPr>
              <a:t>EXPOSICIÓN</a:t>
            </a:r>
          </a:p>
          <a:p>
            <a:endParaRPr lang="es-MX" sz="2400" b="1" dirty="0">
              <a:latin typeface="Calibri Light"/>
              <a:cs typeface="Calibri Light"/>
            </a:endParaRPr>
          </a:p>
          <a:p>
            <a:pPr marL="457200" indent="-457200">
              <a:buFont typeface="Arial" panose="020B0604020202020204" pitchFamily="34" charset="0"/>
              <a:buChar char="•"/>
            </a:pPr>
            <a:r>
              <a:rPr lang="es-MX" sz="2400" b="1" dirty="0">
                <a:latin typeface="Calibri Light"/>
                <a:cs typeface="Calibri Light"/>
              </a:rPr>
              <a:t>Busque</a:t>
            </a:r>
            <a:r>
              <a:rPr lang="es-MX" sz="2400" dirty="0">
                <a:latin typeface="Calibri Light"/>
                <a:cs typeface="Calibri Light"/>
              </a:rPr>
              <a:t> signos que puedan causar estado mental alterado</a:t>
            </a:r>
          </a:p>
          <a:p>
            <a:pPr marL="457200" lvl="0" indent="-457200">
              <a:buFont typeface="Arial" panose="020B0604020202020204" pitchFamily="34" charset="0"/>
              <a:buChar char="•"/>
            </a:pPr>
            <a:r>
              <a:rPr lang="es-MX" sz="2400" b="1" dirty="0">
                <a:latin typeface="Calibri Light"/>
                <a:cs typeface="Calibri Light"/>
              </a:rPr>
              <a:t>Examine</a:t>
            </a:r>
            <a:r>
              <a:rPr lang="es-MX" sz="2400" dirty="0">
                <a:latin typeface="Calibri Light"/>
                <a:cs typeface="Calibri Light"/>
              </a:rPr>
              <a:t> todo el cuerpo en busca de signos de infección, eritemas, erupciones, trauma, mordeduras o picaduras</a:t>
            </a:r>
          </a:p>
          <a:p>
            <a:pPr marL="457200" indent="-457200">
              <a:buFont typeface="Arial" panose="020B0604020202020204" pitchFamily="34" charset="0"/>
              <a:buChar char="•"/>
            </a:pPr>
            <a:r>
              <a:rPr lang="es-MX" sz="2400" b="1" dirty="0">
                <a:latin typeface="Calibri Light"/>
                <a:cs typeface="Calibri Light"/>
              </a:rPr>
              <a:t>Examine</a:t>
            </a:r>
            <a:r>
              <a:rPr lang="es-MX" sz="2400" dirty="0">
                <a:latin typeface="Calibri Light"/>
                <a:cs typeface="Calibri Light"/>
              </a:rPr>
              <a:t> los brazos o antebrazos buscando marcas de agujas</a:t>
            </a:r>
          </a:p>
        </p:txBody>
      </p:sp>
      <p:sp>
        <p:nvSpPr>
          <p:cNvPr id="135" name="Google Shape;135;p10"/>
          <p:cNvSpPr/>
          <p:nvPr/>
        </p:nvSpPr>
        <p:spPr>
          <a:xfrm>
            <a:off x="763054" y="4445876"/>
            <a:ext cx="8266128" cy="1569620"/>
          </a:xfrm>
          <a:prstGeom prst="rect">
            <a:avLst/>
          </a:prstGeom>
          <a:noFill/>
          <a:ln>
            <a:noFill/>
          </a:ln>
        </p:spPr>
        <p:txBody>
          <a:bodyPr spcFirstLastPara="1" wrap="square" lIns="91425" tIns="45700" rIns="91425" bIns="45700" anchor="t" anchorCtr="0">
            <a:spAutoFit/>
          </a:bodyPr>
          <a:lstStyle/>
          <a:p>
            <a:pPr marL="107950"/>
            <a:r>
              <a:rPr lang="en-US" sz="2400" b="1" dirty="0">
                <a:solidFill>
                  <a:schemeClr val="accent2"/>
                </a:solidFill>
                <a:latin typeface="Calibri Light"/>
                <a:ea typeface="Source Sans Pro"/>
                <a:cs typeface="Calibri Light"/>
                <a:sym typeface="Lato"/>
              </a:rPr>
              <a:t>RECUERDE ….. </a:t>
            </a:r>
            <a:endParaRPr lang="en-US" sz="2400" dirty="0">
              <a:solidFill>
                <a:schemeClr val="accent2"/>
              </a:solidFill>
              <a:latin typeface="Calibri Light"/>
              <a:ea typeface="Source Sans Pro" panose="020B0503030403020204" pitchFamily="34" charset="0"/>
              <a:cs typeface="Calibri Light"/>
              <a:sym typeface="Lato"/>
            </a:endParaRPr>
          </a:p>
          <a:p>
            <a:pPr marL="107950"/>
            <a:r>
              <a:rPr lang="es-MX" sz="2400" dirty="0">
                <a:solidFill>
                  <a:srgbClr val="002060"/>
                </a:solidFill>
                <a:latin typeface="Calibri Light"/>
                <a:cs typeface="Calibri Light"/>
              </a:rPr>
              <a:t>Los pacientes con Estado mental alterado pueden entregar historias poco certeras</a:t>
            </a:r>
            <a:br>
              <a:rPr lang="en-US" sz="2400" b="0" i="0" u="sng" strike="noStrike" cap="none" dirty="0">
                <a:solidFill>
                  <a:schemeClr val="dk1"/>
                </a:solidFill>
                <a:latin typeface="Calibri Light"/>
                <a:ea typeface="Calibri"/>
                <a:cs typeface="Calibri Light"/>
                <a:sym typeface="Calibri"/>
              </a:rPr>
            </a:br>
            <a:endParaRPr sz="2400" b="0" i="0" u="none" strike="noStrike" cap="none" dirty="0">
              <a:solidFill>
                <a:schemeClr val="dk1"/>
              </a:solidFill>
              <a:latin typeface="Calibri Light"/>
              <a:ea typeface="Calibri"/>
              <a:cs typeface="Calibri Light"/>
              <a:sym typeface="Calibri"/>
            </a:endParaRPr>
          </a:p>
        </p:txBody>
      </p:sp>
      <p:sp>
        <p:nvSpPr>
          <p:cNvPr id="137" name="Google Shape;137;p10"/>
          <p:cNvSpPr txBox="1">
            <a:spLocks noGrp="1"/>
          </p:cNvSpPr>
          <p:nvPr>
            <p:ph type="title"/>
          </p:nvPr>
        </p:nvSpPr>
        <p:spPr>
          <a:xfrm>
            <a:off x="913151" y="225275"/>
            <a:ext cx="10515599" cy="1325562"/>
          </a:xfrm>
          <a:prstGeom prst="rect">
            <a:avLst/>
          </a:prstGeom>
          <a:noFill/>
          <a:ln>
            <a:noFill/>
          </a:ln>
        </p:spPr>
        <p:txBody>
          <a:bodyPr spcFirstLastPara="1" wrap="square" lIns="91425" tIns="45700" rIns="91425" bIns="45700" anchor="ctr" anchorCtr="0">
            <a:normAutofit/>
          </a:bodyPr>
          <a:lstStyle/>
          <a:p>
            <a:pPr lvl="0">
              <a:buSzPts val="4400"/>
            </a:pPr>
            <a:r>
              <a:rPr lang="en-US" dirty="0">
                <a:latin typeface="Calibri"/>
                <a:ea typeface="Calibri"/>
                <a:cs typeface="Calibri"/>
                <a:sym typeface="Calibri"/>
              </a:rPr>
              <a:t>El </a:t>
            </a:r>
            <a:r>
              <a:rPr lang="es-MX" dirty="0">
                <a:latin typeface="Calibri" panose="020F0502020204030204" pitchFamily="34" charset="0"/>
                <a:cs typeface="Calibri" panose="020F0502020204030204" pitchFamily="34" charset="0"/>
              </a:rPr>
              <a:t>método</a:t>
            </a:r>
            <a:r>
              <a:rPr lang="en-US" dirty="0">
                <a:latin typeface="Calibri"/>
                <a:ea typeface="Calibri"/>
                <a:cs typeface="Calibri"/>
                <a:sym typeface="Calibri"/>
              </a:rPr>
              <a:t> ABCDE </a:t>
            </a:r>
            <a:br>
              <a:rPr lang="en-US" dirty="0">
                <a:latin typeface="Calibri"/>
                <a:ea typeface="Calibri"/>
                <a:cs typeface="Calibri"/>
                <a:sym typeface="Calibri"/>
              </a:rPr>
            </a:br>
            <a:endParaRPr dirty="0">
              <a:latin typeface="Calibri"/>
              <a:ea typeface="Calibri"/>
              <a:cs typeface="Calibri"/>
              <a:sym typeface="Calibri"/>
            </a:endParaRPr>
          </a:p>
        </p:txBody>
      </p:sp>
      <p:pic>
        <p:nvPicPr>
          <p:cNvPr id="2" name="Picture 3" descr="A picture containing text, clipart&#10;&#10;Description automatically generated">
            <a:extLst>
              <a:ext uri="{FF2B5EF4-FFF2-40B4-BE49-F238E27FC236}">
                <a16:creationId xmlns:a16="http://schemas.microsoft.com/office/drawing/2014/main" id="{EEDA1026-8C91-E1DD-BC65-0947177B3D2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64746" y="2129753"/>
            <a:ext cx="1828800" cy="971550"/>
          </a:xfrm>
          <a:prstGeom prst="rect">
            <a:avLst/>
          </a:prstGeom>
        </p:spPr>
      </p:pic>
      <p:sp>
        <p:nvSpPr>
          <p:cNvPr id="4" name="Rectangle 10">
            <a:extLst>
              <a:ext uri="{FF2B5EF4-FFF2-40B4-BE49-F238E27FC236}">
                <a16:creationId xmlns:a16="http://schemas.microsoft.com/office/drawing/2014/main" id="{4F0C7CA5-25F0-7301-1D9A-8A2AEB9FFC70}"/>
              </a:ext>
            </a:extLst>
          </p:cNvPr>
          <p:cNvSpPr/>
          <p:nvPr/>
        </p:nvSpPr>
        <p:spPr>
          <a:xfrm>
            <a:off x="9426231" y="3696871"/>
            <a:ext cx="2002715" cy="2400657"/>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0" b="1" i="0" u="none" strike="noStrike" kern="1200" cap="none" spc="0" normalizeH="0" baseline="0" noProof="0" dirty="0">
                <a:ln w="12700">
                  <a:solidFill>
                    <a:srgbClr val="44546A">
                      <a:satMod val="155000"/>
                    </a:srgbClr>
                  </a:solidFill>
                  <a:prstDash val="solid"/>
                </a:ln>
                <a:solidFill>
                  <a:schemeClr val="accent2"/>
                </a:solidFill>
                <a:effectLst>
                  <a:outerShdw blurRad="41275" dist="20320" dir="1800000" algn="tl" rotWithShape="0">
                    <a:srgbClr val="000000">
                      <a:alpha val="40000"/>
                    </a:srgbClr>
                  </a:outerShdw>
                </a:effectLst>
                <a:uLnTx/>
                <a:uFillTx/>
                <a:latin typeface="Calibri" panose="020F0502020204030204"/>
                <a:ea typeface="+mn-ea"/>
                <a:cs typeface="+mn-cs"/>
              </a:rPr>
              <a:t>!</a:t>
            </a:r>
          </a:p>
        </p:txBody>
      </p:sp>
    </p:spTree>
  </p:cSld>
  <p:clrMapOvr>
    <a:masterClrMapping/>
  </p:clrMapOvr>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7" id="{A8C45457-CFCA-9447-94C8-EEC13298E5DE}" vid="{72CB8762-5401-C14D-9E66-90CA3EF8A055}"/>
    </a:ext>
  </a:ext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2F35176C8D5024CA9622F560EAE4050" ma:contentTypeVersion="20" ma:contentTypeDescription="Create a new document." ma:contentTypeScope="" ma:versionID="effc21bd732f0b1fef58876858886894">
  <xsd:schema xmlns:xsd="http://www.w3.org/2001/XMLSchema" xmlns:xs="http://www.w3.org/2001/XMLSchema" xmlns:p="http://schemas.microsoft.com/office/2006/metadata/properties" xmlns:ns2="accad10c-5865-4bcb-8f28-1d0009a45af1" xmlns:ns3="543f9313-ce28-4745-b323-cbc217887a95" targetNamespace="http://schemas.microsoft.com/office/2006/metadata/properties" ma:root="true" ma:fieldsID="04c66d113efc0afcae90be5251cfb40c" ns2:_="" ns3:_="">
    <xsd:import namespace="accad10c-5865-4bcb-8f28-1d0009a45af1"/>
    <xsd:import namespace="543f9313-ce28-4745-b323-cbc217887a9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3:SharedWithUsers" minOccurs="0"/>
                <xsd:element ref="ns3:SharedWithDetails" minOccurs="0"/>
                <xsd:element ref="ns3:TaxCatchAll" minOccurs="0"/>
                <xsd:element ref="ns2:MediaServiceOCR" minOccurs="0"/>
                <xsd:element ref="ns2:MediaServiceGenerationTime" minOccurs="0"/>
                <xsd:element ref="ns2:MediaServiceEventHashCode" minOccurs="0"/>
                <xsd:element ref="ns2:lcf76f155ced4ddcb4097134ff3c332f" minOccurs="0"/>
                <xsd:element ref="ns2:MediaServiceLocatio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ccad10c-5865-4bcb-8f28-1d0009a45af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aa4eac88-8ae6-4a96-90c7-97bc93c844ef" ma:termSetId="09814cd3-568e-fe90-9814-8d621ff8fb84" ma:anchorId="fba54fb3-c3e1-fe81-a776-ca4b69148c4d" ma:open="true" ma:isKeyword="false">
      <xsd:complexType>
        <xsd:sequence>
          <xsd:element ref="pc:Terms" minOccurs="0" maxOccurs="1"/>
        </xsd:sequence>
      </xsd:complexType>
    </xsd:element>
    <xsd:element name="MediaServiceLocation" ma:index="22" nillable="true" ma:displayName="Location" ma:indexed="true" ma:internalName="MediaServiceLocation"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43f9313-ce28-4745-b323-cbc217887a95"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b4e306bd-47d7-441a-ab2a-e6d0020056b0}" ma:internalName="TaxCatchAll" ma:showField="CatchAllData" ma:web="543f9313-ce28-4745-b323-cbc217887a9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ccad10c-5865-4bcb-8f28-1d0009a45af1">
      <Terms xmlns="http://schemas.microsoft.com/office/infopath/2007/PartnerControls"/>
    </lcf76f155ced4ddcb4097134ff3c332f>
    <TaxCatchAll xmlns="543f9313-ce28-4745-b323-cbc217887a95" xsi:nil="true"/>
    <SharedWithUsers xmlns="543f9313-ce28-4745-b323-cbc217887a95">
      <UserInfo>
        <DisplayName/>
        <AccountId xsi:nil="true"/>
        <AccountType/>
      </UserInfo>
    </SharedWithUsers>
    <MediaLengthInSeconds xmlns="accad10c-5865-4bcb-8f28-1d0009a45af1" xsi:nil="true"/>
  </documentManagement>
</p:properties>
</file>

<file path=customXml/itemProps1.xml><?xml version="1.0" encoding="utf-8"?>
<ds:datastoreItem xmlns:ds="http://schemas.openxmlformats.org/officeDocument/2006/customXml" ds:itemID="{3BA1ACBC-2CB7-4479-9C42-4FA6A6E7A9E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ccad10c-5865-4bcb-8f28-1d0009a45af1"/>
    <ds:schemaRef ds:uri="543f9313-ce28-4745-b323-cbc217887a9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59042DA-0B67-4FA3-963C-4C36F87D6BD4}">
  <ds:schemaRefs>
    <ds:schemaRef ds:uri="http://schemas.microsoft.com/sharepoint/v3/contenttype/forms"/>
  </ds:schemaRefs>
</ds:datastoreItem>
</file>

<file path=customXml/itemProps3.xml><?xml version="1.0" encoding="utf-8"?>
<ds:datastoreItem xmlns:ds="http://schemas.openxmlformats.org/officeDocument/2006/customXml" ds:itemID="{49309D8F-BB79-4136-8A12-225A4EE8D1D9}">
  <ds:schemaRefs>
    <ds:schemaRef ds:uri="http://schemas.microsoft.com/office/2006/documentManagement/types"/>
    <ds:schemaRef ds:uri="http://purl.org/dc/elements/1.1/"/>
    <ds:schemaRef ds:uri="http://purl.org/dc/dcmitype/"/>
    <ds:schemaRef ds:uri="http://schemas.microsoft.com/office/2006/metadata/properties"/>
    <ds:schemaRef ds:uri="http://www.w3.org/XML/1998/namespace"/>
    <ds:schemaRef ds:uri="http://purl.org/dc/terms/"/>
    <ds:schemaRef ds:uri="http://schemas.microsoft.com/office/infopath/2007/PartnerControls"/>
    <ds:schemaRef ds:uri="http://schemas.openxmlformats.org/package/2006/metadata/core-properties"/>
    <ds:schemaRef ds:uri="543f9313-ce28-4745-b323-cbc217887a95"/>
    <ds:schemaRef ds:uri="accad10c-5865-4bcb-8f28-1d0009a45af1"/>
  </ds:schemaRefs>
</ds:datastoreItem>
</file>

<file path=docProps/app.xml><?xml version="1.0" encoding="utf-8"?>
<Properties xmlns="http://schemas.openxmlformats.org/officeDocument/2006/extended-properties" xmlns:vt="http://schemas.openxmlformats.org/officeDocument/2006/docPropsVTypes">
  <Template/>
  <TotalTime>21715</TotalTime>
  <Words>12012</Words>
  <Application>Microsoft Macintosh PowerPoint</Application>
  <PresentationFormat>Widescreen</PresentationFormat>
  <Paragraphs>1500</Paragraphs>
  <Slides>77</Slides>
  <Notes>77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77</vt:i4>
      </vt:variant>
    </vt:vector>
  </HeadingPairs>
  <TitlesOfParts>
    <vt:vector size="84" baseType="lpstr">
      <vt:lpstr>Arial</vt:lpstr>
      <vt:lpstr>Lato</vt:lpstr>
      <vt:lpstr>Calibri</vt:lpstr>
      <vt:lpstr>Source Sans Pro</vt:lpstr>
      <vt:lpstr>Calibri Light</vt:lpstr>
      <vt:lpstr>Arial,Sans-Serif</vt:lpstr>
      <vt:lpstr>3_Office Theme</vt:lpstr>
      <vt:lpstr>Estado Mental Alterado (EMA)</vt:lpstr>
      <vt:lpstr>Objetivos</vt:lpstr>
      <vt:lpstr>Habilidades esenciales</vt:lpstr>
      <vt:lpstr>Generalidades</vt:lpstr>
      <vt:lpstr>Objetivos: Estado mental alterado</vt:lpstr>
      <vt:lpstr>El método de ABCDE </vt:lpstr>
      <vt:lpstr>El método ABCDE </vt:lpstr>
      <vt:lpstr>El método ABCDE </vt:lpstr>
      <vt:lpstr>El método ABCDE  </vt:lpstr>
      <vt:lpstr>Estado Mental Alterado (EMA)</vt:lpstr>
      <vt:lpstr>S: Signos y síntomas</vt:lpstr>
      <vt:lpstr>S: Signos y síntomas</vt:lpstr>
      <vt:lpstr>S: Signos y síntomas</vt:lpstr>
      <vt:lpstr>S: Signos y síntomas</vt:lpstr>
      <vt:lpstr>S: Signos y síntomas</vt:lpstr>
      <vt:lpstr>S: Signos y síntomas</vt:lpstr>
      <vt:lpstr>S: Signos y síntomas</vt:lpstr>
      <vt:lpstr>S: Signos y síntomas</vt:lpstr>
      <vt:lpstr>S: Signos y síntomas</vt:lpstr>
      <vt:lpstr>S: Signos y síntomas</vt:lpstr>
      <vt:lpstr>A: Alergias</vt:lpstr>
      <vt:lpstr>M: Medicamentos</vt:lpstr>
      <vt:lpstr>P: (Past medical history) Antecedentes clínicos </vt:lpstr>
      <vt:lpstr>P: (Past medical history) Antecedentes clínicos </vt:lpstr>
      <vt:lpstr>P: (Past medical history) Antecedentes clínicos </vt:lpstr>
      <vt:lpstr>P: (Past medical history) Antecedentes clínicos </vt:lpstr>
      <vt:lpstr>P: (Past medical history) Antecedentes clínicos </vt:lpstr>
      <vt:lpstr>P: (Past medical history) Antecedentes clínicos </vt:lpstr>
      <vt:lpstr>L: (Last oral intake) Última ingesta</vt:lpstr>
      <vt:lpstr>E: Eventos relacionados con la enfermedad o lesión</vt:lpstr>
      <vt:lpstr>E: Eventos relacionados con la enfermedad o lesión</vt:lpstr>
      <vt:lpstr>Pregunta 1 del libro de ejercicios</vt:lpstr>
      <vt:lpstr>Estado Mental Alterado (EMA)</vt:lpstr>
      <vt:lpstr>¡Cuando atienda a pacientes con estado mental alterado, compruebe siempre la seguridad!</vt:lpstr>
      <vt:lpstr>Resultados de la evaluación secundaria</vt:lpstr>
      <vt:lpstr>PowerPoint Presentation</vt:lpstr>
      <vt:lpstr>PowerPoint Presentation</vt:lpstr>
      <vt:lpstr>PowerPoint Presentation</vt:lpstr>
      <vt:lpstr>Pregunta 2 del libro de ejercicios</vt:lpstr>
      <vt:lpstr>Estado Mental Alterado (EMA)</vt:lpstr>
      <vt:lpstr>Causas rápidamente reversibles del Estado mental alterado</vt:lpstr>
      <vt:lpstr>Causas rápidamente reversibles del Estado mental alterado</vt:lpstr>
      <vt:lpstr>Causas Infecciosas de Estado Mental Alterado</vt:lpstr>
      <vt:lpstr>Causas Infecciosas de Estado Mental Alterado</vt:lpstr>
      <vt:lpstr>Causas Metabólicas del Estado Mental Alterado</vt:lpstr>
      <vt:lpstr>PowerPoint Presentation</vt:lpstr>
      <vt:lpstr>PowerPoint Presentation</vt:lpstr>
      <vt:lpstr>PowerPoint Presentation</vt:lpstr>
      <vt:lpstr>Otras causas del EMA</vt:lpstr>
      <vt:lpstr>Otras causas del EMA</vt:lpstr>
      <vt:lpstr>Otras causas del EMA</vt:lpstr>
      <vt:lpstr>Consideraciones en niños</vt:lpstr>
      <vt:lpstr>Pregunta 3 del libro de ejercicios</vt:lpstr>
      <vt:lpstr>Estado Mental Alterado (EMA)</vt:lpstr>
      <vt:lpstr> Tratamiento</vt:lpstr>
      <vt:lpstr>Tratamiento</vt:lpstr>
      <vt:lpstr> Tratamiento</vt:lpstr>
      <vt:lpstr>Tratamiento</vt:lpstr>
      <vt:lpstr>Tratamiento</vt:lpstr>
      <vt:lpstr>Tratamiento</vt:lpstr>
      <vt:lpstr>Consideraciones especiales</vt:lpstr>
      <vt:lpstr>Pregunta 4 del libro de ejercicios</vt:lpstr>
      <vt:lpstr>Consideraciones especiales en niños</vt:lpstr>
      <vt:lpstr>Consideraciones especiales en niños</vt:lpstr>
      <vt:lpstr>PowerPoint Presentation</vt:lpstr>
      <vt:lpstr>PowerPoint Presentation</vt:lpstr>
      <vt:lpstr>PowerPoint Presentation</vt:lpstr>
      <vt:lpstr>PowerPoint Presentation</vt:lpstr>
      <vt:lpstr>PowerPoint Presentation</vt:lpstr>
      <vt:lpstr>Pregunta 5 del libro de ejercicios</vt:lpstr>
      <vt:lpstr>Traslado o destino del paciente</vt:lpstr>
      <vt:lpstr>Preguntas</vt:lpstr>
      <vt:lpstr>Tarjetas rápidas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Alteración del estado mental</dc:title>
  <dc:creator>Kelly Schmiedeknecht;Anisa Mughal</dc:creator>
  <cp:lastModifiedBy>TALISHINSKAYA, Fidan</cp:lastModifiedBy>
  <cp:revision>1431</cp:revision>
  <dcterms:created xsi:type="dcterms:W3CDTF">2018-09-24T00:08:09Z</dcterms:created>
  <dcterms:modified xsi:type="dcterms:W3CDTF">2023-11-08T14:42:02Z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0x01010012F35176C8D5024CA9622F560EAE4050</vt:lpwstr>
  </property>
  <property fmtid="{D5CDD505-2E9C-101B-9397-08002B2CF9AE}" pid="3" name="MediaServiceImageTags">
    <vt:lpwstr/>
  </property>
  <property fmtid="{D5CDD505-2E9C-101B-9397-08002B2CF9AE}" pid="4" name="Order">
    <vt:r8>655000</vt:r8>
  </property>
  <property fmtid="{D5CDD505-2E9C-101B-9397-08002B2CF9AE}" pid="5" name="xd_Signature">
    <vt:bool>false</vt:bool>
  </property>
  <property fmtid="{D5CDD505-2E9C-101B-9397-08002B2CF9AE}" pid="6" name="xd_ProgID">
    <vt:lpwstr/>
  </property>
  <property fmtid="{D5CDD505-2E9C-101B-9397-08002B2CF9AE}" pid="7" name="_SourceUrl">
    <vt:lpwstr/>
  </property>
  <property fmtid="{D5CDD505-2E9C-101B-9397-08002B2CF9AE}" pid="8" name="_SharedFileIndex">
    <vt:lpwstr/>
  </property>
  <property fmtid="{D5CDD505-2E9C-101B-9397-08002B2CF9AE}" pid="9" name="ComplianceAssetId">
    <vt:lpwstr/>
  </property>
  <property fmtid="{D5CDD505-2E9C-101B-9397-08002B2CF9AE}" pid="10" name="TemplateUrl">
    <vt:lpwstr/>
  </property>
  <property fmtid="{D5CDD505-2E9C-101B-9397-08002B2CF9AE}" pid="11" name="_ExtendedDescription">
    <vt:lpwstr/>
  </property>
  <property fmtid="{D5CDD505-2E9C-101B-9397-08002B2CF9AE}" pid="12" name="TriggerFlowInfo">
    <vt:lpwstr/>
  </property>
</Properties>
</file>