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4"/>
  </p:sldMasterIdLst>
  <p:notesMasterIdLst>
    <p:notesMasterId r:id="rId34"/>
  </p:notesMasterIdLst>
  <p:sldIdLst>
    <p:sldId id="300" r:id="rId5"/>
    <p:sldId id="301" r:id="rId6"/>
    <p:sldId id="308" r:id="rId7"/>
    <p:sldId id="309" r:id="rId8"/>
    <p:sldId id="310" r:id="rId9"/>
    <p:sldId id="311" r:id="rId10"/>
    <p:sldId id="313" r:id="rId11"/>
    <p:sldId id="312" r:id="rId12"/>
    <p:sldId id="263" r:id="rId13"/>
    <p:sldId id="264" r:id="rId14"/>
    <p:sldId id="265" r:id="rId15"/>
    <p:sldId id="314" r:id="rId16"/>
    <p:sldId id="315" r:id="rId17"/>
    <p:sldId id="268" r:id="rId18"/>
    <p:sldId id="316" r:id="rId19"/>
    <p:sldId id="322" r:id="rId20"/>
    <p:sldId id="285" r:id="rId21"/>
    <p:sldId id="272" r:id="rId22"/>
    <p:sldId id="284" r:id="rId23"/>
    <p:sldId id="318" r:id="rId24"/>
    <p:sldId id="286" r:id="rId25"/>
    <p:sldId id="319" r:id="rId26"/>
    <p:sldId id="277" r:id="rId27"/>
    <p:sldId id="320" r:id="rId28"/>
    <p:sldId id="288" r:id="rId29"/>
    <p:sldId id="321" r:id="rId30"/>
    <p:sldId id="281" r:id="rId31"/>
    <p:sldId id="323" r:id="rId32"/>
    <p:sldId id="31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u+R7P89N5OIjL1T8EtkV95U5o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asthi singh" initials="" lastIdx="3" clrIdx="0"/>
  <p:cmAuthor id="1" name="Eva Mill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C02D8-CB7C-1AB4-3610-56897521455F}" v="48" dt="2023-10-26T17:26:51.294"/>
    <p1510:client id="{5DEEEBD2-346C-3213-2E3A-30A7147E434D}" v="24" dt="2023-09-18T16:26:36.513"/>
    <p1510:client id="{63452A79-F20B-FE49-B9C8-D912F786F152}" v="659" dt="2023-10-25T04:38:37.823"/>
    <p1510:client id="{7280F840-79D9-8945-8780-6D2F95E46251}" v="2" dt="2023-09-18T13:37:55.413"/>
    <p1510:client id="{C609C896-113D-9FBA-0DCB-3DCCC27FFB13}" v="6" dt="2023-10-26T03:22:5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5"/>
    <p:restoredTop sz="94733"/>
  </p:normalViewPr>
  <p:slideViewPr>
    <p:cSldViewPr snapToGrid="0" snapToObjects="1" showGuides="1">
      <p:cViewPr varScale="1">
        <p:scale>
          <a:sx n="106" d="100"/>
          <a:sy n="106" d="100"/>
        </p:scale>
        <p:origin x="6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 ZAMORA, Melissa" userId="4328921f-4451-4773-bb83-445ac24bfedf" providerId="ADAL" clId="{7280F840-79D9-8945-8780-6D2F95E46251}"/>
    <pc:docChg chg="addSld modSld sldOrd">
      <pc:chgData name="CAMPOS ZAMORA, Melissa" userId="4328921f-4451-4773-bb83-445ac24bfedf" providerId="ADAL" clId="{7280F840-79D9-8945-8780-6D2F95E46251}" dt="2023-09-18T13:37:55.407" v="2"/>
      <pc:docMkLst>
        <pc:docMk/>
      </pc:docMkLst>
      <pc:sldChg chg="add ord">
        <pc:chgData name="CAMPOS ZAMORA, Melissa" userId="4328921f-4451-4773-bb83-445ac24bfedf" providerId="ADAL" clId="{7280F840-79D9-8945-8780-6D2F95E46251}" dt="2023-09-18T13:37:49.436" v="1" actId="20578"/>
        <pc:sldMkLst>
          <pc:docMk/>
          <pc:sldMk cId="3181674701" sldId="306"/>
        </pc:sldMkLst>
      </pc:sldChg>
      <pc:sldChg chg="add">
        <pc:chgData name="CAMPOS ZAMORA, Melissa" userId="4328921f-4451-4773-bb83-445ac24bfedf" providerId="ADAL" clId="{7280F840-79D9-8945-8780-6D2F95E46251}" dt="2023-09-18T13:37:55.407" v="2"/>
        <pc:sldMkLst>
          <pc:docMk/>
          <pc:sldMk cId="1363598826" sldId="307"/>
        </pc:sldMkLst>
      </pc:sldChg>
    </pc:docChg>
  </pc:docChgLst>
  <pc:docChgLst>
    <pc:chgData name="CAMPOS ZAMORA, Melissa" userId="4328921f-4451-4773-bb83-445ac24bfedf" providerId="ADAL" clId="{62163B2F-E370-684F-ACD1-E4E8A4590A06}"/>
    <pc:docChg chg="custSel addSld delSld modSld sldOrd modMainMaster">
      <pc:chgData name="CAMPOS ZAMORA, Melissa" userId="4328921f-4451-4773-bb83-445ac24bfedf" providerId="ADAL" clId="{62163B2F-E370-684F-ACD1-E4E8A4590A06}" dt="2023-07-31T18:52:56" v="71" actId="2711"/>
      <pc:docMkLst>
        <pc:docMk/>
      </pc:docMkLst>
      <pc:sldChg chg="modSp mod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57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57"/>
            <ac:spMk id="93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57"/>
            <ac:spMk id="94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58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58"/>
            <ac:spMk id="99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58"/>
            <ac:spMk id="100" creationId="{00000000-0000-0000-0000-000000000000}"/>
          </ac:spMkLst>
        </pc:spChg>
      </pc:sldChg>
      <pc:sldChg chg="modSp mod">
        <pc:chgData name="CAMPOS ZAMORA, Melissa" userId="4328921f-4451-4773-bb83-445ac24bfedf" providerId="ADAL" clId="{62163B2F-E370-684F-ACD1-E4E8A4590A06}" dt="2023-07-31T18:52:31.733" v="33" actId="27636"/>
        <pc:sldMkLst>
          <pc:docMk/>
          <pc:sldMk cId="0" sldId="259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733" v="33" actId="27636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0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0"/>
            <ac:spMk id="111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1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1"/>
            <ac:spMk id="117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2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2"/>
            <ac:spMk id="123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3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3"/>
            <ac:spMk id="129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3"/>
            <ac:spMk id="130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4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4"/>
            <ac:spMk id="135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5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5"/>
            <ac:spMk id="141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6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6"/>
            <ac:spMk id="147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6"/>
            <ac:spMk id="148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67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7"/>
            <ac:spMk id="153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7"/>
            <ac:spMk id="154" creationId="{00000000-0000-0000-0000-000000000000}"/>
          </ac:spMkLst>
        </pc:spChg>
      </pc:sldChg>
      <pc:sldChg chg="modSp mod">
        <pc:chgData name="CAMPOS ZAMORA, Melissa" userId="4328921f-4451-4773-bb83-445ac24bfedf" providerId="ADAL" clId="{62163B2F-E370-684F-ACD1-E4E8A4590A06}" dt="2023-07-31T18:52:31.758" v="34" actId="27636"/>
        <pc:sldMkLst>
          <pc:docMk/>
          <pc:sldMk cId="0" sldId="268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8"/>
            <ac:spMk id="159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758" v="34" actId="27636"/>
          <ac:spMkLst>
            <pc:docMk/>
            <pc:sldMk cId="0" sldId="268"/>
            <ac:spMk id="160" creationId="{00000000-0000-0000-0000-000000000000}"/>
          </ac:spMkLst>
        </pc:spChg>
      </pc:sldChg>
      <pc:sldChg chg="modSp mod">
        <pc:chgData name="CAMPOS ZAMORA, Melissa" userId="4328921f-4451-4773-bb83-445ac24bfedf" providerId="ADAL" clId="{62163B2F-E370-684F-ACD1-E4E8A4590A06}" dt="2023-07-31T18:52:31.770" v="35" actId="27636"/>
        <pc:sldMkLst>
          <pc:docMk/>
          <pc:sldMk cId="0" sldId="269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69"/>
            <ac:spMk id="165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770" v="35" actId="27636"/>
          <ac:spMkLst>
            <pc:docMk/>
            <pc:sldMk cId="0" sldId="269"/>
            <ac:spMk id="166" creationId="{00000000-0000-0000-0000-000000000000}"/>
          </ac:spMkLst>
        </pc:spChg>
      </pc:sldChg>
      <pc:sldChg chg="modSp mod">
        <pc:chgData name="CAMPOS ZAMORA, Melissa" userId="4328921f-4451-4773-bb83-445ac24bfedf" providerId="ADAL" clId="{62163B2F-E370-684F-ACD1-E4E8A4590A06}" dt="2023-07-31T18:52:31.782" v="36" actId="27636"/>
        <pc:sldMkLst>
          <pc:docMk/>
          <pc:sldMk cId="0" sldId="270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0"/>
            <ac:spMk id="171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782" v="36" actId="27636"/>
          <ac:spMkLst>
            <pc:docMk/>
            <pc:sldMk cId="0" sldId="270"/>
            <ac:spMk id="172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72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2"/>
            <ac:spMk id="183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2"/>
            <ac:spMk id="184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74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4"/>
            <ac:spMk id="195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4"/>
            <ac:spMk id="196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77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7"/>
            <ac:spMk id="213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7"/>
            <ac:spMk id="214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78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78"/>
            <ac:spMk id="219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0" sldId="281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81"/>
            <ac:spMk id="237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0" sldId="281"/>
            <ac:spMk id="238" creationId="{00000000-0000-0000-0000-000000000000}"/>
          </ac:spMkLst>
        </pc:spChg>
      </pc:sldChg>
      <pc:sldChg chg="modSp mod">
        <pc:chgData name="CAMPOS ZAMORA, Melissa" userId="4328921f-4451-4773-bb83-445ac24bfedf" providerId="ADAL" clId="{62163B2F-E370-684F-ACD1-E4E8A4590A06}" dt="2023-07-31T18:52:31.826" v="38" actId="27636"/>
        <pc:sldMkLst>
          <pc:docMk/>
          <pc:sldMk cId="1282871133" sldId="284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1282871133" sldId="284"/>
            <ac:spMk id="171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826" v="38" actId="27636"/>
          <ac:spMkLst>
            <pc:docMk/>
            <pc:sldMk cId="1282871133" sldId="284"/>
            <ac:spMk id="172" creationId="{00000000-0000-0000-0000-000000000000}"/>
          </ac:spMkLst>
        </pc:spChg>
      </pc:sldChg>
      <pc:sldChg chg="modSp mod">
        <pc:chgData name="CAMPOS ZAMORA, Melissa" userId="4328921f-4451-4773-bb83-445ac24bfedf" providerId="ADAL" clId="{62163B2F-E370-684F-ACD1-E4E8A4590A06}" dt="2023-07-31T18:52:31.798" v="37" actId="27636"/>
        <pc:sldMkLst>
          <pc:docMk/>
          <pc:sldMk cId="3223675984" sldId="285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3223675984" sldId="285"/>
            <ac:spMk id="171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798" v="37" actId="27636"/>
          <ac:spMkLst>
            <pc:docMk/>
            <pc:sldMk cId="3223675984" sldId="285"/>
            <ac:spMk id="172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689008698" sldId="286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689008698" sldId="286"/>
            <ac:spMk id="195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689008698" sldId="286"/>
            <ac:spMk id="196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2255664573" sldId="287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2255664573" sldId="287"/>
            <ac:spMk id="183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2255664573" sldId="287"/>
            <ac:spMk id="184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4277671513" sldId="288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4277671513" sldId="288"/>
            <ac:spMk id="219" creationId="{00000000-0000-0000-0000-000000000000}"/>
          </ac:spMkLst>
        </pc:spChg>
      </pc:sldChg>
      <pc:sldChg chg="modSp">
        <pc:chgData name="CAMPOS ZAMORA, Melissa" userId="4328921f-4451-4773-bb83-445ac24bfedf" providerId="ADAL" clId="{62163B2F-E370-684F-ACD1-E4E8A4590A06}" dt="2023-07-31T18:52:31.682" v="32"/>
        <pc:sldMkLst>
          <pc:docMk/>
          <pc:sldMk cId="4278964871" sldId="289"/>
        </pc:sldMkLst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4278964871" sldId="289"/>
            <ac:spMk id="183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31.682" v="32"/>
          <ac:spMkLst>
            <pc:docMk/>
            <pc:sldMk cId="4278964871" sldId="289"/>
            <ac:spMk id="184" creationId="{00000000-0000-0000-0000-000000000000}"/>
          </ac:spMkLst>
        </pc:spChg>
      </pc:sldChg>
      <pc:sldChg chg="addSp delSp modSp del mod ord">
        <pc:chgData name="CAMPOS ZAMORA, Melissa" userId="4328921f-4451-4773-bb83-445ac24bfedf" providerId="ADAL" clId="{62163B2F-E370-684F-ACD1-E4E8A4590A06}" dt="2023-07-31T18:50:51.767" v="14" actId="2696"/>
        <pc:sldMkLst>
          <pc:docMk/>
          <pc:sldMk cId="4100555252" sldId="293"/>
        </pc:sldMkLst>
        <pc:spChg chg="mod">
          <ac:chgData name="CAMPOS ZAMORA, Melissa" userId="4328921f-4451-4773-bb83-445ac24bfedf" providerId="ADAL" clId="{62163B2F-E370-684F-ACD1-E4E8A4590A06}" dt="2023-07-31T18:50:41.254" v="7" actId="27636"/>
          <ac:spMkLst>
            <pc:docMk/>
            <pc:sldMk cId="4100555252" sldId="293"/>
            <ac:spMk id="4" creationId="{A8EBD582-E737-6846-86C8-870D9A86981E}"/>
          </ac:spMkLst>
        </pc:spChg>
        <pc:picChg chg="add del mod">
          <ac:chgData name="CAMPOS ZAMORA, Melissa" userId="4328921f-4451-4773-bb83-445ac24bfedf" providerId="ADAL" clId="{62163B2F-E370-684F-ACD1-E4E8A4590A06}" dt="2023-07-31T18:50:25.831" v="1"/>
          <ac:picMkLst>
            <pc:docMk/>
            <pc:sldMk cId="4100555252" sldId="293"/>
            <ac:picMk id="2" creationId="{F076AB42-18E4-4609-E806-0F06E12BE5B8}"/>
          </ac:picMkLst>
        </pc:picChg>
      </pc:sldChg>
      <pc:sldChg chg="modSp add del mod">
        <pc:chgData name="CAMPOS ZAMORA, Melissa" userId="4328921f-4451-4773-bb83-445ac24bfedf" providerId="ADAL" clId="{62163B2F-E370-684F-ACD1-E4E8A4590A06}" dt="2023-07-31T18:50:49.240" v="13" actId="20577"/>
        <pc:sldMkLst>
          <pc:docMk/>
          <pc:sldMk cId="692489105" sldId="300"/>
        </pc:sldMkLst>
        <pc:spChg chg="mod">
          <ac:chgData name="CAMPOS ZAMORA, Melissa" userId="4328921f-4451-4773-bb83-445ac24bfedf" providerId="ADAL" clId="{62163B2F-E370-684F-ACD1-E4E8A4590A06}" dt="2023-07-31T18:50:49.240" v="13" actId="20577"/>
          <ac:spMkLst>
            <pc:docMk/>
            <pc:sldMk cId="692489105" sldId="300"/>
            <ac:spMk id="98" creationId="{00000000-0000-0000-0000-000000000000}"/>
          </ac:spMkLst>
        </pc:spChg>
      </pc:sldChg>
      <pc:sldChg chg="addSp delSp modSp add del mod modNotesTx">
        <pc:chgData name="CAMPOS ZAMORA, Melissa" userId="4328921f-4451-4773-bb83-445ac24bfedf" providerId="ADAL" clId="{62163B2F-E370-684F-ACD1-E4E8A4590A06}" dt="2023-07-31T18:52:07.890" v="31" actId="20577"/>
        <pc:sldMkLst>
          <pc:docMk/>
          <pc:sldMk cId="1564245638" sldId="301"/>
        </pc:sldMkLst>
        <pc:spChg chg="add mod">
          <ac:chgData name="CAMPOS ZAMORA, Melissa" userId="4328921f-4451-4773-bb83-445ac24bfedf" providerId="ADAL" clId="{62163B2F-E370-684F-ACD1-E4E8A4590A06}" dt="2023-07-31T18:52:07.890" v="31" actId="20577"/>
          <ac:spMkLst>
            <pc:docMk/>
            <pc:sldMk cId="1564245638" sldId="301"/>
            <ac:spMk id="4" creationId="{442EA674-F905-C036-10F6-CEF9DC3E9FCB}"/>
          </ac:spMkLst>
        </pc:spChg>
        <pc:spChg chg="del mod">
          <ac:chgData name="CAMPOS ZAMORA, Melissa" userId="4328921f-4451-4773-bb83-445ac24bfedf" providerId="ADAL" clId="{62163B2F-E370-684F-ACD1-E4E8A4590A06}" dt="2023-07-31T18:51:48.264" v="28" actId="478"/>
          <ac:spMkLst>
            <pc:docMk/>
            <pc:sldMk cId="1564245638" sldId="301"/>
            <ac:spMk id="7" creationId="{A91792F2-D408-9231-F22E-19376BC857D3}"/>
          </ac:spMkLst>
        </pc:spChg>
      </pc:sldChg>
      <pc:sldMasterChg chg="modSp delSldLayout modSldLayout">
        <pc:chgData name="CAMPOS ZAMORA, Melissa" userId="4328921f-4451-4773-bb83-445ac24bfedf" providerId="ADAL" clId="{62163B2F-E370-684F-ACD1-E4E8A4590A06}" dt="2023-07-31T18:52:56" v="71" actId="2711"/>
        <pc:sldMasterMkLst>
          <pc:docMk/>
          <pc:sldMasterMk cId="3904141389" sldId="2147483703"/>
        </pc:sldMasterMkLst>
        <pc:spChg chg="mod">
          <ac:chgData name="CAMPOS ZAMORA, Melissa" userId="4328921f-4451-4773-bb83-445ac24bfedf" providerId="ADAL" clId="{62163B2F-E370-684F-ACD1-E4E8A4590A06}" dt="2023-07-31T18:52:52.662" v="70" actId="2711"/>
          <ac:spMkLst>
            <pc:docMk/>
            <pc:sldMasterMk cId="3904141389" sldId="2147483703"/>
            <ac:spMk id="2" creationId="{00000000-0000-0000-0000-000000000000}"/>
          </ac:spMkLst>
        </pc:spChg>
        <pc:spChg chg="mod">
          <ac:chgData name="CAMPOS ZAMORA, Melissa" userId="4328921f-4451-4773-bb83-445ac24bfedf" providerId="ADAL" clId="{62163B2F-E370-684F-ACD1-E4E8A4590A06}" dt="2023-07-31T18:52:56" v="71" actId="2711"/>
          <ac:spMkLst>
            <pc:docMk/>
            <pc:sldMasterMk cId="3904141389" sldId="2147483703"/>
            <ac:spMk id="3" creationId="{00000000-0000-0000-0000-000000000000}"/>
          </ac:spMkLst>
        </pc:spChg>
        <pc:sldLayoutChg chg="modSp del">
          <pc:chgData name="CAMPOS ZAMORA, Melissa" userId="4328921f-4451-4773-bb83-445ac24bfedf" providerId="ADAL" clId="{62163B2F-E370-684F-ACD1-E4E8A4590A06}" dt="2023-07-31T18:52:37.880" v="39" actId="2696"/>
          <pc:sldLayoutMkLst>
            <pc:docMk/>
            <pc:sldMasterMk cId="3904141389" sldId="2147483703"/>
            <pc:sldLayoutMk cId="932993934" sldId="2147483665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932993934" sldId="2147483665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932993934" sldId="2147483665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83" v="40" actId="2696"/>
          <pc:sldLayoutMkLst>
            <pc:docMk/>
            <pc:sldMasterMk cId="3904141389" sldId="2147483703"/>
            <pc:sldLayoutMk cId="2281190776" sldId="2147483666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281190776" sldId="2147483666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281190776" sldId="2147483666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86" v="41" actId="2696"/>
          <pc:sldLayoutMkLst>
            <pc:docMk/>
            <pc:sldMasterMk cId="3904141389" sldId="2147483703"/>
            <pc:sldLayoutMk cId="4114514273" sldId="2147483669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4114514273" sldId="2147483669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4114514273" sldId="2147483669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88" v="42" actId="2696"/>
          <pc:sldLayoutMkLst>
            <pc:docMk/>
            <pc:sldMasterMk cId="3904141389" sldId="2147483703"/>
            <pc:sldLayoutMk cId="2032943359" sldId="2147483670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032943359" sldId="2147483670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032943359" sldId="2147483670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90" v="43" actId="2696"/>
          <pc:sldLayoutMkLst>
            <pc:docMk/>
            <pc:sldMasterMk cId="3904141389" sldId="2147483703"/>
            <pc:sldLayoutMk cId="261671404" sldId="2147483671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61671404" sldId="2147483671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61671404" sldId="2147483671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92" v="44" actId="2696"/>
          <pc:sldLayoutMkLst>
            <pc:docMk/>
            <pc:sldMasterMk cId="3904141389" sldId="2147483703"/>
            <pc:sldLayoutMk cId="2205041748" sldId="2147483672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205041748" sldId="2147483672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205041748" sldId="2147483672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93" v="45" actId="2696"/>
          <pc:sldLayoutMkLst>
            <pc:docMk/>
            <pc:sldMasterMk cId="3904141389" sldId="2147483703"/>
            <pc:sldLayoutMk cId="3015873238" sldId="2147483673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015873238" sldId="2147483673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015873238" sldId="2147483673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95" v="46" actId="2696"/>
          <pc:sldLayoutMkLst>
            <pc:docMk/>
            <pc:sldMasterMk cId="3904141389" sldId="2147483703"/>
            <pc:sldLayoutMk cId="3988664514" sldId="2147483674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988664514" sldId="2147483674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988664514" sldId="2147483674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97" v="47" actId="2696"/>
          <pc:sldLayoutMkLst>
            <pc:docMk/>
            <pc:sldMasterMk cId="3904141389" sldId="2147483703"/>
            <pc:sldLayoutMk cId="3694188101" sldId="2147483675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694188101" sldId="2147483675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694188101" sldId="2147483675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899" v="48" actId="2696"/>
          <pc:sldLayoutMkLst>
            <pc:docMk/>
            <pc:sldMasterMk cId="3904141389" sldId="2147483703"/>
            <pc:sldLayoutMk cId="3513780972" sldId="2147483676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513780972" sldId="2147483676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513780972" sldId="2147483676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0" v="49" actId="2696"/>
          <pc:sldLayoutMkLst>
            <pc:docMk/>
            <pc:sldMasterMk cId="3904141389" sldId="2147483703"/>
            <pc:sldLayoutMk cId="634698351" sldId="2147483677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634698351" sldId="2147483677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634698351" sldId="2147483677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2" v="50" actId="2696"/>
          <pc:sldLayoutMkLst>
            <pc:docMk/>
            <pc:sldMasterMk cId="3904141389" sldId="2147483703"/>
            <pc:sldLayoutMk cId="1563428668" sldId="2147483678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563428668" sldId="2147483678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563428668" sldId="2147483678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3" v="51" actId="2696"/>
          <pc:sldLayoutMkLst>
            <pc:docMk/>
            <pc:sldMasterMk cId="3904141389" sldId="2147483703"/>
            <pc:sldLayoutMk cId="3518811055" sldId="2147483679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518811055" sldId="2147483679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518811055" sldId="2147483679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5" v="52" actId="2696"/>
          <pc:sldLayoutMkLst>
            <pc:docMk/>
            <pc:sldMasterMk cId="3904141389" sldId="2147483703"/>
            <pc:sldLayoutMk cId="318859281" sldId="2147483680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18859281" sldId="2147483680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18859281" sldId="2147483680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6" v="53" actId="2696"/>
          <pc:sldLayoutMkLst>
            <pc:docMk/>
            <pc:sldMasterMk cId="3904141389" sldId="2147483703"/>
            <pc:sldLayoutMk cId="1857006550" sldId="2147483681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857006550" sldId="2147483681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857006550" sldId="2147483681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8" v="54" actId="2696"/>
          <pc:sldLayoutMkLst>
            <pc:docMk/>
            <pc:sldMasterMk cId="3904141389" sldId="2147483703"/>
            <pc:sldLayoutMk cId="2561149830" sldId="2147483682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561149830" sldId="2147483682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561149830" sldId="2147483682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09" v="55" actId="2696"/>
          <pc:sldLayoutMkLst>
            <pc:docMk/>
            <pc:sldMasterMk cId="3904141389" sldId="2147483703"/>
            <pc:sldLayoutMk cId="2989660309" sldId="2147483683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989660309" sldId="2147483683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989660309" sldId="2147483683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0" v="56" actId="2696"/>
          <pc:sldLayoutMkLst>
            <pc:docMk/>
            <pc:sldMasterMk cId="3904141389" sldId="2147483703"/>
            <pc:sldLayoutMk cId="2836171248" sldId="2147483684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836171248" sldId="2147483684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836171248" sldId="2147483684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2" v="57" actId="2696"/>
          <pc:sldLayoutMkLst>
            <pc:docMk/>
            <pc:sldMasterMk cId="3904141389" sldId="2147483703"/>
            <pc:sldLayoutMk cId="174910137" sldId="2147483685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74910137" sldId="2147483685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74910137" sldId="2147483685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3" v="58" actId="2696"/>
          <pc:sldLayoutMkLst>
            <pc:docMk/>
            <pc:sldMasterMk cId="3904141389" sldId="2147483703"/>
            <pc:sldLayoutMk cId="3280657133" sldId="2147483686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280657133" sldId="2147483686"/>
              <ac:spMk id="5" creationId="{887851D9-B58C-E14B-8E26-15AD7279E7D0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280657133" sldId="2147483686"/>
              <ac:spMk id="6" creationId="{4575BC04-F0CE-8849-A980-148AB3F0DCB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5" v="59" actId="2696"/>
          <pc:sldLayoutMkLst>
            <pc:docMk/>
            <pc:sldMasterMk cId="3904141389" sldId="2147483703"/>
            <pc:sldLayoutMk cId="1733885928" sldId="2147483688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733885928" sldId="2147483688"/>
              <ac:spMk id="5" creationId="{6BEB427A-B671-5046-997C-FBCC440F9598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733885928" sldId="2147483688"/>
              <ac:spMk id="6" creationId="{BAEF5830-4E1F-5A49-AE5A-AC956905C58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6" v="60" actId="2696"/>
          <pc:sldLayoutMkLst>
            <pc:docMk/>
            <pc:sldMasterMk cId="3904141389" sldId="2147483703"/>
            <pc:sldLayoutMk cId="3573662241" sldId="2147483689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573662241" sldId="2147483689"/>
              <ac:spMk id="5" creationId="{6BEB427A-B671-5046-997C-FBCC440F9598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3573662241" sldId="2147483689"/>
              <ac:spMk id="6" creationId="{BAEF5830-4E1F-5A49-AE5A-AC956905C58E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7" v="61" actId="2696"/>
          <pc:sldLayoutMkLst>
            <pc:docMk/>
            <pc:sldMasterMk cId="3904141389" sldId="2147483703"/>
            <pc:sldLayoutMk cId="1629121212" sldId="2147483693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629121212" sldId="2147483693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629121212" sldId="2147483693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19" v="62" actId="2696"/>
          <pc:sldLayoutMkLst>
            <pc:docMk/>
            <pc:sldMasterMk cId="3904141389" sldId="2147483703"/>
            <pc:sldLayoutMk cId="2647650175" sldId="2147483694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647650175" sldId="2147483694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2647650175" sldId="2147483694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20" v="63" actId="2696"/>
          <pc:sldLayoutMkLst>
            <pc:docMk/>
            <pc:sldMasterMk cId="3904141389" sldId="2147483703"/>
            <pc:sldLayoutMk cId="1269299787" sldId="2147483695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269299787" sldId="2147483695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269299787" sldId="2147483695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22" v="64" actId="2696"/>
          <pc:sldLayoutMkLst>
            <pc:docMk/>
            <pc:sldMasterMk cId="3904141389" sldId="2147483703"/>
            <pc:sldLayoutMk cId="129415474" sldId="2147483696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29415474" sldId="2147483696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29415474" sldId="2147483696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23" v="65" actId="2696"/>
          <pc:sldLayoutMkLst>
            <pc:docMk/>
            <pc:sldMasterMk cId="3904141389" sldId="2147483703"/>
            <pc:sldLayoutMk cId="1489644241" sldId="2147483697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489644241" sldId="2147483697"/>
              <ac:spMk id="6" creationId="{7D88FECC-C832-1C43-B845-8E730059BC25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1489644241" sldId="2147483697"/>
              <ac:spMk id="7" creationId="{295C3B43-C9D7-D149-A035-216CDF583946}"/>
            </ac:spMkLst>
          </pc:spChg>
        </pc:sldLayoutChg>
        <pc:sldLayoutChg chg="modSp del">
          <pc:chgData name="CAMPOS ZAMORA, Melissa" userId="4328921f-4451-4773-bb83-445ac24bfedf" providerId="ADAL" clId="{62163B2F-E370-684F-ACD1-E4E8A4590A06}" dt="2023-07-31T18:52:37.924" v="66" actId="2696"/>
          <pc:sldLayoutMkLst>
            <pc:docMk/>
            <pc:sldMasterMk cId="3904141389" sldId="2147483703"/>
            <pc:sldLayoutMk cId="456218395" sldId="2147483698"/>
          </pc:sldLayoutMkLst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456218395" sldId="2147483698"/>
              <ac:spMk id="8" creationId="{1CAD4A73-8602-F84A-9C68-0647084B0CC7}"/>
            </ac:spMkLst>
          </pc:spChg>
          <pc:spChg chg="mod">
            <ac:chgData name="CAMPOS ZAMORA, Melissa" userId="4328921f-4451-4773-bb83-445ac24bfedf" providerId="ADAL" clId="{62163B2F-E370-684F-ACD1-E4E8A4590A06}" dt="2023-07-31T18:52:31.682" v="32"/>
            <ac:spMkLst>
              <pc:docMk/>
              <pc:sldMasterMk cId="3904141389" sldId="2147483703"/>
              <pc:sldLayoutMk cId="456218395" sldId="2147483698"/>
              <ac:spMk id="9" creationId="{14F68175-0DD6-164B-8823-0BB395D927AB}"/>
            </ac:spMkLst>
          </pc:spChg>
        </pc:sldLayoutChg>
        <pc:sldLayoutChg chg="addSp modSp">
          <pc:chgData name="CAMPOS ZAMORA, Melissa" userId="4328921f-4451-4773-bb83-445ac24bfedf" providerId="ADAL" clId="{62163B2F-E370-684F-ACD1-E4E8A4590A06}" dt="2023-07-31T18:52:44.971" v="68"/>
          <pc:sldLayoutMkLst>
            <pc:docMk/>
            <pc:sldMasterMk cId="3904141389" sldId="2147483703"/>
            <pc:sldLayoutMk cId="2822401020" sldId="2147483711"/>
          </pc:sldLayoutMkLst>
          <pc:picChg chg="add mod">
            <ac:chgData name="CAMPOS ZAMORA, Melissa" userId="4328921f-4451-4773-bb83-445ac24bfedf" providerId="ADAL" clId="{62163B2F-E370-684F-ACD1-E4E8A4590A06}" dt="2023-07-31T18:52:44.971" v="68"/>
            <ac:picMkLst>
              <pc:docMk/>
              <pc:sldMasterMk cId="3904141389" sldId="2147483703"/>
              <pc:sldLayoutMk cId="2822401020" sldId="2147483711"/>
              <ac:picMk id="5" creationId="{F9F429F5-8BAF-65A0-4496-C39945B116E0}"/>
            </ac:picMkLst>
          </pc:picChg>
        </pc:sldLayoutChg>
        <pc:sldLayoutChg chg="addSp delSp modSp mod">
          <pc:chgData name="CAMPOS ZAMORA, Melissa" userId="4328921f-4451-4773-bb83-445ac24bfedf" providerId="ADAL" clId="{62163B2F-E370-684F-ACD1-E4E8A4590A06}" dt="2023-07-31T18:52:45.581" v="69"/>
          <pc:sldLayoutMkLst>
            <pc:docMk/>
            <pc:sldMasterMk cId="3904141389" sldId="2147483703"/>
            <pc:sldLayoutMk cId="4279984274" sldId="2147483712"/>
          </pc:sldLayoutMkLst>
          <pc:picChg chg="add mod">
            <ac:chgData name="CAMPOS ZAMORA, Melissa" userId="4328921f-4451-4773-bb83-445ac24bfedf" providerId="ADAL" clId="{62163B2F-E370-684F-ACD1-E4E8A4590A06}" dt="2023-07-31T18:52:45.581" v="69"/>
            <ac:picMkLst>
              <pc:docMk/>
              <pc:sldMasterMk cId="3904141389" sldId="2147483703"/>
              <pc:sldLayoutMk cId="4279984274" sldId="2147483712"/>
              <ac:picMk id="3" creationId="{7ED26C6A-43FC-3D88-9587-A0003C59ADF2}"/>
            </ac:picMkLst>
          </pc:picChg>
          <pc:picChg chg="del">
            <ac:chgData name="CAMPOS ZAMORA, Melissa" userId="4328921f-4451-4773-bb83-445ac24bfedf" providerId="ADAL" clId="{62163B2F-E370-684F-ACD1-E4E8A4590A06}" dt="2023-07-31T18:52:40.138" v="67" actId="478"/>
            <ac:picMkLst>
              <pc:docMk/>
              <pc:sldMasterMk cId="3904141389" sldId="2147483703"/>
              <pc:sldLayoutMk cId="4279984274" sldId="2147483712"/>
              <ac:picMk id="9" creationId="{8D1B0992-9F08-4D46-9772-C6DCA591D5B0}"/>
            </ac:picMkLst>
          </pc:picChg>
        </pc:sldLayoutChg>
      </pc:sldMasterChg>
    </pc:docChg>
  </pc:docChgLst>
  <pc:docChgLst>
    <pc:chgData name="Vera,  Juan (OS-)" userId="S::verajua_paho.org#ext#@worldhealthorg.onmicrosoft.com::d4a6bcd2-ec73-4ae3-9347-161d4b21fb1f" providerId="AD" clId="Web-{C609C896-113D-9FBA-0DCB-3DCCC27FFB13}"/>
    <pc:docChg chg="modSld">
      <pc:chgData name="Vera,  Juan (OS-)" userId="S::verajua_paho.org#ext#@worldhealthorg.onmicrosoft.com::d4a6bcd2-ec73-4ae3-9347-161d4b21fb1f" providerId="AD" clId="Web-{C609C896-113D-9FBA-0DCB-3DCCC27FFB13}" dt="2023-10-26T03:22:51.566" v="0" actId="20577"/>
      <pc:docMkLst>
        <pc:docMk/>
      </pc:docMkLst>
      <pc:sldChg chg="modSp">
        <pc:chgData name="Vera,  Juan (OS-)" userId="S::verajua_paho.org#ext#@worldhealthorg.onmicrosoft.com::d4a6bcd2-ec73-4ae3-9347-161d4b21fb1f" providerId="AD" clId="Web-{C609C896-113D-9FBA-0DCB-3DCCC27FFB13}" dt="2023-10-26T03:22:51.566" v="0" actId="20577"/>
        <pc:sldMkLst>
          <pc:docMk/>
          <pc:sldMk cId="1730718848" sldId="314"/>
        </pc:sldMkLst>
        <pc:spChg chg="mod">
          <ac:chgData name="Vera,  Juan (OS-)" userId="S::verajua_paho.org#ext#@worldhealthorg.onmicrosoft.com::d4a6bcd2-ec73-4ae3-9347-161d4b21fb1f" providerId="AD" clId="Web-{C609C896-113D-9FBA-0DCB-3DCCC27FFB13}" dt="2023-10-26T03:22:51.566" v="0" actId="20577"/>
          <ac:spMkLst>
            <pc:docMk/>
            <pc:sldMk cId="1730718848" sldId="314"/>
            <ac:spMk id="3" creationId="{D4469EFA-7493-6AC7-B2AA-4E18B6C2BE2D}"/>
          </ac:spMkLst>
        </pc:spChg>
      </pc:sldChg>
    </pc:docChg>
  </pc:docChgLst>
  <pc:docChgLst>
    <pc:chgData name="luzmariaelisa@gmail.com" userId="S::urn:spo:guest#luzmariaelisa@gmail.com::" providerId="AD" clId="Web-{D0E70881-0D4A-B89D-E095-F5C3B2A43A76}"/>
    <pc:docChg chg="modSld">
      <pc:chgData name="luzmariaelisa@gmail.com" userId="S::urn:spo:guest#luzmariaelisa@gmail.com::" providerId="AD" clId="Web-{D0E70881-0D4A-B89D-E095-F5C3B2A43A76}" dt="2023-08-22T14:47:03.707" v="69"/>
      <pc:docMkLst>
        <pc:docMk/>
      </pc:docMkLst>
      <pc:sldChg chg="addSp delSp modSp mod setBg">
        <pc:chgData name="luzmariaelisa@gmail.com" userId="S::urn:spo:guest#luzmariaelisa@gmail.com::" providerId="AD" clId="Web-{D0E70881-0D4A-B89D-E095-F5C3B2A43A76}" dt="2023-08-22T14:22:28.880" v="8"/>
        <pc:sldMkLst>
          <pc:docMk/>
          <pc:sldMk cId="0" sldId="257"/>
        </pc:sldMkLst>
        <pc:spChg chg="mod">
          <ac:chgData name="luzmariaelisa@gmail.com" userId="S::urn:spo:guest#luzmariaelisa@gmail.com::" providerId="AD" clId="Web-{D0E70881-0D4A-B89D-E095-F5C3B2A43A76}" dt="2023-08-22T14:22:28.880" v="8"/>
          <ac:spMkLst>
            <pc:docMk/>
            <pc:sldMk cId="0" sldId="257"/>
            <ac:spMk id="93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22:28.880" v="8"/>
          <ac:spMkLst>
            <pc:docMk/>
            <pc:sldMk cId="0" sldId="257"/>
            <ac:spMk id="94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22:28.880" v="8"/>
          <ac:spMkLst>
            <pc:docMk/>
            <pc:sldMk cId="0" sldId="257"/>
            <ac:spMk id="101" creationId="{0D153B68-5844-490D-8E67-F616D6D721CA}"/>
          </ac:spMkLst>
        </pc:spChg>
        <pc:spChg chg="add">
          <ac:chgData name="luzmariaelisa@gmail.com" userId="S::urn:spo:guest#luzmariaelisa@gmail.com::" providerId="AD" clId="Web-{D0E70881-0D4A-B89D-E095-F5C3B2A43A76}" dt="2023-08-22T14:22:28.880" v="8"/>
          <ac:spMkLst>
            <pc:docMk/>
            <pc:sldMk cId="0" sldId="257"/>
            <ac:spMk id="103" creationId="{9A0D773F-7A7D-4DBB-9DEA-86BB8B8F4BC8}"/>
          </ac:spMkLst>
        </pc:spChg>
        <pc:spChg chg="add">
          <ac:chgData name="luzmariaelisa@gmail.com" userId="S::urn:spo:guest#luzmariaelisa@gmail.com::" providerId="AD" clId="Web-{D0E70881-0D4A-B89D-E095-F5C3B2A43A76}" dt="2023-08-22T14:22:28.880" v="8"/>
          <ac:spMkLst>
            <pc:docMk/>
            <pc:sldMk cId="0" sldId="257"/>
            <ac:spMk id="104" creationId="{7FF47CB7-972F-479F-A36D-9E72D26EC8DA}"/>
          </ac:spMkLst>
        </pc:spChg>
        <pc:grpChg chg="add del">
          <ac:chgData name="luzmariaelisa@gmail.com" userId="S::urn:spo:guest#luzmariaelisa@gmail.com::" providerId="AD" clId="Web-{D0E70881-0D4A-B89D-E095-F5C3B2A43A76}" dt="2023-08-22T14:22:28.802" v="7"/>
          <ac:grpSpMkLst>
            <pc:docMk/>
            <pc:sldMk cId="0" sldId="257"/>
            <ac:grpSpMk id="99" creationId="{6258F736-B256-8039-9DC6-F4E49A5C5AD5}"/>
          </ac:grpSpMkLst>
        </pc:grpChg>
        <pc:picChg chg="add mod">
          <ac:chgData name="luzmariaelisa@gmail.com" userId="S::urn:spo:guest#luzmariaelisa@gmail.com::" providerId="AD" clId="Web-{D0E70881-0D4A-B89D-E095-F5C3B2A43A76}" dt="2023-08-22T14:22:28.880" v="8"/>
          <ac:picMkLst>
            <pc:docMk/>
            <pc:sldMk cId="0" sldId="257"/>
            <ac:picMk id="2" creationId="{9D64E13A-D4C2-82FE-91E8-4271051CB514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24:07.290" v="11"/>
        <pc:sldMkLst>
          <pc:docMk/>
          <pc:sldMk cId="0" sldId="258"/>
        </pc:sldMkLst>
        <pc:spChg chg="mod">
          <ac:chgData name="luzmariaelisa@gmail.com" userId="S::urn:spo:guest#luzmariaelisa@gmail.com::" providerId="AD" clId="Web-{D0E70881-0D4A-B89D-E095-F5C3B2A43A76}" dt="2023-08-22T14:24:07.290" v="11"/>
          <ac:spMkLst>
            <pc:docMk/>
            <pc:sldMk cId="0" sldId="258"/>
            <ac:spMk id="99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24:07.290" v="11"/>
          <ac:spMkLst>
            <pc:docMk/>
            <pc:sldMk cId="0" sldId="258"/>
            <ac:spMk id="100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24:07.290" v="11"/>
          <ac:spMkLst>
            <pc:docMk/>
            <pc:sldMk cId="0" sldId="258"/>
            <ac:spMk id="105" creationId="{7FF47CB7-972F-479F-A36D-9E72D26EC8DA}"/>
          </ac:spMkLst>
        </pc:spChg>
        <pc:spChg chg="add">
          <ac:chgData name="luzmariaelisa@gmail.com" userId="S::urn:spo:guest#luzmariaelisa@gmail.com::" providerId="AD" clId="Web-{D0E70881-0D4A-B89D-E095-F5C3B2A43A76}" dt="2023-08-22T14:24:07.290" v="11"/>
          <ac:spMkLst>
            <pc:docMk/>
            <pc:sldMk cId="0" sldId="258"/>
            <ac:spMk id="107" creationId="{0D153B68-5844-490D-8E67-F616D6D721CA}"/>
          </ac:spMkLst>
        </pc:spChg>
        <pc:spChg chg="add">
          <ac:chgData name="luzmariaelisa@gmail.com" userId="S::urn:spo:guest#luzmariaelisa@gmail.com::" providerId="AD" clId="Web-{D0E70881-0D4A-B89D-E095-F5C3B2A43A76}" dt="2023-08-22T14:24:07.290" v="11"/>
          <ac:spMkLst>
            <pc:docMk/>
            <pc:sldMk cId="0" sldId="258"/>
            <ac:spMk id="109" creationId="{9A0D773F-7A7D-4DBB-9DEA-86BB8B8F4BC8}"/>
          </ac:spMkLst>
        </pc:spChg>
        <pc:picChg chg="add mod">
          <ac:chgData name="luzmariaelisa@gmail.com" userId="S::urn:spo:guest#luzmariaelisa@gmail.com::" providerId="AD" clId="Web-{D0E70881-0D4A-B89D-E095-F5C3B2A43A76}" dt="2023-08-22T14:24:07.290" v="11"/>
          <ac:picMkLst>
            <pc:docMk/>
            <pc:sldMk cId="0" sldId="258"/>
            <ac:picMk id="2" creationId="{15411E4A-D714-DF49-3B94-32FEC76C5957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25:44.949" v="16" actId="20577"/>
        <pc:sldMkLst>
          <pc:docMk/>
          <pc:sldMk cId="0" sldId="259"/>
        </pc:sldMkLst>
        <pc:spChg chg="mod">
          <ac:chgData name="luzmariaelisa@gmail.com" userId="S::urn:spo:guest#luzmariaelisa@gmail.com::" providerId="AD" clId="Web-{D0E70881-0D4A-B89D-E095-F5C3B2A43A76}" dt="2023-08-22T14:24:54.369" v="14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25:44.949" v="16" actId="20577"/>
          <ac:spMkLst>
            <pc:docMk/>
            <pc:sldMk cId="0" sldId="259"/>
            <ac:spMk id="106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24:54.369" v="14"/>
          <ac:spMkLst>
            <pc:docMk/>
            <pc:sldMk cId="0" sldId="259"/>
            <ac:spMk id="111" creationId="{7FF47CB7-972F-479F-A36D-9E72D26EC8DA}"/>
          </ac:spMkLst>
        </pc:spChg>
        <pc:spChg chg="add">
          <ac:chgData name="luzmariaelisa@gmail.com" userId="S::urn:spo:guest#luzmariaelisa@gmail.com::" providerId="AD" clId="Web-{D0E70881-0D4A-B89D-E095-F5C3B2A43A76}" dt="2023-08-22T14:24:54.369" v="14"/>
          <ac:spMkLst>
            <pc:docMk/>
            <pc:sldMk cId="0" sldId="259"/>
            <ac:spMk id="113" creationId="{0D153B68-5844-490D-8E67-F616D6D721CA}"/>
          </ac:spMkLst>
        </pc:spChg>
        <pc:spChg chg="add">
          <ac:chgData name="luzmariaelisa@gmail.com" userId="S::urn:spo:guest#luzmariaelisa@gmail.com::" providerId="AD" clId="Web-{D0E70881-0D4A-B89D-E095-F5C3B2A43A76}" dt="2023-08-22T14:24:54.369" v="14"/>
          <ac:spMkLst>
            <pc:docMk/>
            <pc:sldMk cId="0" sldId="259"/>
            <ac:spMk id="115" creationId="{9A0D773F-7A7D-4DBB-9DEA-86BB8B8F4BC8}"/>
          </ac:spMkLst>
        </pc:spChg>
        <pc:picChg chg="add mod">
          <ac:chgData name="luzmariaelisa@gmail.com" userId="S::urn:spo:guest#luzmariaelisa@gmail.com::" providerId="AD" clId="Web-{D0E70881-0D4A-B89D-E095-F5C3B2A43A76}" dt="2023-08-22T14:24:54.369" v="14"/>
          <ac:picMkLst>
            <pc:docMk/>
            <pc:sldMk cId="0" sldId="259"/>
            <ac:picMk id="2" creationId="{1B2290CB-C7D2-60EA-99EB-68450F7D8A83}"/>
          </ac:picMkLst>
        </pc:picChg>
      </pc:sldChg>
      <pc:sldChg chg="addSp delSp modSp mod setBg">
        <pc:chgData name="luzmariaelisa@gmail.com" userId="S::urn:spo:guest#luzmariaelisa@gmail.com::" providerId="AD" clId="Web-{D0E70881-0D4A-B89D-E095-F5C3B2A43A76}" dt="2023-08-22T14:31:26.209" v="33" actId="20577"/>
        <pc:sldMkLst>
          <pc:docMk/>
          <pc:sldMk cId="0" sldId="260"/>
        </pc:sldMkLst>
        <pc:spChg chg="mod">
          <ac:chgData name="luzmariaelisa@gmail.com" userId="S::urn:spo:guest#luzmariaelisa@gmail.com::" providerId="AD" clId="Web-{D0E70881-0D4A-B89D-E095-F5C3B2A43A76}" dt="2023-08-22T14:26:45.998" v="21"/>
          <ac:spMkLst>
            <pc:docMk/>
            <pc:sldMk cId="0" sldId="260"/>
            <ac:spMk id="111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31:26.209" v="33" actId="20577"/>
          <ac:spMkLst>
            <pc:docMk/>
            <pc:sldMk cId="0" sldId="260"/>
            <ac:spMk id="112" creationId="{00000000-0000-0000-0000-000000000000}"/>
          </ac:spMkLst>
        </pc:spChg>
        <pc:spChg chg="add del">
          <ac:chgData name="luzmariaelisa@gmail.com" userId="S::urn:spo:guest#luzmariaelisa@gmail.com::" providerId="AD" clId="Web-{D0E70881-0D4A-B89D-E095-F5C3B2A43A76}" dt="2023-08-22T14:26:45.982" v="20"/>
          <ac:spMkLst>
            <pc:docMk/>
            <pc:sldMk cId="0" sldId="260"/>
            <ac:spMk id="117" creationId="{D009D6D5-DAC2-4A8B-A17A-E206B9012D09}"/>
          </ac:spMkLst>
        </pc:spChg>
        <pc:spChg chg="add">
          <ac:chgData name="luzmariaelisa@gmail.com" userId="S::urn:spo:guest#luzmariaelisa@gmail.com::" providerId="AD" clId="Web-{D0E70881-0D4A-B89D-E095-F5C3B2A43A76}" dt="2023-08-22T14:26:45.998" v="21"/>
          <ac:spMkLst>
            <pc:docMk/>
            <pc:sldMk cId="0" sldId="260"/>
            <ac:spMk id="119" creationId="{B2DD41CD-8F47-4F56-AD12-4E2FF7696987}"/>
          </ac:spMkLst>
        </pc:spChg>
        <pc:spChg chg="add">
          <ac:chgData name="luzmariaelisa@gmail.com" userId="S::urn:spo:guest#luzmariaelisa@gmail.com::" providerId="AD" clId="Web-{D0E70881-0D4A-B89D-E095-F5C3B2A43A76}" dt="2023-08-22T14:26:45.998" v="21"/>
          <ac:spMkLst>
            <pc:docMk/>
            <pc:sldMk cId="0" sldId="260"/>
            <ac:spMk id="120" creationId="{45D37F4E-DDB4-456B-97E0-9937730A039F}"/>
          </ac:spMkLst>
        </pc:spChg>
        <pc:picChg chg="add mod">
          <ac:chgData name="luzmariaelisa@gmail.com" userId="S::urn:spo:guest#luzmariaelisa@gmail.com::" providerId="AD" clId="Web-{D0E70881-0D4A-B89D-E095-F5C3B2A43A76}" dt="2023-08-22T14:26:45.998" v="21"/>
          <ac:picMkLst>
            <pc:docMk/>
            <pc:sldMk cId="0" sldId="260"/>
            <ac:picMk id="2" creationId="{ACC6DB1F-8AB7-9D9B-D9AE-9D1E94ABDFED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30:32.864" v="29" actId="20577"/>
        <pc:sldMkLst>
          <pc:docMk/>
          <pc:sldMk cId="0" sldId="261"/>
        </pc:sldMkLst>
        <pc:spChg chg="mod">
          <ac:chgData name="luzmariaelisa@gmail.com" userId="S::urn:spo:guest#luzmariaelisa@gmail.com::" providerId="AD" clId="Web-{D0E70881-0D4A-B89D-E095-F5C3B2A43A76}" dt="2023-08-22T14:28:51.298" v="24"/>
          <ac:spMkLst>
            <pc:docMk/>
            <pc:sldMk cId="0" sldId="261"/>
            <ac:spMk id="117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30:32.864" v="29" actId="20577"/>
          <ac:spMkLst>
            <pc:docMk/>
            <pc:sldMk cId="0" sldId="261"/>
            <ac:spMk id="118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28:51.298" v="24"/>
          <ac:spMkLst>
            <pc:docMk/>
            <pc:sldMk cId="0" sldId="261"/>
            <ac:spMk id="123" creationId="{7FF47CB7-972F-479F-A36D-9E72D26EC8DA}"/>
          </ac:spMkLst>
        </pc:spChg>
        <pc:spChg chg="add">
          <ac:chgData name="luzmariaelisa@gmail.com" userId="S::urn:spo:guest#luzmariaelisa@gmail.com::" providerId="AD" clId="Web-{D0E70881-0D4A-B89D-E095-F5C3B2A43A76}" dt="2023-08-22T14:28:51.298" v="24"/>
          <ac:spMkLst>
            <pc:docMk/>
            <pc:sldMk cId="0" sldId="261"/>
            <ac:spMk id="125" creationId="{0D153B68-5844-490D-8E67-F616D6D721CA}"/>
          </ac:spMkLst>
        </pc:spChg>
        <pc:spChg chg="add">
          <ac:chgData name="luzmariaelisa@gmail.com" userId="S::urn:spo:guest#luzmariaelisa@gmail.com::" providerId="AD" clId="Web-{D0E70881-0D4A-B89D-E095-F5C3B2A43A76}" dt="2023-08-22T14:28:51.298" v="24"/>
          <ac:spMkLst>
            <pc:docMk/>
            <pc:sldMk cId="0" sldId="261"/>
            <ac:spMk id="127" creationId="{9A0D773F-7A7D-4DBB-9DEA-86BB8B8F4BC8}"/>
          </ac:spMkLst>
        </pc:spChg>
        <pc:picChg chg="add mod">
          <ac:chgData name="luzmariaelisa@gmail.com" userId="S::urn:spo:guest#luzmariaelisa@gmail.com::" providerId="AD" clId="Web-{D0E70881-0D4A-B89D-E095-F5C3B2A43A76}" dt="2023-08-22T14:28:51.298" v="24"/>
          <ac:picMkLst>
            <pc:docMk/>
            <pc:sldMk cId="0" sldId="261"/>
            <ac:picMk id="2" creationId="{BE5683DA-0B67-1673-B720-4474E3698A82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34:23.996" v="41" actId="14100"/>
        <pc:sldMkLst>
          <pc:docMk/>
          <pc:sldMk cId="0" sldId="262"/>
        </pc:sldMkLst>
        <pc:spChg chg="mod">
          <ac:chgData name="luzmariaelisa@gmail.com" userId="S::urn:spo:guest#luzmariaelisa@gmail.com::" providerId="AD" clId="Web-{D0E70881-0D4A-B89D-E095-F5C3B2A43A76}" dt="2023-08-22T14:33:34.838" v="37"/>
          <ac:spMkLst>
            <pc:docMk/>
            <pc:sldMk cId="0" sldId="262"/>
            <ac:spMk id="123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34:23.996" v="41" actId="14100"/>
          <ac:spMkLst>
            <pc:docMk/>
            <pc:sldMk cId="0" sldId="262"/>
            <ac:spMk id="124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33:34.838" v="37"/>
          <ac:spMkLst>
            <pc:docMk/>
            <pc:sldMk cId="0" sldId="262"/>
            <ac:spMk id="129" creationId="{743AA782-23D1-4521-8CAD-47662984AA08}"/>
          </ac:spMkLst>
        </pc:spChg>
        <pc:spChg chg="add">
          <ac:chgData name="luzmariaelisa@gmail.com" userId="S::urn:spo:guest#luzmariaelisa@gmail.com::" providerId="AD" clId="Web-{D0E70881-0D4A-B89D-E095-F5C3B2A43A76}" dt="2023-08-22T14:33:34.838" v="37"/>
          <ac:spMkLst>
            <pc:docMk/>
            <pc:sldMk cId="0" sldId="262"/>
            <ac:spMk id="131" creationId="{650D18FE-0824-4A46-B22C-A86B52E5780A}"/>
          </ac:spMkLst>
        </pc:spChg>
        <pc:picChg chg="add mod">
          <ac:chgData name="luzmariaelisa@gmail.com" userId="S::urn:spo:guest#luzmariaelisa@gmail.com::" providerId="AD" clId="Web-{D0E70881-0D4A-B89D-E095-F5C3B2A43A76}" dt="2023-08-22T14:34:11.918" v="40" actId="1076"/>
          <ac:picMkLst>
            <pc:docMk/>
            <pc:sldMk cId="0" sldId="262"/>
            <ac:picMk id="2" creationId="{BF5AAA2E-A317-924D-49B5-02B246B2872B}"/>
          </ac:picMkLst>
        </pc:picChg>
      </pc:sldChg>
      <pc:sldChg chg="modSp">
        <pc:chgData name="luzmariaelisa@gmail.com" userId="S::urn:spo:guest#luzmariaelisa@gmail.com::" providerId="AD" clId="Web-{D0E70881-0D4A-B89D-E095-F5C3B2A43A76}" dt="2023-08-22T14:35:24.373" v="43" actId="20577"/>
        <pc:sldMkLst>
          <pc:docMk/>
          <pc:sldMk cId="0" sldId="265"/>
        </pc:sldMkLst>
        <pc:spChg chg="mod">
          <ac:chgData name="luzmariaelisa@gmail.com" userId="S::urn:spo:guest#luzmariaelisa@gmail.com::" providerId="AD" clId="Web-{D0E70881-0D4A-B89D-E095-F5C3B2A43A76}" dt="2023-08-22T14:35:24.373" v="43" actId="20577"/>
          <ac:spMkLst>
            <pc:docMk/>
            <pc:sldMk cId="0" sldId="265"/>
            <ac:spMk id="142" creationId="{00000000-0000-0000-0000-000000000000}"/>
          </ac:spMkLst>
        </pc:spChg>
      </pc:sldChg>
      <pc:sldChg chg="addSp modSp mod setBg">
        <pc:chgData name="luzmariaelisa@gmail.com" userId="S::urn:spo:guest#luzmariaelisa@gmail.com::" providerId="AD" clId="Web-{D0E70881-0D4A-B89D-E095-F5C3B2A43A76}" dt="2023-08-22T14:38:20.347" v="52" actId="20577"/>
        <pc:sldMkLst>
          <pc:docMk/>
          <pc:sldMk cId="0" sldId="266"/>
        </pc:sldMkLst>
        <pc:spChg chg="mod">
          <ac:chgData name="luzmariaelisa@gmail.com" userId="S::urn:spo:guest#luzmariaelisa@gmail.com::" providerId="AD" clId="Web-{D0E70881-0D4A-B89D-E095-F5C3B2A43A76}" dt="2023-08-22T14:36:52.454" v="46"/>
          <ac:spMkLst>
            <pc:docMk/>
            <pc:sldMk cId="0" sldId="266"/>
            <ac:spMk id="147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38:20.347" v="52" actId="20577"/>
          <ac:spMkLst>
            <pc:docMk/>
            <pc:sldMk cId="0" sldId="266"/>
            <ac:spMk id="148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36:52.454" v="46"/>
          <ac:spMkLst>
            <pc:docMk/>
            <pc:sldMk cId="0" sldId="266"/>
            <ac:spMk id="153" creationId="{7FF47CB7-972F-479F-A36D-9E72D26EC8DA}"/>
          </ac:spMkLst>
        </pc:spChg>
        <pc:spChg chg="add">
          <ac:chgData name="luzmariaelisa@gmail.com" userId="S::urn:spo:guest#luzmariaelisa@gmail.com::" providerId="AD" clId="Web-{D0E70881-0D4A-B89D-E095-F5C3B2A43A76}" dt="2023-08-22T14:36:52.454" v="46"/>
          <ac:spMkLst>
            <pc:docMk/>
            <pc:sldMk cId="0" sldId="266"/>
            <ac:spMk id="155" creationId="{0D153B68-5844-490D-8E67-F616D6D721CA}"/>
          </ac:spMkLst>
        </pc:spChg>
        <pc:spChg chg="add">
          <ac:chgData name="luzmariaelisa@gmail.com" userId="S::urn:spo:guest#luzmariaelisa@gmail.com::" providerId="AD" clId="Web-{D0E70881-0D4A-B89D-E095-F5C3B2A43A76}" dt="2023-08-22T14:36:52.454" v="46"/>
          <ac:spMkLst>
            <pc:docMk/>
            <pc:sldMk cId="0" sldId="266"/>
            <ac:spMk id="157" creationId="{9A0D773F-7A7D-4DBB-9DEA-86BB8B8F4BC8}"/>
          </ac:spMkLst>
        </pc:spChg>
        <pc:picChg chg="add mod">
          <ac:chgData name="luzmariaelisa@gmail.com" userId="S::urn:spo:guest#luzmariaelisa@gmail.com::" providerId="AD" clId="Web-{D0E70881-0D4A-B89D-E095-F5C3B2A43A76}" dt="2023-08-22T14:36:52.454" v="46"/>
          <ac:picMkLst>
            <pc:docMk/>
            <pc:sldMk cId="0" sldId="266"/>
            <ac:picMk id="2" creationId="{A8EB8C26-B143-2217-C6BA-35C6A730CF37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40:18.898" v="58" actId="14100"/>
        <pc:sldMkLst>
          <pc:docMk/>
          <pc:sldMk cId="0" sldId="267"/>
        </pc:sldMkLst>
        <pc:spChg chg="mod">
          <ac:chgData name="luzmariaelisa@gmail.com" userId="S::urn:spo:guest#luzmariaelisa@gmail.com::" providerId="AD" clId="Web-{D0E70881-0D4A-B89D-E095-F5C3B2A43A76}" dt="2023-08-22T14:39:24.849" v="54"/>
          <ac:spMkLst>
            <pc:docMk/>
            <pc:sldMk cId="0" sldId="267"/>
            <ac:spMk id="153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40:01.022" v="57" actId="20577"/>
          <ac:spMkLst>
            <pc:docMk/>
            <pc:sldMk cId="0" sldId="267"/>
            <ac:spMk id="154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39:24.849" v="54"/>
          <ac:spMkLst>
            <pc:docMk/>
            <pc:sldMk cId="0" sldId="267"/>
            <ac:spMk id="159" creationId="{04812C46-200A-4DEB-A05E-3ED6C68C2387}"/>
          </ac:spMkLst>
        </pc:spChg>
        <pc:spChg chg="add">
          <ac:chgData name="luzmariaelisa@gmail.com" userId="S::urn:spo:guest#luzmariaelisa@gmail.com::" providerId="AD" clId="Web-{D0E70881-0D4A-B89D-E095-F5C3B2A43A76}" dt="2023-08-22T14:39:24.849" v="54"/>
          <ac:spMkLst>
            <pc:docMk/>
            <pc:sldMk cId="0" sldId="267"/>
            <ac:spMk id="161" creationId="{D1EA859B-E555-4109-94F3-6700E046E008}"/>
          </ac:spMkLst>
        </pc:spChg>
        <pc:picChg chg="add mod ord">
          <ac:chgData name="luzmariaelisa@gmail.com" userId="S::urn:spo:guest#luzmariaelisa@gmail.com::" providerId="AD" clId="Web-{D0E70881-0D4A-B89D-E095-F5C3B2A43A76}" dt="2023-08-22T14:40:18.898" v="58" actId="14100"/>
          <ac:picMkLst>
            <pc:docMk/>
            <pc:sldMk cId="0" sldId="267"/>
            <ac:picMk id="2" creationId="{9DB3B4A8-328E-66FA-1D71-1505BA36CA63}"/>
          </ac:picMkLst>
        </pc:picChg>
      </pc:sldChg>
      <pc:sldChg chg="addSp delSp modSp mod setBg">
        <pc:chgData name="luzmariaelisa@gmail.com" userId="S::urn:spo:guest#luzmariaelisa@gmail.com::" providerId="AD" clId="Web-{D0E70881-0D4A-B89D-E095-F5C3B2A43A76}" dt="2023-08-22T14:41:51.525" v="65" actId="20577"/>
        <pc:sldMkLst>
          <pc:docMk/>
          <pc:sldMk cId="0" sldId="270"/>
        </pc:sldMkLst>
        <pc:spChg chg="mod">
          <ac:chgData name="luzmariaelisa@gmail.com" userId="S::urn:spo:guest#luzmariaelisa@gmail.com::" providerId="AD" clId="Web-{D0E70881-0D4A-B89D-E095-F5C3B2A43A76}" dt="2023-08-22T14:41:20.399" v="62"/>
          <ac:spMkLst>
            <pc:docMk/>
            <pc:sldMk cId="0" sldId="270"/>
            <ac:spMk id="171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41:51.525" v="65" actId="20577"/>
          <ac:spMkLst>
            <pc:docMk/>
            <pc:sldMk cId="0" sldId="270"/>
            <ac:spMk id="172" creationId="{00000000-0000-0000-0000-000000000000}"/>
          </ac:spMkLst>
        </pc:spChg>
        <pc:spChg chg="add del">
          <ac:chgData name="luzmariaelisa@gmail.com" userId="S::urn:spo:guest#luzmariaelisa@gmail.com::" providerId="AD" clId="Web-{D0E70881-0D4A-B89D-E095-F5C3B2A43A76}" dt="2023-08-22T14:41:20.321" v="61"/>
          <ac:spMkLst>
            <pc:docMk/>
            <pc:sldMk cId="0" sldId="270"/>
            <ac:spMk id="177" creationId="{45D37F4E-DDB4-456B-97E0-9937730A039F}"/>
          </ac:spMkLst>
        </pc:spChg>
        <pc:spChg chg="add del">
          <ac:chgData name="luzmariaelisa@gmail.com" userId="S::urn:spo:guest#luzmariaelisa@gmail.com::" providerId="AD" clId="Web-{D0E70881-0D4A-B89D-E095-F5C3B2A43A76}" dt="2023-08-22T14:41:20.321" v="61"/>
          <ac:spMkLst>
            <pc:docMk/>
            <pc:sldMk cId="0" sldId="270"/>
            <ac:spMk id="179" creationId="{B2DD41CD-8F47-4F56-AD12-4E2FF7696987}"/>
          </ac:spMkLst>
        </pc:spChg>
        <pc:spChg chg="add">
          <ac:chgData name="luzmariaelisa@gmail.com" userId="S::urn:spo:guest#luzmariaelisa@gmail.com::" providerId="AD" clId="Web-{D0E70881-0D4A-B89D-E095-F5C3B2A43A76}" dt="2023-08-22T14:41:20.399" v="62"/>
          <ac:spMkLst>
            <pc:docMk/>
            <pc:sldMk cId="0" sldId="270"/>
            <ac:spMk id="181" creationId="{9A0D773F-7A7D-4DBB-9DEA-86BB8B8F4BC8}"/>
          </ac:spMkLst>
        </pc:spChg>
        <pc:spChg chg="add">
          <ac:chgData name="luzmariaelisa@gmail.com" userId="S::urn:spo:guest#luzmariaelisa@gmail.com::" providerId="AD" clId="Web-{D0E70881-0D4A-B89D-E095-F5C3B2A43A76}" dt="2023-08-22T14:41:20.399" v="62"/>
          <ac:spMkLst>
            <pc:docMk/>
            <pc:sldMk cId="0" sldId="270"/>
            <ac:spMk id="182" creationId="{7FF47CB7-972F-479F-A36D-9E72D26EC8DA}"/>
          </ac:spMkLst>
        </pc:spChg>
        <pc:spChg chg="add">
          <ac:chgData name="luzmariaelisa@gmail.com" userId="S::urn:spo:guest#luzmariaelisa@gmail.com::" providerId="AD" clId="Web-{D0E70881-0D4A-B89D-E095-F5C3B2A43A76}" dt="2023-08-22T14:41:20.399" v="62"/>
          <ac:spMkLst>
            <pc:docMk/>
            <pc:sldMk cId="0" sldId="270"/>
            <ac:spMk id="183" creationId="{0D153B68-5844-490D-8E67-F616D6D721CA}"/>
          </ac:spMkLst>
        </pc:spChg>
        <pc:picChg chg="add mod">
          <ac:chgData name="luzmariaelisa@gmail.com" userId="S::urn:spo:guest#luzmariaelisa@gmail.com::" providerId="AD" clId="Web-{D0E70881-0D4A-B89D-E095-F5C3B2A43A76}" dt="2023-08-22T14:41:20.399" v="62"/>
          <ac:picMkLst>
            <pc:docMk/>
            <pc:sldMk cId="0" sldId="270"/>
            <ac:picMk id="2" creationId="{688248EF-0997-B193-1073-F5E5875F69E4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42:41.918" v="67"/>
        <pc:sldMkLst>
          <pc:docMk/>
          <pc:sldMk cId="0" sldId="274"/>
        </pc:sldMkLst>
        <pc:spChg chg="mod">
          <ac:chgData name="luzmariaelisa@gmail.com" userId="S::urn:spo:guest#luzmariaelisa@gmail.com::" providerId="AD" clId="Web-{D0E70881-0D4A-B89D-E095-F5C3B2A43A76}" dt="2023-08-22T14:42:41.918" v="67"/>
          <ac:spMkLst>
            <pc:docMk/>
            <pc:sldMk cId="0" sldId="274"/>
            <ac:spMk id="195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42:41.918" v="67"/>
          <ac:spMkLst>
            <pc:docMk/>
            <pc:sldMk cId="0" sldId="274"/>
            <ac:spMk id="196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42:41.918" v="67"/>
          <ac:spMkLst>
            <pc:docMk/>
            <pc:sldMk cId="0" sldId="274"/>
            <ac:spMk id="201" creationId="{45D37F4E-DDB4-456B-97E0-9937730A039F}"/>
          </ac:spMkLst>
        </pc:spChg>
        <pc:spChg chg="add">
          <ac:chgData name="luzmariaelisa@gmail.com" userId="S::urn:spo:guest#luzmariaelisa@gmail.com::" providerId="AD" clId="Web-{D0E70881-0D4A-B89D-E095-F5C3B2A43A76}" dt="2023-08-22T14:42:41.918" v="67"/>
          <ac:spMkLst>
            <pc:docMk/>
            <pc:sldMk cId="0" sldId="274"/>
            <ac:spMk id="203" creationId="{B2DD41CD-8F47-4F56-AD12-4E2FF7696987}"/>
          </ac:spMkLst>
        </pc:spChg>
        <pc:picChg chg="add mod">
          <ac:chgData name="luzmariaelisa@gmail.com" userId="S::urn:spo:guest#luzmariaelisa@gmail.com::" providerId="AD" clId="Web-{D0E70881-0D4A-B89D-E095-F5C3B2A43A76}" dt="2023-08-22T14:42:41.918" v="67"/>
          <ac:picMkLst>
            <pc:docMk/>
            <pc:sldMk cId="0" sldId="274"/>
            <ac:picMk id="2" creationId="{B37D5856-A43C-B45F-C119-D0972CE1D1C4}"/>
          </ac:picMkLst>
        </pc:picChg>
      </pc:sldChg>
      <pc:sldChg chg="addSp modSp mod setBg">
        <pc:chgData name="luzmariaelisa@gmail.com" userId="S::urn:spo:guest#luzmariaelisa@gmail.com::" providerId="AD" clId="Web-{D0E70881-0D4A-B89D-E095-F5C3B2A43A76}" dt="2023-08-22T14:47:03.707" v="69"/>
        <pc:sldMkLst>
          <pc:docMk/>
          <pc:sldMk cId="0" sldId="278"/>
        </pc:sldMkLst>
        <pc:spChg chg="mod">
          <ac:chgData name="luzmariaelisa@gmail.com" userId="S::urn:spo:guest#luzmariaelisa@gmail.com::" providerId="AD" clId="Web-{D0E70881-0D4A-B89D-E095-F5C3B2A43A76}" dt="2023-08-22T14:47:03.707" v="69"/>
          <ac:spMkLst>
            <pc:docMk/>
            <pc:sldMk cId="0" sldId="278"/>
            <ac:spMk id="219" creationId="{00000000-0000-0000-0000-000000000000}"/>
          </ac:spMkLst>
        </pc:spChg>
        <pc:spChg chg="mod">
          <ac:chgData name="luzmariaelisa@gmail.com" userId="S::urn:spo:guest#luzmariaelisa@gmail.com::" providerId="AD" clId="Web-{D0E70881-0D4A-B89D-E095-F5C3B2A43A76}" dt="2023-08-22T14:47:03.707" v="69"/>
          <ac:spMkLst>
            <pc:docMk/>
            <pc:sldMk cId="0" sldId="278"/>
            <ac:spMk id="220" creationId="{00000000-0000-0000-0000-000000000000}"/>
          </ac:spMkLst>
        </pc:spChg>
        <pc:spChg chg="add">
          <ac:chgData name="luzmariaelisa@gmail.com" userId="S::urn:spo:guest#luzmariaelisa@gmail.com::" providerId="AD" clId="Web-{D0E70881-0D4A-B89D-E095-F5C3B2A43A76}" dt="2023-08-22T14:47:03.707" v="69"/>
          <ac:spMkLst>
            <pc:docMk/>
            <pc:sldMk cId="0" sldId="278"/>
            <ac:spMk id="225" creationId="{45D37F4E-DDB4-456B-97E0-9937730A039F}"/>
          </ac:spMkLst>
        </pc:spChg>
        <pc:spChg chg="add">
          <ac:chgData name="luzmariaelisa@gmail.com" userId="S::urn:spo:guest#luzmariaelisa@gmail.com::" providerId="AD" clId="Web-{D0E70881-0D4A-B89D-E095-F5C3B2A43A76}" dt="2023-08-22T14:47:03.707" v="69"/>
          <ac:spMkLst>
            <pc:docMk/>
            <pc:sldMk cId="0" sldId="278"/>
            <ac:spMk id="227" creationId="{B2DD41CD-8F47-4F56-AD12-4E2FF7696987}"/>
          </ac:spMkLst>
        </pc:spChg>
        <pc:picChg chg="add mod">
          <ac:chgData name="luzmariaelisa@gmail.com" userId="S::urn:spo:guest#luzmariaelisa@gmail.com::" providerId="AD" clId="Web-{D0E70881-0D4A-B89D-E095-F5C3B2A43A76}" dt="2023-08-22T14:47:03.707" v="69"/>
          <ac:picMkLst>
            <pc:docMk/>
            <pc:sldMk cId="0" sldId="278"/>
            <ac:picMk id="2" creationId="{3B956F6E-7304-6BFA-83FD-B4D6DF21EAE4}"/>
          </ac:picMkLst>
        </pc:picChg>
      </pc:sldChg>
    </pc:docChg>
  </pc:docChgLst>
  <pc:docChgLst>
    <pc:chgData name="Vera,  Juan (OS-)" userId="S::verajua_paho.org#ext#@worldhealthorg.onmicrosoft.com::d4a6bcd2-ec73-4ae3-9347-161d4b21fb1f" providerId="AD" clId="Web-{63452A79-F20B-FE49-B9C8-D912F786F152}"/>
    <pc:docChg chg="addSld delSld modSld sldOrd">
      <pc:chgData name="Vera,  Juan (OS-)" userId="S::verajua_paho.org#ext#@worldhealthorg.onmicrosoft.com::d4a6bcd2-ec73-4ae3-9347-161d4b21fb1f" providerId="AD" clId="Web-{63452A79-F20B-FE49-B9C8-D912F786F152}" dt="2023-10-25T04:38:37.823" v="582"/>
      <pc:docMkLst>
        <pc:docMk/>
      </pc:docMkLst>
      <pc:sldChg chg="addSp delSp modSp del ord">
        <pc:chgData name="Vera,  Juan (OS-)" userId="S::verajua_paho.org#ext#@worldhealthorg.onmicrosoft.com::d4a6bcd2-ec73-4ae3-9347-161d4b21fb1f" providerId="AD" clId="Web-{63452A79-F20B-FE49-B9C8-D912F786F152}" dt="2023-10-25T03:49:44.729" v="77"/>
        <pc:sldMkLst>
          <pc:docMk/>
          <pc:sldMk cId="0" sldId="257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3:48:29.617" v="58"/>
          <ac:spMkLst>
            <pc:docMk/>
            <pc:sldMk cId="0" sldId="257"/>
            <ac:spMk id="4" creationId="{189C1C1B-7E89-595B-0082-28B75D147AFE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3:48:29.617" v="58"/>
          <ac:spMkLst>
            <pc:docMk/>
            <pc:sldMk cId="0" sldId="257"/>
            <ac:spMk id="94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3:48:29.570" v="57"/>
          <ac:picMkLst>
            <pc:docMk/>
            <pc:sldMk cId="0" sldId="257"/>
            <ac:picMk id="2" creationId="{9D64E13A-D4C2-82FE-91E8-4271051CB514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3:55:15.427" v="106"/>
        <pc:sldMkLst>
          <pc:docMk/>
          <pc:sldMk cId="0" sldId="258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3:54:01.705" v="86"/>
          <ac:spMkLst>
            <pc:docMk/>
            <pc:sldMk cId="0" sldId="258"/>
            <ac:spMk id="4" creationId="{077DDBB7-672A-F958-AD4B-0EBD5D73FF1B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4:01.752" v="87"/>
          <ac:spMkLst>
            <pc:docMk/>
            <pc:sldMk cId="0" sldId="258"/>
            <ac:spMk id="6" creationId="{181852C3-FDE2-0E0A-6619-221D1470508C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54:01.752" v="87"/>
          <ac:spMkLst>
            <pc:docMk/>
            <pc:sldMk cId="0" sldId="258"/>
            <ac:spMk id="99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54:01.705" v="86"/>
          <ac:spMkLst>
            <pc:docMk/>
            <pc:sldMk cId="0" sldId="258"/>
            <ac:spMk id="100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3:54:01.659" v="85"/>
          <ac:picMkLst>
            <pc:docMk/>
            <pc:sldMk cId="0" sldId="258"/>
            <ac:picMk id="2" creationId="{DC5DFE57-49CF-744B-B686-49511C0EBFE6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3:58:49.699" v="163"/>
        <pc:sldMkLst>
          <pc:docMk/>
          <pc:sldMk cId="0" sldId="259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3:55:43.740" v="109"/>
          <ac:spMkLst>
            <pc:docMk/>
            <pc:sldMk cId="0" sldId="259"/>
            <ac:spMk id="4" creationId="{0F81FE8C-2695-9501-9EC0-D580E31F5207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5:43.787" v="110"/>
          <ac:spMkLst>
            <pc:docMk/>
            <pc:sldMk cId="0" sldId="259"/>
            <ac:spMk id="6" creationId="{BB6997C1-1A19-1E53-8C8E-86D9A080238D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55:43.787" v="110"/>
          <ac:spMkLst>
            <pc:docMk/>
            <pc:sldMk cId="0" sldId="259"/>
            <ac:spMk id="105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55:43.740" v="109"/>
          <ac:spMkLst>
            <pc:docMk/>
            <pc:sldMk cId="0" sldId="259"/>
            <ac:spMk id="106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3:55:43.693" v="108"/>
          <ac:picMkLst>
            <pc:docMk/>
            <pc:sldMk cId="0" sldId="259"/>
            <ac:picMk id="3" creationId="{FB5C7B80-329A-F54A-5C62-56E9CCF225C7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4:03:37.114" v="225"/>
        <pc:sldMkLst>
          <pc:docMk/>
          <pc:sldMk cId="0" sldId="260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3:58:58.277" v="165"/>
          <ac:spMkLst>
            <pc:docMk/>
            <pc:sldMk cId="0" sldId="260"/>
            <ac:spMk id="4" creationId="{5B9D5A56-6E32-65DA-713C-AEA008F5BF84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58:58.277" v="165"/>
          <ac:spMkLst>
            <pc:docMk/>
            <pc:sldMk cId="0" sldId="260"/>
            <ac:spMk id="112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3:58:58.230" v="164"/>
          <ac:picMkLst>
            <pc:docMk/>
            <pc:sldMk cId="0" sldId="260"/>
            <ac:picMk id="3" creationId="{451AC74E-2C86-8D61-52F7-7C4D463061D1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4:07:49.028" v="291"/>
        <pc:sldMkLst>
          <pc:docMk/>
          <pc:sldMk cId="0" sldId="261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03:40.911" v="227"/>
          <ac:spMkLst>
            <pc:docMk/>
            <pc:sldMk cId="0" sldId="261"/>
            <ac:spMk id="3" creationId="{060FF1F2-BAF7-B95D-8A47-59579A6FDC75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03:40.911" v="227"/>
          <ac:spMkLst>
            <pc:docMk/>
            <pc:sldMk cId="0" sldId="261"/>
            <ac:spMk id="118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4:03:40.864" v="226"/>
          <ac:picMkLst>
            <pc:docMk/>
            <pc:sldMk cId="0" sldId="261"/>
            <ac:picMk id="5" creationId="{EF5EFD23-CFFD-38B2-E285-5EDCF86262E5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4:10:52.737" v="331"/>
        <pc:sldMkLst>
          <pc:docMk/>
          <pc:sldMk cId="0" sldId="262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09:16.187" v="304"/>
          <ac:spMkLst>
            <pc:docMk/>
            <pc:sldMk cId="0" sldId="262"/>
            <ac:spMk id="4" creationId="{888CCBC1-E460-644A-7458-984C0503C60F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08:31.733" v="293" actId="20577"/>
          <ac:spMkLst>
            <pc:docMk/>
            <pc:sldMk cId="0" sldId="262"/>
            <ac:spMk id="12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09:16.187" v="304"/>
          <ac:spMkLst>
            <pc:docMk/>
            <pc:sldMk cId="0" sldId="262"/>
            <ac:spMk id="124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4:09:16.140" v="303"/>
          <ac:picMkLst>
            <pc:docMk/>
            <pc:sldMk cId="0" sldId="262"/>
            <ac:picMk id="2" creationId="{BF5AAA2E-A317-924D-49B5-02B246B2872B}"/>
          </ac:picMkLst>
        </pc:picChg>
      </pc:sldChg>
      <pc:sldChg chg="modSp">
        <pc:chgData name="Vera,  Juan (OS-)" userId="S::verajua_paho.org#ext#@worldhealthorg.onmicrosoft.com::d4a6bcd2-ec73-4ae3-9347-161d4b21fb1f" providerId="AD" clId="Web-{63452A79-F20B-FE49-B9C8-D912F786F152}" dt="2023-10-25T04:13:21.804" v="353" actId="20577"/>
        <pc:sldMkLst>
          <pc:docMk/>
          <pc:sldMk cId="0" sldId="263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4:11:47.192" v="334" actId="1076"/>
          <ac:spMkLst>
            <pc:docMk/>
            <pc:sldMk cId="0" sldId="263"/>
            <ac:spMk id="129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13:21.804" v="353" actId="20577"/>
          <ac:spMkLst>
            <pc:docMk/>
            <pc:sldMk cId="0" sldId="263"/>
            <ac:spMk id="130" creationId="{00000000-0000-0000-0000-000000000000}"/>
          </ac:spMkLst>
        </pc:spChg>
      </pc:sldChg>
      <pc:sldChg chg="modSp">
        <pc:chgData name="Vera,  Juan (OS-)" userId="S::verajua_paho.org#ext#@worldhealthorg.onmicrosoft.com::d4a6bcd2-ec73-4ae3-9347-161d4b21fb1f" providerId="AD" clId="Web-{63452A79-F20B-FE49-B9C8-D912F786F152}" dt="2023-10-25T04:13:43.133" v="356" actId="14100"/>
        <pc:sldMkLst>
          <pc:docMk/>
          <pc:sldMk cId="0" sldId="264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4:13:43.133" v="356" actId="14100"/>
          <ac:spMkLst>
            <pc:docMk/>
            <pc:sldMk cId="0" sldId="264"/>
            <ac:spMk id="136" creationId="{00000000-0000-0000-0000-000000000000}"/>
          </ac:spMkLst>
        </pc:spChg>
      </pc:sldChg>
      <pc:sldChg chg="addSp modSp">
        <pc:chgData name="Vera,  Juan (OS-)" userId="S::verajua_paho.org#ext#@worldhealthorg.onmicrosoft.com::d4a6bcd2-ec73-4ae3-9347-161d4b21fb1f" providerId="AD" clId="Web-{63452A79-F20B-FE49-B9C8-D912F786F152}" dt="2023-10-25T04:16:29.001" v="378" actId="20577"/>
        <pc:sldMkLst>
          <pc:docMk/>
          <pc:sldMk cId="0" sldId="265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16:29.001" v="378" actId="20577"/>
          <ac:spMkLst>
            <pc:docMk/>
            <pc:sldMk cId="0" sldId="265"/>
            <ac:spMk id="2" creationId="{634B9E34-DCE5-1044-EA39-1E516DEBB970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15:43.902" v="371" actId="20577"/>
          <ac:spMkLst>
            <pc:docMk/>
            <pc:sldMk cId="0" sldId="265"/>
            <ac:spMk id="142" creationId="{00000000-0000-0000-0000-000000000000}"/>
          </ac:spMkLst>
        </pc:sp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4:25:22.517" v="424"/>
        <pc:sldMkLst>
          <pc:docMk/>
          <pc:sldMk cId="0" sldId="266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16:39.735" v="382"/>
          <ac:spMkLst>
            <pc:docMk/>
            <pc:sldMk cId="0" sldId="266"/>
            <ac:spMk id="4" creationId="{E290FA94-0A0A-061D-08A5-EB81E4767A04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16:39.782" v="383"/>
          <ac:spMkLst>
            <pc:docMk/>
            <pc:sldMk cId="0" sldId="266"/>
            <ac:spMk id="6" creationId="{4A711441-B99E-E9B9-1170-A40F032BF96B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16:39.782" v="383"/>
          <ac:spMkLst>
            <pc:docMk/>
            <pc:sldMk cId="0" sldId="266"/>
            <ac:spMk id="147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16:39.735" v="382"/>
          <ac:spMkLst>
            <pc:docMk/>
            <pc:sldMk cId="0" sldId="266"/>
            <ac:spMk id="148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4:16:39.688" v="381"/>
          <ac:picMkLst>
            <pc:docMk/>
            <pc:sldMk cId="0" sldId="266"/>
            <ac:picMk id="2" creationId="{A8EB8C26-B143-2217-C6BA-35C6A730CF37}"/>
          </ac:picMkLst>
        </pc:picChg>
      </pc:sldChg>
      <pc:sldChg chg="delSp modSp del">
        <pc:chgData name="Vera,  Juan (OS-)" userId="S::verajua_paho.org#ext#@worldhealthorg.onmicrosoft.com::d4a6bcd2-ec73-4ae3-9347-161d4b21fb1f" providerId="AD" clId="Web-{63452A79-F20B-FE49-B9C8-D912F786F152}" dt="2023-10-25T04:26:50.973" v="441"/>
        <pc:sldMkLst>
          <pc:docMk/>
          <pc:sldMk cId="0" sldId="267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4:25:50.409" v="426" actId="20577"/>
          <ac:spMkLst>
            <pc:docMk/>
            <pc:sldMk cId="0" sldId="267"/>
            <ac:spMk id="153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4:26:41.067" v="438"/>
          <ac:picMkLst>
            <pc:docMk/>
            <pc:sldMk cId="0" sldId="267"/>
            <ac:picMk id="2" creationId="{9DB3B4A8-328E-66FA-1D71-1505BA36CA63}"/>
          </ac:picMkLst>
        </pc:picChg>
      </pc:sldChg>
      <pc:sldChg chg="addSp modSp">
        <pc:chgData name="Vera,  Juan (OS-)" userId="S::verajua_paho.org#ext#@worldhealthorg.onmicrosoft.com::d4a6bcd2-ec73-4ae3-9347-161d4b21fb1f" providerId="AD" clId="Web-{63452A79-F20B-FE49-B9C8-D912F786F152}" dt="2023-10-25T04:30:00.042" v="497" actId="1076"/>
        <pc:sldMkLst>
          <pc:docMk/>
          <pc:sldMk cId="0" sldId="268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30:00.042" v="497" actId="1076"/>
          <ac:spMkLst>
            <pc:docMk/>
            <pc:sldMk cId="0" sldId="268"/>
            <ac:spMk id="3" creationId="{F6028198-79ED-1EA9-2230-E7AEAEE7AD1E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28:06.882" v="470" actId="1076"/>
          <ac:spMkLst>
            <pc:docMk/>
            <pc:sldMk cId="0" sldId="268"/>
            <ac:spMk id="159" creationId="{00000000-0000-0000-0000-000000000000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29:54.354" v="494" actId="14100"/>
          <ac:spMkLst>
            <pc:docMk/>
            <pc:sldMk cId="0" sldId="268"/>
            <ac:spMk id="160" creationId="{00000000-0000-0000-0000-000000000000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30:00.026" v="496" actId="1076"/>
          <ac:picMkLst>
            <pc:docMk/>
            <pc:sldMk cId="0" sldId="268"/>
            <ac:picMk id="2" creationId="{CD46B93E-E108-5F84-E5DE-7BC3C7EF3561}"/>
          </ac:picMkLst>
        </pc:picChg>
      </pc:sldChg>
      <pc:sldChg chg="del">
        <pc:chgData name="Vera,  Juan (OS-)" userId="S::verajua_paho.org#ext#@worldhealthorg.onmicrosoft.com::d4a6bcd2-ec73-4ae3-9347-161d4b21fb1f" providerId="AD" clId="Web-{63452A79-F20B-FE49-B9C8-D912F786F152}" dt="2023-10-25T04:32:12.889" v="505"/>
        <pc:sldMkLst>
          <pc:docMk/>
          <pc:sldMk cId="0" sldId="269"/>
        </pc:sldMkLst>
      </pc:sldChg>
      <pc:sldChg chg="addSp modSp">
        <pc:chgData name="Vera,  Juan (OS-)" userId="S::verajua_paho.org#ext#@worldhealthorg.onmicrosoft.com::d4a6bcd2-ec73-4ae3-9347-161d4b21fb1f" providerId="AD" clId="Web-{63452A79-F20B-FE49-B9C8-D912F786F152}" dt="2023-10-25T04:34:09.331" v="528"/>
        <pc:sldMkLst>
          <pc:docMk/>
          <pc:sldMk cId="0" sldId="272"/>
        </pc:sldMkLst>
        <pc:spChg chg="add">
          <ac:chgData name="Vera,  Juan (OS-)" userId="S::verajua_paho.org#ext#@worldhealthorg.onmicrosoft.com::d4a6bcd2-ec73-4ae3-9347-161d4b21fb1f" providerId="AD" clId="Web-{63452A79-F20B-FE49-B9C8-D912F786F152}" dt="2023-10-25T04:34:09.331" v="528"/>
          <ac:spMkLst>
            <pc:docMk/>
            <pc:sldMk cId="0" sldId="272"/>
            <ac:spMk id="3" creationId="{443DAAF4-3559-0E30-BBD5-61DA4ED18725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34:08.205" v="527" actId="1076"/>
          <ac:spMkLst>
            <pc:docMk/>
            <pc:sldMk cId="0" sldId="272"/>
            <ac:spMk id="184" creationId="{00000000-0000-0000-0000-000000000000}"/>
          </ac:spMkLst>
        </pc:spChg>
        <pc:picChg chg="add">
          <ac:chgData name="Vera,  Juan (OS-)" userId="S::verajua_paho.org#ext#@worldhealthorg.onmicrosoft.com::d4a6bcd2-ec73-4ae3-9347-161d4b21fb1f" providerId="AD" clId="Web-{63452A79-F20B-FE49-B9C8-D912F786F152}" dt="2023-10-25T04:34:09.331" v="528"/>
          <ac:picMkLst>
            <pc:docMk/>
            <pc:sldMk cId="0" sldId="272"/>
            <ac:picMk id="2" creationId="{3AD4644A-57C0-B325-65B5-D653E94AB6B4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4:35:32.021" v="550"/>
        <pc:sldMkLst>
          <pc:docMk/>
          <pc:sldMk cId="0" sldId="274"/>
        </pc:sldMkLst>
        <pc:spChg chg="add del">
          <ac:chgData name="Vera,  Juan (OS-)" userId="S::verajua_paho.org#ext#@worldhealthorg.onmicrosoft.com::d4a6bcd2-ec73-4ae3-9347-161d4b21fb1f" providerId="AD" clId="Web-{63452A79-F20B-FE49-B9C8-D912F786F152}" dt="2023-10-25T04:34:56.035" v="534"/>
          <ac:spMkLst>
            <pc:docMk/>
            <pc:sldMk cId="0" sldId="274"/>
            <ac:spMk id="4" creationId="{895A6241-AD8B-C990-3372-910C121BE48F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4:56.129" v="536"/>
          <ac:spMkLst>
            <pc:docMk/>
            <pc:sldMk cId="0" sldId="274"/>
            <ac:spMk id="6" creationId="{8251E09E-DB07-FBDE-4D8E-3F1C9D4261AB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4:56.223" v="537"/>
          <ac:spMkLst>
            <pc:docMk/>
            <pc:sldMk cId="0" sldId="274"/>
            <ac:spMk id="8" creationId="{A663EB0E-05E2-04B3-495A-635830B4F2C5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34:56.223" v="537"/>
          <ac:spMkLst>
            <pc:docMk/>
            <pc:sldMk cId="0" sldId="274"/>
            <ac:spMk id="195" creationId="{00000000-0000-0000-0000-000000000000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4:34:56.129" v="536"/>
          <ac:spMkLst>
            <pc:docMk/>
            <pc:sldMk cId="0" sldId="274"/>
            <ac:spMk id="196" creationId="{00000000-0000-0000-0000-000000000000}"/>
          </ac:spMkLst>
        </pc:spChg>
        <pc:picChg chg="del mod">
          <ac:chgData name="Vera,  Juan (OS-)" userId="S::verajua_paho.org#ext#@worldhealthorg.onmicrosoft.com::d4a6bcd2-ec73-4ae3-9347-161d4b21fb1f" providerId="AD" clId="Web-{63452A79-F20B-FE49-B9C8-D912F786F152}" dt="2023-10-25T04:34:28.597" v="530"/>
          <ac:picMkLst>
            <pc:docMk/>
            <pc:sldMk cId="0" sldId="274"/>
            <ac:picMk id="2" creationId="{B37D5856-A43C-B45F-C119-D0972CE1D1C4}"/>
          </ac:picMkLst>
        </pc:picChg>
        <pc:picChg chg="add del">
          <ac:chgData name="Vera,  Juan (OS-)" userId="S::verajua_paho.org#ext#@worldhealthorg.onmicrosoft.com::d4a6bcd2-ec73-4ae3-9347-161d4b21fb1f" providerId="AD" clId="Web-{63452A79-F20B-FE49-B9C8-D912F786F152}" dt="2023-10-25T04:34:56.035" v="535"/>
          <ac:picMkLst>
            <pc:docMk/>
            <pc:sldMk cId="0" sldId="274"/>
            <ac:picMk id="3" creationId="{A3E8AC70-7930-704A-3A92-EAAEA6AB8B73}"/>
          </ac:picMkLst>
        </pc:picChg>
      </pc:sldChg>
      <pc:sldChg chg="addSp delSp modSp del">
        <pc:chgData name="Vera,  Juan (OS-)" userId="S::verajua_paho.org#ext#@worldhealthorg.onmicrosoft.com::d4a6bcd2-ec73-4ae3-9347-161d4b21fb1f" providerId="AD" clId="Web-{63452A79-F20B-FE49-B9C8-D912F786F152}" dt="2023-10-25T04:37:04.086" v="579"/>
        <pc:sldMkLst>
          <pc:docMk/>
          <pc:sldMk cId="0" sldId="278"/>
        </pc:sldMkLst>
        <pc:spChg chg="add del">
          <ac:chgData name="Vera,  Juan (OS-)" userId="S::verajua_paho.org#ext#@worldhealthorg.onmicrosoft.com::d4a6bcd2-ec73-4ae3-9347-161d4b21fb1f" providerId="AD" clId="Web-{63452A79-F20B-FE49-B9C8-D912F786F152}" dt="2023-10-25T04:36:27.616" v="557"/>
          <ac:spMkLst>
            <pc:docMk/>
            <pc:sldMk cId="0" sldId="278"/>
            <ac:spMk id="4" creationId="{DD37CBBE-4672-C191-D8F9-9560C9D3656D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6:27.663" v="559"/>
          <ac:spMkLst>
            <pc:docMk/>
            <pc:sldMk cId="0" sldId="278"/>
            <ac:spMk id="6" creationId="{93C778E3-66B9-414C-D075-7ED165564C91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36:27.663" v="559"/>
          <ac:spMkLst>
            <pc:docMk/>
            <pc:sldMk cId="0" sldId="278"/>
            <ac:spMk id="220" creationId="{00000000-0000-0000-0000-000000000000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4:36:06.178" v="553"/>
          <ac:picMkLst>
            <pc:docMk/>
            <pc:sldMk cId="0" sldId="278"/>
            <ac:picMk id="2" creationId="{3B956F6E-7304-6BFA-83FD-B4D6DF21EAE4}"/>
          </ac:picMkLst>
        </pc:picChg>
        <pc:picChg chg="add del">
          <ac:chgData name="Vera,  Juan (OS-)" userId="S::verajua_paho.org#ext#@worldhealthorg.onmicrosoft.com::d4a6bcd2-ec73-4ae3-9347-161d4b21fb1f" providerId="AD" clId="Web-{63452A79-F20B-FE49-B9C8-D912F786F152}" dt="2023-10-25T04:36:27.616" v="558"/>
          <ac:picMkLst>
            <pc:docMk/>
            <pc:sldMk cId="0" sldId="278"/>
            <ac:picMk id="3" creationId="{7B00E95B-E2F6-285D-5D74-CF825D9A9A2E}"/>
          </ac:picMkLst>
        </pc:picChg>
      </pc:sldChg>
      <pc:sldChg chg="del">
        <pc:chgData name="Vera,  Juan (OS-)" userId="S::verajua_paho.org#ext#@worldhealthorg.onmicrosoft.com::d4a6bcd2-ec73-4ae3-9347-161d4b21fb1f" providerId="AD" clId="Web-{63452A79-F20B-FE49-B9C8-D912F786F152}" dt="2023-10-25T04:35:40.099" v="551"/>
        <pc:sldMkLst>
          <pc:docMk/>
          <pc:sldMk cId="2255664573" sldId="287"/>
        </pc:sldMkLst>
      </pc:sldChg>
      <pc:sldChg chg="del">
        <pc:chgData name="Vera,  Juan (OS-)" userId="S::verajua_paho.org#ext#@worldhealthorg.onmicrosoft.com::d4a6bcd2-ec73-4ae3-9347-161d4b21fb1f" providerId="AD" clId="Web-{63452A79-F20B-FE49-B9C8-D912F786F152}" dt="2023-10-25T04:37:12.196" v="580"/>
        <pc:sldMkLst>
          <pc:docMk/>
          <pc:sldMk cId="4278964871" sldId="289"/>
        </pc:sldMkLst>
      </pc:sldChg>
      <pc:sldChg chg="modSp">
        <pc:chgData name="Vera,  Juan (OS-)" userId="S::verajua_paho.org#ext#@worldhealthorg.onmicrosoft.com::d4a6bcd2-ec73-4ae3-9347-161d4b21fb1f" providerId="AD" clId="Web-{63452A79-F20B-FE49-B9C8-D912F786F152}" dt="2023-10-25T03:39:57.836" v="9" actId="20577"/>
        <pc:sldMkLst>
          <pc:docMk/>
          <pc:sldMk cId="692489105" sldId="300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3:39:57.836" v="9" actId="20577"/>
          <ac:spMkLst>
            <pc:docMk/>
            <pc:sldMk cId="692489105" sldId="300"/>
            <ac:spMk id="6" creationId="{00266D8A-DEA9-BEE5-DAD6-7EFD3F2B67A0}"/>
          </ac:spMkLst>
        </pc:spChg>
      </pc:sldChg>
      <pc:sldChg chg="modSp">
        <pc:chgData name="Vera,  Juan (OS-)" userId="S::verajua_paho.org#ext#@worldhealthorg.onmicrosoft.com::d4a6bcd2-ec73-4ae3-9347-161d4b21fb1f" providerId="AD" clId="Web-{63452A79-F20B-FE49-B9C8-D912F786F152}" dt="2023-10-25T03:41:06.884" v="13"/>
        <pc:sldMkLst>
          <pc:docMk/>
          <pc:sldMk cId="1564245638" sldId="301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3:41:06.884" v="13"/>
          <ac:spMkLst>
            <pc:docMk/>
            <pc:sldMk cId="1564245638" sldId="301"/>
            <ac:spMk id="4" creationId="{442EA674-F905-C036-10F6-CEF9DC3E9FCB}"/>
          </ac:spMkLst>
        </pc:spChg>
      </pc:sldChg>
      <pc:sldChg chg="del">
        <pc:chgData name="Vera,  Juan (OS-)" userId="S::verajua_paho.org#ext#@worldhealthorg.onmicrosoft.com::d4a6bcd2-ec73-4ae3-9347-161d4b21fb1f" providerId="AD" clId="Web-{63452A79-F20B-FE49-B9C8-D912F786F152}" dt="2023-10-25T03:39:24.787" v="0"/>
        <pc:sldMkLst>
          <pc:docMk/>
          <pc:sldMk cId="3181674701" sldId="306"/>
        </pc:sldMkLst>
      </pc:sldChg>
      <pc:sldChg chg="del">
        <pc:chgData name="Vera,  Juan (OS-)" userId="S::verajua_paho.org#ext#@worldhealthorg.onmicrosoft.com::d4a6bcd2-ec73-4ae3-9347-161d4b21fb1f" providerId="AD" clId="Web-{63452A79-F20B-FE49-B9C8-D912F786F152}" dt="2023-10-25T04:32:18.296" v="506"/>
        <pc:sldMkLst>
          <pc:docMk/>
          <pc:sldMk cId="1363598826" sldId="307"/>
        </pc:sldMkLst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3:49:35.807" v="75"/>
        <pc:sldMkLst>
          <pc:docMk/>
          <pc:sldMk cId="4042147516" sldId="308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3:46:40.739" v="33" actId="1076"/>
          <ac:spMkLst>
            <pc:docMk/>
            <pc:sldMk cId="4042147516" sldId="308"/>
            <ac:spMk id="2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46:05.316" v="20"/>
          <ac:spMkLst>
            <pc:docMk/>
            <pc:sldMk cId="4042147516" sldId="308"/>
            <ac:spMk id="3" creationId="{95032FBE-822F-7639-763B-27E8EFB98B7C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46:12.050" v="21"/>
          <ac:spMkLst>
            <pc:docMk/>
            <pc:sldMk cId="4042147516" sldId="308"/>
            <ac:spMk id="4" creationId="{442EA674-F905-C036-10F6-CEF9DC3E9FCB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49:07.774" v="70" actId="14100"/>
          <ac:spMkLst>
            <pc:docMk/>
            <pc:sldMk cId="4042147516" sldId="308"/>
            <ac:spMk id="5" creationId="{82AB44EC-031F-627B-96DF-0462FD7396F2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49:07.790" v="71" actId="14100"/>
          <ac:spMkLst>
            <pc:docMk/>
            <pc:sldMk cId="4042147516" sldId="308"/>
            <ac:spMk id="6" creationId="{256C89A8-DD7F-F5F6-46BD-806FFCC08ADD}"/>
          </ac:spMkLst>
        </pc:spChg>
        <pc:spChg chg="add del mod">
          <ac:chgData name="Vera,  Juan (OS-)" userId="S::verajua_paho.org#ext#@worldhealthorg.onmicrosoft.com::d4a6bcd2-ec73-4ae3-9347-161d4b21fb1f" providerId="AD" clId="Web-{63452A79-F20B-FE49-B9C8-D912F786F152}" dt="2023-10-25T03:49:33.478" v="74"/>
          <ac:spMkLst>
            <pc:docMk/>
            <pc:sldMk cId="4042147516" sldId="308"/>
            <ac:spMk id="8" creationId="{60C78BE7-5742-E5C5-86B4-FC022B947C0A}"/>
          </ac:spMkLst>
        </pc:spChg>
        <pc:spChg chg="add">
          <ac:chgData name="Vera,  Juan (OS-)" userId="S::verajua_paho.org#ext#@worldhealthorg.onmicrosoft.com::d4a6bcd2-ec73-4ae3-9347-161d4b21fb1f" providerId="AD" clId="Web-{63452A79-F20B-FE49-B9C8-D912F786F152}" dt="2023-10-25T03:49:35.807" v="75"/>
          <ac:spMkLst>
            <pc:docMk/>
            <pc:sldMk cId="4042147516" sldId="308"/>
            <ac:spMk id="9" creationId="{450B30A4-64FB-D1DF-B37C-C5606D2947DA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3:48:57.430" v="66" actId="1076"/>
          <ac:picMkLst>
            <pc:docMk/>
            <pc:sldMk cId="4042147516" sldId="308"/>
            <ac:picMk id="7" creationId="{5C8D88AF-FBD2-A8AF-4968-8A1DA0F9B8F9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3:55:15.317" v="105" actId="20577"/>
        <pc:sldMkLst>
          <pc:docMk/>
          <pc:sldMk cId="4164665481" sldId="309"/>
        </pc:sldMkLst>
        <pc:spChg chg="del">
          <ac:chgData name="Vera,  Juan (OS-)" userId="S::verajua_paho.org#ext#@worldhealthorg.onmicrosoft.com::d4a6bcd2-ec73-4ae3-9347-161d4b21fb1f" providerId="AD" clId="Web-{63452A79-F20B-FE49-B9C8-D912F786F152}" dt="2023-10-25T03:54:22.003" v="91"/>
          <ac:spMkLst>
            <pc:docMk/>
            <pc:sldMk cId="4164665481" sldId="309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4:35.207" v="95" actId="1076"/>
          <ac:spMkLst>
            <pc:docMk/>
            <pc:sldMk cId="4164665481" sldId="309"/>
            <ac:spMk id="3" creationId="{D1538E0E-BE4F-2FF5-82B3-AA12B5834964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5:15.317" v="105" actId="20577"/>
          <ac:spMkLst>
            <pc:docMk/>
            <pc:sldMk cId="4164665481" sldId="309"/>
            <ac:spMk id="4" creationId="{2E0B3F50-D998-DDC5-FD91-ED958F88D2B9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3:54:46.957" v="99"/>
          <ac:spMkLst>
            <pc:docMk/>
            <pc:sldMk cId="4164665481" sldId="309"/>
            <ac:spMk id="5" creationId="{82AB44EC-031F-627B-96DF-0462FD7396F2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3:49:52.745" v="80"/>
          <ac:spMkLst>
            <pc:docMk/>
            <pc:sldMk cId="4164665481" sldId="309"/>
            <ac:spMk id="6" creationId="{256C89A8-DD7F-F5F6-46BD-806FFCC08ADD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49:59.776" v="84"/>
          <ac:spMkLst>
            <pc:docMk/>
            <pc:sldMk cId="4164665481" sldId="309"/>
            <ac:spMk id="9" creationId="{450B30A4-64FB-D1DF-B37C-C5606D2947DA}"/>
          </ac:spMkLst>
        </pc:spChg>
        <pc:spChg chg="add del mod">
          <ac:chgData name="Vera,  Juan (OS-)" userId="S::verajua_paho.org#ext#@worldhealthorg.onmicrosoft.com::d4a6bcd2-ec73-4ae3-9347-161d4b21fb1f" providerId="AD" clId="Web-{63452A79-F20B-FE49-B9C8-D912F786F152}" dt="2023-10-25T03:54:26.347" v="92"/>
          <ac:spMkLst>
            <pc:docMk/>
            <pc:sldMk cId="4164665481" sldId="309"/>
            <ac:spMk id="11" creationId="{139467EA-C463-EDF9-68B5-9B8A8DFA4D26}"/>
          </ac:spMkLst>
        </pc:spChg>
        <pc:picChg chg="del">
          <ac:chgData name="Vera,  Juan (OS-)" userId="S::verajua_paho.org#ext#@worldhealthorg.onmicrosoft.com::d4a6bcd2-ec73-4ae3-9347-161d4b21fb1f" providerId="AD" clId="Web-{63452A79-F20B-FE49-B9C8-D912F786F152}" dt="2023-10-25T03:49:59.245" v="83"/>
          <ac:picMkLst>
            <pc:docMk/>
            <pc:sldMk cId="4164665481" sldId="309"/>
            <ac:picMk id="7" creationId="{5C8D88AF-FBD2-A8AF-4968-8A1DA0F9B8F9}"/>
          </ac:picMkLst>
        </pc:picChg>
        <pc:picChg chg="add mod">
          <ac:chgData name="Vera,  Juan (OS-)" userId="S::verajua_paho.org#ext#@worldhealthorg.onmicrosoft.com::d4a6bcd2-ec73-4ae3-9347-161d4b21fb1f" providerId="AD" clId="Web-{63452A79-F20B-FE49-B9C8-D912F786F152}" dt="2023-10-25T03:54:55.020" v="101" actId="1076"/>
          <ac:picMkLst>
            <pc:docMk/>
            <pc:sldMk cId="4164665481" sldId="309"/>
            <ac:picMk id="8" creationId="{6FF8EB66-5126-34F3-897C-0B6FDF4D0544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3:58:49.230" v="162" actId="20577"/>
        <pc:sldMkLst>
          <pc:docMk/>
          <pc:sldMk cId="519594503" sldId="310"/>
        </pc:sldMkLst>
        <pc:spChg chg="del">
          <ac:chgData name="Vera,  Juan (OS-)" userId="S::verajua_paho.org#ext#@worldhealthorg.onmicrosoft.com::d4a6bcd2-ec73-4ae3-9347-161d4b21fb1f" providerId="AD" clId="Web-{63452A79-F20B-FE49-B9C8-D912F786F152}" dt="2023-10-25T03:55:59.178" v="112"/>
          <ac:spMkLst>
            <pc:docMk/>
            <pc:sldMk cId="519594503" sldId="310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6:08.866" v="115" actId="1076"/>
          <ac:spMkLst>
            <pc:docMk/>
            <pc:sldMk cId="519594503" sldId="310"/>
            <ac:spMk id="3" creationId="{71D8A91B-FEDD-A6BE-F1EF-1630188CEF9F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8:49.230" v="162" actId="20577"/>
          <ac:spMkLst>
            <pc:docMk/>
            <pc:sldMk cId="519594503" sldId="310"/>
            <ac:spMk id="4" creationId="{65060802-5A6C-4AC8-9AFF-6331B5A9CA7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3:56:20.569" v="118"/>
          <ac:spMkLst>
            <pc:docMk/>
            <pc:sldMk cId="519594503" sldId="310"/>
            <ac:spMk id="5" creationId="{82AB44EC-031F-627B-96DF-0462FD7396F2}"/>
          </ac:spMkLst>
        </pc:spChg>
        <pc:spChg chg="add del mod">
          <ac:chgData name="Vera,  Juan (OS-)" userId="S::verajua_paho.org#ext#@worldhealthorg.onmicrosoft.com::d4a6bcd2-ec73-4ae3-9347-161d4b21fb1f" providerId="AD" clId="Web-{63452A79-F20B-FE49-B9C8-D912F786F152}" dt="2023-10-25T03:56:04.178" v="113"/>
          <ac:spMkLst>
            <pc:docMk/>
            <pc:sldMk cId="519594503" sldId="310"/>
            <ac:spMk id="8" creationId="{3AB1850C-222D-0668-9F94-BBE6608FE96C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3:58:19.323" v="158" actId="1076"/>
          <ac:spMkLst>
            <pc:docMk/>
            <pc:sldMk cId="519594503" sldId="310"/>
            <ac:spMk id="9" creationId="{F592C364-6EF9-51FE-B18D-9BF9BF0280D0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3:58:11.291" v="155" actId="1076"/>
          <ac:picMkLst>
            <pc:docMk/>
            <pc:sldMk cId="519594503" sldId="310"/>
            <ac:picMk id="6" creationId="{D1C2E1D6-FB5B-5AA6-5A26-AB565AB98C4B}"/>
          </ac:picMkLst>
        </pc:picChg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4:02:49.566" v="219"/>
        <pc:sldMkLst>
          <pc:docMk/>
          <pc:sldMk cId="2026011631" sldId="311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3:59:05.871" v="167" actId="20577"/>
          <ac:spMkLst>
            <pc:docMk/>
            <pc:sldMk cId="2026011631" sldId="311"/>
            <ac:spMk id="2" creationId="{00000000-0000-0000-0000-000000000000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02:35.784" v="211" actId="20577"/>
          <ac:spMkLst>
            <pc:docMk/>
            <pc:sldMk cId="2026011631" sldId="311"/>
            <ac:spMk id="3" creationId="{A48347AB-78CB-8A4F-AD49-5708776702CF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3:59:16.043" v="170"/>
          <ac:spMkLst>
            <pc:docMk/>
            <pc:sldMk cId="2026011631" sldId="311"/>
            <ac:spMk id="5" creationId="{82AB44EC-031F-627B-96DF-0462FD7396F2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00:47.984" v="190"/>
          <ac:spMkLst>
            <pc:docMk/>
            <pc:sldMk cId="2026011631" sldId="311"/>
            <ac:spMk id="6" creationId="{8303CF29-9EA2-C801-8B1E-607F2B4D2340}"/>
          </ac:spMkLst>
        </pc:spChg>
        <pc:spChg chg="add del mod">
          <ac:chgData name="Vera,  Juan (OS-)" userId="S::verajua_paho.org#ext#@worldhealthorg.onmicrosoft.com::d4a6bcd2-ec73-4ae3-9347-161d4b21fb1f" providerId="AD" clId="Web-{63452A79-F20B-FE49-B9C8-D912F786F152}" dt="2023-10-25T04:02:42.831" v="215"/>
          <ac:spMkLst>
            <pc:docMk/>
            <pc:sldMk cId="2026011631" sldId="311"/>
            <ac:spMk id="7" creationId="{606FD774-4D79-C63C-A891-F1C715C76170}"/>
          </ac:spMkLst>
        </pc:spChg>
        <pc:spChg chg="add del mod">
          <ac:chgData name="Vera,  Juan (OS-)" userId="S::verajua_paho.org#ext#@worldhealthorg.onmicrosoft.com::d4a6bcd2-ec73-4ae3-9347-161d4b21fb1f" providerId="AD" clId="Web-{63452A79-F20B-FE49-B9C8-D912F786F152}" dt="2023-10-25T04:02:49.566" v="219"/>
          <ac:spMkLst>
            <pc:docMk/>
            <pc:sldMk cId="2026011631" sldId="311"/>
            <ac:spMk id="8" creationId="{3005DAB9-4CC5-CFCD-7370-C6520090AC08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01:33.798" v="195" actId="1076"/>
          <ac:picMkLst>
            <pc:docMk/>
            <pc:sldMk cId="2026011631" sldId="311"/>
            <ac:picMk id="4" creationId="{0AE2B4D9-1662-05B1-F96C-91CE924BF23A}"/>
          </ac:picMkLst>
        </pc:picChg>
      </pc:sldChg>
      <pc:sldChg chg="add del">
        <pc:chgData name="Vera,  Juan (OS-)" userId="S::verajua_paho.org#ext#@worldhealthorg.onmicrosoft.com::d4a6bcd2-ec73-4ae3-9347-161d4b21fb1f" providerId="AD" clId="Web-{63452A79-F20B-FE49-B9C8-D912F786F152}" dt="2023-10-25T04:02:58.269" v="221"/>
        <pc:sldMkLst>
          <pc:docMk/>
          <pc:sldMk cId="1185762724" sldId="312"/>
        </pc:sldMkLst>
      </pc:sldChg>
      <pc:sldChg chg="addSp delSp modSp add">
        <pc:chgData name="Vera,  Juan (OS-)" userId="S::verajua_paho.org#ext#@worldhealthorg.onmicrosoft.com::d4a6bcd2-ec73-4ae3-9347-161d4b21fb1f" providerId="AD" clId="Web-{63452A79-F20B-FE49-B9C8-D912F786F152}" dt="2023-10-25T04:10:48.534" v="329" actId="20577"/>
        <pc:sldMkLst>
          <pc:docMk/>
          <pc:sldMk cId="1374829514" sldId="312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10:48.534" v="329" actId="20577"/>
          <ac:spMkLst>
            <pc:docMk/>
            <pc:sldMk cId="1374829514" sldId="312"/>
            <ac:spMk id="2" creationId="{F8C971D6-ADAE-ECC2-9903-D5A699CF2565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08:51.640" v="302"/>
          <ac:spMkLst>
            <pc:docMk/>
            <pc:sldMk cId="1374829514" sldId="312"/>
            <ac:spMk id="3" creationId="{D1538E0E-BE4F-2FF5-82B3-AA12B5834964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4:09:29.984" v="309"/>
          <ac:spMkLst>
            <pc:docMk/>
            <pc:sldMk cId="1374829514" sldId="312"/>
            <ac:spMk id="4" creationId="{2E0B3F50-D998-DDC5-FD91-ED958F88D2B9}"/>
          </ac:spMkLst>
        </pc:spChg>
        <pc:spChg chg="add del">
          <ac:chgData name="Vera,  Juan (OS-)" userId="S::verajua_paho.org#ext#@worldhealthorg.onmicrosoft.com::d4a6bcd2-ec73-4ae3-9347-161d4b21fb1f" providerId="AD" clId="Web-{63452A79-F20B-FE49-B9C8-D912F786F152}" dt="2023-10-25T04:09:46.329" v="315"/>
          <ac:spMkLst>
            <pc:docMk/>
            <pc:sldMk cId="1374829514" sldId="312"/>
            <ac:spMk id="6" creationId="{F8C971D6-ADAE-ECC2-9903-D5A699CF2565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10:00.485" v="319" actId="1076"/>
          <ac:spMkLst>
            <pc:docMk/>
            <pc:sldMk cId="1374829514" sldId="312"/>
            <ac:spMk id="9" creationId="{33C2EE04-D2AF-ED55-CC8F-3F381BDC1F51}"/>
          </ac:spMkLst>
        </pc:spChg>
        <pc:spChg chg="add del">
          <ac:chgData name="Vera,  Juan (OS-)" userId="S::verajua_paho.org#ext#@worldhealthorg.onmicrosoft.com::d4a6bcd2-ec73-4ae3-9347-161d4b21fb1f" providerId="AD" clId="Web-{63452A79-F20B-FE49-B9C8-D912F786F152}" dt="2023-10-25T04:09:56.110" v="318"/>
          <ac:spMkLst>
            <pc:docMk/>
            <pc:sldMk cId="1374829514" sldId="312"/>
            <ac:spMk id="10" creationId="{33C2EE04-D2AF-ED55-CC8F-3F381BDC1F51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09:37.453" v="312" actId="1076"/>
          <ac:picMkLst>
            <pc:docMk/>
            <pc:sldMk cId="1374829514" sldId="312"/>
            <ac:picMk id="5" creationId="{8B9FAAD1-B759-8952-704A-D058DADEFD53}"/>
          </ac:picMkLst>
        </pc:picChg>
        <pc:picChg chg="add del">
          <ac:chgData name="Vera,  Juan (OS-)" userId="S::verajua_paho.org#ext#@worldhealthorg.onmicrosoft.com::d4a6bcd2-ec73-4ae3-9347-161d4b21fb1f" providerId="AD" clId="Web-{63452A79-F20B-FE49-B9C8-D912F786F152}" dt="2023-10-25T04:09:46.329" v="314"/>
          <ac:picMkLst>
            <pc:docMk/>
            <pc:sldMk cId="1374829514" sldId="312"/>
            <ac:picMk id="7" creationId="{8B9FAAD1-B759-8952-704A-D058DADEFD53}"/>
          </ac:picMkLst>
        </pc:picChg>
        <pc:picChg chg="del">
          <ac:chgData name="Vera,  Juan (OS-)" userId="S::verajua_paho.org#ext#@worldhealthorg.onmicrosoft.com::d4a6bcd2-ec73-4ae3-9347-161d4b21fb1f" providerId="AD" clId="Web-{63452A79-F20B-FE49-B9C8-D912F786F152}" dt="2023-10-25T04:03:08.535" v="224"/>
          <ac:picMkLst>
            <pc:docMk/>
            <pc:sldMk cId="1374829514" sldId="312"/>
            <ac:picMk id="8" creationId="{6FF8EB66-5126-34F3-897C-0B6FDF4D0544}"/>
          </ac:picMkLst>
        </pc:picChg>
      </pc:sldChg>
      <pc:sldChg chg="addSp delSp modSp add ord replId">
        <pc:chgData name="Vera,  Juan (OS-)" userId="S::verajua_paho.org#ext#@worldhealthorg.onmicrosoft.com::d4a6bcd2-ec73-4ae3-9347-161d4b21fb1f" providerId="AD" clId="Web-{63452A79-F20B-FE49-B9C8-D912F786F152}" dt="2023-10-25T04:07:43.466" v="290"/>
        <pc:sldMkLst>
          <pc:docMk/>
          <pc:sldMk cId="3460225328" sldId="313"/>
        </pc:sldMkLst>
        <pc:spChg chg="add mod">
          <ac:chgData name="Vera,  Juan (OS-)" userId="S::verajua_paho.org#ext#@worldhealthorg.onmicrosoft.com::d4a6bcd2-ec73-4ae3-9347-161d4b21fb1f" providerId="AD" clId="Web-{63452A79-F20B-FE49-B9C8-D912F786F152}" dt="2023-10-25T04:07:10.027" v="284" actId="20577"/>
          <ac:spMkLst>
            <pc:docMk/>
            <pc:sldMk cId="3460225328" sldId="313"/>
            <ac:spMk id="2" creationId="{25378C46-512A-4651-D613-7F8CCF32EF3A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04:21.475" v="238" actId="1076"/>
          <ac:spMkLst>
            <pc:docMk/>
            <pc:sldMk cId="3460225328" sldId="313"/>
            <ac:spMk id="3" creationId="{D1538E0E-BE4F-2FF5-82B3-AA12B5834964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04:07.693" v="232"/>
          <ac:spMkLst>
            <pc:docMk/>
            <pc:sldMk cId="3460225328" sldId="313"/>
            <ac:spMk id="4" creationId="{2E0B3F50-D998-DDC5-FD91-ED958F88D2B9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07:30.012" v="288" actId="1076"/>
          <ac:spMkLst>
            <pc:docMk/>
            <pc:sldMk cId="3460225328" sldId="313"/>
            <ac:spMk id="6" creationId="{33036BA7-F7C0-A452-EBD5-F12E26FB5657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07:33.496" v="289" actId="1076"/>
          <ac:picMkLst>
            <pc:docMk/>
            <pc:sldMk cId="3460225328" sldId="313"/>
            <ac:picMk id="5" creationId="{B6EA96DF-B6C8-2697-6562-183DBC8705BF}"/>
          </ac:picMkLst>
        </pc:picChg>
      </pc:sldChg>
      <pc:sldChg chg="add del replId">
        <pc:chgData name="Vera,  Juan (OS-)" userId="S::verajua_paho.org#ext#@worldhealthorg.onmicrosoft.com::d4a6bcd2-ec73-4ae3-9347-161d4b21fb1f" providerId="AD" clId="Web-{63452A79-F20B-FE49-B9C8-D912F786F152}" dt="2023-10-25T04:11:17.035" v="332"/>
        <pc:sldMkLst>
          <pc:docMk/>
          <pc:sldMk cId="1042928428" sldId="314"/>
        </pc:sldMkLst>
      </pc:sldChg>
      <pc:sldChg chg="addSp delSp modSp add ord replId">
        <pc:chgData name="Vera,  Juan (OS-)" userId="S::verajua_paho.org#ext#@worldhealthorg.onmicrosoft.com::d4a6bcd2-ec73-4ae3-9347-161d4b21fb1f" providerId="AD" clId="Web-{63452A79-F20B-FE49-B9C8-D912F786F152}" dt="2023-10-25T04:26:02.159" v="428" actId="20577"/>
        <pc:sldMkLst>
          <pc:docMk/>
          <pc:sldMk cId="1730718848" sldId="314"/>
        </pc:sldMkLst>
        <pc:spChg chg="add del mod">
          <ac:chgData name="Vera,  Juan (OS-)" userId="S::verajua_paho.org#ext#@worldhealthorg.onmicrosoft.com::d4a6bcd2-ec73-4ae3-9347-161d4b21fb1f" providerId="AD" clId="Web-{63452A79-F20B-FE49-B9C8-D912F786F152}" dt="2023-10-25T04:17:04.798" v="390"/>
          <ac:spMkLst>
            <pc:docMk/>
            <pc:sldMk cId="1730718848" sldId="314"/>
            <ac:spMk id="2" creationId="{24077DB0-D9A2-5F27-0843-31C028190445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22:03.620" v="423" actId="1076"/>
          <ac:spMkLst>
            <pc:docMk/>
            <pc:sldMk cId="1730718848" sldId="314"/>
            <ac:spMk id="3" creationId="{D4469EFA-7493-6AC7-B2AA-4E18B6C2BE2D}"/>
          </ac:spMkLst>
        </pc:spChg>
        <pc:spChg chg="add del mod">
          <ac:chgData name="Vera,  Juan (OS-)" userId="S::verajua_paho.org#ext#@worldhealthorg.onmicrosoft.com::d4a6bcd2-ec73-4ae3-9347-161d4b21fb1f" providerId="AD" clId="Web-{63452A79-F20B-FE49-B9C8-D912F786F152}" dt="2023-10-25T04:17:21.112" v="395"/>
          <ac:spMkLst>
            <pc:docMk/>
            <pc:sldMk cId="1730718848" sldId="314"/>
            <ac:spMk id="6" creationId="{E1B74727-7D55-350D-C7CC-FFF769383AD2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18:04.628" v="408" actId="1076"/>
          <ac:spMkLst>
            <pc:docMk/>
            <pc:sldMk cId="1730718848" sldId="314"/>
            <ac:spMk id="7" creationId="{A3CBA389-E4C6-A03F-7F29-9C82FF4969B1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26:02.159" v="428" actId="20577"/>
          <ac:spMkLst>
            <pc:docMk/>
            <pc:sldMk cId="1730718848" sldId="314"/>
            <ac:spMk id="135" creationId="{00000000-0000-0000-0000-000000000000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4:17:17.127" v="394"/>
          <ac:spMkLst>
            <pc:docMk/>
            <pc:sldMk cId="1730718848" sldId="314"/>
            <ac:spMk id="136" creationId="{00000000-0000-0000-0000-000000000000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18:04.613" v="407" actId="1076"/>
          <ac:picMkLst>
            <pc:docMk/>
            <pc:sldMk cId="1730718848" sldId="314"/>
            <ac:picMk id="4" creationId="{B63CA0B3-B020-AFAA-705E-965FF834D622}"/>
          </ac:picMkLst>
        </pc:picChg>
      </pc:sldChg>
      <pc:sldChg chg="add del replId">
        <pc:chgData name="Vera,  Juan (OS-)" userId="S::verajua_paho.org#ext#@worldhealthorg.onmicrosoft.com::d4a6bcd2-ec73-4ae3-9347-161d4b21fb1f" providerId="AD" clId="Web-{63452A79-F20B-FE49-B9C8-D912F786F152}" dt="2023-10-25T04:11:18.066" v="333"/>
        <pc:sldMkLst>
          <pc:docMk/>
          <pc:sldMk cId="1045714637" sldId="315"/>
        </pc:sldMkLst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4:27:39.850" v="469" actId="14100"/>
        <pc:sldMkLst>
          <pc:docMk/>
          <pc:sldMk cId="3115250002" sldId="315"/>
        </pc:sldMkLst>
        <pc:spChg chg="add del mod">
          <ac:chgData name="Vera,  Juan (OS-)" userId="S::verajua_paho.org#ext#@worldhealthorg.onmicrosoft.com::d4a6bcd2-ec73-4ae3-9347-161d4b21fb1f" providerId="AD" clId="Web-{63452A79-F20B-FE49-B9C8-D912F786F152}" dt="2023-10-25T04:26:19.535" v="432"/>
          <ac:spMkLst>
            <pc:docMk/>
            <pc:sldMk cId="3115250002" sldId="315"/>
            <ac:spMk id="3" creationId="{1B791F38-B195-2C1C-BF11-B828F1AA3711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27:27.130" v="466" actId="14100"/>
          <ac:spMkLst>
            <pc:docMk/>
            <pc:sldMk cId="3115250002" sldId="315"/>
            <ac:spMk id="5" creationId="{94A356C1-5776-FE47-8EA8-797B25628EC8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27:37.100" v="468" actId="1076"/>
          <ac:spMkLst>
            <pc:docMk/>
            <pc:sldMk cId="3115250002" sldId="315"/>
            <ac:spMk id="7" creationId="{1602DAFE-7AD1-E406-1DC1-92435886305B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26:29.769" v="436" actId="1076"/>
          <ac:spMkLst>
            <pc:docMk/>
            <pc:sldMk cId="3115250002" sldId="315"/>
            <ac:spMk id="135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26:15.675" v="430"/>
          <ac:spMkLst>
            <pc:docMk/>
            <pc:sldMk cId="3115250002" sldId="315"/>
            <ac:spMk id="136" creationId="{00000000-0000-0000-0000-000000000000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27:39.850" v="469" actId="14100"/>
          <ac:picMkLst>
            <pc:docMk/>
            <pc:sldMk cId="3115250002" sldId="315"/>
            <ac:picMk id="6" creationId="{E9D37B14-5698-A76C-684D-0013690C8537}"/>
          </ac:picMkLst>
        </pc:picChg>
      </pc:sldChg>
      <pc:sldChg chg="delSp modSp add">
        <pc:chgData name="Vera,  Juan (OS-)" userId="S::verajua_paho.org#ext#@worldhealthorg.onmicrosoft.com::d4a6bcd2-ec73-4ae3-9347-161d4b21fb1f" providerId="AD" clId="Web-{63452A79-F20B-FE49-B9C8-D912F786F152}" dt="2023-10-25T04:31:54.154" v="504" actId="1076"/>
        <pc:sldMkLst>
          <pc:docMk/>
          <pc:sldMk cId="1178789137" sldId="316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4:31:54.154" v="503" actId="1076"/>
          <ac:spMkLst>
            <pc:docMk/>
            <pc:sldMk cId="1178789137" sldId="316"/>
            <ac:spMk id="5" creationId="{CD716821-B786-8443-44B2-27D218762B59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31:36.029" v="500"/>
          <ac:spMkLst>
            <pc:docMk/>
            <pc:sldMk cId="1178789137" sldId="316"/>
            <ac:spMk id="6" creationId="{00266D8A-DEA9-BEE5-DAD6-7EFD3F2B67A0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31:54.154" v="504" actId="1076"/>
          <ac:spMkLst>
            <pc:docMk/>
            <pc:sldMk cId="1178789137" sldId="316"/>
            <ac:spMk id="98" creationId="{00000000-0000-0000-0000-000000000000}"/>
          </ac:spMkLst>
        </pc:spChg>
      </pc:sldChg>
      <pc:sldChg chg="modSp add">
        <pc:chgData name="Vera,  Juan (OS-)" userId="S::verajua_paho.org#ext#@worldhealthorg.onmicrosoft.com::d4a6bcd2-ec73-4ae3-9347-161d4b21fb1f" providerId="AD" clId="Web-{63452A79-F20B-FE49-B9C8-D912F786F152}" dt="2023-10-25T04:38:37.823" v="582"/>
        <pc:sldMkLst>
          <pc:docMk/>
          <pc:sldMk cId="3040439272" sldId="317"/>
        </pc:sldMkLst>
        <pc:spChg chg="mod">
          <ac:chgData name="Vera,  Juan (OS-)" userId="S::verajua_paho.org#ext#@worldhealthorg.onmicrosoft.com::d4a6bcd2-ec73-4ae3-9347-161d4b21fb1f" providerId="AD" clId="Web-{63452A79-F20B-FE49-B9C8-D912F786F152}" dt="2023-10-25T04:38:37.823" v="582"/>
          <ac:spMkLst>
            <pc:docMk/>
            <pc:sldMk cId="3040439272" sldId="317"/>
            <ac:spMk id="166" creationId="{00000000-0000-0000-0000-000000000000}"/>
          </ac:spMkLst>
        </pc:spChg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4:35:27.770" v="549" actId="1076"/>
        <pc:sldMkLst>
          <pc:docMk/>
          <pc:sldMk cId="2060322330" sldId="318"/>
        </pc:sldMkLst>
        <pc:spChg chg="add del">
          <ac:chgData name="Vera,  Juan (OS-)" userId="S::verajua_paho.org#ext#@worldhealthorg.onmicrosoft.com::d4a6bcd2-ec73-4ae3-9347-161d4b21fb1f" providerId="AD" clId="Web-{63452A79-F20B-FE49-B9C8-D912F786F152}" dt="2023-10-25T04:35:15.083" v="545"/>
          <ac:spMkLst>
            <pc:docMk/>
            <pc:sldMk cId="2060322330" sldId="318"/>
            <ac:spMk id="2" creationId="{6B186D1A-D3CB-D4FD-622D-35F139FE4B4A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5:27.770" v="549" actId="1076"/>
          <ac:spMkLst>
            <pc:docMk/>
            <pc:sldMk cId="2060322330" sldId="318"/>
            <ac:spMk id="3" creationId="{F414E5FA-546F-5E1D-7791-759A438A2944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5:21.989" v="547" actId="1076"/>
          <ac:spMkLst>
            <pc:docMk/>
            <pc:sldMk cId="2060322330" sldId="318"/>
            <ac:spMk id="5" creationId="{CA7900B7-9F87-C4B5-4B5F-7E313CD73916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35:02.035" v="541" actId="20577"/>
          <ac:spMkLst>
            <pc:docMk/>
            <pc:sldMk cId="2060322330" sldId="318"/>
            <ac:spMk id="171" creationId="{00000000-0000-0000-0000-000000000000}"/>
          </ac:spMkLst>
        </pc:spChg>
        <pc:spChg chg="del mod">
          <ac:chgData name="Vera,  Juan (OS-)" userId="S::verajua_paho.org#ext#@worldhealthorg.onmicrosoft.com::d4a6bcd2-ec73-4ae3-9347-161d4b21fb1f" providerId="AD" clId="Web-{63452A79-F20B-FE49-B9C8-D912F786F152}" dt="2023-10-25T04:35:06.520" v="543"/>
          <ac:spMkLst>
            <pc:docMk/>
            <pc:sldMk cId="2060322330" sldId="318"/>
            <ac:spMk id="172" creationId="{00000000-0000-0000-0000-000000000000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35:21.973" v="546" actId="1076"/>
          <ac:picMkLst>
            <pc:docMk/>
            <pc:sldMk cId="2060322330" sldId="318"/>
            <ac:picMk id="4" creationId="{4BC6D961-20E3-F907-427F-77E418FCD4E4}"/>
          </ac:picMkLst>
        </pc:picChg>
      </pc:sldChg>
      <pc:sldChg chg="add replId">
        <pc:chgData name="Vera,  Juan (OS-)" userId="S::verajua_paho.org#ext#@worldhealthorg.onmicrosoft.com::d4a6bcd2-ec73-4ae3-9347-161d4b21fb1f" providerId="AD" clId="Web-{63452A79-F20B-FE49-B9C8-D912F786F152}" dt="2023-10-25T04:35:45.959" v="552"/>
        <pc:sldMkLst>
          <pc:docMk/>
          <pc:sldMk cId="3613959083" sldId="319"/>
        </pc:sldMkLst>
      </pc:sldChg>
      <pc:sldChg chg="addSp delSp modSp add replId">
        <pc:chgData name="Vera,  Juan (OS-)" userId="S::verajua_paho.org#ext#@worldhealthorg.onmicrosoft.com::d4a6bcd2-ec73-4ae3-9347-161d4b21fb1f" providerId="AD" clId="Web-{63452A79-F20B-FE49-B9C8-D912F786F152}" dt="2023-10-25T04:37:01.805" v="578" actId="20577"/>
        <pc:sldMkLst>
          <pc:docMk/>
          <pc:sldMk cId="3125191667" sldId="320"/>
        </pc:sldMkLst>
        <pc:spChg chg="add del mod">
          <ac:chgData name="Vera,  Juan (OS-)" userId="S::verajua_paho.org#ext#@worldhealthorg.onmicrosoft.com::d4a6bcd2-ec73-4ae3-9347-161d4b21fb1f" providerId="AD" clId="Web-{63452A79-F20B-FE49-B9C8-D912F786F152}" dt="2023-10-25T04:36:32.210" v="561"/>
          <ac:spMkLst>
            <pc:docMk/>
            <pc:sldMk cId="3125191667" sldId="320"/>
            <ac:spMk id="3" creationId="{20F39794-BC65-4DBA-CC02-0A7EC3DAED00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6:48.507" v="570" actId="1076"/>
          <ac:spMkLst>
            <pc:docMk/>
            <pc:sldMk cId="3125191667" sldId="320"/>
            <ac:spMk id="4" creationId="{FA17AEB9-22AE-22F3-FC5D-7FEDFFE199A4}"/>
          </ac:spMkLst>
        </pc:spChg>
        <pc:spChg chg="add mod">
          <ac:chgData name="Vera,  Juan (OS-)" userId="S::verajua_paho.org#ext#@worldhealthorg.onmicrosoft.com::d4a6bcd2-ec73-4ae3-9347-161d4b21fb1f" providerId="AD" clId="Web-{63452A79-F20B-FE49-B9C8-D912F786F152}" dt="2023-10-25T04:36:54.992" v="572" actId="1076"/>
          <ac:spMkLst>
            <pc:docMk/>
            <pc:sldMk cId="3125191667" sldId="320"/>
            <ac:spMk id="6" creationId="{5853737B-A34A-D0EF-0FDA-1C0E52811C41}"/>
          </ac:spMkLst>
        </pc:spChg>
        <pc:spChg chg="mod">
          <ac:chgData name="Vera,  Juan (OS-)" userId="S::verajua_paho.org#ext#@worldhealthorg.onmicrosoft.com::d4a6bcd2-ec73-4ae3-9347-161d4b21fb1f" providerId="AD" clId="Web-{63452A79-F20B-FE49-B9C8-D912F786F152}" dt="2023-10-25T04:37:01.805" v="578" actId="20577"/>
          <ac:spMkLst>
            <pc:docMk/>
            <pc:sldMk cId="3125191667" sldId="320"/>
            <ac:spMk id="213" creationId="{00000000-0000-0000-0000-000000000000}"/>
          </ac:spMkLst>
        </pc:spChg>
        <pc:spChg chg="del">
          <ac:chgData name="Vera,  Juan (OS-)" userId="S::verajua_paho.org#ext#@worldhealthorg.onmicrosoft.com::d4a6bcd2-ec73-4ae3-9347-161d4b21fb1f" providerId="AD" clId="Web-{63452A79-F20B-FE49-B9C8-D912F786F152}" dt="2023-10-25T04:36:22.366" v="556"/>
          <ac:spMkLst>
            <pc:docMk/>
            <pc:sldMk cId="3125191667" sldId="320"/>
            <ac:spMk id="214" creationId="{00000000-0000-0000-0000-000000000000}"/>
          </ac:spMkLst>
        </pc:spChg>
        <pc:picChg chg="add mod">
          <ac:chgData name="Vera,  Juan (OS-)" userId="S::verajua_paho.org#ext#@worldhealthorg.onmicrosoft.com::d4a6bcd2-ec73-4ae3-9347-161d4b21fb1f" providerId="AD" clId="Web-{63452A79-F20B-FE49-B9C8-D912F786F152}" dt="2023-10-25T04:36:54.976" v="571" actId="1076"/>
          <ac:picMkLst>
            <pc:docMk/>
            <pc:sldMk cId="3125191667" sldId="320"/>
            <ac:picMk id="5" creationId="{CF3807F0-A364-1B2A-5BCE-461AF0AEB9C1}"/>
          </ac:picMkLst>
        </pc:picChg>
      </pc:sldChg>
      <pc:sldChg chg="add replId">
        <pc:chgData name="Vera,  Juan (OS-)" userId="S::verajua_paho.org#ext#@worldhealthorg.onmicrosoft.com::d4a6bcd2-ec73-4ae3-9347-161d4b21fb1f" providerId="AD" clId="Web-{63452A79-F20B-FE49-B9C8-D912F786F152}" dt="2023-10-25T04:37:15.258" v="581"/>
        <pc:sldMkLst>
          <pc:docMk/>
          <pc:sldMk cId="173856706" sldId="321"/>
        </pc:sldMkLst>
      </pc:sldChg>
    </pc:docChg>
  </pc:docChgLst>
  <pc:docChgLst>
    <pc:chgData name="luzmariaelisa@gmail.com" userId="S::urn:spo:guest#luzmariaelisa@gmail.com::" providerId="AD" clId="Web-{E1A1E4B2-E2F6-6014-C9A2-D5357667DF05}"/>
    <pc:docChg chg="modSld">
      <pc:chgData name="luzmariaelisa@gmail.com" userId="S::urn:spo:guest#luzmariaelisa@gmail.com::" providerId="AD" clId="Web-{E1A1E4B2-E2F6-6014-C9A2-D5357667DF05}" dt="2023-08-22T16:52:59.239" v="3" actId="20577"/>
      <pc:docMkLst>
        <pc:docMk/>
      </pc:docMkLst>
      <pc:sldChg chg="modSp">
        <pc:chgData name="luzmariaelisa@gmail.com" userId="S::urn:spo:guest#luzmariaelisa@gmail.com::" providerId="AD" clId="Web-{E1A1E4B2-E2F6-6014-C9A2-D5357667DF05}" dt="2023-08-22T16:52:59.239" v="3" actId="20577"/>
        <pc:sldMkLst>
          <pc:docMk/>
          <pc:sldMk cId="1564245638" sldId="301"/>
        </pc:sldMkLst>
        <pc:spChg chg="mod">
          <ac:chgData name="luzmariaelisa@gmail.com" userId="S::urn:spo:guest#luzmariaelisa@gmail.com::" providerId="AD" clId="Web-{E1A1E4B2-E2F6-6014-C9A2-D5357667DF05}" dt="2023-08-22T16:52:59.239" v="3" actId="20577"/>
          <ac:spMkLst>
            <pc:docMk/>
            <pc:sldMk cId="1564245638" sldId="301"/>
            <ac:spMk id="4" creationId="{442EA674-F905-C036-10F6-CEF9DC3E9FCB}"/>
          </ac:spMkLst>
        </pc:spChg>
      </pc:sldChg>
    </pc:docChg>
  </pc:docChgLst>
  <pc:docChgLst>
    <pc:chgData name="jd.vera.lopez@gmail.com" userId="S::urn:spo:guest#jd.vera.lopez@gmail.com::" providerId="AD" clId="Web-{5DEEEBD2-346C-3213-2E3A-30A7147E434D}"/>
    <pc:docChg chg="modSld">
      <pc:chgData name="jd.vera.lopez@gmail.com" userId="S::urn:spo:guest#jd.vera.lopez@gmail.com::" providerId="AD" clId="Web-{5DEEEBD2-346C-3213-2E3A-30A7147E434D}" dt="2023-09-18T16:26:36.513" v="20" actId="1076"/>
      <pc:docMkLst>
        <pc:docMk/>
      </pc:docMkLst>
      <pc:sldChg chg="addSp delSp modSp">
        <pc:chgData name="jd.vera.lopez@gmail.com" userId="S::urn:spo:guest#jd.vera.lopez@gmail.com::" providerId="AD" clId="Web-{5DEEEBD2-346C-3213-2E3A-30A7147E434D}" dt="2023-09-18T16:26:36.513" v="20" actId="1076"/>
        <pc:sldMkLst>
          <pc:docMk/>
          <pc:sldMk cId="0" sldId="258"/>
        </pc:sldMkLst>
        <pc:picChg chg="add del mod">
          <ac:chgData name="jd.vera.lopez@gmail.com" userId="S::urn:spo:guest#jd.vera.lopez@gmail.com::" providerId="AD" clId="Web-{5DEEEBD2-346C-3213-2E3A-30A7147E434D}" dt="2023-09-18T16:26:36.513" v="20" actId="1076"/>
          <ac:picMkLst>
            <pc:docMk/>
            <pc:sldMk cId="0" sldId="258"/>
            <ac:picMk id="2" creationId="{DC5DFE57-49CF-744B-B686-49511C0EBFE6}"/>
          </ac:picMkLst>
        </pc:picChg>
        <pc:picChg chg="add del mod">
          <ac:chgData name="jd.vera.lopez@gmail.com" userId="S::urn:spo:guest#jd.vera.lopez@gmail.com::" providerId="AD" clId="Web-{5DEEEBD2-346C-3213-2E3A-30A7147E434D}" dt="2023-09-18T16:26:23.310" v="18"/>
          <ac:picMkLst>
            <pc:docMk/>
            <pc:sldMk cId="0" sldId="258"/>
            <ac:picMk id="3" creationId="{5F5A1815-5D7D-44FB-7FA2-4F40D3BFEAC0}"/>
          </ac:picMkLst>
        </pc:picChg>
        <pc:picChg chg="del">
          <ac:chgData name="jd.vera.lopez@gmail.com" userId="S::urn:spo:guest#jd.vera.lopez@gmail.com::" providerId="AD" clId="Web-{5DEEEBD2-346C-3213-2E3A-30A7147E434D}" dt="2023-09-18T14:52:32.130" v="0"/>
          <ac:picMkLst>
            <pc:docMk/>
            <pc:sldMk cId="0" sldId="258"/>
            <ac:picMk id="5" creationId="{75EAE27A-1334-CB27-4328-090138BDF820}"/>
          </ac:picMkLst>
        </pc:picChg>
      </pc:sldChg>
      <pc:sldChg chg="addSp delSp modSp">
        <pc:chgData name="jd.vera.lopez@gmail.com" userId="S::urn:spo:guest#jd.vera.lopez@gmail.com::" providerId="AD" clId="Web-{5DEEEBD2-346C-3213-2E3A-30A7147E434D}" dt="2023-09-18T16:26:13.060" v="15"/>
        <pc:sldMkLst>
          <pc:docMk/>
          <pc:sldMk cId="0" sldId="261"/>
        </pc:sldMkLst>
        <pc:picChg chg="add del mod">
          <ac:chgData name="jd.vera.lopez@gmail.com" userId="S::urn:spo:guest#jd.vera.lopez@gmail.com::" providerId="AD" clId="Web-{5DEEEBD2-346C-3213-2E3A-30A7147E434D}" dt="2023-09-18T16:26:09.591" v="14"/>
          <ac:picMkLst>
            <pc:docMk/>
            <pc:sldMk cId="0" sldId="261"/>
            <ac:picMk id="2" creationId="{ECE5B1DB-4ABE-09BE-775D-5988129BDEE1}"/>
          </ac:picMkLst>
        </pc:picChg>
        <pc:picChg chg="add del">
          <ac:chgData name="jd.vera.lopez@gmail.com" userId="S::urn:spo:guest#jd.vera.lopez@gmail.com::" providerId="AD" clId="Web-{5DEEEBD2-346C-3213-2E3A-30A7147E434D}" dt="2023-09-18T16:26:13.060" v="15"/>
          <ac:picMkLst>
            <pc:docMk/>
            <pc:sldMk cId="0" sldId="261"/>
            <ac:picMk id="5" creationId="{EF5EFD23-CFFD-38B2-E285-5EDCF86262E5}"/>
          </ac:picMkLst>
        </pc:picChg>
      </pc:sldChg>
    </pc:docChg>
  </pc:docChgLst>
  <pc:docChgLst>
    <pc:chgData name="CAMPOS ZAMORA, Melissa" userId="4328921f-4451-4773-bb83-445ac24bfedf" providerId="ADAL" clId="{F171193D-E219-EA43-807F-E5D2A75E1ABD}"/>
    <pc:docChg chg="undo custSel addSld delSld modSld sldOrd">
      <pc:chgData name="CAMPOS ZAMORA, Melissa" userId="4328921f-4451-4773-bb83-445ac24bfedf" providerId="ADAL" clId="{F171193D-E219-EA43-807F-E5D2A75E1ABD}" dt="2023-01-30T22:06:05.136" v="50" actId="2696"/>
      <pc:docMkLst>
        <pc:docMk/>
      </pc:docMkLst>
      <pc:sldChg chg="del">
        <pc:chgData name="CAMPOS ZAMORA, Melissa" userId="4328921f-4451-4773-bb83-445ac24bfedf" providerId="ADAL" clId="{F171193D-E219-EA43-807F-E5D2A75E1ABD}" dt="2023-01-30T22:06:05.136" v="50" actId="2696"/>
        <pc:sldMkLst>
          <pc:docMk/>
          <pc:sldMk cId="0" sldId="256"/>
        </pc:sldMkLst>
      </pc:sldChg>
      <pc:sldChg chg="modSp mod">
        <pc:chgData name="CAMPOS ZAMORA, Melissa" userId="4328921f-4451-4773-bb83-445ac24bfedf" providerId="ADAL" clId="{F171193D-E219-EA43-807F-E5D2A75E1ABD}" dt="2023-01-23T17:47:08.646" v="1" actId="27636"/>
        <pc:sldMkLst>
          <pc:docMk/>
          <pc:sldMk cId="0" sldId="259"/>
        </pc:sldMkLst>
        <pc:spChg chg="mod">
          <ac:chgData name="CAMPOS ZAMORA, Melissa" userId="4328921f-4451-4773-bb83-445ac24bfedf" providerId="ADAL" clId="{F171193D-E219-EA43-807F-E5D2A75E1ABD}" dt="2023-01-23T17:47:08.646" v="1" actId="27636"/>
          <ac:spMkLst>
            <pc:docMk/>
            <pc:sldMk cId="0" sldId="259"/>
            <ac:spMk id="106" creationId="{00000000-0000-0000-0000-000000000000}"/>
          </ac:spMkLst>
        </pc:spChg>
      </pc:sldChg>
      <pc:sldChg chg="add del ord">
        <pc:chgData name="CAMPOS ZAMORA, Melissa" userId="4328921f-4451-4773-bb83-445ac24bfedf" providerId="ADAL" clId="{F171193D-E219-EA43-807F-E5D2A75E1ABD}" dt="2023-01-30T22:05:43.842" v="7" actId="20578"/>
        <pc:sldMkLst>
          <pc:docMk/>
          <pc:sldMk cId="3150687905" sldId="290"/>
        </pc:sldMkLst>
      </pc:sldChg>
      <pc:sldChg chg="modSp add del mod ord">
        <pc:chgData name="CAMPOS ZAMORA, Melissa" userId="4328921f-4451-4773-bb83-445ac24bfedf" providerId="ADAL" clId="{F171193D-E219-EA43-807F-E5D2A75E1ABD}" dt="2023-01-30T22:06:03.407" v="49" actId="20577"/>
        <pc:sldMkLst>
          <pc:docMk/>
          <pc:sldMk cId="4100555252" sldId="293"/>
        </pc:sldMkLst>
        <pc:spChg chg="mod">
          <ac:chgData name="CAMPOS ZAMORA, Melissa" userId="4328921f-4451-4773-bb83-445ac24bfedf" providerId="ADAL" clId="{F171193D-E219-EA43-807F-E5D2A75E1ABD}" dt="2023-01-30T22:06:03.407" v="49" actId="20577"/>
          <ac:spMkLst>
            <pc:docMk/>
            <pc:sldMk cId="4100555252" sldId="293"/>
            <ac:spMk id="4" creationId="{A8EBD582-E737-6846-86C8-870D9A86981E}"/>
          </ac:spMkLst>
        </pc:spChg>
      </pc:sldChg>
    </pc:docChg>
  </pc:docChgLst>
  <pc:docChgLst>
    <pc:chgData name="jd.vera.lopez@gmail.com" userId="S::urn:spo:guest#jd.vera.lopez@gmail.com::" providerId="AD" clId="Web-{75AB3E06-169D-1051-89E0-1A8F2CF1F8EE}"/>
    <pc:docChg chg="addSld delSld modSld sldOrd">
      <pc:chgData name="jd.vera.lopez@gmail.com" userId="S::urn:spo:guest#jd.vera.lopez@gmail.com::" providerId="AD" clId="Web-{75AB3E06-169D-1051-89E0-1A8F2CF1F8EE}" dt="2023-09-17T05:17:30.442" v="216" actId="14100"/>
      <pc:docMkLst>
        <pc:docMk/>
      </pc:docMkLst>
      <pc:sldChg chg="addSp delSp modSp">
        <pc:chgData name="jd.vera.lopez@gmail.com" userId="S::urn:spo:guest#jd.vera.lopez@gmail.com::" providerId="AD" clId="Web-{75AB3E06-169D-1051-89E0-1A8F2CF1F8EE}" dt="2023-09-17T04:41:37.787" v="22" actId="1076"/>
        <pc:sldMkLst>
          <pc:docMk/>
          <pc:sldMk cId="0" sldId="258"/>
        </pc:sldMkLst>
        <pc:picChg chg="add del">
          <ac:chgData name="jd.vera.lopez@gmail.com" userId="S::urn:spo:guest#jd.vera.lopez@gmail.com::" providerId="AD" clId="Web-{75AB3E06-169D-1051-89E0-1A8F2CF1F8EE}" dt="2023-09-17T04:41:19.130" v="16"/>
          <ac:picMkLst>
            <pc:docMk/>
            <pc:sldMk cId="0" sldId="258"/>
            <ac:picMk id="2" creationId="{15411E4A-D714-DF49-3B94-32FEC76C5957}"/>
          </ac:picMkLst>
        </pc:picChg>
        <pc:picChg chg="add del mod">
          <ac:chgData name="jd.vera.lopez@gmail.com" userId="S::urn:spo:guest#jd.vera.lopez@gmail.com::" providerId="AD" clId="Web-{75AB3E06-169D-1051-89E0-1A8F2CF1F8EE}" dt="2023-09-17T04:39:11.427" v="6"/>
          <ac:picMkLst>
            <pc:docMk/>
            <pc:sldMk cId="0" sldId="258"/>
            <ac:picMk id="3" creationId="{0B457756-9C85-D356-BEC1-3D6260385414}"/>
          </ac:picMkLst>
        </pc:picChg>
        <pc:picChg chg="add del mod">
          <ac:chgData name="jd.vera.lopez@gmail.com" userId="S::urn:spo:guest#jd.vera.lopez@gmail.com::" providerId="AD" clId="Web-{75AB3E06-169D-1051-89E0-1A8F2CF1F8EE}" dt="2023-09-17T04:40:59.904" v="11"/>
          <ac:picMkLst>
            <pc:docMk/>
            <pc:sldMk cId="0" sldId="258"/>
            <ac:picMk id="4" creationId="{3CB481F0-2E09-F76D-512A-E745BBF7007C}"/>
          </ac:picMkLst>
        </pc:picChg>
        <pc:picChg chg="add mod">
          <ac:chgData name="jd.vera.lopez@gmail.com" userId="S::urn:spo:guest#jd.vera.lopez@gmail.com::" providerId="AD" clId="Web-{75AB3E06-169D-1051-89E0-1A8F2CF1F8EE}" dt="2023-09-17T04:41:37.787" v="22" actId="1076"/>
          <ac:picMkLst>
            <pc:docMk/>
            <pc:sldMk cId="0" sldId="258"/>
            <ac:picMk id="5" creationId="{75EAE27A-1334-CB27-4328-090138BDF820}"/>
          </ac:picMkLst>
        </pc:picChg>
      </pc:sldChg>
      <pc:sldChg chg="addSp delSp modSp">
        <pc:chgData name="jd.vera.lopez@gmail.com" userId="S::urn:spo:guest#jd.vera.lopez@gmail.com::" providerId="AD" clId="Web-{75AB3E06-169D-1051-89E0-1A8F2CF1F8EE}" dt="2023-09-17T04:42:53.418" v="28" actId="14100"/>
        <pc:sldMkLst>
          <pc:docMk/>
          <pc:sldMk cId="0" sldId="259"/>
        </pc:sldMkLst>
        <pc:picChg chg="del">
          <ac:chgData name="jd.vera.lopez@gmail.com" userId="S::urn:spo:guest#jd.vera.lopez@gmail.com::" providerId="AD" clId="Web-{75AB3E06-169D-1051-89E0-1A8F2CF1F8EE}" dt="2023-09-17T04:42:43.230" v="23"/>
          <ac:picMkLst>
            <pc:docMk/>
            <pc:sldMk cId="0" sldId="259"/>
            <ac:picMk id="2" creationId="{1B2290CB-C7D2-60EA-99EB-68450F7D8A83}"/>
          </ac:picMkLst>
        </pc:picChg>
        <pc:picChg chg="add mod">
          <ac:chgData name="jd.vera.lopez@gmail.com" userId="S::urn:spo:guest#jd.vera.lopez@gmail.com::" providerId="AD" clId="Web-{75AB3E06-169D-1051-89E0-1A8F2CF1F8EE}" dt="2023-09-17T04:42:53.418" v="28" actId="14100"/>
          <ac:picMkLst>
            <pc:docMk/>
            <pc:sldMk cId="0" sldId="259"/>
            <ac:picMk id="3" creationId="{FB5C7B80-329A-F54A-5C62-56E9CCF225C7}"/>
          </ac:picMkLst>
        </pc:picChg>
      </pc:sldChg>
      <pc:sldChg chg="addSp delSp modSp">
        <pc:chgData name="jd.vera.lopez@gmail.com" userId="S::urn:spo:guest#jd.vera.lopez@gmail.com::" providerId="AD" clId="Web-{75AB3E06-169D-1051-89E0-1A8F2CF1F8EE}" dt="2023-09-17T04:49:26.168" v="36" actId="14100"/>
        <pc:sldMkLst>
          <pc:docMk/>
          <pc:sldMk cId="0" sldId="260"/>
        </pc:sldMkLst>
        <pc:picChg chg="del">
          <ac:chgData name="jd.vera.lopez@gmail.com" userId="S::urn:spo:guest#jd.vera.lopez@gmail.com::" providerId="AD" clId="Web-{75AB3E06-169D-1051-89E0-1A8F2CF1F8EE}" dt="2023-09-17T04:49:05.354" v="29"/>
          <ac:picMkLst>
            <pc:docMk/>
            <pc:sldMk cId="0" sldId="260"/>
            <ac:picMk id="2" creationId="{ACC6DB1F-8AB7-9D9B-D9AE-9D1E94ABDFED}"/>
          </ac:picMkLst>
        </pc:picChg>
        <pc:picChg chg="add mod">
          <ac:chgData name="jd.vera.lopez@gmail.com" userId="S::urn:spo:guest#jd.vera.lopez@gmail.com::" providerId="AD" clId="Web-{75AB3E06-169D-1051-89E0-1A8F2CF1F8EE}" dt="2023-09-17T04:49:26.168" v="36" actId="14100"/>
          <ac:picMkLst>
            <pc:docMk/>
            <pc:sldMk cId="0" sldId="260"/>
            <ac:picMk id="3" creationId="{451AC74E-2C86-8D61-52F7-7C4D463061D1}"/>
          </ac:picMkLst>
        </pc:picChg>
      </pc:sldChg>
      <pc:sldChg chg="addSp delSp modSp">
        <pc:chgData name="jd.vera.lopez@gmail.com" userId="S::urn:spo:guest#jd.vera.lopez@gmail.com::" providerId="AD" clId="Web-{75AB3E06-169D-1051-89E0-1A8F2CF1F8EE}" dt="2023-09-17T04:58:25.897" v="49" actId="14100"/>
        <pc:sldMkLst>
          <pc:docMk/>
          <pc:sldMk cId="0" sldId="261"/>
        </pc:sldMkLst>
        <pc:picChg chg="add del mod">
          <ac:chgData name="jd.vera.lopez@gmail.com" userId="S::urn:spo:guest#jd.vera.lopez@gmail.com::" providerId="AD" clId="Web-{75AB3E06-169D-1051-89E0-1A8F2CF1F8EE}" dt="2023-09-17T04:58:09.114" v="44"/>
          <ac:picMkLst>
            <pc:docMk/>
            <pc:sldMk cId="0" sldId="261"/>
            <ac:picMk id="2" creationId="{BE5683DA-0B67-1673-B720-4474E3698A82}"/>
          </ac:picMkLst>
        </pc:picChg>
        <pc:picChg chg="add del mod">
          <ac:chgData name="jd.vera.lopez@gmail.com" userId="S::urn:spo:guest#jd.vera.lopez@gmail.com::" providerId="AD" clId="Web-{75AB3E06-169D-1051-89E0-1A8F2CF1F8EE}" dt="2023-09-17T04:51:17.308" v="41"/>
          <ac:picMkLst>
            <pc:docMk/>
            <pc:sldMk cId="0" sldId="261"/>
            <ac:picMk id="4" creationId="{2CFE1C5D-907F-6C09-37E1-62C950E10D43}"/>
          </ac:picMkLst>
        </pc:picChg>
        <pc:picChg chg="add mod">
          <ac:chgData name="jd.vera.lopez@gmail.com" userId="S::urn:spo:guest#jd.vera.lopez@gmail.com::" providerId="AD" clId="Web-{75AB3E06-169D-1051-89E0-1A8F2CF1F8EE}" dt="2023-09-17T04:58:25.897" v="49" actId="14100"/>
          <ac:picMkLst>
            <pc:docMk/>
            <pc:sldMk cId="0" sldId="261"/>
            <ac:picMk id="5" creationId="{EF5EFD23-CFFD-38B2-E285-5EDCF86262E5}"/>
          </ac:picMkLst>
        </pc:picChg>
      </pc:sldChg>
      <pc:sldChg chg="modSp ord">
        <pc:chgData name="jd.vera.lopez@gmail.com" userId="S::urn:spo:guest#jd.vera.lopez@gmail.com::" providerId="AD" clId="Web-{75AB3E06-169D-1051-89E0-1A8F2CF1F8EE}" dt="2023-09-17T05:04:37.400" v="90" actId="20577"/>
        <pc:sldMkLst>
          <pc:docMk/>
          <pc:sldMk cId="0" sldId="268"/>
        </pc:sldMkLst>
        <pc:spChg chg="mod">
          <ac:chgData name="jd.vera.lopez@gmail.com" userId="S::urn:spo:guest#jd.vera.lopez@gmail.com::" providerId="AD" clId="Web-{75AB3E06-169D-1051-89E0-1A8F2CF1F8EE}" dt="2023-09-17T05:04:37.400" v="90" actId="20577"/>
          <ac:spMkLst>
            <pc:docMk/>
            <pc:sldMk cId="0" sldId="268"/>
            <ac:spMk id="160" creationId="{00000000-0000-0000-0000-000000000000}"/>
          </ac:spMkLst>
        </pc:spChg>
      </pc:sldChg>
      <pc:sldChg chg="modSp ord">
        <pc:chgData name="jd.vera.lopez@gmail.com" userId="S::urn:spo:guest#jd.vera.lopez@gmail.com::" providerId="AD" clId="Web-{75AB3E06-169D-1051-89E0-1A8F2CF1F8EE}" dt="2023-09-17T05:04:07.241" v="83" actId="20577"/>
        <pc:sldMkLst>
          <pc:docMk/>
          <pc:sldMk cId="0" sldId="269"/>
        </pc:sldMkLst>
        <pc:spChg chg="mod">
          <ac:chgData name="jd.vera.lopez@gmail.com" userId="S::urn:spo:guest#jd.vera.lopez@gmail.com::" providerId="AD" clId="Web-{75AB3E06-169D-1051-89E0-1A8F2CF1F8EE}" dt="2023-09-17T05:04:07.241" v="83" actId="20577"/>
          <ac:spMkLst>
            <pc:docMk/>
            <pc:sldMk cId="0" sldId="269"/>
            <ac:spMk id="166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08:04.775" v="160" actId="20577"/>
        <pc:sldMkLst>
          <pc:docMk/>
          <pc:sldMk cId="0" sldId="270"/>
        </pc:sldMkLst>
        <pc:spChg chg="mod">
          <ac:chgData name="jd.vera.lopez@gmail.com" userId="S::urn:spo:guest#jd.vera.lopez@gmail.com::" providerId="AD" clId="Web-{75AB3E06-169D-1051-89E0-1A8F2CF1F8EE}" dt="2023-09-17T05:08:04.775" v="160" actId="20577"/>
          <ac:spMkLst>
            <pc:docMk/>
            <pc:sldMk cId="0" sldId="270"/>
            <ac:spMk id="172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1:22.109" v="166" actId="20577"/>
        <pc:sldMkLst>
          <pc:docMk/>
          <pc:sldMk cId="0" sldId="274"/>
        </pc:sldMkLst>
        <pc:spChg chg="mod">
          <ac:chgData name="jd.vera.lopez@gmail.com" userId="S::urn:spo:guest#jd.vera.lopez@gmail.com::" providerId="AD" clId="Web-{75AB3E06-169D-1051-89E0-1A8F2CF1F8EE}" dt="2023-09-17T05:11:22.109" v="166" actId="20577"/>
          <ac:spMkLst>
            <pc:docMk/>
            <pc:sldMk cId="0" sldId="274"/>
            <ac:spMk id="196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4:27.296" v="204" actId="20577"/>
        <pc:sldMkLst>
          <pc:docMk/>
          <pc:sldMk cId="0" sldId="277"/>
        </pc:sldMkLst>
        <pc:spChg chg="mod">
          <ac:chgData name="jd.vera.lopez@gmail.com" userId="S::urn:spo:guest#jd.vera.lopez@gmail.com::" providerId="AD" clId="Web-{75AB3E06-169D-1051-89E0-1A8F2CF1F8EE}" dt="2023-09-17T05:14:27.296" v="204" actId="20577"/>
          <ac:spMkLst>
            <pc:docMk/>
            <pc:sldMk cId="0" sldId="277"/>
            <ac:spMk id="214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6:01.100" v="207" actId="20577"/>
        <pc:sldMkLst>
          <pc:docMk/>
          <pc:sldMk cId="0" sldId="278"/>
        </pc:sldMkLst>
        <pc:spChg chg="mod">
          <ac:chgData name="jd.vera.lopez@gmail.com" userId="S::urn:spo:guest#jd.vera.lopez@gmail.com::" providerId="AD" clId="Web-{75AB3E06-169D-1051-89E0-1A8F2CF1F8EE}" dt="2023-09-17T05:16:01.100" v="207" actId="20577"/>
          <ac:spMkLst>
            <pc:docMk/>
            <pc:sldMk cId="0" sldId="278"/>
            <ac:spMk id="220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6:37.353" v="214" actId="20577"/>
        <pc:sldMkLst>
          <pc:docMk/>
          <pc:sldMk cId="0" sldId="281"/>
        </pc:sldMkLst>
        <pc:spChg chg="mod">
          <ac:chgData name="jd.vera.lopez@gmail.com" userId="S::urn:spo:guest#jd.vera.lopez@gmail.com::" providerId="AD" clId="Web-{75AB3E06-169D-1051-89E0-1A8F2CF1F8EE}" dt="2023-09-17T05:16:37.353" v="214" actId="20577"/>
          <ac:spMkLst>
            <pc:docMk/>
            <pc:sldMk cId="0" sldId="281"/>
            <ac:spMk id="238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09:02.248" v="164" actId="20577"/>
        <pc:sldMkLst>
          <pc:docMk/>
          <pc:sldMk cId="3223675984" sldId="285"/>
        </pc:sldMkLst>
        <pc:spChg chg="mod">
          <ac:chgData name="jd.vera.lopez@gmail.com" userId="S::urn:spo:guest#jd.vera.lopez@gmail.com::" providerId="AD" clId="Web-{75AB3E06-169D-1051-89E0-1A8F2CF1F8EE}" dt="2023-09-17T05:09:02.248" v="164" actId="20577"/>
          <ac:spMkLst>
            <pc:docMk/>
            <pc:sldMk cId="3223675984" sldId="285"/>
            <ac:spMk id="172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1:25.265" v="169" actId="20577"/>
        <pc:sldMkLst>
          <pc:docMk/>
          <pc:sldMk cId="689008698" sldId="286"/>
        </pc:sldMkLst>
        <pc:spChg chg="mod">
          <ac:chgData name="jd.vera.lopez@gmail.com" userId="S::urn:spo:guest#jd.vera.lopez@gmail.com::" providerId="AD" clId="Web-{75AB3E06-169D-1051-89E0-1A8F2CF1F8EE}" dt="2023-09-17T05:11:25.265" v="169" actId="20577"/>
          <ac:spMkLst>
            <pc:docMk/>
            <pc:sldMk cId="689008698" sldId="286"/>
            <ac:spMk id="196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4:03.888" v="202" actId="20577"/>
        <pc:sldMkLst>
          <pc:docMk/>
          <pc:sldMk cId="2255664573" sldId="287"/>
        </pc:sldMkLst>
        <pc:spChg chg="mod">
          <ac:chgData name="jd.vera.lopez@gmail.com" userId="S::urn:spo:guest#jd.vera.lopez@gmail.com::" providerId="AD" clId="Web-{75AB3E06-169D-1051-89E0-1A8F2CF1F8EE}" dt="2023-09-17T05:14:03.888" v="202" actId="20577"/>
          <ac:spMkLst>
            <pc:docMk/>
            <pc:sldMk cId="2255664573" sldId="287"/>
            <ac:spMk id="184" creationId="{00000000-0000-0000-0000-000000000000}"/>
          </ac:spMkLst>
        </pc:spChg>
      </pc:sldChg>
      <pc:sldChg chg="modSp">
        <pc:chgData name="jd.vera.lopez@gmail.com" userId="S::urn:spo:guest#jd.vera.lopez@gmail.com::" providerId="AD" clId="Web-{75AB3E06-169D-1051-89E0-1A8F2CF1F8EE}" dt="2023-09-17T05:17:30.442" v="216" actId="14100"/>
        <pc:sldMkLst>
          <pc:docMk/>
          <pc:sldMk cId="4278964871" sldId="289"/>
        </pc:sldMkLst>
        <pc:spChg chg="mod">
          <ac:chgData name="jd.vera.lopez@gmail.com" userId="S::urn:spo:guest#jd.vera.lopez@gmail.com::" providerId="AD" clId="Web-{75AB3E06-169D-1051-89E0-1A8F2CF1F8EE}" dt="2023-09-17T05:17:30.442" v="216" actId="14100"/>
          <ac:spMkLst>
            <pc:docMk/>
            <pc:sldMk cId="4278964871" sldId="289"/>
            <ac:spMk id="184" creationId="{00000000-0000-0000-0000-000000000000}"/>
          </ac:spMkLst>
        </pc:spChg>
      </pc:sldChg>
      <pc:sldChg chg="add del replId">
        <pc:chgData name="jd.vera.lopez@gmail.com" userId="S::urn:spo:guest#jd.vera.lopez@gmail.com::" providerId="AD" clId="Web-{75AB3E06-169D-1051-89E0-1A8F2CF1F8EE}" dt="2023-09-17T04:41:13.489" v="14"/>
        <pc:sldMkLst>
          <pc:docMk/>
          <pc:sldMk cId="2575900093" sldId="302"/>
        </pc:sldMkLst>
      </pc:sldChg>
    </pc:docChg>
  </pc:docChgLst>
  <pc:docChgLst>
    <pc:chgData name="CAMPOS ZAMORA, Melissa" userId="4328921f-4451-4773-bb83-445ac24bfedf" providerId="ADAL" clId="{802B3760-B09F-D94D-B5DF-F79BDA9E4232}"/>
    <pc:docChg chg="undo custSel addSld delSld modSld delMainMaster modMainMaster">
      <pc:chgData name="CAMPOS ZAMORA, Melissa" userId="4328921f-4451-4773-bb83-445ac24bfedf" providerId="ADAL" clId="{802B3760-B09F-D94D-B5DF-F79BDA9E4232}" dt="2023-03-01T15:30:20.700" v="179" actId="2696"/>
      <pc:docMkLst>
        <pc:docMk/>
      </pc:docMkLst>
      <pc:sldChg chg="modSp mod modClrScheme chgLayout">
        <pc:chgData name="CAMPOS ZAMORA, Melissa" userId="4328921f-4451-4773-bb83-445ac24bfedf" providerId="ADAL" clId="{802B3760-B09F-D94D-B5DF-F79BDA9E4232}" dt="2023-03-01T15:19:05.102" v="9" actId="2711"/>
        <pc:sldMkLst>
          <pc:docMk/>
          <pc:sldMk cId="0" sldId="257"/>
        </pc:sldMkLst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57"/>
            <ac:spMk id="9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19:05.102" v="9" actId="2711"/>
          <ac:spMkLst>
            <pc:docMk/>
            <pc:sldMk cId="0" sldId="257"/>
            <ac:spMk id="94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18:15.738" v="2" actId="700"/>
        <pc:sldMkLst>
          <pc:docMk/>
          <pc:sldMk cId="0" sldId="258"/>
        </pc:sldMkLst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58"/>
            <ac:spMk id="99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58"/>
            <ac:spMk id="100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18:15.792" v="3" actId="27636"/>
        <pc:sldMkLst>
          <pc:docMk/>
          <pc:sldMk cId="0" sldId="259"/>
        </pc:sldMkLst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59"/>
            <ac:spMk id="105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18:15.792" v="3" actId="27636"/>
          <ac:spMkLst>
            <pc:docMk/>
            <pc:sldMk cId="0" sldId="259"/>
            <ac:spMk id="106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19:34.518" v="15" actId="313"/>
        <pc:sldMkLst>
          <pc:docMk/>
          <pc:sldMk cId="0" sldId="260"/>
        </pc:sldMkLst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60"/>
            <ac:spMk id="111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19:34.518" v="15" actId="313"/>
          <ac:spMkLst>
            <pc:docMk/>
            <pc:sldMk cId="0" sldId="260"/>
            <ac:spMk id="112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0:10.675" v="26" actId="403"/>
        <pc:sldMkLst>
          <pc:docMk/>
          <pc:sldMk cId="0" sldId="261"/>
        </pc:sldMkLst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61"/>
            <ac:spMk id="117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0:10.675" v="26" actId="403"/>
          <ac:spMkLst>
            <pc:docMk/>
            <pc:sldMk cId="0" sldId="261"/>
            <ac:spMk id="118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0:33.737" v="38" actId="1076"/>
        <pc:sldMkLst>
          <pc:docMk/>
          <pc:sldMk cId="0" sldId="262"/>
        </pc:sldMkLst>
        <pc:spChg chg="mod ord">
          <ac:chgData name="CAMPOS ZAMORA, Melissa" userId="4328921f-4451-4773-bb83-445ac24bfedf" providerId="ADAL" clId="{802B3760-B09F-D94D-B5DF-F79BDA9E4232}" dt="2023-03-01T15:18:15.738" v="2" actId="700"/>
          <ac:spMkLst>
            <pc:docMk/>
            <pc:sldMk cId="0" sldId="262"/>
            <ac:spMk id="12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0:33.737" v="38" actId="1076"/>
          <ac:spMkLst>
            <pc:docMk/>
            <pc:sldMk cId="0" sldId="262"/>
            <ac:spMk id="124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18:34.156" v="5" actId="700"/>
        <pc:sldMkLst>
          <pc:docMk/>
          <pc:sldMk cId="0" sldId="263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3"/>
            <ac:spMk id="129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3"/>
            <ac:spMk id="130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0:47.804" v="39" actId="1076"/>
        <pc:sldMkLst>
          <pc:docMk/>
          <pc:sldMk cId="0" sldId="264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4"/>
            <ac:spMk id="135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0:47.804" v="39" actId="1076"/>
          <ac:spMkLst>
            <pc:docMk/>
            <pc:sldMk cId="0" sldId="264"/>
            <ac:spMk id="136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1:14.348" v="58" actId="1076"/>
        <pc:sldMkLst>
          <pc:docMk/>
          <pc:sldMk cId="0" sldId="265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5"/>
            <ac:spMk id="141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1:14.348" v="58" actId="1076"/>
          <ac:spMkLst>
            <pc:docMk/>
            <pc:sldMk cId="0" sldId="265"/>
            <ac:spMk id="142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7:17.864" v="64" actId="790"/>
        <pc:sldMkLst>
          <pc:docMk/>
          <pc:sldMk cId="0" sldId="266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6"/>
            <ac:spMk id="147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7:17.864" v="64" actId="790"/>
          <ac:spMkLst>
            <pc:docMk/>
            <pc:sldMk cId="0" sldId="266"/>
            <ac:spMk id="148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7:28.372" v="74" actId="20577"/>
        <pc:sldMkLst>
          <pc:docMk/>
          <pc:sldMk cId="0" sldId="267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7"/>
            <ac:spMk id="15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7:28.372" v="74" actId="20577"/>
          <ac:spMkLst>
            <pc:docMk/>
            <pc:sldMk cId="0" sldId="267"/>
            <ac:spMk id="154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8:21.864" v="105" actId="27636"/>
        <pc:sldMkLst>
          <pc:docMk/>
          <pc:sldMk cId="0" sldId="268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8"/>
            <ac:spMk id="159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8:21.864" v="105" actId="27636"/>
          <ac:spMkLst>
            <pc:docMk/>
            <pc:sldMk cId="0" sldId="268"/>
            <ac:spMk id="160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8:32.756" v="113" actId="27636"/>
        <pc:sldMkLst>
          <pc:docMk/>
          <pc:sldMk cId="0" sldId="269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69"/>
            <ac:spMk id="165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8:32.756" v="113" actId="27636"/>
          <ac:spMkLst>
            <pc:docMk/>
            <pc:sldMk cId="0" sldId="269"/>
            <ac:spMk id="166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8:46.140" v="120" actId="790"/>
        <pc:sldMkLst>
          <pc:docMk/>
          <pc:sldMk cId="0" sldId="270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70"/>
            <ac:spMk id="171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8:46.140" v="120" actId="790"/>
          <ac:spMkLst>
            <pc:docMk/>
            <pc:sldMk cId="0" sldId="270"/>
            <ac:spMk id="172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8:58.168" v="131" actId="403"/>
        <pc:sldMkLst>
          <pc:docMk/>
          <pc:sldMk cId="0" sldId="272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72"/>
            <ac:spMk id="18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8:58.168" v="131" actId="403"/>
          <ac:spMkLst>
            <pc:docMk/>
            <pc:sldMk cId="0" sldId="272"/>
            <ac:spMk id="184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9:14.575" v="146" actId="27636"/>
        <pc:sldMkLst>
          <pc:docMk/>
          <pc:sldMk cId="0" sldId="274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74"/>
            <ac:spMk id="195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9:14.575" v="146" actId="27636"/>
          <ac:spMkLst>
            <pc:docMk/>
            <pc:sldMk cId="0" sldId="274"/>
            <ac:spMk id="196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9:49.412" v="155" actId="403"/>
        <pc:sldMkLst>
          <pc:docMk/>
          <pc:sldMk cId="0" sldId="277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77"/>
            <ac:spMk id="21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9:49.412" v="155" actId="403"/>
          <ac:spMkLst>
            <pc:docMk/>
            <pc:sldMk cId="0" sldId="277"/>
            <ac:spMk id="214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9:57.760" v="157" actId="1076"/>
        <pc:sldMkLst>
          <pc:docMk/>
          <pc:sldMk cId="0" sldId="278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78"/>
            <ac:spMk id="219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9:57.760" v="157" actId="1076"/>
          <ac:spMkLst>
            <pc:docMk/>
            <pc:sldMk cId="0" sldId="278"/>
            <ac:spMk id="220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30:13.230" v="165" actId="255"/>
        <pc:sldMkLst>
          <pc:docMk/>
          <pc:sldMk cId="0" sldId="281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0" sldId="281"/>
            <ac:spMk id="237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30:13.230" v="165" actId="255"/>
          <ac:spMkLst>
            <pc:docMk/>
            <pc:sldMk cId="0" sldId="281"/>
            <ac:spMk id="238" creationId="{00000000-0000-0000-0000-000000000000}"/>
          </ac:spMkLst>
        </pc:spChg>
      </pc:sldChg>
      <pc:sldChg chg="del">
        <pc:chgData name="CAMPOS ZAMORA, Melissa" userId="4328921f-4451-4773-bb83-445ac24bfedf" providerId="ADAL" clId="{802B3760-B09F-D94D-B5DF-F79BDA9E4232}" dt="2023-03-01T15:30:20.686" v="167" actId="2696"/>
        <pc:sldMkLst>
          <pc:docMk/>
          <pc:sldMk cId="0" sldId="282"/>
        </pc:sldMkLst>
      </pc:sldChg>
      <pc:sldChg chg="add">
        <pc:chgData name="CAMPOS ZAMORA, Melissa" userId="4328921f-4451-4773-bb83-445ac24bfedf" providerId="ADAL" clId="{802B3760-B09F-D94D-B5DF-F79BDA9E4232}" dt="2023-03-01T15:30:18.839" v="166"/>
        <pc:sldMkLst>
          <pc:docMk/>
          <pc:sldMk cId="1203235686" sldId="283"/>
        </pc:sldMkLst>
      </pc:sldChg>
      <pc:sldChg chg="modSp mod modClrScheme chgLayout">
        <pc:chgData name="CAMPOS ZAMORA, Melissa" userId="4328921f-4451-4773-bb83-445ac24bfedf" providerId="ADAL" clId="{802B3760-B09F-D94D-B5DF-F79BDA9E4232}" dt="2023-03-01T15:29:22.484" v="148" actId="1076"/>
        <pc:sldMkLst>
          <pc:docMk/>
          <pc:sldMk cId="1282871133" sldId="284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1282871133" sldId="284"/>
            <ac:spMk id="171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9:22.484" v="148" actId="1076"/>
          <ac:spMkLst>
            <pc:docMk/>
            <pc:sldMk cId="1282871133" sldId="284"/>
            <ac:spMk id="172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8:51.484" v="126" actId="27636"/>
        <pc:sldMkLst>
          <pc:docMk/>
          <pc:sldMk cId="3223675984" sldId="285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3223675984" sldId="285"/>
            <ac:spMk id="171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8:51.484" v="126" actId="27636"/>
          <ac:spMkLst>
            <pc:docMk/>
            <pc:sldMk cId="3223675984" sldId="285"/>
            <ac:spMk id="172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9:35.584" v="149" actId="255"/>
        <pc:sldMkLst>
          <pc:docMk/>
          <pc:sldMk cId="689008698" sldId="286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689008698" sldId="286"/>
            <ac:spMk id="195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9:35.584" v="149" actId="255"/>
          <ac:spMkLst>
            <pc:docMk/>
            <pc:sldMk cId="689008698" sldId="286"/>
            <ac:spMk id="196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29:43.795" v="150" actId="255"/>
        <pc:sldMkLst>
          <pc:docMk/>
          <pc:sldMk cId="2255664573" sldId="287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2255664573" sldId="287"/>
            <ac:spMk id="18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29:43.795" v="150" actId="255"/>
          <ac:spMkLst>
            <pc:docMk/>
            <pc:sldMk cId="2255664573" sldId="287"/>
            <ac:spMk id="184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30:04.381" v="159" actId="1076"/>
        <pc:sldMkLst>
          <pc:docMk/>
          <pc:sldMk cId="4277671513" sldId="288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4277671513" sldId="288"/>
            <ac:spMk id="219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30:04.381" v="159" actId="1076"/>
          <ac:spMkLst>
            <pc:docMk/>
            <pc:sldMk cId="4277671513" sldId="288"/>
            <ac:spMk id="220" creationId="{00000000-0000-0000-0000-000000000000}"/>
          </ac:spMkLst>
        </pc:spChg>
      </pc:sldChg>
      <pc:sldChg chg="modSp mod modClrScheme chgLayout">
        <pc:chgData name="CAMPOS ZAMORA, Melissa" userId="4328921f-4451-4773-bb83-445ac24bfedf" providerId="ADAL" clId="{802B3760-B09F-D94D-B5DF-F79BDA9E4232}" dt="2023-03-01T15:30:09.216" v="164" actId="403"/>
        <pc:sldMkLst>
          <pc:docMk/>
          <pc:sldMk cId="4278964871" sldId="289"/>
        </pc:sldMkLst>
        <pc:spChg chg="mod ord">
          <ac:chgData name="CAMPOS ZAMORA, Melissa" userId="4328921f-4451-4773-bb83-445ac24bfedf" providerId="ADAL" clId="{802B3760-B09F-D94D-B5DF-F79BDA9E4232}" dt="2023-03-01T15:18:34.156" v="5" actId="700"/>
          <ac:spMkLst>
            <pc:docMk/>
            <pc:sldMk cId="4278964871" sldId="289"/>
            <ac:spMk id="183" creationId="{00000000-0000-0000-0000-000000000000}"/>
          </ac:spMkLst>
        </pc:spChg>
        <pc:spChg chg="mod ord">
          <ac:chgData name="CAMPOS ZAMORA, Melissa" userId="4328921f-4451-4773-bb83-445ac24bfedf" providerId="ADAL" clId="{802B3760-B09F-D94D-B5DF-F79BDA9E4232}" dt="2023-03-01T15:30:09.216" v="164" actId="403"/>
          <ac:spMkLst>
            <pc:docMk/>
            <pc:sldMk cId="4278964871" sldId="289"/>
            <ac:spMk id="184" creationId="{00000000-0000-0000-0000-000000000000}"/>
          </ac:spMkLst>
        </pc:spChg>
      </pc:sldChg>
      <pc:sldChg chg="del">
        <pc:chgData name="CAMPOS ZAMORA, Melissa" userId="4328921f-4451-4773-bb83-445ac24bfedf" providerId="ADAL" clId="{802B3760-B09F-D94D-B5DF-F79BDA9E4232}" dt="2023-03-01T15:17:40.521" v="1" actId="2696"/>
        <pc:sldMkLst>
          <pc:docMk/>
          <pc:sldMk cId="3150687905" sldId="290"/>
        </pc:sldMkLst>
      </pc:sldChg>
      <pc:sldMasterChg chg="del delSldLayout">
        <pc:chgData name="CAMPOS ZAMORA, Melissa" userId="4328921f-4451-4773-bb83-445ac24bfedf" providerId="ADAL" clId="{802B3760-B09F-D94D-B5DF-F79BDA9E4232}" dt="2023-03-01T15:30:20.700" v="179" actId="2696"/>
        <pc:sldMasterMkLst>
          <pc:docMk/>
          <pc:sldMasterMk cId="0" sldId="2147483648"/>
        </pc:sldMasterMkLst>
        <pc:sldLayoutChg chg="del">
          <pc:chgData name="CAMPOS ZAMORA, Melissa" userId="4328921f-4451-4773-bb83-445ac24bfedf" providerId="ADAL" clId="{802B3760-B09F-D94D-B5DF-F79BDA9E4232}" dt="2023-03-01T15:30:20.691" v="168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2" v="169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3" v="170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4" v="171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5" v="172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5" v="173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6" v="174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6" v="175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7" v="176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8" v="177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CAMPOS ZAMORA, Melissa" userId="4328921f-4451-4773-bb83-445ac24bfedf" providerId="ADAL" clId="{802B3760-B09F-D94D-B5DF-F79BDA9E4232}" dt="2023-03-01T15:30:20.698" v="178" actId="269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SldLayout">
        <pc:chgData name="CAMPOS ZAMORA, Melissa" userId="4328921f-4451-4773-bb83-445ac24bfedf" providerId="ADAL" clId="{802B3760-B09F-D94D-B5DF-F79BDA9E4232}" dt="2023-03-01T15:17:37.909" v="0" actId="478"/>
        <pc:sldMasterMkLst>
          <pc:docMk/>
          <pc:sldMasterMk cId="146353173" sldId="2147483660"/>
        </pc:sldMasterMkLst>
        <pc:sldLayoutChg chg="delSp">
          <pc:chgData name="CAMPOS ZAMORA, Melissa" userId="4328921f-4451-4773-bb83-445ac24bfedf" providerId="ADAL" clId="{802B3760-B09F-D94D-B5DF-F79BDA9E4232}" dt="2023-03-01T15:17:37.909" v="0" actId="478"/>
          <pc:sldLayoutMkLst>
            <pc:docMk/>
            <pc:sldMasterMk cId="146353173" sldId="2147483660"/>
            <pc:sldLayoutMk cId="3662372515" sldId="2147483662"/>
          </pc:sldLayoutMkLst>
          <pc:picChg chg="del">
            <ac:chgData name="CAMPOS ZAMORA, Melissa" userId="4328921f-4451-4773-bb83-445ac24bfedf" providerId="ADAL" clId="{802B3760-B09F-D94D-B5DF-F79BDA9E4232}" dt="2023-03-01T15:17:37.909" v="0" actId="478"/>
            <ac:picMkLst>
              <pc:docMk/>
              <pc:sldMasterMk cId="146353173" sldId="2147483660"/>
              <pc:sldLayoutMk cId="3662372515" sldId="2147483662"/>
              <ac:picMk id="4" creationId="{4E64A700-7DE6-A99A-F325-9982844E4593}"/>
            </ac:picMkLst>
          </pc:picChg>
        </pc:sldLayoutChg>
      </pc:sldMasterChg>
    </pc:docChg>
  </pc:docChgLst>
  <pc:docChgLst>
    <pc:chgData name="CAMPOS ZAMORA, Melissa" userId="S::mcampos@who.int::4328921f-4451-4773-bb83-445ac24bfedf" providerId="AD" clId="Web-{2ECC02D8-CB7C-1AB4-3610-56897521455F}"/>
    <pc:docChg chg="addSld delSld modSld sldOrd modMainMaster">
      <pc:chgData name="CAMPOS ZAMORA, Melissa" userId="S::mcampos@who.int::4328921f-4451-4773-bb83-445ac24bfedf" providerId="AD" clId="Web-{2ECC02D8-CB7C-1AB4-3610-56897521455F}" dt="2023-10-26T17:26:51.294" v="45" actId="1076"/>
      <pc:docMkLst>
        <pc:docMk/>
      </pc:docMkLst>
      <pc:sldChg chg="addSp delSp modSp del">
        <pc:chgData name="CAMPOS ZAMORA, Melissa" userId="S::mcampos@who.int::4328921f-4451-4773-bb83-445ac24bfedf" providerId="AD" clId="Web-{2ECC02D8-CB7C-1AB4-3610-56897521455F}" dt="2023-10-26T17:17:37.451" v="10"/>
        <pc:sldMkLst>
          <pc:docMk/>
          <pc:sldMk cId="0" sldId="270"/>
        </pc:sldMkLst>
        <pc:spChg chg="add mod">
          <ac:chgData name="CAMPOS ZAMORA, Melissa" userId="S::mcampos@who.int::4328921f-4451-4773-bb83-445ac24bfedf" providerId="AD" clId="Web-{2ECC02D8-CB7C-1AB4-3610-56897521455F}" dt="2023-10-26T17:17:22.326" v="6"/>
          <ac:spMkLst>
            <pc:docMk/>
            <pc:sldMk cId="0" sldId="270"/>
            <ac:spMk id="4" creationId="{AD386ACE-D2AB-1615-1DC3-F477258E8505}"/>
          </ac:spMkLst>
        </pc:spChg>
        <pc:spChg chg="del">
          <ac:chgData name="CAMPOS ZAMORA, Melissa" userId="S::mcampos@who.int::4328921f-4451-4773-bb83-445ac24bfedf" providerId="AD" clId="Web-{2ECC02D8-CB7C-1AB4-3610-56897521455F}" dt="2023-10-26T17:17:22.326" v="6"/>
          <ac:spMkLst>
            <pc:docMk/>
            <pc:sldMk cId="0" sldId="270"/>
            <ac:spMk id="172" creationId="{00000000-0000-0000-0000-000000000000}"/>
          </ac:spMkLst>
        </pc:spChg>
        <pc:picChg chg="del">
          <ac:chgData name="CAMPOS ZAMORA, Melissa" userId="S::mcampos@who.int::4328921f-4451-4773-bb83-445ac24bfedf" providerId="AD" clId="Web-{2ECC02D8-CB7C-1AB4-3610-56897521455F}" dt="2023-10-26T17:17:22.279" v="5"/>
          <ac:picMkLst>
            <pc:docMk/>
            <pc:sldMk cId="0" sldId="270"/>
            <ac:picMk id="2" creationId="{688248EF-0997-B193-1073-F5E5875F69E4}"/>
          </ac:picMkLst>
        </pc:picChg>
      </pc:sldChg>
      <pc:sldChg chg="del">
        <pc:chgData name="CAMPOS ZAMORA, Melissa" userId="S::mcampos@who.int::4328921f-4451-4773-bb83-445ac24bfedf" providerId="AD" clId="Web-{2ECC02D8-CB7C-1AB4-3610-56897521455F}" dt="2023-10-26T17:25:49.150" v="31"/>
        <pc:sldMkLst>
          <pc:docMk/>
          <pc:sldMk cId="1203235686" sldId="283"/>
        </pc:sldMkLst>
      </pc:sldChg>
      <pc:sldChg chg="modSp">
        <pc:chgData name="CAMPOS ZAMORA, Melissa" userId="S::mcampos@who.int::4328921f-4451-4773-bb83-445ac24bfedf" providerId="AD" clId="Web-{2ECC02D8-CB7C-1AB4-3610-56897521455F}" dt="2023-10-26T17:15:34.241" v="0" actId="1076"/>
        <pc:sldMkLst>
          <pc:docMk/>
          <pc:sldMk cId="4164665481" sldId="309"/>
        </pc:sldMkLst>
        <pc:picChg chg="mod">
          <ac:chgData name="CAMPOS ZAMORA, Melissa" userId="S::mcampos@who.int::4328921f-4451-4773-bb83-445ac24bfedf" providerId="AD" clId="Web-{2ECC02D8-CB7C-1AB4-3610-56897521455F}" dt="2023-10-26T17:15:34.241" v="0" actId="1076"/>
          <ac:picMkLst>
            <pc:docMk/>
            <pc:sldMk cId="4164665481" sldId="309"/>
            <ac:picMk id="8" creationId="{6FF8EB66-5126-34F3-897C-0B6FDF4D0544}"/>
          </ac:picMkLst>
        </pc:picChg>
      </pc:sldChg>
      <pc:sldChg chg="modSp">
        <pc:chgData name="CAMPOS ZAMORA, Melissa" userId="S::mcampos@who.int::4328921f-4451-4773-bb83-445ac24bfedf" providerId="AD" clId="Web-{2ECC02D8-CB7C-1AB4-3610-56897521455F}" dt="2023-10-26T17:15:49.992" v="2" actId="1076"/>
        <pc:sldMkLst>
          <pc:docMk/>
          <pc:sldMk cId="519594503" sldId="310"/>
        </pc:sldMkLst>
        <pc:spChg chg="mod">
          <ac:chgData name="CAMPOS ZAMORA, Melissa" userId="S::mcampos@who.int::4328921f-4451-4773-bb83-445ac24bfedf" providerId="AD" clId="Web-{2ECC02D8-CB7C-1AB4-3610-56897521455F}" dt="2023-10-26T17:15:49.992" v="2" actId="1076"/>
          <ac:spMkLst>
            <pc:docMk/>
            <pc:sldMk cId="519594503" sldId="310"/>
            <ac:spMk id="3" creationId="{71D8A91B-FEDD-A6BE-F1EF-1630188CEF9F}"/>
          </ac:spMkLst>
        </pc:spChg>
        <pc:spChg chg="mod">
          <ac:chgData name="CAMPOS ZAMORA, Melissa" userId="S::mcampos@who.int::4328921f-4451-4773-bb83-445ac24bfedf" providerId="AD" clId="Web-{2ECC02D8-CB7C-1AB4-3610-56897521455F}" dt="2023-10-26T17:15:46.461" v="1" actId="14100"/>
          <ac:spMkLst>
            <pc:docMk/>
            <pc:sldMk cId="519594503" sldId="310"/>
            <ac:spMk id="9" creationId="{F592C364-6EF9-51FE-B18D-9BF9BF0280D0}"/>
          </ac:spMkLst>
        </pc:spChg>
      </pc:sldChg>
      <pc:sldChg chg="modSp">
        <pc:chgData name="CAMPOS ZAMORA, Melissa" userId="S::mcampos@who.int::4328921f-4451-4773-bb83-445ac24bfedf" providerId="AD" clId="Web-{2ECC02D8-CB7C-1AB4-3610-56897521455F}" dt="2023-10-26T17:26:51.294" v="45" actId="1076"/>
        <pc:sldMkLst>
          <pc:docMk/>
          <pc:sldMk cId="3040439272" sldId="317"/>
        </pc:sldMkLst>
        <pc:spChg chg="mod">
          <ac:chgData name="CAMPOS ZAMORA, Melissa" userId="S::mcampos@who.int::4328921f-4451-4773-bb83-445ac24bfedf" providerId="AD" clId="Web-{2ECC02D8-CB7C-1AB4-3610-56897521455F}" dt="2023-10-26T17:26:51.294" v="45" actId="1076"/>
          <ac:spMkLst>
            <pc:docMk/>
            <pc:sldMk cId="3040439272" sldId="317"/>
            <ac:spMk id="166" creationId="{00000000-0000-0000-0000-000000000000}"/>
          </ac:spMkLst>
        </pc:spChg>
      </pc:sldChg>
      <pc:sldChg chg="addSp delSp modSp new ord">
        <pc:chgData name="CAMPOS ZAMORA, Melissa" userId="S::mcampos@who.int::4328921f-4451-4773-bb83-445ac24bfedf" providerId="AD" clId="Web-{2ECC02D8-CB7C-1AB4-3610-56897521455F}" dt="2023-10-26T17:24:21.239" v="29" actId="20577"/>
        <pc:sldMkLst>
          <pc:docMk/>
          <pc:sldMk cId="4228191230" sldId="322"/>
        </pc:sldMkLst>
        <pc:spChg chg="mod">
          <ac:chgData name="CAMPOS ZAMORA, Melissa" userId="S::mcampos@who.int::4328921f-4451-4773-bb83-445ac24bfedf" providerId="AD" clId="Web-{2ECC02D8-CB7C-1AB4-3610-56897521455F}" dt="2023-10-26T17:17:17.450" v="4" actId="20577"/>
          <ac:spMkLst>
            <pc:docMk/>
            <pc:sldMk cId="4228191230" sldId="322"/>
            <ac:spMk id="2" creationId="{F03D60D4-9EDB-BC8D-9FF6-6E97DFBC00C8}"/>
          </ac:spMkLst>
        </pc:spChg>
        <pc:spChg chg="del">
          <ac:chgData name="CAMPOS ZAMORA, Melissa" userId="S::mcampos@who.int::4328921f-4451-4773-bb83-445ac24bfedf" providerId="AD" clId="Web-{2ECC02D8-CB7C-1AB4-3610-56897521455F}" dt="2023-10-26T17:17:28.138" v="7"/>
          <ac:spMkLst>
            <pc:docMk/>
            <pc:sldMk cId="4228191230" sldId="322"/>
            <ac:spMk id="3" creationId="{0DC5B11F-D124-2469-C907-FC47D17163EB}"/>
          </ac:spMkLst>
        </pc:spChg>
        <pc:spChg chg="add mod">
          <ac:chgData name="CAMPOS ZAMORA, Melissa" userId="S::mcampos@who.int::4328921f-4451-4773-bb83-445ac24bfedf" providerId="AD" clId="Web-{2ECC02D8-CB7C-1AB4-3610-56897521455F}" dt="2023-10-26T17:24:21.239" v="29" actId="20577"/>
          <ac:spMkLst>
            <pc:docMk/>
            <pc:sldMk cId="4228191230" sldId="322"/>
            <ac:spMk id="4" creationId="{5F33189F-75B4-1DBE-57DA-0C5450A6198A}"/>
          </ac:spMkLst>
        </pc:spChg>
        <pc:spChg chg="add del">
          <ac:chgData name="CAMPOS ZAMORA, Melissa" userId="S::mcampos@who.int::4328921f-4451-4773-bb83-445ac24bfedf" providerId="AD" clId="Web-{2ECC02D8-CB7C-1AB4-3610-56897521455F}" dt="2023-10-26T17:17:40.108" v="12"/>
          <ac:spMkLst>
            <pc:docMk/>
            <pc:sldMk cId="4228191230" sldId="322"/>
            <ac:spMk id="6" creationId="{5F33189F-75B4-1DBE-57DA-0C5450A6198A}"/>
          </ac:spMkLst>
        </pc:spChg>
        <pc:picChg chg="add mod">
          <ac:chgData name="CAMPOS ZAMORA, Melissa" userId="S::mcampos@who.int::4328921f-4451-4773-bb83-445ac24bfedf" providerId="AD" clId="Web-{2ECC02D8-CB7C-1AB4-3610-56897521455F}" dt="2023-10-26T17:24:14.598" v="27" actId="1076"/>
          <ac:picMkLst>
            <pc:docMk/>
            <pc:sldMk cId="4228191230" sldId="322"/>
            <ac:picMk id="5" creationId="{B081AFDF-CA9D-CEC4-29F6-166943DCADF6}"/>
          </ac:picMkLst>
        </pc:picChg>
        <pc:picChg chg="add del">
          <ac:chgData name="CAMPOS ZAMORA, Melissa" userId="S::mcampos@who.int::4328921f-4451-4773-bb83-445ac24bfedf" providerId="AD" clId="Web-{2ECC02D8-CB7C-1AB4-3610-56897521455F}" dt="2023-10-26T17:17:41.358" v="13"/>
          <ac:picMkLst>
            <pc:docMk/>
            <pc:sldMk cId="4228191230" sldId="322"/>
            <ac:picMk id="7" creationId="{B081AFDF-CA9D-CEC4-29F6-166943DCADF6}"/>
          </ac:picMkLst>
        </pc:picChg>
      </pc:sldChg>
      <pc:sldChg chg="add">
        <pc:chgData name="CAMPOS ZAMORA, Melissa" userId="S::mcampos@who.int::4328921f-4451-4773-bb83-445ac24bfedf" providerId="AD" clId="Web-{2ECC02D8-CB7C-1AB4-3610-56897521455F}" dt="2023-10-26T17:25:42.541" v="30"/>
        <pc:sldMkLst>
          <pc:docMk/>
          <pc:sldMk cId="1791590810" sldId="323"/>
        </pc:sldMkLst>
      </pc:sldChg>
      <pc:sldMasterChg chg="addSldLayout modSldLayout">
        <pc:chgData name="CAMPOS ZAMORA, Melissa" userId="S::mcampos@who.int::4328921f-4451-4773-bb83-445ac24bfedf" providerId="AD" clId="Web-{2ECC02D8-CB7C-1AB4-3610-56897521455F}" dt="2023-10-26T17:25:42.541" v="30"/>
        <pc:sldMasterMkLst>
          <pc:docMk/>
          <pc:sldMasterMk cId="3904141389" sldId="2147483703"/>
        </pc:sldMasterMkLst>
        <pc:sldLayoutChg chg="ad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3781682167" sldId="2147483704"/>
          </pc:sldLayoutMkLst>
        </pc:sldLayoutChg>
        <pc:sldLayoutChg chg="ad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1167108053" sldId="2147483705"/>
          </pc:sldLayoutMkLst>
        </pc:sldLayoutChg>
        <pc:sldLayoutChg chg="ad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2736726227" sldId="2147483715"/>
          </pc:sldLayoutMkLst>
        </pc:sldLayoutChg>
        <pc:sldLayoutChg chg="ad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4132458193" sldId="2147483726"/>
          </pc:sldLayoutMkLst>
        </pc:sldLayoutChg>
        <pc:sldLayoutChg chg="ad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1571240799" sldId="2147483736"/>
          </pc:sldLayoutMkLst>
        </pc:sldLayoutChg>
        <pc:sldLayoutChg chg="replI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2593145342" sldId="2147483738"/>
          </pc:sldLayoutMkLst>
        </pc:sldLayoutChg>
        <pc:sldLayoutChg chg="replId">
          <pc:chgData name="CAMPOS ZAMORA, Melissa" userId="S::mcampos@who.int::4328921f-4451-4773-bb83-445ac24bfedf" providerId="AD" clId="Web-{2ECC02D8-CB7C-1AB4-3610-56897521455F}" dt="2023-10-26T17:25:42.541" v="30"/>
          <pc:sldLayoutMkLst>
            <pc:docMk/>
            <pc:sldMasterMk cId="3904141389" sldId="2147483703"/>
            <pc:sldLayoutMk cId="4222506023" sldId="214748373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71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14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43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133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14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07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19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40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6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643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643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979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434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124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3372-DB74-7E4B-A0C5-B7F8CBD4FA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4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6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3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36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6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1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03372-DB74-7E4B-A0C5-B7F8CBD4F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3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">
            <a:extLst>
              <a:ext uri="{FF2B5EF4-FFF2-40B4-BE49-F238E27FC236}">
                <a16:creationId xmlns:a16="http://schemas.microsoft.com/office/drawing/2014/main" id="{B3DC4BB9-6725-78E8-06C6-0B6E954A5A60}"/>
              </a:ext>
            </a:extLst>
          </p:cNvPr>
          <p:cNvSpPr txBox="1">
            <a:spLocks noGrp="1"/>
          </p:cNvSpPr>
          <p:nvPr userDrawn="1"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 sz="4000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 sz="4000">
              <a:solidFill>
                <a:srgbClr val="FFFFFF"/>
              </a:solidFill>
            </a:endParaRPr>
          </a:p>
          <a:p>
            <a:pPr marL="228600" indent="-228600"/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F4964FAA-0E6A-808A-84E8-E634832FE3A1}"/>
              </a:ext>
            </a:extLst>
          </p:cNvPr>
          <p:cNvSpPr txBox="1"/>
          <p:nvPr userDrawn="1"/>
        </p:nvSpPr>
        <p:spPr>
          <a:xfrm>
            <a:off x="-199797" y="3367698"/>
            <a:ext cx="12105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US" sz="2800" b="1" i="0" u="none" strike="noStrike" cap="none">
                <a:solidFill>
                  <a:schemeClr val="accent1">
                    <a:lumMod val="50000"/>
                  </a:schemeClr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Basic Emergency Care Course</a:t>
            </a:r>
            <a:endParaRPr lang="en-US" sz="2800" b="1" i="0" u="none" strike="noStrike" cap="none">
              <a:solidFill>
                <a:schemeClr val="accent1">
                  <a:lumMod val="50000"/>
                </a:schemeClr>
              </a:solidFill>
              <a:latin typeface="+mj-lt"/>
              <a:ea typeface="Quattrocento Sans"/>
              <a:cs typeface="Quattrocento Sans"/>
            </a:endParaRPr>
          </a:p>
        </p:txBody>
      </p:sp>
      <p:pic>
        <p:nvPicPr>
          <p:cNvPr id="7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0B97FF-9608-84A5-479E-3B402E975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9" name="Picture 8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45D62665-0611-7B98-95FB-132EAF305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E5C459-8256-2E7E-4AB6-46806B7D5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66" y="2242327"/>
            <a:ext cx="9700351" cy="760413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68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6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591"/>
            <a:ext cx="7895063" cy="752706"/>
          </a:xfrm>
        </p:spPr>
        <p:txBody>
          <a:bodyPr anchor="t" anchorCtr="0">
            <a:normAutofit/>
          </a:bodyPr>
          <a:lstStyle>
            <a:lvl1pPr>
              <a:defRPr sz="4000" b="1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8658-C15C-6321-ADDB-D062C4CC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72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1">
            <a:extLst>
              <a:ext uri="{FF2B5EF4-FFF2-40B4-BE49-F238E27FC236}">
                <a16:creationId xmlns:a16="http://schemas.microsoft.com/office/drawing/2014/main" id="{F9F429F5-8BAF-65A0-4496-C39945B11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0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>
            <a:extLst>
              <a:ext uri="{FF2B5EF4-FFF2-40B4-BE49-F238E27FC236}">
                <a16:creationId xmlns:a16="http://schemas.microsoft.com/office/drawing/2014/main" id="{7ED26C6A-43FC-3D88-9587-A0003C59A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CC2900B-D905-5F75-AE64-442354101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328" b="15324"/>
          <a:stretch/>
        </p:blipFill>
        <p:spPr>
          <a:xfrm>
            <a:off x="725424" y="0"/>
            <a:ext cx="10046208" cy="5769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1B0EDF-D171-E789-FA18-9749D36254EE}"/>
              </a:ext>
            </a:extLst>
          </p:cNvPr>
          <p:cNvSpPr/>
          <p:nvPr userDrawn="1"/>
        </p:nvSpPr>
        <p:spPr>
          <a:xfrm>
            <a:off x="0" y="5948312"/>
            <a:ext cx="12192000" cy="90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11CA7-E531-70F0-1E9B-7A0D61877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9002" y="6014399"/>
            <a:ext cx="2795992" cy="810659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B44F6C-C34B-2217-1A0D-9132A0225C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7"/>
          <a:stretch/>
        </p:blipFill>
        <p:spPr bwMode="auto">
          <a:xfrm>
            <a:off x="7598004" y="6056392"/>
            <a:ext cx="2222898" cy="7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C9F3040-3D60-3BE4-C769-7A54867103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798" y="6088480"/>
            <a:ext cx="2531816" cy="662497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395B500-0165-B1A7-BB36-48E01D5A6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3"/>
          <a:stretch/>
        </p:blipFill>
        <p:spPr bwMode="auto">
          <a:xfrm>
            <a:off x="10619574" y="6056392"/>
            <a:ext cx="1184215" cy="7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4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4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5" y="483344"/>
            <a:ext cx="10515600" cy="7276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392634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893E2D5-1EC5-F80D-D9DD-B62FD08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;p1">
            <a:extLst>
              <a:ext uri="{FF2B5EF4-FFF2-40B4-BE49-F238E27FC236}">
                <a16:creationId xmlns:a16="http://schemas.microsoft.com/office/drawing/2014/main" id="{B3DC4BB9-6725-78E8-06C6-0B6E954A5A60}"/>
              </a:ext>
            </a:extLst>
          </p:cNvPr>
          <p:cNvSpPr txBox="1">
            <a:spLocks noGrp="1"/>
          </p:cNvSpPr>
          <p:nvPr userDrawn="1"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/>
            <a:endParaRPr lang="en-US" sz="4000">
              <a:solidFill>
                <a:srgbClr val="FFFFFF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</a:pPr>
            <a:endParaRPr lang="en-US" sz="4000">
              <a:solidFill>
                <a:srgbClr val="FFFFFF"/>
              </a:solidFill>
            </a:endParaRPr>
          </a:p>
          <a:p>
            <a:pPr marL="228600" indent="-228600"/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7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E0B97FF-9608-84A5-479E-3B402E975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0107" y="5716787"/>
            <a:ext cx="3155301" cy="1090789"/>
          </a:xfrm>
          <a:prstGeom prst="rect">
            <a:avLst/>
          </a:prstGeom>
        </p:spPr>
      </p:pic>
      <p:pic>
        <p:nvPicPr>
          <p:cNvPr id="9" name="Picture 8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45D62665-0611-7B98-95FB-132EAF305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E5C459-8256-2E7E-4AB6-46806B7D5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66" y="2242327"/>
            <a:ext cx="9700351" cy="760413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Google Shape;50;p1">
            <a:extLst>
              <a:ext uri="{FF2B5EF4-FFF2-40B4-BE49-F238E27FC236}">
                <a16:creationId xmlns:a16="http://schemas.microsoft.com/office/drawing/2014/main" id="{25759E5B-10C9-857D-AB18-730826F3E362}"/>
              </a:ext>
            </a:extLst>
          </p:cNvPr>
          <p:cNvSpPr txBox="1"/>
          <p:nvPr userDrawn="1"/>
        </p:nvSpPr>
        <p:spPr>
          <a:xfrm>
            <a:off x="-156349" y="3259879"/>
            <a:ext cx="121054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Quattrocento Sans"/>
                <a:cs typeface="Quattrocento Sans"/>
                <a:sym typeface="Quattrocento Sans"/>
              </a:rPr>
              <a:t>Atención Básica de Emergencia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Quattrocento Sans"/>
                <a:cs typeface="Quattrocento Sans"/>
                <a:sym typeface="Quattrocento Sans"/>
              </a:rPr>
              <a:t>Abordaje de pacientes traumatizados y con enfermedades agudas</a:t>
            </a:r>
          </a:p>
        </p:txBody>
      </p:sp>
    </p:spTree>
    <p:extLst>
      <p:ext uri="{BB962C8B-B14F-4D97-AF65-F5344CB8AC3E}">
        <p14:creationId xmlns:p14="http://schemas.microsoft.com/office/powerpoint/2010/main" val="259314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5" y="483344"/>
            <a:ext cx="10515600" cy="7276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392634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893E2D5-1EC5-F80D-D9DD-B62FD08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5" y="483344"/>
            <a:ext cx="10515600" cy="72769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65" y="13926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893E2D5-1EC5-F80D-D9DD-B62FD08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F4680AE8-0A07-26D9-A15D-B86315AEF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9E443D57-8A02-1DE2-6D04-5446826D8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logo of the united nations organization&#10;&#10;Description automatically generated">
            <a:extLst>
              <a:ext uri="{FF2B5EF4-FFF2-40B4-BE49-F238E27FC236}">
                <a16:creationId xmlns:a16="http://schemas.microsoft.com/office/drawing/2014/main" id="{6A238B1E-8E47-0C4D-519D-32BD5DA14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4650" y="5743972"/>
            <a:ext cx="1581249" cy="10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8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0BF8-69F9-593D-815A-86B55E2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D385D-A83C-991F-DE26-41AA9E06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F58EA-7583-CF6C-739C-8922973E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153ED-E549-AA1B-E7C4-BBA226B95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A03A4-5A9A-4942-B8A0-BFB89B702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2F611-36FB-BAA9-C91D-81B80FF0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2ACC-7CBC-F146-9D8D-F3CB02D92E1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10DBF-DA43-23F0-26C6-87601D5C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A3C30-F484-DF05-ADC3-4B2890AC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5A4-716C-E044-8BDB-1F8624C1D1B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35FFEA1-F982-15E8-45BD-C0767E351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001375" y="5766587"/>
            <a:ext cx="1024163" cy="10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14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8" r:id="rId3"/>
    <p:sldLayoutId id="2147483726" r:id="rId4"/>
    <p:sldLayoutId id="2147483739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5" r:id="rId11"/>
    <p:sldLayoutId id="2147483711" r:id="rId12"/>
    <p:sldLayoutId id="2147483712" r:id="rId13"/>
    <p:sldLayoutId id="2147483713" r:id="rId14"/>
    <p:sldLayoutId id="21474837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2349" y="1828935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3050" y="1813346"/>
            <a:ext cx="10515600" cy="1430151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FFFF"/>
                </a:solidFill>
                <a:latin typeface="+mn-lt"/>
                <a:ea typeface="Source Sans Pro"/>
                <a:cs typeface="Roboto"/>
              </a:rPr>
              <a:t>Traslado y transferencia</a:t>
            </a: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17" y="5716787"/>
            <a:ext cx="3155301" cy="1090789"/>
          </a:xfrm>
          <a:prstGeom prst="rect">
            <a:avLst/>
          </a:prstGeom>
        </p:spPr>
      </p:pic>
      <p:pic>
        <p:nvPicPr>
          <p:cNvPr id="2" name="Picture 1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82C6566C-BF6E-FC17-902B-4CF4312F8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00266D8A-DEA9-BEE5-DAD6-7EFD3F2B67A0}"/>
              </a:ext>
            </a:extLst>
          </p:cNvPr>
          <p:cNvSpPr txBox="1"/>
          <p:nvPr/>
        </p:nvSpPr>
        <p:spPr>
          <a:xfrm>
            <a:off x="-156349" y="3259879"/>
            <a:ext cx="121054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ts val="2800"/>
              <a:defRPr/>
            </a:pPr>
            <a:r>
              <a:rPr lang="es-ES_tradnl" sz="3200" b="1" dirty="0">
                <a:solidFill>
                  <a:srgbClr val="002060"/>
                </a:solidFill>
                <a:latin typeface="Calibri" panose="020F0502020204030204"/>
                <a:ea typeface="Quattrocento Sans"/>
                <a:cs typeface="Quattrocento Sans"/>
                <a:sym typeface="Quattrocento Sans"/>
              </a:rPr>
              <a:t>Curso Atención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Quattrocento Sans"/>
                <a:cs typeface="Quattrocento Sans"/>
                <a:sym typeface="Quattrocento Sans"/>
              </a:rPr>
              <a:t> Básica de Emergencia</a:t>
            </a:r>
          </a:p>
        </p:txBody>
      </p:sp>
    </p:spTree>
    <p:extLst>
      <p:ext uri="{BB962C8B-B14F-4D97-AF65-F5344CB8AC3E}">
        <p14:creationId xmlns:p14="http://schemas.microsoft.com/office/powerpoint/2010/main" val="69248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¿Cómo me puede ayudar SAER?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idx="1"/>
          </p:nvPr>
        </p:nvSpPr>
        <p:spPr>
          <a:xfrm>
            <a:off x="554736" y="1886585"/>
            <a:ext cx="11277600" cy="27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s-ES" sz="2400" dirty="0"/>
              <a:t>Fácil de recordar     </a:t>
            </a:r>
            <a:endParaRPr sz="2400"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2400" dirty="0"/>
              <a:t>• Aclara qué información necesita comunicarse rápidamente    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2400" dirty="0"/>
              <a:t>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2400" dirty="0"/>
              <a:t>• Indica que acción tomar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S - Situación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idx="1"/>
          </p:nvPr>
        </p:nvSpPr>
        <p:spPr>
          <a:xfrm>
            <a:off x="566928" y="1690688"/>
            <a:ext cx="11277600" cy="257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400" dirty="0"/>
              <a:t>Identifíquese      </a:t>
            </a:r>
            <a:endParaRPr lang="es-ES" sz="2400" dirty="0">
              <a:ea typeface="Calibri Light"/>
              <a:cs typeface="Calibri Ligh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ea typeface="Calibri Light"/>
              <a:cs typeface="Calibri Light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es-ES" sz="2400" dirty="0"/>
              <a:t>• Identifique al paciente por su nombre, sexo y edad      </a:t>
            </a:r>
            <a:endParaRPr sz="2400" dirty="0">
              <a:ea typeface="Calibri Light"/>
              <a:cs typeface="Calibri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es-ES" sz="2400" dirty="0"/>
              <a:t>• Queja principal (descripción inicial del problema por parte del paciente) </a:t>
            </a:r>
            <a:r>
              <a:rPr lang="es-ES" dirty="0"/>
              <a:t>    </a:t>
            </a:r>
            <a:endParaRPr lang="es-ES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800" b="1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4B9E34-DCE5-1044-EA39-1E516DEBB970}"/>
              </a:ext>
            </a:extLst>
          </p:cNvPr>
          <p:cNvSpPr txBox="1"/>
          <p:nvPr/>
        </p:nvSpPr>
        <p:spPr>
          <a:xfrm>
            <a:off x="732972" y="4597400"/>
            <a:ext cx="1028155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Calibri Light"/>
                <a:ea typeface="Calibri Light"/>
                <a:cs typeface="Calibri Light"/>
              </a:rPr>
              <a:t>El objetivo </a:t>
            </a:r>
            <a:endParaRPr lang="es-ES" sz="2400">
              <a:latin typeface="Calibri Light"/>
              <a:ea typeface="Calibri Light"/>
              <a:cs typeface="Calibri Light"/>
            </a:endParaRPr>
          </a:p>
          <a:p>
            <a:r>
              <a:rPr lang="es-ES" sz="2400" b="1" dirty="0">
                <a:latin typeface="Calibri Light"/>
                <a:ea typeface="Calibri Light"/>
                <a:cs typeface="Calibri Light"/>
              </a:rPr>
              <a:t>Es describir la situación específica, incluyendo el nombre del paciente, la ubicación del mismo (y la anomalía grave de los signos vitales)</a:t>
            </a:r>
            <a:endParaRPr lang="es-ES" sz="2400" dirty="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698322" y="165844"/>
            <a:ext cx="10515600" cy="72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A-Antecedentes</a:t>
            </a:r>
            <a:endParaRPr lang="es-ES"/>
          </a:p>
        </p:txBody>
      </p:sp>
      <p:sp>
        <p:nvSpPr>
          <p:cNvPr id="3" name="Google Shape;148;p11">
            <a:extLst>
              <a:ext uri="{FF2B5EF4-FFF2-40B4-BE49-F238E27FC236}">
                <a16:creationId xmlns:a16="http://schemas.microsoft.com/office/drawing/2014/main" id="{D4469EFA-7493-6AC7-B2AA-4E18B6C2BE2D}"/>
              </a:ext>
            </a:extLst>
          </p:cNvPr>
          <p:cNvSpPr txBox="1">
            <a:spLocks noGrp="1"/>
          </p:cNvSpPr>
          <p:nvPr/>
        </p:nvSpPr>
        <p:spPr>
          <a:xfrm>
            <a:off x="598016" y="1336576"/>
            <a:ext cx="10296769" cy="3917773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600" dirty="0"/>
              <a:t>Indique el motivo del traslado del paciente </a:t>
            </a:r>
            <a:endParaRPr lang="es-ES" sz="2600" dirty="0">
              <a:ea typeface="Calibri Light"/>
              <a:cs typeface="Calibri Ligh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2600" dirty="0"/>
              <a:t>    </a:t>
            </a:r>
            <a:endParaRPr lang="es-ES" sz="2600" dirty="0">
              <a:ea typeface="Calibri Light"/>
              <a:cs typeface="Calibri Ligh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600" dirty="0">
                <a:ea typeface="+mj-lt"/>
                <a:cs typeface="+mj-lt"/>
              </a:rPr>
              <a:t>Explicar antecedentes médicos significativos</a:t>
            </a:r>
          </a:p>
          <a:p>
            <a:pPr lvl="1">
              <a:spcBef>
                <a:spcPts val="0"/>
              </a:spcBef>
              <a:buSzPts val="2800"/>
            </a:pPr>
            <a:r>
              <a:rPr lang="es-ES" dirty="0"/>
              <a:t>Los 2 a 4 aspectos </a:t>
            </a:r>
            <a:r>
              <a:rPr lang="es-ES" dirty="0" err="1"/>
              <a:t>más</a:t>
            </a:r>
            <a:r>
              <a:rPr lang="es-ES" dirty="0"/>
              <a:t> importantes y relevantes del caso o la afección del paciente (pueden ser elementos de los antecedentes, la </a:t>
            </a:r>
            <a:r>
              <a:rPr lang="es-ES" dirty="0" err="1"/>
              <a:t>exploración</a:t>
            </a:r>
            <a:r>
              <a:rPr lang="es-ES" dirty="0"/>
              <a:t> </a:t>
            </a:r>
            <a:r>
              <a:rPr lang="es-ES" dirty="0" err="1"/>
              <a:t>física</a:t>
            </a:r>
            <a:r>
              <a:rPr lang="es-ES" dirty="0"/>
              <a:t> o los resultados de </a:t>
            </a:r>
            <a:r>
              <a:rPr lang="es-ES" dirty="0" err="1"/>
              <a:t>análisis</a:t>
            </a:r>
            <a:r>
              <a:rPr lang="es-ES" dirty="0"/>
              <a:t>, dependiendo del caso)</a:t>
            </a:r>
            <a:endParaRPr lang="es-ES">
              <a:ea typeface="Calibri Light"/>
              <a:cs typeface="Calibr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600" dirty="0">
              <a:ea typeface="Calibri Light"/>
              <a:cs typeface="Calibri Ligh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600" dirty="0"/>
              <a:t>Incluyen cualquier resultado/</a:t>
            </a:r>
            <a:r>
              <a:rPr lang="es-ES" sz="2600" dirty="0" err="1"/>
              <a:t>intervención</a:t>
            </a:r>
            <a:r>
              <a:rPr lang="es-ES" sz="2600" dirty="0"/>
              <a:t> importante de los pasos ABCDE</a:t>
            </a:r>
            <a:endParaRPr lang="es-ES" sz="2600">
              <a:ea typeface="Calibri Light"/>
              <a:cs typeface="Calibr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600" dirty="0">
              <a:ea typeface="Calibri Light"/>
              <a:cs typeface="Calibri Light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r>
              <a:rPr lang="es-ES" sz="2600" dirty="0"/>
              <a:t>• Incluyen signos vitales</a:t>
            </a:r>
            <a:r>
              <a:rPr lang="es-ES" sz="2400" dirty="0"/>
              <a:t> </a:t>
            </a:r>
            <a:endParaRPr lang="es-ES" sz="2400" dirty="0">
              <a:cs typeface="Calibri Ligh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3CA0B3-B020-AFAA-705E-965FF834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724" y="3995023"/>
            <a:ext cx="2901648" cy="203162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A3CBA389-E4C6-A03F-7F29-9C82FF4969B1}"/>
              </a:ext>
            </a:extLst>
          </p:cNvPr>
          <p:cNvSpPr txBox="1"/>
          <p:nvPr/>
        </p:nvSpPr>
        <p:spPr>
          <a:xfrm>
            <a:off x="8983871" y="6087591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626953" y="171199"/>
            <a:ext cx="10515600" cy="72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E-Evaluación</a:t>
            </a:r>
          </a:p>
        </p:txBody>
      </p:sp>
      <p:sp>
        <p:nvSpPr>
          <p:cNvPr id="5" name="Google Shape;154;p12">
            <a:extLst>
              <a:ext uri="{FF2B5EF4-FFF2-40B4-BE49-F238E27FC236}">
                <a16:creationId xmlns:a16="http://schemas.microsoft.com/office/drawing/2014/main" id="{94A356C1-5776-FE47-8EA8-797B25628EC8}"/>
              </a:ext>
            </a:extLst>
          </p:cNvPr>
          <p:cNvSpPr txBox="1">
            <a:spLocks/>
          </p:cNvSpPr>
          <p:nvPr/>
        </p:nvSpPr>
        <p:spPr>
          <a:xfrm>
            <a:off x="712928" y="2360755"/>
            <a:ext cx="6765941" cy="2705340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400" dirty="0"/>
              <a:t> ¿Qué cree que le pasa al paciente?  </a:t>
            </a:r>
          </a:p>
          <a:p>
            <a:pPr>
              <a:spcBef>
                <a:spcPts val="0"/>
              </a:spcBef>
              <a:buSzPts val="2800"/>
            </a:pPr>
            <a:endParaRPr lang="es-ES" sz="2400" dirty="0"/>
          </a:p>
          <a:p>
            <a:pPr>
              <a:spcBef>
                <a:spcPts val="0"/>
              </a:spcBef>
              <a:buSzPts val="2800"/>
            </a:pPr>
            <a:r>
              <a:rPr lang="es-ES" sz="2400"/>
              <a:t>Razón de transferencia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s-ES" sz="2400" dirty="0"/>
              <a:t>    </a:t>
            </a:r>
            <a:endParaRPr lang="es-ES" sz="2400" dirty="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Incluye      </a:t>
            </a:r>
            <a:endParaRPr lang="es-ES" sz="2400" dirty="0">
              <a:cs typeface="Calibri Light"/>
            </a:endParaRPr>
          </a:p>
          <a:p>
            <a:pPr lvl="1">
              <a:buClr>
                <a:schemeClr val="dk1"/>
              </a:buClr>
              <a:buSzPts val="2400"/>
            </a:pPr>
            <a:r>
              <a:rPr lang="es-ES" dirty="0"/>
              <a:t>Impresiones clínicas, preocupaciones</a:t>
            </a:r>
            <a:endParaRPr lang="es-ES" dirty="0">
              <a:cs typeface="Calibri Light"/>
            </a:endParaRPr>
          </a:p>
          <a:p>
            <a:pPr indent="-50800">
              <a:buClr>
                <a:schemeClr val="dk1"/>
              </a:buClr>
              <a:buSzPts val="2800"/>
              <a:buFont typeface="Arial"/>
              <a:buNone/>
            </a:pPr>
            <a:endParaRPr lang="es-ES" sz="2000"/>
          </a:p>
          <a:p>
            <a:pPr indent="-50800">
              <a:buClr>
                <a:schemeClr val="dk1"/>
              </a:buClr>
              <a:buSzPts val="2800"/>
              <a:buFont typeface="Arial"/>
              <a:buNone/>
            </a:pPr>
            <a:endParaRPr lang="es-ES" sz="2000"/>
          </a:p>
          <a:p>
            <a:pPr indent="-50800">
              <a:buClr>
                <a:schemeClr val="dk1"/>
              </a:buClr>
              <a:buSzPts val="2800"/>
              <a:buFont typeface="Arial"/>
              <a:buNone/>
            </a:pPr>
            <a:endParaRPr lang="es-ES" sz="2000"/>
          </a:p>
          <a:p>
            <a:pPr indent="-50800">
              <a:buClr>
                <a:schemeClr val="dk1"/>
              </a:buClr>
              <a:buSzPts val="2800"/>
              <a:buFont typeface="Arial"/>
              <a:buNone/>
            </a:pPr>
            <a:endParaRPr lang="es-ES" sz="2000"/>
          </a:p>
        </p:txBody>
      </p:sp>
      <p:pic>
        <p:nvPicPr>
          <p:cNvPr id="6" name="Imagen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D37B14-5698-A76C-684D-0013690C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966" y="1484983"/>
            <a:ext cx="3303224" cy="2740445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1602DAFE-7AD1-E406-1DC1-92435886305B}"/>
              </a:ext>
            </a:extLst>
          </p:cNvPr>
          <p:cNvSpPr txBox="1"/>
          <p:nvPr/>
        </p:nvSpPr>
        <p:spPr>
          <a:xfrm>
            <a:off x="8084209" y="422052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5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498751" y="165844"/>
            <a:ext cx="10515600" cy="72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R-Recomendaciones</a:t>
            </a:r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idx="1"/>
          </p:nvPr>
        </p:nvSpPr>
        <p:spPr>
          <a:xfrm>
            <a:off x="347472" y="1690688"/>
            <a:ext cx="11277600" cy="282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s-ES_tradnl" sz="2400" dirty="0"/>
              <a:t>Cosas específicas para las que el nuevo proveedor debe prepararse: </a:t>
            </a:r>
            <a:endParaRPr lang="es-ES_tradnl" sz="2400" b="1" dirty="0">
              <a:ea typeface="Calibri Light"/>
              <a:cs typeface="Calibri Light"/>
            </a:endParaRPr>
          </a:p>
          <a:p>
            <a:pPr marL="571500" indent="-457200">
              <a:spcAft>
                <a:spcPts val="600"/>
              </a:spcAft>
            </a:pPr>
            <a:r>
              <a:rPr lang="es-ES_tradnl" sz="2400" dirty="0"/>
              <a:t>Próximos pasos en el </a:t>
            </a:r>
            <a:r>
              <a:rPr lang="es-ES_tradnl" sz="2400" b="1" dirty="0">
                <a:solidFill>
                  <a:schemeClr val="accent2"/>
                </a:solidFill>
              </a:rPr>
              <a:t>plan de tratamiento</a:t>
            </a:r>
            <a:endParaRPr lang="es-ES_tradnl" sz="2400" dirty="0">
              <a:solidFill>
                <a:schemeClr val="accent2"/>
              </a:solidFill>
              <a:ea typeface="Calibri Light"/>
              <a:cs typeface="Calibri Light"/>
            </a:endParaRPr>
          </a:p>
          <a:p>
            <a:pPr marL="571500" indent="-457200">
              <a:spcAft>
                <a:spcPts val="600"/>
              </a:spcAft>
            </a:pPr>
            <a:r>
              <a:rPr lang="es-ES_tradnl" sz="2400" dirty="0">
                <a:solidFill>
                  <a:srgbClr val="000000"/>
                </a:solidFill>
              </a:rPr>
              <a:t>Posible</a:t>
            </a:r>
            <a:r>
              <a:rPr lang="es-ES_tradnl" sz="2400" dirty="0"/>
              <a:t> agravamiento de la situación del paciente (por ejemplo, necesidad de observar atentamente la vía aérea)</a:t>
            </a:r>
            <a:endParaRPr lang="es-ES_tradnl" sz="2400" dirty="0">
              <a:ea typeface="Calibri Light"/>
              <a:cs typeface="Calibri Light"/>
            </a:endParaRPr>
          </a:p>
          <a:p>
            <a:pPr marL="571500" indent="-457200">
              <a:spcAft>
                <a:spcPts val="600"/>
              </a:spcAft>
            </a:pPr>
            <a:r>
              <a:rPr lang="es-ES_tradnl" sz="2400" dirty="0"/>
              <a:t>Precauciones respecto de tratamientos o intervenciones anteriores (por ejemplo, hora de la última dosis de adrenalina para anticipar la reaparición de los síntomas) </a:t>
            </a:r>
            <a:endParaRPr lang="es-ES_tradnl" sz="2400">
              <a:effectLst/>
              <a:ea typeface="Calibri Light"/>
              <a:cs typeface="Calibri Light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CD46B93E-E108-5F84-E5DE-7BC3C7EF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385" y="4151175"/>
            <a:ext cx="2743200" cy="191452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6028198-79ED-1EA9-2230-E7AEAEE7AD1E}"/>
              </a:ext>
            </a:extLst>
          </p:cNvPr>
          <p:cNvSpPr txBox="1"/>
          <p:nvPr/>
        </p:nvSpPr>
        <p:spPr>
          <a:xfrm>
            <a:off x="8445191" y="5634020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/>
              <a:t>WHO/Laerdal Medical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">
            <a:extLst>
              <a:ext uri="{FF2B5EF4-FFF2-40B4-BE49-F238E27FC236}">
                <a16:creationId xmlns:a16="http://schemas.microsoft.com/office/drawing/2014/main" id="{CD716821-B786-8443-44B2-27D218762B59}"/>
              </a:ext>
            </a:extLst>
          </p:cNvPr>
          <p:cNvSpPr txBox="1">
            <a:spLocks noGrp="1"/>
          </p:cNvSpPr>
          <p:nvPr/>
        </p:nvSpPr>
        <p:spPr>
          <a:xfrm>
            <a:off x="-11420" y="2727006"/>
            <a:ext cx="12201211" cy="139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979" y="2711417"/>
            <a:ext cx="10515600" cy="1430151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FFFFFF"/>
                </a:solidFill>
                <a:ea typeface="Source Sans Pro"/>
                <a:cs typeface="Roboto"/>
              </a:rPr>
              <a:t>Casos</a:t>
            </a:r>
            <a:endParaRPr lang="es-ES_tradnl" sz="4000" b="1" dirty="0">
              <a:solidFill>
                <a:srgbClr val="FFFFFF"/>
              </a:solidFill>
              <a:latin typeface="+mn-lt"/>
              <a:ea typeface="Source Sans Pro"/>
              <a:cs typeface="Roboto"/>
            </a:endParaRPr>
          </a:p>
        </p:txBody>
      </p:sp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A17D39-950F-0825-4B1A-A05E0F47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17" y="5716787"/>
            <a:ext cx="3155301" cy="1090789"/>
          </a:xfrm>
          <a:prstGeom prst="rect">
            <a:avLst/>
          </a:prstGeom>
        </p:spPr>
      </p:pic>
      <p:pic>
        <p:nvPicPr>
          <p:cNvPr id="2" name="Picture 1" descr="A close-up of a syringe and a tube&#10;&#10;Description automatically generated with low confidence">
            <a:extLst>
              <a:ext uri="{FF2B5EF4-FFF2-40B4-BE49-F238E27FC236}">
                <a16:creationId xmlns:a16="http://schemas.microsoft.com/office/drawing/2014/main" id="{82C6566C-BF6E-FC17-902B-4CF4312F8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73" y="69085"/>
            <a:ext cx="1138649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78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60D4-9EDB-BC8D-9FF6-6E97DFBC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a typeface="+mn-lt"/>
                <a:cs typeface="+mn-lt"/>
              </a:rPr>
              <a:t>Caso 1</a:t>
            </a:r>
            <a:endParaRPr lang="en-US" dirty="0"/>
          </a:p>
        </p:txBody>
      </p:sp>
      <p:sp>
        <p:nvSpPr>
          <p:cNvPr id="4" name="Google Shape;172;p15">
            <a:extLst>
              <a:ext uri="{FF2B5EF4-FFF2-40B4-BE49-F238E27FC236}">
                <a16:creationId xmlns:a16="http://schemas.microsoft.com/office/drawing/2014/main" id="{5F33189F-75B4-1DBE-57DA-0C5450A6198A}"/>
              </a:ext>
            </a:extLst>
          </p:cNvPr>
          <p:cNvSpPr txBox="1">
            <a:spLocks noGrp="1"/>
          </p:cNvSpPr>
          <p:nvPr/>
        </p:nvSpPr>
        <p:spPr>
          <a:xfrm>
            <a:off x="521190" y="1364281"/>
            <a:ext cx="11392783" cy="4875421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es-ES_tradnl" sz="2000" dirty="0"/>
              <a:t>Un hombre de 22 años iba en motocicleta cuando chocó contra otro vehículo a alta velocidad. Salió despedido de la moto y no llevaba casco. </a:t>
            </a:r>
            <a:endParaRPr lang="es-ES_tradnl" sz="1700" dirty="0">
              <a:cs typeface="Calibri Light" panose="020F0302020204030204"/>
            </a:endParaRPr>
          </a:p>
          <a:p>
            <a:pPr marL="114300" indent="0">
              <a:buNone/>
            </a:pPr>
            <a:endParaRPr lang="es-ES_tradnl" sz="2000" dirty="0"/>
          </a:p>
          <a:p>
            <a:pPr marL="114300" indent="0">
              <a:buNone/>
            </a:pPr>
            <a:endParaRPr lang="es-ES_tradnl" sz="2000" dirty="0">
              <a:cs typeface="Calibri Light"/>
            </a:endParaRPr>
          </a:p>
          <a:p>
            <a:pPr marL="114300" indent="0">
              <a:buNone/>
            </a:pPr>
            <a:endParaRPr lang="es-ES_tradnl" sz="2000" dirty="0"/>
          </a:p>
          <a:p>
            <a:pPr marL="114300" indent="0">
              <a:buNone/>
            </a:pPr>
            <a:endParaRPr lang="es-ES_tradnl" sz="2000" dirty="0">
              <a:cs typeface="Calibri Light" panose="020F0302020204030204"/>
            </a:endParaRPr>
          </a:p>
          <a:p>
            <a:pPr marL="114300" indent="0">
              <a:buNone/>
            </a:pPr>
            <a:endParaRPr lang="es-ES_tradnl" sz="2000" dirty="0">
              <a:cs typeface="Calibri Light" panose="020F0302020204030204"/>
            </a:endParaRPr>
          </a:p>
          <a:p>
            <a:pPr marL="114300" indent="0">
              <a:buNone/>
            </a:pPr>
            <a:endParaRPr lang="es-ES_tradnl" sz="2000" dirty="0"/>
          </a:p>
          <a:p>
            <a:pPr marL="114300" indent="0" algn="just">
              <a:buNone/>
            </a:pPr>
            <a:r>
              <a:rPr lang="es-ES_tradnl" sz="2000" dirty="0"/>
              <a:t>La vía aérea está abierta; los ruidos respiratorios son normales a ambos lados del tórax; los pulsos son fuertes y rondan las 90 pulsaciones por minuto; solo responde al dolor y tiene una fractura de fémur con el hueso visible en una herida abierta; presenta excoriaciones en la frente. Usted le inmovilizó la columna, le colocó una vía intravenosa y entablilló la fractura. Usted y su colega lo trasladaron desde el lugar de la colisión y ahora lo están transfiriendo a un proveedor de servicios hospitalarios</a:t>
            </a:r>
            <a:endParaRPr lang="es-ES_tradnl" sz="1700">
              <a:cs typeface="Calibri Light"/>
            </a:endParaRPr>
          </a:p>
        </p:txBody>
      </p:sp>
      <p:pic>
        <p:nvPicPr>
          <p:cNvPr id="5" name="Imagen 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081AFDF-CA9D-CEC4-29F6-166943DC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21" y="1057737"/>
            <a:ext cx="4788505" cy="33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9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Caso 1</a:t>
            </a:r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s-ES" sz="2800" dirty="0"/>
              <a:t>Un hombre de </a:t>
            </a:r>
            <a:r>
              <a:rPr lang="es-ES" sz="2800" dirty="0">
                <a:solidFill>
                  <a:srgbClr val="FF0000"/>
                </a:solidFill>
              </a:rPr>
              <a:t>22 </a:t>
            </a:r>
            <a:r>
              <a:rPr lang="es-ES" sz="2800" dirty="0" err="1">
                <a:solidFill>
                  <a:srgbClr val="FF0000"/>
                </a:solidFill>
              </a:rPr>
              <a:t>años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/>
              <a:t>iba en motocicleta cuando chocó contra otro </a:t>
            </a:r>
            <a:r>
              <a:rPr lang="es-ES" sz="2800" dirty="0" err="1"/>
              <a:t>vehículo</a:t>
            </a:r>
            <a:r>
              <a:rPr lang="es-ES" sz="2800" dirty="0"/>
              <a:t> a </a:t>
            </a:r>
            <a:r>
              <a:rPr lang="es-ES" sz="2800" dirty="0">
                <a:solidFill>
                  <a:srgbClr val="FF0000"/>
                </a:solidFill>
              </a:rPr>
              <a:t>alta velocidad</a:t>
            </a:r>
            <a:r>
              <a:rPr lang="es-ES" sz="2800" dirty="0"/>
              <a:t>. </a:t>
            </a:r>
            <a:r>
              <a:rPr lang="es-ES" sz="2800" dirty="0" err="1">
                <a:solidFill>
                  <a:srgbClr val="FF0000"/>
                </a:solidFill>
              </a:rPr>
              <a:t>Salio</a:t>
            </a:r>
            <a:r>
              <a:rPr lang="es-ES" sz="2800" dirty="0">
                <a:solidFill>
                  <a:srgbClr val="FF0000"/>
                </a:solidFill>
              </a:rPr>
              <a:t>́ despedido </a:t>
            </a:r>
            <a:r>
              <a:rPr lang="es-ES" sz="2800" dirty="0"/>
              <a:t>de la moto y no </a:t>
            </a:r>
            <a:r>
              <a:rPr lang="es-ES" sz="2800" dirty="0">
                <a:solidFill>
                  <a:srgbClr val="FF0000"/>
                </a:solidFill>
              </a:rPr>
              <a:t>llevaba casco</a:t>
            </a:r>
            <a:r>
              <a:rPr lang="es-ES" sz="2800" dirty="0"/>
              <a:t>. </a:t>
            </a:r>
            <a:r>
              <a:rPr lang="es-ES" sz="2800" dirty="0">
                <a:solidFill>
                  <a:schemeClr val="accent1"/>
                </a:solidFill>
              </a:rPr>
              <a:t>La </a:t>
            </a:r>
            <a:r>
              <a:rPr lang="es-ES" sz="2800" dirty="0" err="1">
                <a:solidFill>
                  <a:schemeClr val="accent1"/>
                </a:solidFill>
              </a:rPr>
              <a:t>vía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aérea</a:t>
            </a:r>
            <a:r>
              <a:rPr lang="es-ES" sz="2800" dirty="0">
                <a:solidFill>
                  <a:schemeClr val="accent1"/>
                </a:solidFill>
              </a:rPr>
              <a:t> está abierta; los ruidos respiratorios son normales a ambos lados del </a:t>
            </a:r>
            <a:r>
              <a:rPr lang="es-ES" sz="2800" dirty="0" err="1">
                <a:solidFill>
                  <a:schemeClr val="accent1"/>
                </a:solidFill>
              </a:rPr>
              <a:t>tórax</a:t>
            </a:r>
            <a:r>
              <a:rPr lang="es-ES" sz="2800" dirty="0">
                <a:solidFill>
                  <a:schemeClr val="accent1"/>
                </a:solidFill>
              </a:rPr>
              <a:t>; los pulsos son fuertes y rondan las 90 pulsaciones por minuto; solo responde al dolor y tiene una fractura de </a:t>
            </a:r>
            <a:r>
              <a:rPr lang="es-ES" sz="2800" dirty="0" err="1">
                <a:solidFill>
                  <a:schemeClr val="accent1"/>
                </a:solidFill>
              </a:rPr>
              <a:t>fémur</a:t>
            </a:r>
            <a:r>
              <a:rPr lang="es-ES" sz="2800" dirty="0">
                <a:solidFill>
                  <a:schemeClr val="accent1"/>
                </a:solidFill>
              </a:rPr>
              <a:t> con el hueso visible en una herida abierta; presenta excoriaciones en la frente. </a:t>
            </a:r>
            <a:r>
              <a:rPr lang="es-ES" sz="2800" dirty="0"/>
              <a:t>Usted </a:t>
            </a:r>
            <a:r>
              <a:rPr lang="es-ES" sz="2800" dirty="0">
                <a:solidFill>
                  <a:schemeClr val="accent6"/>
                </a:solidFill>
              </a:rPr>
              <a:t>le inmovilizó la columna, le colocó una </a:t>
            </a:r>
            <a:r>
              <a:rPr lang="es-ES" sz="2800" dirty="0" err="1">
                <a:solidFill>
                  <a:schemeClr val="accent6"/>
                </a:solidFill>
              </a:rPr>
              <a:t>vía</a:t>
            </a:r>
            <a:r>
              <a:rPr lang="es-ES" sz="2800" dirty="0">
                <a:solidFill>
                  <a:schemeClr val="accent6"/>
                </a:solidFill>
              </a:rPr>
              <a:t> intravenosa y entablilló la fractura. </a:t>
            </a:r>
            <a:r>
              <a:rPr lang="es-ES" sz="2800" dirty="0"/>
              <a:t>Usted y su colega lo trasladaron desde el lugar del </a:t>
            </a:r>
            <a:r>
              <a:rPr lang="es-ES" sz="2800" dirty="0" err="1"/>
              <a:t>colisión</a:t>
            </a:r>
            <a:r>
              <a:rPr lang="es-ES" sz="2800" dirty="0"/>
              <a:t> y ahora lo </a:t>
            </a:r>
            <a:r>
              <a:rPr lang="es-ES" sz="2800" dirty="0" err="1"/>
              <a:t>están</a:t>
            </a:r>
            <a:r>
              <a:rPr lang="es-ES" sz="2800" dirty="0"/>
              <a:t> transfiriendo a un proveedor de servicios hospitalarios</a:t>
            </a:r>
            <a:r>
              <a:rPr lang="es-ES" dirty="0"/>
              <a:t> 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2367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Práctica SAER</a:t>
            </a:r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idx="1"/>
          </p:nvPr>
        </p:nvSpPr>
        <p:spPr>
          <a:xfrm>
            <a:off x="3347179" y="2490277"/>
            <a:ext cx="5816601" cy="1874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400" dirty="0"/>
              <a:t>Describe la </a:t>
            </a:r>
            <a:r>
              <a:rPr lang="es-ES" sz="2400" b="1" dirty="0"/>
              <a:t>S</a:t>
            </a:r>
            <a:r>
              <a:rPr lang="es-ES" sz="2400" dirty="0"/>
              <a:t>ituación      </a:t>
            </a:r>
            <a:endParaRPr lang="es-ES" sz="240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Proporcionar </a:t>
            </a:r>
            <a:r>
              <a:rPr lang="es-ES" sz="2400" b="1" dirty="0"/>
              <a:t>A</a:t>
            </a:r>
            <a:r>
              <a:rPr lang="es-ES" sz="2400" dirty="0"/>
              <a:t>ntecedentes      </a:t>
            </a:r>
            <a:endParaRPr sz="240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Cuál es su </a:t>
            </a:r>
            <a:r>
              <a:rPr lang="es-ES" sz="2400" b="1" dirty="0"/>
              <a:t>E</a:t>
            </a:r>
            <a:r>
              <a:rPr lang="es-ES" sz="2400" dirty="0"/>
              <a:t>valuación      </a:t>
            </a:r>
            <a:endParaRPr sz="2400">
              <a:ea typeface="Calibri Light"/>
              <a:cs typeface="Calibri Ligh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400" dirty="0"/>
              <a:t>Proporcione su(s) </a:t>
            </a:r>
            <a:r>
              <a:rPr lang="es-ES" sz="2400" b="1" dirty="0"/>
              <a:t>R</a:t>
            </a:r>
            <a:r>
              <a:rPr lang="es-ES" sz="2400" dirty="0"/>
              <a:t>ecomendación(es)</a:t>
            </a:r>
            <a:endParaRPr sz="2400" dirty="0"/>
          </a:p>
        </p:txBody>
      </p:sp>
      <p:pic>
        <p:nvPicPr>
          <p:cNvPr id="2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AD4644A-57C0-B325-65B5-D653E94A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99" y="3706135"/>
            <a:ext cx="3779716" cy="26366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43DAAF4-3559-0E30-BBD5-61DA4ED18725}"/>
              </a:ext>
            </a:extLst>
          </p:cNvPr>
          <p:cNvSpPr txBox="1"/>
          <p:nvPr/>
        </p:nvSpPr>
        <p:spPr>
          <a:xfrm>
            <a:off x="838200" y="608112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Caso 1</a:t>
            </a:r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idx="1"/>
          </p:nvPr>
        </p:nvSpPr>
        <p:spPr>
          <a:xfrm>
            <a:off x="457200" y="1690688"/>
            <a:ext cx="11277600" cy="388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 err="1"/>
              <a:t>Resumen</a:t>
            </a:r>
            <a:r>
              <a:rPr lang="en-US" sz="2800" b="1" dirty="0"/>
              <a:t> de </a:t>
            </a:r>
            <a:r>
              <a:rPr lang="en-US" sz="2800" b="1" dirty="0" err="1"/>
              <a:t>transferencia</a:t>
            </a:r>
            <a:r>
              <a:rPr lang="en-US" sz="2800" b="1" dirty="0"/>
              <a:t>: </a:t>
            </a:r>
            <a:r>
              <a:rPr lang="en-US" sz="2800" i="1" dirty="0"/>
              <a:t>Este hombre de 22 </a:t>
            </a:r>
            <a:r>
              <a:rPr lang="en-US" sz="2800" i="1" dirty="0" err="1"/>
              <a:t>años</a:t>
            </a:r>
            <a:r>
              <a:rPr lang="en-US" sz="2800" i="1" dirty="0"/>
              <a:t> </a:t>
            </a:r>
            <a:r>
              <a:rPr lang="en-US" sz="2800" i="1" dirty="0" err="1"/>
              <a:t>sufrio</a:t>
            </a:r>
            <a:r>
              <a:rPr lang="en-US" sz="2800" i="1" dirty="0"/>
              <a:t>́ un </a:t>
            </a:r>
            <a:r>
              <a:rPr lang="en-US" sz="2800" i="1" dirty="0" err="1"/>
              <a:t>colisión</a:t>
            </a:r>
            <a:r>
              <a:rPr lang="en-US" sz="2800" i="1" dirty="0"/>
              <a:t> de </a:t>
            </a:r>
            <a:r>
              <a:rPr lang="en-US" sz="2800" i="1" dirty="0" err="1"/>
              <a:t>motocicleta</a:t>
            </a:r>
            <a:r>
              <a:rPr lang="en-US" sz="2800" i="1" dirty="0"/>
              <a:t>, no </a:t>
            </a:r>
            <a:r>
              <a:rPr lang="en-US" sz="2800" i="1" dirty="0" err="1"/>
              <a:t>llevaba</a:t>
            </a:r>
            <a:r>
              <a:rPr lang="en-US" sz="2800" i="1" dirty="0"/>
              <a:t> casco y </a:t>
            </a:r>
            <a:r>
              <a:rPr lang="en-US" sz="2800" i="1" dirty="0" err="1"/>
              <a:t>salio</a:t>
            </a:r>
            <a:r>
              <a:rPr lang="en-US" sz="2800" i="1" dirty="0"/>
              <a:t>́ </a:t>
            </a:r>
            <a:r>
              <a:rPr lang="en-US" sz="2800" i="1" dirty="0" err="1"/>
              <a:t>despedido</a:t>
            </a:r>
            <a:r>
              <a:rPr lang="en-US" sz="2800" i="1" dirty="0"/>
              <a:t> de la moto; solo </a:t>
            </a:r>
            <a:r>
              <a:rPr lang="en-US" sz="2800" i="1" dirty="0" err="1"/>
              <a:t>responde</a:t>
            </a:r>
            <a:r>
              <a:rPr lang="en-US" sz="2800" i="1" dirty="0"/>
              <a:t> al dolor y </a:t>
            </a:r>
            <a:r>
              <a:rPr lang="en-US" sz="2800" i="1" dirty="0" err="1"/>
              <a:t>tiene</a:t>
            </a:r>
            <a:r>
              <a:rPr lang="en-US" sz="2800" i="1" dirty="0"/>
              <a:t> una </a:t>
            </a:r>
            <a:r>
              <a:rPr lang="en-US" sz="2800" i="1" dirty="0" err="1"/>
              <a:t>fractura</a:t>
            </a:r>
            <a:r>
              <a:rPr lang="en-US" sz="2800" i="1" dirty="0"/>
              <a:t> </a:t>
            </a:r>
            <a:r>
              <a:rPr lang="en-US" sz="2800" i="1" dirty="0" err="1"/>
              <a:t>expuesta</a:t>
            </a:r>
            <a:r>
              <a:rPr lang="en-US" sz="2800" i="1" dirty="0"/>
              <a:t> de </a:t>
            </a:r>
            <a:r>
              <a:rPr lang="en-US" sz="2800" i="1" dirty="0" err="1"/>
              <a:t>fémur</a:t>
            </a:r>
            <a:r>
              <a:rPr lang="en-US" sz="2800" i="1" dirty="0"/>
              <a:t>, </a:t>
            </a:r>
            <a:r>
              <a:rPr lang="en-US" sz="2800" i="1" dirty="0" err="1"/>
              <a:t>pero</a:t>
            </a:r>
            <a:r>
              <a:rPr lang="en-US" sz="2800" i="1" dirty="0"/>
              <a:t> </a:t>
            </a:r>
            <a:r>
              <a:rPr lang="en-US" sz="2800" i="1" dirty="0" err="1"/>
              <a:t>actualmente</a:t>
            </a:r>
            <a:r>
              <a:rPr lang="en-US" sz="2800" i="1" dirty="0"/>
              <a:t> protege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vía</a:t>
            </a:r>
            <a:r>
              <a:rPr lang="en-US" sz="2800" i="1" dirty="0"/>
              <a:t> </a:t>
            </a:r>
            <a:r>
              <a:rPr lang="en-US" sz="2800" i="1" dirty="0" err="1"/>
              <a:t>aérea</a:t>
            </a:r>
            <a:r>
              <a:rPr lang="en-US" sz="2800" i="1" dirty="0"/>
              <a:t> y no </a:t>
            </a:r>
            <a:r>
              <a:rPr lang="en-US" sz="2800" i="1" dirty="0" err="1"/>
              <a:t>presenta</a:t>
            </a:r>
            <a:r>
              <a:rPr lang="en-US" sz="2800" i="1" dirty="0"/>
              <a:t> </a:t>
            </a:r>
            <a:r>
              <a:rPr lang="en-US" sz="2800" i="1" dirty="0" err="1"/>
              <a:t>indicios</a:t>
            </a:r>
            <a:r>
              <a:rPr lang="en-US" sz="2800" i="1" dirty="0"/>
              <a:t> de </a:t>
            </a:r>
            <a:r>
              <a:rPr lang="en-US" sz="2800" i="1" dirty="0" err="1"/>
              <a:t>estado</a:t>
            </a:r>
            <a:r>
              <a:rPr lang="en-US" sz="2800" i="1" dirty="0"/>
              <a:t> de </a:t>
            </a:r>
            <a:r>
              <a:rPr lang="en-US" sz="2800" i="1" dirty="0" err="1"/>
              <a:t>choque</a:t>
            </a:r>
            <a:r>
              <a:rPr lang="en-US" sz="2800" i="1" dirty="0"/>
              <a:t>. Nos </a:t>
            </a:r>
            <a:r>
              <a:rPr lang="en-US" sz="2800" i="1" dirty="0" err="1"/>
              <a:t>preocupa</a:t>
            </a:r>
            <a:r>
              <a:rPr lang="en-US" sz="2800" i="1" dirty="0"/>
              <a:t> la </a:t>
            </a:r>
            <a:r>
              <a:rPr lang="en-US" sz="2800" i="1" dirty="0" err="1"/>
              <a:t>alteración</a:t>
            </a:r>
            <a:r>
              <a:rPr lang="en-US" sz="2800" i="1" dirty="0"/>
              <a:t> de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estado</a:t>
            </a:r>
            <a:r>
              <a:rPr lang="en-US" sz="2800" i="1" dirty="0"/>
              <a:t> mental y la </a:t>
            </a:r>
            <a:r>
              <a:rPr lang="en-US" sz="2800" i="1" dirty="0" err="1"/>
              <a:t>fractura</a:t>
            </a:r>
            <a:r>
              <a:rPr lang="en-US" sz="2800" i="1" dirty="0"/>
              <a:t> </a:t>
            </a:r>
            <a:r>
              <a:rPr lang="en-US" sz="2800" i="1" dirty="0" err="1"/>
              <a:t>expuesta</a:t>
            </a:r>
            <a:r>
              <a:rPr lang="en-US" sz="2800" i="1" dirty="0"/>
              <a:t> de </a:t>
            </a:r>
            <a:r>
              <a:rPr lang="en-US" sz="2800" i="1" dirty="0" err="1"/>
              <a:t>fémur</a:t>
            </a:r>
            <a:r>
              <a:rPr lang="en-US" sz="2800" i="1" dirty="0"/>
              <a:t>, </a:t>
            </a:r>
            <a:r>
              <a:rPr lang="en-US" sz="2800" i="1" dirty="0" err="1"/>
              <a:t>pero</a:t>
            </a:r>
            <a:r>
              <a:rPr lang="en-US" sz="2800" i="1" dirty="0"/>
              <a:t> no </a:t>
            </a:r>
            <a:r>
              <a:rPr lang="en-US" sz="2800" i="1" dirty="0" err="1"/>
              <a:t>podemos</a:t>
            </a:r>
            <a:r>
              <a:rPr lang="en-US" sz="2800" i="1" dirty="0"/>
              <a:t> </a:t>
            </a:r>
            <a:r>
              <a:rPr lang="en-US" sz="2800" i="1" dirty="0" err="1"/>
              <a:t>decir</a:t>
            </a:r>
            <a:r>
              <a:rPr lang="en-US" sz="2800" i="1" dirty="0"/>
              <a:t> </a:t>
            </a:r>
            <a:r>
              <a:rPr lang="en-US" sz="2800" i="1" dirty="0" err="1"/>
              <a:t>si</a:t>
            </a:r>
            <a:r>
              <a:rPr lang="en-US" sz="2800" i="1" dirty="0"/>
              <a:t> </a:t>
            </a:r>
            <a:r>
              <a:rPr lang="en-US" sz="2800" i="1" dirty="0" err="1"/>
              <a:t>tiene</a:t>
            </a:r>
            <a:r>
              <a:rPr lang="en-US" sz="2800" i="1" dirty="0"/>
              <a:t> una </a:t>
            </a:r>
            <a:r>
              <a:rPr lang="en-US" sz="2800" i="1" dirty="0" err="1"/>
              <a:t>lesión</a:t>
            </a:r>
            <a:r>
              <a:rPr lang="en-US" sz="2800" i="1" dirty="0"/>
              <a:t> </a:t>
            </a:r>
            <a:r>
              <a:rPr lang="en-US" sz="2800" i="1" dirty="0" err="1"/>
              <a:t>en</a:t>
            </a:r>
            <a:r>
              <a:rPr lang="en-US" sz="2800" i="1" dirty="0"/>
              <a:t> la </a:t>
            </a:r>
            <a:r>
              <a:rPr lang="en-US" sz="2800" i="1" dirty="0" err="1"/>
              <a:t>columna</a:t>
            </a:r>
            <a:r>
              <a:rPr lang="en-US" sz="2800" i="1" dirty="0"/>
              <a:t>. Debe ser </a:t>
            </a:r>
            <a:r>
              <a:rPr lang="en-US" sz="2800" i="1" dirty="0" err="1"/>
              <a:t>transferido</a:t>
            </a:r>
            <a:r>
              <a:rPr lang="en-US" sz="2800" i="1" dirty="0"/>
              <a:t> para </a:t>
            </a:r>
            <a:r>
              <a:rPr lang="en-US" sz="2800" i="1" dirty="0" err="1"/>
              <a:t>recibir</a:t>
            </a:r>
            <a:r>
              <a:rPr lang="en-US" sz="2800" i="1" dirty="0"/>
              <a:t> </a:t>
            </a:r>
            <a:r>
              <a:rPr lang="en-US" sz="2800" i="1" dirty="0" err="1"/>
              <a:t>tratamiento</a:t>
            </a:r>
            <a:r>
              <a:rPr lang="en-US" sz="2800" i="1" dirty="0"/>
              <a:t> </a:t>
            </a:r>
            <a:r>
              <a:rPr lang="en-US" sz="2800" i="1" dirty="0" err="1"/>
              <a:t>quirúrgico</a:t>
            </a:r>
            <a:r>
              <a:rPr lang="en-US" sz="2800" i="1" dirty="0"/>
              <a:t> y una </a:t>
            </a:r>
            <a:r>
              <a:rPr lang="en-US" sz="2800" i="1" dirty="0" err="1"/>
              <a:t>evaluación</a:t>
            </a:r>
            <a:r>
              <a:rPr lang="en-US" sz="2800" i="1" dirty="0"/>
              <a:t> </a:t>
            </a:r>
            <a:r>
              <a:rPr lang="en-US" sz="2800" i="1" dirty="0" err="1"/>
              <a:t>neurológica</a:t>
            </a:r>
            <a:r>
              <a:rPr lang="en-US" sz="2800" i="1" dirty="0"/>
              <a:t> </a:t>
            </a:r>
            <a:r>
              <a:rPr lang="en-US" sz="2800" i="1" dirty="0" err="1"/>
              <a:t>más</a:t>
            </a:r>
            <a:r>
              <a:rPr lang="en-US" sz="2800" i="1" dirty="0"/>
              <a:t> profunda. La </a:t>
            </a:r>
            <a:r>
              <a:rPr lang="en-US" sz="2800" i="1" dirty="0" err="1"/>
              <a:t>inmovilización</a:t>
            </a:r>
            <a:r>
              <a:rPr lang="en-US" sz="2800" i="1" dirty="0"/>
              <a:t> de </a:t>
            </a:r>
            <a:r>
              <a:rPr lang="en-US" sz="2800" i="1" dirty="0" err="1"/>
              <a:t>columna</a:t>
            </a:r>
            <a:r>
              <a:rPr lang="en-US" sz="2800" i="1" dirty="0"/>
              <a:t> debe </a:t>
            </a:r>
            <a:r>
              <a:rPr lang="en-US" sz="2800" i="1" dirty="0" err="1"/>
              <a:t>mantenerse</a:t>
            </a:r>
            <a:r>
              <a:rPr lang="en-US" sz="2800" i="1" dirty="0"/>
              <a:t> y el </a:t>
            </a:r>
            <a:r>
              <a:rPr lang="en-US" sz="2800" i="1" dirty="0" err="1"/>
              <a:t>paciente</a:t>
            </a:r>
            <a:r>
              <a:rPr lang="en-US" sz="2800" i="1" dirty="0"/>
              <a:t> debe ser </a:t>
            </a:r>
            <a:r>
              <a:rPr lang="en-US" sz="2800" i="1" dirty="0" err="1"/>
              <a:t>controlado</a:t>
            </a:r>
            <a:r>
              <a:rPr lang="en-US" sz="2800" i="1" dirty="0"/>
              <a:t> para que se </a:t>
            </a:r>
            <a:r>
              <a:rPr lang="en-US" sz="2800" i="1" dirty="0" err="1"/>
              <a:t>detecte</a:t>
            </a:r>
            <a:r>
              <a:rPr lang="en-US" sz="2800" i="1" dirty="0"/>
              <a:t> </a:t>
            </a:r>
            <a:r>
              <a:rPr lang="en-US" sz="2800" i="1" dirty="0" err="1"/>
              <a:t>cualquier</a:t>
            </a:r>
            <a:r>
              <a:rPr lang="en-US" sz="2800" i="1" dirty="0"/>
              <a:t> </a:t>
            </a:r>
            <a:r>
              <a:rPr lang="en-US" sz="2800" i="1" dirty="0" err="1"/>
              <a:t>agravamiento</a:t>
            </a:r>
            <a:r>
              <a:rPr lang="en-US" sz="2800" i="1" dirty="0"/>
              <a:t> del sangrado y </a:t>
            </a:r>
            <a:r>
              <a:rPr lang="en-US" sz="2800" i="1" dirty="0" err="1"/>
              <a:t>cambios</a:t>
            </a:r>
            <a:r>
              <a:rPr lang="en-US" sz="2800" i="1" dirty="0"/>
              <a:t> </a:t>
            </a:r>
            <a:r>
              <a:rPr lang="en-US" sz="2800" i="1" dirty="0" err="1"/>
              <a:t>en</a:t>
            </a:r>
            <a:r>
              <a:rPr lang="en-US" sz="2800" i="1" dirty="0"/>
              <a:t> el </a:t>
            </a:r>
            <a:r>
              <a:rPr lang="en-US" sz="2800" i="1" dirty="0" err="1"/>
              <a:t>estado</a:t>
            </a:r>
            <a:r>
              <a:rPr lang="en-US" sz="2800" i="1" dirty="0"/>
              <a:t> mental. </a:t>
            </a: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87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3" name="Google Shape;45;p1">
            <a:extLst>
              <a:ext uri="{FF2B5EF4-FFF2-40B4-BE49-F238E27FC236}">
                <a16:creationId xmlns:a16="http://schemas.microsoft.com/office/drawing/2014/main" id="{95032FBE-822F-7639-763B-27E8EFB98B7C}"/>
              </a:ext>
            </a:extLst>
          </p:cNvPr>
          <p:cNvSpPr txBox="1">
            <a:spLocks noGrp="1"/>
          </p:cNvSpPr>
          <p:nvPr/>
        </p:nvSpPr>
        <p:spPr>
          <a:xfrm>
            <a:off x="-2044" y="394276"/>
            <a:ext cx="12193740" cy="1356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1920"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hape 99">
            <a:extLst>
              <a:ext uri="{FF2B5EF4-FFF2-40B4-BE49-F238E27FC236}">
                <a16:creationId xmlns:a16="http://schemas.microsoft.com/office/drawing/2014/main" id="{442EA674-F905-C036-10F6-CEF9DC3E9FCB}"/>
              </a:ext>
            </a:extLst>
          </p:cNvPr>
          <p:cNvSpPr txBox="1">
            <a:spLocks/>
          </p:cNvSpPr>
          <p:nvPr/>
        </p:nvSpPr>
        <p:spPr>
          <a:xfrm>
            <a:off x="837026" y="17442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Al final de esta presentación, usted será capaz de:</a:t>
            </a:r>
          </a:p>
          <a:p>
            <a:pPr marL="0" indent="0">
              <a:buClrTx/>
              <a:buNone/>
            </a:pPr>
            <a:endParaRPr lang="es-ES_tradnl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>
              <a:buClrTx/>
            </a:pPr>
            <a:r>
              <a:rPr lang="es-ES_tradnl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Comprender los pasos para transferir pacientes, incluida la planificación del destino, el transporte y la entrega</a:t>
            </a:r>
          </a:p>
          <a:p>
            <a:pPr>
              <a:buClrTx/>
            </a:pPr>
            <a:r>
              <a:rPr lang="es-ES_tradnl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Utilizar el modelo SAER para la entrega de pacientes</a:t>
            </a:r>
            <a:endParaRPr lang="es-ES_tradnl" sz="2400" dirty="0">
              <a:latin typeface="Calibri Light"/>
              <a:ea typeface="Calibri Light"/>
              <a:cs typeface="Calibri Light"/>
            </a:endParaRPr>
          </a:p>
          <a:p>
            <a:pPr>
              <a:buClrTx/>
            </a:pPr>
            <a:endParaRPr lang="es-ES_tradnl" sz="2400" dirty="0">
              <a:solidFill>
                <a:schemeClr val="accent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>
              <a:buClrTx/>
            </a:pPr>
            <a:endParaRPr lang="es-ES_tradnl" sz="2400" dirty="0">
              <a:solidFill>
                <a:schemeClr val="accent1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424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Caso 2</a:t>
            </a:r>
            <a:endParaRPr dirty="0"/>
          </a:p>
        </p:txBody>
      </p:sp>
      <p:sp>
        <p:nvSpPr>
          <p:cNvPr id="3" name="Google Shape;196;p19">
            <a:extLst>
              <a:ext uri="{FF2B5EF4-FFF2-40B4-BE49-F238E27FC236}">
                <a16:creationId xmlns:a16="http://schemas.microsoft.com/office/drawing/2014/main" id="{F414E5FA-546F-5E1D-7791-759A438A2944}"/>
              </a:ext>
            </a:extLst>
          </p:cNvPr>
          <p:cNvSpPr txBox="1">
            <a:spLocks noGrp="1"/>
          </p:cNvSpPr>
          <p:nvPr/>
        </p:nvSpPr>
        <p:spPr>
          <a:xfrm>
            <a:off x="572493" y="1862673"/>
            <a:ext cx="10614266" cy="2069030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200" dirty="0"/>
              <a:t>Una </a:t>
            </a:r>
            <a:r>
              <a:rPr lang="en-US" sz="2200" dirty="0" err="1"/>
              <a:t>chica</a:t>
            </a:r>
            <a:r>
              <a:rPr lang="en-US" sz="2200" dirty="0"/>
              <a:t> de 14 </a:t>
            </a:r>
            <a:r>
              <a:rPr lang="en-US" sz="2200" dirty="0" err="1"/>
              <a:t>años</a:t>
            </a:r>
            <a:r>
              <a:rPr lang="en-US" sz="2200" dirty="0"/>
              <a:t> </a:t>
            </a:r>
            <a:r>
              <a:rPr lang="en-US" sz="2200" dirty="0" err="1"/>
              <a:t>tuvo</a:t>
            </a:r>
            <a:r>
              <a:rPr lang="en-US" sz="2200" dirty="0"/>
              <a:t> </a:t>
            </a:r>
            <a:r>
              <a:rPr lang="en-US" sz="2200" dirty="0" err="1"/>
              <a:t>una</a:t>
            </a:r>
            <a:r>
              <a:rPr lang="en-US" sz="2200" dirty="0"/>
              <a:t> crisis </a:t>
            </a:r>
            <a:r>
              <a:rPr lang="en-US" sz="2200" dirty="0" err="1"/>
              <a:t>epiléptica</a:t>
            </a:r>
            <a:r>
              <a:rPr lang="en-US" sz="2200" dirty="0"/>
              <a:t>/</a:t>
            </a:r>
            <a:r>
              <a:rPr lang="en-US" sz="2200" dirty="0" err="1"/>
              <a:t>convulsión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la </a:t>
            </a:r>
            <a:r>
              <a:rPr lang="en-US" sz="2200" dirty="0" err="1"/>
              <a:t>escuela</a:t>
            </a:r>
            <a:r>
              <a:rPr lang="en-US" sz="2200" dirty="0"/>
              <a:t>. La </a:t>
            </a:r>
            <a:r>
              <a:rPr lang="en-US" sz="2200" dirty="0" err="1"/>
              <a:t>trajeron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profesores</a:t>
            </a:r>
            <a:r>
              <a:rPr lang="en-US" sz="2200" dirty="0"/>
              <a:t> </a:t>
            </a:r>
            <a:r>
              <a:rPr lang="en-US" sz="2200" dirty="0" err="1"/>
              <a:t>porque</a:t>
            </a:r>
            <a:r>
              <a:rPr lang="en-US" sz="2200" dirty="0"/>
              <a:t> la crisis no se </a:t>
            </a:r>
            <a:r>
              <a:rPr lang="en-US" sz="2200" dirty="0" err="1"/>
              <a:t>detenía</a:t>
            </a:r>
            <a:r>
              <a:rPr lang="en-US" sz="2200" dirty="0"/>
              <a:t>. </a:t>
            </a:r>
            <a:r>
              <a:rPr lang="en-US" sz="2200" dirty="0" err="1"/>
              <a:t>Usted</a:t>
            </a:r>
            <a:r>
              <a:rPr lang="en-US" sz="2200" dirty="0"/>
              <a:t> le </a:t>
            </a:r>
            <a:r>
              <a:rPr lang="en-US" sz="2200" dirty="0" err="1"/>
              <a:t>administro</a:t>
            </a:r>
            <a:r>
              <a:rPr lang="en-US" sz="2200" dirty="0"/>
              <a:t>́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benzodiacepina</a:t>
            </a:r>
            <a:r>
              <a:rPr lang="en-US" sz="2200" dirty="0"/>
              <a:t> y con </a:t>
            </a:r>
            <a:r>
              <a:rPr lang="en-US" sz="2200" dirty="0" err="1"/>
              <a:t>eso</a:t>
            </a:r>
            <a:r>
              <a:rPr lang="en-US" sz="2200" dirty="0"/>
              <a:t> la crisis se </a:t>
            </a:r>
            <a:r>
              <a:rPr lang="en-US" sz="2200" dirty="0" err="1"/>
              <a:t>detuvo</a:t>
            </a:r>
            <a:r>
              <a:rPr lang="en-US" sz="2200" dirty="0"/>
              <a:t>. </a:t>
            </a:r>
            <a:r>
              <a:rPr lang="en-US" sz="2200" dirty="0" err="1"/>
              <a:t>Posteriormente</a:t>
            </a:r>
            <a:r>
              <a:rPr lang="en-US" sz="2200" dirty="0"/>
              <a:t>, </a:t>
            </a:r>
            <a:r>
              <a:rPr lang="en-US" sz="2200" dirty="0" err="1"/>
              <a:t>pudo</a:t>
            </a:r>
            <a:r>
              <a:rPr lang="en-US" sz="2200" dirty="0"/>
              <a:t> </a:t>
            </a:r>
            <a:r>
              <a:rPr lang="en-US" sz="2200" dirty="0" err="1"/>
              <a:t>realizar</a:t>
            </a:r>
            <a:r>
              <a:rPr lang="en-US" sz="2200" dirty="0"/>
              <a:t> la </a:t>
            </a:r>
            <a:r>
              <a:rPr lang="en-US" sz="2200" dirty="0" err="1"/>
              <a:t>evaluación</a:t>
            </a:r>
            <a:r>
              <a:rPr lang="en-US" sz="2200" dirty="0"/>
              <a:t> ABCDE y un examen </a:t>
            </a:r>
            <a:r>
              <a:rPr lang="en-US" sz="2200" dirty="0" err="1"/>
              <a:t>completo</a:t>
            </a:r>
            <a:r>
              <a:rPr lang="en-US" sz="2200" dirty="0"/>
              <a:t> de la cabeza a </a:t>
            </a:r>
            <a:r>
              <a:rPr lang="en-US" sz="2200" dirty="0" err="1"/>
              <a:t>los</a:t>
            </a:r>
            <a:r>
              <a:rPr lang="en-US" sz="2200" dirty="0"/>
              <a:t> pies. No </a:t>
            </a:r>
            <a:r>
              <a:rPr lang="en-US" sz="2200" dirty="0" err="1"/>
              <a:t>tiene</a:t>
            </a:r>
            <a:r>
              <a:rPr lang="en-US" sz="2200" dirty="0"/>
              <a:t> </a:t>
            </a:r>
            <a:r>
              <a:rPr lang="en-US" sz="2200" dirty="0" err="1"/>
              <a:t>fiebre</a:t>
            </a:r>
            <a:r>
              <a:rPr lang="en-US" sz="2200" dirty="0"/>
              <a:t>; la </a:t>
            </a:r>
            <a:r>
              <a:rPr lang="en-US" sz="2200" dirty="0" err="1"/>
              <a:t>frecuencia</a:t>
            </a:r>
            <a:r>
              <a:rPr lang="en-US" sz="2200" dirty="0"/>
              <a:t> </a:t>
            </a:r>
            <a:r>
              <a:rPr lang="en-US" sz="2200" dirty="0" err="1"/>
              <a:t>cardíaca</a:t>
            </a:r>
            <a:r>
              <a:rPr lang="en-US" sz="2200" dirty="0"/>
              <a:t>, la </a:t>
            </a:r>
            <a:r>
              <a:rPr lang="en-US" sz="2200" dirty="0" err="1"/>
              <a:t>presión</a:t>
            </a:r>
            <a:r>
              <a:rPr lang="en-US" sz="2200" dirty="0"/>
              <a:t> arterial y la </a:t>
            </a:r>
            <a:r>
              <a:rPr lang="en-US" sz="2200" dirty="0" err="1"/>
              <a:t>frecuencia</a:t>
            </a:r>
            <a:r>
              <a:rPr lang="en-US" sz="2200" dirty="0"/>
              <a:t> respiratoria son </a:t>
            </a:r>
            <a:r>
              <a:rPr lang="en-US" sz="2200" dirty="0" err="1"/>
              <a:t>normales</a:t>
            </a:r>
            <a:r>
              <a:rPr lang="en-US" sz="2200" dirty="0"/>
              <a:t>. </a:t>
            </a:r>
            <a:r>
              <a:rPr lang="en-US" sz="2200" dirty="0" err="1"/>
              <a:t>Responde</a:t>
            </a:r>
            <a:r>
              <a:rPr lang="en-US" sz="2200" dirty="0"/>
              <a:t> a la </a:t>
            </a:r>
            <a:r>
              <a:rPr lang="en-US" sz="2200" dirty="0" err="1"/>
              <a:t>voz</a:t>
            </a:r>
            <a:r>
              <a:rPr lang="en-US" sz="2200" dirty="0"/>
              <a:t>. Tiene la lengua mordida y se </a:t>
            </a:r>
            <a:r>
              <a:rPr lang="en-US" sz="2200" dirty="0" err="1"/>
              <a:t>orino</a:t>
            </a:r>
            <a:r>
              <a:rPr lang="en-US" sz="2200" dirty="0"/>
              <a:t>́ </a:t>
            </a:r>
            <a:r>
              <a:rPr lang="en-US" sz="2200" dirty="0" err="1"/>
              <a:t>encima</a:t>
            </a:r>
            <a:r>
              <a:rPr lang="en-US" sz="2200" dirty="0"/>
              <a:t>; no </a:t>
            </a:r>
            <a:r>
              <a:rPr lang="en-US" sz="2200" dirty="0" err="1"/>
              <a:t>presenta</a:t>
            </a:r>
            <a:r>
              <a:rPr lang="en-US" sz="2200" dirty="0"/>
              <a:t> </a:t>
            </a:r>
            <a:r>
              <a:rPr lang="en-US" sz="2200" dirty="0" err="1"/>
              <a:t>ninguna</a:t>
            </a:r>
            <a:r>
              <a:rPr lang="en-US" sz="2200" dirty="0"/>
              <a:t> </a:t>
            </a:r>
            <a:r>
              <a:rPr lang="en-US" sz="2200" dirty="0" err="1"/>
              <a:t>otra</a:t>
            </a:r>
            <a:r>
              <a:rPr lang="en-US" sz="2200" dirty="0"/>
              <a:t> </a:t>
            </a:r>
            <a:r>
              <a:rPr lang="en-US" sz="2200" dirty="0" err="1"/>
              <a:t>lesión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erupción</a:t>
            </a:r>
            <a:r>
              <a:rPr lang="en-US" sz="2200" dirty="0"/>
              <a:t> </a:t>
            </a:r>
            <a:r>
              <a:rPr lang="en-US" sz="2200" dirty="0" err="1"/>
              <a:t>cutánea</a:t>
            </a:r>
            <a:endParaRPr lang="en-US" sz="2200" dirty="0" err="1">
              <a:cs typeface="Calibri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200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BC6D961-20E3-F907-427F-77E418FC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60" y="4374383"/>
            <a:ext cx="2743200" cy="191311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A7900B7-9F87-C4B5-4B5F-7E313CD73916}"/>
              </a:ext>
            </a:extLst>
          </p:cNvPr>
          <p:cNvSpPr txBox="1"/>
          <p:nvPr/>
        </p:nvSpPr>
        <p:spPr>
          <a:xfrm>
            <a:off x="8692574" y="6287497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WHO/Laerdal Medical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32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Caso 2</a:t>
            </a:r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n-US" sz="2800" dirty="0"/>
              <a:t>Una </a:t>
            </a:r>
            <a:r>
              <a:rPr lang="en-US" sz="2800" dirty="0" err="1">
                <a:solidFill>
                  <a:srgbClr val="FF0000"/>
                </a:solidFill>
              </a:rPr>
              <a:t>chica</a:t>
            </a:r>
            <a:r>
              <a:rPr lang="en-US" sz="2800" dirty="0">
                <a:solidFill>
                  <a:srgbClr val="FF0000"/>
                </a:solidFill>
              </a:rPr>
              <a:t> de 14 </a:t>
            </a:r>
            <a:r>
              <a:rPr lang="en-US" sz="2800" dirty="0" err="1">
                <a:solidFill>
                  <a:srgbClr val="FF0000"/>
                </a:solidFill>
              </a:rPr>
              <a:t>años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tuvo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crisis </a:t>
            </a:r>
            <a:r>
              <a:rPr lang="en-US" sz="2800" dirty="0" err="1">
                <a:solidFill>
                  <a:srgbClr val="FF0000"/>
                </a:solidFill>
              </a:rPr>
              <a:t>epiléptica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convulsión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escuela</a:t>
            </a:r>
            <a:r>
              <a:rPr lang="en-US" sz="2800" dirty="0"/>
              <a:t>. La </a:t>
            </a:r>
            <a:r>
              <a:rPr lang="en-US" sz="2800" dirty="0" err="1"/>
              <a:t>trajeron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profesores</a:t>
            </a:r>
            <a:r>
              <a:rPr lang="en-US" sz="2800" dirty="0"/>
              <a:t> </a:t>
            </a:r>
            <a:r>
              <a:rPr lang="en-US" sz="2800" dirty="0" err="1"/>
              <a:t>porque</a:t>
            </a:r>
            <a:r>
              <a:rPr lang="en-US" sz="2800" dirty="0"/>
              <a:t> la crisis </a:t>
            </a:r>
            <a:r>
              <a:rPr lang="en-US" sz="2800" dirty="0">
                <a:solidFill>
                  <a:srgbClr val="FF0000"/>
                </a:solidFill>
              </a:rPr>
              <a:t>no se </a:t>
            </a:r>
            <a:r>
              <a:rPr lang="en-US" sz="2800" dirty="0" err="1">
                <a:solidFill>
                  <a:srgbClr val="FF0000"/>
                </a:solidFill>
              </a:rPr>
              <a:t>detenía</a:t>
            </a:r>
            <a:r>
              <a:rPr lang="en-US" sz="2800" dirty="0"/>
              <a:t>. </a:t>
            </a:r>
            <a:r>
              <a:rPr lang="en-US" sz="2800" dirty="0" err="1"/>
              <a:t>Usted</a:t>
            </a:r>
            <a:r>
              <a:rPr lang="en-US" sz="2800" dirty="0"/>
              <a:t> le </a:t>
            </a:r>
            <a:r>
              <a:rPr lang="en-US" sz="2800" dirty="0" err="1"/>
              <a:t>administro</a:t>
            </a:r>
            <a:r>
              <a:rPr lang="en-US" sz="2800" dirty="0"/>
              <a:t>́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benzodiacepina</a:t>
            </a:r>
            <a:r>
              <a:rPr lang="en-US" sz="2800" dirty="0">
                <a:solidFill>
                  <a:srgbClr val="FF0000"/>
                </a:solidFill>
              </a:rPr>
              <a:t> y con </a:t>
            </a:r>
            <a:r>
              <a:rPr lang="en-US" sz="2800" dirty="0" err="1">
                <a:solidFill>
                  <a:srgbClr val="FF0000"/>
                </a:solidFill>
              </a:rPr>
              <a:t>eso</a:t>
            </a:r>
            <a:r>
              <a:rPr lang="en-US" sz="2800" dirty="0">
                <a:solidFill>
                  <a:srgbClr val="FF0000"/>
                </a:solidFill>
              </a:rPr>
              <a:t> la crisis se </a:t>
            </a:r>
            <a:r>
              <a:rPr lang="en-US" sz="2800" dirty="0" err="1">
                <a:solidFill>
                  <a:srgbClr val="FF0000"/>
                </a:solidFill>
              </a:rPr>
              <a:t>detuvo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err="1"/>
              <a:t>Posteriormente</a:t>
            </a:r>
            <a:r>
              <a:rPr lang="en-US" sz="2800" dirty="0"/>
              <a:t>, </a:t>
            </a:r>
            <a:r>
              <a:rPr lang="en-US" sz="2800" dirty="0" err="1"/>
              <a:t>pudo</a:t>
            </a:r>
            <a:r>
              <a:rPr lang="en-US" sz="2800" dirty="0"/>
              <a:t> </a:t>
            </a:r>
            <a:r>
              <a:rPr lang="en-US" sz="2800" dirty="0" err="1"/>
              <a:t>realizar</a:t>
            </a:r>
            <a:r>
              <a:rPr lang="en-US" sz="2800" dirty="0"/>
              <a:t> la </a:t>
            </a:r>
            <a:r>
              <a:rPr lang="en-US" sz="2800" dirty="0" err="1"/>
              <a:t>evaluación</a:t>
            </a:r>
            <a:r>
              <a:rPr lang="en-US" sz="2800" dirty="0"/>
              <a:t> ABCDE y un examen </a:t>
            </a:r>
            <a:r>
              <a:rPr lang="en-US" sz="2800" dirty="0" err="1"/>
              <a:t>completo</a:t>
            </a:r>
            <a:r>
              <a:rPr lang="en-US" sz="2800" dirty="0"/>
              <a:t> de la cabeza a los pies. </a:t>
            </a:r>
            <a:r>
              <a:rPr lang="en-US" sz="2800" dirty="0">
                <a:solidFill>
                  <a:schemeClr val="accent1"/>
                </a:solidFill>
              </a:rPr>
              <a:t>No </a:t>
            </a:r>
            <a:r>
              <a:rPr lang="en-US" sz="2800" dirty="0" err="1">
                <a:solidFill>
                  <a:schemeClr val="accent1"/>
                </a:solidFill>
              </a:rPr>
              <a:t>tiene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fiebre</a:t>
            </a:r>
            <a:r>
              <a:rPr lang="en-US" sz="2800" dirty="0">
                <a:solidFill>
                  <a:schemeClr val="accent1"/>
                </a:solidFill>
              </a:rPr>
              <a:t>; la </a:t>
            </a:r>
            <a:r>
              <a:rPr lang="en-US" sz="2800" dirty="0" err="1">
                <a:solidFill>
                  <a:schemeClr val="accent1"/>
                </a:solidFill>
              </a:rPr>
              <a:t>frecuencia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cardíaca</a:t>
            </a:r>
            <a:r>
              <a:rPr lang="en-US" sz="2800" dirty="0">
                <a:solidFill>
                  <a:schemeClr val="accent1"/>
                </a:solidFill>
              </a:rPr>
              <a:t>, la </a:t>
            </a:r>
            <a:r>
              <a:rPr lang="en-US" sz="2800" dirty="0" err="1">
                <a:solidFill>
                  <a:schemeClr val="accent1"/>
                </a:solidFill>
              </a:rPr>
              <a:t>presión</a:t>
            </a:r>
            <a:r>
              <a:rPr lang="en-US" sz="2800" dirty="0">
                <a:solidFill>
                  <a:schemeClr val="accent1"/>
                </a:solidFill>
              </a:rPr>
              <a:t> arterial y la </a:t>
            </a:r>
            <a:r>
              <a:rPr lang="en-US" sz="2800" dirty="0" err="1">
                <a:solidFill>
                  <a:schemeClr val="accent1"/>
                </a:solidFill>
              </a:rPr>
              <a:t>frecuencia</a:t>
            </a:r>
            <a:r>
              <a:rPr lang="en-US" sz="2800" dirty="0">
                <a:solidFill>
                  <a:schemeClr val="accent1"/>
                </a:solidFill>
              </a:rPr>
              <a:t> respiratoria son </a:t>
            </a:r>
            <a:r>
              <a:rPr lang="en-US" sz="2800" dirty="0" err="1">
                <a:solidFill>
                  <a:schemeClr val="accent1"/>
                </a:solidFill>
              </a:rPr>
              <a:t>normales</a:t>
            </a:r>
            <a:r>
              <a:rPr lang="en-US" sz="2800" dirty="0">
                <a:solidFill>
                  <a:schemeClr val="accent1"/>
                </a:solidFill>
              </a:rPr>
              <a:t>. </a:t>
            </a:r>
            <a:r>
              <a:rPr lang="en-US" sz="2800" dirty="0" err="1">
                <a:solidFill>
                  <a:schemeClr val="accent1"/>
                </a:solidFill>
              </a:rPr>
              <a:t>Responde</a:t>
            </a:r>
            <a:r>
              <a:rPr lang="en-US" sz="2800" dirty="0">
                <a:solidFill>
                  <a:schemeClr val="accent1"/>
                </a:solidFill>
              </a:rPr>
              <a:t> a la </a:t>
            </a:r>
            <a:r>
              <a:rPr lang="en-US" sz="2800" dirty="0" err="1">
                <a:solidFill>
                  <a:schemeClr val="accent1"/>
                </a:solidFill>
              </a:rPr>
              <a:t>voz</a:t>
            </a:r>
            <a:r>
              <a:rPr lang="en-US" sz="2800" dirty="0">
                <a:solidFill>
                  <a:schemeClr val="accent1"/>
                </a:solidFill>
              </a:rPr>
              <a:t>. Tiene la lengua mordida y se </a:t>
            </a:r>
            <a:r>
              <a:rPr lang="en-US" sz="2800" dirty="0" err="1">
                <a:solidFill>
                  <a:schemeClr val="accent1"/>
                </a:solidFill>
              </a:rPr>
              <a:t>orino</a:t>
            </a:r>
            <a:r>
              <a:rPr lang="en-US" sz="2800" dirty="0">
                <a:solidFill>
                  <a:schemeClr val="accent1"/>
                </a:solidFill>
              </a:rPr>
              <a:t>́ </a:t>
            </a:r>
            <a:r>
              <a:rPr lang="en-US" sz="2800" dirty="0" err="1">
                <a:solidFill>
                  <a:schemeClr val="accent1"/>
                </a:solidFill>
              </a:rPr>
              <a:t>encima</a:t>
            </a:r>
            <a:r>
              <a:rPr lang="en-US" sz="2800" dirty="0">
                <a:solidFill>
                  <a:schemeClr val="accent1"/>
                </a:solidFill>
              </a:rPr>
              <a:t>; no </a:t>
            </a:r>
            <a:r>
              <a:rPr lang="en-US" sz="2800" dirty="0" err="1">
                <a:solidFill>
                  <a:schemeClr val="accent1"/>
                </a:solidFill>
              </a:rPr>
              <a:t>presenta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ninguna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otra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lesión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erupción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cutánea</a:t>
            </a:r>
            <a:endParaRPr lang="en-US" sz="2800" dirty="0" err="1">
              <a:solidFill>
                <a:schemeClr val="accent1"/>
              </a:solidFill>
              <a:cs typeface="Calibri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8900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Práctica SAER</a:t>
            </a:r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idx="1"/>
          </p:nvPr>
        </p:nvSpPr>
        <p:spPr>
          <a:xfrm>
            <a:off x="3347179" y="2490277"/>
            <a:ext cx="5816601" cy="1874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400" dirty="0"/>
              <a:t>Describe la </a:t>
            </a:r>
            <a:r>
              <a:rPr lang="es-ES" sz="2400" b="1" dirty="0"/>
              <a:t>S</a:t>
            </a:r>
            <a:r>
              <a:rPr lang="es-ES" sz="2400" dirty="0"/>
              <a:t>ituación      </a:t>
            </a:r>
            <a:endParaRPr lang="es-ES" sz="240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Proporcionar </a:t>
            </a:r>
            <a:r>
              <a:rPr lang="es-ES" sz="2400" b="1" dirty="0"/>
              <a:t>A</a:t>
            </a:r>
            <a:r>
              <a:rPr lang="es-ES" sz="2400" dirty="0"/>
              <a:t>ntecedentes      </a:t>
            </a:r>
            <a:endParaRPr sz="240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Cuál es su </a:t>
            </a:r>
            <a:r>
              <a:rPr lang="es-ES" sz="2400" b="1" dirty="0"/>
              <a:t>E</a:t>
            </a:r>
            <a:r>
              <a:rPr lang="es-ES" sz="2400" dirty="0"/>
              <a:t>valuación      </a:t>
            </a:r>
            <a:endParaRPr sz="2400">
              <a:ea typeface="Calibri Light"/>
              <a:cs typeface="Calibri Ligh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400" dirty="0"/>
              <a:t>Proporcione su(s) </a:t>
            </a:r>
            <a:r>
              <a:rPr lang="es-ES" sz="2400" b="1" dirty="0"/>
              <a:t>R</a:t>
            </a:r>
            <a:r>
              <a:rPr lang="es-ES" sz="2400" dirty="0"/>
              <a:t>ecomendación(es)</a:t>
            </a:r>
            <a:endParaRPr sz="2400" dirty="0"/>
          </a:p>
        </p:txBody>
      </p:sp>
      <p:pic>
        <p:nvPicPr>
          <p:cNvPr id="2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AD4644A-57C0-B325-65B5-D653E94A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99" y="3706135"/>
            <a:ext cx="3779716" cy="26366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43DAAF4-3559-0E30-BBD5-61DA4ED18725}"/>
              </a:ext>
            </a:extLst>
          </p:cNvPr>
          <p:cNvSpPr txBox="1"/>
          <p:nvPr/>
        </p:nvSpPr>
        <p:spPr>
          <a:xfrm>
            <a:off x="838200" y="608112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5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Ejemplo SAER</a:t>
            </a:r>
            <a:endParaRPr dirty="0"/>
          </a:p>
        </p:txBody>
      </p:sp>
      <p:sp>
        <p:nvSpPr>
          <p:cNvPr id="214" name="Google Shape;214;p22"/>
          <p:cNvSpPr txBox="1">
            <a:spLocks noGrp="1"/>
          </p:cNvSpPr>
          <p:nvPr>
            <p:ph idx="1"/>
          </p:nvPr>
        </p:nvSpPr>
        <p:spPr>
          <a:xfrm>
            <a:off x="461571" y="2261958"/>
            <a:ext cx="10515600" cy="268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s-ES_tradnl" sz="2800" i="1"/>
              <a:t>Esta es una chica de 14 </a:t>
            </a:r>
            <a:r>
              <a:rPr lang="es-ES_tradnl" sz="2800" i="1" err="1"/>
              <a:t>años</a:t>
            </a:r>
            <a:r>
              <a:rPr lang="es-ES_tradnl" sz="2800" i="1"/>
              <a:t> que tuvo una </a:t>
            </a:r>
            <a:r>
              <a:rPr lang="es-ES_tradnl" sz="2800" i="1" err="1"/>
              <a:t>convulsión</a:t>
            </a:r>
            <a:r>
              <a:rPr lang="es-ES_tradnl" sz="2800" i="1"/>
              <a:t> prolongada y estaba convulsionando cuando llegó; la crisis </a:t>
            </a:r>
            <a:r>
              <a:rPr lang="es-ES_tradnl" sz="2800" i="1" err="1"/>
              <a:t>epiléptica</a:t>
            </a:r>
            <a:r>
              <a:rPr lang="es-ES_tradnl" sz="2800" i="1"/>
              <a:t> se detuvo con una dosis de 10 mg de diazepam y ahora se encuentra adormecida; los signos vitales son normales y no tiene fiebre. Está siendo transferida para una </a:t>
            </a:r>
            <a:r>
              <a:rPr lang="es-ES_tradnl" sz="2800" i="1" err="1"/>
              <a:t>evaluación</a:t>
            </a:r>
            <a:r>
              <a:rPr lang="es-ES_tradnl" sz="2800" i="1"/>
              <a:t> </a:t>
            </a:r>
            <a:r>
              <a:rPr lang="es-ES_tradnl" sz="2800" i="1" err="1"/>
              <a:t>más</a:t>
            </a:r>
            <a:r>
              <a:rPr lang="es-ES_tradnl" sz="2800" i="1"/>
              <a:t> profunda de su crisis </a:t>
            </a:r>
            <a:r>
              <a:rPr lang="es-ES_tradnl" sz="2800" i="1" err="1"/>
              <a:t>epiléptica</a:t>
            </a:r>
            <a:r>
              <a:rPr lang="es-ES_tradnl" sz="2800" i="1"/>
              <a:t>. Controlar la </a:t>
            </a:r>
            <a:r>
              <a:rPr lang="es-ES_tradnl" sz="2800" i="1" err="1"/>
              <a:t>vía</a:t>
            </a:r>
            <a:r>
              <a:rPr lang="es-ES_tradnl" sz="2800" i="1"/>
              <a:t> </a:t>
            </a:r>
            <a:r>
              <a:rPr lang="es-ES_tradnl" sz="2800" i="1" err="1"/>
              <a:t>aérea</a:t>
            </a:r>
            <a:r>
              <a:rPr lang="es-ES_tradnl" sz="2800" i="1"/>
              <a:t>, ya que se le administraron sedantes (diazepam</a:t>
            </a:r>
            <a:r>
              <a:rPr lang="es-ES_tradnl" i="1"/>
              <a:t>)</a:t>
            </a:r>
            <a:endParaRPr lang="es-ES_tradnl"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54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s-ES" dirty="0">
                <a:ea typeface="Calibri"/>
                <a:cs typeface="Calibri"/>
              </a:rPr>
              <a:t>Caso 3</a:t>
            </a:r>
            <a:endParaRPr dirty="0"/>
          </a:p>
        </p:txBody>
      </p:sp>
      <p:sp>
        <p:nvSpPr>
          <p:cNvPr id="4" name="Google Shape;220;p23">
            <a:extLst>
              <a:ext uri="{FF2B5EF4-FFF2-40B4-BE49-F238E27FC236}">
                <a16:creationId xmlns:a16="http://schemas.microsoft.com/office/drawing/2014/main" id="{FA17AEB9-22AE-22F3-FC5D-7FEDFFE199A4}"/>
              </a:ext>
            </a:extLst>
          </p:cNvPr>
          <p:cNvSpPr txBox="1">
            <a:spLocks noGrp="1"/>
          </p:cNvSpPr>
          <p:nvPr/>
        </p:nvSpPr>
        <p:spPr>
          <a:xfrm>
            <a:off x="572493" y="2071316"/>
            <a:ext cx="11067837" cy="2205101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" sz="2400" dirty="0"/>
              <a:t>Un hombre de 75 </a:t>
            </a:r>
            <a:r>
              <a:rPr lang="es-ES" sz="2400" dirty="0" err="1"/>
              <a:t>años</a:t>
            </a:r>
            <a:r>
              <a:rPr lang="es-ES" sz="2400" dirty="0"/>
              <a:t> </a:t>
            </a:r>
            <a:r>
              <a:rPr lang="es-ES" sz="2400" dirty="0" err="1"/>
              <a:t>sintio</a:t>
            </a:r>
            <a:r>
              <a:rPr lang="es-ES" sz="2400" dirty="0"/>
              <a:t>́ un dolor en el pecho mientras caminaba del mercado a su casa. Lo trajeron en taxi. Dice que el dolor en el pecho </a:t>
            </a:r>
            <a:r>
              <a:rPr lang="es-ES" sz="2400" dirty="0" err="1"/>
              <a:t>comenzo</a:t>
            </a:r>
            <a:r>
              <a:rPr lang="es-ES" sz="2400" dirty="0"/>
              <a:t>́ hace 30 minutos y </a:t>
            </a:r>
            <a:r>
              <a:rPr lang="es-ES" sz="2400" dirty="0" err="1"/>
              <a:t>sentía</a:t>
            </a:r>
            <a:r>
              <a:rPr lang="es-ES" sz="2400" dirty="0"/>
              <a:t> mucha </a:t>
            </a:r>
            <a:r>
              <a:rPr lang="es-ES" sz="2400" dirty="0" err="1"/>
              <a:t>presión</a:t>
            </a:r>
            <a:r>
              <a:rPr lang="es-ES" sz="2400" dirty="0"/>
              <a:t> en el centro del </a:t>
            </a:r>
            <a:r>
              <a:rPr lang="es-ES" sz="2400" dirty="0" err="1"/>
              <a:t>tórax</a:t>
            </a:r>
            <a:r>
              <a:rPr lang="es-ES" sz="2400" dirty="0"/>
              <a:t>. No tiene alergias. Toma un medicamento para la </a:t>
            </a:r>
            <a:r>
              <a:rPr lang="es-ES" sz="2400" dirty="0" err="1"/>
              <a:t>presión</a:t>
            </a:r>
            <a:r>
              <a:rPr lang="es-ES" sz="2400" dirty="0"/>
              <a:t> arterial, pero no se acuerda del nombre. Hace 2 </a:t>
            </a:r>
            <a:r>
              <a:rPr lang="es-ES" sz="2400" dirty="0" err="1"/>
              <a:t>años</a:t>
            </a:r>
            <a:r>
              <a:rPr lang="es-ES" sz="2400" dirty="0"/>
              <a:t> tuvo un ataque </a:t>
            </a:r>
            <a:r>
              <a:rPr lang="es-ES" sz="2400" dirty="0" err="1"/>
              <a:t>cardíaco</a:t>
            </a:r>
            <a:r>
              <a:rPr lang="es-ES" sz="2400" dirty="0"/>
              <a:t> y el dolor fue muy similar al que </a:t>
            </a:r>
            <a:r>
              <a:rPr lang="es-ES" sz="2400" dirty="0" err="1"/>
              <a:t>sintio</a:t>
            </a:r>
            <a:r>
              <a:rPr lang="es-ES" sz="2400" dirty="0"/>
              <a:t>́ hoy. Su </a:t>
            </a:r>
            <a:r>
              <a:rPr lang="es-ES" sz="2400" dirty="0" err="1"/>
              <a:t>última</a:t>
            </a:r>
            <a:r>
              <a:rPr lang="es-ES" sz="2400" dirty="0"/>
              <a:t> ingesta fue hace 6 horas. El dolor </a:t>
            </a:r>
            <a:r>
              <a:rPr lang="es-ES" sz="2400" dirty="0" err="1"/>
              <a:t>comenzo</a:t>
            </a:r>
            <a:r>
              <a:rPr lang="es-ES" sz="2400" dirty="0"/>
              <a:t>́ mientras caminaba hacia su casa cargando varias bolsas pesadas y ya no lo siente. Los signos vitales, la </a:t>
            </a:r>
            <a:r>
              <a:rPr lang="es-ES" sz="2400" dirty="0" err="1"/>
              <a:t>evaluación</a:t>
            </a:r>
            <a:r>
              <a:rPr lang="es-ES" sz="2400" dirty="0"/>
              <a:t> ABCDE y el examen de la cabeza a los pies son normales. Usted le dio aspirina y le colocó una </a:t>
            </a:r>
            <a:r>
              <a:rPr lang="es-ES" sz="2400" dirty="0" err="1"/>
              <a:t>vía</a:t>
            </a:r>
            <a:r>
              <a:rPr lang="es-ES" sz="2400" dirty="0"/>
              <a:t> intravenosa</a:t>
            </a:r>
            <a:endParaRPr lang="es-ES" sz="2400" dirty="0">
              <a:cs typeface="Calibri Light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3807F0-A364-1B2A-5BCE-461AF0AEB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46" y="4489195"/>
            <a:ext cx="2743200" cy="1913114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853737B-A34A-D0EF-0FDA-1C0E52811C41}"/>
              </a:ext>
            </a:extLst>
          </p:cNvPr>
          <p:cNvSpPr txBox="1"/>
          <p:nvPr/>
        </p:nvSpPr>
        <p:spPr>
          <a:xfrm>
            <a:off x="8448665" y="6399879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WHO/Laerdal Medical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91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Caso 3</a:t>
            </a:r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idx="1"/>
          </p:nvPr>
        </p:nvSpPr>
        <p:spPr>
          <a:xfrm>
            <a:off x="457200" y="1398905"/>
            <a:ext cx="11277600" cy="388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Un hombre de 75 </a:t>
            </a:r>
            <a:r>
              <a:rPr lang="en-US" sz="2800" dirty="0" err="1">
                <a:solidFill>
                  <a:srgbClr val="FF0000"/>
                </a:solidFill>
              </a:rPr>
              <a:t>años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sintio</a:t>
            </a:r>
            <a:r>
              <a:rPr lang="en-US" sz="2800" dirty="0"/>
              <a:t>́ un </a:t>
            </a:r>
            <a:r>
              <a:rPr lang="en-US" sz="2800" dirty="0">
                <a:solidFill>
                  <a:srgbClr val="FF0000"/>
                </a:solidFill>
              </a:rPr>
              <a:t>dolor </a:t>
            </a:r>
            <a:r>
              <a:rPr lang="en-US" sz="2800" dirty="0" err="1">
                <a:solidFill>
                  <a:srgbClr val="FF0000"/>
                </a:solidFill>
              </a:rPr>
              <a:t>en</a:t>
            </a:r>
            <a:r>
              <a:rPr lang="en-US" sz="2800" dirty="0">
                <a:solidFill>
                  <a:srgbClr val="FF0000"/>
                </a:solidFill>
              </a:rPr>
              <a:t> el </a:t>
            </a:r>
            <a:r>
              <a:rPr lang="en-US" sz="2800" dirty="0" err="1">
                <a:solidFill>
                  <a:srgbClr val="FF0000"/>
                </a:solidFill>
              </a:rPr>
              <a:t>pecho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mientras</a:t>
            </a:r>
            <a:r>
              <a:rPr lang="en-US" sz="2800" dirty="0"/>
              <a:t> </a:t>
            </a:r>
            <a:r>
              <a:rPr lang="en-US" sz="2800" dirty="0" err="1"/>
              <a:t>caminaba</a:t>
            </a:r>
            <a:r>
              <a:rPr lang="en-US" sz="2800" dirty="0"/>
              <a:t> del mercado a </a:t>
            </a:r>
            <a:r>
              <a:rPr lang="en-US" sz="2800" dirty="0" err="1"/>
              <a:t>su</a:t>
            </a:r>
            <a:r>
              <a:rPr lang="en-US" sz="2800" dirty="0"/>
              <a:t> casa. Lo </a:t>
            </a:r>
            <a:r>
              <a:rPr lang="en-US" sz="2800" dirty="0" err="1"/>
              <a:t>trajeron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taxi. Dice que el dolor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pecho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comenzo</a:t>
            </a:r>
            <a:r>
              <a:rPr lang="en-US" sz="2800" dirty="0">
                <a:solidFill>
                  <a:srgbClr val="FF0000"/>
                </a:solidFill>
              </a:rPr>
              <a:t>́ </a:t>
            </a:r>
            <a:r>
              <a:rPr lang="en-US" sz="2800" dirty="0" err="1">
                <a:solidFill>
                  <a:srgbClr val="FF0000"/>
                </a:solidFill>
              </a:rPr>
              <a:t>hace</a:t>
            </a:r>
            <a:r>
              <a:rPr lang="en-US" sz="2800" dirty="0">
                <a:solidFill>
                  <a:srgbClr val="FF0000"/>
                </a:solidFill>
              </a:rPr>
              <a:t> 30 </a:t>
            </a:r>
            <a:r>
              <a:rPr lang="en-US" sz="2800" dirty="0" err="1">
                <a:solidFill>
                  <a:srgbClr val="FF0000"/>
                </a:solidFill>
              </a:rPr>
              <a:t>minutos</a:t>
            </a:r>
            <a:r>
              <a:rPr lang="en-US" sz="2800" dirty="0">
                <a:solidFill>
                  <a:srgbClr val="FF0000"/>
                </a:solidFill>
              </a:rPr>
              <a:t> y </a:t>
            </a:r>
            <a:r>
              <a:rPr lang="en-US" sz="2800" dirty="0" err="1">
                <a:solidFill>
                  <a:srgbClr val="FF0000"/>
                </a:solidFill>
              </a:rPr>
              <a:t>sentía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mucha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presión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en</a:t>
            </a:r>
            <a:r>
              <a:rPr lang="en-US" sz="2800" dirty="0">
                <a:solidFill>
                  <a:srgbClr val="FF0000"/>
                </a:solidFill>
              </a:rPr>
              <a:t> el </a:t>
            </a:r>
            <a:r>
              <a:rPr lang="en-US" sz="2800" dirty="0" err="1">
                <a:solidFill>
                  <a:srgbClr val="FF0000"/>
                </a:solidFill>
              </a:rPr>
              <a:t>centro</a:t>
            </a:r>
            <a:r>
              <a:rPr lang="en-US" sz="2800" dirty="0">
                <a:solidFill>
                  <a:srgbClr val="FF0000"/>
                </a:solidFill>
              </a:rPr>
              <a:t> del </a:t>
            </a:r>
            <a:r>
              <a:rPr lang="en-US" sz="2800" dirty="0" err="1">
                <a:solidFill>
                  <a:srgbClr val="FF0000"/>
                </a:solidFill>
              </a:rPr>
              <a:t>tórax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accent1"/>
                </a:solidFill>
              </a:rPr>
              <a:t>No </a:t>
            </a:r>
            <a:r>
              <a:rPr lang="en-US" sz="2800" dirty="0" err="1">
                <a:solidFill>
                  <a:schemeClr val="accent1"/>
                </a:solidFill>
              </a:rPr>
              <a:t>tiene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alergias</a:t>
            </a:r>
            <a:r>
              <a:rPr lang="en-US" sz="2800" dirty="0"/>
              <a:t>. Toma un </a:t>
            </a:r>
            <a:r>
              <a:rPr lang="en-US" sz="2800" dirty="0" err="1">
                <a:solidFill>
                  <a:schemeClr val="accent1"/>
                </a:solidFill>
              </a:rPr>
              <a:t>medicamento</a:t>
            </a:r>
            <a:r>
              <a:rPr lang="en-US" sz="2800" dirty="0">
                <a:solidFill>
                  <a:schemeClr val="accent1"/>
                </a:solidFill>
              </a:rPr>
              <a:t> para la </a:t>
            </a:r>
            <a:r>
              <a:rPr lang="en-US" sz="2800" dirty="0" err="1">
                <a:solidFill>
                  <a:schemeClr val="accent1"/>
                </a:solidFill>
              </a:rPr>
              <a:t>presión</a:t>
            </a:r>
            <a:r>
              <a:rPr lang="en-US" sz="2800" dirty="0">
                <a:solidFill>
                  <a:schemeClr val="accent1"/>
                </a:solidFill>
              </a:rPr>
              <a:t> arterial</a:t>
            </a:r>
            <a:r>
              <a:rPr lang="en-US" sz="2800" dirty="0"/>
              <a:t>, </a:t>
            </a:r>
            <a:r>
              <a:rPr lang="en-US" sz="2800" dirty="0" err="1"/>
              <a:t>pero</a:t>
            </a:r>
            <a:r>
              <a:rPr lang="en-US" sz="2800" dirty="0"/>
              <a:t> no se </a:t>
            </a:r>
            <a:r>
              <a:rPr lang="en-US" sz="2800" dirty="0" err="1"/>
              <a:t>acuerda</a:t>
            </a:r>
            <a:r>
              <a:rPr lang="en-US" sz="2800" dirty="0"/>
              <a:t> del </a:t>
            </a:r>
            <a:r>
              <a:rPr lang="en-US" sz="2800" dirty="0" err="1"/>
              <a:t>nombre</a:t>
            </a:r>
            <a:r>
              <a:rPr lang="en-US" sz="2800" dirty="0"/>
              <a:t>. </a:t>
            </a:r>
            <a:r>
              <a:rPr lang="en-US" sz="2800" dirty="0" err="1"/>
              <a:t>Hace</a:t>
            </a:r>
            <a:r>
              <a:rPr lang="en-US" sz="2800" dirty="0"/>
              <a:t> 2 </a:t>
            </a:r>
            <a:r>
              <a:rPr lang="en-US" sz="2800" dirty="0" err="1"/>
              <a:t>años</a:t>
            </a:r>
            <a:r>
              <a:rPr lang="en-US" sz="2800" dirty="0"/>
              <a:t> </a:t>
            </a:r>
            <a:r>
              <a:rPr lang="en-US" sz="2800" dirty="0" err="1"/>
              <a:t>tuvo</a:t>
            </a:r>
            <a:r>
              <a:rPr lang="en-US" sz="2800" dirty="0"/>
              <a:t> un </a:t>
            </a:r>
            <a:r>
              <a:rPr lang="en-US" sz="2800" dirty="0" err="1"/>
              <a:t>ataque</a:t>
            </a:r>
            <a:r>
              <a:rPr lang="en-US" sz="2800" dirty="0"/>
              <a:t> </a:t>
            </a:r>
            <a:r>
              <a:rPr lang="en-US" sz="2800" dirty="0" err="1"/>
              <a:t>cardíaco</a:t>
            </a:r>
            <a:r>
              <a:rPr lang="en-US" sz="2800" dirty="0"/>
              <a:t> y el dolor </a:t>
            </a:r>
            <a:r>
              <a:rPr lang="en-US" sz="2800" dirty="0" err="1"/>
              <a:t>fue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muy</a:t>
            </a:r>
            <a:r>
              <a:rPr lang="en-US" sz="2800" dirty="0">
                <a:solidFill>
                  <a:schemeClr val="accent1"/>
                </a:solidFill>
              </a:rPr>
              <a:t> similar al que </a:t>
            </a:r>
            <a:r>
              <a:rPr lang="en-US" sz="2800" dirty="0" err="1">
                <a:solidFill>
                  <a:schemeClr val="accent1"/>
                </a:solidFill>
              </a:rPr>
              <a:t>sintio</a:t>
            </a:r>
            <a:r>
              <a:rPr lang="en-US" sz="2800" dirty="0">
                <a:solidFill>
                  <a:schemeClr val="accent1"/>
                </a:solidFill>
              </a:rPr>
              <a:t>́ hoy. </a:t>
            </a:r>
            <a:r>
              <a:rPr lang="en-US" sz="2800" dirty="0" err="1">
                <a:solidFill>
                  <a:schemeClr val="accent1"/>
                </a:solidFill>
              </a:rPr>
              <a:t>Su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última</a:t>
            </a:r>
            <a:r>
              <a:rPr lang="en-US" sz="2800" dirty="0">
                <a:solidFill>
                  <a:schemeClr val="accent1"/>
                </a:solidFill>
              </a:rPr>
              <a:t> ingesta </a:t>
            </a:r>
            <a:r>
              <a:rPr lang="en-US" sz="2800" dirty="0" err="1">
                <a:solidFill>
                  <a:schemeClr val="accent1"/>
                </a:solidFill>
              </a:rPr>
              <a:t>fue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hace</a:t>
            </a:r>
            <a:r>
              <a:rPr lang="en-US" sz="2800" dirty="0">
                <a:solidFill>
                  <a:schemeClr val="accent1"/>
                </a:solidFill>
              </a:rPr>
              <a:t> 6 horas</a:t>
            </a:r>
            <a:r>
              <a:rPr lang="en-US" sz="2800" dirty="0"/>
              <a:t>. El dolor </a:t>
            </a:r>
            <a:r>
              <a:rPr lang="en-US" sz="2800" dirty="0" err="1"/>
              <a:t>comenzo</a:t>
            </a:r>
            <a:r>
              <a:rPr lang="en-US" sz="2800" dirty="0"/>
              <a:t>́ </a:t>
            </a:r>
            <a:r>
              <a:rPr lang="en-US" sz="2800" dirty="0" err="1"/>
              <a:t>mientras</a:t>
            </a:r>
            <a:r>
              <a:rPr lang="en-US" sz="2800" dirty="0"/>
              <a:t> </a:t>
            </a:r>
            <a:r>
              <a:rPr lang="en-US" sz="2800" dirty="0" err="1"/>
              <a:t>caminaba</a:t>
            </a:r>
            <a:r>
              <a:rPr lang="en-US" sz="2800" dirty="0"/>
              <a:t> </a:t>
            </a:r>
            <a:r>
              <a:rPr lang="en-US" sz="2800" dirty="0" err="1"/>
              <a:t>hacia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casa </a:t>
            </a:r>
            <a:r>
              <a:rPr lang="en-US" sz="2800" dirty="0" err="1"/>
              <a:t>cargando</a:t>
            </a:r>
            <a:r>
              <a:rPr lang="en-US" sz="2800" dirty="0"/>
              <a:t> </a:t>
            </a:r>
            <a:r>
              <a:rPr lang="en-US" sz="2800" dirty="0" err="1"/>
              <a:t>varias</a:t>
            </a:r>
            <a:r>
              <a:rPr lang="en-US" sz="2800" dirty="0"/>
              <a:t> </a:t>
            </a:r>
            <a:r>
              <a:rPr lang="en-US" sz="2800" dirty="0" err="1"/>
              <a:t>bolsas</a:t>
            </a:r>
            <a:r>
              <a:rPr lang="en-US" sz="2800" dirty="0"/>
              <a:t> </a:t>
            </a:r>
            <a:r>
              <a:rPr lang="en-US" sz="2800" dirty="0" err="1"/>
              <a:t>pesadas</a:t>
            </a:r>
            <a:r>
              <a:rPr lang="en-US" sz="2800" dirty="0"/>
              <a:t> y </a:t>
            </a:r>
            <a:r>
              <a:rPr lang="en-US" sz="2800" dirty="0" err="1">
                <a:solidFill>
                  <a:srgbClr val="FF0000"/>
                </a:solidFill>
              </a:rPr>
              <a:t>ya</a:t>
            </a:r>
            <a:r>
              <a:rPr lang="en-US" sz="2800" dirty="0">
                <a:solidFill>
                  <a:srgbClr val="FF0000"/>
                </a:solidFill>
              </a:rPr>
              <a:t> no lo </a:t>
            </a:r>
            <a:r>
              <a:rPr lang="en-US" sz="2800" dirty="0" err="1">
                <a:solidFill>
                  <a:srgbClr val="FF0000"/>
                </a:solidFill>
              </a:rPr>
              <a:t>siente</a:t>
            </a:r>
            <a:r>
              <a:rPr lang="en-US" sz="2800" dirty="0"/>
              <a:t>. Los </a:t>
            </a:r>
            <a:r>
              <a:rPr lang="en-US" sz="2800" dirty="0" err="1">
                <a:solidFill>
                  <a:schemeClr val="accent1"/>
                </a:solidFill>
              </a:rPr>
              <a:t>signos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vitales</a:t>
            </a:r>
            <a:r>
              <a:rPr lang="en-US" sz="2800" dirty="0">
                <a:solidFill>
                  <a:schemeClr val="accent1"/>
                </a:solidFill>
              </a:rPr>
              <a:t>, la </a:t>
            </a:r>
            <a:r>
              <a:rPr lang="en-US" sz="2800" dirty="0" err="1">
                <a:solidFill>
                  <a:schemeClr val="accent1"/>
                </a:solidFill>
              </a:rPr>
              <a:t>evaluación</a:t>
            </a:r>
            <a:r>
              <a:rPr lang="en-US" sz="2800" dirty="0">
                <a:solidFill>
                  <a:schemeClr val="accent1"/>
                </a:solidFill>
              </a:rPr>
              <a:t> ABCDE y el examen de la cabeza a los pies son </a:t>
            </a:r>
            <a:r>
              <a:rPr lang="en-US" sz="2800" dirty="0" err="1">
                <a:solidFill>
                  <a:schemeClr val="accent1"/>
                </a:solidFill>
              </a:rPr>
              <a:t>normales</a:t>
            </a:r>
            <a:r>
              <a:rPr lang="en-US" sz="2800" dirty="0">
                <a:solidFill>
                  <a:schemeClr val="accent1"/>
                </a:solidFill>
              </a:rPr>
              <a:t>. </a:t>
            </a:r>
            <a:r>
              <a:rPr lang="en-US" sz="2800" dirty="0" err="1">
                <a:solidFill>
                  <a:srgbClr val="00B050"/>
                </a:solidFill>
              </a:rPr>
              <a:t>Usted</a:t>
            </a:r>
            <a:r>
              <a:rPr lang="en-US" sz="2800" dirty="0">
                <a:solidFill>
                  <a:srgbClr val="00B050"/>
                </a:solidFill>
              </a:rPr>
              <a:t> le </a:t>
            </a:r>
            <a:r>
              <a:rPr lang="en-US" sz="2800" dirty="0" err="1">
                <a:solidFill>
                  <a:srgbClr val="00B050"/>
                </a:solidFill>
              </a:rPr>
              <a:t>dio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aspirina</a:t>
            </a:r>
            <a:r>
              <a:rPr lang="en-US" sz="2800" dirty="0">
                <a:solidFill>
                  <a:srgbClr val="00B050"/>
                </a:solidFill>
              </a:rPr>
              <a:t> y le </a:t>
            </a:r>
            <a:r>
              <a:rPr lang="en-US" sz="2800" dirty="0" err="1">
                <a:solidFill>
                  <a:srgbClr val="00B050"/>
                </a:solidFill>
              </a:rPr>
              <a:t>coloco</a:t>
            </a:r>
            <a:r>
              <a:rPr lang="en-US" sz="2800" dirty="0">
                <a:solidFill>
                  <a:srgbClr val="00B050"/>
                </a:solidFill>
              </a:rPr>
              <a:t>́ una </a:t>
            </a:r>
            <a:r>
              <a:rPr lang="en-US" sz="2800" dirty="0" err="1">
                <a:solidFill>
                  <a:srgbClr val="00B050"/>
                </a:solidFill>
              </a:rPr>
              <a:t>vía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intravenosa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767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Práctica SAER</a:t>
            </a:r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idx="1"/>
          </p:nvPr>
        </p:nvSpPr>
        <p:spPr>
          <a:xfrm>
            <a:off x="3347179" y="2490277"/>
            <a:ext cx="5816601" cy="1874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sz="2400" dirty="0"/>
              <a:t>Describe la </a:t>
            </a:r>
            <a:r>
              <a:rPr lang="es-ES" sz="2400" b="1" dirty="0"/>
              <a:t>S</a:t>
            </a:r>
            <a:r>
              <a:rPr lang="es-ES" sz="2400" dirty="0"/>
              <a:t>ituación      </a:t>
            </a:r>
            <a:endParaRPr lang="es-ES" sz="240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Proporcionar </a:t>
            </a:r>
            <a:r>
              <a:rPr lang="es-ES" sz="2400" b="1" dirty="0"/>
              <a:t>A</a:t>
            </a:r>
            <a:r>
              <a:rPr lang="es-ES" sz="2400" dirty="0"/>
              <a:t>ntecedentes      </a:t>
            </a:r>
            <a:endParaRPr sz="2400">
              <a:ea typeface="Calibri Light"/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sz="2400" dirty="0"/>
              <a:t>Cuál es su </a:t>
            </a:r>
            <a:r>
              <a:rPr lang="es-ES" sz="2400" b="1" dirty="0"/>
              <a:t>E</a:t>
            </a:r>
            <a:r>
              <a:rPr lang="es-ES" sz="2400" dirty="0"/>
              <a:t>valuación      </a:t>
            </a:r>
            <a:endParaRPr sz="2400">
              <a:ea typeface="Calibri Light"/>
              <a:cs typeface="Calibri Ligh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400" dirty="0"/>
              <a:t>Proporcione su(s) </a:t>
            </a:r>
            <a:r>
              <a:rPr lang="es-ES" sz="2400" b="1" dirty="0"/>
              <a:t>R</a:t>
            </a:r>
            <a:r>
              <a:rPr lang="es-ES" sz="2400" dirty="0"/>
              <a:t>ecomendación(es)</a:t>
            </a:r>
            <a:endParaRPr sz="2400" dirty="0"/>
          </a:p>
        </p:txBody>
      </p:sp>
      <p:pic>
        <p:nvPicPr>
          <p:cNvPr id="2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AD4644A-57C0-B325-65B5-D653E94A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799" y="3706135"/>
            <a:ext cx="3779716" cy="26366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43DAAF4-3559-0E30-BBD5-61DA4ED18725}"/>
              </a:ext>
            </a:extLst>
          </p:cNvPr>
          <p:cNvSpPr txBox="1"/>
          <p:nvPr/>
        </p:nvSpPr>
        <p:spPr>
          <a:xfrm>
            <a:off x="838200" y="6081125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Ejemplo  SAER</a:t>
            </a: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idx="1"/>
          </p:nvPr>
        </p:nvSpPr>
        <p:spPr>
          <a:xfrm>
            <a:off x="461571" y="1993648"/>
            <a:ext cx="10515600" cy="296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s-ES_tradnl" sz="2800" i="1"/>
              <a:t>Hombre de 75 </a:t>
            </a:r>
            <a:r>
              <a:rPr lang="es-ES_tradnl" sz="2800" i="1" err="1"/>
              <a:t>años</a:t>
            </a:r>
            <a:r>
              <a:rPr lang="es-ES_tradnl" sz="2800" i="1"/>
              <a:t> con un antecedente de ataque </a:t>
            </a:r>
            <a:r>
              <a:rPr lang="es-ES_tradnl" sz="2800" i="1" err="1"/>
              <a:t>cardíaco</a:t>
            </a:r>
            <a:r>
              <a:rPr lang="es-ES_tradnl" sz="2800" i="1"/>
              <a:t>, que </a:t>
            </a:r>
            <a:r>
              <a:rPr lang="es-ES_tradnl" sz="2800" i="1" err="1"/>
              <a:t>sintio</a:t>
            </a:r>
            <a:r>
              <a:rPr lang="es-ES_tradnl" sz="2800" i="1"/>
              <a:t>́ un dolor en el pecho similar al que </a:t>
            </a:r>
            <a:r>
              <a:rPr lang="es-ES_tradnl" sz="2800" i="1" err="1"/>
              <a:t>sintio</a:t>
            </a:r>
            <a:r>
              <a:rPr lang="es-ES_tradnl" sz="2800" i="1"/>
              <a:t>́ cuando le dio el ataque. El dolor </a:t>
            </a:r>
            <a:r>
              <a:rPr lang="es-ES_tradnl" sz="2800" i="1" err="1"/>
              <a:t>comenzo</a:t>
            </a:r>
            <a:r>
              <a:rPr lang="es-ES_tradnl" sz="2800" i="1"/>
              <a:t>́ mientras caminaba y duró </a:t>
            </a:r>
            <a:r>
              <a:rPr lang="es-ES_tradnl" sz="2800" i="1" err="1"/>
              <a:t>más</a:t>
            </a:r>
            <a:r>
              <a:rPr lang="es-ES_tradnl" sz="2800" i="1"/>
              <a:t> de 30 minutos, pero ya no lo siente. Se le administró aspirina y se le colocó una </a:t>
            </a:r>
            <a:r>
              <a:rPr lang="es-ES_tradnl" sz="2800" i="1" err="1"/>
              <a:t>vía</a:t>
            </a:r>
            <a:r>
              <a:rPr lang="es-ES_tradnl" sz="2800" i="1"/>
              <a:t> intravenosa. Temo que pueda tener </a:t>
            </a:r>
            <a:r>
              <a:rPr lang="es-ES_tradnl" sz="2800" i="1" err="1"/>
              <a:t>algún</a:t>
            </a:r>
            <a:r>
              <a:rPr lang="es-ES_tradnl" sz="2800" i="1"/>
              <a:t> problema en el </a:t>
            </a:r>
            <a:r>
              <a:rPr lang="es-ES_tradnl" sz="2800" i="1" err="1"/>
              <a:t>corazón</a:t>
            </a:r>
            <a:r>
              <a:rPr lang="es-ES_tradnl" sz="2800" i="1"/>
              <a:t>. Debe ser controlado para que se pueda detectar cualquier cambio en ABCDE o la </a:t>
            </a:r>
            <a:r>
              <a:rPr lang="es-ES_tradnl" sz="2800" i="1" err="1"/>
              <a:t>reaparición</a:t>
            </a:r>
            <a:r>
              <a:rPr lang="es-ES_tradnl" sz="2800" i="1"/>
              <a:t> del dolor en el pecho</a:t>
            </a:r>
            <a:endParaRPr lang="es-ES_tradnl" sz="2800" i="1">
              <a:cs typeface="Calibri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443" y="1230053"/>
            <a:ext cx="10515600" cy="2852737"/>
          </a:xfrm>
        </p:spPr>
        <p:txBody>
          <a:bodyPr>
            <a:noAutofit/>
          </a:bodyPr>
          <a:lstStyle/>
          <a:p>
            <a:r>
              <a:rPr lang="es-ES_tradnl" sz="10000"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0F7A68C7-EA12-5636-42D8-0EF91834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9593" y="2640835"/>
            <a:ext cx="1240344" cy="1240344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F3FB05E8-658B-5DC1-AF1B-88185227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991201" y="2719532"/>
            <a:ext cx="1240344" cy="12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90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Conclusión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idx="1"/>
          </p:nvPr>
        </p:nvSpPr>
        <p:spPr>
          <a:xfrm>
            <a:off x="639235" y="1454418"/>
            <a:ext cx="11267302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s-ES" dirty="0"/>
              <a:t>La planificación del destino, el traslado, y la transferencia de pacientes es una parte importante y vital de su trabajo</a:t>
            </a:r>
            <a:endParaRPr lang="en-US" dirty="0">
              <a:cs typeface="Calibri Light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dirty="0"/>
              <a:t>La planificación del destino es importante para garantizar los recursos adecuados en el sitio de destino</a:t>
            </a:r>
            <a:endParaRPr dirty="0">
              <a:cs typeface="Calibri Light" panose="020F0302020204030204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s-ES" dirty="0">
                <a:cs typeface="Calibri Light"/>
              </a:rPr>
              <a:t>El traslado debe tener un mínimo de 2 personas, asegurándose de que una persona siempre esté con el paciente proporcionando una supervisión continua</a:t>
            </a:r>
          </a:p>
          <a:p>
            <a:pPr>
              <a:buClr>
                <a:srgbClr val="000000"/>
              </a:buClr>
              <a:buSzPts val="2800"/>
            </a:pPr>
            <a:r>
              <a:rPr lang="es-ES" dirty="0">
                <a:cs typeface="Calibri Light"/>
              </a:rPr>
              <a:t>La transferencia es un elemento crucial para prestar la atención adecuada al paciente, por lo tanto, utilice el método SAER </a:t>
            </a:r>
            <a:endParaRPr lang="es-ES" sz="2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043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5768"/>
            <a:ext cx="10515600" cy="926421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5C"/>
                </a:solidFill>
                <a:latin typeface="Calibri"/>
                <a:ea typeface="Calibri"/>
                <a:cs typeface="Calibri"/>
              </a:rPr>
              <a:t>Transferencia de pacientes</a:t>
            </a:r>
            <a:endParaRPr lang="es-ES_tradnl" sz="4000" dirty="0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AB44EC-031F-627B-96DF-0462FD7396F2}"/>
              </a:ext>
            </a:extLst>
          </p:cNvPr>
          <p:cNvSpPr txBox="1"/>
          <p:nvPr/>
        </p:nvSpPr>
        <p:spPr>
          <a:xfrm>
            <a:off x="832758" y="1558471"/>
            <a:ext cx="853077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s-ES" sz="2400" dirty="0">
                <a:latin typeface="Calibri Light"/>
                <a:ea typeface="Calibri Light"/>
                <a:cs typeface="Calibri Light"/>
              </a:rPr>
              <a:t>Este curso está dirigido a proveedores que trabajan en el terreno, en ambulancias, y en centros de atención médica</a:t>
            </a:r>
          </a:p>
          <a:p>
            <a:pPr marL="685800" lvl="5" indent="-342900">
              <a:buChar char="•"/>
            </a:pPr>
            <a:r>
              <a:rPr lang="es-ES" sz="2400" dirty="0">
                <a:latin typeface="Calibri Light"/>
                <a:ea typeface="Calibri Light"/>
                <a:cs typeface="Calibri Light"/>
              </a:rPr>
              <a:t>Los pacientes necesitan traslado desde la escena a la primera instalación o entre instalaciones</a:t>
            </a:r>
          </a:p>
        </p:txBody>
      </p:sp>
      <p:sp>
        <p:nvSpPr>
          <p:cNvPr id="6" name="Google Shape;94;p2">
            <a:extLst>
              <a:ext uri="{FF2B5EF4-FFF2-40B4-BE49-F238E27FC236}">
                <a16:creationId xmlns:a16="http://schemas.microsoft.com/office/drawing/2014/main" id="{256C89A8-DD7F-F5F6-46BD-806FFCC08ADD}"/>
              </a:ext>
            </a:extLst>
          </p:cNvPr>
          <p:cNvSpPr txBox="1">
            <a:spLocks noGrp="1"/>
          </p:cNvSpPr>
          <p:nvPr/>
        </p:nvSpPr>
        <p:spPr>
          <a:xfrm>
            <a:off x="1037248" y="3903791"/>
            <a:ext cx="4958966" cy="1686202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ea typeface="+mj-lt"/>
                <a:cs typeface="+mj-lt"/>
              </a:rPr>
              <a:t>Pasos para el traslado de pacientes: </a:t>
            </a:r>
            <a:endParaRPr lang="es-ES" sz="2400"/>
          </a:p>
          <a:p>
            <a:pPr marL="0" indent="0">
              <a:spcBef>
                <a:spcPts val="0"/>
              </a:spcBef>
              <a:buNone/>
            </a:pPr>
            <a:endParaRPr lang="es-ES" sz="2400" dirty="0">
              <a:ea typeface="Calibri Light"/>
              <a:cs typeface="Calibri Light"/>
              <a:sym typeface="Calibri"/>
            </a:endParaRPr>
          </a:p>
          <a:p>
            <a:pPr marL="1371600" lvl="2" indent="-457200"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s-ES" sz="2400" b="0" i="0" dirty="0">
                <a:ea typeface="Calibri"/>
                <a:cs typeface="Calibri"/>
                <a:sym typeface="Calibri"/>
              </a:rPr>
              <a:t>Planificación del destino</a:t>
            </a:r>
            <a:r>
              <a:rPr lang="es-ES" sz="2400" b="0" i="0" dirty="0">
                <a:ea typeface="Times New Roman"/>
                <a:cs typeface="Times New Roman"/>
                <a:sym typeface="Times New Roman"/>
              </a:rPr>
              <a:t>      </a:t>
            </a:r>
            <a:endParaRPr lang="es-ES" sz="2400" b="0" i="0" dirty="0">
              <a:ea typeface="Times New Roman"/>
              <a:cs typeface="Times New Roman"/>
            </a:endParaRPr>
          </a:p>
          <a:p>
            <a:pPr marL="1371600" lvl="2" indent="-457200"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s-ES" sz="2400" b="0" i="0" dirty="0">
                <a:ea typeface="Calibri"/>
                <a:cs typeface="Calibri"/>
                <a:sym typeface="Calibri"/>
              </a:rPr>
              <a:t>Traslado</a:t>
            </a:r>
            <a:r>
              <a:rPr lang="es-ES" sz="2400" b="0" i="0" dirty="0">
                <a:ea typeface="Times New Roman"/>
                <a:cs typeface="Times New Roman"/>
                <a:sym typeface="Times New Roman"/>
              </a:rPr>
              <a:t>     </a:t>
            </a:r>
            <a:endParaRPr lang="es-ES" sz="2400" dirty="0">
              <a:ea typeface="Times New Roman"/>
            </a:endParaRPr>
          </a:p>
          <a:p>
            <a:pPr marL="1371600" lvl="2" indent="-457200"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s-ES" sz="2400" b="0" i="0" dirty="0">
                <a:ea typeface="Calibri"/>
                <a:cs typeface="Calibri"/>
                <a:sym typeface="Calibri"/>
              </a:rPr>
              <a:t>Transferencia</a:t>
            </a:r>
            <a:r>
              <a:rPr lang="es-ES" sz="2400" b="0" i="0" dirty="0">
                <a:ea typeface="Times New Roman"/>
                <a:cs typeface="Times New Roman"/>
                <a:sym typeface="Times New Roman"/>
              </a:rPr>
              <a:t>  </a:t>
            </a:r>
            <a:endParaRPr lang="es-ES" sz="2400" dirty="0"/>
          </a:p>
          <a:p>
            <a:pPr marL="685800" lvl="1" indent="-76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8D88AF-FBD2-A8AF-4968-8A1DA0F9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38" y="3491488"/>
            <a:ext cx="4788505" cy="235833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450B30A4-64FB-D1DF-B37C-C5606D2947DA}"/>
              </a:ext>
            </a:extLst>
          </p:cNvPr>
          <p:cNvSpPr txBox="1"/>
          <p:nvPr/>
        </p:nvSpPr>
        <p:spPr>
          <a:xfrm>
            <a:off x="9158552" y="5915353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4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D1538E0E-BE4F-2FF5-82B3-AA12B5834964}"/>
              </a:ext>
            </a:extLst>
          </p:cNvPr>
          <p:cNvSpPr txBox="1">
            <a:spLocks noGrp="1"/>
          </p:cNvSpPr>
          <p:nvPr/>
        </p:nvSpPr>
        <p:spPr>
          <a:xfrm>
            <a:off x="864891" y="1810"/>
            <a:ext cx="9392421" cy="931699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Planificación del destino</a:t>
            </a:r>
            <a:endParaRPr lang="es-ES"/>
          </a:p>
        </p:txBody>
      </p:sp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E0B3F50-D998-DDC5-FD91-ED958F88D2B9}"/>
              </a:ext>
            </a:extLst>
          </p:cNvPr>
          <p:cNvSpPr txBox="1">
            <a:spLocks noGrp="1"/>
          </p:cNvSpPr>
          <p:nvPr/>
        </p:nvSpPr>
        <p:spPr>
          <a:xfrm>
            <a:off x="982820" y="1472648"/>
            <a:ext cx="9249751" cy="3917773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El 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paciente debe ser transportado desde el campo, pero también entre l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os centros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 de salud</a:t>
            </a: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  <a:sym typeface="Times New Roman"/>
            </a:endParaRP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Los pacientes también 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pueden ser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 trasladados dentro de un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mismo centro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 (mujeres embarazadas desde la unidad de emergencia a la de obstetricia)</a:t>
            </a:r>
            <a:r>
              <a:rPr lang="es-ES" sz="2000" b="0" i="0" dirty="0">
                <a:latin typeface="Times New Roman"/>
                <a:ea typeface="Times New Roman"/>
                <a:cs typeface="Times New Roman"/>
                <a:sym typeface="Times New Roman"/>
              </a:rPr>
              <a:t>      </a:t>
            </a:r>
            <a:endParaRPr lang="es-ES" sz="2000" dirty="0"/>
          </a:p>
          <a:p>
            <a:pPr marL="228600" lvl="0" indent="-76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2000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6FF8EB66-5126-34F3-897C-0B6FDF4D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20" y="3467967"/>
            <a:ext cx="4128654" cy="29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6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;p4">
            <a:extLst>
              <a:ext uri="{FF2B5EF4-FFF2-40B4-BE49-F238E27FC236}">
                <a16:creationId xmlns:a16="http://schemas.microsoft.com/office/drawing/2014/main" id="{71D8A91B-FEDD-A6BE-F1EF-1630188CEF9F}"/>
              </a:ext>
            </a:extLst>
          </p:cNvPr>
          <p:cNvSpPr txBox="1">
            <a:spLocks noGrp="1"/>
          </p:cNvSpPr>
          <p:nvPr/>
        </p:nvSpPr>
        <p:spPr>
          <a:xfrm>
            <a:off x="230580" y="194722"/>
            <a:ext cx="9392421" cy="1013342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Planificación del destino</a:t>
            </a:r>
            <a:endParaRPr lang="es-ES"/>
          </a:p>
        </p:txBody>
      </p:sp>
      <p:sp>
        <p:nvSpPr>
          <p:cNvPr id="4" name="Google Shape;106;p4">
            <a:extLst>
              <a:ext uri="{FF2B5EF4-FFF2-40B4-BE49-F238E27FC236}">
                <a16:creationId xmlns:a16="http://schemas.microsoft.com/office/drawing/2014/main" id="{65060802-5A6C-4AC8-9AFF-6331B5A9CA70}"/>
              </a:ext>
            </a:extLst>
          </p:cNvPr>
          <p:cNvSpPr txBox="1">
            <a:spLocks noGrp="1"/>
          </p:cNvSpPr>
          <p:nvPr/>
        </p:nvSpPr>
        <p:spPr>
          <a:xfrm>
            <a:off x="647177" y="1173291"/>
            <a:ext cx="10175037" cy="4634415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Asegurarse de que el nivel de servicios 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en el centro se ajuste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 las necesidades del paciente, por ejemplo: (Disponga de quirófano si se necesita cirugía    </a:t>
            </a:r>
          </a:p>
          <a:p>
            <a:pPr>
              <a:spcBef>
                <a:spcPts val="0"/>
              </a:spcBef>
              <a:spcAft>
                <a:spcPts val="600"/>
              </a:spcAft>
              <a:buSzPts val="2400"/>
            </a:pP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ts val="2400"/>
            </a:pP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s-ES" sz="2400">
              <a:solidFill>
                <a:srgbClr val="000000"/>
              </a:solidFill>
              <a:latin typeface="Calibri Light"/>
              <a:ea typeface="Calibri Light"/>
              <a:cs typeface="Calibri Light"/>
              <a:sym typeface="Times New Roman"/>
            </a:endParaRP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None/>
            </a:pPr>
            <a:endParaRPr lang="es-ES" sz="2400">
              <a:solidFill>
                <a:srgbClr val="000000"/>
              </a:solidFill>
              <a:latin typeface="Calibri Light"/>
              <a:ea typeface="Calibri Light"/>
              <a:cs typeface="Calibri Light"/>
              <a:sym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endParaRPr lang="es-ES" sz="24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28600" marR="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Asegurarse de que se pueda llegar al destino en el tiempo necesario, teniendo en cuenta el estado del paciente</a:t>
            </a:r>
          </a:p>
          <a:p>
            <a:pPr marL="228600" marR="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endParaRPr lang="es-ES" sz="24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C2E1D6-FB5B-5AA6-5A26-AB565AB9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65" y="1913578"/>
            <a:ext cx="4782354" cy="27259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592C364-6EF9-51FE-B18D-9BF9BF0280D0}"/>
              </a:ext>
            </a:extLst>
          </p:cNvPr>
          <p:cNvSpPr txBox="1"/>
          <p:nvPr/>
        </p:nvSpPr>
        <p:spPr>
          <a:xfrm>
            <a:off x="651329" y="2574471"/>
            <a:ext cx="6016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s-ES" sz="2400" dirty="0">
                <a:latin typeface="Calibri Light"/>
              </a:rPr>
              <a:t>Garantizar la disponibilidad de los recursos provistos  (quirófano en funcionamiento, sangre para transfusiones)      </a:t>
            </a:r>
          </a:p>
          <a:p>
            <a:pPr marL="342900" indent="-342900">
              <a:buChar char="•"/>
            </a:pPr>
            <a:endParaRPr lang="es-ES" sz="2400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1959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5768"/>
            <a:ext cx="10515600" cy="926421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205C"/>
                </a:solidFill>
                <a:latin typeface="Calibri"/>
                <a:ea typeface="Calibri"/>
                <a:cs typeface="Calibri"/>
              </a:rPr>
              <a:t>Traslado</a:t>
            </a:r>
            <a:endParaRPr lang="es-ES_tradnl" sz="4000" dirty="0">
              <a:solidFill>
                <a:srgbClr val="0020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12;p5">
            <a:extLst>
              <a:ext uri="{FF2B5EF4-FFF2-40B4-BE49-F238E27FC236}">
                <a16:creationId xmlns:a16="http://schemas.microsoft.com/office/drawing/2014/main" id="{A48347AB-78CB-8A4F-AD49-5708776702CF}"/>
              </a:ext>
            </a:extLst>
          </p:cNvPr>
          <p:cNvSpPr txBox="1">
            <a:spLocks noGrp="1"/>
          </p:cNvSpPr>
          <p:nvPr/>
        </p:nvSpPr>
        <p:spPr>
          <a:xfrm>
            <a:off x="545278" y="2252744"/>
            <a:ext cx="7847480" cy="4472957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s-ES_tradnl" sz="2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Ambos objetivos NO PUEDEN ser realizados por una sola persona      </a:t>
            </a:r>
            <a:endParaRPr lang="es-ES" dirty="0"/>
          </a:p>
          <a:p>
            <a:pPr marL="685800">
              <a:spcBef>
                <a:spcPts val="0"/>
              </a:spcBef>
              <a:spcAft>
                <a:spcPts val="600"/>
              </a:spcAft>
              <a:buSzPts val="2400"/>
            </a:pPr>
            <a:r>
              <a:rPr lang="es-ES_tradnl" sz="2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El proveedor debe estar con el paciente en todo momento durante el transporte, monitorizando su estado de salud     </a:t>
            </a:r>
          </a:p>
          <a:p>
            <a:pPr marL="685800" marR="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s-ES_tradnl" sz="2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Otra persona transporta al paciente       </a:t>
            </a: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None/>
            </a:pPr>
            <a:endParaRPr lang="es-ES_tradnl" sz="22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28600" marR="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s-ES_tradnl" sz="2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Anticiparse a las necesidades del paciente durante el transporte (líquidos intravenosos, medicamentos)      </a:t>
            </a: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None/>
            </a:pPr>
            <a:endParaRPr lang="es-ES_tradnl" sz="22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s-ES_tradnl" sz="22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Asegúrese de que el paciente y su familia estén al tanto del plan de traslado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AE2B4D9-1662-05B1-F96C-91CE924B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01" y="1550758"/>
            <a:ext cx="3891565" cy="38505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03CF29-9EA2-C801-8B1E-607F2B4D2340}"/>
              </a:ext>
            </a:extLst>
          </p:cNvPr>
          <p:cNvSpPr txBox="1"/>
          <p:nvPr/>
        </p:nvSpPr>
        <p:spPr>
          <a:xfrm>
            <a:off x="615043" y="896257"/>
            <a:ext cx="702491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dirty="0">
                <a:latin typeface="Calibri Light"/>
                <a:cs typeface="Segoe UI"/>
              </a:rPr>
              <a:t>El traslado incluye dos aspectos:​</a:t>
            </a:r>
          </a:p>
          <a:p>
            <a:pPr marL="685800" indent="-228600">
              <a:buChar char="•"/>
            </a:pPr>
            <a:r>
              <a:rPr lang="es-ES" sz="2200" dirty="0">
                <a:latin typeface="Calibri Light"/>
              </a:rPr>
              <a:t>Transporte de paciente       ​</a:t>
            </a:r>
          </a:p>
          <a:p>
            <a:pPr marL="685800" indent="-285750">
              <a:buChar char="•"/>
            </a:pPr>
            <a:r>
              <a:rPr lang="es-ES" sz="2200" dirty="0">
                <a:latin typeface="Calibri Light"/>
              </a:rPr>
              <a:t>Su cuidado en todo momento durante el proceso</a:t>
            </a:r>
          </a:p>
        </p:txBody>
      </p:sp>
    </p:spTree>
    <p:extLst>
      <p:ext uri="{BB962C8B-B14F-4D97-AF65-F5344CB8AC3E}">
        <p14:creationId xmlns:p14="http://schemas.microsoft.com/office/powerpoint/2010/main" val="202601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D1538E0E-BE4F-2FF5-82B3-AA12B5834964}"/>
              </a:ext>
            </a:extLst>
          </p:cNvPr>
          <p:cNvSpPr txBox="1">
            <a:spLocks noGrp="1"/>
          </p:cNvSpPr>
          <p:nvPr/>
        </p:nvSpPr>
        <p:spPr>
          <a:xfrm>
            <a:off x="674391" y="74381"/>
            <a:ext cx="9392421" cy="931699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Transferencia</a:t>
            </a:r>
          </a:p>
        </p:txBody>
      </p:sp>
      <p:sp>
        <p:nvSpPr>
          <p:cNvPr id="2" name="Google Shape;118;p6">
            <a:extLst>
              <a:ext uri="{FF2B5EF4-FFF2-40B4-BE49-F238E27FC236}">
                <a16:creationId xmlns:a16="http://schemas.microsoft.com/office/drawing/2014/main" id="{25378C46-512A-4651-D613-7F8CCF32EF3A}"/>
              </a:ext>
            </a:extLst>
          </p:cNvPr>
          <p:cNvSpPr txBox="1">
            <a:spLocks noGrp="1"/>
          </p:cNvSpPr>
          <p:nvPr/>
        </p:nvSpPr>
        <p:spPr>
          <a:xfrm>
            <a:off x="677903" y="1291219"/>
            <a:ext cx="10652311" cy="4434844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Debe realizarse una transferencia formal cada vez que el paciente pasa a un nuevo proveedor</a:t>
            </a:r>
          </a:p>
          <a:p>
            <a:endParaRPr lang="es-ES_tradnl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685800" marR="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_tradnl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Entre proveedores dentro de un mismo centro</a:t>
            </a:r>
          </a:p>
          <a:p>
            <a:pPr marL="685800" marR="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_tradnl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Hacia o desde los proveedores de transporte       </a:t>
            </a:r>
          </a:p>
          <a:p>
            <a:pPr marL="685800" marR="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_tradnl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A distancia, desde un centro de origen hacia un proveedor en el centro de destino.  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es-ES_tradnl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endParaRPr lang="es-ES_tradnl" sz="1700" dirty="0">
              <a:effectLst/>
              <a:cs typeface="Calibri Light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B6EA96DF-B6C8-2697-6562-183DBC87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360" y="3552952"/>
            <a:ext cx="3952638" cy="27400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036BA7-F7C0-A452-EBD5-F12E26FB5657}"/>
              </a:ext>
            </a:extLst>
          </p:cNvPr>
          <p:cNvSpPr txBox="1"/>
          <p:nvPr/>
        </p:nvSpPr>
        <p:spPr>
          <a:xfrm>
            <a:off x="732971" y="4452257"/>
            <a:ext cx="59454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s-ES" sz="2400" kern="1200" dirty="0">
                <a:latin typeface="Calibri Light"/>
                <a:ea typeface="Calibri Light"/>
                <a:cs typeface="Calibri Light"/>
              </a:rPr>
              <a:t>Debe entregarse un informe verbal y escrito de cada paciente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22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9;p3">
            <a:extLst>
              <a:ext uri="{FF2B5EF4-FFF2-40B4-BE49-F238E27FC236}">
                <a16:creationId xmlns:a16="http://schemas.microsoft.com/office/drawing/2014/main" id="{D1538E0E-BE4F-2FF5-82B3-AA12B5834964}"/>
              </a:ext>
            </a:extLst>
          </p:cNvPr>
          <p:cNvSpPr txBox="1">
            <a:spLocks noGrp="1"/>
          </p:cNvSpPr>
          <p:nvPr/>
        </p:nvSpPr>
        <p:spPr>
          <a:xfrm>
            <a:off x="629034" y="38095"/>
            <a:ext cx="9392421" cy="931699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s-ES" dirty="0"/>
              <a:t>Transferencia: ¿Qué es SAER?</a:t>
            </a:r>
          </a:p>
        </p:txBody>
      </p:sp>
      <p:sp>
        <p:nvSpPr>
          <p:cNvPr id="2" name="Google Shape;124;p7">
            <a:extLst>
              <a:ext uri="{FF2B5EF4-FFF2-40B4-BE49-F238E27FC236}">
                <a16:creationId xmlns:a16="http://schemas.microsoft.com/office/drawing/2014/main" id="{F8C971D6-ADAE-ECC2-9903-D5A699CF2565}"/>
              </a:ext>
            </a:extLst>
          </p:cNvPr>
          <p:cNvSpPr txBox="1">
            <a:spLocks noGrp="1"/>
          </p:cNvSpPr>
          <p:nvPr/>
        </p:nvSpPr>
        <p:spPr>
          <a:xfrm>
            <a:off x="730722" y="1787651"/>
            <a:ext cx="7895642" cy="3677268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SAER es un método estructurado para comunicar información crítica entre proveedores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Times New Roman"/>
              </a:rPr>
              <a:t>     </a:t>
            </a: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2860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  <a:sym typeface="Times New Roman"/>
            </a:endParaRPr>
          </a:p>
          <a:p>
            <a:pPr marL="228600" marR="0" lvl="0" indent="-18288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SAER mejora la comunicación entre proveedores y la seguridad de los pacientes</a:t>
            </a: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2860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Times New Roman"/>
              </a:rPr>
              <a:t>     </a:t>
            </a:r>
            <a:endParaRPr lang="es-ES" sz="2400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228600" marR="0" lvl="0" indent="-18288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SAER tiene </a:t>
            </a:r>
            <a:r>
              <a:rPr lang="es-ES" sz="24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"/>
              </a:rPr>
              <a:t>4 pasos:</a:t>
            </a:r>
            <a:endParaRPr lang="es-ES" sz="2400" b="1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lvl="2"/>
            <a:r>
              <a:rPr lang="es-ES" sz="24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S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ituación</a:t>
            </a:r>
          </a:p>
          <a:p>
            <a:pPr lvl="2"/>
            <a:r>
              <a:rPr lang="es-ES" sz="24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A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ntecedentes</a:t>
            </a:r>
          </a:p>
          <a:p>
            <a:pPr lvl="2"/>
            <a:r>
              <a:rPr lang="es-ES" sz="24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E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valuación</a:t>
            </a:r>
          </a:p>
          <a:p>
            <a:pPr lvl="2"/>
            <a:r>
              <a:rPr lang="es-ES" sz="2400" b="1" dirty="0">
                <a:solidFill>
                  <a:schemeClr val="accent2"/>
                </a:solidFill>
                <a:latin typeface="Calibri Light"/>
                <a:ea typeface="Calibri Light"/>
                <a:cs typeface="Calibri Light"/>
              </a:rPr>
              <a:t>R</a:t>
            </a:r>
            <a:r>
              <a:rPr lang="es-ES" sz="2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ecomendaciones</a:t>
            </a:r>
          </a:p>
        </p:txBody>
      </p:sp>
      <p:pic>
        <p:nvPicPr>
          <p:cNvPr id="5" name="Imagen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B9FAAD1-B759-8952-704A-D058DADE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105" y="2417808"/>
            <a:ext cx="3589912" cy="250060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3C2EE04-D2AF-ED55-CC8F-3F381BDC1F51}"/>
              </a:ext>
            </a:extLst>
          </p:cNvPr>
          <p:cNvSpPr txBox="1"/>
          <p:nvPr/>
        </p:nvSpPr>
        <p:spPr>
          <a:xfrm>
            <a:off x="9405653" y="4495346"/>
            <a:ext cx="1763486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4D5156"/>
                </a:solidFill>
                <a:latin typeface="Arial"/>
              </a:rPr>
              <a:t>©</a:t>
            </a:r>
            <a:r>
              <a:rPr lang="en-US" sz="1100" b="1" dirty="0"/>
              <a:t>WHO/Laerdal Medical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2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462465" y="147701"/>
            <a:ext cx="10515600" cy="72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¿Por qué utilizar SAER?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idx="1"/>
          </p:nvPr>
        </p:nvSpPr>
        <p:spPr>
          <a:xfrm>
            <a:off x="616679" y="1818991"/>
            <a:ext cx="10515600" cy="346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" sz="2400" dirty="0">
                <a:solidFill>
                  <a:srgbClr val="000000"/>
                </a:solidFill>
              </a:rPr>
              <a:t>Reducir la barrera de la comunicación efectiva entre diferentes disciplinas y niveles de personal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s-ES" sz="2400" dirty="0">
                <a:solidFill>
                  <a:srgbClr val="000000"/>
                </a:solidFill>
              </a:rPr>
              <a:t>SAER crea un </a:t>
            </a:r>
            <a:r>
              <a:rPr lang="es-ES" sz="2400" b="1" dirty="0">
                <a:solidFill>
                  <a:schemeClr val="accent2"/>
                </a:solidFill>
              </a:rPr>
              <a:t>modelo mental compartido </a:t>
            </a:r>
            <a:r>
              <a:rPr lang="es-ES" sz="2400" dirty="0">
                <a:solidFill>
                  <a:srgbClr val="000000"/>
                </a:solidFill>
              </a:rPr>
              <a:t>en torno a todas las transferencias de pacientes, situaciones y el intercambio crítico de información</a:t>
            </a:r>
            <a:r>
              <a:rPr lang="es-ES" sz="24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b="0" i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s-E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ES" sz="2400" dirty="0">
                <a:solidFill>
                  <a:srgbClr val="000000"/>
                </a:solidFill>
              </a:rPr>
              <a:t>AE</a:t>
            </a:r>
            <a:r>
              <a:rPr lang="es-E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es-ES" sz="2400" dirty="0">
                <a:solidFill>
                  <a:srgbClr val="000000"/>
                </a:solidFill>
              </a:rPr>
              <a:t>es </a:t>
            </a:r>
            <a:r>
              <a:rPr lang="es-ES" sz="2400" b="1" dirty="0">
                <a:solidFill>
                  <a:schemeClr val="accent2"/>
                </a:solidFill>
              </a:rPr>
              <a:t>fácil de recordar y fomenta </a:t>
            </a:r>
            <a:r>
              <a:rPr lang="es-ES" sz="2400" dirty="0">
                <a:solidFill>
                  <a:srgbClr val="000000"/>
                </a:solidFill>
              </a:rPr>
              <a:t>la preparación previa de la comunicación</a:t>
            </a:r>
            <a:r>
              <a:rPr lang="es-ES" sz="2400" b="0" i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i="0" dirty="0">
              <a:solidFill>
                <a:srgbClr val="000000"/>
              </a:solidFill>
              <a:latin typeface="Calibri Light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s-ES" sz="2400" i="0" dirty="0">
                <a:solidFill>
                  <a:srgbClr val="000000"/>
                </a:solidFill>
                <a:latin typeface="Calibri Light"/>
                <a:ea typeface="Calibri"/>
                <a:cs typeface="Calibri"/>
                <a:sym typeface="Calibri"/>
              </a:rPr>
              <a:t>S</a:t>
            </a:r>
            <a:r>
              <a:rPr lang="es-ES" sz="2400" dirty="0">
                <a:solidFill>
                  <a:srgbClr val="000000"/>
                </a:solidFill>
              </a:rPr>
              <a:t>AE</a:t>
            </a:r>
            <a:r>
              <a:rPr lang="es-ES" sz="2400" i="0" dirty="0">
                <a:solidFill>
                  <a:srgbClr val="000000"/>
                </a:solidFill>
                <a:latin typeface="Calibri Light"/>
                <a:ea typeface="Calibri"/>
                <a:cs typeface="Calibri"/>
                <a:sym typeface="Calibri"/>
              </a:rPr>
              <a:t>R reduce la incidencia de faltas de comunicaciones</a:t>
            </a:r>
            <a:endParaRPr lang="es-ES" sz="2400" dirty="0">
              <a:ea typeface="Calibri Light"/>
              <a:cs typeface="Calibri Light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A8C45457-CFCA-9447-94C8-EEC13298E5DE}" vid="{72CB8762-5401-C14D-9E66-90CA3EF8A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ad10c-5865-4bcb-8f28-1d0009a45af1">
      <Terms xmlns="http://schemas.microsoft.com/office/infopath/2007/PartnerControls"/>
    </lcf76f155ced4ddcb4097134ff3c332f>
    <TaxCatchAll xmlns="543f9313-ce28-4745-b323-cbc217887a95" xsi:nil="true"/>
    <SharedWithUsers xmlns="543f9313-ce28-4745-b323-cbc217887a95">
      <UserInfo>
        <DisplayName/>
        <AccountId xsi:nil="true"/>
        <AccountType/>
      </UserInfo>
    </SharedWithUsers>
    <MediaLengthInSeconds xmlns="accad10c-5865-4bcb-8f28-1d0009a45a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35176C8D5024CA9622F560EAE4050" ma:contentTypeVersion="20" ma:contentTypeDescription="Create a new document." ma:contentTypeScope="" ma:versionID="effc21bd732f0b1fef58876858886894">
  <xsd:schema xmlns:xsd="http://www.w3.org/2001/XMLSchema" xmlns:xs="http://www.w3.org/2001/XMLSchema" xmlns:p="http://schemas.microsoft.com/office/2006/metadata/properties" xmlns:ns2="accad10c-5865-4bcb-8f28-1d0009a45af1" xmlns:ns3="543f9313-ce28-4745-b323-cbc217887a95" targetNamespace="http://schemas.microsoft.com/office/2006/metadata/properties" ma:root="true" ma:fieldsID="04c66d113efc0afcae90be5251cfb40c" ns2:_="" ns3:_="">
    <xsd:import namespace="accad10c-5865-4bcb-8f28-1d0009a45af1"/>
    <xsd:import namespace="543f9313-ce28-4745-b323-cbc217887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ad10c-5865-4bcb-8f28-1d0009a45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9313-ce28-4745-b323-cbc217887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e306bd-47d7-441a-ab2a-e6d0020056b0}" ma:internalName="TaxCatchAll" ma:showField="CatchAllData" ma:web="543f9313-ce28-4745-b323-cbc217887a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B8948-F798-4F39-9E97-9A0EC3B7F071}">
  <ds:schemaRefs>
    <ds:schemaRef ds:uri="accad10c-5865-4bcb-8f28-1d0009a45af1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543f9313-ce28-4745-b323-cbc217887a9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73712F-0892-425C-80F2-92B3FF918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C44D0-8460-4397-8CF0-089DB4814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ad10c-5865-4bcb-8f28-1d0009a45af1"/>
    <ds:schemaRef ds:uri="543f9313-ce28-4745-b323-cbc217887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1934</Words>
  <Application>Microsoft Office PowerPoint</Application>
  <PresentationFormat>Widescreen</PresentationFormat>
  <Paragraphs>145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3_Office Theme</vt:lpstr>
      <vt:lpstr>Traslado y transferencia</vt:lpstr>
      <vt:lpstr>Objetivos</vt:lpstr>
      <vt:lpstr>Transferencia de pacientes</vt:lpstr>
      <vt:lpstr>PowerPoint Presentation</vt:lpstr>
      <vt:lpstr>PowerPoint Presentation</vt:lpstr>
      <vt:lpstr>Traslado</vt:lpstr>
      <vt:lpstr>PowerPoint Presentation</vt:lpstr>
      <vt:lpstr>PowerPoint Presentation</vt:lpstr>
      <vt:lpstr>¿Por qué utilizar SAER?</vt:lpstr>
      <vt:lpstr>¿Cómo me puede ayudar SAER?</vt:lpstr>
      <vt:lpstr>S - Situación</vt:lpstr>
      <vt:lpstr>A-Antecedentes</vt:lpstr>
      <vt:lpstr>E-Evaluación</vt:lpstr>
      <vt:lpstr>R-Recomendaciones</vt:lpstr>
      <vt:lpstr>Casos</vt:lpstr>
      <vt:lpstr>Caso 1</vt:lpstr>
      <vt:lpstr>Caso 1</vt:lpstr>
      <vt:lpstr>Práctica SAER</vt:lpstr>
      <vt:lpstr>Caso 1</vt:lpstr>
      <vt:lpstr>Caso 2</vt:lpstr>
      <vt:lpstr>Caso 2</vt:lpstr>
      <vt:lpstr>Práctica SAER</vt:lpstr>
      <vt:lpstr>Ejemplo SAER</vt:lpstr>
      <vt:lpstr>Caso 3</vt:lpstr>
      <vt:lpstr>Caso 3</vt:lpstr>
      <vt:lpstr>Práctica SAER</vt:lpstr>
      <vt:lpstr>Ejemplo  SAER</vt:lpstr>
      <vt:lpstr>Preguntas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Traslados y traspaso</dc:title>
  <dc:creator>Shama Patel</dc:creator>
  <cp:lastModifiedBy>Melissa Campos Zamora</cp:lastModifiedBy>
  <cp:revision>476</cp:revision>
  <dcterms:created xsi:type="dcterms:W3CDTF">2018-12-14T23:47:29Z</dcterms:created>
  <dcterms:modified xsi:type="dcterms:W3CDTF">2023-10-26T17:26:56Z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0x01010012F35176C8D5024CA9622F560EAE4050</vt:lpwstr>
  </property>
  <property fmtid="{D5CDD505-2E9C-101B-9397-08002B2CF9AE}" pid="3" name="MediaServiceImageTags">
    <vt:lpwstr/>
  </property>
  <property fmtid="{D5CDD505-2E9C-101B-9397-08002B2CF9AE}" pid="4" name="Order">
    <vt:r8>654700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