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9" r:id="rId5"/>
    <p:sldMasterId id="2147483777" r:id="rId6"/>
    <p:sldMasterId id="2147483788" r:id="rId7"/>
  </p:sldMasterIdLst>
  <p:notesMasterIdLst>
    <p:notesMasterId r:id="rId42"/>
  </p:notesMasterIdLst>
  <p:sldIdLst>
    <p:sldId id="256" r:id="rId8"/>
    <p:sldId id="287" r:id="rId9"/>
    <p:sldId id="288" r:id="rId10"/>
    <p:sldId id="318" r:id="rId11"/>
    <p:sldId id="289" r:id="rId12"/>
    <p:sldId id="4586" r:id="rId13"/>
    <p:sldId id="291" r:id="rId14"/>
    <p:sldId id="319" r:id="rId15"/>
    <p:sldId id="258" r:id="rId16"/>
    <p:sldId id="321" r:id="rId17"/>
    <p:sldId id="630" r:id="rId18"/>
    <p:sldId id="261" r:id="rId19"/>
    <p:sldId id="262" r:id="rId20"/>
    <p:sldId id="263" r:id="rId21"/>
    <p:sldId id="631" r:id="rId22"/>
    <p:sldId id="264" r:id="rId23"/>
    <p:sldId id="265" r:id="rId24"/>
    <p:sldId id="266" r:id="rId25"/>
    <p:sldId id="632" r:id="rId26"/>
    <p:sldId id="633" r:id="rId27"/>
    <p:sldId id="268" r:id="rId28"/>
    <p:sldId id="269" r:id="rId29"/>
    <p:sldId id="4580" r:id="rId30"/>
    <p:sldId id="273" r:id="rId31"/>
    <p:sldId id="4581" r:id="rId32"/>
    <p:sldId id="275" r:id="rId33"/>
    <p:sldId id="277" r:id="rId34"/>
    <p:sldId id="278" r:id="rId35"/>
    <p:sldId id="4583" r:id="rId36"/>
    <p:sldId id="4584" r:id="rId37"/>
    <p:sldId id="282" r:id="rId38"/>
    <p:sldId id="4585" r:id="rId39"/>
    <p:sldId id="286" r:id="rId40"/>
    <p:sldId id="285" r:id="rId41"/>
  </p:sldIdLst>
  <p:sldSz cx="12192000" cy="6858000"/>
  <p:notesSz cx="6858000" cy="9144000"/>
  <p:embeddedFontLst>
    <p:embeddedFont>
      <p:font typeface="Atkinson Hyperlegible" pitchFamily="2" charset="0"/>
      <p:regular r:id="rId43"/>
      <p:bold r:id="rId44"/>
      <p:italic r:id="rId45"/>
      <p:boldItalic r:id="rId46"/>
    </p:embeddedFont>
    <p:embeddedFont>
      <p:font typeface="Helvetica" pitchFamily="2" charset="0"/>
      <p:regular r:id="rId47"/>
      <p:bold r:id="rId48"/>
      <p:italic r:id="rId49"/>
      <p:boldItalic r:id="rId50"/>
    </p:embeddedFont>
    <p:embeddedFont>
      <p:font typeface="Montserrat" pitchFamily="2" charset="77"/>
      <p:regular r:id="rId51"/>
      <p:bold r:id="rId52"/>
      <p:italic r:id="rId53"/>
      <p:boldItalic r:id="rId54"/>
    </p:embeddedFont>
    <p:embeddedFont>
      <p:font typeface="Noto Sans Medium" panose="020B0502040504020204" pitchFamily="34" charset="0"/>
      <p:regular r:id="rId55"/>
      <p:italic r:id="rId56"/>
    </p:embeddedFont>
    <p:embeddedFont>
      <p:font typeface="Source Sans Pro" panose="020B050303040302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63" roundtripDataSignature="AMtx7mh+osxTXOLV4V8wYpuix7Mt0Q2Ho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565702-DD27-7F0B-3B1B-482907AD38E5}" name="CAMPOS ZAMORA, Melissa" initials="MC" userId="S::mcampos@who.int::4328921f-4451-4773-bb83-445ac24bfedf" providerId="AD"/>
  <p188:author id="{CBEE6C40-575B-5D32-4491-6ABBCC720D7B}" name="CSY" initials="CSY" userId="CSY" providerId="None"/>
  <p188:author id="{CF702495-DF49-AB38-9F4A-4E1FEFE6913D}" name="ELHADARI, Ghada" initials="" userId="S::elhadarig@who.int::858182b2-892a-4ce4-a744-0f8bfe7a85be" providerId="AD"/>
  <p188:author id="{CF503AA3-738E-6E32-1334-9537B0BE3BEB}" name="Elhadari, Ghada" initials="" userId="S::ghada.elhadari@yale.edu::2beecd05-8f17-4237-9b05-0b6d30711d15" providerId="AD"/>
  <p188:author id="{6B596BA8-BFF1-928A-9C45-715F55EF16BF}" name="WALLIS, Lee" initials="WL" userId="S::wallisl@who.int::302992bb-4e0c-43ba-a2aa-4554b88a306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1CF"/>
    <a:srgbClr val="DEEBF7"/>
    <a:srgbClr val="DA2229"/>
    <a:srgbClr val="002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4544C3-3D55-534A-8A64-7F1110BF8125}" v="131" dt="2025-07-21T16:30:57.1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98"/>
    <p:restoredTop sz="94668"/>
  </p:normalViewPr>
  <p:slideViewPr>
    <p:cSldViewPr snapToGrid="0">
      <p:cViewPr varScale="1">
        <p:scale>
          <a:sx n="87" d="100"/>
          <a:sy n="87" d="100"/>
        </p:scale>
        <p:origin x="1376"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customschemas.google.com/relationships/presentationmetadata" Target="metadata"/><Relationship Id="rId68"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2.fntdata"/><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ez Nunez, Dr. Ricardo (WDC)" userId="S::pereznric_paho.org#ext#@worldhealthorg.onmicrosoft.com::c068b6bc-323a-4466-be55-389b30178760" providerId="AD" clId="Web-{BDD538ED-9AD9-B627-1549-1E37B13FBCE8}"/>
    <pc:docChg chg="modSld">
      <pc:chgData name="Perez Nunez, Dr. Ricardo (WDC)" userId="S::pereznric_paho.org#ext#@worldhealthorg.onmicrosoft.com::c068b6bc-323a-4466-be55-389b30178760" providerId="AD" clId="Web-{BDD538ED-9AD9-B627-1549-1E37B13FBCE8}" dt="2025-07-09T14:10:30.450" v="44" actId="20577"/>
      <pc:docMkLst>
        <pc:docMk/>
      </pc:docMkLst>
      <pc:sldChg chg="modSp">
        <pc:chgData name="Perez Nunez, Dr. Ricardo (WDC)" userId="S::pereznric_paho.org#ext#@worldhealthorg.onmicrosoft.com::c068b6bc-323a-4466-be55-389b30178760" providerId="AD" clId="Web-{BDD538ED-9AD9-B627-1549-1E37B13FBCE8}" dt="2025-07-09T14:07:16.186" v="24" actId="20577"/>
        <pc:sldMkLst>
          <pc:docMk/>
          <pc:sldMk cId="0" sldId="266"/>
        </pc:sldMkLst>
        <pc:spChg chg="mod">
          <ac:chgData name="Perez Nunez, Dr. Ricardo (WDC)" userId="S::pereznric_paho.org#ext#@worldhealthorg.onmicrosoft.com::c068b6bc-323a-4466-be55-389b30178760" providerId="AD" clId="Web-{BDD538ED-9AD9-B627-1549-1E37B13FBCE8}" dt="2025-07-09T14:07:16.186" v="24" actId="20577"/>
          <ac:spMkLst>
            <pc:docMk/>
            <pc:sldMk cId="0" sldId="266"/>
            <ac:spMk id="3" creationId="{16FEBD6B-277A-0F41-BA11-87AB14EBB44A}"/>
          </ac:spMkLst>
        </pc:spChg>
        <pc:spChg chg="mod">
          <ac:chgData name="Perez Nunez, Dr. Ricardo (WDC)" userId="S::pereznric_paho.org#ext#@worldhealthorg.onmicrosoft.com::c068b6bc-323a-4466-be55-389b30178760" providerId="AD" clId="Web-{BDD538ED-9AD9-B627-1549-1E37B13FBCE8}" dt="2025-07-09T14:06:10.478" v="19" actId="20577"/>
          <ac:spMkLst>
            <pc:docMk/>
            <pc:sldMk cId="0" sldId="266"/>
            <ac:spMk id="148" creationId="{00000000-0000-0000-0000-000000000000}"/>
          </ac:spMkLst>
        </pc:spChg>
      </pc:sldChg>
      <pc:sldChg chg="modSp">
        <pc:chgData name="Perez Nunez, Dr. Ricardo (WDC)" userId="S::pereznric_paho.org#ext#@worldhealthorg.onmicrosoft.com::c068b6bc-323a-4466-be55-389b30178760" providerId="AD" clId="Web-{BDD538ED-9AD9-B627-1549-1E37B13FBCE8}" dt="2025-07-09T14:07:28.390" v="26" actId="20577"/>
        <pc:sldMkLst>
          <pc:docMk/>
          <pc:sldMk cId="0" sldId="268"/>
        </pc:sldMkLst>
        <pc:spChg chg="mod">
          <ac:chgData name="Perez Nunez, Dr. Ricardo (WDC)" userId="S::pereznric_paho.org#ext#@worldhealthorg.onmicrosoft.com::c068b6bc-323a-4466-be55-389b30178760" providerId="AD" clId="Web-{BDD538ED-9AD9-B627-1549-1E37B13FBCE8}" dt="2025-07-09T14:07:28.390" v="26" actId="20577"/>
          <ac:spMkLst>
            <pc:docMk/>
            <pc:sldMk cId="0" sldId="268"/>
            <ac:spMk id="160" creationId="{00000000-0000-0000-0000-000000000000}"/>
          </ac:spMkLst>
        </pc:spChg>
      </pc:sldChg>
      <pc:sldChg chg="modSp">
        <pc:chgData name="Perez Nunez, Dr. Ricardo (WDC)" userId="S::pereznric_paho.org#ext#@worldhealthorg.onmicrosoft.com::c068b6bc-323a-4466-be55-389b30178760" providerId="AD" clId="Web-{BDD538ED-9AD9-B627-1549-1E37B13FBCE8}" dt="2025-07-09T14:07:32.390" v="27" actId="20577"/>
        <pc:sldMkLst>
          <pc:docMk/>
          <pc:sldMk cId="0" sldId="269"/>
        </pc:sldMkLst>
        <pc:spChg chg="mod">
          <ac:chgData name="Perez Nunez, Dr. Ricardo (WDC)" userId="S::pereznric_paho.org#ext#@worldhealthorg.onmicrosoft.com::c068b6bc-323a-4466-be55-389b30178760" providerId="AD" clId="Web-{BDD538ED-9AD9-B627-1549-1E37B13FBCE8}" dt="2025-07-09T14:07:32.390" v="27" actId="20577"/>
          <ac:spMkLst>
            <pc:docMk/>
            <pc:sldMk cId="0" sldId="269"/>
            <ac:spMk id="6" creationId="{ACD92F36-20F5-C0AB-1B6D-8A2B44247F07}"/>
          </ac:spMkLst>
        </pc:spChg>
        <pc:spChg chg="mod">
          <ac:chgData name="Perez Nunez, Dr. Ricardo (WDC)" userId="S::pereznric_paho.org#ext#@worldhealthorg.onmicrosoft.com::c068b6bc-323a-4466-be55-389b30178760" providerId="AD" clId="Web-{BDD538ED-9AD9-B627-1549-1E37B13FBCE8}" dt="2025-07-09T14:06:46.871" v="22" actId="20577"/>
          <ac:spMkLst>
            <pc:docMk/>
            <pc:sldMk cId="0" sldId="269"/>
            <ac:spMk id="167" creationId="{00000000-0000-0000-0000-000000000000}"/>
          </ac:spMkLst>
        </pc:spChg>
        <pc:picChg chg="mod">
          <ac:chgData name="Perez Nunez, Dr. Ricardo (WDC)" userId="S::pereznric_paho.org#ext#@worldhealthorg.onmicrosoft.com::c068b6bc-323a-4466-be55-389b30178760" providerId="AD" clId="Web-{BDD538ED-9AD9-B627-1549-1E37B13FBCE8}" dt="2025-07-09T14:06:56.263" v="23" actId="1076"/>
          <ac:picMkLst>
            <pc:docMk/>
            <pc:sldMk cId="0" sldId="269"/>
            <ac:picMk id="9" creationId="{4DEB37FA-5C63-0122-0E6C-0EA4B97F2C97}"/>
          </ac:picMkLst>
        </pc:picChg>
      </pc:sldChg>
      <pc:sldChg chg="modSp">
        <pc:chgData name="Perez Nunez, Dr. Ricardo (WDC)" userId="S::pereznric_paho.org#ext#@worldhealthorg.onmicrosoft.com::c068b6bc-323a-4466-be55-389b30178760" providerId="AD" clId="Web-{BDD538ED-9AD9-B627-1549-1E37B13FBCE8}" dt="2025-07-09T14:08:40.223" v="29" actId="20577"/>
        <pc:sldMkLst>
          <pc:docMk/>
          <pc:sldMk cId="0" sldId="277"/>
        </pc:sldMkLst>
        <pc:spChg chg="mod">
          <ac:chgData name="Perez Nunez, Dr. Ricardo (WDC)" userId="S::pereznric_paho.org#ext#@worldhealthorg.onmicrosoft.com::c068b6bc-323a-4466-be55-389b30178760" providerId="AD" clId="Web-{BDD538ED-9AD9-B627-1549-1E37B13FBCE8}" dt="2025-07-09T14:08:40.223" v="29" actId="20577"/>
          <ac:spMkLst>
            <pc:docMk/>
            <pc:sldMk cId="0" sldId="277"/>
            <ac:spMk id="22" creationId="{3830F40D-1D14-7138-19F8-AE7D2B12BA75}"/>
          </ac:spMkLst>
        </pc:spChg>
      </pc:sldChg>
      <pc:sldChg chg="modSp">
        <pc:chgData name="Perez Nunez, Dr. Ricardo (WDC)" userId="S::pereznric_paho.org#ext#@worldhealthorg.onmicrosoft.com::c068b6bc-323a-4466-be55-389b30178760" providerId="AD" clId="Web-{BDD538ED-9AD9-B627-1549-1E37B13FBCE8}" dt="2025-07-09T14:09:51.369" v="36" actId="20577"/>
        <pc:sldMkLst>
          <pc:docMk/>
          <pc:sldMk cId="0" sldId="282"/>
        </pc:sldMkLst>
        <pc:spChg chg="mod">
          <ac:chgData name="Perez Nunez, Dr. Ricardo (WDC)" userId="S::pereznric_paho.org#ext#@worldhealthorg.onmicrosoft.com::c068b6bc-323a-4466-be55-389b30178760" providerId="AD" clId="Web-{BDD538ED-9AD9-B627-1549-1E37B13FBCE8}" dt="2025-07-09T14:09:51.369" v="36" actId="20577"/>
          <ac:spMkLst>
            <pc:docMk/>
            <pc:sldMk cId="0" sldId="282"/>
            <ac:spMk id="2" creationId="{6F39D63E-8090-B910-65E7-E870632BE86D}"/>
          </ac:spMkLst>
        </pc:spChg>
      </pc:sldChg>
      <pc:sldChg chg="modSp">
        <pc:chgData name="Perez Nunez, Dr. Ricardo (WDC)" userId="S::pereznric_paho.org#ext#@worldhealthorg.onmicrosoft.com::c068b6bc-323a-4466-be55-389b30178760" providerId="AD" clId="Web-{BDD538ED-9AD9-B627-1549-1E37B13FBCE8}" dt="2025-07-09T14:10:30.450" v="44" actId="20577"/>
        <pc:sldMkLst>
          <pc:docMk/>
          <pc:sldMk cId="0" sldId="285"/>
        </pc:sldMkLst>
        <pc:spChg chg="mod">
          <ac:chgData name="Perez Nunez, Dr. Ricardo (WDC)" userId="S::pereznric_paho.org#ext#@worldhealthorg.onmicrosoft.com::c068b6bc-323a-4466-be55-389b30178760" providerId="AD" clId="Web-{BDD538ED-9AD9-B627-1549-1E37B13FBCE8}" dt="2025-07-09T14:10:30.450" v="44" actId="20577"/>
          <ac:spMkLst>
            <pc:docMk/>
            <pc:sldMk cId="0" sldId="285"/>
            <ac:spMk id="273" creationId="{00000000-0000-0000-0000-000000000000}"/>
          </ac:spMkLst>
        </pc:spChg>
      </pc:sldChg>
      <pc:sldChg chg="modSp">
        <pc:chgData name="Perez Nunez, Dr. Ricardo (WDC)" userId="S::pereznric_paho.org#ext#@worldhealthorg.onmicrosoft.com::c068b6bc-323a-4466-be55-389b30178760" providerId="AD" clId="Web-{BDD538ED-9AD9-B627-1549-1E37B13FBCE8}" dt="2025-07-09T14:09:44.431" v="35" actId="1076"/>
        <pc:sldMkLst>
          <pc:docMk/>
          <pc:sldMk cId="808785440" sldId="4584"/>
        </pc:sldMkLst>
        <pc:spChg chg="mod">
          <ac:chgData name="Perez Nunez, Dr. Ricardo (WDC)" userId="S::pereznric_paho.org#ext#@worldhealthorg.onmicrosoft.com::c068b6bc-323a-4466-be55-389b30178760" providerId="AD" clId="Web-{BDD538ED-9AD9-B627-1549-1E37B13FBCE8}" dt="2025-07-09T14:09:44.243" v="31" actId="1076"/>
          <ac:spMkLst>
            <pc:docMk/>
            <pc:sldMk cId="808785440" sldId="4584"/>
            <ac:spMk id="4" creationId="{C4638E18-740A-7F9F-DE14-BCA3E0DBCA49}"/>
          </ac:spMkLst>
        </pc:spChg>
        <pc:spChg chg="mod">
          <ac:chgData name="Perez Nunez, Dr. Ricardo (WDC)" userId="S::pereznric_paho.org#ext#@worldhealthorg.onmicrosoft.com::c068b6bc-323a-4466-be55-389b30178760" providerId="AD" clId="Web-{BDD538ED-9AD9-B627-1549-1E37B13FBCE8}" dt="2025-07-09T14:09:44.243" v="32" actId="1076"/>
          <ac:spMkLst>
            <pc:docMk/>
            <pc:sldMk cId="808785440" sldId="4584"/>
            <ac:spMk id="7" creationId="{AA1072D5-EF35-A7C4-D798-A134D7AD321A}"/>
          </ac:spMkLst>
        </pc:spChg>
        <pc:spChg chg="mod">
          <ac:chgData name="Perez Nunez, Dr. Ricardo (WDC)" userId="S::pereznric_paho.org#ext#@worldhealthorg.onmicrosoft.com::c068b6bc-323a-4466-be55-389b30178760" providerId="AD" clId="Web-{BDD538ED-9AD9-B627-1549-1E37B13FBCE8}" dt="2025-07-09T14:09:33.039" v="30" actId="1076"/>
          <ac:spMkLst>
            <pc:docMk/>
            <pc:sldMk cId="808785440" sldId="4584"/>
            <ac:spMk id="249" creationId="{7132D674-3C05-6FB7-B837-8CC2C2B770E7}"/>
          </ac:spMkLst>
        </pc:spChg>
        <pc:picChg chg="mod">
          <ac:chgData name="Perez Nunez, Dr. Ricardo (WDC)" userId="S::pereznric_paho.org#ext#@worldhealthorg.onmicrosoft.com::c068b6bc-323a-4466-be55-389b30178760" providerId="AD" clId="Web-{BDD538ED-9AD9-B627-1549-1E37B13FBCE8}" dt="2025-07-09T14:09:44.321" v="33" actId="1076"/>
          <ac:picMkLst>
            <pc:docMk/>
            <pc:sldMk cId="808785440" sldId="4584"/>
            <ac:picMk id="9" creationId="{36C289D4-D2E3-740B-D5AF-973E579AAF01}"/>
          </ac:picMkLst>
        </pc:picChg>
        <pc:picChg chg="mod">
          <ac:chgData name="Perez Nunez, Dr. Ricardo (WDC)" userId="S::pereznric_paho.org#ext#@worldhealthorg.onmicrosoft.com::c068b6bc-323a-4466-be55-389b30178760" providerId="AD" clId="Web-{BDD538ED-9AD9-B627-1549-1E37B13FBCE8}" dt="2025-07-09T14:09:44.415" v="34" actId="1076"/>
          <ac:picMkLst>
            <pc:docMk/>
            <pc:sldMk cId="808785440" sldId="4584"/>
            <ac:picMk id="10" creationId="{EA6E0AD8-F599-92B5-27E9-5B1145C50DC8}"/>
          </ac:picMkLst>
        </pc:picChg>
        <pc:cxnChg chg="mod">
          <ac:chgData name="Perez Nunez, Dr. Ricardo (WDC)" userId="S::pereznric_paho.org#ext#@worldhealthorg.onmicrosoft.com::c068b6bc-323a-4466-be55-389b30178760" providerId="AD" clId="Web-{BDD538ED-9AD9-B627-1549-1E37B13FBCE8}" dt="2025-07-09T14:09:44.431" v="35" actId="1076"/>
          <ac:cxnSpMkLst>
            <pc:docMk/>
            <pc:sldMk cId="808785440" sldId="4584"/>
            <ac:cxnSpMk id="12" creationId="{FE3CEB2D-61E8-3E96-3804-070C834F3C74}"/>
          </ac:cxnSpMkLst>
        </pc:cxnChg>
      </pc:sldChg>
    </pc:docChg>
  </pc:docChgLst>
  <pc:docChgLst>
    <pc:chgData name="Mayte Cruz" userId="28772f23cc94d818" providerId="LiveId" clId="{7C4544C3-3D55-534A-8A64-7F1110BF8125}"/>
    <pc:docChg chg="modSld">
      <pc:chgData name="Mayte Cruz" userId="28772f23cc94d818" providerId="LiveId" clId="{7C4544C3-3D55-534A-8A64-7F1110BF8125}" dt="2025-07-21T16:30:57.154" v="104" actId="20577"/>
      <pc:docMkLst>
        <pc:docMk/>
      </pc:docMkLst>
      <pc:sldChg chg="modNotesTx">
        <pc:chgData name="Mayte Cruz" userId="28772f23cc94d818" providerId="LiveId" clId="{7C4544C3-3D55-534A-8A64-7F1110BF8125}" dt="2025-07-21T16:14:15.847" v="22" actId="20577"/>
        <pc:sldMkLst>
          <pc:docMk/>
          <pc:sldMk cId="0" sldId="256"/>
        </pc:sldMkLst>
      </pc:sldChg>
      <pc:sldChg chg="modNotesTx">
        <pc:chgData name="Mayte Cruz" userId="28772f23cc94d818" providerId="LiveId" clId="{7C4544C3-3D55-534A-8A64-7F1110BF8125}" dt="2025-07-21T16:21:17.920" v="93" actId="20577"/>
        <pc:sldMkLst>
          <pc:docMk/>
          <pc:sldMk cId="0" sldId="258"/>
        </pc:sldMkLst>
      </pc:sldChg>
      <pc:sldChg chg="modNotesTx">
        <pc:chgData name="Mayte Cruz" userId="28772f23cc94d818" providerId="LiveId" clId="{7C4544C3-3D55-534A-8A64-7F1110BF8125}" dt="2025-07-21T16:22:42.272" v="95"/>
        <pc:sldMkLst>
          <pc:docMk/>
          <pc:sldMk cId="0" sldId="261"/>
        </pc:sldMkLst>
      </pc:sldChg>
      <pc:sldChg chg="modNotesTx">
        <pc:chgData name="Mayte Cruz" userId="28772f23cc94d818" providerId="LiveId" clId="{7C4544C3-3D55-534A-8A64-7F1110BF8125}" dt="2025-07-21T16:24:57.014" v="96" actId="20577"/>
        <pc:sldMkLst>
          <pc:docMk/>
          <pc:sldMk cId="0" sldId="266"/>
        </pc:sldMkLst>
      </pc:sldChg>
      <pc:sldChg chg="modNotesTx">
        <pc:chgData name="Mayte Cruz" userId="28772f23cc94d818" providerId="LiveId" clId="{7C4544C3-3D55-534A-8A64-7F1110BF8125}" dt="2025-07-21T16:29:15.826" v="101" actId="20577"/>
        <pc:sldMkLst>
          <pc:docMk/>
          <pc:sldMk cId="0" sldId="278"/>
        </pc:sldMkLst>
      </pc:sldChg>
      <pc:sldChg chg="modNotesTx">
        <pc:chgData name="Mayte Cruz" userId="28772f23cc94d818" providerId="LiveId" clId="{7C4544C3-3D55-534A-8A64-7F1110BF8125}" dt="2025-07-21T16:30:57.154" v="104" actId="20577"/>
        <pc:sldMkLst>
          <pc:docMk/>
          <pc:sldMk cId="0" sldId="286"/>
        </pc:sldMkLst>
      </pc:sldChg>
      <pc:sldChg chg="modNotesTx">
        <pc:chgData name="Mayte Cruz" userId="28772f23cc94d818" providerId="LiveId" clId="{7C4544C3-3D55-534A-8A64-7F1110BF8125}" dt="2025-07-21T16:15:09.953" v="34" actId="12"/>
        <pc:sldMkLst>
          <pc:docMk/>
          <pc:sldMk cId="121330232" sldId="287"/>
        </pc:sldMkLst>
      </pc:sldChg>
      <pc:sldChg chg="modSp mod">
        <pc:chgData name="Mayte Cruz" userId="28772f23cc94d818" providerId="LiveId" clId="{7C4544C3-3D55-534A-8A64-7F1110BF8125}" dt="2025-07-21T16:16:37.425" v="37" actId="20577"/>
        <pc:sldMkLst>
          <pc:docMk/>
          <pc:sldMk cId="2221071074" sldId="289"/>
        </pc:sldMkLst>
        <pc:spChg chg="mod">
          <ac:chgData name="Mayte Cruz" userId="28772f23cc94d818" providerId="LiveId" clId="{7C4544C3-3D55-534A-8A64-7F1110BF8125}" dt="2025-07-21T16:16:37.425" v="37" actId="20577"/>
          <ac:spMkLst>
            <pc:docMk/>
            <pc:sldMk cId="2221071074" sldId="289"/>
            <ac:spMk id="2" creationId="{968B80B2-6106-0A2F-7A1E-36631D9CEA37}"/>
          </ac:spMkLst>
        </pc:spChg>
      </pc:sldChg>
      <pc:sldChg chg="modNotesTx">
        <pc:chgData name="Mayte Cruz" userId="28772f23cc94d818" providerId="LiveId" clId="{7C4544C3-3D55-534A-8A64-7F1110BF8125}" dt="2025-07-21T16:20:36.215" v="62" actId="20577"/>
        <pc:sldMkLst>
          <pc:docMk/>
          <pc:sldMk cId="1126898830" sldId="291"/>
        </pc:sldMkLst>
      </pc:sldChg>
      <pc:sldChg chg="modNotesTx">
        <pc:chgData name="Mayte Cruz" userId="28772f23cc94d818" providerId="LiveId" clId="{7C4544C3-3D55-534A-8A64-7F1110BF8125}" dt="2025-07-21T16:20:45.904" v="63"/>
        <pc:sldMkLst>
          <pc:docMk/>
          <pc:sldMk cId="1768729685" sldId="319"/>
        </pc:sldMkLst>
      </pc:sldChg>
      <pc:sldChg chg="modNotesTx">
        <pc:chgData name="Mayte Cruz" userId="28772f23cc94d818" providerId="LiveId" clId="{7C4544C3-3D55-534A-8A64-7F1110BF8125}" dt="2025-07-21T16:21:33.379" v="94"/>
        <pc:sldMkLst>
          <pc:docMk/>
          <pc:sldMk cId="1440338272" sldId="321"/>
        </pc:sldMkLst>
      </pc:sldChg>
      <pc:sldChg chg="modNotesTx">
        <pc:chgData name="Mayte Cruz" userId="28772f23cc94d818" providerId="LiveId" clId="{7C4544C3-3D55-534A-8A64-7F1110BF8125}" dt="2025-07-21T16:25:34.909" v="97"/>
        <pc:sldMkLst>
          <pc:docMk/>
          <pc:sldMk cId="569753673" sldId="633"/>
        </pc:sldMkLst>
      </pc:sldChg>
      <pc:sldChg chg="modNotesTx">
        <pc:chgData name="Mayte Cruz" userId="28772f23cc94d818" providerId="LiveId" clId="{7C4544C3-3D55-534A-8A64-7F1110BF8125}" dt="2025-07-21T16:26:36.252" v="98" actId="20577"/>
        <pc:sldMkLst>
          <pc:docMk/>
          <pc:sldMk cId="3207689878" sldId="4580"/>
        </pc:sldMkLst>
      </pc:sldChg>
    </pc:docChg>
  </pc:docChgLst>
  <pc:docChgLst>
    <pc:chgData name="CAMPOS ZAMORA, Melissa" userId="4328921f-4451-4773-bb83-445ac24bfedf" providerId="ADAL" clId="{E3F471C8-5898-1F42-8569-B9333208593D}"/>
    <pc:docChg chg="modSld">
      <pc:chgData name="CAMPOS ZAMORA, Melissa" userId="4328921f-4451-4773-bb83-445ac24bfedf" providerId="ADAL" clId="{E3F471C8-5898-1F42-8569-B9333208593D}" dt="2025-06-12T21:10:32.287" v="35" actId="20577"/>
      <pc:docMkLst>
        <pc:docMk/>
      </pc:docMkLst>
      <pc:sldChg chg="modSp mod">
        <pc:chgData name="CAMPOS ZAMORA, Melissa" userId="4328921f-4451-4773-bb83-445ac24bfedf" providerId="ADAL" clId="{E3F471C8-5898-1F42-8569-B9333208593D}" dt="2025-06-12T21:10:32.287" v="35" actId="20577"/>
        <pc:sldMkLst>
          <pc:docMk/>
          <pc:sldMk cId="0" sldId="268"/>
        </pc:sldMkLst>
        <pc:spChg chg="mod">
          <ac:chgData name="CAMPOS ZAMORA, Melissa" userId="4328921f-4451-4773-bb83-445ac24bfedf" providerId="ADAL" clId="{E3F471C8-5898-1F42-8569-B9333208593D}" dt="2025-06-12T21:10:22.389" v="12" actId="20577"/>
          <ac:spMkLst>
            <pc:docMk/>
            <pc:sldMk cId="0" sldId="268"/>
            <ac:spMk id="2" creationId="{CCE15909-9B38-80E1-0D75-5B9937964649}"/>
          </ac:spMkLst>
        </pc:spChg>
        <pc:spChg chg="mod">
          <ac:chgData name="CAMPOS ZAMORA, Melissa" userId="4328921f-4451-4773-bb83-445ac24bfedf" providerId="ADAL" clId="{E3F471C8-5898-1F42-8569-B9333208593D}" dt="2025-06-12T21:10:26.501" v="20" actId="20577"/>
          <ac:spMkLst>
            <pc:docMk/>
            <pc:sldMk cId="0" sldId="268"/>
            <ac:spMk id="3" creationId="{1CC8CA52-5E43-12F0-42C9-1C7626D695AF}"/>
          </ac:spMkLst>
        </pc:spChg>
        <pc:spChg chg="mod">
          <ac:chgData name="CAMPOS ZAMORA, Melissa" userId="4328921f-4451-4773-bb83-445ac24bfedf" providerId="ADAL" clId="{E3F471C8-5898-1F42-8569-B9333208593D}" dt="2025-06-12T21:10:32.287" v="35" actId="20577"/>
          <ac:spMkLst>
            <pc:docMk/>
            <pc:sldMk cId="0" sldId="268"/>
            <ac:spMk id="4" creationId="{B6BD81E3-00DD-38FF-28FC-BC038A93735F}"/>
          </ac:spMkLst>
        </pc:spChg>
      </pc:sldChg>
    </pc:docChg>
  </pc:docChgLst>
  <pc:docChgLst>
    <pc:chgData name="Mayte Cruz" userId="28772f23cc94d818" providerId="LiveId" clId="{BD352D77-CEA9-CD48-930A-C41BEAA6EFE1}"/>
    <pc:docChg chg="modSld">
      <pc:chgData name="Mayte Cruz" userId="28772f23cc94d818" providerId="LiveId" clId="{BD352D77-CEA9-CD48-930A-C41BEAA6EFE1}" dt="2025-06-13T22:31:23.829" v="45" actId="1036"/>
      <pc:docMkLst>
        <pc:docMk/>
      </pc:docMkLst>
      <pc:sldChg chg="modSp mod">
        <pc:chgData name="Mayte Cruz" userId="28772f23cc94d818" providerId="LiveId" clId="{BD352D77-CEA9-CD48-930A-C41BEAA6EFE1}" dt="2025-06-13T22:29:25.887" v="11" actId="20577"/>
        <pc:sldMkLst>
          <pc:docMk/>
          <pc:sldMk cId="0" sldId="258"/>
        </pc:sldMkLst>
        <pc:spChg chg="mod">
          <ac:chgData name="Mayte Cruz" userId="28772f23cc94d818" providerId="LiveId" clId="{BD352D77-CEA9-CD48-930A-C41BEAA6EFE1}" dt="2025-06-13T22:29:25.887" v="11" actId="20577"/>
          <ac:spMkLst>
            <pc:docMk/>
            <pc:sldMk cId="0" sldId="258"/>
            <ac:spMk id="98" creationId="{00000000-0000-0000-0000-000000000000}"/>
          </ac:spMkLst>
        </pc:spChg>
      </pc:sldChg>
      <pc:sldChg chg="modSp mod">
        <pc:chgData name="Mayte Cruz" userId="28772f23cc94d818" providerId="LiveId" clId="{BD352D77-CEA9-CD48-930A-C41BEAA6EFE1}" dt="2025-06-13T22:30:07.136" v="27" actId="20577"/>
        <pc:sldMkLst>
          <pc:docMk/>
          <pc:sldMk cId="0" sldId="263"/>
        </pc:sldMkLst>
        <pc:spChg chg="mod">
          <ac:chgData name="Mayte Cruz" userId="28772f23cc94d818" providerId="LiveId" clId="{BD352D77-CEA9-CD48-930A-C41BEAA6EFE1}" dt="2025-06-13T22:30:07.136" v="27" actId="20577"/>
          <ac:spMkLst>
            <pc:docMk/>
            <pc:sldMk cId="0" sldId="263"/>
            <ac:spMk id="130" creationId="{00000000-0000-0000-0000-000000000000}"/>
          </ac:spMkLst>
        </pc:spChg>
      </pc:sldChg>
      <pc:sldChg chg="modSp mod">
        <pc:chgData name="Mayte Cruz" userId="28772f23cc94d818" providerId="LiveId" clId="{BD352D77-CEA9-CD48-930A-C41BEAA6EFE1}" dt="2025-06-13T22:30:49.511" v="29" actId="20577"/>
        <pc:sldMkLst>
          <pc:docMk/>
          <pc:sldMk cId="0" sldId="275"/>
        </pc:sldMkLst>
        <pc:spChg chg="mod">
          <ac:chgData name="Mayte Cruz" userId="28772f23cc94d818" providerId="LiveId" clId="{BD352D77-CEA9-CD48-930A-C41BEAA6EFE1}" dt="2025-06-13T22:30:49.511" v="29" actId="20577"/>
          <ac:spMkLst>
            <pc:docMk/>
            <pc:sldMk cId="0" sldId="275"/>
            <ac:spMk id="5" creationId="{AA485447-A31C-4C2B-A400-EC4C12B97DDC}"/>
          </ac:spMkLst>
        </pc:spChg>
      </pc:sldChg>
      <pc:sldChg chg="modSp mod">
        <pc:chgData name="Mayte Cruz" userId="28772f23cc94d818" providerId="LiveId" clId="{BD352D77-CEA9-CD48-930A-C41BEAA6EFE1}" dt="2025-06-13T22:31:23.829" v="45" actId="1036"/>
        <pc:sldMkLst>
          <pc:docMk/>
          <pc:sldMk cId="0" sldId="277"/>
        </pc:sldMkLst>
        <pc:spChg chg="mod">
          <ac:chgData name="Mayte Cruz" userId="28772f23cc94d818" providerId="LiveId" clId="{BD352D77-CEA9-CD48-930A-C41BEAA6EFE1}" dt="2025-06-13T22:31:16.693" v="37" actId="14100"/>
          <ac:spMkLst>
            <pc:docMk/>
            <pc:sldMk cId="0" sldId="277"/>
            <ac:spMk id="4" creationId="{81B2DA37-3BFF-A94B-6164-487B93948ABD}"/>
          </ac:spMkLst>
        </pc:spChg>
        <pc:spChg chg="mod">
          <ac:chgData name="Mayte Cruz" userId="28772f23cc94d818" providerId="LiveId" clId="{BD352D77-CEA9-CD48-930A-C41BEAA6EFE1}" dt="2025-06-13T22:31:23.829" v="45" actId="1036"/>
          <ac:spMkLst>
            <pc:docMk/>
            <pc:sldMk cId="0" sldId="277"/>
            <ac:spMk id="15" creationId="{C2863623-CF7D-4287-5E4F-8A7AB14899C0}"/>
          </ac:spMkLst>
        </pc:spChg>
      </pc:sldChg>
      <pc:sldChg chg="modSp mod">
        <pc:chgData name="Mayte Cruz" userId="28772f23cc94d818" providerId="LiveId" clId="{BD352D77-CEA9-CD48-930A-C41BEAA6EFE1}" dt="2025-06-13T22:28:56.008" v="4" actId="20577"/>
        <pc:sldMkLst>
          <pc:docMk/>
          <pc:sldMk cId="2098357988" sldId="288"/>
        </pc:sldMkLst>
        <pc:spChg chg="mod">
          <ac:chgData name="Mayte Cruz" userId="28772f23cc94d818" providerId="LiveId" clId="{BD352D77-CEA9-CD48-930A-C41BEAA6EFE1}" dt="2025-06-13T22:28:56.008" v="4" actId="20577"/>
          <ac:spMkLst>
            <pc:docMk/>
            <pc:sldMk cId="2098357988" sldId="288"/>
            <ac:spMk id="2" creationId="{21EE4F0F-AE95-0AC4-A3D3-952AB21553F1}"/>
          </ac:spMkLst>
        </pc:spChg>
      </pc:sldChg>
      <pc:sldChg chg="modSp mod">
        <pc:chgData name="Mayte Cruz" userId="28772f23cc94d818" providerId="LiveId" clId="{BD352D77-CEA9-CD48-930A-C41BEAA6EFE1}" dt="2025-06-13T22:28:59.561" v="7" actId="20577"/>
        <pc:sldMkLst>
          <pc:docMk/>
          <pc:sldMk cId="4240564613" sldId="318"/>
        </pc:sldMkLst>
        <pc:spChg chg="mod">
          <ac:chgData name="Mayte Cruz" userId="28772f23cc94d818" providerId="LiveId" clId="{BD352D77-CEA9-CD48-930A-C41BEAA6EFE1}" dt="2025-06-13T22:28:59.561" v="7" actId="20577"/>
          <ac:spMkLst>
            <pc:docMk/>
            <pc:sldMk cId="4240564613" sldId="318"/>
            <ac:spMk id="2" creationId="{2A2F1D6E-B3AC-9DE7-B7D8-5293C0EE56B1}"/>
          </ac:spMkLst>
        </pc:spChg>
      </pc:sldChg>
      <pc:sldChg chg="modSp mod">
        <pc:chgData name="Mayte Cruz" userId="28772f23cc94d818" providerId="LiveId" clId="{BD352D77-CEA9-CD48-930A-C41BEAA6EFE1}" dt="2025-06-13T22:29:19.581" v="10" actId="20577"/>
        <pc:sldMkLst>
          <pc:docMk/>
          <pc:sldMk cId="1768729685" sldId="319"/>
        </pc:sldMkLst>
        <pc:spChg chg="mod">
          <ac:chgData name="Mayte Cruz" userId="28772f23cc94d818" providerId="LiveId" clId="{BD352D77-CEA9-CD48-930A-C41BEAA6EFE1}" dt="2025-06-13T22:29:19.581" v="10" actId="20577"/>
          <ac:spMkLst>
            <pc:docMk/>
            <pc:sldMk cId="1768729685" sldId="319"/>
            <ac:spMk id="8" creationId="{28C94B27-E4EB-FC94-531F-3469D128B712}"/>
          </ac:spMkLst>
        </pc:spChg>
      </pc:sldChg>
      <pc:sldChg chg="modSp mod">
        <pc:chgData name="Mayte Cruz" userId="28772f23cc94d818" providerId="LiveId" clId="{BD352D77-CEA9-CD48-930A-C41BEAA6EFE1}" dt="2025-06-13T22:29:39.025" v="15" actId="20577"/>
        <pc:sldMkLst>
          <pc:docMk/>
          <pc:sldMk cId="1440338272" sldId="321"/>
        </pc:sldMkLst>
        <pc:spChg chg="mod">
          <ac:chgData name="Mayte Cruz" userId="28772f23cc94d818" providerId="LiveId" clId="{BD352D77-CEA9-CD48-930A-C41BEAA6EFE1}" dt="2025-06-13T22:29:39.025" v="15" actId="20577"/>
          <ac:spMkLst>
            <pc:docMk/>
            <pc:sldMk cId="1440338272" sldId="321"/>
            <ac:spMk id="12" creationId="{6C9305A9-1E99-4354-D234-393589F89247}"/>
          </ac:spMkLst>
        </pc:spChg>
      </pc:sldChg>
    </pc:docChg>
  </pc:docChgLst>
  <pc:docChgLst>
    <pc:chgData name="CAMPOS ZAMORA, Melissa" userId="4328921f-4451-4773-bb83-445ac24bfedf" providerId="ADAL" clId="{E87A125E-316A-6B4B-86F3-FDF227A27EBB}"/>
    <pc:docChg chg="modSld">
      <pc:chgData name="CAMPOS ZAMORA, Melissa" userId="4328921f-4451-4773-bb83-445ac24bfedf" providerId="ADAL" clId="{E87A125E-316A-6B4B-86F3-FDF227A27EBB}" dt="2025-06-14T03:34:07.467" v="0" actId="20577"/>
      <pc:docMkLst>
        <pc:docMk/>
      </pc:docMkLst>
      <pc:sldChg chg="modSp mod">
        <pc:chgData name="CAMPOS ZAMORA, Melissa" userId="4328921f-4451-4773-bb83-445ac24bfedf" providerId="ADAL" clId="{E87A125E-316A-6B4B-86F3-FDF227A27EBB}" dt="2025-06-14T03:34:07.467" v="0" actId="20577"/>
        <pc:sldMkLst>
          <pc:docMk/>
          <pc:sldMk cId="1440338272" sldId="321"/>
        </pc:sldMkLst>
        <pc:spChg chg="mod">
          <ac:chgData name="CAMPOS ZAMORA, Melissa" userId="4328921f-4451-4773-bb83-445ac24bfedf" providerId="ADAL" clId="{E87A125E-316A-6B4B-86F3-FDF227A27EBB}" dt="2025-06-14T03:34:07.467" v="0" actId="20577"/>
          <ac:spMkLst>
            <pc:docMk/>
            <pc:sldMk cId="1440338272" sldId="321"/>
            <ac:spMk id="12" creationId="{6C9305A9-1E99-4354-D234-393589F8924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20AA41-1BDC-884C-966E-4595219A778D}"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067AFB4D-8A9E-AF47-9983-2119CCC65CC2}">
      <dgm:prSet phldrT="[Text]" custT="1"/>
      <dgm:spPr/>
      <dgm:t>
        <a:bodyPr/>
        <a:lstStyle/>
        <a:p>
          <a:pPr rtl="0"/>
          <a:r>
            <a:rPr lang="es-ES_tradnl" sz="2400">
              <a:latin typeface="Atkinson Hyperlegible" pitchFamily="2" charset="0"/>
            </a:rPr>
            <a:t>Hacer preguntas en privado</a:t>
          </a:r>
        </a:p>
      </dgm:t>
    </dgm:pt>
    <dgm:pt modelId="{8B017B72-6790-DE47-8C22-847F6C1B98B8}" type="parTrans" cxnId="{BDE9DD38-4513-0844-9412-15B9BC87BC25}">
      <dgm:prSet/>
      <dgm:spPr/>
      <dgm:t>
        <a:bodyPr/>
        <a:lstStyle/>
        <a:p>
          <a:endParaRPr lang="en-US" sz="1600"/>
        </a:p>
      </dgm:t>
    </dgm:pt>
    <dgm:pt modelId="{CE085CC5-7261-234E-B49E-799440F4B388}" type="sibTrans" cxnId="{BDE9DD38-4513-0844-9412-15B9BC87BC25}">
      <dgm:prSet/>
      <dgm:spPr/>
      <dgm:t>
        <a:bodyPr/>
        <a:lstStyle/>
        <a:p>
          <a:endParaRPr lang="en-US" sz="1600"/>
        </a:p>
      </dgm:t>
    </dgm:pt>
    <dgm:pt modelId="{22EBA4AB-B122-7A4E-9D7B-BC985572A4F6}">
      <dgm:prSet phldrT="[Text]" custT="1"/>
      <dgm:spPr/>
      <dgm:t>
        <a:bodyPr/>
        <a:lstStyle/>
        <a:p>
          <a:pPr rtl="0"/>
          <a:r>
            <a:rPr lang="es-ES_tradnl" sz="2400">
              <a:latin typeface="Atkinson Hyperlegible" pitchFamily="2" charset="0"/>
            </a:rPr>
            <a:t>Utilizar un acompañante del mismo sexo </a:t>
          </a:r>
        </a:p>
      </dgm:t>
    </dgm:pt>
    <dgm:pt modelId="{20D429CF-A4CE-9F49-A95D-FFB3A45CA239}" type="parTrans" cxnId="{1B1973C6-5140-2549-A999-47A55AA5D356}">
      <dgm:prSet/>
      <dgm:spPr/>
      <dgm:t>
        <a:bodyPr/>
        <a:lstStyle/>
        <a:p>
          <a:endParaRPr lang="en-US" sz="1600"/>
        </a:p>
      </dgm:t>
    </dgm:pt>
    <dgm:pt modelId="{21D91F00-73E9-1840-8643-230D202FF949}" type="sibTrans" cxnId="{1B1973C6-5140-2549-A999-47A55AA5D356}">
      <dgm:prSet/>
      <dgm:spPr/>
      <dgm:t>
        <a:bodyPr/>
        <a:lstStyle/>
        <a:p>
          <a:endParaRPr lang="en-US" sz="1600"/>
        </a:p>
      </dgm:t>
    </dgm:pt>
    <dgm:pt modelId="{3DB99110-1234-2841-9663-5B1B99337BA1}">
      <dgm:prSet custT="1"/>
      <dgm:spPr/>
      <dgm:t>
        <a:bodyPr/>
        <a:lstStyle/>
        <a:p>
          <a:pPr rtl="0"/>
          <a:r>
            <a:rPr lang="es-ES_tradnl" sz="2400">
              <a:latin typeface="Atkinson Hyperlegible" pitchFamily="2" charset="0"/>
            </a:rPr>
            <a:t>Cubrir a los pacientes expuestos</a:t>
          </a:r>
        </a:p>
      </dgm:t>
    </dgm:pt>
    <dgm:pt modelId="{DE77D06A-A6F5-4E48-8477-76D0FD84A471}" type="parTrans" cxnId="{A3E3D6CD-E7B9-4648-B0A4-7AD343D136A0}">
      <dgm:prSet/>
      <dgm:spPr/>
      <dgm:t>
        <a:bodyPr/>
        <a:lstStyle/>
        <a:p>
          <a:endParaRPr lang="en-US" sz="1600"/>
        </a:p>
      </dgm:t>
    </dgm:pt>
    <dgm:pt modelId="{04583775-7E1B-9849-BBCA-719FAFAB2998}" type="sibTrans" cxnId="{A3E3D6CD-E7B9-4648-B0A4-7AD343D136A0}">
      <dgm:prSet/>
      <dgm:spPr/>
      <dgm:t>
        <a:bodyPr/>
        <a:lstStyle/>
        <a:p>
          <a:endParaRPr lang="en-US" sz="1600"/>
        </a:p>
      </dgm:t>
    </dgm:pt>
    <dgm:pt modelId="{AB6D42B0-9DFD-7D4D-8117-A05889540D32}">
      <dgm:prSet custT="1"/>
      <dgm:spPr/>
      <dgm:t>
        <a:bodyPr/>
        <a:lstStyle/>
        <a:p>
          <a:pPr rtl="0"/>
          <a:r>
            <a:rPr lang="es-ES_tradnl" sz="2400">
              <a:latin typeface="Atkinson Hyperlegible" pitchFamily="2" charset="0"/>
            </a:rPr>
            <a:t>Respetar las normas culturales y religiosas</a:t>
          </a:r>
        </a:p>
      </dgm:t>
    </dgm:pt>
    <dgm:pt modelId="{C6E16B79-7B5A-1C4F-BD97-09E6BFF120DC}" type="parTrans" cxnId="{CC133BBF-0371-6544-ABF5-11DE84272B6E}">
      <dgm:prSet/>
      <dgm:spPr/>
      <dgm:t>
        <a:bodyPr/>
        <a:lstStyle/>
        <a:p>
          <a:endParaRPr lang="en-US" sz="1600"/>
        </a:p>
      </dgm:t>
    </dgm:pt>
    <dgm:pt modelId="{A12C2403-7D9B-C546-A276-935572FE9DF3}" type="sibTrans" cxnId="{CC133BBF-0371-6544-ABF5-11DE84272B6E}">
      <dgm:prSet/>
      <dgm:spPr/>
      <dgm:t>
        <a:bodyPr/>
        <a:lstStyle/>
        <a:p>
          <a:endParaRPr lang="en-US" sz="1600"/>
        </a:p>
      </dgm:t>
    </dgm:pt>
    <dgm:pt modelId="{39791475-AE5C-674B-81A9-29B96295C56A}" type="pres">
      <dgm:prSet presAssocID="{8B20AA41-1BDC-884C-966E-4595219A778D}" presName="Name0" presStyleCnt="0">
        <dgm:presLayoutVars>
          <dgm:chMax val="7"/>
          <dgm:chPref val="7"/>
          <dgm:dir/>
        </dgm:presLayoutVars>
      </dgm:prSet>
      <dgm:spPr/>
    </dgm:pt>
    <dgm:pt modelId="{353CBD88-7FB4-0641-8A88-F4F79BA27618}" type="pres">
      <dgm:prSet presAssocID="{8B20AA41-1BDC-884C-966E-4595219A778D}" presName="Name1" presStyleCnt="0"/>
      <dgm:spPr/>
    </dgm:pt>
    <dgm:pt modelId="{ED356D7F-F417-8C42-A2D4-BEE093D69F46}" type="pres">
      <dgm:prSet presAssocID="{8B20AA41-1BDC-884C-966E-4595219A778D}" presName="cycle" presStyleCnt="0"/>
      <dgm:spPr/>
    </dgm:pt>
    <dgm:pt modelId="{CAD7ECD4-BCD6-444B-89A2-F9EE45277289}" type="pres">
      <dgm:prSet presAssocID="{8B20AA41-1BDC-884C-966E-4595219A778D}" presName="srcNode" presStyleLbl="node1" presStyleIdx="0" presStyleCnt="4"/>
      <dgm:spPr/>
    </dgm:pt>
    <dgm:pt modelId="{726D5132-8FFC-294F-A45D-2E2E58FCEB94}" type="pres">
      <dgm:prSet presAssocID="{8B20AA41-1BDC-884C-966E-4595219A778D}" presName="conn" presStyleLbl="parChTrans1D2" presStyleIdx="0" presStyleCnt="1"/>
      <dgm:spPr/>
    </dgm:pt>
    <dgm:pt modelId="{CB8B00D2-54C8-B748-A0BE-A2F71D37AC0F}" type="pres">
      <dgm:prSet presAssocID="{8B20AA41-1BDC-884C-966E-4595219A778D}" presName="extraNode" presStyleLbl="node1" presStyleIdx="0" presStyleCnt="4"/>
      <dgm:spPr/>
    </dgm:pt>
    <dgm:pt modelId="{AC98D26D-E66F-694B-A130-D72E20E80431}" type="pres">
      <dgm:prSet presAssocID="{8B20AA41-1BDC-884C-966E-4595219A778D}" presName="dstNode" presStyleLbl="node1" presStyleIdx="0" presStyleCnt="4"/>
      <dgm:spPr/>
    </dgm:pt>
    <dgm:pt modelId="{8AF4F041-0BFC-0D4C-8751-96D838AA8C9F}" type="pres">
      <dgm:prSet presAssocID="{067AFB4D-8A9E-AF47-9983-2119CCC65CC2}" presName="text_1" presStyleLbl="node1" presStyleIdx="0" presStyleCnt="4" custScaleY="62324" custLinFactNeighborX="-574" custLinFactNeighborY="-31113">
        <dgm:presLayoutVars>
          <dgm:bulletEnabled val="1"/>
        </dgm:presLayoutVars>
      </dgm:prSet>
      <dgm:spPr/>
    </dgm:pt>
    <dgm:pt modelId="{478C4796-C9CB-AC4A-83EA-680A5767363B}" type="pres">
      <dgm:prSet presAssocID="{067AFB4D-8A9E-AF47-9983-2119CCC65CC2}" presName="accent_1" presStyleCnt="0"/>
      <dgm:spPr/>
    </dgm:pt>
    <dgm:pt modelId="{EB7E6A15-5D8B-1F40-8297-6F00B442665D}" type="pres">
      <dgm:prSet presAssocID="{067AFB4D-8A9E-AF47-9983-2119CCC65CC2}" presName="accentRepeatNode" presStyleLbl="solidFgAcc1" presStyleIdx="0" presStyleCnt="4" custScaleX="116618" custScaleY="125584" custLinFactNeighborX="-2742" custLinFactNeighborY="-17187"/>
      <dgm:spPr/>
    </dgm:pt>
    <dgm:pt modelId="{A90D9F17-51C4-8748-9DF8-BB0200159703}" type="pres">
      <dgm:prSet presAssocID="{3DB99110-1234-2841-9663-5B1B99337BA1}" presName="text_2" presStyleLbl="node1" presStyleIdx="1" presStyleCnt="4" custScaleY="62324" custLinFactNeighborX="-634" custLinFactNeighborY="-17796">
        <dgm:presLayoutVars>
          <dgm:bulletEnabled val="1"/>
        </dgm:presLayoutVars>
      </dgm:prSet>
      <dgm:spPr/>
    </dgm:pt>
    <dgm:pt modelId="{56C701B1-44DE-934B-A12E-167F360FD5A3}" type="pres">
      <dgm:prSet presAssocID="{3DB99110-1234-2841-9663-5B1B99337BA1}" presName="accent_2" presStyleCnt="0"/>
      <dgm:spPr/>
    </dgm:pt>
    <dgm:pt modelId="{821AACF2-56B2-634B-9E60-4CF252BF1869}" type="pres">
      <dgm:prSet presAssocID="{3DB99110-1234-2841-9663-5B1B99337BA1}" presName="accentRepeatNode" presStyleLbl="solidFgAcc1" presStyleIdx="1" presStyleCnt="4" custScaleX="116618" custScaleY="125584" custLinFactNeighborX="-2742" custLinFactNeighborY="-14235"/>
      <dgm:spPr/>
    </dgm:pt>
    <dgm:pt modelId="{9623A3FA-375D-7045-9AF8-9A77D0E7CF28}" type="pres">
      <dgm:prSet presAssocID="{AB6D42B0-9DFD-7D4D-8117-A05889540D32}" presName="text_3" presStyleLbl="node1" presStyleIdx="2" presStyleCnt="4" custScaleY="62324" custLinFactNeighborX="-634" custLinFactNeighborY="-3428">
        <dgm:presLayoutVars>
          <dgm:bulletEnabled val="1"/>
        </dgm:presLayoutVars>
      </dgm:prSet>
      <dgm:spPr/>
    </dgm:pt>
    <dgm:pt modelId="{B15D8AAF-DA68-4543-9FC7-6B9617F24410}" type="pres">
      <dgm:prSet presAssocID="{AB6D42B0-9DFD-7D4D-8117-A05889540D32}" presName="accent_3" presStyleCnt="0"/>
      <dgm:spPr/>
    </dgm:pt>
    <dgm:pt modelId="{48D89B20-E607-0840-85BF-1D093836E22C}" type="pres">
      <dgm:prSet presAssocID="{AB6D42B0-9DFD-7D4D-8117-A05889540D32}" presName="accentRepeatNode" presStyleLbl="solidFgAcc1" presStyleIdx="2" presStyleCnt="4" custScaleX="116618" custScaleY="125584" custLinFactNeighborX="-2742" custLinFactNeighborY="-2742"/>
      <dgm:spPr/>
    </dgm:pt>
    <dgm:pt modelId="{DCAB4B9D-39C1-7E49-93A5-25E77AB6FDB8}" type="pres">
      <dgm:prSet presAssocID="{22EBA4AB-B122-7A4E-9D7B-BC985572A4F6}" presName="text_4" presStyleLbl="node1" presStyleIdx="3" presStyleCnt="4" custScaleY="62324" custLinFactNeighborY="12654">
        <dgm:presLayoutVars>
          <dgm:bulletEnabled val="1"/>
        </dgm:presLayoutVars>
      </dgm:prSet>
      <dgm:spPr/>
    </dgm:pt>
    <dgm:pt modelId="{AA2A333B-76D6-7048-B3C5-EF276C9AD598}" type="pres">
      <dgm:prSet presAssocID="{22EBA4AB-B122-7A4E-9D7B-BC985572A4F6}" presName="accent_4" presStyleCnt="0"/>
      <dgm:spPr/>
    </dgm:pt>
    <dgm:pt modelId="{A483EBCE-9BD8-2844-9132-9BCF07F462B2}" type="pres">
      <dgm:prSet presAssocID="{22EBA4AB-B122-7A4E-9D7B-BC985572A4F6}" presName="accentRepeatNode" presStyleLbl="solidFgAcc1" presStyleIdx="3" presStyleCnt="4" custScaleX="116618" custScaleY="125584" custLinFactNeighborX="0" custLinFactNeighborY="10122"/>
      <dgm:spPr/>
    </dgm:pt>
  </dgm:ptLst>
  <dgm:cxnLst>
    <dgm:cxn modelId="{CA9E1103-30F7-0D4B-9037-BE31073DF626}" type="presOf" srcId="{CE085CC5-7261-234E-B49E-799440F4B388}" destId="{726D5132-8FFC-294F-A45D-2E2E58FCEB94}" srcOrd="0" destOrd="0" presId="urn:microsoft.com/office/officeart/2008/layout/VerticalCurvedList"/>
    <dgm:cxn modelId="{BDE9DD38-4513-0844-9412-15B9BC87BC25}" srcId="{8B20AA41-1BDC-884C-966E-4595219A778D}" destId="{067AFB4D-8A9E-AF47-9983-2119CCC65CC2}" srcOrd="0" destOrd="0" parTransId="{8B017B72-6790-DE47-8C22-847F6C1B98B8}" sibTransId="{CE085CC5-7261-234E-B49E-799440F4B388}"/>
    <dgm:cxn modelId="{DF56CD8E-6611-CD4E-8DCD-CFC4BDF60496}" type="presOf" srcId="{067AFB4D-8A9E-AF47-9983-2119CCC65CC2}" destId="{8AF4F041-0BFC-0D4C-8751-96D838AA8C9F}" srcOrd="0" destOrd="0" presId="urn:microsoft.com/office/officeart/2008/layout/VerticalCurvedList"/>
    <dgm:cxn modelId="{7E29D79D-2E93-3E42-931D-23438C9E335E}" type="presOf" srcId="{22EBA4AB-B122-7A4E-9D7B-BC985572A4F6}" destId="{DCAB4B9D-39C1-7E49-93A5-25E77AB6FDB8}" srcOrd="0" destOrd="0" presId="urn:microsoft.com/office/officeart/2008/layout/VerticalCurvedList"/>
    <dgm:cxn modelId="{4C0D64A1-9284-374E-AAD9-FB7BDBA79621}" type="presOf" srcId="{AB6D42B0-9DFD-7D4D-8117-A05889540D32}" destId="{9623A3FA-375D-7045-9AF8-9A77D0E7CF28}" srcOrd="0" destOrd="0" presId="urn:microsoft.com/office/officeart/2008/layout/VerticalCurvedList"/>
    <dgm:cxn modelId="{CC133BBF-0371-6544-ABF5-11DE84272B6E}" srcId="{8B20AA41-1BDC-884C-966E-4595219A778D}" destId="{AB6D42B0-9DFD-7D4D-8117-A05889540D32}" srcOrd="2" destOrd="0" parTransId="{C6E16B79-7B5A-1C4F-BD97-09E6BFF120DC}" sibTransId="{A12C2403-7D9B-C546-A276-935572FE9DF3}"/>
    <dgm:cxn modelId="{1B1973C6-5140-2549-A999-47A55AA5D356}" srcId="{8B20AA41-1BDC-884C-966E-4595219A778D}" destId="{22EBA4AB-B122-7A4E-9D7B-BC985572A4F6}" srcOrd="3" destOrd="0" parTransId="{20D429CF-A4CE-9F49-A95D-FFB3A45CA239}" sibTransId="{21D91F00-73E9-1840-8643-230D202FF949}"/>
    <dgm:cxn modelId="{A3E3D6CD-E7B9-4648-B0A4-7AD343D136A0}" srcId="{8B20AA41-1BDC-884C-966E-4595219A778D}" destId="{3DB99110-1234-2841-9663-5B1B99337BA1}" srcOrd="1" destOrd="0" parTransId="{DE77D06A-A6F5-4E48-8477-76D0FD84A471}" sibTransId="{04583775-7E1B-9849-BBCA-719FAFAB2998}"/>
    <dgm:cxn modelId="{401C0BD5-8E88-6643-A9AE-5E57D9E71F39}" type="presOf" srcId="{8B20AA41-1BDC-884C-966E-4595219A778D}" destId="{39791475-AE5C-674B-81A9-29B96295C56A}" srcOrd="0" destOrd="0" presId="urn:microsoft.com/office/officeart/2008/layout/VerticalCurvedList"/>
    <dgm:cxn modelId="{FDD1E7E4-2A7D-0F4C-B8EC-A7B1B7DC4A7A}" type="presOf" srcId="{3DB99110-1234-2841-9663-5B1B99337BA1}" destId="{A90D9F17-51C4-8748-9DF8-BB0200159703}" srcOrd="0" destOrd="0" presId="urn:microsoft.com/office/officeart/2008/layout/VerticalCurvedList"/>
    <dgm:cxn modelId="{17C681B7-9A4F-4942-8AB1-EDA433DAA112}" type="presParOf" srcId="{39791475-AE5C-674B-81A9-29B96295C56A}" destId="{353CBD88-7FB4-0641-8A88-F4F79BA27618}" srcOrd="0" destOrd="0" presId="urn:microsoft.com/office/officeart/2008/layout/VerticalCurvedList"/>
    <dgm:cxn modelId="{3AD4FB2C-4CB7-E848-95B2-25DFB6E1A69E}" type="presParOf" srcId="{353CBD88-7FB4-0641-8A88-F4F79BA27618}" destId="{ED356D7F-F417-8C42-A2D4-BEE093D69F46}" srcOrd="0" destOrd="0" presId="urn:microsoft.com/office/officeart/2008/layout/VerticalCurvedList"/>
    <dgm:cxn modelId="{87E1B92E-F2D5-3642-A8AB-C09B9465B7D0}" type="presParOf" srcId="{ED356D7F-F417-8C42-A2D4-BEE093D69F46}" destId="{CAD7ECD4-BCD6-444B-89A2-F9EE45277289}" srcOrd="0" destOrd="0" presId="urn:microsoft.com/office/officeart/2008/layout/VerticalCurvedList"/>
    <dgm:cxn modelId="{7E02F209-0A72-2C4E-B4F3-8158536F40EB}" type="presParOf" srcId="{ED356D7F-F417-8C42-A2D4-BEE093D69F46}" destId="{726D5132-8FFC-294F-A45D-2E2E58FCEB94}" srcOrd="1" destOrd="0" presId="urn:microsoft.com/office/officeart/2008/layout/VerticalCurvedList"/>
    <dgm:cxn modelId="{7BE336AB-D565-4D4D-B3E5-C29B8B2AA911}" type="presParOf" srcId="{ED356D7F-F417-8C42-A2D4-BEE093D69F46}" destId="{CB8B00D2-54C8-B748-A0BE-A2F71D37AC0F}" srcOrd="2" destOrd="0" presId="urn:microsoft.com/office/officeart/2008/layout/VerticalCurvedList"/>
    <dgm:cxn modelId="{7C5CDB5D-D2DA-8C49-AB03-C6C658C34C64}" type="presParOf" srcId="{ED356D7F-F417-8C42-A2D4-BEE093D69F46}" destId="{AC98D26D-E66F-694B-A130-D72E20E80431}" srcOrd="3" destOrd="0" presId="urn:microsoft.com/office/officeart/2008/layout/VerticalCurvedList"/>
    <dgm:cxn modelId="{F149DFFA-8D7D-D846-9D11-7BC8FBAA3537}" type="presParOf" srcId="{353CBD88-7FB4-0641-8A88-F4F79BA27618}" destId="{8AF4F041-0BFC-0D4C-8751-96D838AA8C9F}" srcOrd="1" destOrd="0" presId="urn:microsoft.com/office/officeart/2008/layout/VerticalCurvedList"/>
    <dgm:cxn modelId="{E3814C02-DF6A-644E-9682-540C1D267320}" type="presParOf" srcId="{353CBD88-7FB4-0641-8A88-F4F79BA27618}" destId="{478C4796-C9CB-AC4A-83EA-680A5767363B}" srcOrd="2" destOrd="0" presId="urn:microsoft.com/office/officeart/2008/layout/VerticalCurvedList"/>
    <dgm:cxn modelId="{8AB7092B-8A06-E74E-9A32-6616D19FABA9}" type="presParOf" srcId="{478C4796-C9CB-AC4A-83EA-680A5767363B}" destId="{EB7E6A15-5D8B-1F40-8297-6F00B442665D}" srcOrd="0" destOrd="0" presId="urn:microsoft.com/office/officeart/2008/layout/VerticalCurvedList"/>
    <dgm:cxn modelId="{F61ACC4C-BED6-EA4C-BCC6-35DC15605B58}" type="presParOf" srcId="{353CBD88-7FB4-0641-8A88-F4F79BA27618}" destId="{A90D9F17-51C4-8748-9DF8-BB0200159703}" srcOrd="3" destOrd="0" presId="urn:microsoft.com/office/officeart/2008/layout/VerticalCurvedList"/>
    <dgm:cxn modelId="{EA7386DE-F7F6-2B4D-B502-7B9CB99533A4}" type="presParOf" srcId="{353CBD88-7FB4-0641-8A88-F4F79BA27618}" destId="{56C701B1-44DE-934B-A12E-167F360FD5A3}" srcOrd="4" destOrd="0" presId="urn:microsoft.com/office/officeart/2008/layout/VerticalCurvedList"/>
    <dgm:cxn modelId="{E542E448-50BB-2441-81E6-25F13FD5C524}" type="presParOf" srcId="{56C701B1-44DE-934B-A12E-167F360FD5A3}" destId="{821AACF2-56B2-634B-9E60-4CF252BF1869}" srcOrd="0" destOrd="0" presId="urn:microsoft.com/office/officeart/2008/layout/VerticalCurvedList"/>
    <dgm:cxn modelId="{E41B9F1C-454C-C840-A535-20C77AF043D5}" type="presParOf" srcId="{353CBD88-7FB4-0641-8A88-F4F79BA27618}" destId="{9623A3FA-375D-7045-9AF8-9A77D0E7CF28}" srcOrd="5" destOrd="0" presId="urn:microsoft.com/office/officeart/2008/layout/VerticalCurvedList"/>
    <dgm:cxn modelId="{CE8157DC-4018-FB4D-A4F9-CB8194EA8281}" type="presParOf" srcId="{353CBD88-7FB4-0641-8A88-F4F79BA27618}" destId="{B15D8AAF-DA68-4543-9FC7-6B9617F24410}" srcOrd="6" destOrd="0" presId="urn:microsoft.com/office/officeart/2008/layout/VerticalCurvedList"/>
    <dgm:cxn modelId="{58A03BC5-BB0F-A54F-AFD3-63100A97BC78}" type="presParOf" srcId="{B15D8AAF-DA68-4543-9FC7-6B9617F24410}" destId="{48D89B20-E607-0840-85BF-1D093836E22C}" srcOrd="0" destOrd="0" presId="urn:microsoft.com/office/officeart/2008/layout/VerticalCurvedList"/>
    <dgm:cxn modelId="{70C0FC47-542A-0546-A843-CA589B96E83A}" type="presParOf" srcId="{353CBD88-7FB4-0641-8A88-F4F79BA27618}" destId="{DCAB4B9D-39C1-7E49-93A5-25E77AB6FDB8}" srcOrd="7" destOrd="0" presId="urn:microsoft.com/office/officeart/2008/layout/VerticalCurvedList"/>
    <dgm:cxn modelId="{A639C488-9AB1-1A47-A8CD-221BD56E622D}" type="presParOf" srcId="{353CBD88-7FB4-0641-8A88-F4F79BA27618}" destId="{AA2A333B-76D6-7048-B3C5-EF276C9AD598}" srcOrd="8" destOrd="0" presId="urn:microsoft.com/office/officeart/2008/layout/VerticalCurvedList"/>
    <dgm:cxn modelId="{D97D7AB7-03CF-7C45-A182-2E02FB10DC5F}" type="presParOf" srcId="{AA2A333B-76D6-7048-B3C5-EF276C9AD598}" destId="{A483EBCE-9BD8-2844-9132-9BCF07F462B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D5132-8FFC-294F-A45D-2E2E58FCEB94}">
      <dsp:nvSpPr>
        <dsp:cNvPr id="0" name=""/>
        <dsp:cNvSpPr/>
      </dsp:nvSpPr>
      <dsp:spPr>
        <a:xfrm>
          <a:off x="-6222365" y="-957662"/>
          <a:ext cx="7451733" cy="7451733"/>
        </a:xfrm>
        <a:prstGeom prst="blockArc">
          <a:avLst>
            <a:gd name="adj1" fmla="val 18900000"/>
            <a:gd name="adj2" fmla="val 2700000"/>
            <a:gd name="adj3" fmla="val 29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F4F041-0BFC-0D4C-8751-96D838AA8C9F}">
      <dsp:nvSpPr>
        <dsp:cNvPr id="0" name=""/>
        <dsp:cNvSpPr/>
      </dsp:nvSpPr>
      <dsp:spPr>
        <a:xfrm>
          <a:off x="619251" y="321090"/>
          <a:ext cx="7343388" cy="5308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054" tIns="60960" rIns="60960" bIns="60960" numCol="1" spcCol="1270" anchor="ctr" anchorCtr="0">
          <a:noAutofit/>
        </a:bodyPr>
        <a:lstStyle/>
        <a:p>
          <a:pPr marL="0" lvl="0" indent="0" algn="l" defTabSz="1066800" rtl="0">
            <a:lnSpc>
              <a:spcPct val="90000"/>
            </a:lnSpc>
            <a:spcBef>
              <a:spcPct val="0"/>
            </a:spcBef>
            <a:spcAft>
              <a:spcPct val="35000"/>
            </a:spcAft>
            <a:buNone/>
          </a:pPr>
          <a:r>
            <a:rPr lang="es-ES_tradnl" sz="2400" kern="1200">
              <a:latin typeface="Atkinson Hyperlegible" pitchFamily="2" charset="0"/>
            </a:rPr>
            <a:t>Hacer preguntas en privado</a:t>
          </a:r>
        </a:p>
      </dsp:txBody>
      <dsp:txXfrm>
        <a:off x="619251" y="321090"/>
        <a:ext cx="7343388" cy="530826"/>
      </dsp:txXfrm>
    </dsp:sp>
    <dsp:sp modelId="{EB7E6A15-5D8B-1F40-8297-6F00B442665D}">
      <dsp:nvSpPr>
        <dsp:cNvPr id="0" name=""/>
        <dsp:cNvSpPr/>
      </dsp:nvSpPr>
      <dsp:spPr>
        <a:xfrm>
          <a:off x="11421" y="2"/>
          <a:ext cx="1241575" cy="133703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0D9F17-51C4-8748-9DF8-BB0200159703}">
      <dsp:nvSpPr>
        <dsp:cNvPr id="0" name=""/>
        <dsp:cNvSpPr/>
      </dsp:nvSpPr>
      <dsp:spPr>
        <a:xfrm>
          <a:off x="1106252" y="1712317"/>
          <a:ext cx="6855077" cy="5308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054" tIns="60960" rIns="60960" bIns="60960" numCol="1" spcCol="1270" anchor="ctr" anchorCtr="0">
          <a:noAutofit/>
        </a:bodyPr>
        <a:lstStyle/>
        <a:p>
          <a:pPr marL="0" lvl="0" indent="0" algn="l" defTabSz="1066800" rtl="0">
            <a:lnSpc>
              <a:spcPct val="90000"/>
            </a:lnSpc>
            <a:spcBef>
              <a:spcPct val="0"/>
            </a:spcBef>
            <a:spcAft>
              <a:spcPct val="35000"/>
            </a:spcAft>
            <a:buNone/>
          </a:pPr>
          <a:r>
            <a:rPr lang="es-ES_tradnl" sz="2400" kern="1200">
              <a:latin typeface="Atkinson Hyperlegible" pitchFamily="2" charset="0"/>
            </a:rPr>
            <a:t>Cubrir a los pacientes expuestos</a:t>
          </a:r>
        </a:p>
      </dsp:txBody>
      <dsp:txXfrm>
        <a:off x="1106252" y="1712317"/>
        <a:ext cx="6855077" cy="530826"/>
      </dsp:txXfrm>
    </dsp:sp>
    <dsp:sp modelId="{821AACF2-56B2-634B-9E60-4CF252BF1869}">
      <dsp:nvSpPr>
        <dsp:cNvPr id="0" name=""/>
        <dsp:cNvSpPr/>
      </dsp:nvSpPr>
      <dsp:spPr>
        <a:xfrm>
          <a:off x="499733" y="1309233"/>
          <a:ext cx="1241575" cy="133703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23A3FA-375D-7045-9AF8-9A77D0E7CF28}">
      <dsp:nvSpPr>
        <dsp:cNvPr id="0" name=""/>
        <dsp:cNvSpPr/>
      </dsp:nvSpPr>
      <dsp:spPr>
        <a:xfrm>
          <a:off x="1106252" y="3112495"/>
          <a:ext cx="6855077" cy="5308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054" tIns="60960" rIns="60960" bIns="60960" numCol="1" spcCol="1270" anchor="ctr" anchorCtr="0">
          <a:noAutofit/>
        </a:bodyPr>
        <a:lstStyle/>
        <a:p>
          <a:pPr marL="0" lvl="0" indent="0" algn="l" defTabSz="1066800" rtl="0">
            <a:lnSpc>
              <a:spcPct val="90000"/>
            </a:lnSpc>
            <a:spcBef>
              <a:spcPct val="0"/>
            </a:spcBef>
            <a:spcAft>
              <a:spcPct val="35000"/>
            </a:spcAft>
            <a:buNone/>
          </a:pPr>
          <a:r>
            <a:rPr lang="es-ES_tradnl" sz="2400" kern="1200">
              <a:latin typeface="Atkinson Hyperlegible" pitchFamily="2" charset="0"/>
            </a:rPr>
            <a:t>Respetar las normas culturales y religiosas</a:t>
          </a:r>
        </a:p>
      </dsp:txBody>
      <dsp:txXfrm>
        <a:off x="1106252" y="3112495"/>
        <a:ext cx="6855077" cy="530826"/>
      </dsp:txXfrm>
    </dsp:sp>
    <dsp:sp modelId="{48D89B20-E607-0840-85BF-1D093836E22C}">
      <dsp:nvSpPr>
        <dsp:cNvPr id="0" name=""/>
        <dsp:cNvSpPr/>
      </dsp:nvSpPr>
      <dsp:spPr>
        <a:xfrm>
          <a:off x="499733" y="2709397"/>
          <a:ext cx="1241575" cy="133703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AB4B9D-39C1-7E49-93A5-25E77AB6FDB8}">
      <dsp:nvSpPr>
        <dsp:cNvPr id="0" name=""/>
        <dsp:cNvSpPr/>
      </dsp:nvSpPr>
      <dsp:spPr>
        <a:xfrm>
          <a:off x="661402" y="4527272"/>
          <a:ext cx="7343388" cy="5308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054" tIns="60960" rIns="60960" bIns="60960" numCol="1" spcCol="1270" anchor="ctr" anchorCtr="0">
          <a:noAutofit/>
        </a:bodyPr>
        <a:lstStyle/>
        <a:p>
          <a:pPr marL="0" lvl="0" indent="0" algn="l" defTabSz="1066800" rtl="0">
            <a:lnSpc>
              <a:spcPct val="90000"/>
            </a:lnSpc>
            <a:spcBef>
              <a:spcPct val="0"/>
            </a:spcBef>
            <a:spcAft>
              <a:spcPct val="35000"/>
            </a:spcAft>
            <a:buNone/>
          </a:pPr>
          <a:r>
            <a:rPr lang="es-ES_tradnl" sz="2400" kern="1200">
              <a:latin typeface="Atkinson Hyperlegible" pitchFamily="2" charset="0"/>
            </a:rPr>
            <a:t>Utilizar un acompañante del mismo sexo </a:t>
          </a:r>
        </a:p>
      </dsp:txBody>
      <dsp:txXfrm>
        <a:off x="661402" y="4527272"/>
        <a:ext cx="7343388" cy="530826"/>
      </dsp:txXfrm>
    </dsp:sp>
    <dsp:sp modelId="{A483EBCE-9BD8-2844-9132-9BCF07F462B2}">
      <dsp:nvSpPr>
        <dsp:cNvPr id="0" name=""/>
        <dsp:cNvSpPr/>
      </dsp:nvSpPr>
      <dsp:spPr>
        <a:xfrm>
          <a:off x="40614" y="4124157"/>
          <a:ext cx="1241575" cy="133703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indent="0">
              <a:lnSpc>
                <a:spcPct val="107000"/>
              </a:lnSpc>
              <a:buSzPts val="1800"/>
            </a:pPr>
            <a:r>
              <a:rPr lang="en-GB" sz="1800" b="0" i="0" u="none" strike="noStrike" err="1">
                <a:solidFill>
                  <a:srgbClr val="000000"/>
                </a:solidFill>
                <a:effectLst/>
                <a:latin typeface="Calibri" panose="020F0502020204030204" pitchFamily="34" charset="0"/>
              </a:rPr>
              <a:t>Bienvenidos</a:t>
            </a:r>
            <a:r>
              <a:rPr lang="en-GB" sz="1800" b="0" i="0" u="none" strike="noStrike">
                <a:solidFill>
                  <a:srgbClr val="000000"/>
                </a:solidFill>
                <a:effectLst/>
                <a:latin typeface="Calibri" panose="020F0502020204030204" pitchFamily="34" charset="0"/>
              </a:rPr>
              <a:t> a la </a:t>
            </a:r>
            <a:r>
              <a:rPr lang="en-GB" sz="1800" b="0" i="0" u="none" strike="noStrike" err="1">
                <a:solidFill>
                  <a:srgbClr val="000000"/>
                </a:solidFill>
                <a:effectLst/>
                <a:latin typeface="Calibri" panose="020F0502020204030204" pitchFamily="34" charset="0"/>
              </a:rPr>
              <a:t>introducción</a:t>
            </a:r>
            <a:r>
              <a:rPr lang="en-GB" sz="1800" b="0" i="0" u="none" strike="noStrike">
                <a:solidFill>
                  <a:srgbClr val="000000"/>
                </a:solidFill>
                <a:effectLst/>
                <a:latin typeface="Calibri" panose="020F0502020204030204" pitchFamily="34" charset="0"/>
              </a:rPr>
              <a:t> al </a:t>
            </a:r>
            <a:r>
              <a:rPr lang="en-GB" sz="1800" b="0" i="0" u="none" strike="noStrike" err="1">
                <a:solidFill>
                  <a:srgbClr val="000000"/>
                </a:solidFill>
                <a:effectLst/>
                <a:latin typeface="Calibri" panose="020F0502020204030204" pitchFamily="34" charset="0"/>
              </a:rPr>
              <a:t>Curso</a:t>
            </a:r>
            <a:r>
              <a:rPr lang="en-GB" sz="1800" b="0" i="0" u="none" strike="noStrike">
                <a:solidFill>
                  <a:srgbClr val="000000"/>
                </a:solidFill>
                <a:effectLst/>
                <a:latin typeface="Calibri" panose="020F0502020204030204" pitchFamily="34" charset="0"/>
              </a:rPr>
              <a:t> de </a:t>
            </a:r>
            <a:r>
              <a:rPr lang="en-GB" sz="1800" b="0" i="0" u="none" strike="noStrike" err="1">
                <a:solidFill>
                  <a:srgbClr val="000000"/>
                </a:solidFill>
                <a:effectLst/>
                <a:latin typeface="Calibri" panose="020F0502020204030204" pitchFamily="34" charset="0"/>
              </a:rPr>
              <a:t>Primeros</a:t>
            </a:r>
            <a:r>
              <a:rPr lang="en-GB" sz="1800" b="0" i="0" u="none" strike="noStrike">
                <a:solidFill>
                  <a:srgbClr val="000000"/>
                </a:solidFill>
                <a:effectLst/>
                <a:latin typeface="Calibri" panose="020F0502020204030204" pitchFamily="34" charset="0"/>
              </a:rPr>
              <a:t> </a:t>
            </a:r>
            <a:r>
              <a:rPr lang="en-GB" sz="1800" b="0" i="0" u="none" strike="noStrike" err="1">
                <a:solidFill>
                  <a:srgbClr val="000000"/>
                </a:solidFill>
                <a:effectLst/>
                <a:latin typeface="Calibri" panose="020F0502020204030204" pitchFamily="34" charset="0"/>
              </a:rPr>
              <a:t>Auxilios</a:t>
            </a:r>
            <a:r>
              <a:rPr lang="en-GB" sz="1800" b="0" i="0" u="none" strike="noStrike">
                <a:solidFill>
                  <a:srgbClr val="000000"/>
                </a:solidFill>
                <a:effectLst/>
                <a:latin typeface="Calibri" panose="020F0502020204030204" pitchFamily="34" charset="0"/>
              </a:rPr>
              <a:t> de la </a:t>
            </a:r>
            <a:r>
              <a:rPr lang="en-GB" sz="1800" b="0" i="0" u="none" strike="noStrike" err="1">
                <a:solidFill>
                  <a:srgbClr val="000000"/>
                </a:solidFill>
                <a:effectLst/>
                <a:latin typeface="Calibri" panose="020F0502020204030204" pitchFamily="34" charset="0"/>
              </a:rPr>
              <a:t>Comunidad</a:t>
            </a:r>
            <a:endParaRPr lang="en-US" sz="1800">
              <a:latin typeface="Calibri"/>
              <a:ea typeface="Calibri"/>
              <a:cs typeface="Calibri"/>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noProof="0"/>
              <a:t>La </a:t>
            </a:r>
            <a:r>
              <a:rPr lang="en-GB" noProof="0" err="1"/>
              <a:t>atención</a:t>
            </a:r>
            <a:r>
              <a:rPr lang="en-GB" noProof="0"/>
              <a:t> de </a:t>
            </a:r>
            <a:r>
              <a:rPr lang="en-GB" noProof="0" err="1"/>
              <a:t>emergencia</a:t>
            </a:r>
            <a:r>
              <a:rPr lang="en-GB" noProof="0"/>
              <a:t> se </a:t>
            </a:r>
            <a:r>
              <a:rPr lang="en-GB" noProof="0" err="1"/>
              <a:t>refiere</a:t>
            </a:r>
            <a:r>
              <a:rPr lang="en-GB" noProof="0"/>
              <a:t> a la </a:t>
            </a:r>
            <a:r>
              <a:rPr lang="en-GB" noProof="0" err="1"/>
              <a:t>ayuda</a:t>
            </a:r>
            <a:r>
              <a:rPr lang="en-GB" noProof="0"/>
              <a:t> </a:t>
            </a:r>
            <a:r>
              <a:rPr lang="en-GB" noProof="0" err="1"/>
              <a:t>inmediata</a:t>
            </a:r>
            <a:r>
              <a:rPr lang="en-GB" noProof="0"/>
              <a:t> de </a:t>
            </a:r>
            <a:r>
              <a:rPr lang="en-GB" noProof="0" err="1"/>
              <a:t>los</a:t>
            </a:r>
            <a:r>
              <a:rPr lang="en-GB" noProof="0"/>
              <a:t> </a:t>
            </a:r>
            <a:r>
              <a:rPr lang="en-GB" noProof="0" err="1"/>
              <a:t>pacientes</a:t>
            </a:r>
            <a:r>
              <a:rPr lang="en-GB" noProof="0"/>
              <a:t> que </a:t>
            </a:r>
            <a:r>
              <a:rPr lang="en-GB" noProof="0" err="1"/>
              <a:t>sufren</a:t>
            </a:r>
            <a:r>
              <a:rPr lang="en-GB" noProof="0"/>
              <a:t> de </a:t>
            </a:r>
            <a:r>
              <a:rPr lang="en-GB" noProof="0" err="1"/>
              <a:t>afecciones</a:t>
            </a:r>
            <a:r>
              <a:rPr lang="en-GB" noProof="0"/>
              <a:t> </a:t>
            </a:r>
            <a:r>
              <a:rPr lang="en-GB" noProof="0" err="1"/>
              <a:t>agudas</a:t>
            </a:r>
            <a:r>
              <a:rPr lang="en-GB" noProof="0"/>
              <a:t> que </a:t>
            </a:r>
            <a:r>
              <a:rPr lang="en-GB" noProof="0" err="1"/>
              <a:t>deben</a:t>
            </a:r>
            <a:r>
              <a:rPr lang="en-GB" noProof="0"/>
              <a:t> </a:t>
            </a:r>
            <a:r>
              <a:rPr lang="en-GB" noProof="0" err="1"/>
              <a:t>tratarse</a:t>
            </a:r>
            <a:r>
              <a:rPr lang="en-GB" noProof="0"/>
              <a:t> de </a:t>
            </a:r>
            <a:r>
              <a:rPr lang="en-GB" noProof="0" err="1"/>
              <a:t>inmediato</a:t>
            </a:r>
            <a:r>
              <a:rPr lang="en-GB" noProof="0"/>
              <a:t>, a menudo </a:t>
            </a:r>
            <a:r>
              <a:rPr lang="en-GB" noProof="0" err="1"/>
              <a:t>en</a:t>
            </a:r>
            <a:r>
              <a:rPr lang="en-GB" noProof="0"/>
              <a:t> </a:t>
            </a:r>
            <a:r>
              <a:rPr lang="en-GB" noProof="0" err="1"/>
              <a:t>minutos</a:t>
            </a:r>
            <a:r>
              <a:rPr lang="en-GB" noProof="0"/>
              <a:t> u horas, para </a:t>
            </a:r>
            <a:r>
              <a:rPr lang="en-GB" noProof="0" err="1"/>
              <a:t>evitar</a:t>
            </a:r>
            <a:r>
              <a:rPr lang="en-GB" noProof="0"/>
              <a:t> la </a:t>
            </a:r>
            <a:r>
              <a:rPr lang="en-GB" noProof="0" err="1"/>
              <a:t>muerte</a:t>
            </a:r>
            <a:r>
              <a:rPr lang="en-GB" noProof="0"/>
              <a:t> o la </a:t>
            </a:r>
            <a:r>
              <a:rPr lang="en-GB" noProof="0" err="1"/>
              <a:t>discapacidad</a:t>
            </a:r>
            <a:r>
              <a:rPr lang="en-GB" noProof="0"/>
              <a:t>. </a:t>
            </a:r>
            <a:r>
              <a:rPr lang="en-GB" noProof="0" err="1"/>
              <a:t>También</a:t>
            </a:r>
            <a:r>
              <a:rPr lang="en-GB" noProof="0"/>
              <a:t> </a:t>
            </a:r>
            <a:r>
              <a:rPr lang="en-GB" noProof="0" err="1"/>
              <a:t>incluye</a:t>
            </a:r>
            <a:r>
              <a:rPr lang="en-GB" noProof="0"/>
              <a:t> </a:t>
            </a:r>
            <a:r>
              <a:rPr lang="en-GB" noProof="0" err="1"/>
              <a:t>el</a:t>
            </a:r>
            <a:r>
              <a:rPr lang="en-GB" noProof="0"/>
              <a:t> </a:t>
            </a:r>
            <a:r>
              <a:rPr lang="en-GB" noProof="0" err="1"/>
              <a:t>tratamiento</a:t>
            </a:r>
            <a:r>
              <a:rPr lang="en-GB" noProof="0"/>
              <a:t> de </a:t>
            </a:r>
            <a:r>
              <a:rPr lang="en-GB" noProof="0" err="1"/>
              <a:t>afecciones</a:t>
            </a:r>
            <a:r>
              <a:rPr lang="en-GB" noProof="0"/>
              <a:t> </a:t>
            </a:r>
            <a:r>
              <a:rPr lang="en-GB" noProof="0" err="1"/>
              <a:t>en</a:t>
            </a:r>
            <a:r>
              <a:rPr lang="en-GB" noProof="0"/>
              <a:t> las que </a:t>
            </a:r>
            <a:r>
              <a:rPr lang="en-GB" noProof="0" err="1"/>
              <a:t>los</a:t>
            </a:r>
            <a:r>
              <a:rPr lang="en-GB" noProof="0"/>
              <a:t> </a:t>
            </a:r>
            <a:r>
              <a:rPr lang="en-GB" noProof="0" err="1"/>
              <a:t>retrasos</a:t>
            </a:r>
            <a:r>
              <a:rPr lang="en-GB" noProof="0"/>
              <a:t> </a:t>
            </a:r>
            <a:r>
              <a:rPr lang="en-GB" noProof="0" err="1"/>
              <a:t>en</a:t>
            </a:r>
            <a:r>
              <a:rPr lang="en-GB" noProof="0"/>
              <a:t> las horas de </a:t>
            </a:r>
            <a:r>
              <a:rPr lang="en-GB" noProof="0" err="1"/>
              <a:t>trabajo</a:t>
            </a:r>
            <a:r>
              <a:rPr lang="en-GB" noProof="0"/>
              <a:t> </a:t>
            </a:r>
            <a:r>
              <a:rPr lang="en-GB" noProof="0" err="1"/>
              <a:t>podrían</a:t>
            </a:r>
            <a:r>
              <a:rPr lang="en-GB" noProof="0"/>
              <a:t> </a:t>
            </a:r>
            <a:r>
              <a:rPr lang="en-GB" noProof="0" err="1"/>
              <a:t>empeorar</a:t>
            </a:r>
            <a:r>
              <a:rPr lang="en-GB" noProof="0"/>
              <a:t> la </a:t>
            </a:r>
            <a:r>
              <a:rPr lang="en-GB" noProof="0" err="1"/>
              <a:t>salud</a:t>
            </a:r>
            <a:r>
              <a:rPr lang="en-GB" noProof="0"/>
              <a:t> o </a:t>
            </a:r>
            <a:r>
              <a:rPr lang="en-GB" noProof="0" err="1"/>
              <a:t>hacer</a:t>
            </a:r>
            <a:r>
              <a:rPr lang="en-GB" noProof="0"/>
              <a:t> que </a:t>
            </a:r>
            <a:r>
              <a:rPr lang="en-GB" noProof="0" err="1"/>
              <a:t>el</a:t>
            </a:r>
            <a:r>
              <a:rPr lang="en-GB" noProof="0"/>
              <a:t> </a:t>
            </a:r>
            <a:r>
              <a:rPr lang="en-GB" noProof="0" err="1"/>
              <a:t>tratamiento</a:t>
            </a:r>
            <a:r>
              <a:rPr lang="en-GB" noProof="0"/>
              <a:t> sea </a:t>
            </a:r>
            <a:r>
              <a:rPr lang="en-GB" noProof="0" err="1"/>
              <a:t>menos</a:t>
            </a:r>
            <a:r>
              <a:rPr lang="en-GB" noProof="0"/>
              <a:t> </a:t>
            </a:r>
            <a:r>
              <a:rPr lang="en-GB" noProof="0" err="1"/>
              <a:t>eficaz</a:t>
            </a:r>
            <a:r>
              <a:rPr lang="en-GB" noProof="0"/>
              <a:t>.</a:t>
            </a:r>
            <a:endParaRPr lang="en-GB" sz="1200" i="0">
              <a:solidFill>
                <a:srgbClr val="000000"/>
              </a:solidFill>
            </a:endParaRPr>
          </a:p>
        </p:txBody>
      </p:sp>
      <p:sp>
        <p:nvSpPr>
          <p:cNvPr id="127" name="Google Shape;12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BDABE98F-3F76-3FDE-83C1-5503AC55B7A4}"/>
            </a:ext>
          </a:extLst>
        </p:cNvPr>
        <p:cNvGrpSpPr/>
        <p:nvPr/>
      </p:nvGrpSpPr>
      <p:grpSpPr>
        <a:xfrm>
          <a:off x="0" y="0"/>
          <a:ext cx="0" cy="0"/>
          <a:chOff x="0" y="0"/>
          <a:chExt cx="0" cy="0"/>
        </a:xfrm>
      </p:grpSpPr>
      <p:sp>
        <p:nvSpPr>
          <p:cNvPr id="132" name="Google Shape;132;p9:notes">
            <a:extLst>
              <a:ext uri="{FF2B5EF4-FFF2-40B4-BE49-F238E27FC236}">
                <a16:creationId xmlns:a16="http://schemas.microsoft.com/office/drawing/2014/main" id="{61812FF7-30D8-795F-95B7-7F13D64AE88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i="0" noProof="0">
                <a:solidFill>
                  <a:srgbClr val="000000"/>
                </a:solidFill>
              </a:rPr>
              <a:t>Los </a:t>
            </a:r>
            <a:r>
              <a:rPr lang="en-GB" sz="1200" i="0" noProof="0" err="1">
                <a:solidFill>
                  <a:srgbClr val="000000"/>
                </a:solidFill>
              </a:rPr>
              <a:t>pacientes</a:t>
            </a:r>
            <a:r>
              <a:rPr lang="en-GB" sz="1200" i="0" noProof="0">
                <a:solidFill>
                  <a:srgbClr val="000000"/>
                </a:solidFill>
              </a:rPr>
              <a:t> que </a:t>
            </a:r>
            <a:r>
              <a:rPr lang="en-GB" sz="1200" i="0" noProof="0" err="1">
                <a:solidFill>
                  <a:srgbClr val="000000"/>
                </a:solidFill>
              </a:rPr>
              <a:t>experimentan</a:t>
            </a:r>
            <a:r>
              <a:rPr lang="en-GB" sz="1200" i="0" noProof="0">
                <a:solidFill>
                  <a:srgbClr val="000000"/>
                </a:solidFill>
              </a:rPr>
              <a:t> </a:t>
            </a:r>
            <a:r>
              <a:rPr lang="en-GB" sz="1200" i="0" noProof="0" err="1">
                <a:solidFill>
                  <a:srgbClr val="000000"/>
                </a:solidFill>
              </a:rPr>
              <a:t>condiciones</a:t>
            </a:r>
            <a:r>
              <a:rPr lang="en-GB" sz="1200" i="0" noProof="0">
                <a:solidFill>
                  <a:srgbClr val="000000"/>
                </a:solidFill>
              </a:rPr>
              <a:t> de </a:t>
            </a:r>
            <a:r>
              <a:rPr lang="en-GB" sz="1200" i="0" noProof="0" err="1">
                <a:solidFill>
                  <a:srgbClr val="000000"/>
                </a:solidFill>
              </a:rPr>
              <a:t>emergencia</a:t>
            </a:r>
            <a:r>
              <a:rPr lang="en-GB" sz="1200" i="0" noProof="0">
                <a:solidFill>
                  <a:srgbClr val="000000"/>
                </a:solidFill>
              </a:rPr>
              <a:t> a menudo </a:t>
            </a:r>
            <a:r>
              <a:rPr lang="en-GB" sz="1200" i="0" noProof="0" err="1">
                <a:solidFill>
                  <a:srgbClr val="000000"/>
                </a:solidFill>
              </a:rPr>
              <a:t>necesitan</a:t>
            </a:r>
            <a:r>
              <a:rPr lang="en-GB" sz="1200" i="0" noProof="0">
                <a:solidFill>
                  <a:srgbClr val="000000"/>
                </a:solidFill>
              </a:rPr>
              <a:t> </a:t>
            </a:r>
            <a:r>
              <a:rPr lang="en-GB" sz="1200" i="0" noProof="0" err="1">
                <a:solidFill>
                  <a:srgbClr val="000000"/>
                </a:solidFill>
              </a:rPr>
              <a:t>ayuda</a:t>
            </a:r>
            <a:r>
              <a:rPr lang="en-GB" sz="1200" i="0" noProof="0">
                <a:solidFill>
                  <a:srgbClr val="000000"/>
                </a:solidFill>
              </a:rPr>
              <a:t> </a:t>
            </a:r>
            <a:r>
              <a:rPr lang="en-GB" sz="1200" i="0" noProof="0" err="1">
                <a:solidFill>
                  <a:srgbClr val="000000"/>
                </a:solidFill>
              </a:rPr>
              <a:t>inmediata</a:t>
            </a:r>
            <a:r>
              <a:rPr lang="en-GB" sz="1200" i="0" noProof="0">
                <a:solidFill>
                  <a:srgbClr val="000000"/>
                </a:solidFill>
              </a:rPr>
              <a:t>, </a:t>
            </a:r>
            <a:r>
              <a:rPr lang="en-GB" sz="1200" i="0" noProof="0" err="1">
                <a:solidFill>
                  <a:srgbClr val="000000"/>
                </a:solidFill>
              </a:rPr>
              <a:t>incluso</a:t>
            </a:r>
            <a:r>
              <a:rPr lang="en-GB" sz="1200" i="0" noProof="0">
                <a:solidFill>
                  <a:srgbClr val="000000"/>
                </a:solidFill>
              </a:rPr>
              <a:t> antes de </a:t>
            </a:r>
            <a:r>
              <a:rPr lang="en-GB" sz="1200" i="0" noProof="0" err="1">
                <a:solidFill>
                  <a:srgbClr val="000000"/>
                </a:solidFill>
              </a:rPr>
              <a:t>llegar</a:t>
            </a:r>
            <a:r>
              <a:rPr lang="en-GB" sz="1200" i="0" noProof="0">
                <a:solidFill>
                  <a:srgbClr val="000000"/>
                </a:solidFill>
              </a:rPr>
              <a:t> a un </a:t>
            </a:r>
            <a:r>
              <a:rPr lang="en-GB" sz="1200" i="0" noProof="0" err="1">
                <a:solidFill>
                  <a:srgbClr val="000000"/>
                </a:solidFill>
              </a:rPr>
              <a:t>centro</a:t>
            </a:r>
            <a:r>
              <a:rPr lang="en-GB" sz="1200" i="0" noProof="0">
                <a:solidFill>
                  <a:srgbClr val="000000"/>
                </a:solidFill>
              </a:rPr>
              <a:t> de </a:t>
            </a:r>
            <a:r>
              <a:rPr lang="en-GB" sz="1200" i="0" noProof="0" err="1">
                <a:solidFill>
                  <a:srgbClr val="000000"/>
                </a:solidFill>
              </a:rPr>
              <a:t>atención</a:t>
            </a:r>
            <a:r>
              <a:rPr lang="en-GB" sz="1200" i="0" noProof="0">
                <a:solidFill>
                  <a:srgbClr val="000000"/>
                </a:solidFill>
              </a:rPr>
              <a:t> </a:t>
            </a:r>
            <a:r>
              <a:rPr lang="en-GB" sz="1200" i="0" noProof="0" err="1">
                <a:solidFill>
                  <a:srgbClr val="000000"/>
                </a:solidFill>
              </a:rPr>
              <a:t>médica</a:t>
            </a:r>
            <a:r>
              <a:rPr lang="en-GB" sz="1200" i="0" noProof="0">
                <a:solidFill>
                  <a:srgbClr val="000000"/>
                </a:solidFill>
              </a:rPr>
              <a:t>. 
La </a:t>
            </a:r>
            <a:r>
              <a:rPr lang="en-GB" sz="1200" i="0" noProof="0" err="1">
                <a:solidFill>
                  <a:srgbClr val="000000"/>
                </a:solidFill>
              </a:rPr>
              <a:t>atención</a:t>
            </a:r>
            <a:r>
              <a:rPr lang="en-GB" sz="1200" i="0" noProof="0">
                <a:solidFill>
                  <a:srgbClr val="000000"/>
                </a:solidFill>
              </a:rPr>
              <a:t> de </a:t>
            </a:r>
            <a:r>
              <a:rPr lang="en-GB" sz="1200" i="0" noProof="0" err="1">
                <a:solidFill>
                  <a:srgbClr val="000000"/>
                </a:solidFill>
              </a:rPr>
              <a:t>emergencia</a:t>
            </a:r>
            <a:r>
              <a:rPr lang="en-GB" sz="1200" i="0" noProof="0">
                <a:solidFill>
                  <a:srgbClr val="000000"/>
                </a:solidFill>
              </a:rPr>
              <a:t> se </a:t>
            </a:r>
            <a:r>
              <a:rPr lang="en-GB" sz="1200" i="0" noProof="0" err="1">
                <a:solidFill>
                  <a:srgbClr val="000000"/>
                </a:solidFill>
              </a:rPr>
              <a:t>brinda</a:t>
            </a:r>
            <a:r>
              <a:rPr lang="en-GB" sz="1200" i="0" noProof="0">
                <a:solidFill>
                  <a:srgbClr val="000000"/>
                </a:solidFill>
              </a:rPr>
              <a:t> </a:t>
            </a:r>
            <a:r>
              <a:rPr lang="en-GB" sz="1200" i="0" noProof="0" err="1">
                <a:solidFill>
                  <a:srgbClr val="000000"/>
                </a:solidFill>
              </a:rPr>
              <a:t>en</a:t>
            </a:r>
            <a:r>
              <a:rPr lang="en-GB" sz="1200" i="0" noProof="0">
                <a:solidFill>
                  <a:srgbClr val="000000"/>
                </a:solidFill>
              </a:rPr>
              <a:t> </a:t>
            </a:r>
            <a:r>
              <a:rPr lang="en-GB" sz="1200" i="0" noProof="0" err="1">
                <a:solidFill>
                  <a:srgbClr val="000000"/>
                </a:solidFill>
              </a:rPr>
              <a:t>una</a:t>
            </a:r>
            <a:r>
              <a:rPr lang="en-GB" sz="1200" i="0" noProof="0">
                <a:solidFill>
                  <a:srgbClr val="000000"/>
                </a:solidFill>
              </a:rPr>
              <a:t> </a:t>
            </a:r>
            <a:r>
              <a:rPr lang="en-GB" sz="1200" i="0" noProof="0" err="1">
                <a:solidFill>
                  <a:srgbClr val="000000"/>
                </a:solidFill>
              </a:rPr>
              <a:t>variedad</a:t>
            </a:r>
            <a:r>
              <a:rPr lang="en-GB" sz="1200" i="0" noProof="0">
                <a:solidFill>
                  <a:srgbClr val="000000"/>
                </a:solidFill>
              </a:rPr>
              <a:t> de </a:t>
            </a:r>
            <a:r>
              <a:rPr lang="en-GB" sz="1200" i="0" noProof="0" err="1">
                <a:solidFill>
                  <a:srgbClr val="000000"/>
                </a:solidFill>
              </a:rPr>
              <a:t>entornos</a:t>
            </a:r>
            <a:r>
              <a:rPr lang="en-GB" sz="1200" i="0" noProof="0">
                <a:solidFill>
                  <a:srgbClr val="000000"/>
                </a:solidFill>
              </a:rPr>
              <a:t>, </a:t>
            </a:r>
            <a:r>
              <a:rPr lang="en-GB" sz="1200" i="0" noProof="0" err="1">
                <a:solidFill>
                  <a:srgbClr val="000000"/>
                </a:solidFill>
              </a:rPr>
              <a:t>incluso</a:t>
            </a:r>
            <a:r>
              <a:rPr lang="en-GB" sz="1200" i="0" noProof="0">
                <a:solidFill>
                  <a:srgbClr val="000000"/>
                </a:solidFill>
              </a:rPr>
              <a:t> </a:t>
            </a:r>
            <a:r>
              <a:rPr lang="en-GB" sz="1200" i="0" noProof="0" err="1">
                <a:solidFill>
                  <a:srgbClr val="000000"/>
                </a:solidFill>
              </a:rPr>
              <a:t>en</a:t>
            </a:r>
            <a:r>
              <a:rPr lang="en-GB" sz="1200" i="0" noProof="0">
                <a:solidFill>
                  <a:srgbClr val="000000"/>
                </a:solidFill>
              </a:rPr>
              <a:t> </a:t>
            </a:r>
            <a:r>
              <a:rPr lang="en-GB" sz="1200" i="0" noProof="0" err="1">
                <a:solidFill>
                  <a:srgbClr val="000000"/>
                </a:solidFill>
              </a:rPr>
              <a:t>el</a:t>
            </a:r>
            <a:r>
              <a:rPr lang="en-GB" sz="1200" i="0" noProof="0">
                <a:solidFill>
                  <a:srgbClr val="000000"/>
                </a:solidFill>
              </a:rPr>
              <a:t> </a:t>
            </a:r>
            <a:r>
              <a:rPr lang="en-GB" sz="1200" i="0" noProof="0" err="1">
                <a:solidFill>
                  <a:srgbClr val="000000"/>
                </a:solidFill>
              </a:rPr>
              <a:t>lugar</a:t>
            </a:r>
            <a:r>
              <a:rPr lang="en-GB" sz="1200" i="0" noProof="0">
                <a:solidFill>
                  <a:srgbClr val="000000"/>
                </a:solidFill>
              </a:rPr>
              <a:t> de </a:t>
            </a:r>
            <a:r>
              <a:rPr lang="en-GB" sz="1200" i="0" noProof="0" err="1">
                <a:solidFill>
                  <a:srgbClr val="000000"/>
                </a:solidFill>
              </a:rPr>
              <a:t>los</a:t>
            </a:r>
            <a:r>
              <a:rPr lang="en-GB" sz="1200" i="0" noProof="0">
                <a:solidFill>
                  <a:srgbClr val="000000"/>
                </a:solidFill>
              </a:rPr>
              <a:t> </a:t>
            </a:r>
            <a:r>
              <a:rPr lang="en-GB" sz="1200" i="0" noProof="0" err="1">
                <a:solidFill>
                  <a:srgbClr val="000000"/>
                </a:solidFill>
              </a:rPr>
              <a:t>hechos</a:t>
            </a:r>
            <a:r>
              <a:rPr lang="en-GB" sz="1200" i="0" noProof="0">
                <a:solidFill>
                  <a:srgbClr val="000000"/>
                </a:solidFill>
              </a:rPr>
              <a:t>, </a:t>
            </a:r>
            <a:r>
              <a:rPr lang="en-GB" sz="1200" i="0" noProof="0" err="1">
                <a:solidFill>
                  <a:srgbClr val="000000"/>
                </a:solidFill>
              </a:rPr>
              <a:t>durante</a:t>
            </a:r>
            <a:r>
              <a:rPr lang="en-GB" sz="1200" i="0" noProof="0">
                <a:solidFill>
                  <a:srgbClr val="000000"/>
                </a:solidFill>
              </a:rPr>
              <a:t> </a:t>
            </a:r>
            <a:r>
              <a:rPr lang="en-GB" sz="1200" i="0" noProof="0" err="1">
                <a:solidFill>
                  <a:srgbClr val="000000"/>
                </a:solidFill>
              </a:rPr>
              <a:t>el</a:t>
            </a:r>
            <a:r>
              <a:rPr lang="en-GB" sz="1200" i="0" noProof="0">
                <a:solidFill>
                  <a:srgbClr val="000000"/>
                </a:solidFill>
              </a:rPr>
              <a:t> </a:t>
            </a:r>
            <a:r>
              <a:rPr lang="en-GB" sz="1200" i="0" noProof="0" err="1">
                <a:solidFill>
                  <a:srgbClr val="000000"/>
                </a:solidFill>
              </a:rPr>
              <a:t>transporte</a:t>
            </a:r>
            <a:r>
              <a:rPr lang="en-GB" sz="1200" i="0" noProof="0">
                <a:solidFill>
                  <a:srgbClr val="000000"/>
                </a:solidFill>
              </a:rPr>
              <a:t> y </a:t>
            </a:r>
            <a:r>
              <a:rPr lang="en-GB" sz="1200" i="0" noProof="0" err="1">
                <a:solidFill>
                  <a:srgbClr val="000000"/>
                </a:solidFill>
              </a:rPr>
              <a:t>en</a:t>
            </a:r>
            <a:r>
              <a:rPr lang="en-GB" sz="1200" i="0" noProof="0">
                <a:solidFill>
                  <a:srgbClr val="000000"/>
                </a:solidFill>
              </a:rPr>
              <a:t> </a:t>
            </a:r>
            <a:r>
              <a:rPr lang="en-GB" sz="1200" i="0" noProof="0" err="1">
                <a:solidFill>
                  <a:srgbClr val="000000"/>
                </a:solidFill>
              </a:rPr>
              <a:t>los</a:t>
            </a:r>
            <a:r>
              <a:rPr lang="en-GB" sz="1200" i="0" noProof="0">
                <a:solidFill>
                  <a:srgbClr val="000000"/>
                </a:solidFill>
              </a:rPr>
              <a:t> </a:t>
            </a:r>
            <a:r>
              <a:rPr lang="en-GB" sz="1200" i="0" noProof="0" err="1">
                <a:solidFill>
                  <a:srgbClr val="000000"/>
                </a:solidFill>
              </a:rPr>
              <a:t>centros</a:t>
            </a:r>
            <a:r>
              <a:rPr lang="en-GB" sz="1200" i="0" noProof="0">
                <a:solidFill>
                  <a:srgbClr val="000000"/>
                </a:solidFill>
              </a:rPr>
              <a:t> de </a:t>
            </a:r>
            <a:r>
              <a:rPr lang="en-GB" sz="1200" i="0" noProof="0" err="1">
                <a:solidFill>
                  <a:srgbClr val="000000"/>
                </a:solidFill>
              </a:rPr>
              <a:t>salud</a:t>
            </a:r>
            <a:r>
              <a:rPr lang="en-GB" sz="1200" i="0" noProof="0">
                <a:solidFill>
                  <a:srgbClr val="000000"/>
                </a:solidFill>
              </a:rPr>
              <a:t>.
</a:t>
            </a:r>
            <a:r>
              <a:rPr lang="en-GB" sz="1200" i="0" noProof="0" err="1">
                <a:solidFill>
                  <a:srgbClr val="000000"/>
                </a:solidFill>
              </a:rPr>
              <a:t>Incluye</a:t>
            </a:r>
            <a:r>
              <a:rPr lang="en-GB" sz="1200" i="0" noProof="0">
                <a:solidFill>
                  <a:srgbClr val="000000"/>
                </a:solidFill>
              </a:rPr>
              <a:t> la </a:t>
            </a:r>
            <a:r>
              <a:rPr lang="en-GB" sz="1200" i="0" noProof="0" err="1">
                <a:solidFill>
                  <a:srgbClr val="000000"/>
                </a:solidFill>
              </a:rPr>
              <a:t>atención</a:t>
            </a:r>
            <a:r>
              <a:rPr lang="en-GB" sz="1200" i="0" noProof="0">
                <a:solidFill>
                  <a:srgbClr val="000000"/>
                </a:solidFill>
              </a:rPr>
              <a:t> de </a:t>
            </a:r>
            <a:r>
              <a:rPr lang="en-GB" sz="1200" i="0" noProof="0" err="1">
                <a:solidFill>
                  <a:srgbClr val="000000"/>
                </a:solidFill>
              </a:rPr>
              <a:t>todo</a:t>
            </a:r>
            <a:r>
              <a:rPr lang="en-GB" sz="1200" i="0" noProof="0">
                <a:solidFill>
                  <a:srgbClr val="000000"/>
                </a:solidFill>
              </a:rPr>
              <a:t> </a:t>
            </a:r>
            <a:r>
              <a:rPr lang="en-GB" sz="1200" i="0" noProof="0" err="1">
                <a:solidFill>
                  <a:srgbClr val="000000"/>
                </a:solidFill>
              </a:rPr>
              <a:t>tipo</a:t>
            </a:r>
            <a:r>
              <a:rPr lang="en-GB" sz="1200" i="0" noProof="0">
                <a:solidFill>
                  <a:srgbClr val="000000"/>
                </a:solidFill>
              </a:rPr>
              <a:t> de </a:t>
            </a:r>
            <a:r>
              <a:rPr lang="en-GB" sz="1200" i="0" noProof="0" err="1">
                <a:solidFill>
                  <a:srgbClr val="000000"/>
                </a:solidFill>
              </a:rPr>
              <a:t>pacientes</a:t>
            </a:r>
            <a:r>
              <a:rPr lang="en-GB" sz="1200" i="0" noProof="0">
                <a:solidFill>
                  <a:srgbClr val="000000"/>
                </a:solidFill>
              </a:rPr>
              <a:t> a lo largo de la </a:t>
            </a:r>
            <a:r>
              <a:rPr lang="en-GB" sz="1200" i="0" noProof="0" err="1">
                <a:solidFill>
                  <a:srgbClr val="000000"/>
                </a:solidFill>
              </a:rPr>
              <a:t>vida</a:t>
            </a:r>
            <a:r>
              <a:rPr lang="en-GB" sz="1200" i="0" noProof="0">
                <a:solidFill>
                  <a:srgbClr val="000000"/>
                </a:solidFill>
              </a:rPr>
              <a:t>, </a:t>
            </a:r>
            <a:r>
              <a:rPr lang="en-GB" sz="1200" i="0" noProof="0" err="1">
                <a:solidFill>
                  <a:srgbClr val="000000"/>
                </a:solidFill>
              </a:rPr>
              <a:t>incluidas</a:t>
            </a:r>
            <a:r>
              <a:rPr lang="en-GB" sz="1200" i="0" noProof="0">
                <a:solidFill>
                  <a:srgbClr val="000000"/>
                </a:solidFill>
              </a:rPr>
              <a:t> las </a:t>
            </a:r>
            <a:r>
              <a:rPr lang="en-GB" sz="1200" i="0" noProof="0" err="1">
                <a:solidFill>
                  <a:srgbClr val="000000"/>
                </a:solidFill>
              </a:rPr>
              <a:t>mujeres</a:t>
            </a:r>
            <a:r>
              <a:rPr lang="en-GB" sz="1200" i="0" noProof="0">
                <a:solidFill>
                  <a:srgbClr val="000000"/>
                </a:solidFill>
              </a:rPr>
              <a:t> </a:t>
            </a:r>
            <a:r>
              <a:rPr lang="en-GB" sz="1200" i="0" noProof="0" err="1">
                <a:solidFill>
                  <a:srgbClr val="000000"/>
                </a:solidFill>
              </a:rPr>
              <a:t>embarazadas</a:t>
            </a:r>
            <a:r>
              <a:rPr lang="en-GB" sz="1200" i="0" noProof="0">
                <a:solidFill>
                  <a:srgbClr val="000000"/>
                </a:solidFill>
              </a:rPr>
              <a:t>, las personas </a:t>
            </a:r>
            <a:r>
              <a:rPr lang="en-GB" sz="1200" i="0" noProof="0" err="1">
                <a:solidFill>
                  <a:srgbClr val="000000"/>
                </a:solidFill>
              </a:rPr>
              <a:t>mayores</a:t>
            </a:r>
            <a:r>
              <a:rPr lang="en-GB" sz="1200" i="0" noProof="0">
                <a:solidFill>
                  <a:srgbClr val="000000"/>
                </a:solidFill>
              </a:rPr>
              <a:t> y </a:t>
            </a:r>
            <a:r>
              <a:rPr lang="en-GB" sz="1200" i="0" noProof="0" err="1">
                <a:solidFill>
                  <a:srgbClr val="000000"/>
                </a:solidFill>
              </a:rPr>
              <a:t>los</a:t>
            </a:r>
            <a:r>
              <a:rPr lang="en-GB" sz="1200" i="0" noProof="0">
                <a:solidFill>
                  <a:srgbClr val="000000"/>
                </a:solidFill>
              </a:rPr>
              <a:t> </a:t>
            </a:r>
            <a:r>
              <a:rPr lang="en-GB" sz="1200" i="0" noProof="0" err="1">
                <a:solidFill>
                  <a:srgbClr val="000000"/>
                </a:solidFill>
              </a:rPr>
              <a:t>niños</a:t>
            </a:r>
            <a:r>
              <a:rPr lang="en-GB" sz="1200" i="0" noProof="0">
                <a:solidFill>
                  <a:srgbClr val="000000"/>
                </a:solidFill>
              </a:rPr>
              <a:t>.</a:t>
            </a:r>
            <a:endParaRPr lang="en-GB" sz="1200" i="0">
              <a:solidFill>
                <a:srgbClr val="000000"/>
              </a:solidFill>
            </a:endParaRPr>
          </a:p>
          <a:p>
            <a:pPr marL="0" lvl="0" indent="0" algn="l" rtl="0">
              <a:lnSpc>
                <a:spcPct val="90000"/>
              </a:lnSpc>
              <a:spcBef>
                <a:spcPts val="1000"/>
              </a:spcBef>
              <a:spcAft>
                <a:spcPts val="0"/>
              </a:spcAft>
              <a:buNone/>
            </a:pPr>
            <a:endParaRPr lang="en-GB" sz="1200">
              <a:solidFill>
                <a:srgbClr val="000000"/>
              </a:solidFill>
            </a:endParaRPr>
          </a:p>
          <a:p>
            <a:pPr marL="0" lvl="0" indent="0" algn="l" rtl="0">
              <a:spcBef>
                <a:spcPts val="0"/>
              </a:spcBef>
              <a:spcAft>
                <a:spcPts val="0"/>
              </a:spcAft>
              <a:buNone/>
            </a:pPr>
            <a:endParaRPr/>
          </a:p>
        </p:txBody>
      </p:sp>
      <p:sp>
        <p:nvSpPr>
          <p:cNvPr id="133" name="Google Shape;133;p9:notes">
            <a:extLst>
              <a:ext uri="{FF2B5EF4-FFF2-40B4-BE49-F238E27FC236}">
                <a16:creationId xmlns:a16="http://schemas.microsoft.com/office/drawing/2014/main" id="{969ECC74-F4B9-D755-7C6A-5377FA1B3D1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8813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i="0" noProof="0">
                <a:solidFill>
                  <a:srgbClr val="000000"/>
                </a:solidFill>
              </a:rPr>
              <a:t>La </a:t>
            </a:r>
            <a:r>
              <a:rPr lang="en-GB" sz="1200" i="0" noProof="0" err="1">
                <a:solidFill>
                  <a:srgbClr val="000000"/>
                </a:solidFill>
              </a:rPr>
              <a:t>atención</a:t>
            </a:r>
            <a:r>
              <a:rPr lang="en-GB" sz="1200" i="0" noProof="0">
                <a:solidFill>
                  <a:srgbClr val="000000"/>
                </a:solidFill>
              </a:rPr>
              <a:t> de </a:t>
            </a:r>
            <a:r>
              <a:rPr lang="en-GB" sz="1200" i="0" noProof="0" err="1">
                <a:solidFill>
                  <a:srgbClr val="000000"/>
                </a:solidFill>
              </a:rPr>
              <a:t>emergencia</a:t>
            </a:r>
            <a:r>
              <a:rPr lang="en-GB" sz="1200" i="0" noProof="0">
                <a:solidFill>
                  <a:srgbClr val="000000"/>
                </a:solidFill>
              </a:rPr>
              <a:t> se </a:t>
            </a:r>
            <a:r>
              <a:rPr lang="en-GB" sz="1200" i="0" noProof="0" err="1">
                <a:solidFill>
                  <a:srgbClr val="000000"/>
                </a:solidFill>
              </a:rPr>
              <a:t>brinda</a:t>
            </a:r>
            <a:r>
              <a:rPr lang="en-GB" sz="1200" i="0" noProof="0">
                <a:solidFill>
                  <a:srgbClr val="000000"/>
                </a:solidFill>
              </a:rPr>
              <a:t> </a:t>
            </a:r>
            <a:r>
              <a:rPr lang="en-GB" sz="1200" i="0" noProof="0" err="1">
                <a:solidFill>
                  <a:srgbClr val="000000"/>
                </a:solidFill>
              </a:rPr>
              <a:t>en</a:t>
            </a:r>
            <a:r>
              <a:rPr lang="en-GB" sz="1200" i="0" noProof="0">
                <a:solidFill>
                  <a:srgbClr val="000000"/>
                </a:solidFill>
              </a:rPr>
              <a:t> </a:t>
            </a:r>
            <a:r>
              <a:rPr lang="en-GB" sz="1200" i="0" noProof="0" err="1">
                <a:solidFill>
                  <a:srgbClr val="000000"/>
                </a:solidFill>
              </a:rPr>
              <a:t>una</a:t>
            </a:r>
            <a:r>
              <a:rPr lang="en-GB" sz="1200" i="0" noProof="0">
                <a:solidFill>
                  <a:srgbClr val="000000"/>
                </a:solidFill>
              </a:rPr>
              <a:t> </a:t>
            </a:r>
            <a:r>
              <a:rPr lang="en-GB" sz="1200" i="0" noProof="0" err="1">
                <a:solidFill>
                  <a:srgbClr val="000000"/>
                </a:solidFill>
              </a:rPr>
              <a:t>variedad</a:t>
            </a:r>
            <a:r>
              <a:rPr lang="en-GB" sz="1200" i="0" noProof="0">
                <a:solidFill>
                  <a:srgbClr val="000000"/>
                </a:solidFill>
              </a:rPr>
              <a:t> de </a:t>
            </a:r>
            <a:r>
              <a:rPr lang="en-GB" sz="1200" i="0" noProof="0" err="1">
                <a:solidFill>
                  <a:srgbClr val="000000"/>
                </a:solidFill>
              </a:rPr>
              <a:t>entornos</a:t>
            </a:r>
            <a:r>
              <a:rPr lang="en-GB" sz="1200" i="0" noProof="0">
                <a:solidFill>
                  <a:srgbClr val="000000"/>
                </a:solidFill>
              </a:rPr>
              <a:t>, </a:t>
            </a:r>
            <a:r>
              <a:rPr lang="en-GB" sz="1200" i="0" noProof="0" err="1">
                <a:solidFill>
                  <a:srgbClr val="000000"/>
                </a:solidFill>
              </a:rPr>
              <a:t>incluso</a:t>
            </a:r>
            <a:r>
              <a:rPr lang="en-GB" sz="1200" i="0" noProof="0">
                <a:solidFill>
                  <a:srgbClr val="000000"/>
                </a:solidFill>
              </a:rPr>
              <a:t> </a:t>
            </a:r>
            <a:r>
              <a:rPr lang="en-GB" sz="1200" i="0" noProof="0" err="1">
                <a:solidFill>
                  <a:srgbClr val="000000"/>
                </a:solidFill>
              </a:rPr>
              <a:t>en</a:t>
            </a:r>
            <a:r>
              <a:rPr lang="en-GB" sz="1200" i="0" noProof="0">
                <a:solidFill>
                  <a:srgbClr val="000000"/>
                </a:solidFill>
              </a:rPr>
              <a:t> </a:t>
            </a:r>
            <a:r>
              <a:rPr lang="en-GB" sz="1200" i="0" noProof="0" err="1">
                <a:solidFill>
                  <a:srgbClr val="000000"/>
                </a:solidFill>
              </a:rPr>
              <a:t>el</a:t>
            </a:r>
            <a:r>
              <a:rPr lang="en-GB" sz="1200" i="0" noProof="0">
                <a:solidFill>
                  <a:srgbClr val="000000"/>
                </a:solidFill>
              </a:rPr>
              <a:t> </a:t>
            </a:r>
            <a:r>
              <a:rPr lang="en-GB" sz="1200" i="0" noProof="0" err="1">
                <a:solidFill>
                  <a:srgbClr val="000000"/>
                </a:solidFill>
              </a:rPr>
              <a:t>lugar</a:t>
            </a:r>
            <a:r>
              <a:rPr lang="en-GB" sz="1200" i="0" noProof="0">
                <a:solidFill>
                  <a:srgbClr val="000000"/>
                </a:solidFill>
              </a:rPr>
              <a:t> de </a:t>
            </a:r>
            <a:r>
              <a:rPr lang="en-GB" sz="1200" i="0" noProof="0" err="1">
                <a:solidFill>
                  <a:srgbClr val="000000"/>
                </a:solidFill>
              </a:rPr>
              <a:t>los</a:t>
            </a:r>
            <a:r>
              <a:rPr lang="en-GB" sz="1200" i="0" noProof="0">
                <a:solidFill>
                  <a:srgbClr val="000000"/>
                </a:solidFill>
              </a:rPr>
              <a:t> </a:t>
            </a:r>
            <a:r>
              <a:rPr lang="en-GB" sz="1200" i="0" noProof="0" err="1">
                <a:solidFill>
                  <a:srgbClr val="000000"/>
                </a:solidFill>
              </a:rPr>
              <a:t>hechos</a:t>
            </a:r>
            <a:r>
              <a:rPr lang="en-GB" sz="1200" i="0" noProof="0">
                <a:solidFill>
                  <a:srgbClr val="000000"/>
                </a:solidFill>
              </a:rPr>
              <a:t>, </a:t>
            </a:r>
            <a:r>
              <a:rPr lang="en-GB" sz="1200" i="0" noProof="0" err="1">
                <a:solidFill>
                  <a:srgbClr val="000000"/>
                </a:solidFill>
              </a:rPr>
              <a:t>durante</a:t>
            </a:r>
            <a:r>
              <a:rPr lang="en-GB" sz="1200" i="0" noProof="0">
                <a:solidFill>
                  <a:srgbClr val="000000"/>
                </a:solidFill>
              </a:rPr>
              <a:t> </a:t>
            </a:r>
            <a:r>
              <a:rPr lang="en-GB" sz="1200" i="0" noProof="0" err="1">
                <a:solidFill>
                  <a:srgbClr val="000000"/>
                </a:solidFill>
              </a:rPr>
              <a:t>el</a:t>
            </a:r>
            <a:r>
              <a:rPr lang="en-GB" sz="1200" i="0" noProof="0">
                <a:solidFill>
                  <a:srgbClr val="000000"/>
                </a:solidFill>
              </a:rPr>
              <a:t> </a:t>
            </a:r>
            <a:r>
              <a:rPr lang="en-GB" sz="1200" i="0" noProof="0" err="1">
                <a:solidFill>
                  <a:srgbClr val="000000"/>
                </a:solidFill>
              </a:rPr>
              <a:t>transporte</a:t>
            </a:r>
            <a:r>
              <a:rPr lang="en-GB" sz="1200" i="0" noProof="0">
                <a:solidFill>
                  <a:srgbClr val="000000"/>
                </a:solidFill>
              </a:rPr>
              <a:t> y </a:t>
            </a:r>
            <a:r>
              <a:rPr lang="en-GB" sz="1200" i="0" noProof="0" err="1">
                <a:solidFill>
                  <a:srgbClr val="000000"/>
                </a:solidFill>
              </a:rPr>
              <a:t>en</a:t>
            </a:r>
            <a:r>
              <a:rPr lang="en-GB" sz="1200" i="0" noProof="0">
                <a:solidFill>
                  <a:srgbClr val="000000"/>
                </a:solidFill>
              </a:rPr>
              <a:t> </a:t>
            </a:r>
            <a:r>
              <a:rPr lang="en-GB" sz="1200" i="0" noProof="0" err="1">
                <a:solidFill>
                  <a:srgbClr val="000000"/>
                </a:solidFill>
              </a:rPr>
              <a:t>los</a:t>
            </a:r>
            <a:r>
              <a:rPr lang="en-GB" sz="1200" i="0" noProof="0">
                <a:solidFill>
                  <a:srgbClr val="000000"/>
                </a:solidFill>
              </a:rPr>
              <a:t> </a:t>
            </a:r>
            <a:r>
              <a:rPr lang="en-GB" sz="1200" i="0" noProof="0" err="1">
                <a:solidFill>
                  <a:srgbClr val="000000"/>
                </a:solidFill>
              </a:rPr>
              <a:t>centros</a:t>
            </a:r>
            <a:r>
              <a:rPr lang="en-GB" sz="1200" i="0" noProof="0">
                <a:solidFill>
                  <a:srgbClr val="000000"/>
                </a:solidFill>
              </a:rPr>
              <a:t> de </a:t>
            </a:r>
            <a:r>
              <a:rPr lang="en-GB" sz="1200" i="0" noProof="0" err="1">
                <a:solidFill>
                  <a:srgbClr val="000000"/>
                </a:solidFill>
              </a:rPr>
              <a:t>salud</a:t>
            </a:r>
            <a:r>
              <a:rPr lang="en-GB" sz="1200" i="0" noProof="0">
                <a:solidFill>
                  <a:srgbClr val="000000"/>
                </a:solidFill>
              </a:rPr>
              <a:t>. </a:t>
            </a:r>
            <a:r>
              <a:rPr lang="en-GB" sz="1200" i="0" noProof="0" err="1">
                <a:solidFill>
                  <a:srgbClr val="000000"/>
                </a:solidFill>
              </a:rPr>
              <a:t>Incluye</a:t>
            </a:r>
            <a:r>
              <a:rPr lang="en-GB" sz="1200" i="0" noProof="0">
                <a:solidFill>
                  <a:srgbClr val="000000"/>
                </a:solidFill>
              </a:rPr>
              <a:t> la </a:t>
            </a:r>
            <a:r>
              <a:rPr lang="en-GB" sz="1200" i="0" noProof="0" err="1">
                <a:solidFill>
                  <a:srgbClr val="000000"/>
                </a:solidFill>
              </a:rPr>
              <a:t>atención</a:t>
            </a:r>
            <a:r>
              <a:rPr lang="en-GB" sz="1200" i="0" noProof="0">
                <a:solidFill>
                  <a:srgbClr val="000000"/>
                </a:solidFill>
              </a:rPr>
              <a:t> de </a:t>
            </a:r>
            <a:r>
              <a:rPr lang="en-GB" sz="1200" i="0" noProof="0" err="1">
                <a:solidFill>
                  <a:srgbClr val="000000"/>
                </a:solidFill>
              </a:rPr>
              <a:t>todo</a:t>
            </a:r>
            <a:r>
              <a:rPr lang="en-GB" sz="1200" i="0" noProof="0">
                <a:solidFill>
                  <a:srgbClr val="000000"/>
                </a:solidFill>
              </a:rPr>
              <a:t> </a:t>
            </a:r>
            <a:r>
              <a:rPr lang="en-GB" sz="1200" i="0" noProof="0" err="1">
                <a:solidFill>
                  <a:srgbClr val="000000"/>
                </a:solidFill>
              </a:rPr>
              <a:t>tipo</a:t>
            </a:r>
            <a:r>
              <a:rPr lang="en-GB" sz="1200" i="0" noProof="0">
                <a:solidFill>
                  <a:srgbClr val="000000"/>
                </a:solidFill>
              </a:rPr>
              <a:t> de </a:t>
            </a:r>
            <a:r>
              <a:rPr lang="en-GB" sz="1200" i="0" noProof="0" err="1">
                <a:solidFill>
                  <a:srgbClr val="000000"/>
                </a:solidFill>
              </a:rPr>
              <a:t>pacientes</a:t>
            </a:r>
            <a:r>
              <a:rPr lang="en-GB" sz="1200" i="0" noProof="0">
                <a:solidFill>
                  <a:srgbClr val="000000"/>
                </a:solidFill>
              </a:rPr>
              <a:t> a lo largo de la </a:t>
            </a:r>
            <a:r>
              <a:rPr lang="en-GB" sz="1200" i="0" noProof="0" err="1">
                <a:solidFill>
                  <a:srgbClr val="000000"/>
                </a:solidFill>
              </a:rPr>
              <a:t>vida</a:t>
            </a:r>
            <a:r>
              <a:rPr lang="en-GB" sz="1200" i="0" noProof="0">
                <a:solidFill>
                  <a:srgbClr val="000000"/>
                </a:solidFill>
              </a:rPr>
              <a:t>, </a:t>
            </a:r>
            <a:r>
              <a:rPr lang="en-GB" sz="1200" i="0" noProof="0" err="1">
                <a:solidFill>
                  <a:srgbClr val="000000"/>
                </a:solidFill>
              </a:rPr>
              <a:t>incluidas</a:t>
            </a:r>
            <a:r>
              <a:rPr lang="en-GB" sz="1200" i="0" noProof="0">
                <a:solidFill>
                  <a:srgbClr val="000000"/>
                </a:solidFill>
              </a:rPr>
              <a:t> las </a:t>
            </a:r>
            <a:r>
              <a:rPr lang="en-GB" sz="1200" i="0" noProof="0" err="1">
                <a:solidFill>
                  <a:srgbClr val="000000"/>
                </a:solidFill>
              </a:rPr>
              <a:t>mujeres</a:t>
            </a:r>
            <a:r>
              <a:rPr lang="en-GB" sz="1200" i="0" noProof="0">
                <a:solidFill>
                  <a:srgbClr val="000000"/>
                </a:solidFill>
              </a:rPr>
              <a:t> </a:t>
            </a:r>
            <a:r>
              <a:rPr lang="en-GB" sz="1200" i="0" noProof="0" err="1">
                <a:solidFill>
                  <a:srgbClr val="000000"/>
                </a:solidFill>
              </a:rPr>
              <a:t>embarazadas</a:t>
            </a:r>
            <a:r>
              <a:rPr lang="en-GB" sz="1200" i="0" noProof="0">
                <a:solidFill>
                  <a:srgbClr val="000000"/>
                </a:solidFill>
              </a:rPr>
              <a:t>, las personas </a:t>
            </a:r>
            <a:r>
              <a:rPr lang="en-GB" sz="1200" i="0" noProof="0" err="1">
                <a:solidFill>
                  <a:srgbClr val="000000"/>
                </a:solidFill>
              </a:rPr>
              <a:t>mayores</a:t>
            </a:r>
            <a:r>
              <a:rPr lang="en-GB" sz="1200" i="0" noProof="0">
                <a:solidFill>
                  <a:srgbClr val="000000"/>
                </a:solidFill>
              </a:rPr>
              <a:t> y </a:t>
            </a:r>
            <a:r>
              <a:rPr lang="en-GB" sz="1200" i="0" noProof="0" err="1">
                <a:solidFill>
                  <a:srgbClr val="000000"/>
                </a:solidFill>
              </a:rPr>
              <a:t>los</a:t>
            </a:r>
            <a:r>
              <a:rPr lang="en-GB" sz="1200" i="0" noProof="0">
                <a:solidFill>
                  <a:srgbClr val="000000"/>
                </a:solidFill>
              </a:rPr>
              <a:t> </a:t>
            </a:r>
            <a:r>
              <a:rPr lang="en-GB" sz="1200" i="0" noProof="0" err="1">
                <a:solidFill>
                  <a:srgbClr val="000000"/>
                </a:solidFill>
              </a:rPr>
              <a:t>niños</a:t>
            </a:r>
            <a:r>
              <a:rPr lang="en-GB" sz="1200" i="0" noProof="0">
                <a:solidFill>
                  <a:srgbClr val="000000"/>
                </a:solidFill>
              </a:rPr>
              <a:t>.</a:t>
            </a:r>
            <a:endParaRPr lang="en-GB" sz="1200" i="0">
              <a:solidFill>
                <a:srgbClr val="000000"/>
              </a:solidFill>
            </a:endParaRPr>
          </a:p>
          <a:p>
            <a:pPr marL="0" lvl="0" indent="0" algn="l" rtl="0">
              <a:lnSpc>
                <a:spcPct val="90000"/>
              </a:lnSpc>
              <a:spcBef>
                <a:spcPts val="1000"/>
              </a:spcBef>
              <a:spcAft>
                <a:spcPts val="0"/>
              </a:spcAft>
              <a:buNone/>
            </a:pPr>
            <a:endParaRPr lang="en-GB" sz="1200">
              <a:solidFill>
                <a:srgbClr val="000000"/>
              </a:solidFill>
            </a:endParaRPr>
          </a:p>
          <a:p>
            <a:pPr marL="0" lvl="0" indent="0" algn="l" rtl="0">
              <a:spcBef>
                <a:spcPts val="0"/>
              </a:spcBef>
              <a:spcAft>
                <a:spcPts val="0"/>
              </a:spcAft>
              <a:buNone/>
            </a:pPr>
            <a:endParaRPr/>
          </a:p>
        </p:txBody>
      </p:sp>
      <p:sp>
        <p:nvSpPr>
          <p:cNvPr id="133" name="Google Shape;13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noProof="0" err="1"/>
              <a:t>Entonces</a:t>
            </a:r>
            <a:r>
              <a:rPr lang="en-GB" noProof="0"/>
              <a:t>, ¿</a:t>
            </a:r>
            <a:r>
              <a:rPr lang="en-GB" noProof="0" err="1"/>
              <a:t>qué</a:t>
            </a:r>
            <a:r>
              <a:rPr lang="en-GB" noProof="0"/>
              <a:t> son </a:t>
            </a:r>
            <a:r>
              <a:rPr lang="en-GB" noProof="0" err="1"/>
              <a:t>los</a:t>
            </a:r>
            <a:r>
              <a:rPr lang="en-GB" noProof="0"/>
              <a:t> </a:t>
            </a:r>
            <a:r>
              <a:rPr lang="en-GB" noProof="0" err="1"/>
              <a:t>sistemas</a:t>
            </a:r>
            <a:r>
              <a:rPr lang="en-GB" noProof="0"/>
              <a:t> de </a:t>
            </a:r>
            <a:r>
              <a:rPr lang="en-GB" noProof="0" err="1"/>
              <a:t>atención</a:t>
            </a:r>
            <a:r>
              <a:rPr lang="en-GB" noProof="0"/>
              <a:t> de </a:t>
            </a:r>
            <a:r>
              <a:rPr lang="en-GB" noProof="0" err="1"/>
              <a:t>emergencia</a:t>
            </a:r>
            <a:r>
              <a:rPr lang="en-GB" noProof="0"/>
              <a:t>?</a:t>
            </a:r>
          </a:p>
        </p:txBody>
      </p:sp>
      <p:sp>
        <p:nvSpPr>
          <p:cNvPr id="139" name="Google Shape;13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noProof="0" err="1"/>
              <a:t>Estos</a:t>
            </a:r>
            <a:r>
              <a:rPr lang="en-GB" noProof="0"/>
              <a:t> son </a:t>
            </a:r>
            <a:r>
              <a:rPr lang="en-GB" noProof="0" err="1"/>
              <a:t>sistemas</a:t>
            </a:r>
            <a:r>
              <a:rPr lang="en-GB" noProof="0"/>
              <a:t> que </a:t>
            </a:r>
            <a:r>
              <a:rPr lang="en-GB" noProof="0" err="1"/>
              <a:t>están</a:t>
            </a:r>
            <a:r>
              <a:rPr lang="en-GB" noProof="0"/>
              <a:t> </a:t>
            </a:r>
            <a:r>
              <a:rPr lang="en-GB" noProof="0" err="1"/>
              <a:t>diseñados</a:t>
            </a:r>
            <a:r>
              <a:rPr lang="en-GB" noProof="0"/>
              <a:t> para que no </a:t>
            </a:r>
            <a:r>
              <a:rPr lang="en-GB" noProof="0" err="1"/>
              <a:t>importa</a:t>
            </a:r>
            <a:r>
              <a:rPr lang="en-GB" noProof="0"/>
              <a:t> </a:t>
            </a:r>
            <a:r>
              <a:rPr lang="en-GB" noProof="0" err="1"/>
              <a:t>dónde</a:t>
            </a:r>
            <a:r>
              <a:rPr lang="en-GB" noProof="0"/>
              <a:t> </a:t>
            </a:r>
            <a:r>
              <a:rPr lang="en-GB" noProof="0" err="1"/>
              <a:t>busque</a:t>
            </a:r>
            <a:r>
              <a:rPr lang="en-GB" noProof="0"/>
              <a:t> </a:t>
            </a:r>
            <a:r>
              <a:rPr lang="en-GB" noProof="0" err="1"/>
              <a:t>atención</a:t>
            </a:r>
            <a:r>
              <a:rPr lang="en-GB" noProof="0"/>
              <a:t> </a:t>
            </a:r>
            <a:r>
              <a:rPr lang="en-GB" noProof="0" err="1"/>
              <a:t>el</a:t>
            </a:r>
            <a:r>
              <a:rPr lang="en-GB" noProof="0"/>
              <a:t> </a:t>
            </a:r>
            <a:r>
              <a:rPr lang="en-GB" noProof="0" err="1"/>
              <a:t>paciente</a:t>
            </a:r>
            <a:r>
              <a:rPr lang="en-GB" noProof="0"/>
              <a:t>, las </a:t>
            </a:r>
            <a:r>
              <a:rPr lang="en-GB" noProof="0" err="1"/>
              <a:t>emergencias</a:t>
            </a:r>
            <a:r>
              <a:rPr lang="en-GB" noProof="0"/>
              <a:t> de </a:t>
            </a:r>
            <a:r>
              <a:rPr lang="en-GB" noProof="0" err="1"/>
              <a:t>salud</a:t>
            </a:r>
            <a:r>
              <a:rPr lang="en-GB" noProof="0"/>
              <a:t> </a:t>
            </a:r>
            <a:r>
              <a:rPr lang="en-GB" noProof="0" err="1"/>
              <a:t>sean</a:t>
            </a:r>
            <a:r>
              <a:rPr lang="en-GB" noProof="0"/>
              <a:t> </a:t>
            </a:r>
            <a:r>
              <a:rPr lang="en-GB" noProof="0" err="1"/>
              <a:t>reconocidas</a:t>
            </a:r>
            <a:r>
              <a:rPr lang="en-GB" noProof="0"/>
              <a:t> y </a:t>
            </a:r>
            <a:r>
              <a:rPr lang="en-GB" noProof="0" err="1"/>
              <a:t>tratadas</a:t>
            </a:r>
            <a:r>
              <a:rPr lang="en-GB" noProof="0"/>
              <a:t>. </a:t>
            </a:r>
            <a:r>
              <a:rPr lang="en-GB" noProof="0" err="1"/>
              <a:t>Dependen</a:t>
            </a:r>
            <a:r>
              <a:rPr lang="en-GB" noProof="0"/>
              <a:t> de </a:t>
            </a:r>
            <a:r>
              <a:rPr lang="en-GB" noProof="0" err="1"/>
              <a:t>los</a:t>
            </a:r>
            <a:r>
              <a:rPr lang="en-GB" noProof="0"/>
              <a:t> </a:t>
            </a:r>
            <a:r>
              <a:rPr lang="en-GB" noProof="0" err="1"/>
              <a:t>trabajadores</a:t>
            </a:r>
            <a:r>
              <a:rPr lang="en-GB" noProof="0"/>
              <a:t> de la </a:t>
            </a:r>
            <a:r>
              <a:rPr lang="en-GB" noProof="0" err="1"/>
              <a:t>salud</a:t>
            </a:r>
            <a:r>
              <a:rPr lang="en-GB" noProof="0"/>
              <a:t> </a:t>
            </a:r>
            <a:r>
              <a:rPr lang="en-GB" noProof="0" err="1"/>
              <a:t>en</a:t>
            </a:r>
            <a:r>
              <a:rPr lang="en-GB" noProof="0"/>
              <a:t> las </a:t>
            </a:r>
            <a:r>
              <a:rPr lang="en-GB" noProof="0" err="1"/>
              <a:t>comunidades</a:t>
            </a:r>
            <a:r>
              <a:rPr lang="en-GB" noProof="0"/>
              <a:t>, </a:t>
            </a:r>
            <a:r>
              <a:rPr lang="en-GB" noProof="0" err="1"/>
              <a:t>durante</a:t>
            </a:r>
            <a:r>
              <a:rPr lang="en-GB" noProof="0"/>
              <a:t> </a:t>
            </a:r>
            <a:r>
              <a:rPr lang="en-GB" noProof="0" err="1"/>
              <a:t>el</a:t>
            </a:r>
            <a:r>
              <a:rPr lang="en-GB" noProof="0"/>
              <a:t> </a:t>
            </a:r>
            <a:r>
              <a:rPr lang="en-GB" noProof="0" err="1"/>
              <a:t>transporte</a:t>
            </a:r>
            <a:r>
              <a:rPr lang="en-GB" noProof="0"/>
              <a:t> y </a:t>
            </a:r>
            <a:r>
              <a:rPr lang="en-GB" noProof="0" err="1"/>
              <a:t>en</a:t>
            </a:r>
            <a:r>
              <a:rPr lang="en-GB" noProof="0"/>
              <a:t> </a:t>
            </a:r>
            <a:r>
              <a:rPr lang="en-GB" noProof="0" err="1"/>
              <a:t>los</a:t>
            </a:r>
            <a:r>
              <a:rPr lang="en-GB" noProof="0"/>
              <a:t> </a:t>
            </a:r>
            <a:r>
              <a:rPr lang="en-GB" noProof="0" err="1"/>
              <a:t>centros</a:t>
            </a:r>
            <a:r>
              <a:rPr lang="en-GB" noProof="0"/>
              <a:t> de </a:t>
            </a:r>
            <a:r>
              <a:rPr lang="en-GB" noProof="0" err="1"/>
              <a:t>salud</a:t>
            </a:r>
            <a:r>
              <a:rPr lang="en-GB" noProof="0"/>
              <a:t>. 
Los </a:t>
            </a:r>
            <a:r>
              <a:rPr lang="en-GB" noProof="0" err="1"/>
              <a:t>socorristas</a:t>
            </a:r>
            <a:r>
              <a:rPr lang="en-GB" noProof="0"/>
              <a:t> de </a:t>
            </a:r>
            <a:r>
              <a:rPr lang="en-GB" noProof="0" err="1"/>
              <a:t>primeros</a:t>
            </a:r>
            <a:r>
              <a:rPr lang="en-GB" noProof="0"/>
              <a:t> </a:t>
            </a:r>
            <a:r>
              <a:rPr lang="en-GB" noProof="0" err="1"/>
              <a:t>auxilios</a:t>
            </a:r>
            <a:r>
              <a:rPr lang="en-GB" noProof="0"/>
              <a:t> </a:t>
            </a:r>
            <a:r>
              <a:rPr lang="en-GB" noProof="0" err="1"/>
              <a:t>comunitarios</a:t>
            </a:r>
            <a:r>
              <a:rPr lang="en-GB" noProof="0"/>
              <a:t> </a:t>
            </a:r>
            <a:r>
              <a:rPr lang="en-GB" noProof="0" err="1"/>
              <a:t>suelen</a:t>
            </a:r>
            <a:r>
              <a:rPr lang="en-GB" noProof="0"/>
              <a:t> ser la </a:t>
            </a:r>
            <a:r>
              <a:rPr lang="en-GB" noProof="0" err="1"/>
              <a:t>primera</a:t>
            </a:r>
            <a:r>
              <a:rPr lang="en-GB" noProof="0"/>
              <a:t> persona con </a:t>
            </a:r>
            <a:r>
              <a:rPr lang="en-GB" noProof="0" err="1"/>
              <a:t>formación</a:t>
            </a:r>
            <a:r>
              <a:rPr lang="en-GB" noProof="0"/>
              <a:t> </a:t>
            </a:r>
            <a:r>
              <a:rPr lang="en-GB" noProof="0" err="1"/>
              <a:t>en</a:t>
            </a:r>
            <a:r>
              <a:rPr lang="en-GB" noProof="0"/>
              <a:t> </a:t>
            </a:r>
            <a:r>
              <a:rPr lang="en-GB" noProof="0" err="1"/>
              <a:t>llegar</a:t>
            </a:r>
            <a:r>
              <a:rPr lang="en-GB" noProof="0"/>
              <a:t> para </a:t>
            </a:r>
            <a:r>
              <a:rPr lang="en-GB" noProof="0" err="1"/>
              <a:t>tratar</a:t>
            </a:r>
            <a:r>
              <a:rPr lang="en-GB" noProof="0"/>
              <a:t> a </a:t>
            </a:r>
            <a:r>
              <a:rPr lang="en-GB" noProof="0" err="1"/>
              <a:t>los</a:t>
            </a:r>
            <a:r>
              <a:rPr lang="en-GB" noProof="0"/>
              <a:t> </a:t>
            </a:r>
            <a:r>
              <a:rPr lang="en-GB" noProof="0" err="1"/>
              <a:t>pacientes</a:t>
            </a:r>
            <a:r>
              <a:rPr lang="en-GB" noProof="0"/>
              <a:t> que lo </a:t>
            </a:r>
            <a:r>
              <a:rPr lang="en-GB" noProof="0" err="1"/>
              <a:t>necesitan</a:t>
            </a:r>
            <a:r>
              <a:rPr lang="en-GB" noProof="0"/>
              <a:t>, </a:t>
            </a:r>
            <a:r>
              <a:rPr lang="en-GB" noProof="0" err="1"/>
              <a:t>por</a:t>
            </a:r>
            <a:r>
              <a:rPr lang="en-GB" noProof="0"/>
              <a:t> </a:t>
            </a:r>
            <a:r>
              <a:rPr lang="en-GB" noProof="0" err="1"/>
              <a:t>eso</a:t>
            </a:r>
            <a:r>
              <a:rPr lang="en-GB" noProof="0"/>
              <a:t> </a:t>
            </a:r>
            <a:r>
              <a:rPr lang="en-GB" noProof="0" err="1"/>
              <a:t>tienen</a:t>
            </a:r>
            <a:r>
              <a:rPr lang="en-GB" noProof="0"/>
              <a:t> un </a:t>
            </a:r>
            <a:r>
              <a:rPr lang="en-GB" noProof="0" err="1"/>
              <a:t>papel</a:t>
            </a:r>
            <a:r>
              <a:rPr lang="en-GB" noProof="0"/>
              <a:t> </a:t>
            </a:r>
            <a:r>
              <a:rPr lang="en-GB" noProof="0" err="1"/>
              <a:t>importante</a:t>
            </a:r>
            <a:r>
              <a:rPr lang="en-GB" noProof="0"/>
              <a:t> </a:t>
            </a:r>
            <a:r>
              <a:rPr lang="en-GB" noProof="0" err="1"/>
              <a:t>en</a:t>
            </a:r>
            <a:r>
              <a:rPr lang="en-GB" noProof="0"/>
              <a:t> </a:t>
            </a:r>
            <a:r>
              <a:rPr lang="en-GB" noProof="0" err="1"/>
              <a:t>los</a:t>
            </a:r>
            <a:r>
              <a:rPr lang="en-GB" noProof="0"/>
              <a:t> </a:t>
            </a:r>
            <a:r>
              <a:rPr lang="en-GB" noProof="0" err="1"/>
              <a:t>sistemas</a:t>
            </a:r>
            <a:r>
              <a:rPr lang="en-GB" noProof="0"/>
              <a:t> de </a:t>
            </a:r>
            <a:r>
              <a:rPr lang="en-GB" noProof="0" err="1"/>
              <a:t>atención</a:t>
            </a:r>
            <a:r>
              <a:rPr lang="en-GB" noProof="0"/>
              <a:t> de </a:t>
            </a:r>
            <a:r>
              <a:rPr lang="en-GB" noProof="0" err="1"/>
              <a:t>emergencias</a:t>
            </a:r>
            <a:r>
              <a:rPr lang="en-GB" noProof="0"/>
              <a:t>.</a:t>
            </a:r>
          </a:p>
          <a:p>
            <a:pPr marL="0" lvl="0" indent="0" algn="l" rtl="0">
              <a:spcBef>
                <a:spcPts val="0"/>
              </a:spcBef>
              <a:spcAft>
                <a:spcPts val="0"/>
              </a:spcAft>
              <a:buNone/>
            </a:pPr>
            <a:r>
              <a:rPr lang="en-GB" noProof="0"/>
              <a:t>
Imagen: Canva Pro (Roger Brown)</a:t>
            </a:r>
            <a:endParaRPr lang="en-ZA"/>
          </a:p>
        </p:txBody>
      </p:sp>
      <p:sp>
        <p:nvSpPr>
          <p:cNvPr id="145" name="Google Shape;14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This</a:t>
            </a:r>
            <a:r>
              <a:rPr lang="en-GB" b="0" i="0" u="none" strike="noStrike">
                <a:solidFill>
                  <a:srgbClr val="1A1A1A"/>
                </a:solidFill>
                <a:effectLst/>
                <a:latin typeface="Noto Sans Medium" panose="020B0502040504020204" pitchFamily="34" charset="0"/>
              </a:rPr>
              <a:t> infographic is a visual representation of the WHO Emergency Care System Framework, designed to support policy-makers wishing to assess or strengthen national emergency care systems. It is the result of global consultations with policy-makers and emergency care providers across all regions, and provides a reference framework to characterize system capacity, set planning and funding priorities, and establish monitoring and evaluation strategies.</a:t>
            </a:r>
            <a:r>
              <a:rPr lang="en-US" b="0" i="0">
                <a:solidFill>
                  <a:srgbClr val="444444"/>
                </a:solidFill>
                <a:effectLst/>
                <a:latin typeface="Noto Sans Medium" panose="020B0502040504020204" pitchFamily="34" charset="0"/>
              </a:rPr>
              <a:t>​</a:t>
            </a:r>
            <a:endParaRPr lang="en-US" b="0" i="0">
              <a:solidFill>
                <a:srgbClr val="444444"/>
              </a:solidFill>
              <a:effectLst/>
              <a:latin typeface="Calibri" panose="020F0502020204030204" pitchFamily="34" charset="0"/>
            </a:endParaRPr>
          </a:p>
          <a:p>
            <a:pPr algn="l" rtl="0" fontAlgn="base"/>
            <a:r>
              <a:rPr lang="en-GB" b="0" i="0" u="none" strike="noStrike">
                <a:solidFill>
                  <a:srgbClr val="1A1A1A"/>
                </a:solidFill>
                <a:effectLst/>
                <a:latin typeface="Noto Sans Medium" panose="020B0502040504020204" pitchFamily="34" charset="0"/>
              </a:rPr>
              <a:t>The Framework captures essential emergency care functions at the scene of injury or illness, during transport, and through to emergency unit and early inpatient care. The encircled part depicts the care provided at the scene.</a:t>
            </a:r>
            <a:r>
              <a:rPr lang="en-US" b="0" i="0">
                <a:solidFill>
                  <a:srgbClr val="444444"/>
                </a:solidFill>
                <a:effectLst/>
                <a:latin typeface="Noto Sans Medium" panose="020B0502040504020204" pitchFamily="34" charset="0"/>
              </a:rPr>
              <a:t>​</a:t>
            </a:r>
            <a:endParaRPr lang="en-US" b="0" i="0">
              <a:solidFill>
                <a:srgbClr val="444444"/>
              </a:solidFill>
              <a:effectLst/>
              <a:latin typeface="Calibri" panose="020F0502020204030204" pitchFamily="34" charset="0"/>
            </a:endParaRPr>
          </a:p>
          <a:p>
            <a:endParaRPr lang="es-ES_tradnl"/>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1794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800" b="0" noProof="0">
                <a:effectLst/>
                <a:latin typeface="Calibri Light" panose="020F0302020204030204" pitchFamily="34" charset="0"/>
                <a:ea typeface="Calibri Light" panose="020F0302020204030204" pitchFamily="34" charset="0"/>
              </a:rPr>
              <a:t>Los CFAR </a:t>
            </a:r>
            <a:r>
              <a:rPr lang="en-GB" sz="1800" b="0" noProof="0" err="1">
                <a:effectLst/>
                <a:latin typeface="Calibri Light" panose="020F0302020204030204" pitchFamily="34" charset="0"/>
                <a:ea typeface="Calibri Light" panose="020F0302020204030204" pitchFamily="34" charset="0"/>
              </a:rPr>
              <a:t>están</a:t>
            </a:r>
            <a:r>
              <a:rPr lang="en-GB" sz="1800" b="0" noProof="0">
                <a:effectLst/>
                <a:latin typeface="Calibri Light" panose="020F0302020204030204" pitchFamily="34" charset="0"/>
                <a:ea typeface="Calibri Light" panose="020F0302020204030204" pitchFamily="34" charset="0"/>
              </a:rPr>
              <a:t> </a:t>
            </a:r>
            <a:r>
              <a:rPr lang="en-GB" sz="1800" b="0" noProof="0" err="1">
                <a:effectLst/>
                <a:latin typeface="Calibri Light" panose="020F0302020204030204" pitchFamily="34" charset="0"/>
                <a:ea typeface="Calibri Light" panose="020F0302020204030204" pitchFamily="34" charset="0"/>
              </a:rPr>
              <a:t>capacitados</a:t>
            </a:r>
            <a:r>
              <a:rPr lang="en-GB" sz="1800" b="0" noProof="0">
                <a:effectLst/>
                <a:latin typeface="Calibri Light" panose="020F0302020204030204" pitchFamily="34" charset="0"/>
                <a:ea typeface="Calibri Light" panose="020F0302020204030204" pitchFamily="34" charset="0"/>
              </a:rPr>
              <a:t> para </a:t>
            </a:r>
            <a:r>
              <a:rPr lang="en-GB" sz="1800" b="0" noProof="0" err="1">
                <a:effectLst/>
                <a:latin typeface="Calibri Light" panose="020F0302020204030204" pitchFamily="34" charset="0"/>
                <a:ea typeface="Calibri Light" panose="020F0302020204030204" pitchFamily="34" charset="0"/>
              </a:rPr>
              <a:t>reconocer</a:t>
            </a:r>
            <a:r>
              <a:rPr lang="en-GB" sz="1800" b="0" noProof="0">
                <a:effectLst/>
                <a:latin typeface="Calibri Light" panose="020F0302020204030204" pitchFamily="34" charset="0"/>
                <a:ea typeface="Calibri Light" panose="020F0302020204030204" pitchFamily="34" charset="0"/>
              </a:rPr>
              <a:t> </a:t>
            </a:r>
            <a:r>
              <a:rPr lang="en-GB" sz="1800" b="0" noProof="0" err="1">
                <a:effectLst/>
                <a:latin typeface="Calibri Light" panose="020F0302020204030204" pitchFamily="34" charset="0"/>
                <a:ea typeface="Calibri Light" panose="020F0302020204030204" pitchFamily="34" charset="0"/>
              </a:rPr>
              <a:t>condiciones</a:t>
            </a:r>
            <a:r>
              <a:rPr lang="en-GB" sz="1800" b="0" noProof="0">
                <a:effectLst/>
                <a:latin typeface="Calibri Light" panose="020F0302020204030204" pitchFamily="34" charset="0"/>
                <a:ea typeface="Calibri Light" panose="020F0302020204030204" pitchFamily="34" charset="0"/>
              </a:rPr>
              <a:t> de </a:t>
            </a:r>
            <a:r>
              <a:rPr lang="en-GB" sz="1800" b="0" noProof="0" err="1">
                <a:effectLst/>
                <a:latin typeface="Calibri Light" panose="020F0302020204030204" pitchFamily="34" charset="0"/>
                <a:ea typeface="Calibri Light" panose="020F0302020204030204" pitchFamily="34" charset="0"/>
              </a:rPr>
              <a:t>emergencia</a:t>
            </a:r>
            <a:r>
              <a:rPr lang="en-GB" sz="1800" b="0" noProof="0">
                <a:effectLst/>
                <a:latin typeface="Calibri Light" panose="020F0302020204030204" pitchFamily="34" charset="0"/>
                <a:ea typeface="Calibri Light" panose="020F0302020204030204" pitchFamily="34" charset="0"/>
              </a:rPr>
              <a:t> </a:t>
            </a:r>
            <a:r>
              <a:rPr lang="en-GB" sz="1800" b="0" noProof="0" err="1">
                <a:effectLst/>
                <a:latin typeface="Calibri Light" panose="020F0302020204030204" pitchFamily="34" charset="0"/>
                <a:ea typeface="Calibri Light" panose="020F0302020204030204" pitchFamily="34" charset="0"/>
              </a:rPr>
              <a:t>médicas</a:t>
            </a:r>
            <a:r>
              <a:rPr lang="en-GB" sz="1800" b="0" noProof="0">
                <a:effectLst/>
                <a:latin typeface="Calibri Light" panose="020F0302020204030204" pitchFamily="34" charset="0"/>
                <a:ea typeface="Calibri Light" panose="020F0302020204030204" pitchFamily="34" charset="0"/>
              </a:rPr>
              <a:t> y </a:t>
            </a:r>
            <a:r>
              <a:rPr lang="en-GB" sz="1800" b="0" noProof="0" err="1">
                <a:effectLst/>
                <a:latin typeface="Calibri Light" panose="020F0302020204030204" pitchFamily="34" charset="0"/>
                <a:ea typeface="Calibri Light" panose="020F0302020204030204" pitchFamily="34" charset="0"/>
              </a:rPr>
              <a:t>traumáticas</a:t>
            </a:r>
            <a:r>
              <a:rPr lang="en-GB" sz="1800" b="0" noProof="0">
                <a:effectLst/>
                <a:latin typeface="Calibri Light" panose="020F0302020204030204" pitchFamily="34" charset="0"/>
                <a:ea typeface="Calibri Light" panose="020F0302020204030204" pitchFamily="34" charset="0"/>
              </a:rPr>
              <a:t>, para </a:t>
            </a:r>
            <a:r>
              <a:rPr lang="en-GB" sz="1800" b="0" noProof="0" err="1">
                <a:effectLst/>
                <a:latin typeface="Calibri Light" panose="020F0302020204030204" pitchFamily="34" charset="0"/>
                <a:ea typeface="Calibri Light" panose="020F0302020204030204" pitchFamily="34" charset="0"/>
              </a:rPr>
              <a:t>proporcionar</a:t>
            </a:r>
            <a:r>
              <a:rPr lang="en-GB" sz="1800" b="0" noProof="0">
                <a:effectLst/>
                <a:latin typeface="Calibri Light" panose="020F0302020204030204" pitchFamily="34" charset="0"/>
                <a:ea typeface="Calibri Light" panose="020F0302020204030204" pitchFamily="34" charset="0"/>
              </a:rPr>
              <a:t> </a:t>
            </a:r>
            <a:r>
              <a:rPr lang="en-GB" sz="1800" b="0" noProof="0" err="1">
                <a:effectLst/>
                <a:latin typeface="Calibri Light" panose="020F0302020204030204" pitchFamily="34" charset="0"/>
                <a:ea typeface="Calibri Light" panose="020F0302020204030204" pitchFamily="34" charset="0"/>
              </a:rPr>
              <a:t>tratamiento</a:t>
            </a:r>
            <a:r>
              <a:rPr lang="en-GB" sz="1800" b="0" noProof="0">
                <a:effectLst/>
                <a:latin typeface="Calibri Light" panose="020F0302020204030204" pitchFamily="34" charset="0"/>
                <a:ea typeface="Calibri Light" panose="020F0302020204030204" pitchFamily="34" charset="0"/>
              </a:rPr>
              <a:t> </a:t>
            </a:r>
            <a:r>
              <a:rPr lang="en-GB" sz="1800" b="0" noProof="0" err="1">
                <a:effectLst/>
                <a:latin typeface="Calibri Light" panose="020F0302020204030204" pitchFamily="34" charset="0"/>
                <a:ea typeface="Calibri Light" panose="020F0302020204030204" pitchFamily="34" charset="0"/>
              </a:rPr>
              <a:t>inmediato</a:t>
            </a:r>
            <a:r>
              <a:rPr lang="en-GB" sz="1800" b="0" noProof="0">
                <a:effectLst/>
                <a:latin typeface="Calibri Light" panose="020F0302020204030204" pitchFamily="34" charset="0"/>
                <a:ea typeface="Calibri Light" panose="020F0302020204030204" pitchFamily="34" charset="0"/>
              </a:rPr>
              <a:t> para </a:t>
            </a:r>
            <a:r>
              <a:rPr lang="en-GB" sz="1800" b="0" noProof="0" err="1">
                <a:effectLst/>
                <a:latin typeface="Calibri Light" panose="020F0302020204030204" pitchFamily="34" charset="0"/>
                <a:ea typeface="Calibri Light" panose="020F0302020204030204" pitchFamily="34" charset="0"/>
              </a:rPr>
              <a:t>condiciones</a:t>
            </a:r>
            <a:r>
              <a:rPr lang="en-GB" sz="1800" b="0" noProof="0">
                <a:effectLst/>
                <a:latin typeface="Calibri Light" panose="020F0302020204030204" pitchFamily="34" charset="0"/>
                <a:ea typeface="Calibri Light" panose="020F0302020204030204" pitchFamily="34" charset="0"/>
              </a:rPr>
              <a:t> de </a:t>
            </a:r>
            <a:r>
              <a:rPr lang="en-GB" sz="1800" b="0" noProof="0" err="1">
                <a:effectLst/>
                <a:latin typeface="Calibri Light" panose="020F0302020204030204" pitchFamily="34" charset="0"/>
                <a:ea typeface="Calibri Light" panose="020F0302020204030204" pitchFamily="34" charset="0"/>
              </a:rPr>
              <a:t>emergencia</a:t>
            </a:r>
            <a:r>
              <a:rPr lang="en-GB" sz="1800" b="0" noProof="0">
                <a:effectLst/>
                <a:latin typeface="Calibri Light" panose="020F0302020204030204" pitchFamily="34" charset="0"/>
                <a:ea typeface="Calibri Light" panose="020F0302020204030204" pitchFamily="34" charset="0"/>
              </a:rPr>
              <a:t> y para </a:t>
            </a:r>
            <a:r>
              <a:rPr lang="en-GB" sz="1800" b="0" noProof="0" err="1">
                <a:effectLst/>
                <a:latin typeface="Calibri Light" panose="020F0302020204030204" pitchFamily="34" charset="0"/>
                <a:ea typeface="Calibri Light" panose="020F0302020204030204" pitchFamily="34" charset="0"/>
              </a:rPr>
              <a:t>movilizar</a:t>
            </a:r>
            <a:r>
              <a:rPr lang="en-GB" sz="1800" b="0" noProof="0">
                <a:effectLst/>
                <a:latin typeface="Calibri Light" panose="020F0302020204030204" pitchFamily="34" charset="0"/>
                <a:ea typeface="Calibri Light" panose="020F0302020204030204" pitchFamily="34" charset="0"/>
              </a:rPr>
              <a:t> a </a:t>
            </a:r>
            <a:r>
              <a:rPr lang="en-GB" sz="1800" b="0" noProof="0" err="1">
                <a:effectLst/>
                <a:latin typeface="Calibri Light" panose="020F0302020204030204" pitchFamily="34" charset="0"/>
                <a:ea typeface="Calibri Light" panose="020F0302020204030204" pitchFamily="34" charset="0"/>
              </a:rPr>
              <a:t>los</a:t>
            </a:r>
            <a:r>
              <a:rPr lang="en-GB" sz="1800" b="0" noProof="0">
                <a:effectLst/>
                <a:latin typeface="Calibri Light" panose="020F0302020204030204" pitchFamily="34" charset="0"/>
                <a:ea typeface="Calibri Light" panose="020F0302020204030204" pitchFamily="34" charset="0"/>
              </a:rPr>
              <a:t> </a:t>
            </a:r>
            <a:r>
              <a:rPr lang="en-GB" sz="1800" b="0" noProof="0" err="1">
                <a:effectLst/>
                <a:latin typeface="Calibri Light" panose="020F0302020204030204" pitchFamily="34" charset="0"/>
                <a:ea typeface="Calibri Light" panose="020F0302020204030204" pitchFamily="34" charset="0"/>
              </a:rPr>
              <a:t>pacientes</a:t>
            </a:r>
            <a:r>
              <a:rPr lang="en-GB" sz="1800" b="0" noProof="0">
                <a:effectLst/>
                <a:latin typeface="Calibri Light" panose="020F0302020204030204" pitchFamily="34" charset="0"/>
                <a:ea typeface="Calibri Light" panose="020F0302020204030204" pitchFamily="34" charset="0"/>
              </a:rPr>
              <a:t> a </a:t>
            </a:r>
            <a:r>
              <a:rPr lang="en-GB" sz="1800" b="0" noProof="0" err="1">
                <a:effectLst/>
                <a:latin typeface="Calibri Light" panose="020F0302020204030204" pitchFamily="34" charset="0"/>
                <a:ea typeface="Calibri Light" panose="020F0302020204030204" pitchFamily="34" charset="0"/>
              </a:rPr>
              <a:t>otras</a:t>
            </a:r>
            <a:r>
              <a:rPr lang="en-GB" sz="1800" b="0" noProof="0">
                <a:effectLst/>
                <a:latin typeface="Calibri Light" panose="020F0302020204030204" pitchFamily="34" charset="0"/>
                <a:ea typeface="Calibri Light" panose="020F0302020204030204" pitchFamily="34" charset="0"/>
              </a:rPr>
              <a:t> partes del </a:t>
            </a:r>
            <a:r>
              <a:rPr lang="en-GB" sz="1800" b="0" noProof="0" err="1">
                <a:effectLst/>
                <a:latin typeface="Calibri Light" panose="020F0302020204030204" pitchFamily="34" charset="0"/>
                <a:ea typeface="Calibri Light" panose="020F0302020204030204" pitchFamily="34" charset="0"/>
              </a:rPr>
              <a:t>sistema</a:t>
            </a:r>
            <a:r>
              <a:rPr lang="en-GB" sz="1800" b="0" noProof="0">
                <a:effectLst/>
                <a:latin typeface="Calibri Light" panose="020F0302020204030204" pitchFamily="34" charset="0"/>
                <a:ea typeface="Calibri Light" panose="020F0302020204030204" pitchFamily="34" charset="0"/>
              </a:rPr>
              <a:t> de </a:t>
            </a:r>
            <a:r>
              <a:rPr lang="en-GB" sz="1800" b="0" noProof="0" err="1">
                <a:effectLst/>
                <a:latin typeface="Calibri Light" panose="020F0302020204030204" pitchFamily="34" charset="0"/>
                <a:ea typeface="Calibri Light" panose="020F0302020204030204" pitchFamily="34" charset="0"/>
              </a:rPr>
              <a:t>atención</a:t>
            </a:r>
            <a:r>
              <a:rPr lang="en-GB" sz="1800" b="0" noProof="0">
                <a:effectLst/>
                <a:latin typeface="Calibri Light" panose="020F0302020204030204" pitchFamily="34" charset="0"/>
                <a:ea typeface="Calibri Light" panose="020F0302020204030204" pitchFamily="34" charset="0"/>
              </a:rPr>
              <a:t> de </a:t>
            </a:r>
            <a:r>
              <a:rPr lang="en-GB" sz="1800" b="0" noProof="0" err="1">
                <a:effectLst/>
                <a:latin typeface="Calibri Light" panose="020F0302020204030204" pitchFamily="34" charset="0"/>
                <a:ea typeface="Calibri Light" panose="020F0302020204030204" pitchFamily="34" charset="0"/>
              </a:rPr>
              <a:t>emergencia</a:t>
            </a:r>
            <a:r>
              <a:rPr lang="en-GB" sz="1800" b="0" noProof="0">
                <a:effectLst/>
                <a:latin typeface="Calibri Light" panose="020F0302020204030204" pitchFamily="34" charset="0"/>
                <a:ea typeface="Calibri Light" panose="020F0302020204030204" pitchFamily="34" charset="0"/>
              </a:rPr>
              <a:t> para </a:t>
            </a:r>
            <a:r>
              <a:rPr lang="en-GB" sz="1800" b="0" noProof="0" err="1">
                <a:effectLst/>
                <a:latin typeface="Calibri Light" panose="020F0302020204030204" pitchFamily="34" charset="0"/>
                <a:ea typeface="Calibri Light" panose="020F0302020204030204" pitchFamily="34" charset="0"/>
              </a:rPr>
              <a:t>obtener</a:t>
            </a:r>
            <a:r>
              <a:rPr lang="en-GB" sz="1800" b="0" noProof="0">
                <a:effectLst/>
                <a:latin typeface="Calibri Light" panose="020F0302020204030204" pitchFamily="34" charset="0"/>
                <a:ea typeface="Calibri Light" panose="020F0302020204030204" pitchFamily="34" charset="0"/>
              </a:rPr>
              <a:t> un </a:t>
            </a:r>
            <a:r>
              <a:rPr lang="en-GB" sz="1800" b="0" noProof="0" err="1">
                <a:effectLst/>
                <a:latin typeface="Calibri Light" panose="020F0302020204030204" pitchFamily="34" charset="0"/>
                <a:ea typeface="Calibri Light" panose="020F0302020204030204" pitchFamily="34" charset="0"/>
              </a:rPr>
              <a:t>nivel</a:t>
            </a:r>
            <a:r>
              <a:rPr lang="en-GB" sz="1800" b="0" noProof="0">
                <a:effectLst/>
                <a:latin typeface="Calibri Light" panose="020F0302020204030204" pitchFamily="34" charset="0"/>
                <a:ea typeface="Calibri Light" panose="020F0302020204030204" pitchFamily="34" charset="0"/>
              </a:rPr>
              <a:t> </a:t>
            </a:r>
            <a:r>
              <a:rPr lang="en-GB" sz="1800" b="0" noProof="0" err="1">
                <a:effectLst/>
                <a:latin typeface="Calibri Light" panose="020F0302020204030204" pitchFamily="34" charset="0"/>
                <a:ea typeface="Calibri Light" panose="020F0302020204030204" pitchFamily="34" charset="0"/>
              </a:rPr>
              <a:t>más</a:t>
            </a:r>
            <a:r>
              <a:rPr lang="en-GB" sz="1800" b="0" noProof="0">
                <a:effectLst/>
                <a:latin typeface="Calibri Light" panose="020F0302020204030204" pitchFamily="34" charset="0"/>
                <a:ea typeface="Calibri Light" panose="020F0302020204030204" pitchFamily="34" charset="0"/>
              </a:rPr>
              <a:t> alto de </a:t>
            </a:r>
            <a:r>
              <a:rPr lang="en-GB" sz="1800" b="0" noProof="0" err="1">
                <a:effectLst/>
                <a:latin typeface="Calibri Light" panose="020F0302020204030204" pitchFamily="34" charset="0"/>
                <a:ea typeface="Calibri Light" panose="020F0302020204030204" pitchFamily="34" charset="0"/>
              </a:rPr>
              <a:t>atención</a:t>
            </a:r>
            <a:r>
              <a:rPr lang="en-GB" sz="1800" b="0" noProof="0">
                <a:effectLst/>
                <a:latin typeface="Calibri Light" panose="020F0302020204030204" pitchFamily="34" charset="0"/>
                <a:ea typeface="Calibri Light" panose="020F0302020204030204" pitchFamily="34" charset="0"/>
              </a:rPr>
              <a:t>.</a:t>
            </a:r>
            <a:endParaRPr/>
          </a:p>
        </p:txBody>
      </p:sp>
      <p:sp>
        <p:nvSpPr>
          <p:cNvPr id="158" name="Google Shape;15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noProof="0">
                <a:effectLst/>
                <a:latin typeface="Calibri Light" panose="020F0302020204030204" pitchFamily="34" charset="0"/>
                <a:ea typeface="Calibri Light" panose="020F0302020204030204" pitchFamily="34" charset="0"/>
              </a:rPr>
              <a:t>Si </a:t>
            </a:r>
            <a:r>
              <a:rPr lang="en-GB" sz="1200" noProof="0" err="1">
                <a:effectLst/>
                <a:latin typeface="Calibri Light" panose="020F0302020204030204" pitchFamily="34" charset="0"/>
                <a:ea typeface="Calibri Light" panose="020F0302020204030204" pitchFamily="34" charset="0"/>
              </a:rPr>
              <a:t>pensamos</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en</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los</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sistemas</a:t>
            </a:r>
            <a:r>
              <a:rPr lang="en-GB" sz="1200" noProof="0">
                <a:effectLst/>
                <a:latin typeface="Calibri Light" panose="020F0302020204030204" pitchFamily="34" charset="0"/>
                <a:ea typeface="Calibri Light" panose="020F0302020204030204" pitchFamily="34" charset="0"/>
              </a:rPr>
              <a:t> de </a:t>
            </a:r>
            <a:r>
              <a:rPr lang="en-GB" sz="1200" noProof="0" err="1">
                <a:effectLst/>
                <a:latin typeface="Calibri Light" panose="020F0302020204030204" pitchFamily="34" charset="0"/>
                <a:ea typeface="Calibri Light" panose="020F0302020204030204" pitchFamily="34" charset="0"/>
              </a:rPr>
              <a:t>atención</a:t>
            </a:r>
            <a:r>
              <a:rPr lang="en-GB" sz="1200" noProof="0">
                <a:effectLst/>
                <a:latin typeface="Calibri Light" panose="020F0302020204030204" pitchFamily="34" charset="0"/>
                <a:ea typeface="Calibri Light" panose="020F0302020204030204" pitchFamily="34" charset="0"/>
              </a:rPr>
              <a:t> de </a:t>
            </a:r>
            <a:r>
              <a:rPr lang="en-GB" sz="1200" noProof="0" err="1">
                <a:effectLst/>
                <a:latin typeface="Calibri Light" panose="020F0302020204030204" pitchFamily="34" charset="0"/>
                <a:ea typeface="Calibri Light" panose="020F0302020204030204" pitchFamily="34" charset="0"/>
              </a:rPr>
              <a:t>emergencia</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como</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una</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cadena</a:t>
            </a:r>
            <a:r>
              <a:rPr lang="en-GB" sz="1200" noProof="0">
                <a:effectLst/>
                <a:latin typeface="Calibri Light" panose="020F0302020204030204" pitchFamily="34" charset="0"/>
                <a:ea typeface="Calibri Light" panose="020F0302020204030204" pitchFamily="34" charset="0"/>
              </a:rPr>
              <a:t> que </a:t>
            </a:r>
            <a:r>
              <a:rPr lang="en-GB" sz="1200" noProof="0" err="1">
                <a:effectLst/>
                <a:latin typeface="Calibri Light" panose="020F0302020204030204" pitchFamily="34" charset="0"/>
                <a:ea typeface="Calibri Light" panose="020F0302020204030204" pitchFamily="34" charset="0"/>
              </a:rPr>
              <a:t>permite</a:t>
            </a:r>
            <a:r>
              <a:rPr lang="en-GB" sz="1200" noProof="0">
                <a:effectLst/>
                <a:latin typeface="Calibri Light" panose="020F0302020204030204" pitchFamily="34" charset="0"/>
                <a:ea typeface="Calibri Light" panose="020F0302020204030204" pitchFamily="34" charset="0"/>
              </a:rPr>
              <a:t> a las personas de </a:t>
            </a:r>
            <a:r>
              <a:rPr lang="en-GB" sz="1200" noProof="0" err="1">
                <a:effectLst/>
                <a:latin typeface="Calibri Light" panose="020F0302020204030204" pitchFamily="34" charset="0"/>
                <a:ea typeface="Calibri Light" panose="020F0302020204030204" pitchFamily="34" charset="0"/>
              </a:rPr>
              <a:t>nuestras</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comunidades</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sobrevivir</a:t>
            </a:r>
            <a:r>
              <a:rPr lang="en-GB" sz="1200" noProof="0">
                <a:effectLst/>
                <a:latin typeface="Calibri Light" panose="020F0302020204030204" pitchFamily="34" charset="0"/>
                <a:ea typeface="Calibri Light" panose="020F0302020204030204" pitchFamily="34" charset="0"/>
              </a:rPr>
              <a:t> a las </a:t>
            </a:r>
            <a:r>
              <a:rPr lang="en-GB" sz="1200" noProof="0" err="1">
                <a:effectLst/>
                <a:latin typeface="Calibri Light" panose="020F0302020204030204" pitchFamily="34" charset="0"/>
                <a:ea typeface="Calibri Light" panose="020F0302020204030204" pitchFamily="34" charset="0"/>
              </a:rPr>
              <a:t>condiciones</a:t>
            </a:r>
            <a:r>
              <a:rPr lang="en-GB" sz="1200" noProof="0">
                <a:effectLst/>
                <a:latin typeface="Calibri Light" panose="020F0302020204030204" pitchFamily="34" charset="0"/>
                <a:ea typeface="Calibri Light" panose="020F0302020204030204" pitchFamily="34" charset="0"/>
              </a:rPr>
              <a:t> de </a:t>
            </a:r>
            <a:r>
              <a:rPr lang="en-GB" sz="1200" noProof="0" err="1">
                <a:effectLst/>
                <a:latin typeface="Calibri Light" panose="020F0302020204030204" pitchFamily="34" charset="0"/>
                <a:ea typeface="Calibri Light" panose="020F0302020204030204" pitchFamily="34" charset="0"/>
              </a:rPr>
              <a:t>emergencia</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los</a:t>
            </a:r>
            <a:r>
              <a:rPr lang="en-GB" sz="1200" noProof="0">
                <a:effectLst/>
                <a:latin typeface="Calibri Light" panose="020F0302020204030204" pitchFamily="34" charset="0"/>
                <a:ea typeface="Calibri Light" panose="020F0302020204030204" pitchFamily="34" charset="0"/>
              </a:rPr>
              <a:t> CFAR </a:t>
            </a:r>
            <a:r>
              <a:rPr lang="en-GB" sz="1200" noProof="0" err="1">
                <a:effectLst/>
                <a:latin typeface="Calibri Light" panose="020F0302020204030204" pitchFamily="34" charset="0"/>
                <a:ea typeface="Calibri Light" panose="020F0302020204030204" pitchFamily="34" charset="0"/>
              </a:rPr>
              <a:t>pueden</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servir</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como</a:t>
            </a:r>
            <a:r>
              <a:rPr lang="en-GB" sz="1200" noProof="0">
                <a:effectLst/>
                <a:latin typeface="Calibri Light" panose="020F0302020204030204" pitchFamily="34" charset="0"/>
                <a:ea typeface="Calibri Light" panose="020F0302020204030204" pitchFamily="34" charset="0"/>
              </a:rPr>
              <a:t> uno de </a:t>
            </a:r>
            <a:r>
              <a:rPr lang="en-GB" sz="1200" noProof="0" err="1">
                <a:effectLst/>
                <a:latin typeface="Calibri Light" panose="020F0302020204030204" pitchFamily="34" charset="0"/>
                <a:ea typeface="Calibri Light" panose="020F0302020204030204" pitchFamily="34" charset="0"/>
              </a:rPr>
              <a:t>los</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primeros</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eslabones</a:t>
            </a:r>
            <a:r>
              <a:rPr lang="en-GB" sz="1200" noProof="0">
                <a:effectLst/>
                <a:latin typeface="Calibri Light" panose="020F0302020204030204" pitchFamily="34" charset="0"/>
                <a:ea typeface="Calibri Light" panose="020F0302020204030204" pitchFamily="34" charset="0"/>
              </a:rPr>
              <a:t> de </a:t>
            </a:r>
            <a:r>
              <a:rPr lang="en-GB" sz="1200" noProof="0" err="1">
                <a:effectLst/>
                <a:latin typeface="Calibri Light" panose="020F0302020204030204" pitchFamily="34" charset="0"/>
                <a:ea typeface="Calibri Light" panose="020F0302020204030204" pitchFamily="34" charset="0"/>
              </a:rPr>
              <a:t>esa</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cadena</a:t>
            </a:r>
            <a:r>
              <a:rPr lang="en-GB" sz="1200" noProof="0">
                <a:effectLst/>
                <a:latin typeface="Calibri Light" panose="020F0302020204030204" pitchFamily="34" charset="0"/>
                <a:ea typeface="Calibri Light" panose="020F0302020204030204" pitchFamily="34" charset="0"/>
              </a:rPr>
              <a:t> de </a:t>
            </a:r>
            <a:r>
              <a:rPr lang="en-GB" sz="1200" noProof="0" err="1">
                <a:effectLst/>
                <a:latin typeface="Calibri Light" panose="020F0302020204030204" pitchFamily="34" charset="0"/>
                <a:ea typeface="Calibri Light" panose="020F0302020204030204" pitchFamily="34" charset="0"/>
              </a:rPr>
              <a:t>supervivencia</a:t>
            </a:r>
            <a:r>
              <a:rPr lang="en-GB" sz="1200" noProof="0">
                <a:effectLst/>
                <a:latin typeface="Calibri Light" panose="020F0302020204030204" pitchFamily="34" charset="0"/>
                <a:ea typeface="Calibri Light" panose="020F0302020204030204" pitchFamily="34" charset="0"/>
              </a:rPr>
              <a:t>.</a:t>
            </a:r>
            <a:endParaRPr lang="en-GB" noProof="0"/>
          </a:p>
        </p:txBody>
      </p:sp>
      <p:sp>
        <p:nvSpPr>
          <p:cNvPr id="164" name="Google Shape;16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BF1C56A1-084E-D7A7-359C-E957C134B26F}"/>
            </a:ext>
          </a:extLst>
        </p:cNvPr>
        <p:cNvGrpSpPr/>
        <p:nvPr/>
      </p:nvGrpSpPr>
      <p:grpSpPr>
        <a:xfrm>
          <a:off x="0" y="0"/>
          <a:ext cx="0" cy="0"/>
          <a:chOff x="0" y="0"/>
          <a:chExt cx="0" cy="0"/>
        </a:xfrm>
      </p:grpSpPr>
      <p:sp>
        <p:nvSpPr>
          <p:cNvPr id="170" name="Google Shape;170;p15:notes">
            <a:extLst>
              <a:ext uri="{FF2B5EF4-FFF2-40B4-BE49-F238E27FC236}">
                <a16:creationId xmlns:a16="http://schemas.microsoft.com/office/drawing/2014/main" id="{54F295C9-A85C-E113-2C80-05B7EDD3ED3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noProof="0">
                <a:effectLst/>
                <a:latin typeface="Calibri Light" panose="020F0302020204030204" pitchFamily="34" charset="0"/>
                <a:ea typeface="Calibri Light" panose="020F0302020204030204" pitchFamily="34" charset="0"/>
              </a:rPr>
              <a:t>Sin embargo, </a:t>
            </a:r>
            <a:r>
              <a:rPr lang="en-GB" sz="1200" noProof="0" err="1">
                <a:effectLst/>
                <a:latin typeface="Calibri Light" panose="020F0302020204030204" pitchFamily="34" charset="0"/>
                <a:ea typeface="Calibri Light" panose="020F0302020204030204" pitchFamily="34" charset="0"/>
              </a:rPr>
              <a:t>deben</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estar</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conectados</a:t>
            </a:r>
            <a:r>
              <a:rPr lang="en-GB" sz="1200" noProof="0">
                <a:effectLst/>
                <a:latin typeface="Calibri Light" panose="020F0302020204030204" pitchFamily="34" charset="0"/>
                <a:ea typeface="Calibri Light" panose="020F0302020204030204" pitchFamily="34" charset="0"/>
              </a:rPr>
              <a:t> tanto con </a:t>
            </a:r>
            <a:r>
              <a:rPr lang="en-GB" sz="1200" noProof="0" err="1">
                <a:effectLst/>
                <a:latin typeface="Calibri Light" panose="020F0302020204030204" pitchFamily="34" charset="0"/>
                <a:ea typeface="Calibri Light" panose="020F0302020204030204" pitchFamily="34" charset="0"/>
              </a:rPr>
              <a:t>su</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comunidad</a:t>
            </a:r>
            <a:r>
              <a:rPr lang="en-GB" sz="1200" noProof="0">
                <a:effectLst/>
                <a:latin typeface="Calibri Light" panose="020F0302020204030204" pitchFamily="34" charset="0"/>
                <a:ea typeface="Calibri Light" panose="020F0302020204030204" pitchFamily="34" charset="0"/>
              </a:rPr>
              <a:t>, para que las personas </a:t>
            </a:r>
            <a:r>
              <a:rPr lang="en-GB" sz="1200" noProof="0" err="1">
                <a:effectLst/>
                <a:latin typeface="Calibri Light" panose="020F0302020204030204" pitchFamily="34" charset="0"/>
                <a:ea typeface="Calibri Light" panose="020F0302020204030204" pitchFamily="34" charset="0"/>
              </a:rPr>
              <a:t>los</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llamen</a:t>
            </a:r>
            <a:r>
              <a:rPr lang="en-GB" sz="1200" noProof="0">
                <a:effectLst/>
                <a:latin typeface="Calibri Light" panose="020F0302020204030204" pitchFamily="34" charset="0"/>
                <a:ea typeface="Calibri Light" panose="020F0302020204030204" pitchFamily="34" charset="0"/>
              </a:rPr>
              <a:t> y </a:t>
            </a:r>
            <a:r>
              <a:rPr lang="en-GB" sz="1200" noProof="0" err="1">
                <a:effectLst/>
                <a:latin typeface="Calibri Light" panose="020F0302020204030204" pitchFamily="34" charset="0"/>
                <a:ea typeface="Calibri Light" panose="020F0302020204030204" pitchFamily="34" charset="0"/>
              </a:rPr>
              <a:t>confíen</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en</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ellos</a:t>
            </a:r>
            <a:r>
              <a:rPr lang="en-GB" sz="1200" noProof="0">
                <a:effectLst/>
                <a:latin typeface="Calibri Light" panose="020F0302020204030204" pitchFamily="34" charset="0"/>
                <a:ea typeface="Calibri Light" panose="020F0302020204030204" pitchFamily="34" charset="0"/>
              </a:rPr>
              <a:t> para </a:t>
            </a:r>
            <a:r>
              <a:rPr lang="en-GB" sz="1200" noProof="0" err="1">
                <a:effectLst/>
                <a:latin typeface="Calibri Light" panose="020F0302020204030204" pitchFamily="34" charset="0"/>
                <a:ea typeface="Calibri Light" panose="020F0302020204030204" pitchFamily="34" charset="0"/>
              </a:rPr>
              <a:t>brindar</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primeros</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auxilios</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como</a:t>
            </a:r>
            <a:r>
              <a:rPr lang="en-GB" sz="1200" noProof="0">
                <a:effectLst/>
                <a:latin typeface="Calibri Light" panose="020F0302020204030204" pitchFamily="34" charset="0"/>
                <a:ea typeface="Calibri Light" panose="020F0302020204030204" pitchFamily="34" charset="0"/>
              </a:rPr>
              <a:t> con </a:t>
            </a:r>
            <a:r>
              <a:rPr lang="en-GB" sz="1200" noProof="0" err="1">
                <a:effectLst/>
                <a:latin typeface="Calibri Light" panose="020F0302020204030204" pitchFamily="34" charset="0"/>
                <a:ea typeface="Calibri Light" panose="020F0302020204030204" pitchFamily="34" charset="0"/>
              </a:rPr>
              <a:t>otros</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trabajadores</a:t>
            </a:r>
            <a:r>
              <a:rPr lang="en-GB" sz="1200" noProof="0">
                <a:effectLst/>
                <a:latin typeface="Calibri Light" panose="020F0302020204030204" pitchFamily="34" charset="0"/>
                <a:ea typeface="Calibri Light" panose="020F0302020204030204" pitchFamily="34" charset="0"/>
              </a:rPr>
              <a:t> de la </a:t>
            </a:r>
            <a:r>
              <a:rPr lang="en-GB" sz="1200" noProof="0" err="1">
                <a:effectLst/>
                <a:latin typeface="Calibri Light" panose="020F0302020204030204" pitchFamily="34" charset="0"/>
                <a:ea typeface="Calibri Light" panose="020F0302020204030204" pitchFamily="34" charset="0"/>
              </a:rPr>
              <a:t>salud</a:t>
            </a:r>
            <a:r>
              <a:rPr lang="en-GB" sz="1200" noProof="0">
                <a:effectLst/>
                <a:latin typeface="Calibri Light" panose="020F0302020204030204" pitchFamily="34" charset="0"/>
                <a:ea typeface="Calibri Light" panose="020F0302020204030204" pitchFamily="34" charset="0"/>
              </a:rPr>
              <a:t> con </a:t>
            </a:r>
            <a:r>
              <a:rPr lang="en-GB" sz="1200" noProof="0" err="1">
                <a:effectLst/>
                <a:latin typeface="Calibri Light" panose="020F0302020204030204" pitchFamily="34" charset="0"/>
                <a:ea typeface="Calibri Light" panose="020F0302020204030204" pitchFamily="34" charset="0"/>
              </a:rPr>
              <a:t>capacitación</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avanzada</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en</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atención</a:t>
            </a:r>
            <a:r>
              <a:rPr lang="en-GB" sz="1200" noProof="0">
                <a:effectLst/>
                <a:latin typeface="Calibri Light" panose="020F0302020204030204" pitchFamily="34" charset="0"/>
                <a:ea typeface="Calibri Light" panose="020F0302020204030204" pitchFamily="34" charset="0"/>
              </a:rPr>
              <a:t> de </a:t>
            </a:r>
            <a:r>
              <a:rPr lang="en-GB" sz="1200" noProof="0" err="1">
                <a:effectLst/>
                <a:latin typeface="Calibri Light" panose="020F0302020204030204" pitchFamily="34" charset="0"/>
                <a:ea typeface="Calibri Light" panose="020F0302020204030204" pitchFamily="34" charset="0"/>
              </a:rPr>
              <a:t>emergencias</a:t>
            </a:r>
            <a:r>
              <a:rPr lang="en-GB" sz="1200" noProof="0">
                <a:effectLst/>
                <a:latin typeface="Calibri Light" panose="020F0302020204030204" pitchFamily="34" charset="0"/>
                <a:ea typeface="Calibri Light" panose="020F0302020204030204" pitchFamily="34" charset="0"/>
              </a:rPr>
              <a:t>, para que </a:t>
            </a:r>
            <a:r>
              <a:rPr lang="en-GB" sz="1200" noProof="0" err="1">
                <a:effectLst/>
                <a:latin typeface="Calibri Light" panose="020F0302020204030204" pitchFamily="34" charset="0"/>
                <a:ea typeface="Calibri Light" panose="020F0302020204030204" pitchFamily="34" charset="0"/>
              </a:rPr>
              <a:t>puedan</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brindar</a:t>
            </a:r>
            <a:r>
              <a:rPr lang="en-GB" sz="1200" noProof="0">
                <a:effectLst/>
                <a:latin typeface="Calibri Light" panose="020F0302020204030204" pitchFamily="34" charset="0"/>
                <a:ea typeface="Calibri Light" panose="020F0302020204030204" pitchFamily="34" charset="0"/>
              </a:rPr>
              <a:t> un </a:t>
            </a:r>
            <a:r>
              <a:rPr lang="en-GB" sz="1200" noProof="0" err="1">
                <a:effectLst/>
                <a:latin typeface="Calibri Light" panose="020F0302020204030204" pitchFamily="34" charset="0"/>
                <a:ea typeface="Calibri Light" panose="020F0302020204030204" pitchFamily="34" charset="0"/>
              </a:rPr>
              <a:t>traspaso</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seguro</a:t>
            </a:r>
            <a:r>
              <a:rPr lang="en-GB" sz="1200" noProof="0">
                <a:effectLst/>
                <a:latin typeface="Calibri Light" panose="020F0302020204030204" pitchFamily="34" charset="0"/>
                <a:ea typeface="Calibri Light" panose="020F0302020204030204" pitchFamily="34" charset="0"/>
              </a:rPr>
              <a:t> a un </a:t>
            </a:r>
            <a:r>
              <a:rPr lang="en-GB" sz="1200" noProof="0" err="1">
                <a:effectLst/>
                <a:latin typeface="Calibri Light" panose="020F0302020204030204" pitchFamily="34" charset="0"/>
                <a:ea typeface="Calibri Light" panose="020F0302020204030204" pitchFamily="34" charset="0"/>
              </a:rPr>
              <a:t>centro</a:t>
            </a:r>
            <a:r>
              <a:rPr lang="en-GB" sz="1200" noProof="0">
                <a:effectLst/>
                <a:latin typeface="Calibri Light" panose="020F0302020204030204" pitchFamily="34" charset="0"/>
                <a:ea typeface="Calibri Light" panose="020F0302020204030204" pitchFamily="34" charset="0"/>
              </a:rPr>
              <a:t> </a:t>
            </a:r>
            <a:r>
              <a:rPr lang="en-GB" sz="1200" noProof="0" err="1">
                <a:effectLst/>
                <a:latin typeface="Calibri Light" panose="020F0302020204030204" pitchFamily="34" charset="0"/>
                <a:ea typeface="Calibri Light" panose="020F0302020204030204" pitchFamily="34" charset="0"/>
              </a:rPr>
              <a:t>capaz</a:t>
            </a:r>
            <a:r>
              <a:rPr lang="en-GB" sz="1200" noProof="0">
                <a:effectLst/>
                <a:latin typeface="Calibri Light" panose="020F0302020204030204" pitchFamily="34" charset="0"/>
                <a:ea typeface="Calibri Light" panose="020F0302020204030204" pitchFamily="34" charset="0"/>
              </a:rPr>
              <a:t> de </a:t>
            </a:r>
            <a:r>
              <a:rPr lang="en-GB" sz="1200" noProof="0" err="1">
                <a:effectLst/>
                <a:latin typeface="Calibri Light" panose="020F0302020204030204" pitchFamily="34" charset="0"/>
                <a:ea typeface="Calibri Light" panose="020F0302020204030204" pitchFamily="34" charset="0"/>
              </a:rPr>
              <a:t>tratar</a:t>
            </a:r>
            <a:r>
              <a:rPr lang="en-GB" sz="1200" noProof="0">
                <a:effectLst/>
                <a:latin typeface="Calibri Light" panose="020F0302020204030204" pitchFamily="34" charset="0"/>
                <a:ea typeface="Calibri Light" panose="020F0302020204030204" pitchFamily="34" charset="0"/>
              </a:rPr>
              <a:t> al </a:t>
            </a:r>
            <a:r>
              <a:rPr lang="en-GB" sz="1200" noProof="0" err="1">
                <a:effectLst/>
                <a:latin typeface="Calibri Light" panose="020F0302020204030204" pitchFamily="34" charset="0"/>
                <a:ea typeface="Calibri Light" panose="020F0302020204030204" pitchFamily="34" charset="0"/>
              </a:rPr>
              <a:t>paciente</a:t>
            </a:r>
            <a:r>
              <a:rPr lang="en-GB" sz="1200" noProof="0">
                <a:effectLst/>
                <a:latin typeface="Calibri Light" panose="020F0302020204030204" pitchFamily="34" charset="0"/>
                <a:ea typeface="Calibri Light" panose="020F0302020204030204" pitchFamily="34" charset="0"/>
              </a:rPr>
              <a:t>. 
</a:t>
            </a:r>
            <a:endParaRPr/>
          </a:p>
        </p:txBody>
      </p:sp>
      <p:sp>
        <p:nvSpPr>
          <p:cNvPr id="171" name="Google Shape;171;p15:notes">
            <a:extLst>
              <a:ext uri="{FF2B5EF4-FFF2-40B4-BE49-F238E27FC236}">
                <a16:creationId xmlns:a16="http://schemas.microsoft.com/office/drawing/2014/main" id="{1D76DFD3-0982-FB13-AEED-4762E31289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2900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noProof="0"/>
              <a:t>¿</a:t>
            </a:r>
            <a:r>
              <a:rPr lang="en-GB" noProof="0" err="1"/>
              <a:t>Qué</a:t>
            </a:r>
            <a:r>
              <a:rPr lang="en-GB" noProof="0"/>
              <a:t> es </a:t>
            </a:r>
            <a:r>
              <a:rPr lang="en-GB" noProof="0" err="1"/>
              <a:t>el</a:t>
            </a:r>
            <a:r>
              <a:rPr lang="en-GB" noProof="0"/>
              <a:t> </a:t>
            </a:r>
            <a:r>
              <a:rPr lang="en-GB" noProof="0" err="1"/>
              <a:t>cuidado</a:t>
            </a:r>
            <a:r>
              <a:rPr lang="en-GB" noProof="0"/>
              <a:t> </a:t>
            </a:r>
            <a:r>
              <a:rPr lang="en-GB" noProof="0" err="1"/>
              <a:t>ético</a:t>
            </a:r>
            <a:r>
              <a:rPr lang="en-GB" noProof="0"/>
              <a:t>? </a:t>
            </a:r>
            <a:r>
              <a:rPr lang="en-GB" noProof="0" err="1"/>
              <a:t>Esto</a:t>
            </a:r>
            <a:r>
              <a:rPr lang="en-GB" noProof="0"/>
              <a:t> es la base de </a:t>
            </a:r>
            <a:r>
              <a:rPr lang="en-GB" noProof="0" err="1"/>
              <a:t>todo</a:t>
            </a:r>
            <a:r>
              <a:rPr lang="en-GB" noProof="0"/>
              <a:t> lo que </a:t>
            </a:r>
            <a:r>
              <a:rPr lang="en-GB" noProof="0" err="1"/>
              <a:t>hacemos</a:t>
            </a:r>
            <a:r>
              <a:rPr lang="en-GB" noProof="0"/>
              <a:t> para ser </a:t>
            </a:r>
            <a:r>
              <a:rPr lang="en-GB" noProof="0" err="1"/>
              <a:t>coherentes</a:t>
            </a:r>
            <a:r>
              <a:rPr lang="en-GB" noProof="0"/>
              <a:t> con lo que la </a:t>
            </a:r>
            <a:r>
              <a:rPr lang="en-GB" noProof="0" err="1"/>
              <a:t>sociedad</a:t>
            </a:r>
            <a:r>
              <a:rPr lang="en-GB" noProof="0"/>
              <a:t> y las personas </a:t>
            </a:r>
            <a:r>
              <a:rPr lang="en-GB" noProof="0" err="1"/>
              <a:t>suelen</a:t>
            </a:r>
            <a:r>
              <a:rPr lang="en-GB" noProof="0"/>
              <a:t> </a:t>
            </a:r>
            <a:r>
              <a:rPr lang="en-GB" noProof="0" err="1"/>
              <a:t>creer</a:t>
            </a:r>
            <a:r>
              <a:rPr lang="en-GB" noProof="0"/>
              <a:t> que son buenos </a:t>
            </a:r>
            <a:r>
              <a:rPr lang="en-GB" noProof="0" err="1"/>
              <a:t>valores</a:t>
            </a:r>
            <a:r>
              <a:rPr lang="en-GB" noProof="0"/>
              <a:t>. 
</a:t>
            </a:r>
            <a:r>
              <a:rPr lang="en-GB" noProof="0" err="1"/>
              <a:t>Estas</a:t>
            </a:r>
            <a:r>
              <a:rPr lang="en-GB" noProof="0"/>
              <a:t> </a:t>
            </a:r>
            <a:r>
              <a:rPr lang="en-GB" noProof="0" err="1"/>
              <a:t>acciones</a:t>
            </a:r>
            <a:r>
              <a:rPr lang="en-GB" noProof="0"/>
              <a:t> </a:t>
            </a:r>
            <a:r>
              <a:rPr lang="en-GB" noProof="0" err="1"/>
              <a:t>respetan</a:t>
            </a:r>
            <a:r>
              <a:rPr lang="en-GB" noProof="0"/>
              <a:t> </a:t>
            </a:r>
            <a:r>
              <a:rPr lang="en-GB" noProof="0" err="1"/>
              <a:t>principios</a:t>
            </a:r>
            <a:r>
              <a:rPr lang="en-GB" noProof="0"/>
              <a:t> morales </a:t>
            </a:r>
            <a:r>
              <a:rPr lang="en-GB" noProof="0" err="1"/>
              <a:t>como</a:t>
            </a:r>
            <a:r>
              <a:rPr lang="en-GB" noProof="0"/>
              <a:t> la </a:t>
            </a:r>
            <a:r>
              <a:rPr lang="en-GB" noProof="0" err="1"/>
              <a:t>justicia</a:t>
            </a:r>
            <a:r>
              <a:rPr lang="en-GB" noProof="0"/>
              <a:t>, la </a:t>
            </a:r>
            <a:r>
              <a:rPr lang="en-GB" noProof="0" err="1"/>
              <a:t>igualdad</a:t>
            </a:r>
            <a:r>
              <a:rPr lang="en-GB" noProof="0"/>
              <a:t>, la </a:t>
            </a:r>
            <a:r>
              <a:rPr lang="en-GB" noProof="0" err="1"/>
              <a:t>dignidad</a:t>
            </a:r>
            <a:r>
              <a:rPr lang="en-GB" noProof="0"/>
              <a:t>, la </a:t>
            </a:r>
            <a:r>
              <a:rPr lang="en-GB" noProof="0" err="1"/>
              <a:t>diversidad</a:t>
            </a:r>
            <a:r>
              <a:rPr lang="en-GB" noProof="0"/>
              <a:t> y </a:t>
            </a:r>
            <a:r>
              <a:rPr lang="en-GB" noProof="0" err="1"/>
              <a:t>los</a:t>
            </a:r>
            <a:r>
              <a:rPr lang="en-GB" noProof="0"/>
              <a:t> </a:t>
            </a:r>
            <a:r>
              <a:rPr lang="en-GB" noProof="0" err="1"/>
              <a:t>derechos</a:t>
            </a:r>
            <a:r>
              <a:rPr lang="en-GB" noProof="0"/>
              <a:t> </a:t>
            </a:r>
            <a:r>
              <a:rPr lang="en-GB" noProof="0" err="1"/>
              <a:t>individuales</a:t>
            </a:r>
            <a:r>
              <a:rPr lang="en-GB" noProof="0"/>
              <a:t>.</a:t>
            </a:r>
          </a:p>
        </p:txBody>
      </p:sp>
      <p:sp>
        <p:nvSpPr>
          <p:cNvPr id="190" name="Google Shape;19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rtl="0" fontAlgn="base"/>
            <a:r>
              <a:rPr lang="en-GB" b="0" i="0" u="none" strike="noStrike">
                <a:solidFill>
                  <a:srgbClr val="000000"/>
                </a:solidFill>
                <a:effectLst/>
                <a:latin typeface="Atkinson Hyperlegible" pitchFamily="2" charset="77"/>
              </a:rPr>
              <a:t>Al final de </a:t>
            </a:r>
            <a:r>
              <a:rPr lang="en-GB" b="0" i="0" u="none" strike="noStrike" err="1">
                <a:solidFill>
                  <a:srgbClr val="000000"/>
                </a:solidFill>
                <a:effectLst/>
                <a:latin typeface="Atkinson Hyperlegible" pitchFamily="2" charset="77"/>
              </a:rPr>
              <a:t>este</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curso</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los</a:t>
            </a:r>
            <a:r>
              <a:rPr lang="en-GB" b="0" i="0" u="none" strike="noStrike">
                <a:solidFill>
                  <a:srgbClr val="000000"/>
                </a:solidFill>
                <a:effectLst/>
                <a:latin typeface="Atkinson Hyperlegible" pitchFamily="2" charset="77"/>
              </a:rPr>
              <a:t> CFAR </a:t>
            </a:r>
            <a:r>
              <a:rPr lang="en-GB" b="0" i="0" u="none" strike="noStrike" err="1">
                <a:solidFill>
                  <a:srgbClr val="000000"/>
                </a:solidFill>
                <a:effectLst/>
                <a:latin typeface="Atkinson Hyperlegible" pitchFamily="2" charset="77"/>
              </a:rPr>
              <a:t>habrán</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aprendido</a:t>
            </a:r>
            <a:r>
              <a:rPr lang="en-GB" b="0" i="0" u="none" strike="noStrike">
                <a:solidFill>
                  <a:srgbClr val="000000"/>
                </a:solidFill>
                <a:effectLst/>
                <a:latin typeface="Atkinson Hyperlegible" pitchFamily="2" charset="77"/>
              </a:rPr>
              <a:t> o </a:t>
            </a:r>
            <a:r>
              <a:rPr lang="en-GB" b="0" i="0" u="none" strike="noStrike" err="1">
                <a:solidFill>
                  <a:srgbClr val="000000"/>
                </a:solidFill>
                <a:effectLst/>
                <a:latin typeface="Atkinson Hyperlegible" pitchFamily="2" charset="77"/>
              </a:rPr>
              <a:t>revisado</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cómo</a:t>
            </a:r>
            <a:r>
              <a:rPr lang="en-GB" b="0" i="0" u="none" strike="noStrike">
                <a:solidFill>
                  <a:srgbClr val="000000"/>
                </a:solidFill>
                <a:effectLst/>
                <a:latin typeface="Atkinson Hyperlegible" pitchFamily="2" charset="77"/>
              </a:rPr>
              <a:t>:</a:t>
            </a:r>
          </a:p>
          <a:p>
            <a:pPr algn="l" rtl="0" fontAlgn="base">
              <a:buFont typeface="Arial" panose="020B0604020202020204" pitchFamily="34" charset="0"/>
              <a:buChar char="•"/>
            </a:pPr>
            <a:r>
              <a:rPr lang="en-GB" b="0" i="0" u="none" strike="noStrike" err="1">
                <a:solidFill>
                  <a:srgbClr val="000000"/>
                </a:solidFill>
                <a:effectLst/>
                <a:latin typeface="Atkinson Hyperlegible" pitchFamily="2" charset="77"/>
              </a:rPr>
              <a:t>Brindar</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atención</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ética</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Mantener</a:t>
            </a:r>
            <a:r>
              <a:rPr lang="en-GB" b="0" i="0" u="none" strike="noStrike">
                <a:solidFill>
                  <a:srgbClr val="000000"/>
                </a:solidFill>
                <a:effectLst/>
                <a:latin typeface="Atkinson Hyperlegible" pitchFamily="2" charset="77"/>
              </a:rPr>
              <a:t> la </a:t>
            </a:r>
            <a:r>
              <a:rPr lang="en-GB" b="0" i="0" u="none" strike="noStrike" err="1">
                <a:solidFill>
                  <a:srgbClr val="000000"/>
                </a:solidFill>
                <a:effectLst/>
                <a:latin typeface="Atkinson Hyperlegible" pitchFamily="2" charset="77"/>
              </a:rPr>
              <a:t>seguridad</a:t>
            </a:r>
            <a:r>
              <a:rPr lang="en-GB" b="0" i="0" u="none" strike="noStrike">
                <a:solidFill>
                  <a:srgbClr val="000000"/>
                </a:solidFill>
                <a:effectLst/>
                <a:latin typeface="Atkinson Hyperlegible" pitchFamily="2" charset="77"/>
              </a:rPr>
              <a:t> de la </a:t>
            </a:r>
            <a:r>
              <a:rPr lang="en-GB" b="0" i="0" u="none" strike="noStrike" err="1">
                <a:solidFill>
                  <a:srgbClr val="000000"/>
                </a:solidFill>
                <a:effectLst/>
                <a:latin typeface="Atkinson Hyperlegible" pitchFamily="2" charset="77"/>
              </a:rPr>
              <a:t>escena</a:t>
            </a:r>
            <a:r>
              <a:rPr lang="en-GB" b="0" i="0" u="none" strike="noStrike">
                <a:solidFill>
                  <a:srgbClr val="000000"/>
                </a:solidFill>
                <a:effectLst/>
                <a:latin typeface="Atkinson Hyperlegible" pitchFamily="2" charset="77"/>
              </a:rPr>
              <a:t>, personal y del </a:t>
            </a:r>
            <a:r>
              <a:rPr lang="en-GB" b="0" i="0" u="none" strike="noStrike" err="1">
                <a:solidFill>
                  <a:srgbClr val="000000"/>
                </a:solidFill>
                <a:effectLst/>
                <a:latin typeface="Atkinson Hyperlegible" pitchFamily="2" charset="77"/>
              </a:rPr>
              <a:t>paciente</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Reconocer</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condiciones</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traumáticas</a:t>
            </a:r>
            <a:r>
              <a:rPr lang="en-GB" b="0" i="0" u="none" strike="noStrike">
                <a:solidFill>
                  <a:srgbClr val="000000"/>
                </a:solidFill>
                <a:effectLst/>
                <a:latin typeface="Atkinson Hyperlegible" pitchFamily="2" charset="77"/>
              </a:rPr>
              <a:t> y de </a:t>
            </a:r>
            <a:r>
              <a:rPr lang="en-GB" b="0" i="0" u="none" strike="noStrike" err="1">
                <a:solidFill>
                  <a:srgbClr val="000000"/>
                </a:solidFill>
                <a:effectLst/>
                <a:latin typeface="Atkinson Hyperlegible" pitchFamily="2" charset="77"/>
              </a:rPr>
              <a:t>emergencia</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médica</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Aplicar</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una</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sistemática</a:t>
            </a:r>
            <a:r>
              <a:rPr lang="en-GB" b="0" i="0" u="none" strike="noStrike">
                <a:solidFill>
                  <a:srgbClr val="000000"/>
                </a:solidFill>
                <a:effectLst/>
                <a:latin typeface="Atkinson Hyperlegible" pitchFamily="2" charset="77"/>
              </a:rPr>
              <a:t> al </a:t>
            </a:r>
            <a:r>
              <a:rPr lang="en-GB" b="0" i="0" u="none" strike="noStrike" err="1">
                <a:solidFill>
                  <a:srgbClr val="000000"/>
                </a:solidFill>
                <a:effectLst/>
                <a:latin typeface="Atkinson Hyperlegible" pitchFamily="2" charset="77"/>
              </a:rPr>
              <a:t>tratamiento</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inicial</a:t>
            </a:r>
            <a:r>
              <a:rPr lang="en-GB" b="0" i="0" u="none" strike="noStrike">
                <a:solidFill>
                  <a:srgbClr val="000000"/>
                </a:solidFill>
                <a:effectLst/>
                <a:latin typeface="Atkinson Hyperlegible" pitchFamily="2" charset="77"/>
              </a:rPr>
              <a:t> para </a:t>
            </a:r>
            <a:r>
              <a:rPr lang="en-GB" b="0" i="0" u="none" strike="noStrike" err="1">
                <a:solidFill>
                  <a:srgbClr val="000000"/>
                </a:solidFill>
                <a:effectLst/>
                <a:latin typeface="Atkinson Hyperlegible" pitchFamily="2" charset="77"/>
              </a:rPr>
              <a:t>condiciones</a:t>
            </a:r>
            <a:r>
              <a:rPr lang="en-GB" b="0" i="0" u="none" strike="noStrike">
                <a:solidFill>
                  <a:srgbClr val="000000"/>
                </a:solidFill>
                <a:effectLst/>
                <a:latin typeface="Atkinson Hyperlegible" pitchFamily="2" charset="77"/>
              </a:rPr>
              <a:t> de </a:t>
            </a:r>
            <a:r>
              <a:rPr lang="en-GB" b="0" i="0" u="none" strike="noStrike" err="1">
                <a:solidFill>
                  <a:srgbClr val="000000"/>
                </a:solidFill>
                <a:effectLst/>
                <a:latin typeface="Atkinson Hyperlegible" pitchFamily="2" charset="77"/>
              </a:rPr>
              <a:t>emergencia</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Reconocer</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cuándo</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los</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pacientes</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requieren</a:t>
            </a:r>
            <a:r>
              <a:rPr lang="en-GB" b="0" i="0" u="none" strike="noStrike">
                <a:solidFill>
                  <a:srgbClr val="000000"/>
                </a:solidFill>
                <a:effectLst/>
                <a:latin typeface="Atkinson Hyperlegible" pitchFamily="2" charset="77"/>
              </a:rPr>
              <a:t> un mayor </a:t>
            </a:r>
            <a:r>
              <a:rPr lang="en-GB" b="0" i="0" u="none" strike="noStrike" err="1">
                <a:solidFill>
                  <a:srgbClr val="000000"/>
                </a:solidFill>
                <a:effectLst/>
                <a:latin typeface="Atkinson Hyperlegible" pitchFamily="2" charset="77"/>
              </a:rPr>
              <a:t>nivel</a:t>
            </a:r>
            <a:r>
              <a:rPr lang="en-GB" b="0" i="0" u="none" strike="noStrike">
                <a:solidFill>
                  <a:srgbClr val="000000"/>
                </a:solidFill>
                <a:effectLst/>
                <a:latin typeface="Atkinson Hyperlegible" pitchFamily="2" charset="77"/>
              </a:rPr>
              <a:t> de </a:t>
            </a:r>
            <a:r>
              <a:rPr lang="en-GB" b="0" i="0" u="none" strike="noStrike" err="1">
                <a:solidFill>
                  <a:srgbClr val="000000"/>
                </a:solidFill>
                <a:effectLst/>
                <a:latin typeface="Atkinson Hyperlegible" pitchFamily="2" charset="77"/>
              </a:rPr>
              <a:t>atención</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Transporte</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seguro</a:t>
            </a:r>
            <a:r>
              <a:rPr lang="en-GB" b="0" i="0" u="none" strike="noStrike">
                <a:solidFill>
                  <a:srgbClr val="000000"/>
                </a:solidFill>
                <a:effectLst/>
                <a:latin typeface="Atkinson Hyperlegible" pitchFamily="2" charset="77"/>
              </a:rPr>
              <a:t> de </a:t>
            </a:r>
            <a:r>
              <a:rPr lang="en-GB" b="0" i="0" u="none" strike="noStrike" err="1">
                <a:solidFill>
                  <a:srgbClr val="000000"/>
                </a:solidFill>
                <a:effectLst/>
                <a:latin typeface="Atkinson Hyperlegible" pitchFamily="2" charset="77"/>
              </a:rPr>
              <a:t>pacientes</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Entregar</a:t>
            </a:r>
            <a:r>
              <a:rPr lang="en-GB" b="0" i="0" u="none" strike="noStrike">
                <a:solidFill>
                  <a:srgbClr val="000000"/>
                </a:solidFill>
                <a:effectLst/>
                <a:latin typeface="Atkinson Hyperlegible" pitchFamily="2" charset="77"/>
              </a:rPr>
              <a:t> a un </a:t>
            </a:r>
            <a:r>
              <a:rPr lang="en-GB" b="0" i="0" u="none" strike="noStrike" err="1">
                <a:solidFill>
                  <a:srgbClr val="000000"/>
                </a:solidFill>
                <a:effectLst/>
                <a:latin typeface="Atkinson Hyperlegible" pitchFamily="2" charset="77"/>
              </a:rPr>
              <a:t>paciente</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Integración</a:t>
            </a:r>
            <a:r>
              <a:rPr lang="en-GB" b="0" i="0" u="none" strike="noStrike">
                <a:solidFill>
                  <a:srgbClr val="000000"/>
                </a:solidFill>
                <a:effectLst/>
                <a:latin typeface="Atkinson Hyperlegible" pitchFamily="2" charset="77"/>
              </a:rPr>
              <a:t> con </a:t>
            </a:r>
            <a:r>
              <a:rPr lang="en-GB" b="0" i="0" u="none" strike="noStrike" err="1">
                <a:solidFill>
                  <a:srgbClr val="000000"/>
                </a:solidFill>
                <a:effectLst/>
                <a:latin typeface="Atkinson Hyperlegible" pitchFamily="2" charset="77"/>
              </a:rPr>
              <a:t>los</a:t>
            </a:r>
            <a:r>
              <a:rPr lang="en-GB" b="0" i="0" u="none" strike="noStrike">
                <a:solidFill>
                  <a:srgbClr val="000000"/>
                </a:solidFill>
                <a:effectLst/>
                <a:latin typeface="Atkinson Hyperlegible" pitchFamily="2" charset="77"/>
              </a:rPr>
              <a:t> </a:t>
            </a:r>
            <a:r>
              <a:rPr lang="en-GB" b="0" i="0" u="none" strike="noStrike" err="1">
                <a:solidFill>
                  <a:srgbClr val="000000"/>
                </a:solidFill>
                <a:effectLst/>
                <a:latin typeface="Atkinson Hyperlegible" pitchFamily="2" charset="77"/>
              </a:rPr>
              <a:t>sistemas</a:t>
            </a:r>
            <a:r>
              <a:rPr lang="en-GB" b="0" i="0" u="none" strike="noStrike">
                <a:solidFill>
                  <a:srgbClr val="000000"/>
                </a:solidFill>
                <a:effectLst/>
                <a:latin typeface="Atkinson Hyperlegible" pitchFamily="2" charset="77"/>
              </a:rPr>
              <a:t> de </a:t>
            </a:r>
            <a:r>
              <a:rPr lang="en-GB" b="0" i="0" u="none" strike="noStrike" err="1">
                <a:solidFill>
                  <a:srgbClr val="000000"/>
                </a:solidFill>
                <a:effectLst/>
                <a:latin typeface="Atkinson Hyperlegible" pitchFamily="2" charset="77"/>
              </a:rPr>
              <a:t>atención</a:t>
            </a:r>
            <a:r>
              <a:rPr lang="en-GB" b="0" i="0" u="none" strike="noStrike">
                <a:solidFill>
                  <a:srgbClr val="000000"/>
                </a:solidFill>
                <a:effectLst/>
                <a:latin typeface="Atkinson Hyperlegible" pitchFamily="2" charset="77"/>
              </a:rPr>
              <a:t> de </a:t>
            </a:r>
            <a:r>
              <a:rPr lang="en-GB" b="0" i="0" u="none" strike="noStrike" err="1">
                <a:solidFill>
                  <a:srgbClr val="000000"/>
                </a:solidFill>
                <a:effectLst/>
                <a:latin typeface="Atkinson Hyperlegible" pitchFamily="2" charset="77"/>
              </a:rPr>
              <a:t>emergencia</a:t>
            </a:r>
            <a:endParaRPr lang="es-ES_tradnl"/>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8615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a:extLst>
            <a:ext uri="{FF2B5EF4-FFF2-40B4-BE49-F238E27FC236}">
              <a16:creationId xmlns:a16="http://schemas.microsoft.com/office/drawing/2014/main" id="{414CF66D-99C5-3C42-EB6C-39B85D5D0C8D}"/>
            </a:ext>
          </a:extLst>
        </p:cNvPr>
        <p:cNvGrpSpPr/>
        <p:nvPr/>
      </p:nvGrpSpPr>
      <p:grpSpPr>
        <a:xfrm>
          <a:off x="0" y="0"/>
          <a:ext cx="0" cy="0"/>
          <a:chOff x="0" y="0"/>
          <a:chExt cx="0" cy="0"/>
        </a:xfrm>
      </p:grpSpPr>
      <p:sp>
        <p:nvSpPr>
          <p:cNvPr id="195" name="Google Shape;195;p20:notes">
            <a:extLst>
              <a:ext uri="{FF2B5EF4-FFF2-40B4-BE49-F238E27FC236}">
                <a16:creationId xmlns:a16="http://schemas.microsoft.com/office/drawing/2014/main" id="{94B6FE9C-0BD0-CEF1-35CC-01B18FE9F9F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800" noProof="0" err="1">
                <a:effectLst/>
                <a:latin typeface="Calibri Light" panose="020F0302020204030204" pitchFamily="34" charset="0"/>
                <a:ea typeface="Calibri Light" panose="020F0302020204030204" pitchFamily="34" charset="0"/>
              </a:rPr>
              <a:t>Cuidado</a:t>
            </a:r>
            <a:r>
              <a:rPr lang="en-GB" sz="1800" noProof="0">
                <a:effectLst/>
                <a:latin typeface="Calibri Light" panose="020F0302020204030204" pitchFamily="34" charset="0"/>
                <a:ea typeface="Calibri Light" panose="020F0302020204030204" pitchFamily="34" charset="0"/>
              </a:rPr>
              <a:t> </a:t>
            </a:r>
            <a:r>
              <a:rPr lang="en-GB" sz="1800" noProof="0" err="1">
                <a:effectLst/>
                <a:latin typeface="Calibri Light" panose="020F0302020204030204" pitchFamily="34" charset="0"/>
                <a:ea typeface="Calibri Light" panose="020F0302020204030204" pitchFamily="34" charset="0"/>
              </a:rPr>
              <a:t>Ético</a:t>
            </a:r>
            <a:r>
              <a:rPr lang="en-GB" sz="1800" noProof="0">
                <a:effectLst/>
                <a:latin typeface="Calibri Light" panose="020F0302020204030204" pitchFamily="34" charset="0"/>
                <a:ea typeface="Calibri Light" panose="020F0302020204030204" pitchFamily="34" charset="0"/>
              </a:rPr>
              <a:t>
Las </a:t>
            </a:r>
            <a:r>
              <a:rPr lang="en-GB" sz="1800" noProof="0" err="1">
                <a:effectLst/>
                <a:latin typeface="Calibri Light" panose="020F0302020204030204" pitchFamily="34" charset="0"/>
                <a:ea typeface="Calibri Light" panose="020F0302020204030204" pitchFamily="34" charset="0"/>
              </a:rPr>
              <a:t>acciones</a:t>
            </a:r>
            <a:r>
              <a:rPr lang="en-GB" sz="1800" noProof="0">
                <a:effectLst/>
                <a:latin typeface="Calibri Light" panose="020F0302020204030204" pitchFamily="34" charset="0"/>
                <a:ea typeface="Calibri Light" panose="020F0302020204030204" pitchFamily="34" charset="0"/>
              </a:rPr>
              <a:t> </a:t>
            </a:r>
            <a:r>
              <a:rPr lang="en-GB" sz="1800" noProof="0" err="1">
                <a:effectLst/>
                <a:latin typeface="Calibri Light" panose="020F0302020204030204" pitchFamily="34" charset="0"/>
                <a:ea typeface="Calibri Light" panose="020F0302020204030204" pitchFamily="34" charset="0"/>
              </a:rPr>
              <a:t>éticas</a:t>
            </a:r>
            <a:r>
              <a:rPr lang="en-GB" sz="1800" noProof="0">
                <a:effectLst/>
                <a:latin typeface="Calibri Light" panose="020F0302020204030204" pitchFamily="34" charset="0"/>
                <a:ea typeface="Calibri Light" panose="020F0302020204030204" pitchFamily="34" charset="0"/>
              </a:rPr>
              <a:t> no </a:t>
            </a:r>
            <a:r>
              <a:rPr lang="en-GB" sz="1800" noProof="0" err="1">
                <a:effectLst/>
                <a:latin typeface="Calibri Light" panose="020F0302020204030204" pitchFamily="34" charset="0"/>
                <a:ea typeface="Calibri Light" panose="020F0302020204030204" pitchFamily="34" charset="0"/>
              </a:rPr>
              <a:t>perjudican</a:t>
            </a:r>
            <a:r>
              <a:rPr lang="en-GB" sz="1800" noProof="0">
                <a:effectLst/>
                <a:latin typeface="Calibri Light" panose="020F0302020204030204" pitchFamily="34" charset="0"/>
                <a:ea typeface="Calibri Light" panose="020F0302020204030204" pitchFamily="34" charset="0"/>
              </a:rPr>
              <a:t> a </a:t>
            </a:r>
            <a:r>
              <a:rPr lang="en-GB" sz="1800" noProof="0" err="1">
                <a:effectLst/>
                <a:latin typeface="Calibri Light" panose="020F0302020204030204" pitchFamily="34" charset="0"/>
                <a:ea typeface="Calibri Light" panose="020F0302020204030204" pitchFamily="34" charset="0"/>
              </a:rPr>
              <a:t>los</a:t>
            </a:r>
            <a:r>
              <a:rPr lang="en-GB" sz="1800" noProof="0">
                <a:effectLst/>
                <a:latin typeface="Calibri Light" panose="020F0302020204030204" pitchFamily="34" charset="0"/>
                <a:ea typeface="Calibri Light" panose="020F0302020204030204" pitchFamily="34" charset="0"/>
              </a:rPr>
              <a:t> </a:t>
            </a:r>
            <a:r>
              <a:rPr lang="en-GB" sz="1800" noProof="0" err="1">
                <a:effectLst/>
                <a:latin typeface="Calibri Light" panose="020F0302020204030204" pitchFamily="34" charset="0"/>
                <a:ea typeface="Calibri Light" panose="020F0302020204030204" pitchFamily="34" charset="0"/>
              </a:rPr>
              <a:t>pacientes</a:t>
            </a:r>
            <a:r>
              <a:rPr lang="en-GB" sz="1800" noProof="0">
                <a:effectLst/>
                <a:latin typeface="Calibri Light" panose="020F0302020204030204" pitchFamily="34" charset="0"/>
                <a:ea typeface="Calibri Light" panose="020F0302020204030204" pitchFamily="34" charset="0"/>
              </a:rPr>
              <a:t> y les dan </a:t>
            </a:r>
            <a:r>
              <a:rPr lang="en-GB" sz="1800" noProof="0" err="1">
                <a:effectLst/>
                <a:latin typeface="Calibri Light" panose="020F0302020204030204" pitchFamily="34" charset="0"/>
                <a:ea typeface="Calibri Light" panose="020F0302020204030204" pitchFamily="34" charset="0"/>
              </a:rPr>
              <a:t>el</a:t>
            </a:r>
            <a:r>
              <a:rPr lang="en-GB" sz="1800" noProof="0">
                <a:effectLst/>
                <a:latin typeface="Calibri Light" panose="020F0302020204030204" pitchFamily="34" charset="0"/>
                <a:ea typeface="Calibri Light" panose="020F0302020204030204" pitchFamily="34" charset="0"/>
              </a:rPr>
              <a:t> </a:t>
            </a:r>
            <a:r>
              <a:rPr lang="en-GB" sz="1800" noProof="0" err="1">
                <a:effectLst/>
                <a:latin typeface="Calibri Light" panose="020F0302020204030204" pitchFamily="34" charset="0"/>
                <a:ea typeface="Calibri Light" panose="020F0302020204030204" pitchFamily="34" charset="0"/>
              </a:rPr>
              <a:t>derecho</a:t>
            </a:r>
            <a:r>
              <a:rPr lang="en-GB" sz="1800" noProof="0">
                <a:effectLst/>
                <a:latin typeface="Calibri Light" panose="020F0302020204030204" pitchFamily="34" charset="0"/>
                <a:ea typeface="Calibri Light" panose="020F0302020204030204" pitchFamily="34" charset="0"/>
              </a:rPr>
              <a:t> a </a:t>
            </a:r>
            <a:r>
              <a:rPr lang="en-GB" sz="1800" noProof="0" err="1">
                <a:effectLst/>
                <a:latin typeface="Calibri Light" panose="020F0302020204030204" pitchFamily="34" charset="0"/>
                <a:ea typeface="Calibri Light" panose="020F0302020204030204" pitchFamily="34" charset="0"/>
              </a:rPr>
              <a:t>elegir</a:t>
            </a:r>
            <a:r>
              <a:rPr lang="en-GB" sz="1800" noProof="0">
                <a:effectLst/>
                <a:latin typeface="Calibri Light" panose="020F0302020204030204" pitchFamily="34" charset="0"/>
                <a:ea typeface="Calibri Light" panose="020F0302020204030204" pitchFamily="34" charset="0"/>
              </a:rPr>
              <a:t> </a:t>
            </a:r>
            <a:r>
              <a:rPr lang="en-GB" sz="1800" noProof="0" err="1">
                <a:effectLst/>
                <a:latin typeface="Calibri Light" panose="020F0302020204030204" pitchFamily="34" charset="0"/>
                <a:ea typeface="Calibri Light" panose="020F0302020204030204" pitchFamily="34" charset="0"/>
              </a:rPr>
              <a:t>libremente</a:t>
            </a:r>
            <a:r>
              <a:rPr lang="en-GB" sz="1800" noProof="0">
                <a:effectLst/>
                <a:latin typeface="Calibri Light" panose="020F0302020204030204" pitchFamily="34" charset="0"/>
                <a:ea typeface="Calibri Light" panose="020F0302020204030204" pitchFamily="34" charset="0"/>
              </a:rPr>
              <a:t>. La </a:t>
            </a:r>
            <a:r>
              <a:rPr lang="en-GB" sz="1800" noProof="0" err="1">
                <a:effectLst/>
                <a:latin typeface="Calibri Light" panose="020F0302020204030204" pitchFamily="34" charset="0"/>
                <a:ea typeface="Calibri Light" panose="020F0302020204030204" pitchFamily="34" charset="0"/>
              </a:rPr>
              <a:t>atención</a:t>
            </a:r>
            <a:r>
              <a:rPr lang="en-GB" sz="1800" noProof="0">
                <a:effectLst/>
                <a:latin typeface="Calibri Light" panose="020F0302020204030204" pitchFamily="34" charset="0"/>
                <a:ea typeface="Calibri Light" panose="020F0302020204030204" pitchFamily="34" charset="0"/>
              </a:rPr>
              <a:t> </a:t>
            </a:r>
            <a:r>
              <a:rPr lang="en-GB" sz="1800" noProof="0" err="1">
                <a:effectLst/>
                <a:latin typeface="Calibri Light" panose="020F0302020204030204" pitchFamily="34" charset="0"/>
                <a:ea typeface="Calibri Light" panose="020F0302020204030204" pitchFamily="34" charset="0"/>
              </a:rPr>
              <a:t>ética</a:t>
            </a:r>
            <a:r>
              <a:rPr lang="en-GB" sz="1800" noProof="0">
                <a:effectLst/>
                <a:latin typeface="Calibri Light" panose="020F0302020204030204" pitchFamily="34" charset="0"/>
                <a:ea typeface="Calibri Light" panose="020F0302020204030204" pitchFamily="34" charset="0"/>
              </a:rPr>
              <a:t> </a:t>
            </a:r>
            <a:r>
              <a:rPr lang="en-GB" sz="1800" noProof="0" err="1">
                <a:effectLst/>
                <a:latin typeface="Calibri Light" panose="020F0302020204030204" pitchFamily="34" charset="0"/>
                <a:ea typeface="Calibri Light" panose="020F0302020204030204" pitchFamily="34" charset="0"/>
              </a:rPr>
              <a:t>promueve</a:t>
            </a:r>
            <a:r>
              <a:rPr lang="en-GB" sz="1800" noProof="0">
                <a:effectLst/>
                <a:latin typeface="Calibri Light" panose="020F0302020204030204" pitchFamily="34" charset="0"/>
                <a:ea typeface="Calibri Light" panose="020F0302020204030204" pitchFamily="34" charset="0"/>
              </a:rPr>
              <a:t> la </a:t>
            </a:r>
            <a:r>
              <a:rPr lang="en-GB" sz="1800" noProof="0" err="1">
                <a:effectLst/>
                <a:latin typeface="Calibri Light" panose="020F0302020204030204" pitchFamily="34" charset="0"/>
                <a:ea typeface="Calibri Light" panose="020F0302020204030204" pitchFamily="34" charset="0"/>
              </a:rPr>
              <a:t>equidad</a:t>
            </a:r>
            <a:r>
              <a:rPr lang="en-GB" sz="1800" noProof="0">
                <a:effectLst/>
                <a:latin typeface="Calibri Light" panose="020F0302020204030204" pitchFamily="34" charset="0"/>
                <a:ea typeface="Calibri Light" panose="020F0302020204030204" pitchFamily="34" charset="0"/>
              </a:rPr>
              <a:t>, </a:t>
            </a:r>
            <a:r>
              <a:rPr lang="en-GB" sz="1800" noProof="0" err="1">
                <a:effectLst/>
                <a:latin typeface="Calibri Light" panose="020F0302020204030204" pitchFamily="34" charset="0"/>
                <a:ea typeface="Calibri Light" panose="020F0302020204030204" pitchFamily="34" charset="0"/>
              </a:rPr>
              <a:t>incluida</a:t>
            </a:r>
            <a:r>
              <a:rPr lang="en-GB" sz="1800" noProof="0">
                <a:effectLst/>
                <a:latin typeface="Calibri Light" panose="020F0302020204030204" pitchFamily="34" charset="0"/>
                <a:ea typeface="Calibri Light" panose="020F0302020204030204" pitchFamily="34" charset="0"/>
              </a:rPr>
              <a:t> la </a:t>
            </a:r>
            <a:r>
              <a:rPr lang="en-GB" sz="1800" noProof="0" err="1">
                <a:effectLst/>
                <a:latin typeface="Calibri Light" panose="020F0302020204030204" pitchFamily="34" charset="0"/>
                <a:ea typeface="Calibri Light" panose="020F0302020204030204" pitchFamily="34" charset="0"/>
              </a:rPr>
              <a:t>ausencia</a:t>
            </a:r>
            <a:r>
              <a:rPr lang="en-GB" sz="1800" noProof="0">
                <a:effectLst/>
                <a:latin typeface="Calibri Light" panose="020F0302020204030204" pitchFamily="34" charset="0"/>
                <a:ea typeface="Calibri Light" panose="020F0302020204030204" pitchFamily="34" charset="0"/>
              </a:rPr>
              <a:t> de </a:t>
            </a:r>
            <a:r>
              <a:rPr lang="en-GB" sz="1800" noProof="0" err="1">
                <a:effectLst/>
                <a:latin typeface="Calibri Light" panose="020F0302020204030204" pitchFamily="34" charset="0"/>
                <a:ea typeface="Calibri Light" panose="020F0302020204030204" pitchFamily="34" charset="0"/>
              </a:rPr>
              <a:t>discriminación</a:t>
            </a:r>
            <a:r>
              <a:rPr lang="en-GB" sz="1800" noProof="0">
                <a:effectLst/>
                <a:latin typeface="Calibri Light" panose="020F0302020204030204" pitchFamily="34" charset="0"/>
                <a:ea typeface="Calibri Light" panose="020F0302020204030204" pitchFamily="34" charset="0"/>
              </a:rPr>
              <a:t>. Los </a:t>
            </a:r>
            <a:r>
              <a:rPr lang="en-GB" sz="1800" noProof="0" err="1">
                <a:effectLst/>
                <a:latin typeface="Calibri Light" panose="020F0302020204030204" pitchFamily="34" charset="0"/>
                <a:ea typeface="Calibri Light" panose="020F0302020204030204" pitchFamily="34" charset="0"/>
              </a:rPr>
              <a:t>pacientes</a:t>
            </a:r>
            <a:r>
              <a:rPr lang="en-GB" sz="1800" noProof="0">
                <a:effectLst/>
                <a:latin typeface="Calibri Light" panose="020F0302020204030204" pitchFamily="34" charset="0"/>
                <a:ea typeface="Calibri Light" panose="020F0302020204030204" pitchFamily="34" charset="0"/>
              </a:rPr>
              <a:t> no </a:t>
            </a:r>
            <a:r>
              <a:rPr lang="en-GB" sz="1800" noProof="0" err="1">
                <a:effectLst/>
                <a:latin typeface="Calibri Light" panose="020F0302020204030204" pitchFamily="34" charset="0"/>
                <a:ea typeface="Calibri Light" panose="020F0302020204030204" pitchFamily="34" charset="0"/>
              </a:rPr>
              <a:t>deben</a:t>
            </a:r>
            <a:r>
              <a:rPr lang="en-GB" sz="1800" noProof="0">
                <a:effectLst/>
                <a:latin typeface="Calibri Light" panose="020F0302020204030204" pitchFamily="34" charset="0"/>
                <a:ea typeface="Calibri Light" panose="020F0302020204030204" pitchFamily="34" charset="0"/>
              </a:rPr>
              <a:t> ser </a:t>
            </a:r>
            <a:r>
              <a:rPr lang="en-GB" sz="1800" noProof="0" err="1">
                <a:effectLst/>
                <a:latin typeface="Calibri Light" panose="020F0302020204030204" pitchFamily="34" charset="0"/>
                <a:ea typeface="Calibri Light" panose="020F0302020204030204" pitchFamily="34" charset="0"/>
              </a:rPr>
              <a:t>tratados</a:t>
            </a:r>
            <a:r>
              <a:rPr lang="en-GB" sz="1800" noProof="0">
                <a:effectLst/>
                <a:latin typeface="Calibri Light" panose="020F0302020204030204" pitchFamily="34" charset="0"/>
                <a:ea typeface="Calibri Light" panose="020F0302020204030204" pitchFamily="34" charset="0"/>
              </a:rPr>
              <a:t> de </a:t>
            </a:r>
            <a:r>
              <a:rPr lang="en-GB" sz="1800" noProof="0" err="1">
                <a:effectLst/>
                <a:latin typeface="Calibri Light" panose="020F0302020204030204" pitchFamily="34" charset="0"/>
                <a:ea typeface="Calibri Light" panose="020F0302020204030204" pitchFamily="34" charset="0"/>
              </a:rPr>
              <a:t>manera</a:t>
            </a:r>
            <a:r>
              <a:rPr lang="en-GB" sz="1800" noProof="0">
                <a:effectLst/>
                <a:latin typeface="Calibri Light" panose="020F0302020204030204" pitchFamily="34" charset="0"/>
                <a:ea typeface="Calibri Light" panose="020F0302020204030204" pitchFamily="34" charset="0"/>
              </a:rPr>
              <a:t> </a:t>
            </a:r>
            <a:r>
              <a:rPr lang="en-GB" sz="1800" noProof="0" err="1">
                <a:effectLst/>
                <a:latin typeface="Calibri Light" panose="020F0302020204030204" pitchFamily="34" charset="0"/>
                <a:ea typeface="Calibri Light" panose="020F0302020204030204" pitchFamily="34" charset="0"/>
              </a:rPr>
              <a:t>diferente</a:t>
            </a:r>
            <a:r>
              <a:rPr lang="en-GB" sz="1800" noProof="0">
                <a:effectLst/>
                <a:latin typeface="Calibri Light" panose="020F0302020204030204" pitchFamily="34" charset="0"/>
                <a:ea typeface="Calibri Light" panose="020F0302020204030204" pitchFamily="34" charset="0"/>
              </a:rPr>
              <a:t> </a:t>
            </a:r>
            <a:r>
              <a:rPr lang="en-GB" sz="1800" noProof="0" err="1">
                <a:effectLst/>
                <a:latin typeface="Calibri Light" panose="020F0302020204030204" pitchFamily="34" charset="0"/>
                <a:ea typeface="Calibri Light" panose="020F0302020204030204" pitchFamily="34" charset="0"/>
              </a:rPr>
              <a:t>en</a:t>
            </a:r>
            <a:r>
              <a:rPr lang="en-GB" sz="1800" noProof="0">
                <a:effectLst/>
                <a:latin typeface="Calibri Light" panose="020F0302020204030204" pitchFamily="34" charset="0"/>
                <a:ea typeface="Calibri Light" panose="020F0302020204030204" pitchFamily="34" charset="0"/>
              </a:rPr>
              <a:t> </a:t>
            </a:r>
            <a:r>
              <a:rPr lang="en-GB" sz="1800" noProof="0" err="1">
                <a:effectLst/>
                <a:latin typeface="Calibri Light" panose="020F0302020204030204" pitchFamily="34" charset="0"/>
                <a:ea typeface="Calibri Light" panose="020F0302020204030204" pitchFamily="34" charset="0"/>
              </a:rPr>
              <a:t>función</a:t>
            </a:r>
            <a:r>
              <a:rPr lang="en-GB" sz="1800" noProof="0">
                <a:effectLst/>
                <a:latin typeface="Calibri Light" panose="020F0302020204030204" pitchFamily="34" charset="0"/>
                <a:ea typeface="Calibri Light" panose="020F0302020204030204" pitchFamily="34" charset="0"/>
              </a:rPr>
              <a:t> del </a:t>
            </a:r>
            <a:r>
              <a:rPr lang="en-GB" sz="1800" noProof="0" err="1">
                <a:effectLst/>
                <a:latin typeface="Calibri Light" panose="020F0302020204030204" pitchFamily="34" charset="0"/>
                <a:ea typeface="Calibri Light" panose="020F0302020204030204" pitchFamily="34" charset="0"/>
              </a:rPr>
              <a:t>sexo</a:t>
            </a:r>
            <a:r>
              <a:rPr lang="en-GB" sz="1800" noProof="0">
                <a:effectLst/>
                <a:latin typeface="Calibri Light" panose="020F0302020204030204" pitchFamily="34" charset="0"/>
                <a:ea typeface="Calibri Light" panose="020F0302020204030204" pitchFamily="34" charset="0"/>
              </a:rPr>
              <a:t>, </a:t>
            </a:r>
            <a:r>
              <a:rPr lang="en-GB" sz="1800" noProof="0" err="1">
                <a:effectLst/>
                <a:latin typeface="Calibri Light" panose="020F0302020204030204" pitchFamily="34" charset="0"/>
                <a:ea typeface="Calibri Light" panose="020F0302020204030204" pitchFamily="34" charset="0"/>
              </a:rPr>
              <a:t>el</a:t>
            </a:r>
            <a:r>
              <a:rPr lang="en-GB" sz="1800" noProof="0">
                <a:effectLst/>
                <a:latin typeface="Calibri Light" panose="020F0302020204030204" pitchFamily="34" charset="0"/>
                <a:ea typeface="Calibri Light" panose="020F0302020204030204" pitchFamily="34" charset="0"/>
              </a:rPr>
              <a:t> </a:t>
            </a:r>
            <a:r>
              <a:rPr lang="en-GB" sz="1800" noProof="0" err="1">
                <a:effectLst/>
                <a:latin typeface="Calibri Light" panose="020F0302020204030204" pitchFamily="34" charset="0"/>
                <a:ea typeface="Calibri Light" panose="020F0302020204030204" pitchFamily="34" charset="0"/>
              </a:rPr>
              <a:t>género</a:t>
            </a:r>
            <a:r>
              <a:rPr lang="en-GB" sz="1800" noProof="0">
                <a:effectLst/>
                <a:latin typeface="Calibri Light" panose="020F0302020204030204" pitchFamily="34" charset="0"/>
                <a:ea typeface="Calibri Light" panose="020F0302020204030204" pitchFamily="34" charset="0"/>
              </a:rPr>
              <a:t>, la </a:t>
            </a:r>
            <a:r>
              <a:rPr lang="en-GB" sz="1800" noProof="0" err="1">
                <a:effectLst/>
                <a:latin typeface="Calibri Light" panose="020F0302020204030204" pitchFamily="34" charset="0"/>
                <a:ea typeface="Calibri Light" panose="020F0302020204030204" pitchFamily="34" charset="0"/>
              </a:rPr>
              <a:t>discapacidad</a:t>
            </a:r>
            <a:r>
              <a:rPr lang="en-GB" sz="1800" noProof="0">
                <a:effectLst/>
                <a:latin typeface="Calibri Light" panose="020F0302020204030204" pitchFamily="34" charset="0"/>
                <a:ea typeface="Calibri Light" panose="020F0302020204030204" pitchFamily="34" charset="0"/>
              </a:rPr>
              <a:t>, la </a:t>
            </a:r>
            <a:r>
              <a:rPr lang="en-GB" sz="1800" noProof="0" err="1">
                <a:effectLst/>
                <a:latin typeface="Calibri Light" panose="020F0302020204030204" pitchFamily="34" charset="0"/>
                <a:ea typeface="Calibri Light" panose="020F0302020204030204" pitchFamily="34" charset="0"/>
              </a:rPr>
              <a:t>afiliación</a:t>
            </a:r>
            <a:r>
              <a:rPr lang="en-GB" sz="1800" noProof="0">
                <a:effectLst/>
                <a:latin typeface="Calibri Light" panose="020F0302020204030204" pitchFamily="34" charset="0"/>
                <a:ea typeface="Calibri Light" panose="020F0302020204030204" pitchFamily="34" charset="0"/>
              </a:rPr>
              <a:t> </a:t>
            </a:r>
            <a:r>
              <a:rPr lang="en-GB" sz="1800" noProof="0" err="1">
                <a:effectLst/>
                <a:latin typeface="Calibri Light" panose="020F0302020204030204" pitchFamily="34" charset="0"/>
                <a:ea typeface="Calibri Light" panose="020F0302020204030204" pitchFamily="34" charset="0"/>
              </a:rPr>
              <a:t>política</a:t>
            </a:r>
            <a:r>
              <a:rPr lang="en-GB" sz="1800" noProof="0">
                <a:effectLst/>
                <a:latin typeface="Calibri Light" panose="020F0302020204030204" pitchFamily="34" charset="0"/>
                <a:ea typeface="Calibri Light" panose="020F0302020204030204" pitchFamily="34" charset="0"/>
              </a:rPr>
              <a:t> o </a:t>
            </a:r>
            <a:r>
              <a:rPr lang="en-GB" sz="1800" noProof="0" err="1">
                <a:effectLst/>
                <a:latin typeface="Calibri Light" panose="020F0302020204030204" pitchFamily="34" charset="0"/>
                <a:ea typeface="Calibri Light" panose="020F0302020204030204" pitchFamily="34" charset="0"/>
              </a:rPr>
              <a:t>cualquier</a:t>
            </a:r>
            <a:r>
              <a:rPr lang="en-GB" sz="1800" noProof="0">
                <a:effectLst/>
                <a:latin typeface="Calibri Light" panose="020F0302020204030204" pitchFamily="34" charset="0"/>
                <a:ea typeface="Calibri Light" panose="020F0302020204030204" pitchFamily="34" charset="0"/>
              </a:rPr>
              <a:t> </a:t>
            </a:r>
            <a:r>
              <a:rPr lang="en-GB" sz="1800" noProof="0" err="1">
                <a:effectLst/>
                <a:latin typeface="Calibri Light" panose="020F0302020204030204" pitchFamily="34" charset="0"/>
                <a:ea typeface="Calibri Light" panose="020F0302020204030204" pitchFamily="34" charset="0"/>
              </a:rPr>
              <a:t>otro</a:t>
            </a:r>
            <a:r>
              <a:rPr lang="en-GB" sz="1800" noProof="0">
                <a:effectLst/>
                <a:latin typeface="Calibri Light" panose="020F0302020204030204" pitchFamily="34" charset="0"/>
                <a:ea typeface="Calibri Light" panose="020F0302020204030204" pitchFamily="34" charset="0"/>
              </a:rPr>
              <a:t> factor.</a:t>
            </a:r>
            <a:endParaRPr lang="en-GB" sz="1800" noProof="0">
              <a:effectLst/>
              <a:latin typeface="Calibri" panose="020F0502020204030204" pitchFamily="34" charset="0"/>
              <a:ea typeface="Calibri" panose="020F0502020204030204" pitchFamily="34" charset="0"/>
            </a:endParaRPr>
          </a:p>
        </p:txBody>
      </p:sp>
      <p:sp>
        <p:nvSpPr>
          <p:cNvPr id="196" name="Google Shape;196;p20:notes">
            <a:extLst>
              <a:ext uri="{FF2B5EF4-FFF2-40B4-BE49-F238E27FC236}">
                <a16:creationId xmlns:a16="http://schemas.microsoft.com/office/drawing/2014/main" id="{F725A7A1-6011-0068-9713-A22A9FEF9BD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2854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noProof="0" err="1"/>
              <a:t>Consentimiento</a:t>
            </a:r>
            <a:r>
              <a:rPr lang="en-GB" noProof="0"/>
              <a:t>
El </a:t>
            </a:r>
            <a:r>
              <a:rPr lang="en-GB" noProof="0" err="1"/>
              <a:t>consentimiento</a:t>
            </a:r>
            <a:r>
              <a:rPr lang="en-GB" noProof="0"/>
              <a:t> es </a:t>
            </a:r>
            <a:r>
              <a:rPr lang="en-GB" noProof="0" err="1"/>
              <a:t>el</a:t>
            </a:r>
            <a:r>
              <a:rPr lang="en-GB" noProof="0"/>
              <a:t> </a:t>
            </a:r>
            <a:r>
              <a:rPr lang="en-GB" noProof="0" err="1"/>
              <a:t>proceso</a:t>
            </a:r>
            <a:r>
              <a:rPr lang="en-GB" noProof="0"/>
              <a:t> de </a:t>
            </a:r>
            <a:r>
              <a:rPr lang="en-GB" noProof="0" err="1"/>
              <a:t>informar</a:t>
            </a:r>
            <a:r>
              <a:rPr lang="en-GB" noProof="0"/>
              <a:t> a </a:t>
            </a:r>
            <a:r>
              <a:rPr lang="en-GB" noProof="0" err="1"/>
              <a:t>una</a:t>
            </a:r>
            <a:r>
              <a:rPr lang="en-GB" noProof="0"/>
              <a:t> persona </a:t>
            </a:r>
            <a:r>
              <a:rPr lang="en-GB" noProof="0" err="1"/>
              <a:t>sobre</a:t>
            </a:r>
            <a:r>
              <a:rPr lang="en-GB" noProof="0"/>
              <a:t> </a:t>
            </a:r>
            <a:r>
              <a:rPr lang="en-GB" noProof="0" err="1"/>
              <a:t>cómo</a:t>
            </a:r>
            <a:r>
              <a:rPr lang="en-GB" noProof="0"/>
              <a:t> la </a:t>
            </a:r>
            <a:r>
              <a:rPr lang="en-GB" noProof="0" err="1"/>
              <a:t>ayudará</a:t>
            </a:r>
            <a:r>
              <a:rPr lang="en-GB" noProof="0"/>
              <a:t> y </a:t>
            </a:r>
            <a:r>
              <a:rPr lang="en-GB" noProof="0" err="1"/>
              <a:t>recibir</a:t>
            </a:r>
            <a:r>
              <a:rPr lang="en-GB" noProof="0"/>
              <a:t> </a:t>
            </a:r>
            <a:r>
              <a:rPr lang="en-GB" noProof="0" err="1"/>
              <a:t>su</a:t>
            </a:r>
            <a:r>
              <a:rPr lang="en-GB" noProof="0"/>
              <a:t> </a:t>
            </a:r>
            <a:r>
              <a:rPr lang="en-GB" noProof="0" err="1"/>
              <a:t>permiso</a:t>
            </a:r>
            <a:r>
              <a:rPr lang="en-GB" noProof="0"/>
              <a:t> para </a:t>
            </a:r>
            <a:r>
              <a:rPr lang="en-GB" noProof="0" err="1"/>
              <a:t>el</a:t>
            </a:r>
            <a:r>
              <a:rPr lang="en-GB" noProof="0"/>
              <a:t> </a:t>
            </a:r>
            <a:r>
              <a:rPr lang="en-GB" noProof="0" err="1"/>
              <a:t>tratamiento</a:t>
            </a:r>
            <a:r>
              <a:rPr lang="en-GB" noProof="0"/>
              <a:t>.  El </a:t>
            </a:r>
            <a:r>
              <a:rPr lang="en-GB" noProof="0" err="1"/>
              <a:t>consentimiento</a:t>
            </a:r>
            <a:r>
              <a:rPr lang="en-GB" noProof="0"/>
              <a:t> </a:t>
            </a:r>
            <a:r>
              <a:rPr lang="en-GB" noProof="0" err="1"/>
              <a:t>permite</a:t>
            </a:r>
            <a:r>
              <a:rPr lang="en-GB" noProof="0"/>
              <a:t> que </a:t>
            </a:r>
            <a:r>
              <a:rPr lang="en-GB" noProof="0" err="1"/>
              <a:t>una</a:t>
            </a:r>
            <a:r>
              <a:rPr lang="en-GB" noProof="0"/>
              <a:t> persona </a:t>
            </a:r>
            <a:r>
              <a:rPr lang="en-GB" noProof="0" err="1"/>
              <a:t>elija</a:t>
            </a:r>
            <a:r>
              <a:rPr lang="en-GB" noProof="0"/>
              <a:t> </a:t>
            </a:r>
            <a:r>
              <a:rPr lang="en-GB" noProof="0" err="1"/>
              <a:t>libremente</a:t>
            </a:r>
            <a:r>
              <a:rPr lang="en-GB" noProof="0"/>
              <a:t> </a:t>
            </a:r>
            <a:r>
              <a:rPr lang="en-GB" noProof="0" err="1"/>
              <a:t>si</a:t>
            </a:r>
            <a:r>
              <a:rPr lang="en-GB" noProof="0"/>
              <a:t> </a:t>
            </a:r>
            <a:r>
              <a:rPr lang="en-GB" noProof="0" err="1"/>
              <a:t>desea</a:t>
            </a:r>
            <a:r>
              <a:rPr lang="en-GB" noProof="0"/>
              <a:t> la </a:t>
            </a:r>
            <a:r>
              <a:rPr lang="en-GB" noProof="0" err="1"/>
              <a:t>evaluación</a:t>
            </a:r>
            <a:r>
              <a:rPr lang="en-GB" noProof="0"/>
              <a:t> y la </a:t>
            </a:r>
            <a:r>
              <a:rPr lang="en-GB" noProof="0" err="1"/>
              <a:t>atención</a:t>
            </a:r>
            <a:r>
              <a:rPr lang="en-GB" noProof="0"/>
              <a:t> que </a:t>
            </a:r>
            <a:r>
              <a:rPr lang="en-GB" noProof="0" err="1"/>
              <a:t>usted</a:t>
            </a:r>
            <a:r>
              <a:rPr lang="en-GB" noProof="0"/>
              <a:t> </a:t>
            </a:r>
            <a:r>
              <a:rPr lang="en-GB" noProof="0" err="1"/>
              <a:t>está</a:t>
            </a:r>
            <a:r>
              <a:rPr lang="en-GB" noProof="0"/>
              <a:t> </a:t>
            </a:r>
            <a:r>
              <a:rPr lang="en-GB" noProof="0" err="1"/>
              <a:t>dispuesto</a:t>
            </a:r>
            <a:r>
              <a:rPr lang="en-GB" noProof="0"/>
              <a:t> a </a:t>
            </a:r>
            <a:r>
              <a:rPr lang="en-GB" noProof="0" err="1"/>
              <a:t>brindar</a:t>
            </a:r>
            <a:r>
              <a:rPr lang="en-GB" noProof="0"/>
              <a:t>.  El </a:t>
            </a:r>
            <a:r>
              <a:rPr lang="en-GB" noProof="0" err="1"/>
              <a:t>consentimiento</a:t>
            </a:r>
            <a:r>
              <a:rPr lang="en-GB" noProof="0"/>
              <a:t> </a:t>
            </a:r>
            <a:r>
              <a:rPr lang="en-GB" noProof="0" err="1"/>
              <a:t>generalmente</a:t>
            </a:r>
            <a:r>
              <a:rPr lang="en-GB" noProof="0"/>
              <a:t> </a:t>
            </a:r>
            <a:r>
              <a:rPr lang="en-GB" noProof="0" err="1"/>
              <a:t>significa</a:t>
            </a:r>
            <a:r>
              <a:rPr lang="en-GB" noProof="0"/>
              <a:t> que la persona dice "</a:t>
            </a:r>
            <a:r>
              <a:rPr lang="en-GB" noProof="0" err="1"/>
              <a:t>sí</a:t>
            </a:r>
            <a:r>
              <a:rPr lang="en-GB" noProof="0"/>
              <a:t>" y </a:t>
            </a:r>
            <a:r>
              <a:rPr lang="en-GB" noProof="0" err="1"/>
              <a:t>acepta</a:t>
            </a:r>
            <a:r>
              <a:rPr lang="en-GB" noProof="0"/>
              <a:t> ser </a:t>
            </a:r>
            <a:r>
              <a:rPr lang="en-GB" noProof="0" err="1"/>
              <a:t>tratada</a:t>
            </a:r>
            <a:r>
              <a:rPr lang="en-GB" noProof="0"/>
              <a:t>.</a:t>
            </a:r>
            <a:endParaRPr/>
          </a:p>
        </p:txBody>
      </p:sp>
      <p:sp>
        <p:nvSpPr>
          <p:cNvPr id="202" name="Google Shape;20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noProof="0">
                <a:solidFill>
                  <a:srgbClr val="000000"/>
                </a:solidFill>
                <a:effectLst/>
                <a:latin typeface="Calibri Light" panose="020F0302020204030204" pitchFamily="34" charset="0"/>
                <a:ea typeface="Calibri Light" panose="020F0302020204030204" pitchFamily="34" charset="0"/>
              </a:rPr>
              <a:t>El </a:t>
            </a:r>
            <a:r>
              <a:rPr lang="en-GB" sz="1200" noProof="0" err="1">
                <a:solidFill>
                  <a:srgbClr val="000000"/>
                </a:solidFill>
                <a:effectLst/>
                <a:latin typeface="Calibri Light" panose="020F0302020204030204" pitchFamily="34" charset="0"/>
                <a:ea typeface="Calibri Light" panose="020F0302020204030204" pitchFamily="34" charset="0"/>
              </a:rPr>
              <a:t>tipo</a:t>
            </a:r>
            <a:r>
              <a:rPr lang="en-GB" sz="1200" noProof="0">
                <a:solidFill>
                  <a:srgbClr val="000000"/>
                </a:solidFill>
                <a:effectLst/>
                <a:latin typeface="Calibri Light" panose="020F0302020204030204" pitchFamily="34" charset="0"/>
                <a:ea typeface="Calibri Light" panose="020F0302020204030204" pitchFamily="34" charset="0"/>
              </a:rPr>
              <a:t> de </a:t>
            </a:r>
            <a:r>
              <a:rPr lang="en-GB" sz="1200" noProof="0" err="1">
                <a:solidFill>
                  <a:srgbClr val="000000"/>
                </a:solidFill>
                <a:effectLst/>
                <a:latin typeface="Calibri Light" panose="020F0302020204030204" pitchFamily="34" charset="0"/>
                <a:ea typeface="Calibri Light" panose="020F0302020204030204" pitchFamily="34" charset="0"/>
              </a:rPr>
              <a:t>consentimiento</a:t>
            </a:r>
            <a:r>
              <a:rPr lang="en-GB" sz="1200" noProof="0">
                <a:solidFill>
                  <a:srgbClr val="000000"/>
                </a:solidFill>
                <a:effectLst/>
                <a:latin typeface="Calibri Light" panose="020F0302020204030204" pitchFamily="34" charset="0"/>
                <a:ea typeface="Calibri Light" panose="020F0302020204030204" pitchFamily="34" charset="0"/>
              </a:rPr>
              <a:t> que se </a:t>
            </a:r>
            <a:r>
              <a:rPr lang="en-GB" sz="1200" noProof="0" err="1">
                <a:solidFill>
                  <a:srgbClr val="000000"/>
                </a:solidFill>
                <a:effectLst/>
                <a:latin typeface="Calibri Light" panose="020F0302020204030204" pitchFamily="34" charset="0"/>
                <a:ea typeface="Calibri Light" panose="020F0302020204030204" pitchFamily="34" charset="0"/>
              </a:rPr>
              <a:t>obtiene</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en</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condiciones</a:t>
            </a:r>
            <a:r>
              <a:rPr lang="en-GB" sz="1200" noProof="0">
                <a:solidFill>
                  <a:srgbClr val="000000"/>
                </a:solidFill>
                <a:effectLst/>
                <a:latin typeface="Calibri Light" panose="020F0302020204030204" pitchFamily="34" charset="0"/>
                <a:ea typeface="Calibri Light" panose="020F0302020204030204" pitchFamily="34" charset="0"/>
              </a:rPr>
              <a:t> de </a:t>
            </a:r>
            <a:r>
              <a:rPr lang="en-GB" sz="1200" noProof="0" err="1">
                <a:solidFill>
                  <a:srgbClr val="000000"/>
                </a:solidFill>
                <a:effectLst/>
                <a:latin typeface="Calibri Light" panose="020F0302020204030204" pitchFamily="34" charset="0"/>
                <a:ea typeface="Calibri Light" panose="020F0302020204030204" pitchFamily="34" charset="0"/>
              </a:rPr>
              <a:t>emergencia</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puede</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variar</a:t>
            </a:r>
            <a:r>
              <a:rPr lang="en-GB" sz="1200" noProof="0">
                <a:solidFill>
                  <a:srgbClr val="000000"/>
                </a:solidFill>
                <a:effectLst/>
                <a:latin typeface="Calibri Light" panose="020F0302020204030204" pitchFamily="34" charset="0"/>
                <a:ea typeface="Calibri Light" panose="020F0302020204030204" pitchFamily="34" charset="0"/>
              </a:rPr>
              <a:t> a </a:t>
            </a:r>
            <a:r>
              <a:rPr lang="en-GB" sz="1200" noProof="0" err="1">
                <a:solidFill>
                  <a:srgbClr val="000000"/>
                </a:solidFill>
                <a:effectLst/>
                <a:latin typeface="Calibri Light" panose="020F0302020204030204" pitchFamily="34" charset="0"/>
                <a:ea typeface="Calibri Light" panose="020F0302020204030204" pitchFamily="34" charset="0"/>
              </a:rPr>
              <a:t>veces</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porque</a:t>
            </a:r>
            <a:r>
              <a:rPr lang="en-GB" sz="1200" noProof="0">
                <a:solidFill>
                  <a:srgbClr val="000000"/>
                </a:solidFill>
                <a:effectLst/>
                <a:latin typeface="Calibri Light" panose="020F0302020204030204" pitchFamily="34" charset="0"/>
                <a:ea typeface="Calibri Light" panose="020F0302020204030204" pitchFamily="34" charset="0"/>
              </a:rPr>
              <a:t> las personas </a:t>
            </a:r>
            <a:r>
              <a:rPr lang="en-GB" sz="1200" noProof="0" err="1">
                <a:solidFill>
                  <a:srgbClr val="000000"/>
                </a:solidFill>
                <a:effectLst/>
                <a:latin typeface="Calibri Light" panose="020F0302020204030204" pitchFamily="34" charset="0"/>
                <a:ea typeface="Calibri Light" panose="020F0302020204030204" pitchFamily="34" charset="0"/>
              </a:rPr>
              <a:t>pueden</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estar</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inconscientes</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incapaces</a:t>
            </a:r>
            <a:r>
              <a:rPr lang="en-GB" sz="1200" noProof="0">
                <a:solidFill>
                  <a:srgbClr val="000000"/>
                </a:solidFill>
                <a:effectLst/>
                <a:latin typeface="Calibri Light" panose="020F0302020204030204" pitchFamily="34" charset="0"/>
                <a:ea typeface="Calibri Light" panose="020F0302020204030204" pitchFamily="34" charset="0"/>
              </a:rPr>
              <a:t> de </a:t>
            </a:r>
            <a:r>
              <a:rPr lang="en-GB" sz="1200" noProof="0" err="1">
                <a:solidFill>
                  <a:srgbClr val="000000"/>
                </a:solidFill>
                <a:effectLst/>
                <a:latin typeface="Calibri Light" panose="020F0302020204030204" pitchFamily="34" charset="0"/>
                <a:ea typeface="Calibri Light" panose="020F0302020204030204" pitchFamily="34" charset="0"/>
              </a:rPr>
              <a:t>hablar</a:t>
            </a:r>
            <a:r>
              <a:rPr lang="en-GB" sz="1200" noProof="0">
                <a:solidFill>
                  <a:srgbClr val="000000"/>
                </a:solidFill>
                <a:effectLst/>
                <a:latin typeface="Calibri Light" panose="020F0302020204030204" pitchFamily="34" charset="0"/>
                <a:ea typeface="Calibri Light" panose="020F0302020204030204" pitchFamily="34" charset="0"/>
              </a:rPr>
              <a:t>/</a:t>
            </a:r>
            <a:r>
              <a:rPr lang="en-GB" sz="1200" noProof="0" err="1">
                <a:solidFill>
                  <a:srgbClr val="000000"/>
                </a:solidFill>
                <a:effectLst/>
                <a:latin typeface="Calibri Light" panose="020F0302020204030204" pitchFamily="34" charset="0"/>
                <a:ea typeface="Calibri Light" panose="020F0302020204030204" pitchFamily="34" charset="0"/>
              </a:rPr>
              <a:t>tomar</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decisiones</a:t>
            </a:r>
            <a:r>
              <a:rPr lang="en-GB" sz="1200" noProof="0">
                <a:solidFill>
                  <a:srgbClr val="000000"/>
                </a:solidFill>
                <a:effectLst/>
                <a:latin typeface="Calibri Light" panose="020F0302020204030204" pitchFamily="34" charset="0"/>
                <a:ea typeface="Calibri Light" panose="020F0302020204030204" pitchFamily="34" charset="0"/>
              </a:rPr>
              <a:t>, o ser </a:t>
            </a:r>
            <a:r>
              <a:rPr lang="en-GB" sz="1200" noProof="0" err="1">
                <a:solidFill>
                  <a:srgbClr val="000000"/>
                </a:solidFill>
                <a:effectLst/>
                <a:latin typeface="Calibri Light" panose="020F0302020204030204" pitchFamily="34" charset="0"/>
                <a:ea typeface="Calibri Light" panose="020F0302020204030204" pitchFamily="34" charset="0"/>
              </a:rPr>
              <a:t>niños</a:t>
            </a:r>
            <a:r>
              <a:rPr lang="en-GB" sz="1200" noProof="0">
                <a:solidFill>
                  <a:srgbClr val="000000"/>
                </a:solidFill>
                <a:effectLst/>
                <a:latin typeface="Calibri Light" panose="020F0302020204030204" pitchFamily="34" charset="0"/>
                <a:ea typeface="Calibri Light" panose="020F0302020204030204" pitchFamily="34" charset="0"/>
              </a:rPr>
              <a:t> (que </a:t>
            </a:r>
            <a:r>
              <a:rPr lang="en-GB" sz="1200" noProof="0" err="1">
                <a:solidFill>
                  <a:srgbClr val="000000"/>
                </a:solidFill>
                <a:effectLst/>
                <a:latin typeface="Calibri Light" panose="020F0302020204030204" pitchFamily="34" charset="0"/>
                <a:ea typeface="Calibri Light" panose="020F0302020204030204" pitchFamily="34" charset="0"/>
              </a:rPr>
              <a:t>legalmente</a:t>
            </a:r>
            <a:r>
              <a:rPr lang="en-GB" sz="1200" noProof="0">
                <a:solidFill>
                  <a:srgbClr val="000000"/>
                </a:solidFill>
                <a:effectLst/>
                <a:latin typeface="Calibri Light" panose="020F0302020204030204" pitchFamily="34" charset="0"/>
                <a:ea typeface="Calibri Light" panose="020F0302020204030204" pitchFamily="34" charset="0"/>
              </a:rPr>
              <a:t> no </a:t>
            </a:r>
            <a:r>
              <a:rPr lang="en-GB" sz="1200" noProof="0" err="1">
                <a:solidFill>
                  <a:srgbClr val="000000"/>
                </a:solidFill>
                <a:effectLst/>
                <a:latin typeface="Calibri Light" panose="020F0302020204030204" pitchFamily="34" charset="0"/>
                <a:ea typeface="Calibri Light" panose="020F0302020204030204" pitchFamily="34" charset="0"/>
              </a:rPr>
              <a:t>pueden</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tomar</a:t>
            </a:r>
            <a:r>
              <a:rPr lang="en-GB" sz="1200" noProof="0">
                <a:solidFill>
                  <a:srgbClr val="000000"/>
                </a:solidFill>
                <a:effectLst/>
                <a:latin typeface="Calibri Light" panose="020F0302020204030204" pitchFamily="34" charset="0"/>
                <a:ea typeface="Calibri Light" panose="020F0302020204030204" pitchFamily="34" charset="0"/>
              </a:rPr>
              <a:t> sus </a:t>
            </a:r>
            <a:r>
              <a:rPr lang="en-GB" sz="1200" noProof="0" err="1">
                <a:solidFill>
                  <a:srgbClr val="000000"/>
                </a:solidFill>
                <a:effectLst/>
                <a:latin typeface="Calibri Light" panose="020F0302020204030204" pitchFamily="34" charset="0"/>
                <a:ea typeface="Calibri Light" panose="020F0302020204030204" pitchFamily="34" charset="0"/>
              </a:rPr>
              <a:t>propias</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decisiones</a:t>
            </a:r>
            <a:r>
              <a:rPr lang="en-GB" sz="1200" noProof="0">
                <a:solidFill>
                  <a:srgbClr val="000000"/>
                </a:solidFill>
                <a:effectLst/>
                <a:latin typeface="Calibri Light" panose="020F0302020204030204" pitchFamily="34" charset="0"/>
                <a:ea typeface="Calibri Light" panose="020F0302020204030204" pitchFamily="34" charset="0"/>
              </a:rPr>
              <a:t>).  
Como </a:t>
            </a:r>
            <a:r>
              <a:rPr lang="en-GB" sz="1200" noProof="0" err="1">
                <a:solidFill>
                  <a:srgbClr val="000000"/>
                </a:solidFill>
                <a:effectLst/>
                <a:latin typeface="Calibri Light" panose="020F0302020204030204" pitchFamily="34" charset="0"/>
                <a:ea typeface="Calibri Light" panose="020F0302020204030204" pitchFamily="34" charset="0"/>
              </a:rPr>
              <a:t>resultado</a:t>
            </a:r>
            <a:r>
              <a:rPr lang="en-GB" sz="1200" noProof="0">
                <a:solidFill>
                  <a:srgbClr val="000000"/>
                </a:solidFill>
                <a:effectLst/>
                <a:latin typeface="Calibri Light" panose="020F0302020204030204" pitchFamily="34" charset="0"/>
                <a:ea typeface="Calibri Light" panose="020F0302020204030204" pitchFamily="34" charset="0"/>
              </a:rPr>
              <a:t> de </a:t>
            </a:r>
            <a:r>
              <a:rPr lang="en-GB" sz="1200" noProof="0" err="1">
                <a:solidFill>
                  <a:srgbClr val="000000"/>
                </a:solidFill>
                <a:effectLst/>
                <a:latin typeface="Calibri Light" panose="020F0302020204030204" pitchFamily="34" charset="0"/>
                <a:ea typeface="Calibri Light" panose="020F0302020204030204" pitchFamily="34" charset="0"/>
              </a:rPr>
              <a:t>esto</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diferentes</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situaciones</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pueden</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requerir</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diferentes</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tipos</a:t>
            </a:r>
            <a:r>
              <a:rPr lang="en-GB" sz="1200" noProof="0">
                <a:solidFill>
                  <a:srgbClr val="000000"/>
                </a:solidFill>
                <a:effectLst/>
                <a:latin typeface="Calibri Light" panose="020F0302020204030204" pitchFamily="34" charset="0"/>
                <a:ea typeface="Calibri Light" panose="020F0302020204030204" pitchFamily="34" charset="0"/>
              </a:rPr>
              <a:t> de </a:t>
            </a:r>
            <a:r>
              <a:rPr lang="en-GB" sz="1200" noProof="0" err="1">
                <a:solidFill>
                  <a:srgbClr val="000000"/>
                </a:solidFill>
                <a:effectLst/>
                <a:latin typeface="Calibri Light" panose="020F0302020204030204" pitchFamily="34" charset="0"/>
                <a:ea typeface="Calibri Light" panose="020F0302020204030204" pitchFamily="34" charset="0"/>
              </a:rPr>
              <a:t>consentimiento</a:t>
            </a:r>
            <a:r>
              <a:rPr lang="en-GB" sz="1200" noProof="0">
                <a:solidFill>
                  <a:srgbClr val="000000"/>
                </a:solidFill>
                <a:effectLst/>
                <a:latin typeface="Calibri Light" panose="020F0302020204030204" pitchFamily="34" charset="0"/>
                <a:ea typeface="Calibri Light" panose="020F0302020204030204" pitchFamily="34" charset="0"/>
              </a:rPr>
              <a:t>, de la </a:t>
            </a:r>
            <a:r>
              <a:rPr lang="en-GB" sz="1200" noProof="0" err="1">
                <a:solidFill>
                  <a:srgbClr val="000000"/>
                </a:solidFill>
                <a:effectLst/>
                <a:latin typeface="Calibri Light" panose="020F0302020204030204" pitchFamily="34" charset="0"/>
                <a:ea typeface="Calibri Light" panose="020F0302020204030204" pitchFamily="34" charset="0"/>
              </a:rPr>
              <a:t>siguiente</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manera</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Consentimiento</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informado</a:t>
            </a:r>
            <a:r>
              <a:rPr lang="en-GB" sz="1200" noProof="0">
                <a:solidFill>
                  <a:srgbClr val="000000"/>
                </a:solidFill>
                <a:effectLst/>
                <a:latin typeface="Calibri Light" panose="020F0302020204030204" pitchFamily="34" charset="0"/>
                <a:ea typeface="Calibri Light" panose="020F0302020204030204" pitchFamily="34" charset="0"/>
              </a:rPr>
              <a:t>, que es un </a:t>
            </a:r>
            <a:r>
              <a:rPr lang="en-GB" sz="1200" noProof="0" err="1">
                <a:solidFill>
                  <a:srgbClr val="000000"/>
                </a:solidFill>
                <a:effectLst/>
                <a:latin typeface="Calibri Light" panose="020F0302020204030204" pitchFamily="34" charset="0"/>
                <a:ea typeface="Calibri Light" panose="020F0302020204030204" pitchFamily="34" charset="0"/>
              </a:rPr>
              <a:t>consentimiento</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expresado</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por</a:t>
            </a:r>
            <a:r>
              <a:rPr lang="en-GB" sz="1200" noProof="0">
                <a:solidFill>
                  <a:srgbClr val="000000"/>
                </a:solidFill>
                <a:effectLst/>
                <a:latin typeface="Calibri Light" panose="020F0302020204030204" pitchFamily="34" charset="0"/>
                <a:ea typeface="Calibri Light" panose="020F0302020204030204" pitchFamily="34" charset="0"/>
              </a:rPr>
              <a:t> un </a:t>
            </a:r>
            <a:r>
              <a:rPr lang="en-GB" sz="1200" noProof="0" err="1">
                <a:solidFill>
                  <a:srgbClr val="000000"/>
                </a:solidFill>
                <a:effectLst/>
                <a:latin typeface="Calibri Light" panose="020F0302020204030204" pitchFamily="34" charset="0"/>
                <a:ea typeface="Calibri Light" panose="020F0302020204030204" pitchFamily="34" charset="0"/>
              </a:rPr>
              <a:t>adulto</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consciente</a:t>
            </a:r>
            <a:r>
              <a:rPr lang="en-GB" sz="1200" noProof="0">
                <a:solidFill>
                  <a:srgbClr val="000000"/>
                </a:solidFill>
                <a:effectLst/>
                <a:latin typeface="Calibri Light" panose="020F0302020204030204" pitchFamily="34" charset="0"/>
                <a:ea typeface="Calibri Light" panose="020F0302020204030204" pitchFamily="34" charset="0"/>
              </a:rPr>
              <a:t> y </a:t>
            </a:r>
            <a:r>
              <a:rPr lang="en-GB" sz="1200" noProof="0" err="1">
                <a:solidFill>
                  <a:srgbClr val="000000"/>
                </a:solidFill>
                <a:effectLst/>
                <a:latin typeface="Calibri Light" panose="020F0302020204030204" pitchFamily="34" charset="0"/>
                <a:ea typeface="Calibri Light" panose="020F0302020204030204" pitchFamily="34" charset="0"/>
              </a:rPr>
              <a:t>mentalmente</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competente</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alerta</a:t>
            </a:r>
            <a:r>
              <a:rPr lang="en-GB" sz="1200" noProof="0">
                <a:solidFill>
                  <a:srgbClr val="000000"/>
                </a:solidFill>
                <a:effectLst/>
                <a:latin typeface="Calibri Light" panose="020F0302020204030204" pitchFamily="34" charset="0"/>
                <a:ea typeface="Calibri Light" panose="020F0302020204030204" pitchFamily="34" charset="0"/>
              </a:rPr>
              <a:t> y </a:t>
            </a:r>
            <a:r>
              <a:rPr lang="en-GB" sz="1200" noProof="0" err="1">
                <a:solidFill>
                  <a:srgbClr val="000000"/>
                </a:solidFill>
                <a:effectLst/>
                <a:latin typeface="Calibri Light" panose="020F0302020204030204" pitchFamily="34" charset="0"/>
                <a:ea typeface="Calibri Light" panose="020F0302020204030204" pitchFamily="34" charset="0"/>
              </a:rPr>
              <a:t>consciente</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Consentimiento</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implícito</a:t>
            </a:r>
            <a:r>
              <a:rPr lang="en-GB" sz="1200" noProof="0">
                <a:solidFill>
                  <a:srgbClr val="000000"/>
                </a:solidFill>
                <a:effectLst/>
                <a:latin typeface="Calibri Light" panose="020F0302020204030204" pitchFamily="34" charset="0"/>
                <a:ea typeface="Calibri Light" panose="020F0302020204030204" pitchFamily="34" charset="0"/>
              </a:rPr>
              <a:t>, que es un </a:t>
            </a:r>
            <a:r>
              <a:rPr lang="en-GB" sz="1200" noProof="0" err="1">
                <a:solidFill>
                  <a:srgbClr val="000000"/>
                </a:solidFill>
                <a:effectLst/>
                <a:latin typeface="Calibri Light" panose="020F0302020204030204" pitchFamily="34" charset="0"/>
                <a:ea typeface="Calibri Light" panose="020F0302020204030204" pitchFamily="34" charset="0"/>
              </a:rPr>
              <a:t>consentimiento</a:t>
            </a:r>
            <a:r>
              <a:rPr lang="en-GB" sz="1200" noProof="0">
                <a:solidFill>
                  <a:srgbClr val="000000"/>
                </a:solidFill>
                <a:effectLst/>
                <a:latin typeface="Calibri Light" panose="020F0302020204030204" pitchFamily="34" charset="0"/>
                <a:ea typeface="Calibri Light" panose="020F0302020204030204" pitchFamily="34" charset="0"/>
              </a:rPr>
              <a:t> que se </a:t>
            </a:r>
            <a:r>
              <a:rPr lang="en-GB" sz="1200" noProof="0" err="1">
                <a:solidFill>
                  <a:srgbClr val="000000"/>
                </a:solidFill>
                <a:effectLst/>
                <a:latin typeface="Calibri Light" panose="020F0302020204030204" pitchFamily="34" charset="0"/>
                <a:ea typeface="Calibri Light" panose="020F0302020204030204" pitchFamily="34" charset="0"/>
              </a:rPr>
              <a:t>asume</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cuando</a:t>
            </a:r>
            <a:r>
              <a:rPr lang="en-GB" sz="1200" noProof="0">
                <a:solidFill>
                  <a:srgbClr val="000000"/>
                </a:solidFill>
                <a:effectLst/>
                <a:latin typeface="Calibri Light" panose="020F0302020204030204" pitchFamily="34" charset="0"/>
                <a:ea typeface="Calibri Light" panose="020F0302020204030204" pitchFamily="34" charset="0"/>
              </a:rPr>
              <a:t> un </a:t>
            </a:r>
            <a:r>
              <a:rPr lang="en-GB" sz="1200" noProof="0" err="1">
                <a:solidFill>
                  <a:srgbClr val="000000"/>
                </a:solidFill>
                <a:effectLst/>
                <a:latin typeface="Calibri Light" panose="020F0302020204030204" pitchFamily="34" charset="0"/>
                <a:ea typeface="Calibri Light" panose="020F0302020204030204" pitchFamily="34" charset="0"/>
              </a:rPr>
              <a:t>paciente</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está</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inconsciente</a:t>
            </a:r>
            <a:r>
              <a:rPr lang="en-GB" sz="1200" noProof="0">
                <a:solidFill>
                  <a:srgbClr val="000000"/>
                </a:solidFill>
                <a:effectLst/>
                <a:latin typeface="Calibri Light" panose="020F0302020204030204" pitchFamily="34" charset="0"/>
                <a:ea typeface="Calibri Light" panose="020F0302020204030204" pitchFamily="34" charset="0"/>
              </a:rPr>
              <a:t> o </a:t>
            </a:r>
            <a:r>
              <a:rPr lang="en-GB" sz="1200" noProof="0" err="1">
                <a:solidFill>
                  <a:srgbClr val="000000"/>
                </a:solidFill>
                <a:effectLst/>
                <a:latin typeface="Calibri Light" panose="020F0302020204030204" pitchFamily="34" charset="0"/>
                <a:ea typeface="Calibri Light" panose="020F0302020204030204" pitchFamily="34" charset="0"/>
              </a:rPr>
              <a:t>incapaz</a:t>
            </a:r>
            <a:r>
              <a:rPr lang="en-GB" sz="1200" noProof="0">
                <a:solidFill>
                  <a:srgbClr val="000000"/>
                </a:solidFill>
                <a:effectLst/>
                <a:latin typeface="Calibri Light" panose="020F0302020204030204" pitchFamily="34" charset="0"/>
                <a:ea typeface="Calibri Light" panose="020F0302020204030204" pitchFamily="34" charset="0"/>
              </a:rPr>
              <a:t> de </a:t>
            </a:r>
            <a:r>
              <a:rPr lang="en-GB" sz="1200" noProof="0" err="1">
                <a:solidFill>
                  <a:srgbClr val="000000"/>
                </a:solidFill>
                <a:effectLst/>
                <a:latin typeface="Calibri Light" panose="020F0302020204030204" pitchFamily="34" charset="0"/>
                <a:ea typeface="Calibri Light" panose="020F0302020204030204" pitchFamily="34" charset="0"/>
              </a:rPr>
              <a:t>tomar</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una</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decisión</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racional</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pero</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necesita</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ayuda</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médica</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Consentimiento</a:t>
            </a:r>
            <a:r>
              <a:rPr lang="en-GB" sz="1200" noProof="0">
                <a:solidFill>
                  <a:srgbClr val="000000"/>
                </a:solidFill>
                <a:effectLst/>
                <a:latin typeface="Calibri Light" panose="020F0302020204030204" pitchFamily="34" charset="0"/>
                <a:ea typeface="Calibri Light" panose="020F0302020204030204" pitchFamily="34" charset="0"/>
              </a:rPr>
              <a:t> para </a:t>
            </a:r>
            <a:r>
              <a:rPr lang="en-GB" sz="1200" noProof="0" err="1">
                <a:solidFill>
                  <a:srgbClr val="000000"/>
                </a:solidFill>
                <a:effectLst/>
                <a:latin typeface="Calibri Light" panose="020F0302020204030204" pitchFamily="34" charset="0"/>
                <a:ea typeface="Calibri Light" panose="020F0302020204030204" pitchFamily="34" charset="0"/>
              </a:rPr>
              <a:t>niños</a:t>
            </a:r>
            <a:r>
              <a:rPr lang="en-GB" sz="1200" noProof="0">
                <a:solidFill>
                  <a:srgbClr val="000000"/>
                </a:solidFill>
                <a:effectLst/>
                <a:latin typeface="Calibri Light" panose="020F0302020204030204" pitchFamily="34" charset="0"/>
                <a:ea typeface="Calibri Light" panose="020F0302020204030204" pitchFamily="34" charset="0"/>
              </a:rPr>
              <a:t>, que es un </a:t>
            </a:r>
            <a:r>
              <a:rPr lang="en-GB" sz="1200" noProof="0" err="1">
                <a:solidFill>
                  <a:srgbClr val="000000"/>
                </a:solidFill>
                <a:effectLst/>
                <a:latin typeface="Calibri Light" panose="020F0302020204030204" pitchFamily="34" charset="0"/>
                <a:ea typeface="Calibri Light" panose="020F0302020204030204" pitchFamily="34" charset="0"/>
              </a:rPr>
              <a:t>consentimiento</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expresado</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por</a:t>
            </a:r>
            <a:r>
              <a:rPr lang="en-GB" sz="1200" noProof="0">
                <a:solidFill>
                  <a:srgbClr val="000000"/>
                </a:solidFill>
                <a:effectLst/>
                <a:latin typeface="Calibri Light" panose="020F0302020204030204" pitchFamily="34" charset="0"/>
                <a:ea typeface="Calibri Light" panose="020F0302020204030204" pitchFamily="34" charset="0"/>
              </a:rPr>
              <a:t> un padre o tutor de un </a:t>
            </a:r>
            <a:r>
              <a:rPr lang="en-GB" sz="1200" noProof="0" err="1">
                <a:solidFill>
                  <a:srgbClr val="000000"/>
                </a:solidFill>
                <a:effectLst/>
                <a:latin typeface="Calibri Light" panose="020F0302020204030204" pitchFamily="34" charset="0"/>
                <a:ea typeface="Calibri Light" panose="020F0302020204030204" pitchFamily="34" charset="0"/>
              </a:rPr>
              <a:t>paciente</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menor</a:t>
            </a:r>
            <a:r>
              <a:rPr lang="en-GB" sz="1200" noProof="0">
                <a:solidFill>
                  <a:srgbClr val="000000"/>
                </a:solidFill>
                <a:effectLst/>
                <a:latin typeface="Calibri Light" panose="020F0302020204030204" pitchFamily="34" charset="0"/>
                <a:ea typeface="Calibri Light" panose="020F0302020204030204" pitchFamily="34" charset="0"/>
              </a:rPr>
              <a:t> de </a:t>
            </a:r>
            <a:r>
              <a:rPr lang="en-GB" sz="1200" noProof="0" err="1">
                <a:solidFill>
                  <a:srgbClr val="000000"/>
                </a:solidFill>
                <a:effectLst/>
                <a:latin typeface="Calibri Light" panose="020F0302020204030204" pitchFamily="34" charset="0"/>
                <a:ea typeface="Calibri Light" panose="020F0302020204030204" pitchFamily="34" charset="0"/>
              </a:rPr>
              <a:t>edad</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adulta</a:t>
            </a:r>
            <a:r>
              <a:rPr lang="en-GB" sz="1200" noProof="0">
                <a:solidFill>
                  <a:srgbClr val="000000"/>
                </a:solidFill>
                <a:effectLst/>
                <a:latin typeface="Calibri Light" panose="020F0302020204030204" pitchFamily="34" charset="0"/>
                <a:ea typeface="Calibri Light" panose="020F0302020204030204" pitchFamily="34" charset="0"/>
              </a:rPr>
              <a:t>. La </a:t>
            </a:r>
            <a:r>
              <a:rPr lang="en-GB" sz="1200" noProof="0" err="1">
                <a:solidFill>
                  <a:srgbClr val="000000"/>
                </a:solidFill>
                <a:effectLst/>
                <a:latin typeface="Calibri Light" panose="020F0302020204030204" pitchFamily="34" charset="0"/>
                <a:ea typeface="Calibri Light" panose="020F0302020204030204" pitchFamily="34" charset="0"/>
              </a:rPr>
              <a:t>edad</a:t>
            </a:r>
            <a:r>
              <a:rPr lang="en-GB" sz="1200" noProof="0">
                <a:solidFill>
                  <a:srgbClr val="000000"/>
                </a:solidFill>
                <a:effectLst/>
                <a:latin typeface="Calibri Light" panose="020F0302020204030204" pitchFamily="34" charset="0"/>
                <a:ea typeface="Calibri Light" panose="020F0302020204030204" pitchFamily="34" charset="0"/>
              </a:rPr>
              <a:t> de </a:t>
            </a:r>
            <a:r>
              <a:rPr lang="en-GB" sz="1200" noProof="0" err="1">
                <a:solidFill>
                  <a:srgbClr val="000000"/>
                </a:solidFill>
                <a:effectLst/>
                <a:latin typeface="Calibri Light" panose="020F0302020204030204" pitchFamily="34" charset="0"/>
                <a:ea typeface="Calibri Light" panose="020F0302020204030204" pitchFamily="34" charset="0"/>
              </a:rPr>
              <a:t>consentimiento</a:t>
            </a:r>
            <a:r>
              <a:rPr lang="en-GB" sz="1200" noProof="0">
                <a:solidFill>
                  <a:srgbClr val="000000"/>
                </a:solidFill>
                <a:effectLst/>
                <a:latin typeface="Calibri Light" panose="020F0302020204030204" pitchFamily="34" charset="0"/>
                <a:ea typeface="Calibri Light" panose="020F0302020204030204" pitchFamily="34" charset="0"/>
              </a:rPr>
              <a:t> para </a:t>
            </a:r>
            <a:r>
              <a:rPr lang="en-GB" sz="1200" noProof="0" err="1">
                <a:solidFill>
                  <a:srgbClr val="000000"/>
                </a:solidFill>
                <a:effectLst/>
                <a:latin typeface="Calibri Light" panose="020F0302020204030204" pitchFamily="34" charset="0"/>
                <a:ea typeface="Calibri Light" panose="020F0302020204030204" pitchFamily="34" charset="0"/>
              </a:rPr>
              <a:t>los</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niños</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puede</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variar</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según</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los</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diferentes</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contextos</a:t>
            </a:r>
            <a:r>
              <a:rPr lang="en-GB" sz="1200" noProof="0">
                <a:solidFill>
                  <a:srgbClr val="000000"/>
                </a:solidFill>
                <a:effectLst/>
                <a:latin typeface="Calibri Light" panose="020F0302020204030204" pitchFamily="34" charset="0"/>
                <a:ea typeface="Calibri Light" panose="020F0302020204030204" pitchFamily="34" charset="0"/>
              </a:rPr>
              <a:t>. Si no hay padres o </a:t>
            </a:r>
            <a:r>
              <a:rPr lang="en-GB" sz="1200" noProof="0" err="1">
                <a:solidFill>
                  <a:srgbClr val="000000"/>
                </a:solidFill>
                <a:effectLst/>
                <a:latin typeface="Calibri Light" panose="020F0302020204030204" pitchFamily="34" charset="0"/>
                <a:ea typeface="Calibri Light" panose="020F0302020204030204" pitchFamily="34" charset="0"/>
              </a:rPr>
              <a:t>tutores</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presentes</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entonces</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el</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consentimiento</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puede</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estar</a:t>
            </a:r>
            <a:r>
              <a:rPr lang="en-GB" sz="1200" noProof="0">
                <a:solidFill>
                  <a:srgbClr val="000000"/>
                </a:solidFill>
                <a:effectLst/>
                <a:latin typeface="Calibri Light" panose="020F0302020204030204" pitchFamily="34" charset="0"/>
                <a:ea typeface="Calibri Light" panose="020F0302020204030204" pitchFamily="34" charset="0"/>
              </a:rPr>
              <a:t> </a:t>
            </a:r>
            <a:r>
              <a:rPr lang="en-GB" sz="1200" noProof="0" err="1">
                <a:solidFill>
                  <a:srgbClr val="000000"/>
                </a:solidFill>
                <a:effectLst/>
                <a:latin typeface="Calibri Light" panose="020F0302020204030204" pitchFamily="34" charset="0"/>
                <a:ea typeface="Calibri Light" panose="020F0302020204030204" pitchFamily="34" charset="0"/>
              </a:rPr>
              <a:t>implícito</a:t>
            </a:r>
            <a:r>
              <a:rPr lang="en-GB" sz="1200" noProof="0">
                <a:solidFill>
                  <a:srgbClr val="000000"/>
                </a:solidFill>
                <a:effectLst/>
                <a:latin typeface="Calibri Light" panose="020F0302020204030204" pitchFamily="34" charset="0"/>
                <a:ea typeface="Calibri Light" panose="020F0302020204030204" pitchFamily="34" charset="0"/>
              </a:rPr>
              <a:t>.</a:t>
            </a:r>
            <a:endParaRPr lang="en-GB" sz="1800" b="0" noProof="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a:p>
        </p:txBody>
      </p:sp>
      <p:sp>
        <p:nvSpPr>
          <p:cNvPr id="215" name="Google Shape;21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noProof="0"/>
              <a:t>Se </a:t>
            </a:r>
            <a:r>
              <a:rPr lang="en-GB" noProof="0" err="1"/>
              <a:t>puede</a:t>
            </a:r>
            <a:r>
              <a:rPr lang="en-GB" noProof="0"/>
              <a:t> </a:t>
            </a:r>
            <a:r>
              <a:rPr lang="en-GB" noProof="0" err="1"/>
              <a:t>eliminar</a:t>
            </a:r>
            <a:r>
              <a:rPr lang="en-GB" noProof="0"/>
              <a:t> </a:t>
            </a:r>
            <a:r>
              <a:rPr lang="en-GB" noProof="0" err="1"/>
              <a:t>en</a:t>
            </a:r>
            <a:r>
              <a:rPr lang="en-GB" noProof="0"/>
              <a:t> </a:t>
            </a:r>
            <a:r>
              <a:rPr lang="en-GB" noProof="0" err="1"/>
              <a:t>función</a:t>
            </a:r>
            <a:r>
              <a:rPr lang="en-GB" noProof="0"/>
              <a:t> del </a:t>
            </a:r>
            <a:r>
              <a:rPr lang="en-GB" noProof="0" err="1"/>
              <a:t>contexto</a:t>
            </a:r>
            <a:r>
              <a:rPr lang="en-GB" noProof="0"/>
              <a:t> y la </a:t>
            </a:r>
            <a:r>
              <a:rPr lang="en-GB" noProof="0" err="1"/>
              <a:t>relevancia</a:t>
            </a:r>
            <a:endParaRPr lang="en-GB" noProof="0"/>
          </a:p>
          <a:p>
            <a:pPr marL="0" lvl="0" indent="0" algn="l" rtl="0">
              <a:spcBef>
                <a:spcPts val="0"/>
              </a:spcBef>
              <a:spcAft>
                <a:spcPts val="0"/>
              </a:spcAft>
              <a:buNone/>
            </a:pPr>
            <a:endParaRPr lang="en-GB" noProof="0"/>
          </a:p>
          <a:p>
            <a:pPr marL="0" lvl="0" indent="0" algn="l" rtl="0">
              <a:spcBef>
                <a:spcPts val="0"/>
              </a:spcBef>
              <a:spcAft>
                <a:spcPts val="0"/>
              </a:spcAft>
              <a:buNone/>
            </a:pPr>
            <a:endParaRPr lang="en-GB" noProof="0"/>
          </a:p>
          <a:p>
            <a:pPr marL="0" lvl="0" indent="0" algn="l" rtl="0">
              <a:spcBef>
                <a:spcPts val="0"/>
              </a:spcBef>
              <a:spcAft>
                <a:spcPts val="0"/>
              </a:spcAft>
              <a:buNone/>
            </a:pPr>
            <a:r>
              <a:rPr lang="en-GB" noProof="0"/>
              <a:t>
Foto: </a:t>
            </a:r>
            <a:r>
              <a:rPr lang="en-GB" noProof="0" err="1"/>
              <a:t>CanvaPro</a:t>
            </a:r>
            <a:r>
              <a:rPr lang="en-GB" noProof="0"/>
              <a:t> de Matilda Wormwood de </a:t>
            </a:r>
            <a:r>
              <a:rPr lang="en-GB" noProof="0" err="1"/>
              <a:t>Pexels</a:t>
            </a:r>
            <a:endParaRPr lang="en-GB" noProof="0"/>
          </a:p>
        </p:txBody>
      </p:sp>
      <p:sp>
        <p:nvSpPr>
          <p:cNvPr id="222" name="Google Shape;22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a:extLst>
            <a:ext uri="{FF2B5EF4-FFF2-40B4-BE49-F238E27FC236}">
              <a16:creationId xmlns:a16="http://schemas.microsoft.com/office/drawing/2014/main" id="{4C73723C-487E-DF33-02C4-0010F5E34259}"/>
            </a:ext>
          </a:extLst>
        </p:cNvPr>
        <p:cNvGrpSpPr/>
        <p:nvPr/>
      </p:nvGrpSpPr>
      <p:grpSpPr>
        <a:xfrm>
          <a:off x="0" y="0"/>
          <a:ext cx="0" cy="0"/>
          <a:chOff x="0" y="0"/>
          <a:chExt cx="0" cy="0"/>
        </a:xfrm>
      </p:grpSpPr>
      <p:sp>
        <p:nvSpPr>
          <p:cNvPr id="228" name="Google Shape;228;p25:notes">
            <a:extLst>
              <a:ext uri="{FF2B5EF4-FFF2-40B4-BE49-F238E27FC236}">
                <a16:creationId xmlns:a16="http://schemas.microsoft.com/office/drawing/2014/main" id="{903DBDD0-EFE8-8360-2B45-4A579842CB5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noProof="0" err="1"/>
              <a:t>Privacidad</a:t>
            </a:r>
            <a:r>
              <a:rPr lang="en-GB" noProof="0"/>
              <a:t>
</a:t>
            </a:r>
            <a:r>
              <a:rPr lang="en-GB" noProof="0" err="1"/>
              <a:t>Parte</a:t>
            </a:r>
            <a:r>
              <a:rPr lang="en-GB" noProof="0"/>
              <a:t> de la </a:t>
            </a:r>
            <a:r>
              <a:rPr lang="en-GB" noProof="0" err="1"/>
              <a:t>atención</a:t>
            </a:r>
            <a:r>
              <a:rPr lang="en-GB" noProof="0"/>
              <a:t> </a:t>
            </a:r>
            <a:r>
              <a:rPr lang="en-GB" noProof="0" err="1"/>
              <a:t>ética</a:t>
            </a:r>
            <a:r>
              <a:rPr lang="en-GB" noProof="0"/>
              <a:t> </a:t>
            </a:r>
            <a:r>
              <a:rPr lang="en-GB" noProof="0" err="1"/>
              <a:t>durante</a:t>
            </a:r>
            <a:r>
              <a:rPr lang="en-GB" noProof="0"/>
              <a:t> la </a:t>
            </a:r>
            <a:r>
              <a:rPr lang="en-GB" noProof="0" err="1"/>
              <a:t>respuesta</a:t>
            </a:r>
            <a:r>
              <a:rPr lang="en-GB" noProof="0"/>
              <a:t> </a:t>
            </a:r>
            <a:r>
              <a:rPr lang="en-GB" noProof="0" err="1"/>
              <a:t>comunitaria</a:t>
            </a:r>
            <a:r>
              <a:rPr lang="en-GB" noProof="0"/>
              <a:t> de </a:t>
            </a:r>
            <a:r>
              <a:rPr lang="en-GB" noProof="0" err="1"/>
              <a:t>primeros</a:t>
            </a:r>
            <a:r>
              <a:rPr lang="en-GB" noProof="0"/>
              <a:t> </a:t>
            </a:r>
            <a:r>
              <a:rPr lang="en-GB" noProof="0" err="1"/>
              <a:t>auxilios</a:t>
            </a:r>
            <a:r>
              <a:rPr lang="en-GB" noProof="0"/>
              <a:t> es </a:t>
            </a:r>
            <a:r>
              <a:rPr lang="en-GB" noProof="0" err="1"/>
              <a:t>garantizar</a:t>
            </a:r>
            <a:r>
              <a:rPr lang="en-GB" noProof="0"/>
              <a:t> que se </a:t>
            </a:r>
            <a:r>
              <a:rPr lang="en-GB" noProof="0" err="1"/>
              <a:t>mantenga</a:t>
            </a:r>
            <a:r>
              <a:rPr lang="en-GB" noProof="0"/>
              <a:t> la </a:t>
            </a:r>
            <a:r>
              <a:rPr lang="en-GB" noProof="0" err="1"/>
              <a:t>privacidad</a:t>
            </a:r>
            <a:r>
              <a:rPr lang="en-GB" noProof="0"/>
              <a:t> del </a:t>
            </a:r>
            <a:r>
              <a:rPr lang="en-GB" noProof="0" err="1"/>
              <a:t>paciente</a:t>
            </a:r>
            <a:r>
              <a:rPr lang="en-GB" noProof="0"/>
              <a:t> </a:t>
            </a:r>
            <a:r>
              <a:rPr lang="en-GB" noProof="0" err="1"/>
              <a:t>en</a:t>
            </a:r>
            <a:r>
              <a:rPr lang="en-GB" noProof="0"/>
              <a:t> </a:t>
            </a:r>
            <a:r>
              <a:rPr lang="en-GB" noProof="0" err="1"/>
              <a:t>todo</a:t>
            </a:r>
            <a:r>
              <a:rPr lang="en-GB" noProof="0"/>
              <a:t> </a:t>
            </a:r>
            <a:r>
              <a:rPr lang="en-GB" noProof="0" err="1"/>
              <a:t>momento</a:t>
            </a:r>
            <a:r>
              <a:rPr lang="en-GB" noProof="0"/>
              <a:t>. Los </a:t>
            </a:r>
            <a:r>
              <a:rPr lang="en-GB" noProof="0" err="1"/>
              <a:t>pacientes</a:t>
            </a:r>
            <a:r>
              <a:rPr lang="en-GB" noProof="0"/>
              <a:t> </a:t>
            </a:r>
            <a:r>
              <a:rPr lang="en-GB" noProof="0" err="1"/>
              <a:t>tienen</a:t>
            </a:r>
            <a:r>
              <a:rPr lang="en-GB" noProof="0"/>
              <a:t> </a:t>
            </a:r>
            <a:r>
              <a:rPr lang="en-GB" noProof="0" err="1"/>
              <a:t>derecho</a:t>
            </a:r>
            <a:r>
              <a:rPr lang="en-GB" noProof="0"/>
              <a:t> a la </a:t>
            </a:r>
            <a:r>
              <a:rPr lang="en-GB" noProof="0" err="1"/>
              <a:t>privacidad</a:t>
            </a:r>
            <a:r>
              <a:rPr lang="en-GB" noProof="0"/>
              <a:t> tanto de la </a:t>
            </a:r>
            <a:r>
              <a:rPr lang="en-GB" noProof="0" err="1"/>
              <a:t>información</a:t>
            </a:r>
            <a:r>
              <a:rPr lang="en-GB" noProof="0"/>
              <a:t> </a:t>
            </a:r>
            <a:r>
              <a:rPr lang="en-GB" noProof="0" err="1"/>
              <a:t>como</a:t>
            </a:r>
            <a:r>
              <a:rPr lang="en-GB" noProof="0"/>
              <a:t> del </a:t>
            </a:r>
            <a:r>
              <a:rPr lang="en-GB" noProof="0" err="1"/>
              <a:t>cuerpo</a:t>
            </a:r>
            <a:r>
              <a:rPr lang="en-GB" noProof="0"/>
              <a:t> </a:t>
            </a:r>
            <a:r>
              <a:rPr lang="en-GB" noProof="0" err="1"/>
              <a:t>físico</a:t>
            </a:r>
            <a:r>
              <a:rPr lang="en-GB" noProof="0"/>
              <a:t> </a:t>
            </a:r>
            <a:r>
              <a:rPr lang="en-GB" noProof="0" err="1"/>
              <a:t>durante</a:t>
            </a:r>
            <a:r>
              <a:rPr lang="en-GB" noProof="0"/>
              <a:t> </a:t>
            </a:r>
            <a:r>
              <a:rPr lang="en-GB" noProof="0" err="1"/>
              <a:t>una</a:t>
            </a:r>
            <a:r>
              <a:rPr lang="en-GB" noProof="0"/>
              <a:t> </a:t>
            </a:r>
            <a:r>
              <a:rPr lang="en-GB" noProof="0" err="1"/>
              <a:t>evaluación</a:t>
            </a:r>
            <a:r>
              <a:rPr lang="en-GB" noProof="0"/>
              <a:t>. Una </a:t>
            </a:r>
            <a:r>
              <a:rPr lang="en-GB" noProof="0" err="1"/>
              <a:t>parte</a:t>
            </a:r>
            <a:r>
              <a:rPr lang="en-GB" noProof="0"/>
              <a:t> </a:t>
            </a:r>
            <a:r>
              <a:rPr lang="en-GB" noProof="0" err="1"/>
              <a:t>importante</a:t>
            </a:r>
            <a:r>
              <a:rPr lang="en-GB" noProof="0"/>
              <a:t> de la </a:t>
            </a:r>
            <a:r>
              <a:rPr lang="en-GB" noProof="0" err="1"/>
              <a:t>evaluación</a:t>
            </a:r>
            <a:r>
              <a:rPr lang="en-GB" noProof="0"/>
              <a:t> de </a:t>
            </a:r>
            <a:r>
              <a:rPr lang="en-GB" noProof="0" err="1"/>
              <a:t>los</a:t>
            </a:r>
            <a:r>
              <a:rPr lang="en-GB" noProof="0"/>
              <a:t> </a:t>
            </a:r>
            <a:r>
              <a:rPr lang="en-GB" noProof="0" err="1"/>
              <a:t>pacientes</a:t>
            </a:r>
            <a:r>
              <a:rPr lang="en-GB" noProof="0"/>
              <a:t> es </a:t>
            </a:r>
            <a:r>
              <a:rPr lang="en-GB" noProof="0" err="1"/>
              <a:t>hacer</a:t>
            </a:r>
            <a:r>
              <a:rPr lang="en-GB" noProof="0"/>
              <a:t> </a:t>
            </a:r>
            <a:r>
              <a:rPr lang="en-GB" noProof="0" err="1"/>
              <a:t>preguntas</a:t>
            </a:r>
            <a:r>
              <a:rPr lang="en-GB" noProof="0"/>
              <a:t> </a:t>
            </a:r>
            <a:r>
              <a:rPr lang="en-GB" noProof="0" err="1"/>
              <a:t>personales</a:t>
            </a:r>
            <a:r>
              <a:rPr lang="en-GB" noProof="0"/>
              <a:t> </a:t>
            </a:r>
            <a:r>
              <a:rPr lang="en-GB" noProof="0" err="1"/>
              <a:t>sobre</a:t>
            </a:r>
            <a:r>
              <a:rPr lang="en-GB" noProof="0"/>
              <a:t> lo que </a:t>
            </a:r>
            <a:r>
              <a:rPr lang="en-GB" noProof="0" err="1"/>
              <a:t>sucedió</a:t>
            </a:r>
            <a:r>
              <a:rPr lang="en-GB" noProof="0"/>
              <a:t> y </a:t>
            </a:r>
            <a:r>
              <a:rPr lang="en-GB" noProof="0" err="1"/>
              <a:t>los</a:t>
            </a:r>
            <a:r>
              <a:rPr lang="en-GB" noProof="0"/>
              <a:t> </a:t>
            </a:r>
            <a:r>
              <a:rPr lang="en-GB" noProof="0" err="1"/>
              <a:t>antecedentes</a:t>
            </a:r>
            <a:r>
              <a:rPr lang="en-GB" noProof="0"/>
              <a:t> de </a:t>
            </a:r>
            <a:r>
              <a:rPr lang="en-GB" noProof="0" err="1"/>
              <a:t>salud</a:t>
            </a:r>
            <a:r>
              <a:rPr lang="en-GB" noProof="0"/>
              <a:t>.  </a:t>
            </a:r>
            <a:r>
              <a:rPr lang="en-GB" noProof="0" err="1"/>
              <a:t>Debe</a:t>
            </a:r>
            <a:r>
              <a:rPr lang="en-GB" noProof="0"/>
              <a:t> </a:t>
            </a:r>
            <a:r>
              <a:rPr lang="en-GB" noProof="0" err="1"/>
              <a:t>tener</a:t>
            </a:r>
            <a:r>
              <a:rPr lang="en-GB" noProof="0"/>
              <a:t> </a:t>
            </a:r>
            <a:r>
              <a:rPr lang="en-GB" noProof="0" err="1"/>
              <a:t>cuidado</a:t>
            </a:r>
            <a:r>
              <a:rPr lang="en-GB" noProof="0"/>
              <a:t> y ser </a:t>
            </a:r>
            <a:r>
              <a:rPr lang="en-GB" noProof="0" err="1"/>
              <a:t>consciente</a:t>
            </a:r>
            <a:r>
              <a:rPr lang="en-GB" noProof="0"/>
              <a:t> de lo que </a:t>
            </a:r>
            <a:r>
              <a:rPr lang="en-GB" noProof="0" err="1"/>
              <a:t>está</a:t>
            </a:r>
            <a:r>
              <a:rPr lang="en-GB" noProof="0"/>
              <a:t> </a:t>
            </a:r>
            <a:r>
              <a:rPr lang="en-GB" noProof="0" err="1"/>
              <a:t>diciendo</a:t>
            </a:r>
            <a:r>
              <a:rPr lang="en-GB" noProof="0"/>
              <a:t> </a:t>
            </a:r>
            <a:r>
              <a:rPr lang="en-GB" noProof="0" err="1"/>
              <a:t>frente</a:t>
            </a:r>
            <a:r>
              <a:rPr lang="en-GB" noProof="0"/>
              <a:t> a </a:t>
            </a:r>
            <a:r>
              <a:rPr lang="en-GB" noProof="0" err="1"/>
              <a:t>otras</a:t>
            </a:r>
            <a:r>
              <a:rPr lang="en-GB" noProof="0"/>
              <a:t> personas y </a:t>
            </a:r>
            <a:r>
              <a:rPr lang="en-GB" noProof="0" err="1"/>
              <a:t>asumir</a:t>
            </a:r>
            <a:r>
              <a:rPr lang="en-GB" noProof="0"/>
              <a:t> que </a:t>
            </a:r>
            <a:r>
              <a:rPr lang="en-GB" noProof="0" err="1"/>
              <a:t>el</a:t>
            </a:r>
            <a:r>
              <a:rPr lang="en-GB" noProof="0"/>
              <a:t> </a:t>
            </a:r>
            <a:r>
              <a:rPr lang="en-GB" noProof="0" err="1"/>
              <a:t>paciente</a:t>
            </a:r>
            <a:r>
              <a:rPr lang="en-GB" noProof="0"/>
              <a:t> no </a:t>
            </a:r>
            <a:r>
              <a:rPr lang="en-GB" noProof="0" err="1"/>
              <a:t>siempre</a:t>
            </a:r>
            <a:r>
              <a:rPr lang="en-GB" noProof="0"/>
              <a:t> </a:t>
            </a:r>
            <a:r>
              <a:rPr lang="en-GB" noProof="0" err="1"/>
              <a:t>quiere</a:t>
            </a:r>
            <a:r>
              <a:rPr lang="en-GB" noProof="0"/>
              <a:t> que las personas </a:t>
            </a:r>
            <a:r>
              <a:rPr lang="en-GB" noProof="0" err="1"/>
              <a:t>escuchen</a:t>
            </a:r>
            <a:r>
              <a:rPr lang="en-GB" noProof="0"/>
              <a:t> lo que se dice.  
Es </a:t>
            </a:r>
            <a:r>
              <a:rPr lang="en-GB" noProof="0" err="1"/>
              <a:t>posible</a:t>
            </a:r>
            <a:r>
              <a:rPr lang="en-GB" noProof="0"/>
              <a:t> que </a:t>
            </a:r>
            <a:r>
              <a:rPr lang="en-GB" noProof="0" err="1"/>
              <a:t>deba</a:t>
            </a:r>
            <a:r>
              <a:rPr lang="en-GB" noProof="0"/>
              <a:t> </a:t>
            </a:r>
            <a:r>
              <a:rPr lang="en-GB" noProof="0" err="1"/>
              <a:t>examinar</a:t>
            </a:r>
            <a:r>
              <a:rPr lang="en-GB" noProof="0"/>
              <a:t> a </a:t>
            </a:r>
            <a:r>
              <a:rPr lang="en-GB" noProof="0" err="1"/>
              <a:t>los</a:t>
            </a:r>
            <a:r>
              <a:rPr lang="en-GB" noProof="0"/>
              <a:t> </a:t>
            </a:r>
            <a:r>
              <a:rPr lang="en-GB" noProof="0" err="1"/>
              <a:t>pacientes</a:t>
            </a:r>
            <a:r>
              <a:rPr lang="en-GB" noProof="0"/>
              <a:t> para </a:t>
            </a:r>
            <a:r>
              <a:rPr lang="en-GB" noProof="0" err="1"/>
              <a:t>asegurarse</a:t>
            </a:r>
            <a:r>
              <a:rPr lang="en-GB" noProof="0"/>
              <a:t> de que no </a:t>
            </a:r>
            <a:r>
              <a:rPr lang="en-GB" noProof="0" err="1"/>
              <a:t>tengan</a:t>
            </a:r>
            <a:r>
              <a:rPr lang="en-GB" noProof="0"/>
              <a:t> </a:t>
            </a:r>
            <a:r>
              <a:rPr lang="en-GB" noProof="0" err="1"/>
              <a:t>signos</a:t>
            </a:r>
            <a:r>
              <a:rPr lang="en-GB" noProof="0"/>
              <a:t> de </a:t>
            </a:r>
            <a:r>
              <a:rPr lang="en-GB" noProof="0" err="1"/>
              <a:t>lesiones</a:t>
            </a:r>
            <a:r>
              <a:rPr lang="en-GB" noProof="0"/>
              <a:t> graves o para </a:t>
            </a:r>
            <a:r>
              <a:rPr lang="en-GB" noProof="0" err="1"/>
              <a:t>aclarar</a:t>
            </a:r>
            <a:r>
              <a:rPr lang="en-GB" noProof="0"/>
              <a:t> </a:t>
            </a:r>
            <a:r>
              <a:rPr lang="en-GB" noProof="0" err="1"/>
              <a:t>su</a:t>
            </a:r>
            <a:r>
              <a:rPr lang="en-GB" noProof="0"/>
              <a:t> </a:t>
            </a:r>
            <a:r>
              <a:rPr lang="en-GB" noProof="0" err="1"/>
              <a:t>necesidad</a:t>
            </a:r>
            <a:r>
              <a:rPr lang="en-GB" noProof="0"/>
              <a:t> </a:t>
            </a:r>
            <a:r>
              <a:rPr lang="en-GB" noProof="0" err="1"/>
              <a:t>médica</a:t>
            </a:r>
            <a:r>
              <a:rPr lang="en-GB" noProof="0"/>
              <a:t>, sin embargo, es </a:t>
            </a:r>
            <a:r>
              <a:rPr lang="en-GB" noProof="0" err="1"/>
              <a:t>importante</a:t>
            </a:r>
            <a:r>
              <a:rPr lang="en-GB" noProof="0"/>
              <a:t> </a:t>
            </a:r>
            <a:r>
              <a:rPr lang="en-GB" noProof="0" err="1"/>
              <a:t>respetar</a:t>
            </a:r>
            <a:r>
              <a:rPr lang="en-GB" noProof="0"/>
              <a:t> las </a:t>
            </a:r>
            <a:r>
              <a:rPr lang="en-GB" noProof="0" err="1"/>
              <a:t>normas</a:t>
            </a:r>
            <a:r>
              <a:rPr lang="en-GB" noProof="0"/>
              <a:t> </a:t>
            </a:r>
            <a:r>
              <a:rPr lang="en-GB" noProof="0" err="1"/>
              <a:t>culturales</a:t>
            </a:r>
            <a:r>
              <a:rPr lang="en-GB" noProof="0"/>
              <a:t> y ser </a:t>
            </a:r>
            <a:r>
              <a:rPr lang="en-GB" noProof="0" err="1"/>
              <a:t>consciente</a:t>
            </a:r>
            <a:r>
              <a:rPr lang="en-GB" noProof="0"/>
              <a:t> de </a:t>
            </a:r>
            <a:r>
              <a:rPr lang="en-GB" noProof="0" err="1"/>
              <a:t>cómo</a:t>
            </a:r>
            <a:r>
              <a:rPr lang="en-GB" noProof="0"/>
              <a:t> sus </a:t>
            </a:r>
            <a:r>
              <a:rPr lang="en-GB" noProof="0" err="1"/>
              <a:t>acciones</a:t>
            </a:r>
            <a:r>
              <a:rPr lang="en-GB" noProof="0"/>
              <a:t> </a:t>
            </a:r>
            <a:r>
              <a:rPr lang="en-GB" noProof="0" err="1"/>
              <a:t>pueden</a:t>
            </a:r>
            <a:r>
              <a:rPr lang="en-GB" noProof="0"/>
              <a:t> ser vistas </a:t>
            </a:r>
            <a:r>
              <a:rPr lang="en-GB" noProof="0" err="1"/>
              <a:t>por</a:t>
            </a:r>
            <a:r>
              <a:rPr lang="en-GB" noProof="0"/>
              <a:t> </a:t>
            </a:r>
            <a:r>
              <a:rPr lang="en-GB" noProof="0" err="1"/>
              <a:t>otros</a:t>
            </a:r>
            <a:r>
              <a:rPr lang="en-GB" noProof="0"/>
              <a:t> </a:t>
            </a:r>
            <a:r>
              <a:rPr lang="en-GB" noProof="0" err="1"/>
              <a:t>en</a:t>
            </a:r>
            <a:r>
              <a:rPr lang="en-GB" noProof="0"/>
              <a:t> la </a:t>
            </a:r>
            <a:r>
              <a:rPr lang="en-GB" noProof="0" err="1"/>
              <a:t>comunidad</a:t>
            </a:r>
            <a:r>
              <a:rPr lang="en-GB" noProof="0"/>
              <a:t>. </a:t>
            </a:r>
            <a:r>
              <a:rPr lang="en-GB" noProof="0" err="1"/>
              <a:t>Debe</a:t>
            </a:r>
            <a:r>
              <a:rPr lang="en-GB" noProof="0"/>
              <a:t> </a:t>
            </a:r>
            <a:r>
              <a:rPr lang="en-GB" noProof="0" err="1"/>
              <a:t>cubrir</a:t>
            </a:r>
            <a:r>
              <a:rPr lang="en-GB" noProof="0"/>
              <a:t> </a:t>
            </a:r>
            <a:r>
              <a:rPr lang="en-GB" noProof="0" err="1"/>
              <a:t>adecuadamente</a:t>
            </a:r>
            <a:r>
              <a:rPr lang="en-GB" noProof="0"/>
              <a:t> a </a:t>
            </a:r>
            <a:r>
              <a:rPr lang="en-GB" noProof="0" err="1"/>
              <a:t>los</a:t>
            </a:r>
            <a:r>
              <a:rPr lang="en-GB" noProof="0"/>
              <a:t> </a:t>
            </a:r>
            <a:r>
              <a:rPr lang="en-GB" noProof="0" err="1"/>
              <a:t>pacientes</a:t>
            </a:r>
            <a:r>
              <a:rPr lang="en-GB" noProof="0"/>
              <a:t> y </a:t>
            </a:r>
            <a:r>
              <a:rPr lang="en-GB" noProof="0" err="1"/>
              <a:t>evitar</a:t>
            </a:r>
            <a:r>
              <a:rPr lang="en-GB" noProof="0"/>
              <a:t> </a:t>
            </a:r>
            <a:r>
              <a:rPr lang="en-GB" noProof="0" err="1"/>
              <a:t>desvestirlos</a:t>
            </a:r>
            <a:r>
              <a:rPr lang="en-GB" noProof="0"/>
              <a:t> </a:t>
            </a:r>
            <a:r>
              <a:rPr lang="en-GB" noProof="0" err="1"/>
              <a:t>frente</a:t>
            </a:r>
            <a:r>
              <a:rPr lang="en-GB" noProof="0"/>
              <a:t> a </a:t>
            </a:r>
            <a:r>
              <a:rPr lang="en-GB" noProof="0" err="1"/>
              <a:t>otras</a:t>
            </a:r>
            <a:r>
              <a:rPr lang="en-GB" noProof="0"/>
              <a:t> personas. </a:t>
            </a:r>
            <a:r>
              <a:rPr lang="en-GB" noProof="0" err="1"/>
              <a:t>También</a:t>
            </a:r>
            <a:r>
              <a:rPr lang="en-GB" noProof="0"/>
              <a:t> </a:t>
            </a:r>
            <a:r>
              <a:rPr lang="en-GB" noProof="0" err="1"/>
              <a:t>debe</a:t>
            </a:r>
            <a:r>
              <a:rPr lang="en-GB" noProof="0"/>
              <a:t> </a:t>
            </a:r>
            <a:r>
              <a:rPr lang="en-GB" noProof="0" err="1"/>
              <a:t>tener</a:t>
            </a:r>
            <a:r>
              <a:rPr lang="en-GB" noProof="0"/>
              <a:t> un </a:t>
            </a:r>
            <a:r>
              <a:rPr lang="en-GB" noProof="0" err="1"/>
              <a:t>acompañante</a:t>
            </a:r>
            <a:r>
              <a:rPr lang="en-GB" noProof="0"/>
              <a:t> del </a:t>
            </a:r>
            <a:r>
              <a:rPr lang="en-GB" noProof="0" err="1"/>
              <a:t>mismo</a:t>
            </a:r>
            <a:r>
              <a:rPr lang="en-GB" noProof="0"/>
              <a:t> </a:t>
            </a:r>
            <a:r>
              <a:rPr lang="en-GB" noProof="0" err="1"/>
              <a:t>sexo</a:t>
            </a:r>
            <a:r>
              <a:rPr lang="en-GB" noProof="0"/>
              <a:t> (que sea </a:t>
            </a:r>
            <a:r>
              <a:rPr lang="en-GB" noProof="0" err="1"/>
              <a:t>testigo</a:t>
            </a:r>
            <a:r>
              <a:rPr lang="en-GB" noProof="0"/>
              <a:t> del </a:t>
            </a:r>
            <a:r>
              <a:rPr lang="en-GB" noProof="0" err="1"/>
              <a:t>paciente</a:t>
            </a:r>
            <a:r>
              <a:rPr lang="en-GB" noProof="0"/>
              <a:t> y del CFAR </a:t>
            </a:r>
            <a:r>
              <a:rPr lang="en-GB" noProof="0" err="1"/>
              <a:t>durante</a:t>
            </a:r>
            <a:r>
              <a:rPr lang="en-GB" noProof="0"/>
              <a:t> un examen) </a:t>
            </a:r>
            <a:r>
              <a:rPr lang="en-GB" noProof="0" err="1"/>
              <a:t>si</a:t>
            </a:r>
            <a:r>
              <a:rPr lang="en-GB" noProof="0"/>
              <a:t> es </a:t>
            </a:r>
            <a:r>
              <a:rPr lang="en-GB" noProof="0" err="1"/>
              <a:t>posible</a:t>
            </a:r>
            <a:r>
              <a:rPr lang="en-GB" noProof="0"/>
              <a:t>, para </a:t>
            </a:r>
            <a:r>
              <a:rPr lang="en-GB" noProof="0" err="1"/>
              <a:t>ayudar</a:t>
            </a:r>
            <a:r>
              <a:rPr lang="en-GB" noProof="0"/>
              <a:t> al </a:t>
            </a:r>
            <a:r>
              <a:rPr lang="en-GB" noProof="0" err="1"/>
              <a:t>paciente</a:t>
            </a:r>
            <a:r>
              <a:rPr lang="en-GB" noProof="0"/>
              <a:t> a </a:t>
            </a:r>
            <a:r>
              <a:rPr lang="en-GB" noProof="0" err="1"/>
              <a:t>sentirse</a:t>
            </a:r>
            <a:r>
              <a:rPr lang="en-GB" noProof="0"/>
              <a:t> </a:t>
            </a:r>
            <a:r>
              <a:rPr lang="en-GB" noProof="0" err="1"/>
              <a:t>cómodo</a:t>
            </a:r>
            <a:r>
              <a:rPr lang="en-GB" noProof="0"/>
              <a:t> </a:t>
            </a:r>
            <a:r>
              <a:rPr lang="en-GB" noProof="0" err="1"/>
              <a:t>durante</a:t>
            </a:r>
            <a:r>
              <a:rPr lang="en-GB" noProof="0"/>
              <a:t> </a:t>
            </a:r>
            <a:r>
              <a:rPr lang="en-GB" noProof="0" err="1"/>
              <a:t>su</a:t>
            </a:r>
            <a:r>
              <a:rPr lang="en-GB" noProof="0"/>
              <a:t> </a:t>
            </a:r>
            <a:r>
              <a:rPr lang="en-GB" noProof="0" err="1"/>
              <a:t>evaluación</a:t>
            </a:r>
            <a:r>
              <a:rPr lang="en-GB" noProof="0"/>
              <a:t>.
En </a:t>
            </a:r>
            <a:r>
              <a:rPr lang="en-GB" noProof="0" err="1"/>
              <a:t>resumen</a:t>
            </a:r>
            <a:r>
              <a:rPr lang="en-GB" noProof="0"/>
              <a:t>, </a:t>
            </a:r>
            <a:r>
              <a:rPr lang="en-GB" noProof="0" err="1"/>
              <a:t>los</a:t>
            </a:r>
            <a:r>
              <a:rPr lang="en-GB" noProof="0"/>
              <a:t> </a:t>
            </a:r>
            <a:r>
              <a:rPr lang="en-GB" noProof="0" err="1"/>
              <a:t>socorristas</a:t>
            </a:r>
            <a:r>
              <a:rPr lang="en-GB" noProof="0"/>
              <a:t> de </a:t>
            </a:r>
            <a:r>
              <a:rPr lang="en-GB" noProof="0" err="1"/>
              <a:t>primeros</a:t>
            </a:r>
            <a:r>
              <a:rPr lang="en-GB" noProof="0"/>
              <a:t> </a:t>
            </a:r>
            <a:r>
              <a:rPr lang="en-GB" noProof="0" err="1"/>
              <a:t>auxilios</a:t>
            </a:r>
            <a:r>
              <a:rPr lang="en-GB" noProof="0"/>
              <a:t> </a:t>
            </a:r>
            <a:r>
              <a:rPr lang="en-GB" noProof="0" err="1"/>
              <a:t>comunitarios</a:t>
            </a:r>
            <a:r>
              <a:rPr lang="en-GB" noProof="0"/>
              <a:t> </a:t>
            </a:r>
            <a:r>
              <a:rPr lang="en-GB" noProof="0" err="1"/>
              <a:t>deben</a:t>
            </a:r>
            <a:r>
              <a:rPr lang="en-GB" noProof="0"/>
              <a:t> </a:t>
            </a:r>
            <a:r>
              <a:rPr lang="en-GB" noProof="0" err="1"/>
              <a:t>mantener</a:t>
            </a:r>
            <a:r>
              <a:rPr lang="en-GB" noProof="0"/>
              <a:t> al </a:t>
            </a:r>
            <a:r>
              <a:rPr lang="en-GB" noProof="0" err="1"/>
              <a:t>paciente</a:t>
            </a:r>
            <a:r>
              <a:rPr lang="en-GB" noProof="0"/>
              <a:t> </a:t>
            </a:r>
            <a:r>
              <a:rPr lang="en-GB" noProof="0" err="1"/>
              <a:t>informándole</a:t>
            </a:r>
            <a:r>
              <a:rPr lang="en-GB" noProof="0"/>
              <a:t> que </a:t>
            </a:r>
            <a:r>
              <a:rPr lang="en-GB" noProof="0" err="1"/>
              <a:t>protegerá</a:t>
            </a:r>
            <a:r>
              <a:rPr lang="en-GB" noProof="0"/>
              <a:t> </a:t>
            </a:r>
            <a:r>
              <a:rPr lang="en-GB" noProof="0" err="1"/>
              <a:t>su</a:t>
            </a:r>
            <a:r>
              <a:rPr lang="en-GB" noProof="0"/>
              <a:t> </a:t>
            </a:r>
            <a:r>
              <a:rPr lang="en-GB" noProof="0" err="1"/>
              <a:t>privacidad</a:t>
            </a:r>
            <a:r>
              <a:rPr lang="en-GB" noProof="0"/>
              <a:t>; </a:t>
            </a:r>
            <a:r>
              <a:rPr lang="en-GB" noProof="0" err="1"/>
              <a:t>hacer</a:t>
            </a:r>
            <a:r>
              <a:rPr lang="en-GB" noProof="0"/>
              <a:t> </a:t>
            </a:r>
            <a:r>
              <a:rPr lang="en-GB" noProof="0" err="1"/>
              <a:t>preguntas</a:t>
            </a:r>
            <a:r>
              <a:rPr lang="en-GB" noProof="0"/>
              <a:t> </a:t>
            </a:r>
            <a:r>
              <a:rPr lang="en-GB" noProof="0" err="1"/>
              <a:t>en</a:t>
            </a:r>
            <a:r>
              <a:rPr lang="en-GB" noProof="0"/>
              <a:t> privado </a:t>
            </a:r>
            <a:r>
              <a:rPr lang="en-GB" noProof="0" err="1"/>
              <a:t>siempre</a:t>
            </a:r>
            <a:r>
              <a:rPr lang="en-GB" noProof="0"/>
              <a:t> que sea </a:t>
            </a:r>
            <a:r>
              <a:rPr lang="en-GB" noProof="0" err="1"/>
              <a:t>posible</a:t>
            </a:r>
            <a:r>
              <a:rPr lang="en-GB" noProof="0"/>
              <a:t>; </a:t>
            </a:r>
            <a:r>
              <a:rPr lang="en-GB" noProof="0" err="1"/>
              <a:t>cubrir</a:t>
            </a:r>
            <a:r>
              <a:rPr lang="en-GB" noProof="0"/>
              <a:t> a </a:t>
            </a:r>
            <a:r>
              <a:rPr lang="en-GB" noProof="0" err="1"/>
              <a:t>los</a:t>
            </a:r>
            <a:r>
              <a:rPr lang="en-GB" noProof="0"/>
              <a:t> </a:t>
            </a:r>
            <a:r>
              <a:rPr lang="en-GB" noProof="0" err="1"/>
              <a:t>pacientes</a:t>
            </a:r>
            <a:r>
              <a:rPr lang="en-GB" noProof="0"/>
              <a:t> </a:t>
            </a:r>
            <a:r>
              <a:rPr lang="en-GB" noProof="0" err="1"/>
              <a:t>expuestos</a:t>
            </a:r>
            <a:r>
              <a:rPr lang="en-GB" noProof="0"/>
              <a:t> </a:t>
            </a:r>
            <a:r>
              <a:rPr lang="en-GB" noProof="0" err="1"/>
              <a:t>en</a:t>
            </a:r>
            <a:r>
              <a:rPr lang="en-GB" noProof="0"/>
              <a:t> </a:t>
            </a:r>
            <a:r>
              <a:rPr lang="en-GB" noProof="0" err="1"/>
              <a:t>áreas</a:t>
            </a:r>
            <a:r>
              <a:rPr lang="en-GB" noProof="0"/>
              <a:t> </a:t>
            </a:r>
            <a:r>
              <a:rPr lang="en-GB" noProof="0" err="1"/>
              <a:t>públicas</a:t>
            </a:r>
            <a:r>
              <a:rPr lang="en-GB" noProof="0"/>
              <a:t> </a:t>
            </a:r>
            <a:r>
              <a:rPr lang="en-GB" noProof="0" err="1"/>
              <a:t>siempre</a:t>
            </a:r>
            <a:r>
              <a:rPr lang="en-GB" noProof="0"/>
              <a:t> que sea </a:t>
            </a:r>
            <a:r>
              <a:rPr lang="en-GB" noProof="0" err="1"/>
              <a:t>posible</a:t>
            </a:r>
            <a:r>
              <a:rPr lang="en-GB" noProof="0"/>
              <a:t>; </a:t>
            </a:r>
            <a:r>
              <a:rPr lang="en-GB" noProof="0" err="1"/>
              <a:t>comprender</a:t>
            </a:r>
            <a:r>
              <a:rPr lang="en-GB" noProof="0"/>
              <a:t> las </a:t>
            </a:r>
            <a:r>
              <a:rPr lang="en-GB" noProof="0" err="1"/>
              <a:t>expectativas</a:t>
            </a:r>
            <a:r>
              <a:rPr lang="en-GB" noProof="0"/>
              <a:t> </a:t>
            </a:r>
            <a:r>
              <a:rPr lang="en-GB" noProof="0" err="1"/>
              <a:t>culturales</a:t>
            </a:r>
            <a:r>
              <a:rPr lang="en-GB" noProof="0"/>
              <a:t> y/o </a:t>
            </a:r>
            <a:r>
              <a:rPr lang="en-GB" noProof="0" err="1"/>
              <a:t>religiosas</a:t>
            </a:r>
            <a:r>
              <a:rPr lang="en-GB" noProof="0"/>
              <a:t>; y </a:t>
            </a:r>
            <a:r>
              <a:rPr lang="en-GB" noProof="0" err="1"/>
              <a:t>el</a:t>
            </a:r>
            <a:r>
              <a:rPr lang="en-GB" noProof="0"/>
              <a:t> </a:t>
            </a:r>
            <a:r>
              <a:rPr lang="en-GB" noProof="0" err="1"/>
              <a:t>uso</a:t>
            </a:r>
            <a:r>
              <a:rPr lang="en-GB" noProof="0"/>
              <a:t> de </a:t>
            </a:r>
            <a:r>
              <a:rPr lang="en-GB" noProof="0" err="1"/>
              <a:t>acompañantes</a:t>
            </a:r>
            <a:r>
              <a:rPr lang="en-GB" noProof="0"/>
              <a:t> del </a:t>
            </a:r>
            <a:r>
              <a:rPr lang="en-GB" noProof="0" err="1"/>
              <a:t>mismo</a:t>
            </a:r>
            <a:r>
              <a:rPr lang="en-GB" noProof="0"/>
              <a:t> </a:t>
            </a:r>
            <a:r>
              <a:rPr lang="en-GB" noProof="0" err="1"/>
              <a:t>sexo</a:t>
            </a:r>
            <a:r>
              <a:rPr lang="en-GB" noProof="0"/>
              <a:t> para </a:t>
            </a:r>
            <a:r>
              <a:rPr lang="en-GB" noProof="0" err="1"/>
              <a:t>los</a:t>
            </a:r>
            <a:r>
              <a:rPr lang="en-GB" noProof="0"/>
              <a:t> </a:t>
            </a:r>
            <a:r>
              <a:rPr lang="en-GB" noProof="0" err="1"/>
              <a:t>exámenes</a:t>
            </a:r>
            <a:r>
              <a:rPr lang="en-GB" noProof="0"/>
              <a:t> de </a:t>
            </a:r>
            <a:r>
              <a:rPr lang="en-GB" noProof="0" err="1"/>
              <a:t>los</a:t>
            </a:r>
            <a:r>
              <a:rPr lang="en-GB" noProof="0"/>
              <a:t> </a:t>
            </a:r>
            <a:r>
              <a:rPr lang="en-GB" noProof="0" err="1"/>
              <a:t>pacientes</a:t>
            </a:r>
            <a:r>
              <a:rPr lang="en-GB" noProof="0"/>
              <a:t>.</a:t>
            </a:r>
            <a:endParaRPr lang="en-GB"/>
          </a:p>
        </p:txBody>
      </p:sp>
      <p:sp>
        <p:nvSpPr>
          <p:cNvPr id="229" name="Google Shape;229;p25:notes">
            <a:extLst>
              <a:ext uri="{FF2B5EF4-FFF2-40B4-BE49-F238E27FC236}">
                <a16:creationId xmlns:a16="http://schemas.microsoft.com/office/drawing/2014/main" id="{8A562576-0FDE-5097-D77C-CDEAD85EEA4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7465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a:extLst>
            <a:ext uri="{FF2B5EF4-FFF2-40B4-BE49-F238E27FC236}">
              <a16:creationId xmlns:a16="http://schemas.microsoft.com/office/drawing/2014/main" id="{52B48481-FEEF-5876-877B-6F5D50DC3ADE}"/>
            </a:ext>
          </a:extLst>
        </p:cNvPr>
        <p:cNvGrpSpPr/>
        <p:nvPr/>
      </p:nvGrpSpPr>
      <p:grpSpPr>
        <a:xfrm>
          <a:off x="0" y="0"/>
          <a:ext cx="0" cy="0"/>
          <a:chOff x="0" y="0"/>
          <a:chExt cx="0" cy="0"/>
        </a:xfrm>
      </p:grpSpPr>
      <p:sp>
        <p:nvSpPr>
          <p:cNvPr id="246" name="Google Shape;246;p28:notes">
            <a:extLst>
              <a:ext uri="{FF2B5EF4-FFF2-40B4-BE49-F238E27FC236}">
                <a16:creationId xmlns:a16="http://schemas.microsoft.com/office/drawing/2014/main" id="{FE67529F-E878-14FE-3C48-61EEE232082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err="1"/>
              <a:t>Informar</a:t>
            </a:r>
            <a:r>
              <a:rPr lang="en-GB" b="0" i="0"/>
              <a:t> al </a:t>
            </a:r>
            <a:r>
              <a:rPr lang="en-GB" b="0" i="0" err="1"/>
              <a:t>paciente</a:t>
            </a:r>
            <a:r>
              <a:rPr lang="en-GB" b="0" i="0"/>
              <a:t> que </a:t>
            </a:r>
            <a:r>
              <a:rPr lang="en-GB" b="0" i="0" err="1"/>
              <a:t>mantendrá</a:t>
            </a:r>
            <a:r>
              <a:rPr lang="en-GB" b="0" i="0"/>
              <a:t> la </a:t>
            </a:r>
            <a:r>
              <a:rPr lang="en-GB" b="0" i="0" err="1"/>
              <a:t>confidencialidad</a:t>
            </a:r>
            <a:r>
              <a:rPr lang="en-GB" b="0" i="0"/>
              <a:t> </a:t>
            </a:r>
            <a:r>
              <a:rPr lang="en-GB" b="0" i="0" err="1"/>
              <a:t>en</a:t>
            </a:r>
            <a:r>
              <a:rPr lang="en-GB" b="0" i="0"/>
              <a:t> </a:t>
            </a:r>
            <a:r>
              <a:rPr lang="en-GB" b="0" i="0" err="1"/>
              <a:t>todo</a:t>
            </a:r>
            <a:r>
              <a:rPr lang="en-GB" b="0" i="0"/>
              <a:t> </a:t>
            </a:r>
            <a:r>
              <a:rPr lang="en-GB" b="0" i="0" err="1"/>
              <a:t>momento</a:t>
            </a:r>
            <a:r>
              <a:rPr lang="en-GB" b="0" i="0"/>
              <a:t>. 
</a:t>
            </a:r>
            <a:r>
              <a:rPr lang="en-GB" b="0" i="0" err="1"/>
              <a:t>Mantenga</a:t>
            </a:r>
            <a:r>
              <a:rPr lang="en-GB" b="0" i="0"/>
              <a:t> la </a:t>
            </a:r>
            <a:r>
              <a:rPr lang="en-GB" b="0" i="0" err="1"/>
              <a:t>confidencialidad</a:t>
            </a:r>
            <a:r>
              <a:rPr lang="en-GB" b="0" i="0"/>
              <a:t> de la </a:t>
            </a:r>
            <a:r>
              <a:rPr lang="en-GB" b="0" i="0" err="1"/>
              <a:t>información</a:t>
            </a:r>
            <a:r>
              <a:rPr lang="en-GB" b="0" i="0"/>
              <a:t> del </a:t>
            </a:r>
            <a:r>
              <a:rPr lang="en-GB" b="0" i="0" err="1"/>
              <a:t>paciente</a:t>
            </a:r>
            <a:r>
              <a:rPr lang="en-GB" b="0" i="0"/>
              <a:t> al no </a:t>
            </a:r>
            <a:r>
              <a:rPr lang="en-GB" b="0" i="0" err="1"/>
              <a:t>discutir</a:t>
            </a:r>
            <a:r>
              <a:rPr lang="en-GB" b="0" i="0"/>
              <a:t> </a:t>
            </a:r>
            <a:r>
              <a:rPr lang="en-GB" b="0" i="0" err="1"/>
              <a:t>información</a:t>
            </a:r>
            <a:r>
              <a:rPr lang="en-GB" b="0" i="0"/>
              <a:t> </a:t>
            </a:r>
            <a:r>
              <a:rPr lang="en-GB" b="0" i="0" err="1"/>
              <a:t>privada</a:t>
            </a:r>
            <a:r>
              <a:rPr lang="en-GB" b="0" i="0"/>
              <a:t> con </a:t>
            </a:r>
            <a:r>
              <a:rPr lang="en-GB" b="0" i="0" err="1"/>
              <a:t>otros</a:t>
            </a:r>
            <a:r>
              <a:rPr lang="en-GB" b="0" i="0"/>
              <a:t> </a:t>
            </a:r>
            <a:r>
              <a:rPr lang="en-GB" b="0" i="0" err="1"/>
              <a:t>miembros</a:t>
            </a:r>
            <a:r>
              <a:rPr lang="en-GB" b="0" i="0"/>
              <a:t> de la </a:t>
            </a:r>
            <a:r>
              <a:rPr lang="en-GB" b="0" i="0" err="1"/>
              <a:t>comunidad</a:t>
            </a:r>
            <a:r>
              <a:rPr lang="en-GB" b="0" i="0"/>
              <a:t> y no </a:t>
            </a:r>
            <a:r>
              <a:rPr lang="en-GB" b="0" i="0" err="1"/>
              <a:t>dejar</a:t>
            </a:r>
            <a:r>
              <a:rPr lang="en-GB" b="0" i="0"/>
              <a:t> </a:t>
            </a:r>
            <a:r>
              <a:rPr lang="en-GB" b="0" i="0" err="1"/>
              <a:t>notas</a:t>
            </a:r>
            <a:r>
              <a:rPr lang="en-GB" b="0" i="0"/>
              <a:t> </a:t>
            </a:r>
            <a:r>
              <a:rPr lang="en-GB" b="0" i="0" err="1"/>
              <a:t>escritas</a:t>
            </a:r>
            <a:r>
              <a:rPr lang="en-GB" b="0" i="0"/>
              <a:t> con </a:t>
            </a:r>
            <a:r>
              <a:rPr lang="en-GB" b="0" i="0" err="1"/>
              <a:t>información</a:t>
            </a:r>
            <a:r>
              <a:rPr lang="en-GB" b="0" i="0"/>
              <a:t> de </a:t>
            </a:r>
            <a:r>
              <a:rPr lang="en-GB" b="0" i="0" err="1"/>
              <a:t>identificación</a:t>
            </a:r>
            <a:r>
              <a:rPr lang="en-GB" b="0" i="0"/>
              <a:t>, </a:t>
            </a:r>
            <a:r>
              <a:rPr lang="en-GB" b="0" i="0" err="1"/>
              <a:t>como</a:t>
            </a:r>
            <a:r>
              <a:rPr lang="en-GB" b="0" i="0"/>
              <a:t> </a:t>
            </a:r>
            <a:r>
              <a:rPr lang="en-GB" b="0" i="0" err="1"/>
              <a:t>su</a:t>
            </a:r>
            <a:r>
              <a:rPr lang="en-GB" b="0" i="0"/>
              <a:t> </a:t>
            </a:r>
            <a:r>
              <a:rPr lang="en-GB" b="0" i="0" err="1"/>
              <a:t>nombre</a:t>
            </a:r>
            <a:r>
              <a:rPr lang="en-GB" b="0" i="0"/>
              <a:t>, </a:t>
            </a:r>
            <a:r>
              <a:rPr lang="en-GB" b="0" i="0" err="1"/>
              <a:t>dirección</a:t>
            </a:r>
            <a:r>
              <a:rPr lang="en-GB" b="0" i="0"/>
              <a:t>, </a:t>
            </a:r>
            <a:r>
              <a:rPr lang="en-GB" b="0" i="0" err="1"/>
              <a:t>problemas</a:t>
            </a:r>
            <a:r>
              <a:rPr lang="en-GB" b="0" i="0"/>
              <a:t> </a:t>
            </a:r>
            <a:r>
              <a:rPr lang="en-GB" b="0" i="0" err="1"/>
              <a:t>médicos</a:t>
            </a:r>
            <a:r>
              <a:rPr lang="en-GB" b="0" i="0"/>
              <a:t>, etc., </a:t>
            </a:r>
            <a:r>
              <a:rPr lang="en-GB" b="0" i="0" err="1"/>
              <a:t>en</a:t>
            </a:r>
            <a:r>
              <a:rPr lang="en-GB" b="0" i="0"/>
              <a:t> </a:t>
            </a:r>
            <a:r>
              <a:rPr lang="en-GB" b="0" i="0" err="1"/>
              <a:t>lugares</a:t>
            </a:r>
            <a:r>
              <a:rPr lang="en-GB" b="0" i="0"/>
              <a:t> </a:t>
            </a:r>
            <a:r>
              <a:rPr lang="en-GB" b="0" i="0" err="1"/>
              <a:t>públicos</a:t>
            </a:r>
            <a:r>
              <a:rPr lang="en-GB" b="0" i="0"/>
              <a:t>.
La </a:t>
            </a:r>
            <a:r>
              <a:rPr lang="en-GB" b="0" i="0" err="1"/>
              <a:t>información</a:t>
            </a:r>
            <a:r>
              <a:rPr lang="en-GB" b="0" i="0"/>
              <a:t> personal y de </a:t>
            </a:r>
            <a:r>
              <a:rPr lang="en-GB" b="0" i="0" err="1"/>
              <a:t>salud</a:t>
            </a:r>
            <a:r>
              <a:rPr lang="en-GB" b="0" i="0"/>
              <a:t> de un </a:t>
            </a:r>
            <a:r>
              <a:rPr lang="en-GB" b="0" i="0" err="1"/>
              <a:t>paciente</a:t>
            </a:r>
            <a:r>
              <a:rPr lang="en-GB" b="0" i="0"/>
              <a:t> no </a:t>
            </a:r>
            <a:r>
              <a:rPr lang="en-GB" b="0" i="0" err="1"/>
              <a:t>debe</a:t>
            </a:r>
            <a:r>
              <a:rPr lang="en-GB" b="0" i="0"/>
              <a:t> </a:t>
            </a:r>
            <a:r>
              <a:rPr lang="en-GB" b="0" i="0" err="1"/>
              <a:t>compartirse</a:t>
            </a:r>
            <a:r>
              <a:rPr lang="en-GB" b="0" i="0"/>
              <a:t> con </a:t>
            </a:r>
            <a:r>
              <a:rPr lang="en-GB" b="0" i="0" err="1"/>
              <a:t>otras</a:t>
            </a:r>
            <a:r>
              <a:rPr lang="en-GB" b="0" i="0"/>
              <a:t> personas sin </a:t>
            </a:r>
            <a:r>
              <a:rPr lang="en-GB" b="0" i="0" err="1"/>
              <a:t>el</a:t>
            </a:r>
            <a:r>
              <a:rPr lang="en-GB" b="0" i="0"/>
              <a:t> </a:t>
            </a:r>
            <a:r>
              <a:rPr lang="en-GB" b="0" i="0" err="1"/>
              <a:t>permiso</a:t>
            </a:r>
            <a:r>
              <a:rPr lang="en-GB" b="0" i="0"/>
              <a:t> del </a:t>
            </a:r>
            <a:r>
              <a:rPr lang="en-GB" b="0" i="0" err="1"/>
              <a:t>paciente</a:t>
            </a:r>
            <a:r>
              <a:rPr lang="en-GB" b="0" i="0"/>
              <a:t>, les </a:t>
            </a:r>
            <a:r>
              <a:rPr lang="en-GB" b="0" i="0" err="1"/>
              <a:t>pertenece</a:t>
            </a:r>
            <a:r>
              <a:rPr lang="en-GB" b="0" i="0"/>
              <a:t> y no </a:t>
            </a:r>
            <a:r>
              <a:rPr lang="en-GB" b="0" i="0" err="1"/>
              <a:t>debe</a:t>
            </a:r>
            <a:r>
              <a:rPr lang="en-GB" b="0" i="0"/>
              <a:t> </a:t>
            </a:r>
            <a:r>
              <a:rPr lang="en-GB" b="0" i="0" err="1"/>
              <a:t>compartirse</a:t>
            </a:r>
            <a:r>
              <a:rPr lang="en-GB" b="0" i="0"/>
              <a:t>, </a:t>
            </a:r>
            <a:r>
              <a:rPr lang="en-GB" b="0" i="0" err="1"/>
              <a:t>excepto</a:t>
            </a:r>
            <a:r>
              <a:rPr lang="en-GB" b="0" i="0"/>
              <a:t> con </a:t>
            </a:r>
            <a:r>
              <a:rPr lang="en-GB" b="0" i="0" err="1"/>
              <a:t>otros</a:t>
            </a:r>
            <a:r>
              <a:rPr lang="en-GB" b="0" i="0"/>
              <a:t> </a:t>
            </a:r>
            <a:r>
              <a:rPr lang="en-GB" b="0" i="0" err="1"/>
              <a:t>proveedores</a:t>
            </a:r>
            <a:r>
              <a:rPr lang="en-GB" b="0" i="0"/>
              <a:t> de </a:t>
            </a:r>
            <a:r>
              <a:rPr lang="en-GB" b="0" i="0" err="1"/>
              <a:t>atención</a:t>
            </a:r>
            <a:r>
              <a:rPr lang="en-GB" b="0" i="0"/>
              <a:t> </a:t>
            </a:r>
            <a:r>
              <a:rPr lang="en-GB" b="0" i="0" err="1"/>
              <a:t>médica</a:t>
            </a:r>
            <a:r>
              <a:rPr lang="en-GB" b="0" i="0"/>
              <a:t> y de </a:t>
            </a:r>
            <a:r>
              <a:rPr lang="en-GB" b="0" i="0" err="1"/>
              <a:t>atención</a:t>
            </a:r>
            <a:r>
              <a:rPr lang="en-GB" b="0" i="0"/>
              <a:t> </a:t>
            </a:r>
            <a:r>
              <a:rPr lang="en-GB" b="0" i="0" err="1"/>
              <a:t>directamente</a:t>
            </a:r>
            <a:r>
              <a:rPr lang="en-GB" b="0" i="0"/>
              <a:t> </a:t>
            </a:r>
            <a:r>
              <a:rPr lang="en-GB" b="0" i="0" err="1"/>
              <a:t>involucrados</a:t>
            </a:r>
            <a:r>
              <a:rPr lang="en-GB" b="0" i="0"/>
              <a:t> </a:t>
            </a:r>
            <a:r>
              <a:rPr lang="en-GB" b="0" i="0" err="1"/>
              <a:t>en</a:t>
            </a:r>
            <a:r>
              <a:rPr lang="en-GB" b="0" i="0"/>
              <a:t> </a:t>
            </a:r>
            <a:r>
              <a:rPr lang="en-GB" b="0" i="0" err="1"/>
              <a:t>ayudar</a:t>
            </a:r>
            <a:r>
              <a:rPr lang="en-GB" b="0" i="0"/>
              <a:t> al </a:t>
            </a:r>
            <a:r>
              <a:rPr lang="en-GB" b="0" i="0" err="1"/>
              <a:t>paciente</a:t>
            </a:r>
            <a:r>
              <a:rPr lang="en-GB" b="0" i="0"/>
              <a:t>. </a:t>
            </a:r>
            <a:r>
              <a:rPr lang="en-GB" b="0" i="0" err="1"/>
              <a:t>Pedir</a:t>
            </a:r>
            <a:r>
              <a:rPr lang="en-GB" b="0" i="0"/>
              <a:t> </a:t>
            </a:r>
            <a:r>
              <a:rPr lang="en-GB" b="0" i="0" err="1"/>
              <a:t>permiso</a:t>
            </a:r>
            <a:r>
              <a:rPr lang="en-GB" b="0" i="0"/>
              <a:t> (o </a:t>
            </a:r>
            <a:r>
              <a:rPr lang="en-GB" b="0" i="0" err="1"/>
              <a:t>consentimiento</a:t>
            </a:r>
            <a:r>
              <a:rPr lang="en-GB" b="0" i="0"/>
              <a:t>) antes de </a:t>
            </a:r>
            <a:r>
              <a:rPr lang="en-GB" b="0" i="0" err="1"/>
              <a:t>compartir</a:t>
            </a:r>
            <a:r>
              <a:rPr lang="en-GB" b="0" i="0"/>
              <a:t> </a:t>
            </a:r>
            <a:r>
              <a:rPr lang="en-GB" b="0" i="0" err="1"/>
              <a:t>información</a:t>
            </a:r>
            <a:r>
              <a:rPr lang="en-GB" b="0" i="0"/>
              <a:t> de </a:t>
            </a:r>
            <a:r>
              <a:rPr lang="en-GB" b="0" i="0" err="1"/>
              <a:t>salud</a:t>
            </a:r>
            <a:r>
              <a:rPr lang="en-GB" b="0" i="0"/>
              <a:t> del </a:t>
            </a:r>
            <a:r>
              <a:rPr lang="en-GB" b="0" i="0" err="1"/>
              <a:t>paciente</a:t>
            </a:r>
            <a:endParaRPr lang="en-GB" noProof="0"/>
          </a:p>
        </p:txBody>
      </p:sp>
      <p:sp>
        <p:nvSpPr>
          <p:cNvPr id="247" name="Google Shape;247;p28:notes">
            <a:extLst>
              <a:ext uri="{FF2B5EF4-FFF2-40B4-BE49-F238E27FC236}">
                <a16:creationId xmlns:a16="http://schemas.microsoft.com/office/drawing/2014/main" id="{44F59F90-A436-4B93-1C05-EB963C99DE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2269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noProof="0" err="1">
                <a:solidFill>
                  <a:srgbClr val="000000"/>
                </a:solidFill>
              </a:rPr>
              <a:t>Recuerde</a:t>
            </a:r>
            <a:r>
              <a:rPr lang="en-GB" sz="1200" noProof="0">
                <a:solidFill>
                  <a:srgbClr val="000000"/>
                </a:solidFill>
              </a:rPr>
              <a:t> que, para </a:t>
            </a:r>
            <a:r>
              <a:rPr lang="en-GB" sz="1200" noProof="0" err="1">
                <a:solidFill>
                  <a:srgbClr val="000000"/>
                </a:solidFill>
              </a:rPr>
              <a:t>brindar</a:t>
            </a:r>
            <a:r>
              <a:rPr lang="en-GB" sz="1200" noProof="0">
                <a:solidFill>
                  <a:srgbClr val="000000"/>
                </a:solidFill>
              </a:rPr>
              <a:t> </a:t>
            </a:r>
            <a:r>
              <a:rPr lang="en-GB" sz="1200" noProof="0" err="1">
                <a:solidFill>
                  <a:srgbClr val="000000"/>
                </a:solidFill>
              </a:rPr>
              <a:t>atención</a:t>
            </a:r>
            <a:r>
              <a:rPr lang="en-GB" sz="1200" noProof="0">
                <a:solidFill>
                  <a:srgbClr val="000000"/>
                </a:solidFill>
              </a:rPr>
              <a:t> </a:t>
            </a:r>
            <a:r>
              <a:rPr lang="en-GB" sz="1200" noProof="0" err="1">
                <a:solidFill>
                  <a:srgbClr val="000000"/>
                </a:solidFill>
              </a:rPr>
              <a:t>ética</a:t>
            </a:r>
            <a:r>
              <a:rPr lang="en-GB" sz="1200" noProof="0">
                <a:solidFill>
                  <a:srgbClr val="000000"/>
                </a:solidFill>
              </a:rPr>
              <a:t>, </a:t>
            </a:r>
            <a:r>
              <a:rPr lang="en-GB" sz="1200" noProof="0" err="1">
                <a:solidFill>
                  <a:srgbClr val="000000"/>
                </a:solidFill>
              </a:rPr>
              <a:t>los</a:t>
            </a:r>
            <a:r>
              <a:rPr lang="en-GB" sz="1200" noProof="0">
                <a:solidFill>
                  <a:srgbClr val="000000"/>
                </a:solidFill>
              </a:rPr>
              <a:t> CFAR </a:t>
            </a:r>
            <a:r>
              <a:rPr lang="en-GB" sz="1200" noProof="0" err="1">
                <a:solidFill>
                  <a:srgbClr val="000000"/>
                </a:solidFill>
              </a:rPr>
              <a:t>siempre</a:t>
            </a:r>
            <a:r>
              <a:rPr lang="en-GB" sz="1200" noProof="0">
                <a:solidFill>
                  <a:srgbClr val="000000"/>
                </a:solidFill>
              </a:rPr>
              <a:t> </a:t>
            </a:r>
            <a:r>
              <a:rPr lang="en-GB" sz="1200" noProof="0" err="1">
                <a:solidFill>
                  <a:srgbClr val="000000"/>
                </a:solidFill>
              </a:rPr>
              <a:t>deben</a:t>
            </a:r>
            <a:r>
              <a:rPr lang="en-GB" sz="1200" noProof="0">
                <a:solidFill>
                  <a:srgbClr val="000000"/>
                </a:solidFill>
              </a:rPr>
              <a:t> </a:t>
            </a:r>
            <a:r>
              <a:rPr lang="en-GB" sz="1200" noProof="0" err="1">
                <a:solidFill>
                  <a:srgbClr val="000000"/>
                </a:solidFill>
              </a:rPr>
              <a:t>actuar</a:t>
            </a:r>
            <a:r>
              <a:rPr lang="en-GB" sz="1200" noProof="0">
                <a:solidFill>
                  <a:srgbClr val="000000"/>
                </a:solidFill>
              </a:rPr>
              <a:t> </a:t>
            </a:r>
            <a:r>
              <a:rPr lang="en-GB" sz="1200" noProof="0" err="1">
                <a:solidFill>
                  <a:srgbClr val="000000"/>
                </a:solidFill>
              </a:rPr>
              <a:t>en</a:t>
            </a:r>
            <a:r>
              <a:rPr lang="en-GB" sz="1200" noProof="0">
                <a:solidFill>
                  <a:srgbClr val="000000"/>
                </a:solidFill>
              </a:rPr>
              <a:t> </a:t>
            </a:r>
            <a:r>
              <a:rPr lang="en-GB" sz="1200" noProof="0" err="1">
                <a:solidFill>
                  <a:srgbClr val="000000"/>
                </a:solidFill>
              </a:rPr>
              <a:t>el</a:t>
            </a:r>
            <a:r>
              <a:rPr lang="en-GB" sz="1200" noProof="0">
                <a:solidFill>
                  <a:srgbClr val="000000"/>
                </a:solidFill>
              </a:rPr>
              <a:t> </a:t>
            </a:r>
            <a:r>
              <a:rPr lang="en-GB" sz="1200" noProof="0" err="1">
                <a:solidFill>
                  <a:srgbClr val="000000"/>
                </a:solidFill>
              </a:rPr>
              <a:t>mejor</a:t>
            </a:r>
            <a:r>
              <a:rPr lang="en-GB" sz="1200" noProof="0">
                <a:solidFill>
                  <a:srgbClr val="000000"/>
                </a:solidFill>
              </a:rPr>
              <a:t> </a:t>
            </a:r>
            <a:r>
              <a:rPr lang="en-GB" sz="1200" noProof="0" err="1">
                <a:solidFill>
                  <a:srgbClr val="000000"/>
                </a:solidFill>
              </a:rPr>
              <a:t>interés</a:t>
            </a:r>
            <a:r>
              <a:rPr lang="en-GB" sz="1200" noProof="0">
                <a:solidFill>
                  <a:srgbClr val="000000"/>
                </a:solidFill>
              </a:rPr>
              <a:t> del </a:t>
            </a:r>
            <a:r>
              <a:rPr lang="en-GB" sz="1200" noProof="0" err="1">
                <a:solidFill>
                  <a:srgbClr val="000000"/>
                </a:solidFill>
              </a:rPr>
              <a:t>paciente</a:t>
            </a:r>
            <a:r>
              <a:rPr lang="en-GB" sz="1200" noProof="0">
                <a:solidFill>
                  <a:srgbClr val="000000"/>
                </a:solidFill>
              </a:rPr>
              <a:t>; Deben </a:t>
            </a:r>
            <a:r>
              <a:rPr lang="en-GB" sz="1200" noProof="0" err="1">
                <a:solidFill>
                  <a:srgbClr val="000000"/>
                </a:solidFill>
              </a:rPr>
              <a:t>tener</a:t>
            </a:r>
            <a:r>
              <a:rPr lang="en-GB" sz="1200" noProof="0">
                <a:solidFill>
                  <a:srgbClr val="000000"/>
                </a:solidFill>
              </a:rPr>
              <a:t> </a:t>
            </a:r>
            <a:r>
              <a:rPr lang="en-GB" sz="1200" noProof="0" err="1">
                <a:solidFill>
                  <a:srgbClr val="000000"/>
                </a:solidFill>
              </a:rPr>
              <a:t>cuidado</a:t>
            </a:r>
            <a:r>
              <a:rPr lang="en-GB" sz="1200" noProof="0">
                <a:solidFill>
                  <a:srgbClr val="000000"/>
                </a:solidFill>
              </a:rPr>
              <a:t> de no </a:t>
            </a:r>
            <a:r>
              <a:rPr lang="en-GB" sz="1200" noProof="0" err="1">
                <a:solidFill>
                  <a:srgbClr val="000000"/>
                </a:solidFill>
              </a:rPr>
              <a:t>introducir</a:t>
            </a:r>
            <a:r>
              <a:rPr lang="en-GB" sz="1200" noProof="0">
                <a:solidFill>
                  <a:srgbClr val="000000"/>
                </a:solidFill>
              </a:rPr>
              <a:t> </a:t>
            </a:r>
            <a:r>
              <a:rPr lang="en-GB" sz="1200" noProof="0" err="1">
                <a:solidFill>
                  <a:srgbClr val="000000"/>
                </a:solidFill>
              </a:rPr>
              <a:t>daño</a:t>
            </a:r>
            <a:r>
              <a:rPr lang="en-GB" sz="1200" noProof="0">
                <a:solidFill>
                  <a:srgbClr val="000000"/>
                </a:solidFill>
              </a:rPr>
              <a:t> al </a:t>
            </a:r>
            <a:r>
              <a:rPr lang="en-GB" sz="1200" noProof="0" err="1">
                <a:solidFill>
                  <a:srgbClr val="000000"/>
                </a:solidFill>
              </a:rPr>
              <a:t>paciente</a:t>
            </a:r>
            <a:r>
              <a:rPr lang="en-GB" sz="1200" noProof="0">
                <a:solidFill>
                  <a:srgbClr val="000000"/>
                </a:solidFill>
              </a:rPr>
              <a:t>; no </a:t>
            </a:r>
            <a:r>
              <a:rPr lang="en-GB" sz="1200" noProof="0" err="1">
                <a:solidFill>
                  <a:srgbClr val="000000"/>
                </a:solidFill>
              </a:rPr>
              <a:t>deben</a:t>
            </a:r>
            <a:r>
              <a:rPr lang="en-GB" sz="1200" noProof="0">
                <a:solidFill>
                  <a:srgbClr val="000000"/>
                </a:solidFill>
              </a:rPr>
              <a:t> </a:t>
            </a:r>
            <a:r>
              <a:rPr lang="en-GB" sz="1200" noProof="0" err="1">
                <a:solidFill>
                  <a:srgbClr val="000000"/>
                </a:solidFill>
              </a:rPr>
              <a:t>discriminar</a:t>
            </a:r>
            <a:r>
              <a:rPr lang="en-GB" sz="1200" noProof="0">
                <a:solidFill>
                  <a:srgbClr val="000000"/>
                </a:solidFill>
              </a:rPr>
              <a:t> </a:t>
            </a:r>
            <a:r>
              <a:rPr lang="en-GB" sz="1200" noProof="0" err="1">
                <a:solidFill>
                  <a:srgbClr val="000000"/>
                </a:solidFill>
              </a:rPr>
              <a:t>por</a:t>
            </a:r>
            <a:r>
              <a:rPr lang="en-GB" sz="1200" noProof="0">
                <a:solidFill>
                  <a:srgbClr val="000000"/>
                </a:solidFill>
              </a:rPr>
              <a:t> </a:t>
            </a:r>
            <a:r>
              <a:rPr lang="en-GB" sz="1200" noProof="0" err="1">
                <a:solidFill>
                  <a:srgbClr val="000000"/>
                </a:solidFill>
              </a:rPr>
              <a:t>motivos</a:t>
            </a:r>
            <a:r>
              <a:rPr lang="en-GB" sz="1200" noProof="0">
                <a:solidFill>
                  <a:srgbClr val="000000"/>
                </a:solidFill>
              </a:rPr>
              <a:t> de </a:t>
            </a:r>
            <a:r>
              <a:rPr lang="en-GB" sz="1200" noProof="0" err="1">
                <a:solidFill>
                  <a:srgbClr val="000000"/>
                </a:solidFill>
              </a:rPr>
              <a:t>sexo</a:t>
            </a:r>
            <a:r>
              <a:rPr lang="en-GB" sz="1200" noProof="0">
                <a:solidFill>
                  <a:srgbClr val="000000"/>
                </a:solidFill>
              </a:rPr>
              <a:t>, </a:t>
            </a:r>
            <a:r>
              <a:rPr lang="en-GB" sz="1200" noProof="0" err="1">
                <a:solidFill>
                  <a:srgbClr val="000000"/>
                </a:solidFill>
              </a:rPr>
              <a:t>género</a:t>
            </a:r>
            <a:r>
              <a:rPr lang="en-GB" sz="1200" noProof="0">
                <a:solidFill>
                  <a:srgbClr val="000000"/>
                </a:solidFill>
              </a:rPr>
              <a:t>, </a:t>
            </a:r>
            <a:r>
              <a:rPr lang="en-GB" sz="1200" noProof="0" err="1">
                <a:solidFill>
                  <a:srgbClr val="000000"/>
                </a:solidFill>
              </a:rPr>
              <a:t>discapacidad</a:t>
            </a:r>
            <a:r>
              <a:rPr lang="en-GB" sz="1200" noProof="0">
                <a:solidFill>
                  <a:srgbClr val="000000"/>
                </a:solidFill>
              </a:rPr>
              <a:t>, </a:t>
            </a:r>
            <a:r>
              <a:rPr lang="en-GB" sz="1200" noProof="0" err="1">
                <a:solidFill>
                  <a:srgbClr val="000000"/>
                </a:solidFill>
              </a:rPr>
              <a:t>afiliación</a:t>
            </a:r>
            <a:r>
              <a:rPr lang="en-GB" sz="1200" noProof="0">
                <a:solidFill>
                  <a:srgbClr val="000000"/>
                </a:solidFill>
              </a:rPr>
              <a:t> </a:t>
            </a:r>
            <a:r>
              <a:rPr lang="en-GB" sz="1200" noProof="0" err="1">
                <a:solidFill>
                  <a:srgbClr val="000000"/>
                </a:solidFill>
              </a:rPr>
              <a:t>política</a:t>
            </a:r>
            <a:r>
              <a:rPr lang="en-GB" sz="1200" noProof="0">
                <a:solidFill>
                  <a:srgbClr val="000000"/>
                </a:solidFill>
              </a:rPr>
              <a:t> o </a:t>
            </a:r>
            <a:r>
              <a:rPr lang="en-GB" sz="1200" noProof="0" err="1">
                <a:solidFill>
                  <a:srgbClr val="000000"/>
                </a:solidFill>
              </a:rPr>
              <a:t>cualquier</a:t>
            </a:r>
            <a:r>
              <a:rPr lang="en-GB" sz="1200" noProof="0">
                <a:solidFill>
                  <a:srgbClr val="000000"/>
                </a:solidFill>
              </a:rPr>
              <a:t> </a:t>
            </a:r>
            <a:r>
              <a:rPr lang="en-GB" sz="1200" noProof="0" err="1">
                <a:solidFill>
                  <a:srgbClr val="000000"/>
                </a:solidFill>
              </a:rPr>
              <a:t>otro</a:t>
            </a:r>
            <a:r>
              <a:rPr lang="en-GB" sz="1200" noProof="0">
                <a:solidFill>
                  <a:srgbClr val="000000"/>
                </a:solidFill>
              </a:rPr>
              <a:t> factor; Y </a:t>
            </a:r>
            <a:r>
              <a:rPr lang="en-GB" sz="1200" noProof="0" err="1">
                <a:solidFill>
                  <a:srgbClr val="000000"/>
                </a:solidFill>
              </a:rPr>
              <a:t>deben</a:t>
            </a:r>
            <a:r>
              <a:rPr lang="en-GB" sz="1200" noProof="0">
                <a:solidFill>
                  <a:srgbClr val="000000"/>
                </a:solidFill>
              </a:rPr>
              <a:t> </a:t>
            </a:r>
            <a:r>
              <a:rPr lang="en-GB" sz="1200" noProof="0" err="1">
                <a:solidFill>
                  <a:srgbClr val="000000"/>
                </a:solidFill>
              </a:rPr>
              <a:t>garantizar</a:t>
            </a:r>
            <a:r>
              <a:rPr lang="en-GB" sz="1200" noProof="0">
                <a:solidFill>
                  <a:srgbClr val="000000"/>
                </a:solidFill>
              </a:rPr>
              <a:t> la </a:t>
            </a:r>
            <a:r>
              <a:rPr lang="en-GB" sz="1200" noProof="0" err="1">
                <a:solidFill>
                  <a:srgbClr val="000000"/>
                </a:solidFill>
              </a:rPr>
              <a:t>equidad</a:t>
            </a:r>
            <a:r>
              <a:rPr lang="en-GB" sz="1200" noProof="0">
                <a:solidFill>
                  <a:srgbClr val="000000"/>
                </a:solidFill>
              </a:rPr>
              <a:t>. Los CFAR </a:t>
            </a:r>
            <a:r>
              <a:rPr lang="en-GB" sz="1200" noProof="0" err="1">
                <a:solidFill>
                  <a:srgbClr val="000000"/>
                </a:solidFill>
              </a:rPr>
              <a:t>deben</a:t>
            </a:r>
            <a:r>
              <a:rPr lang="en-GB" sz="1200" noProof="0">
                <a:solidFill>
                  <a:srgbClr val="000000"/>
                </a:solidFill>
              </a:rPr>
              <a:t> </a:t>
            </a:r>
            <a:r>
              <a:rPr lang="en-GB" sz="1200" noProof="0" err="1">
                <a:solidFill>
                  <a:srgbClr val="000000"/>
                </a:solidFill>
              </a:rPr>
              <a:t>obtener</a:t>
            </a:r>
            <a:r>
              <a:rPr lang="en-GB" sz="1200" noProof="0">
                <a:solidFill>
                  <a:srgbClr val="000000"/>
                </a:solidFill>
              </a:rPr>
              <a:t> </a:t>
            </a:r>
            <a:r>
              <a:rPr lang="en-GB" sz="1200" noProof="0" err="1">
                <a:solidFill>
                  <a:srgbClr val="000000"/>
                </a:solidFill>
              </a:rPr>
              <a:t>el</a:t>
            </a:r>
            <a:r>
              <a:rPr lang="en-GB" sz="1200" noProof="0">
                <a:solidFill>
                  <a:srgbClr val="000000"/>
                </a:solidFill>
              </a:rPr>
              <a:t> </a:t>
            </a:r>
            <a:r>
              <a:rPr lang="en-GB" sz="1200" noProof="0" err="1">
                <a:solidFill>
                  <a:srgbClr val="000000"/>
                </a:solidFill>
              </a:rPr>
              <a:t>consentimiento</a:t>
            </a:r>
            <a:r>
              <a:rPr lang="en-GB" sz="1200" noProof="0">
                <a:solidFill>
                  <a:srgbClr val="000000"/>
                </a:solidFill>
              </a:rPr>
              <a:t> para </a:t>
            </a:r>
            <a:r>
              <a:rPr lang="en-GB" sz="1200" noProof="0" err="1">
                <a:solidFill>
                  <a:srgbClr val="000000"/>
                </a:solidFill>
              </a:rPr>
              <a:t>brindar</a:t>
            </a:r>
            <a:r>
              <a:rPr lang="en-GB" sz="1200" noProof="0">
                <a:solidFill>
                  <a:srgbClr val="000000"/>
                </a:solidFill>
              </a:rPr>
              <a:t> </a:t>
            </a:r>
            <a:r>
              <a:rPr lang="en-GB" sz="1200" noProof="0" err="1">
                <a:solidFill>
                  <a:srgbClr val="000000"/>
                </a:solidFill>
              </a:rPr>
              <a:t>atención</a:t>
            </a:r>
            <a:r>
              <a:rPr lang="en-GB" sz="1200" noProof="0">
                <a:solidFill>
                  <a:srgbClr val="000000"/>
                </a:solidFill>
              </a:rPr>
              <a:t>, </a:t>
            </a:r>
            <a:r>
              <a:rPr lang="en-GB" sz="1200" noProof="0" err="1">
                <a:solidFill>
                  <a:srgbClr val="000000"/>
                </a:solidFill>
              </a:rPr>
              <a:t>otorgando</a:t>
            </a:r>
            <a:r>
              <a:rPr lang="en-GB" sz="1200" noProof="0">
                <a:solidFill>
                  <a:srgbClr val="000000"/>
                </a:solidFill>
              </a:rPr>
              <a:t> al </a:t>
            </a:r>
            <a:r>
              <a:rPr lang="en-GB" sz="1200" noProof="0" err="1">
                <a:solidFill>
                  <a:srgbClr val="000000"/>
                </a:solidFill>
              </a:rPr>
              <a:t>paciente</a:t>
            </a:r>
            <a:r>
              <a:rPr lang="en-GB" sz="1200" noProof="0">
                <a:solidFill>
                  <a:srgbClr val="000000"/>
                </a:solidFill>
              </a:rPr>
              <a:t> </a:t>
            </a:r>
            <a:r>
              <a:rPr lang="en-GB" sz="1200" noProof="0" err="1">
                <a:solidFill>
                  <a:srgbClr val="000000"/>
                </a:solidFill>
              </a:rPr>
              <a:t>el</a:t>
            </a:r>
            <a:r>
              <a:rPr lang="en-GB" sz="1200" noProof="0">
                <a:solidFill>
                  <a:srgbClr val="000000"/>
                </a:solidFill>
              </a:rPr>
              <a:t> </a:t>
            </a:r>
            <a:r>
              <a:rPr lang="en-GB" sz="1200" noProof="0" err="1">
                <a:solidFill>
                  <a:srgbClr val="000000"/>
                </a:solidFill>
              </a:rPr>
              <a:t>derecho</a:t>
            </a:r>
            <a:r>
              <a:rPr lang="en-GB" sz="1200" noProof="0">
                <a:solidFill>
                  <a:srgbClr val="000000"/>
                </a:solidFill>
              </a:rPr>
              <a:t> a </a:t>
            </a:r>
            <a:r>
              <a:rPr lang="en-GB" sz="1200" noProof="0" err="1">
                <a:solidFill>
                  <a:srgbClr val="000000"/>
                </a:solidFill>
              </a:rPr>
              <a:t>elegir</a:t>
            </a:r>
            <a:r>
              <a:rPr lang="en-GB" sz="1200" noProof="0">
                <a:solidFill>
                  <a:srgbClr val="000000"/>
                </a:solidFill>
              </a:rPr>
              <a:t> </a:t>
            </a:r>
            <a:r>
              <a:rPr lang="en-GB" sz="1200" noProof="0" err="1">
                <a:solidFill>
                  <a:srgbClr val="000000"/>
                </a:solidFill>
              </a:rPr>
              <a:t>libremente</a:t>
            </a:r>
            <a:r>
              <a:rPr lang="en-GB" sz="1200" noProof="0">
                <a:solidFill>
                  <a:srgbClr val="000000"/>
                </a:solidFill>
              </a:rPr>
              <a:t> y </a:t>
            </a:r>
            <a:r>
              <a:rPr lang="en-GB" sz="1200" noProof="0" err="1">
                <a:solidFill>
                  <a:srgbClr val="000000"/>
                </a:solidFill>
              </a:rPr>
              <a:t>mantener</a:t>
            </a:r>
            <a:r>
              <a:rPr lang="en-GB" sz="1200" noProof="0">
                <a:solidFill>
                  <a:srgbClr val="000000"/>
                </a:solidFill>
              </a:rPr>
              <a:t> la </a:t>
            </a:r>
            <a:r>
              <a:rPr lang="en-GB" sz="1200" noProof="0" err="1">
                <a:solidFill>
                  <a:srgbClr val="000000"/>
                </a:solidFill>
              </a:rPr>
              <a:t>privacidad</a:t>
            </a:r>
            <a:r>
              <a:rPr lang="en-GB" sz="1200" noProof="0">
                <a:solidFill>
                  <a:srgbClr val="000000"/>
                </a:solidFill>
              </a:rPr>
              <a:t> y </a:t>
            </a:r>
            <a:r>
              <a:rPr lang="en-GB" sz="1200" noProof="0" err="1">
                <a:solidFill>
                  <a:srgbClr val="000000"/>
                </a:solidFill>
              </a:rPr>
              <a:t>confidencialidad</a:t>
            </a:r>
            <a:r>
              <a:rPr lang="en-GB" sz="1200" noProof="0">
                <a:solidFill>
                  <a:srgbClr val="000000"/>
                </a:solidFill>
              </a:rPr>
              <a:t> del </a:t>
            </a:r>
            <a:r>
              <a:rPr lang="en-GB" sz="1200" noProof="0" err="1">
                <a:solidFill>
                  <a:srgbClr val="000000"/>
                </a:solidFill>
              </a:rPr>
              <a:t>paciente</a:t>
            </a:r>
            <a:r>
              <a:rPr lang="en-GB" sz="1200" noProof="0">
                <a:solidFill>
                  <a:srgbClr val="000000"/>
                </a:solidFill>
              </a:rPr>
              <a:t>.</a:t>
            </a:r>
            <a:endParaRPr lang="en-US">
              <a:solidFill>
                <a:srgbClr val="3F3F3F"/>
              </a:solidFill>
              <a:effectLst/>
              <a:latin typeface="Helvetica" pitchFamily="2" charset="0"/>
            </a:endParaRPr>
          </a:p>
        </p:txBody>
      </p:sp>
      <p:sp>
        <p:nvSpPr>
          <p:cNvPr id="247" name="Google Shape;24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a:extLst>
            <a:ext uri="{FF2B5EF4-FFF2-40B4-BE49-F238E27FC236}">
              <a16:creationId xmlns:a16="http://schemas.microsoft.com/office/drawing/2014/main" id="{941D7455-6B00-A189-FD22-35B4CE265100}"/>
            </a:ext>
          </a:extLst>
        </p:cNvPr>
        <p:cNvGrpSpPr/>
        <p:nvPr/>
      </p:nvGrpSpPr>
      <p:grpSpPr>
        <a:xfrm>
          <a:off x="0" y="0"/>
          <a:ext cx="0" cy="0"/>
          <a:chOff x="0" y="0"/>
          <a:chExt cx="0" cy="0"/>
        </a:xfrm>
      </p:grpSpPr>
      <p:sp>
        <p:nvSpPr>
          <p:cNvPr id="252" name="Google Shape;252;p29:notes">
            <a:extLst>
              <a:ext uri="{FF2B5EF4-FFF2-40B4-BE49-F238E27FC236}">
                <a16:creationId xmlns:a16="http://schemas.microsoft.com/office/drawing/2014/main" id="{E1490173-3C8C-FE11-0F29-1E55AD647A7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noProof="0" err="1"/>
              <a:t>Consideraciones</a:t>
            </a:r>
            <a:r>
              <a:rPr lang="en-GB" noProof="0"/>
              <a:t> </a:t>
            </a:r>
            <a:r>
              <a:rPr lang="en-GB" noProof="0" err="1"/>
              <a:t>legales</a:t>
            </a:r>
            <a:r>
              <a:rPr lang="en-GB" noProof="0"/>
              <a:t>
Las </a:t>
            </a:r>
            <a:r>
              <a:rPr lang="en-GB" noProof="0" err="1"/>
              <a:t>leyes</a:t>
            </a:r>
            <a:r>
              <a:rPr lang="en-GB" noProof="0"/>
              <a:t> que </a:t>
            </a:r>
            <a:r>
              <a:rPr lang="en-GB" noProof="0" err="1"/>
              <a:t>afectan</a:t>
            </a:r>
            <a:r>
              <a:rPr lang="en-GB" noProof="0"/>
              <a:t> la </a:t>
            </a:r>
            <a:r>
              <a:rPr lang="en-GB" noProof="0" err="1"/>
              <a:t>capacidad</a:t>
            </a:r>
            <a:r>
              <a:rPr lang="en-GB" noProof="0"/>
              <a:t> de </a:t>
            </a:r>
            <a:r>
              <a:rPr lang="en-GB" noProof="0" err="1"/>
              <a:t>los</a:t>
            </a:r>
            <a:r>
              <a:rPr lang="en-GB" noProof="0"/>
              <a:t> CFAR para </a:t>
            </a:r>
            <a:r>
              <a:rPr lang="en-GB" noProof="0" err="1"/>
              <a:t>brindar</a:t>
            </a:r>
            <a:r>
              <a:rPr lang="en-GB" noProof="0"/>
              <a:t> </a:t>
            </a:r>
            <a:r>
              <a:rPr lang="en-GB" noProof="0" err="1"/>
              <a:t>atención</a:t>
            </a:r>
            <a:r>
              <a:rPr lang="en-GB" noProof="0"/>
              <a:t> a las personas que </a:t>
            </a:r>
            <a:r>
              <a:rPr lang="en-GB" noProof="0" err="1"/>
              <a:t>experimentan</a:t>
            </a:r>
            <a:r>
              <a:rPr lang="en-GB" noProof="0"/>
              <a:t> </a:t>
            </a:r>
            <a:r>
              <a:rPr lang="en-GB" noProof="0" err="1"/>
              <a:t>condiciones</a:t>
            </a:r>
            <a:r>
              <a:rPr lang="en-GB" noProof="0"/>
              <a:t> de </a:t>
            </a:r>
            <a:r>
              <a:rPr lang="en-GB" noProof="0" err="1"/>
              <a:t>emergencia</a:t>
            </a:r>
            <a:r>
              <a:rPr lang="en-GB" noProof="0"/>
              <a:t> </a:t>
            </a:r>
            <a:r>
              <a:rPr lang="en-GB" noProof="0" err="1"/>
              <a:t>varían</a:t>
            </a:r>
            <a:r>
              <a:rPr lang="en-GB" noProof="0"/>
              <a:t> </a:t>
            </a:r>
            <a:r>
              <a:rPr lang="en-GB" noProof="0" err="1"/>
              <a:t>según</a:t>
            </a:r>
            <a:r>
              <a:rPr lang="en-GB" noProof="0"/>
              <a:t> la </a:t>
            </a:r>
            <a:r>
              <a:rPr lang="en-GB" noProof="0" err="1"/>
              <a:t>ubicación</a:t>
            </a:r>
            <a:r>
              <a:rPr lang="en-GB" noProof="0"/>
              <a:t>, </a:t>
            </a:r>
            <a:r>
              <a:rPr lang="en-GB" noProof="0" err="1"/>
              <a:t>asegúrese</a:t>
            </a:r>
            <a:r>
              <a:rPr lang="en-GB" noProof="0"/>
              <a:t> de </a:t>
            </a:r>
            <a:r>
              <a:rPr lang="en-GB" noProof="0" err="1"/>
              <a:t>tener</a:t>
            </a:r>
            <a:r>
              <a:rPr lang="en-GB" noProof="0"/>
              <a:t> </a:t>
            </a:r>
            <a:r>
              <a:rPr lang="en-GB" noProof="0" err="1"/>
              <a:t>en</a:t>
            </a:r>
            <a:r>
              <a:rPr lang="en-GB" noProof="0"/>
              <a:t> </a:t>
            </a:r>
            <a:r>
              <a:rPr lang="en-GB" noProof="0" err="1"/>
              <a:t>cuenta</a:t>
            </a:r>
            <a:r>
              <a:rPr lang="en-GB" noProof="0"/>
              <a:t> </a:t>
            </a:r>
            <a:r>
              <a:rPr lang="en-GB" noProof="0" err="1"/>
              <a:t>dichas</a:t>
            </a:r>
            <a:r>
              <a:rPr lang="en-GB" noProof="0"/>
              <a:t> </a:t>
            </a:r>
            <a:r>
              <a:rPr lang="en-GB" noProof="0" err="1"/>
              <a:t>leyes</a:t>
            </a:r>
            <a:r>
              <a:rPr lang="en-GB" noProof="0"/>
              <a:t> </a:t>
            </a:r>
            <a:r>
              <a:rPr lang="en-GB" noProof="0" err="1"/>
              <a:t>en</a:t>
            </a:r>
            <a:r>
              <a:rPr lang="en-GB" noProof="0"/>
              <a:t> </a:t>
            </a:r>
            <a:r>
              <a:rPr lang="en-GB" noProof="0" err="1"/>
              <a:t>su</a:t>
            </a:r>
            <a:r>
              <a:rPr lang="en-GB" noProof="0"/>
              <a:t> </a:t>
            </a:r>
            <a:r>
              <a:rPr lang="en-GB" noProof="0" err="1"/>
              <a:t>comunidad</a:t>
            </a:r>
            <a:r>
              <a:rPr lang="en-GB" noProof="0"/>
              <a:t> </a:t>
            </a:r>
            <a:r>
              <a:rPr lang="en-GB" noProof="0" err="1"/>
              <a:t>mientras</a:t>
            </a:r>
            <a:r>
              <a:rPr lang="en-GB" noProof="0"/>
              <a:t> </a:t>
            </a:r>
            <a:r>
              <a:rPr lang="en-GB" noProof="0" err="1"/>
              <a:t>desempeña</a:t>
            </a:r>
            <a:r>
              <a:rPr lang="en-GB" noProof="0"/>
              <a:t> </a:t>
            </a:r>
            <a:r>
              <a:rPr lang="en-GB" noProof="0" err="1"/>
              <a:t>su</a:t>
            </a:r>
            <a:r>
              <a:rPr lang="en-GB" noProof="0"/>
              <a:t> </a:t>
            </a:r>
            <a:r>
              <a:rPr lang="en-GB" noProof="0" err="1"/>
              <a:t>función</a:t>
            </a:r>
            <a:r>
              <a:rPr lang="en-GB" noProof="0"/>
              <a:t> </a:t>
            </a:r>
            <a:r>
              <a:rPr lang="en-GB" noProof="0" err="1"/>
              <a:t>como</a:t>
            </a:r>
            <a:r>
              <a:rPr lang="en-GB" noProof="0"/>
              <a:t> CFAR.
La </a:t>
            </a:r>
            <a:r>
              <a:rPr lang="en-GB" noProof="0" err="1"/>
              <a:t>consideración</a:t>
            </a:r>
            <a:r>
              <a:rPr lang="en-GB" noProof="0"/>
              <a:t> legal a </a:t>
            </a:r>
            <a:r>
              <a:rPr lang="en-GB" noProof="0" err="1"/>
              <a:t>tener</a:t>
            </a:r>
            <a:r>
              <a:rPr lang="en-GB" noProof="0"/>
              <a:t> </a:t>
            </a:r>
            <a:r>
              <a:rPr lang="en-GB" noProof="0" err="1"/>
              <a:t>en</a:t>
            </a:r>
            <a:r>
              <a:rPr lang="en-GB" noProof="0"/>
              <a:t> </a:t>
            </a:r>
            <a:r>
              <a:rPr lang="en-GB" noProof="0" err="1"/>
              <a:t>cuenta</a:t>
            </a:r>
            <a:r>
              <a:rPr lang="en-GB" noProof="0"/>
              <a:t> </a:t>
            </a:r>
            <a:r>
              <a:rPr lang="en-GB" noProof="0" err="1"/>
              <a:t>incluye</a:t>
            </a:r>
            <a:r>
              <a:rPr lang="en-GB" noProof="0"/>
              <a:t> </a:t>
            </a:r>
            <a:r>
              <a:rPr lang="en-GB" noProof="0" err="1"/>
              <a:t>si</a:t>
            </a:r>
            <a:r>
              <a:rPr lang="en-GB" noProof="0"/>
              <a:t> </a:t>
            </a:r>
            <a:r>
              <a:rPr lang="en-GB" noProof="0" err="1"/>
              <a:t>existen</a:t>
            </a:r>
            <a:r>
              <a:rPr lang="en-GB" noProof="0"/>
              <a:t> </a:t>
            </a:r>
            <a:r>
              <a:rPr lang="en-GB" noProof="0" err="1"/>
              <a:t>protecciones</a:t>
            </a:r>
            <a:r>
              <a:rPr lang="en-GB" noProof="0"/>
              <a:t> </a:t>
            </a:r>
            <a:r>
              <a:rPr lang="en-GB" noProof="0" err="1"/>
              <a:t>legales</a:t>
            </a:r>
            <a:r>
              <a:rPr lang="en-GB" noProof="0"/>
              <a:t> para las personas que </a:t>
            </a:r>
            <a:r>
              <a:rPr lang="en-GB" noProof="0" err="1"/>
              <a:t>intentan</a:t>
            </a:r>
            <a:r>
              <a:rPr lang="en-GB" noProof="0"/>
              <a:t> </a:t>
            </a:r>
            <a:r>
              <a:rPr lang="en-GB" noProof="0" err="1"/>
              <a:t>ayudar</a:t>
            </a:r>
            <a:r>
              <a:rPr lang="en-GB" noProof="0"/>
              <a:t>. En </a:t>
            </a:r>
            <a:r>
              <a:rPr lang="en-GB" noProof="0" err="1"/>
              <a:t>otras</a:t>
            </a:r>
            <a:r>
              <a:rPr lang="en-GB" noProof="0"/>
              <a:t> palabras, ¿se le </a:t>
            </a:r>
            <a:r>
              <a:rPr lang="en-GB" noProof="0" err="1"/>
              <a:t>puede</a:t>
            </a:r>
            <a:r>
              <a:rPr lang="en-GB" noProof="0"/>
              <a:t> </a:t>
            </a:r>
            <a:r>
              <a:rPr lang="en-GB" noProof="0" err="1"/>
              <a:t>responsabilizar</a:t>
            </a:r>
            <a:r>
              <a:rPr lang="en-GB" noProof="0"/>
              <a:t> </a:t>
            </a:r>
            <a:r>
              <a:rPr lang="en-GB" noProof="0" err="1"/>
              <a:t>si</a:t>
            </a:r>
            <a:r>
              <a:rPr lang="en-GB" noProof="0"/>
              <a:t> hay un mal </a:t>
            </a:r>
            <a:r>
              <a:rPr lang="en-GB" noProof="0" err="1"/>
              <a:t>resultado</a:t>
            </a:r>
            <a:r>
              <a:rPr lang="en-GB" noProof="0"/>
              <a:t> o </a:t>
            </a:r>
            <a:r>
              <a:rPr lang="en-GB" noProof="0" err="1"/>
              <a:t>si</a:t>
            </a:r>
            <a:r>
              <a:rPr lang="en-GB" noProof="0"/>
              <a:t> </a:t>
            </a:r>
            <a:r>
              <a:rPr lang="en-GB" noProof="0" err="1"/>
              <a:t>el</a:t>
            </a:r>
            <a:r>
              <a:rPr lang="en-GB" noProof="0"/>
              <a:t> </a:t>
            </a:r>
            <a:r>
              <a:rPr lang="en-GB" noProof="0" err="1"/>
              <a:t>paciente</a:t>
            </a:r>
            <a:r>
              <a:rPr lang="en-GB" noProof="0"/>
              <a:t> se </a:t>
            </a:r>
            <a:r>
              <a:rPr lang="en-GB" noProof="0" err="1"/>
              <a:t>lesiona</a:t>
            </a:r>
            <a:r>
              <a:rPr lang="en-GB" noProof="0"/>
              <a:t> </a:t>
            </a:r>
            <a:r>
              <a:rPr lang="en-GB" noProof="0" err="1"/>
              <a:t>aún</a:t>
            </a:r>
            <a:r>
              <a:rPr lang="en-GB" noProof="0"/>
              <a:t> </a:t>
            </a:r>
            <a:r>
              <a:rPr lang="en-GB" noProof="0" err="1"/>
              <a:t>más</a:t>
            </a:r>
            <a:r>
              <a:rPr lang="en-GB" noProof="0"/>
              <a:t> </a:t>
            </a:r>
            <a:r>
              <a:rPr lang="en-GB" noProof="0" err="1"/>
              <a:t>durante</a:t>
            </a:r>
            <a:r>
              <a:rPr lang="en-GB" noProof="0"/>
              <a:t> </a:t>
            </a:r>
            <a:r>
              <a:rPr lang="en-GB" noProof="0" err="1"/>
              <a:t>el</a:t>
            </a:r>
            <a:r>
              <a:rPr lang="en-GB" noProof="0"/>
              <a:t> </a:t>
            </a:r>
            <a:r>
              <a:rPr lang="en-GB" noProof="0" err="1"/>
              <a:t>transporte</a:t>
            </a:r>
            <a:r>
              <a:rPr lang="en-GB" noProof="0"/>
              <a:t>? </a:t>
            </a:r>
            <a:r>
              <a:rPr lang="en-GB" noProof="0" err="1"/>
              <a:t>Tenga</a:t>
            </a:r>
            <a:r>
              <a:rPr lang="en-GB" noProof="0"/>
              <a:t> </a:t>
            </a:r>
            <a:r>
              <a:rPr lang="en-GB" noProof="0" err="1"/>
              <a:t>en</a:t>
            </a:r>
            <a:r>
              <a:rPr lang="en-GB" noProof="0"/>
              <a:t> </a:t>
            </a:r>
            <a:r>
              <a:rPr lang="en-GB" noProof="0" err="1"/>
              <a:t>cuenta</a:t>
            </a:r>
            <a:r>
              <a:rPr lang="en-GB" noProof="0"/>
              <a:t> </a:t>
            </a:r>
            <a:r>
              <a:rPr lang="en-GB" noProof="0" err="1"/>
              <a:t>este</a:t>
            </a:r>
            <a:r>
              <a:rPr lang="en-GB" noProof="0"/>
              <a:t> </a:t>
            </a:r>
            <a:r>
              <a:rPr lang="en-GB" noProof="0" err="1"/>
              <a:t>tipo</a:t>
            </a:r>
            <a:r>
              <a:rPr lang="en-GB" noProof="0"/>
              <a:t> de </a:t>
            </a:r>
            <a:r>
              <a:rPr lang="en-GB" noProof="0" err="1"/>
              <a:t>leyes</a:t>
            </a:r>
            <a:r>
              <a:rPr lang="en-GB" noProof="0"/>
              <a:t> para que </a:t>
            </a:r>
            <a:r>
              <a:rPr lang="en-GB" noProof="0" err="1"/>
              <a:t>pueda</a:t>
            </a:r>
            <a:r>
              <a:rPr lang="en-GB" noProof="0"/>
              <a:t> </a:t>
            </a:r>
            <a:r>
              <a:rPr lang="en-GB" noProof="0" err="1"/>
              <a:t>tomar</a:t>
            </a:r>
            <a:r>
              <a:rPr lang="en-GB" noProof="0"/>
              <a:t> </a:t>
            </a:r>
            <a:r>
              <a:rPr lang="en-GB" noProof="0" err="1"/>
              <a:t>decisiones</a:t>
            </a:r>
            <a:r>
              <a:rPr lang="en-GB" noProof="0"/>
              <a:t> que </a:t>
            </a:r>
            <a:r>
              <a:rPr lang="en-GB" noProof="0" err="1"/>
              <a:t>preserven</a:t>
            </a:r>
            <a:r>
              <a:rPr lang="en-GB" noProof="0"/>
              <a:t> </a:t>
            </a:r>
            <a:r>
              <a:rPr lang="en-GB" noProof="0" err="1"/>
              <a:t>su</a:t>
            </a:r>
            <a:r>
              <a:rPr lang="en-GB" noProof="0"/>
              <a:t> </a:t>
            </a:r>
            <a:r>
              <a:rPr lang="en-GB" noProof="0" err="1"/>
              <a:t>seguridad</a:t>
            </a:r>
            <a:r>
              <a:rPr lang="en-GB" noProof="0"/>
              <a:t> y </a:t>
            </a:r>
            <a:r>
              <a:rPr lang="en-GB" noProof="0" err="1"/>
              <a:t>protejan</a:t>
            </a:r>
            <a:r>
              <a:rPr lang="en-GB" noProof="0"/>
              <a:t> a </a:t>
            </a:r>
            <a:r>
              <a:rPr lang="en-GB" noProof="0" err="1"/>
              <a:t>los</a:t>
            </a:r>
            <a:r>
              <a:rPr lang="en-GB" noProof="0"/>
              <a:t> </a:t>
            </a:r>
            <a:r>
              <a:rPr lang="en-GB" noProof="0" err="1"/>
              <a:t>pacientes</a:t>
            </a:r>
            <a:r>
              <a:rPr lang="en-GB" noProof="0"/>
              <a:t>.</a:t>
            </a:r>
            <a:endParaRPr lang="en-GB" i="0" noProof="0">
              <a:solidFill>
                <a:srgbClr val="000000"/>
              </a:solidFill>
            </a:endParaRPr>
          </a:p>
          <a:p>
            <a:pPr marL="0" lvl="0" indent="0" algn="l" rtl="0">
              <a:spcBef>
                <a:spcPts val="0"/>
              </a:spcBef>
              <a:spcAft>
                <a:spcPts val="0"/>
              </a:spcAft>
              <a:buNone/>
            </a:pPr>
            <a:endParaRPr lang="en-GB" noProof="0"/>
          </a:p>
          <a:p>
            <a:pPr marL="0" lvl="0" indent="0" algn="l" rtl="0">
              <a:spcBef>
                <a:spcPts val="0"/>
              </a:spcBef>
              <a:spcAft>
                <a:spcPts val="0"/>
              </a:spcAft>
              <a:buNone/>
            </a:pPr>
            <a:endParaRPr/>
          </a:p>
        </p:txBody>
      </p:sp>
      <p:sp>
        <p:nvSpPr>
          <p:cNvPr id="253" name="Google Shape;253;p29:notes">
            <a:extLst>
              <a:ext uri="{FF2B5EF4-FFF2-40B4-BE49-F238E27FC236}">
                <a16:creationId xmlns:a16="http://schemas.microsoft.com/office/drawing/2014/main" id="{453A6768-53D5-E0D9-3F04-E366606CF8A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737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b="0" i="0" u="none" strike="noStrike">
                <a:solidFill>
                  <a:srgbClr val="000000"/>
                </a:solidFill>
                <a:effectLst/>
                <a:latin typeface="Calibri" panose="020F0502020204030204" pitchFamily="34" charset="0"/>
              </a:rPr>
              <a:t>¿Tienen </a:t>
            </a:r>
            <a:r>
              <a:rPr lang="en-GB" sz="1800" b="0" i="0" u="none" strike="noStrike" err="1">
                <a:solidFill>
                  <a:srgbClr val="000000"/>
                </a:solidFill>
                <a:effectLst/>
                <a:latin typeface="Calibri" panose="020F0502020204030204" pitchFamily="34" charset="0"/>
              </a:rPr>
              <a:t>alguna</a:t>
            </a:r>
            <a:r>
              <a:rPr lang="en-GB" sz="1800" b="0" i="0" u="none" strike="noStrike">
                <a:solidFill>
                  <a:srgbClr val="000000"/>
                </a:solidFill>
                <a:effectLst/>
                <a:latin typeface="Calibri" panose="020F0502020204030204" pitchFamily="34" charset="0"/>
              </a:rPr>
              <a:t> </a:t>
            </a:r>
            <a:r>
              <a:rPr lang="en-GB" sz="1800" b="0" i="0" u="none" strike="noStrike" err="1">
                <a:solidFill>
                  <a:srgbClr val="000000"/>
                </a:solidFill>
                <a:effectLst/>
                <a:latin typeface="Calibri" panose="020F0502020204030204" pitchFamily="34" charset="0"/>
              </a:rPr>
              <a:t>duda</a:t>
            </a:r>
            <a:r>
              <a:rPr lang="en-GB" sz="1800" b="0" i="0" u="none" strike="noStrike">
                <a:solidFill>
                  <a:srgbClr val="000000"/>
                </a:solidFill>
                <a:effectLst/>
                <a:latin typeface="Calibri" panose="020F0502020204030204" pitchFamily="34" charset="0"/>
              </a:rPr>
              <a:t>?</a:t>
            </a:r>
            <a:endParaRPr lang="en-GB" noProof="0"/>
          </a:p>
        </p:txBody>
      </p:sp>
      <p:sp>
        <p:nvSpPr>
          <p:cNvPr id="277" name="Google Shape;27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b="0" i="0" u="none" strike="noStrike" noProof="0">
                <a:solidFill>
                  <a:srgbClr val="000000"/>
                </a:solidFill>
                <a:effectLst/>
                <a:latin typeface="Calibri" panose="020F0502020204030204" pitchFamily="34" charset="0"/>
              </a:rPr>
              <a:t>As we reach the end of this module, let's summarize the key points that we've covered:</a:t>
            </a:r>
          </a:p>
          <a:p>
            <a:pPr marL="0" lvl="0" indent="0" algn="l" rtl="0">
              <a:spcBef>
                <a:spcPts val="0"/>
              </a:spcBef>
              <a:spcAft>
                <a:spcPts val="0"/>
              </a:spcAft>
              <a:buNone/>
            </a:pPr>
            <a:r>
              <a:rPr lang="en-GB" b="0" i="0" u="none" strike="noStrike" noProof="0">
                <a:solidFill>
                  <a:srgbClr val="000000"/>
                </a:solidFill>
                <a:effectLst/>
                <a:latin typeface="Calibri" panose="020F0502020204030204" pitchFamily="34" charset="0"/>
              </a:rPr>
              <a:t>The training that you receive in this course </a:t>
            </a:r>
            <a:r>
              <a:rPr lang="en-GB" sz="1200" b="0" i="0" noProof="0">
                <a:solidFill>
                  <a:srgbClr val="000000"/>
                </a:solidFill>
              </a:rPr>
              <a:t>can be used to help the communities in which you live and work.</a:t>
            </a:r>
          </a:p>
          <a:p>
            <a:pPr marL="0" lvl="0" indent="0" algn="l" rtl="0">
              <a:spcBef>
                <a:spcPts val="0"/>
              </a:spcBef>
              <a:spcAft>
                <a:spcPts val="0"/>
              </a:spcAft>
              <a:buNone/>
            </a:pPr>
            <a:r>
              <a:rPr lang="en-GB" sz="3000" b="0" i="0" noProof="0">
                <a:solidFill>
                  <a:srgbClr val="000000"/>
                </a:solidFill>
              </a:rPr>
              <a:t>With a basic understanding of emergency care and the </a:t>
            </a:r>
            <a:r>
              <a:rPr lang="en-GB" sz="3000" b="0" noProof="0">
                <a:solidFill>
                  <a:srgbClr val="000000"/>
                </a:solidFill>
              </a:rPr>
              <a:t>health</a:t>
            </a:r>
            <a:r>
              <a:rPr lang="en-GB" sz="3000" b="0" i="0" noProof="0">
                <a:solidFill>
                  <a:srgbClr val="000000"/>
                </a:solidFill>
              </a:rPr>
              <a:t> system, CFARs can help people and save lives. </a:t>
            </a:r>
          </a:p>
          <a:p>
            <a:pPr marL="0" lvl="0" indent="0" algn="l" rtl="0">
              <a:lnSpc>
                <a:spcPct val="80000"/>
              </a:lnSpc>
              <a:spcBef>
                <a:spcPts val="1000"/>
              </a:spcBef>
              <a:spcAft>
                <a:spcPts val="0"/>
              </a:spcAft>
              <a:buNone/>
            </a:pPr>
            <a:r>
              <a:rPr lang="en-GB" sz="1500" b="0" i="0" noProof="0">
                <a:solidFill>
                  <a:srgbClr val="000000"/>
                </a:solidFill>
              </a:rPr>
              <a:t>In order t</a:t>
            </a:r>
            <a:r>
              <a:rPr lang="en-GB" sz="3000" b="0" noProof="0">
                <a:solidFill>
                  <a:srgbClr val="000000"/>
                </a:solidFill>
              </a:rPr>
              <a:t>o be effective and trusted, </a:t>
            </a:r>
            <a:r>
              <a:rPr lang="en-GB" sz="3000" b="0" i="0" noProof="0">
                <a:solidFill>
                  <a:srgbClr val="000000"/>
                </a:solidFill>
              </a:rPr>
              <a:t>CFARs must m</a:t>
            </a:r>
            <a:r>
              <a:rPr lang="en-GB" sz="3000" b="0" noProof="0">
                <a:solidFill>
                  <a:srgbClr val="000000"/>
                </a:solidFill>
              </a:rPr>
              <a:t>aintain ethical standards, </a:t>
            </a:r>
            <a:r>
              <a:rPr lang="en-GB" sz="3000" b="0" noProof="0">
                <a:solidFill>
                  <a:schemeClr val="dk1"/>
                </a:solidFill>
              </a:rPr>
              <a:t>a</a:t>
            </a:r>
            <a:r>
              <a:rPr lang="en-GB" sz="3000" b="0" noProof="0">
                <a:solidFill>
                  <a:srgbClr val="000000"/>
                </a:solidFill>
              </a:rPr>
              <a:t>sk for consent, maintain patient p</a:t>
            </a:r>
            <a:r>
              <a:rPr lang="en-GB" sz="3000" b="0" i="0" noProof="0">
                <a:solidFill>
                  <a:srgbClr val="000000"/>
                </a:solidFill>
              </a:rPr>
              <a:t>rivacy,</a:t>
            </a:r>
            <a:r>
              <a:rPr lang="en-GB" sz="3000" b="0" i="0" noProof="0">
                <a:solidFill>
                  <a:schemeClr val="dk1"/>
                </a:solidFill>
              </a:rPr>
              <a:t> b</a:t>
            </a:r>
            <a:r>
              <a:rPr lang="en-GB" sz="3000" b="0" noProof="0">
                <a:solidFill>
                  <a:srgbClr val="000000"/>
                </a:solidFill>
              </a:rPr>
              <a:t>e mindful of confidentiality, and </a:t>
            </a:r>
            <a:r>
              <a:rPr lang="en-GB" sz="3000" b="0" noProof="0">
                <a:solidFill>
                  <a:schemeClr val="dk1"/>
                </a:solidFill>
              </a:rPr>
              <a:t>a</a:t>
            </a:r>
            <a:r>
              <a:rPr lang="en-GB" sz="3000" b="0" noProof="0">
                <a:solidFill>
                  <a:srgbClr val="000000"/>
                </a:solidFill>
              </a:rPr>
              <a:t>dhere to local laws and standards.</a:t>
            </a:r>
            <a:endParaRPr lang="en-GB" sz="3000" b="0" noProof="0"/>
          </a:p>
        </p:txBody>
      </p:sp>
      <p:sp>
        <p:nvSpPr>
          <p:cNvPr id="270" name="Google Shape;27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rtl="0" fontAlgn="base">
              <a:buFont typeface="Arial" panose="020B0604020202020204" pitchFamily="34" charset="0"/>
              <a:buChar char="•"/>
            </a:pPr>
            <a:r>
              <a:rPr lang="en-GB" b="0" i="0" u="none" strike="noStrike">
                <a:solidFill>
                  <a:srgbClr val="000000"/>
                </a:solidFill>
                <a:effectLst/>
                <a:latin typeface="Calibri" panose="020F0502020204030204" pitchFamily="34" charset="0"/>
              </a:rPr>
              <a:t>Antes de </a:t>
            </a:r>
            <a:r>
              <a:rPr lang="en-GB" b="0" i="0" u="none" strike="noStrike" err="1">
                <a:solidFill>
                  <a:srgbClr val="000000"/>
                </a:solidFill>
                <a:effectLst/>
                <a:latin typeface="Calibri" panose="020F0502020204030204" pitchFamily="34" charset="0"/>
              </a:rPr>
              <a:t>sumergirnos</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en</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el</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contenido</a:t>
            </a:r>
            <a:r>
              <a:rPr lang="en-GB" b="0" i="0" u="none" strike="noStrike">
                <a:solidFill>
                  <a:srgbClr val="000000"/>
                </a:solidFill>
                <a:effectLst/>
                <a:latin typeface="Calibri" panose="020F0502020204030204" pitchFamily="34" charset="0"/>
              </a:rPr>
              <a:t> de </a:t>
            </a:r>
            <a:r>
              <a:rPr lang="en-GB" b="0" i="0" u="none" strike="noStrike" err="1">
                <a:solidFill>
                  <a:srgbClr val="000000"/>
                </a:solidFill>
                <a:effectLst/>
                <a:latin typeface="Calibri" panose="020F0502020204030204" pitchFamily="34" charset="0"/>
              </a:rPr>
              <a:t>este</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módulo</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describamos</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los</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objetivos</a:t>
            </a:r>
            <a:r>
              <a:rPr lang="en-GB" b="0" i="0" u="none" strike="noStrike">
                <a:solidFill>
                  <a:srgbClr val="000000"/>
                </a:solidFill>
                <a:effectLst/>
                <a:latin typeface="Calibri" panose="020F0502020204030204" pitchFamily="34" charset="0"/>
              </a:rPr>
              <a:t> de </a:t>
            </a:r>
            <a:r>
              <a:rPr lang="en-GB" b="0" i="0" u="none" strike="noStrike" err="1">
                <a:solidFill>
                  <a:srgbClr val="000000"/>
                </a:solidFill>
                <a:effectLst/>
                <a:latin typeface="Calibri" panose="020F0502020204030204" pitchFamily="34" charset="0"/>
              </a:rPr>
              <a:t>aprendizaje</a:t>
            </a:r>
            <a:r>
              <a:rPr lang="en-GB" b="0" i="0" u="none" strike="noStrike">
                <a:solidFill>
                  <a:srgbClr val="000000"/>
                </a:solidFill>
                <a:effectLst/>
                <a:latin typeface="Calibri" panose="020F0502020204030204" pitchFamily="34" charset="0"/>
              </a:rPr>
              <a:t>:
Al </a:t>
            </a:r>
            <a:r>
              <a:rPr lang="en-GB" b="0" i="0" u="none" strike="noStrike" err="1">
                <a:solidFill>
                  <a:srgbClr val="000000"/>
                </a:solidFill>
                <a:effectLst/>
                <a:latin typeface="Calibri" panose="020F0502020204030204" pitchFamily="34" charset="0"/>
              </a:rPr>
              <a:t>completar</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este</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módulo</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debería</a:t>
            </a:r>
            <a:r>
              <a:rPr lang="en-GB" b="0" i="0" u="none" strike="noStrike">
                <a:solidFill>
                  <a:srgbClr val="000000"/>
                </a:solidFill>
                <a:effectLst/>
                <a:latin typeface="Calibri" panose="020F0502020204030204" pitchFamily="34" charset="0"/>
              </a:rPr>
              <a:t> ser </a:t>
            </a:r>
            <a:r>
              <a:rPr lang="en-GB" b="0" i="0" u="none" strike="noStrike" err="1">
                <a:solidFill>
                  <a:srgbClr val="000000"/>
                </a:solidFill>
                <a:effectLst/>
                <a:latin typeface="Calibri" panose="020F0502020204030204" pitchFamily="34" charset="0"/>
              </a:rPr>
              <a:t>capaz</a:t>
            </a:r>
            <a:r>
              <a:rPr lang="en-GB" b="0" i="0" u="none" strike="noStrike">
                <a:solidFill>
                  <a:srgbClr val="000000"/>
                </a:solidFill>
                <a:effectLst/>
                <a:latin typeface="Calibri" panose="020F0502020204030204" pitchFamily="34" charset="0"/>
              </a:rPr>
              <a:t> de:
</a:t>
            </a:r>
            <a:r>
              <a:rPr lang="en-GB" b="0" i="0" u="none" strike="noStrike" err="1">
                <a:solidFill>
                  <a:srgbClr val="000000"/>
                </a:solidFill>
                <a:effectLst/>
                <a:latin typeface="Calibri" panose="020F0502020204030204" pitchFamily="34" charset="0"/>
              </a:rPr>
              <a:t>Discutir</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los</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objetivos</a:t>
            </a:r>
            <a:r>
              <a:rPr lang="en-GB" b="0" i="0" u="none" strike="noStrike">
                <a:solidFill>
                  <a:srgbClr val="000000"/>
                </a:solidFill>
                <a:effectLst/>
                <a:latin typeface="Calibri" panose="020F0502020204030204" pitchFamily="34" charset="0"/>
              </a:rPr>
              <a:t> de la </a:t>
            </a:r>
            <a:r>
              <a:rPr lang="en-GB" b="0" i="0" u="none" strike="noStrike" err="1">
                <a:solidFill>
                  <a:srgbClr val="000000"/>
                </a:solidFill>
                <a:effectLst/>
                <a:latin typeface="Calibri" panose="020F0502020204030204" pitchFamily="34" charset="0"/>
              </a:rPr>
              <a:t>capacitación</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en</a:t>
            </a:r>
            <a:r>
              <a:rPr lang="en-GB" b="0" i="0" u="none" strike="noStrike">
                <a:solidFill>
                  <a:srgbClr val="000000"/>
                </a:solidFill>
                <a:effectLst/>
                <a:latin typeface="Calibri" panose="020F0502020204030204" pitchFamily="34" charset="0"/>
              </a:rPr>
              <a:t> Respuesta de </a:t>
            </a:r>
            <a:r>
              <a:rPr lang="en-GB" b="0" i="0" u="none" strike="noStrike" err="1">
                <a:solidFill>
                  <a:srgbClr val="000000"/>
                </a:solidFill>
                <a:effectLst/>
                <a:latin typeface="Calibri" panose="020F0502020204030204" pitchFamily="34" charset="0"/>
              </a:rPr>
              <a:t>Primeros</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Auxilios</a:t>
            </a:r>
            <a:r>
              <a:rPr lang="en-GB" b="0" i="0" u="none" strike="noStrike">
                <a:solidFill>
                  <a:srgbClr val="000000"/>
                </a:solidFill>
                <a:effectLst/>
                <a:latin typeface="Calibri" panose="020F0502020204030204" pitchFamily="34" charset="0"/>
              </a:rPr>
              <a:t> de la </a:t>
            </a:r>
            <a:r>
              <a:rPr lang="en-GB" b="0" i="0" u="none" strike="noStrike" err="1">
                <a:solidFill>
                  <a:srgbClr val="000000"/>
                </a:solidFill>
                <a:effectLst/>
                <a:latin typeface="Calibri" panose="020F0502020204030204" pitchFamily="34" charset="0"/>
              </a:rPr>
              <a:t>Comunidad</a:t>
            </a:r>
            <a:r>
              <a:rPr lang="en-GB" b="0" i="0" u="none" strike="noStrike">
                <a:solidFill>
                  <a:srgbClr val="000000"/>
                </a:solidFill>
                <a:effectLst/>
                <a:latin typeface="Calibri" panose="020F0502020204030204" pitchFamily="34" charset="0"/>
              </a:rPr>
              <a:t> (CFAR, </a:t>
            </a:r>
            <a:r>
              <a:rPr lang="en-GB" b="0" i="0" u="none" strike="noStrike" err="1">
                <a:solidFill>
                  <a:srgbClr val="000000"/>
                </a:solidFill>
                <a:effectLst/>
                <a:latin typeface="Calibri" panose="020F0502020204030204" pitchFamily="34" charset="0"/>
              </a:rPr>
              <a:t>por</a:t>
            </a:r>
            <a:r>
              <a:rPr lang="en-GB" b="0" i="0" u="none" strike="noStrike">
                <a:solidFill>
                  <a:srgbClr val="000000"/>
                </a:solidFill>
                <a:effectLst/>
                <a:latin typeface="Calibri" panose="020F0502020204030204" pitchFamily="34" charset="0"/>
              </a:rPr>
              <a:t> sus </a:t>
            </a:r>
            <a:r>
              <a:rPr lang="en-GB" b="0" i="0" u="none" strike="noStrike" err="1">
                <a:solidFill>
                  <a:srgbClr val="000000"/>
                </a:solidFill>
                <a:effectLst/>
                <a:latin typeface="Calibri" panose="020F0502020204030204" pitchFamily="34" charset="0"/>
              </a:rPr>
              <a:t>siglas</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en</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inglés</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Definir</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una</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condición</a:t>
            </a:r>
            <a:r>
              <a:rPr lang="en-GB" b="0" i="0" u="none" strike="noStrike">
                <a:solidFill>
                  <a:srgbClr val="000000"/>
                </a:solidFill>
                <a:effectLst/>
                <a:latin typeface="Calibri" panose="020F0502020204030204" pitchFamily="34" charset="0"/>
              </a:rPr>
              <a:t> de </a:t>
            </a:r>
            <a:r>
              <a:rPr lang="en-GB" b="0" i="0" u="none" strike="noStrike" err="1">
                <a:solidFill>
                  <a:srgbClr val="000000"/>
                </a:solidFill>
                <a:effectLst/>
                <a:latin typeface="Calibri" panose="020F0502020204030204" pitchFamily="34" charset="0"/>
              </a:rPr>
              <a:t>emergencia</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atención</a:t>
            </a:r>
            <a:r>
              <a:rPr lang="en-GB" b="0" i="0" u="none" strike="noStrike">
                <a:solidFill>
                  <a:srgbClr val="000000"/>
                </a:solidFill>
                <a:effectLst/>
                <a:latin typeface="Calibri" panose="020F0502020204030204" pitchFamily="34" charset="0"/>
              </a:rPr>
              <a:t> de </a:t>
            </a:r>
            <a:r>
              <a:rPr lang="en-GB" b="0" i="0" u="none" strike="noStrike" err="1">
                <a:solidFill>
                  <a:srgbClr val="000000"/>
                </a:solidFill>
                <a:effectLst/>
                <a:latin typeface="Calibri" panose="020F0502020204030204" pitchFamily="34" charset="0"/>
              </a:rPr>
              <a:t>emergencia</a:t>
            </a:r>
            <a:r>
              <a:rPr lang="en-GB" b="0" i="0" u="none" strike="noStrike">
                <a:solidFill>
                  <a:srgbClr val="000000"/>
                </a:solidFill>
                <a:effectLst/>
                <a:latin typeface="Calibri" panose="020F0502020204030204" pitchFamily="34" charset="0"/>
              </a:rPr>
              <a:t> y </a:t>
            </a:r>
            <a:r>
              <a:rPr lang="en-GB" b="0" i="0" u="none" strike="noStrike" err="1">
                <a:solidFill>
                  <a:srgbClr val="000000"/>
                </a:solidFill>
                <a:effectLst/>
                <a:latin typeface="Calibri" panose="020F0502020204030204" pitchFamily="34" charset="0"/>
              </a:rPr>
              <a:t>sistemas</a:t>
            </a:r>
            <a:r>
              <a:rPr lang="en-GB" b="0" i="0" u="none" strike="noStrike">
                <a:solidFill>
                  <a:srgbClr val="000000"/>
                </a:solidFill>
                <a:effectLst/>
                <a:latin typeface="Calibri" panose="020F0502020204030204" pitchFamily="34" charset="0"/>
              </a:rPr>
              <a:t> de </a:t>
            </a:r>
            <a:r>
              <a:rPr lang="en-GB" b="0" i="0" u="none" strike="noStrike" err="1">
                <a:solidFill>
                  <a:srgbClr val="000000"/>
                </a:solidFill>
                <a:effectLst/>
                <a:latin typeface="Calibri" panose="020F0502020204030204" pitchFamily="34" charset="0"/>
              </a:rPr>
              <a:t>atención</a:t>
            </a:r>
            <a:r>
              <a:rPr lang="en-GB" b="0" i="0" u="none" strike="noStrike">
                <a:solidFill>
                  <a:srgbClr val="000000"/>
                </a:solidFill>
                <a:effectLst/>
                <a:latin typeface="Calibri" panose="020F0502020204030204" pitchFamily="34" charset="0"/>
              </a:rPr>
              <a:t> de </a:t>
            </a:r>
            <a:r>
              <a:rPr lang="en-GB" b="0" i="0" u="none" strike="noStrike" err="1">
                <a:solidFill>
                  <a:srgbClr val="000000"/>
                </a:solidFill>
                <a:effectLst/>
                <a:latin typeface="Calibri" panose="020F0502020204030204" pitchFamily="34" charset="0"/>
              </a:rPr>
              <a:t>emergencia</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Explicar</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cómo</a:t>
            </a:r>
            <a:r>
              <a:rPr lang="en-GB" b="0" i="0" u="none" strike="noStrike">
                <a:solidFill>
                  <a:srgbClr val="000000"/>
                </a:solidFill>
                <a:effectLst/>
                <a:latin typeface="Calibri" panose="020F0502020204030204" pitchFamily="34" charset="0"/>
              </a:rPr>
              <a:t> CFAR </a:t>
            </a:r>
            <a:r>
              <a:rPr lang="en-GB" b="0" i="0" u="none" strike="noStrike" err="1">
                <a:solidFill>
                  <a:srgbClr val="000000"/>
                </a:solidFill>
                <a:effectLst/>
                <a:latin typeface="Calibri" panose="020F0502020204030204" pitchFamily="34" charset="0"/>
              </a:rPr>
              <a:t>puede</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ayudar</a:t>
            </a:r>
            <a:r>
              <a:rPr lang="en-GB" b="0" i="0" u="none" strike="noStrike">
                <a:solidFill>
                  <a:srgbClr val="000000"/>
                </a:solidFill>
                <a:effectLst/>
                <a:latin typeface="Calibri" panose="020F0502020204030204" pitchFamily="34" charset="0"/>
              </a:rPr>
              <a:t> a </a:t>
            </a:r>
            <a:r>
              <a:rPr lang="en-GB" b="0" i="0" u="none" strike="noStrike" err="1">
                <a:solidFill>
                  <a:srgbClr val="000000"/>
                </a:solidFill>
                <a:effectLst/>
                <a:latin typeface="Calibri" panose="020F0502020204030204" pitchFamily="34" charset="0"/>
              </a:rPr>
              <a:t>los</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sistemas</a:t>
            </a:r>
            <a:r>
              <a:rPr lang="en-GB" b="0" i="0" u="none" strike="noStrike">
                <a:solidFill>
                  <a:srgbClr val="000000"/>
                </a:solidFill>
                <a:effectLst/>
                <a:latin typeface="Calibri" panose="020F0502020204030204" pitchFamily="34" charset="0"/>
              </a:rPr>
              <a:t> de </a:t>
            </a:r>
            <a:r>
              <a:rPr lang="en-GB" b="0" i="0" u="none" strike="noStrike" err="1">
                <a:solidFill>
                  <a:srgbClr val="000000"/>
                </a:solidFill>
                <a:effectLst/>
                <a:latin typeface="Calibri" panose="020F0502020204030204" pitchFamily="34" charset="0"/>
              </a:rPr>
              <a:t>atención</a:t>
            </a:r>
            <a:r>
              <a:rPr lang="en-GB" b="0" i="0" u="none" strike="noStrike">
                <a:solidFill>
                  <a:srgbClr val="000000"/>
                </a:solidFill>
                <a:effectLst/>
                <a:latin typeface="Calibri" panose="020F0502020204030204" pitchFamily="34" charset="0"/>
              </a:rPr>
              <a:t> de </a:t>
            </a:r>
            <a:r>
              <a:rPr lang="en-GB" b="0" i="0" u="none" strike="noStrike" err="1">
                <a:solidFill>
                  <a:srgbClr val="000000"/>
                </a:solidFill>
                <a:effectLst/>
                <a:latin typeface="Calibri" panose="020F0502020204030204" pitchFamily="34" charset="0"/>
              </a:rPr>
              <a:t>emergencia</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Identificar</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el</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papel</a:t>
            </a:r>
            <a:r>
              <a:rPr lang="en-GB" b="0" i="0" u="none" strike="noStrike">
                <a:solidFill>
                  <a:srgbClr val="000000"/>
                </a:solidFill>
                <a:effectLst/>
                <a:latin typeface="Calibri" panose="020F0502020204030204" pitchFamily="34" charset="0"/>
              </a:rPr>
              <a:t> de la </a:t>
            </a:r>
            <a:r>
              <a:rPr lang="en-GB" b="0" i="0" u="none" strike="noStrike" err="1">
                <a:solidFill>
                  <a:srgbClr val="000000"/>
                </a:solidFill>
                <a:effectLst/>
                <a:latin typeface="Calibri" panose="020F0502020204030204" pitchFamily="34" charset="0"/>
              </a:rPr>
              <a:t>ética</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en</a:t>
            </a:r>
            <a:r>
              <a:rPr lang="en-GB" b="0" i="0" u="none" strike="noStrike">
                <a:solidFill>
                  <a:srgbClr val="000000"/>
                </a:solidFill>
                <a:effectLst/>
                <a:latin typeface="Calibri" panose="020F0502020204030204" pitchFamily="34" charset="0"/>
              </a:rPr>
              <a:t> la </a:t>
            </a:r>
            <a:r>
              <a:rPr lang="en-GB" b="0" i="0" u="none" strike="noStrike" err="1">
                <a:solidFill>
                  <a:srgbClr val="000000"/>
                </a:solidFill>
                <a:effectLst/>
                <a:latin typeface="Calibri" panose="020F0502020204030204" pitchFamily="34" charset="0"/>
              </a:rPr>
              <a:t>atención</a:t>
            </a:r>
            <a:r>
              <a:rPr lang="en-GB" b="0" i="0" u="none" strike="noStrike">
                <a:solidFill>
                  <a:srgbClr val="000000"/>
                </a:solidFill>
                <a:effectLst/>
                <a:latin typeface="Calibri" panose="020F0502020204030204" pitchFamily="34" charset="0"/>
              </a:rPr>
              <a:t> al </a:t>
            </a:r>
            <a:r>
              <a:rPr lang="en-GB" b="0" i="0" u="none" strike="noStrike" err="1">
                <a:solidFill>
                  <a:srgbClr val="000000"/>
                </a:solidFill>
                <a:effectLst/>
                <a:latin typeface="Calibri" panose="020F0502020204030204" pitchFamily="34" charset="0"/>
              </a:rPr>
              <a:t>paciente</a:t>
            </a:r>
            <a:endParaRPr lang="en-GB" sz="1800" b="0" i="0">
              <a:solidFill>
                <a:srgbClr val="444444"/>
              </a:solidFill>
              <a:effectLst/>
              <a:latin typeface="Arial" panose="020B0604020202020204" pitchFamily="34" charset="0"/>
            </a:endParaRPr>
          </a:p>
          <a:p>
            <a:endParaRPr lang="es-ES_tradnl"/>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470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800" b="0" i="0" u="none" strike="noStrike" err="1">
                <a:solidFill>
                  <a:srgbClr val="000000"/>
                </a:solidFill>
                <a:effectLst/>
                <a:latin typeface="Calibri" panose="020F0502020204030204" pitchFamily="34" charset="0"/>
              </a:rPr>
              <a:t>Ahora</a:t>
            </a:r>
            <a:r>
              <a:rPr lang="en-GB" sz="1800" b="0" i="0" u="none" strike="noStrike">
                <a:solidFill>
                  <a:srgbClr val="000000"/>
                </a:solidFill>
                <a:effectLst/>
                <a:latin typeface="Calibri" panose="020F0502020204030204" pitchFamily="34" charset="0"/>
              </a:rPr>
              <a:t>, </a:t>
            </a:r>
            <a:r>
              <a:rPr lang="en-GB" sz="1800" b="0" i="0" u="none" strike="noStrike" err="1">
                <a:solidFill>
                  <a:srgbClr val="000000"/>
                </a:solidFill>
                <a:effectLst/>
                <a:latin typeface="Calibri" panose="020F0502020204030204" pitchFamily="34" charset="0"/>
              </a:rPr>
              <a:t>tómese</a:t>
            </a:r>
            <a:r>
              <a:rPr lang="en-GB" sz="1800" b="0" i="0" u="none" strike="noStrike">
                <a:solidFill>
                  <a:srgbClr val="000000"/>
                </a:solidFill>
                <a:effectLst/>
                <a:latin typeface="Calibri" panose="020F0502020204030204" pitchFamily="34" charset="0"/>
              </a:rPr>
              <a:t> un </a:t>
            </a:r>
            <a:r>
              <a:rPr lang="en-GB" sz="1800" b="0" i="0" u="none" strike="noStrike" err="1">
                <a:solidFill>
                  <a:srgbClr val="000000"/>
                </a:solidFill>
                <a:effectLst/>
                <a:latin typeface="Calibri" panose="020F0502020204030204" pitchFamily="34" charset="0"/>
              </a:rPr>
              <a:t>momento</a:t>
            </a:r>
            <a:r>
              <a:rPr lang="en-GB" sz="1800" b="0" i="0" u="none" strike="noStrike">
                <a:solidFill>
                  <a:srgbClr val="000000"/>
                </a:solidFill>
                <a:effectLst/>
                <a:latin typeface="Calibri" panose="020F0502020204030204" pitchFamily="34" charset="0"/>
              </a:rPr>
              <a:t> para </a:t>
            </a:r>
            <a:r>
              <a:rPr lang="en-GB" sz="1800" b="0" i="0" u="none" strike="noStrike" err="1">
                <a:solidFill>
                  <a:srgbClr val="000000"/>
                </a:solidFill>
                <a:effectLst/>
                <a:latin typeface="Calibri" panose="020F0502020204030204" pitchFamily="34" charset="0"/>
              </a:rPr>
              <a:t>revisar</a:t>
            </a:r>
            <a:r>
              <a:rPr lang="en-GB" sz="1800" b="0" i="0" u="none" strike="noStrike">
                <a:solidFill>
                  <a:srgbClr val="000000"/>
                </a:solidFill>
                <a:effectLst/>
                <a:latin typeface="Calibri" panose="020F0502020204030204" pitchFamily="34" charset="0"/>
              </a:rPr>
              <a:t> la </a:t>
            </a:r>
            <a:r>
              <a:rPr lang="en-GB" sz="1800" b="0" i="0" u="none" strike="noStrike" err="1">
                <a:solidFill>
                  <a:srgbClr val="000000"/>
                </a:solidFill>
                <a:effectLst/>
                <a:latin typeface="Calibri" panose="020F0502020204030204" pitchFamily="34" charset="0"/>
              </a:rPr>
              <a:t>lista</a:t>
            </a:r>
            <a:r>
              <a:rPr lang="en-GB" sz="1800" b="0" i="0" u="none" strike="noStrike">
                <a:solidFill>
                  <a:srgbClr val="000000"/>
                </a:solidFill>
                <a:effectLst/>
                <a:latin typeface="Calibri" panose="020F0502020204030204" pitchFamily="34" charset="0"/>
              </a:rPr>
              <a:t> de </a:t>
            </a:r>
            <a:r>
              <a:rPr lang="en-GB" sz="1800" b="0" i="0" u="none" strike="noStrike" err="1">
                <a:solidFill>
                  <a:srgbClr val="000000"/>
                </a:solidFill>
                <a:effectLst/>
                <a:latin typeface="Calibri" panose="020F0502020204030204" pitchFamily="34" charset="0"/>
              </a:rPr>
              <a:t>términos</a:t>
            </a:r>
            <a:r>
              <a:rPr lang="en-GB" sz="1800" b="0" i="0" u="none" strike="noStrike">
                <a:solidFill>
                  <a:srgbClr val="000000"/>
                </a:solidFill>
                <a:effectLst/>
                <a:latin typeface="Calibri" panose="020F0502020204030204" pitchFamily="34" charset="0"/>
              </a:rPr>
              <a:t> clave que se </a:t>
            </a:r>
            <a:r>
              <a:rPr lang="en-GB" sz="1800" b="0" i="0" u="none" strike="noStrike" err="1">
                <a:solidFill>
                  <a:srgbClr val="000000"/>
                </a:solidFill>
                <a:effectLst/>
                <a:latin typeface="Calibri" panose="020F0502020204030204" pitchFamily="34" charset="0"/>
              </a:rPr>
              <a:t>espera</a:t>
            </a:r>
            <a:r>
              <a:rPr lang="en-GB" sz="1800" b="0" i="0" u="none" strike="noStrike">
                <a:solidFill>
                  <a:srgbClr val="000000"/>
                </a:solidFill>
                <a:effectLst/>
                <a:latin typeface="Calibri" panose="020F0502020204030204" pitchFamily="34" charset="0"/>
              </a:rPr>
              <a:t> que </a:t>
            </a:r>
            <a:r>
              <a:rPr lang="en-GB" sz="1800" b="0" i="0" u="none" strike="noStrike" err="1">
                <a:solidFill>
                  <a:srgbClr val="000000"/>
                </a:solidFill>
                <a:effectLst/>
                <a:latin typeface="Calibri" panose="020F0502020204030204" pitchFamily="34" charset="0"/>
              </a:rPr>
              <a:t>pueda</a:t>
            </a:r>
            <a:r>
              <a:rPr lang="en-GB" sz="1800" b="0" i="0" u="none" strike="noStrike">
                <a:solidFill>
                  <a:srgbClr val="000000"/>
                </a:solidFill>
                <a:effectLst/>
                <a:latin typeface="Calibri" panose="020F0502020204030204" pitchFamily="34" charset="0"/>
              </a:rPr>
              <a:t> </a:t>
            </a:r>
            <a:r>
              <a:rPr lang="en-GB" sz="1800" b="0" i="0" u="none" strike="noStrike" err="1">
                <a:solidFill>
                  <a:srgbClr val="000000"/>
                </a:solidFill>
                <a:effectLst/>
                <a:latin typeface="Calibri" panose="020F0502020204030204" pitchFamily="34" charset="0"/>
              </a:rPr>
              <a:t>definir</a:t>
            </a:r>
            <a:r>
              <a:rPr lang="en-GB" sz="1800" b="0" i="0" u="none" strike="noStrike">
                <a:solidFill>
                  <a:srgbClr val="000000"/>
                </a:solidFill>
                <a:effectLst/>
                <a:latin typeface="Calibri" panose="020F0502020204030204" pitchFamily="34" charset="0"/>
              </a:rPr>
              <a:t> al final de </a:t>
            </a:r>
            <a:r>
              <a:rPr lang="en-GB" sz="1800" b="0" i="0" u="none" strike="noStrike" err="1">
                <a:solidFill>
                  <a:srgbClr val="000000"/>
                </a:solidFill>
                <a:effectLst/>
                <a:latin typeface="Calibri" panose="020F0502020204030204" pitchFamily="34" charset="0"/>
              </a:rPr>
              <a:t>este</a:t>
            </a:r>
            <a:r>
              <a:rPr lang="en-GB" sz="1800" b="0" i="0" u="none" strike="noStrike">
                <a:solidFill>
                  <a:srgbClr val="000000"/>
                </a:solidFill>
                <a:effectLst/>
                <a:latin typeface="Calibri" panose="020F0502020204030204" pitchFamily="34" charset="0"/>
              </a:rPr>
              <a:t> </a:t>
            </a:r>
            <a:r>
              <a:rPr lang="en-GB" sz="1800" b="0" i="0" u="none" strike="noStrike" err="1">
                <a:solidFill>
                  <a:srgbClr val="000000"/>
                </a:solidFill>
                <a:effectLst/>
                <a:latin typeface="Calibri" panose="020F0502020204030204" pitchFamily="34" charset="0"/>
              </a:rPr>
              <a:t>módulo</a:t>
            </a:r>
            <a:r>
              <a:rPr lang="en-GB" sz="1800" b="0" i="0" u="none" strike="noStrike">
                <a:solidFill>
                  <a:srgbClr val="000000"/>
                </a:solidFill>
                <a:effectLst/>
                <a:latin typeface="Calibri" panose="020F0502020204030204" pitchFamily="34" charset="0"/>
              </a:rPr>
              <a:t>.</a:t>
            </a:r>
            <a:endParaRPr lang="es-ES_tradnl"/>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034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b="0" noProof="0"/>
              <a:t>¿</a:t>
            </a:r>
            <a:r>
              <a:rPr lang="en-GB" b="0" noProof="0" err="1"/>
              <a:t>Qué</a:t>
            </a:r>
            <a:r>
              <a:rPr lang="en-GB" b="0" noProof="0"/>
              <a:t> es un CFAR?
Un CFAR es un </a:t>
            </a:r>
            <a:r>
              <a:rPr lang="en-GB" b="0" noProof="0" err="1"/>
              <a:t>respondedor</a:t>
            </a:r>
            <a:r>
              <a:rPr lang="en-GB" b="0" noProof="0"/>
              <a:t> de </a:t>
            </a:r>
            <a:r>
              <a:rPr lang="en-GB" b="0" noProof="0" err="1"/>
              <a:t>primeros</a:t>
            </a:r>
            <a:r>
              <a:rPr lang="en-GB" b="0" noProof="0"/>
              <a:t> </a:t>
            </a:r>
            <a:r>
              <a:rPr lang="en-GB" b="0" noProof="0" err="1"/>
              <a:t>auxilios</a:t>
            </a:r>
            <a:r>
              <a:rPr lang="en-GB" b="0" noProof="0"/>
              <a:t> de la </a:t>
            </a:r>
            <a:r>
              <a:rPr lang="en-GB" b="0" noProof="0" err="1"/>
              <a:t>comunidad</a:t>
            </a:r>
            <a:r>
              <a:rPr lang="en-GB" b="0" noProof="0"/>
              <a:t>
</a:t>
            </a:r>
            <a:r>
              <a:rPr lang="en-GB" b="0" noProof="0" err="1"/>
              <a:t>También</a:t>
            </a:r>
            <a:r>
              <a:rPr lang="en-GB" b="0" noProof="0"/>
              <a:t> </a:t>
            </a:r>
            <a:r>
              <a:rPr lang="en-GB" b="0" noProof="0" err="1"/>
              <a:t>significa</a:t>
            </a:r>
            <a:r>
              <a:rPr lang="en-GB" b="0" noProof="0"/>
              <a:t> Respuesta de </a:t>
            </a:r>
            <a:r>
              <a:rPr lang="en-GB" b="0" noProof="0" err="1"/>
              <a:t>Primeros</a:t>
            </a:r>
            <a:r>
              <a:rPr lang="en-GB" b="0" noProof="0"/>
              <a:t> </a:t>
            </a:r>
            <a:r>
              <a:rPr lang="en-GB" b="0" noProof="0" err="1"/>
              <a:t>Auxilios</a:t>
            </a:r>
            <a:r>
              <a:rPr lang="en-GB" b="0" noProof="0"/>
              <a:t> de la </a:t>
            </a:r>
            <a:r>
              <a:rPr lang="en-GB" b="0" noProof="0" err="1"/>
              <a:t>Comunidad</a:t>
            </a:r>
            <a:r>
              <a:rPr lang="en-GB" b="0" noProof="0"/>
              <a:t>
OMS / Ismail </a:t>
            </a:r>
            <a:r>
              <a:rPr lang="en-GB" b="0" noProof="0" err="1"/>
              <a:t>Taxta</a:t>
            </a:r>
            <a:endParaRPr lang="en-GB" b="0" noProof="0"/>
          </a:p>
        </p:txBody>
      </p:sp>
      <p:sp>
        <p:nvSpPr>
          <p:cNvPr id="96" name="Google Shape;9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El </a:t>
            </a:r>
            <a:r>
              <a:rPr lang="en-GB" b="0" i="0" u="none" strike="noStrike" err="1">
                <a:solidFill>
                  <a:srgbClr val="000000"/>
                </a:solidFill>
                <a:effectLst/>
                <a:latin typeface="Calibri" panose="020F0502020204030204" pitchFamily="34" charset="0"/>
              </a:rPr>
              <a:t>curso</a:t>
            </a:r>
            <a:r>
              <a:rPr lang="en-GB" b="0" i="0" u="none" strike="noStrike">
                <a:solidFill>
                  <a:srgbClr val="000000"/>
                </a:solidFill>
                <a:effectLst/>
                <a:latin typeface="Calibri" panose="020F0502020204030204" pitchFamily="34" charset="0"/>
              </a:rPr>
              <a:t> CFAR </a:t>
            </a:r>
            <a:r>
              <a:rPr lang="en-GB" b="0" i="0" u="none" strike="noStrike" err="1">
                <a:solidFill>
                  <a:srgbClr val="000000"/>
                </a:solidFill>
                <a:effectLst/>
                <a:latin typeface="Calibri" panose="020F0502020204030204" pitchFamily="34" charset="0"/>
              </a:rPr>
              <a:t>capacita</a:t>
            </a:r>
            <a:r>
              <a:rPr lang="en-GB" b="0" i="0" u="none" strike="noStrike">
                <a:solidFill>
                  <a:srgbClr val="000000"/>
                </a:solidFill>
                <a:effectLst/>
                <a:latin typeface="Calibri" panose="020F0502020204030204" pitchFamily="34" charset="0"/>
              </a:rPr>
              <a:t> a </a:t>
            </a:r>
            <a:r>
              <a:rPr lang="en-GB" b="0" i="0" u="none" strike="noStrike" err="1">
                <a:solidFill>
                  <a:srgbClr val="000000"/>
                </a:solidFill>
                <a:effectLst/>
                <a:latin typeface="Calibri" panose="020F0502020204030204" pitchFamily="34" charset="0"/>
              </a:rPr>
              <a:t>los</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miembros</a:t>
            </a:r>
            <a:r>
              <a:rPr lang="en-GB" b="0" i="0" u="none" strike="noStrike">
                <a:solidFill>
                  <a:srgbClr val="000000"/>
                </a:solidFill>
                <a:effectLst/>
                <a:latin typeface="Calibri" panose="020F0502020204030204" pitchFamily="34" charset="0"/>
              </a:rPr>
              <a:t> de la </a:t>
            </a:r>
            <a:r>
              <a:rPr lang="en-GB" b="0" i="0" u="none" strike="noStrike" err="1">
                <a:solidFill>
                  <a:srgbClr val="000000"/>
                </a:solidFill>
                <a:effectLst/>
                <a:latin typeface="Calibri" panose="020F0502020204030204" pitchFamily="34" charset="0"/>
              </a:rPr>
              <a:t>comunidad</a:t>
            </a:r>
            <a:r>
              <a:rPr lang="en-GB" b="0" i="0" u="none" strike="noStrike">
                <a:solidFill>
                  <a:srgbClr val="000000"/>
                </a:solidFill>
                <a:effectLst/>
                <a:latin typeface="Calibri" panose="020F0502020204030204" pitchFamily="34" charset="0"/>
              </a:rPr>
              <a:t> para </a:t>
            </a:r>
            <a:r>
              <a:rPr lang="en-GB" b="0" i="0" u="none" strike="noStrike" err="1">
                <a:solidFill>
                  <a:srgbClr val="000000"/>
                </a:solidFill>
                <a:effectLst/>
                <a:latin typeface="Calibri" panose="020F0502020204030204" pitchFamily="34" charset="0"/>
              </a:rPr>
              <a:t>identificar</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condiciones</a:t>
            </a:r>
            <a:r>
              <a:rPr lang="en-GB" b="0" i="0" u="none" strike="noStrike">
                <a:solidFill>
                  <a:srgbClr val="000000"/>
                </a:solidFill>
                <a:effectLst/>
                <a:latin typeface="Calibri" panose="020F0502020204030204" pitchFamily="34" charset="0"/>
              </a:rPr>
              <a:t> de </a:t>
            </a:r>
            <a:r>
              <a:rPr lang="en-GB" b="0" i="0" u="none" strike="noStrike" err="1">
                <a:solidFill>
                  <a:srgbClr val="000000"/>
                </a:solidFill>
                <a:effectLst/>
                <a:latin typeface="Calibri" panose="020F0502020204030204" pitchFamily="34" charset="0"/>
              </a:rPr>
              <a:t>emergencia</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brindar</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atención</a:t>
            </a:r>
            <a:r>
              <a:rPr lang="en-GB" b="0" i="0" u="none" strike="noStrike">
                <a:solidFill>
                  <a:srgbClr val="000000"/>
                </a:solidFill>
                <a:effectLst/>
                <a:latin typeface="Calibri" panose="020F0502020204030204" pitchFamily="34" charset="0"/>
              </a:rPr>
              <a:t> de </a:t>
            </a:r>
            <a:r>
              <a:rPr lang="en-GB" b="0" i="0" u="none" strike="noStrike" err="1">
                <a:solidFill>
                  <a:srgbClr val="000000"/>
                </a:solidFill>
                <a:effectLst/>
                <a:latin typeface="Calibri" panose="020F0502020204030204" pitchFamily="34" charset="0"/>
              </a:rPr>
              <a:t>emergencia</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inicial</a:t>
            </a:r>
            <a:r>
              <a:rPr lang="en-GB" b="0" i="0" u="none" strike="noStrike">
                <a:solidFill>
                  <a:srgbClr val="000000"/>
                </a:solidFill>
                <a:effectLst/>
                <a:latin typeface="Calibri" panose="020F0502020204030204" pitchFamily="34" charset="0"/>
              </a:rPr>
              <a:t> a </a:t>
            </a:r>
            <a:r>
              <a:rPr lang="en-GB" b="0" i="0" u="none" strike="noStrike" err="1">
                <a:solidFill>
                  <a:srgbClr val="000000"/>
                </a:solidFill>
                <a:effectLst/>
                <a:latin typeface="Calibri" panose="020F0502020204030204" pitchFamily="34" charset="0"/>
              </a:rPr>
              <a:t>los</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pacientes</a:t>
            </a:r>
            <a:r>
              <a:rPr lang="en-GB" b="0" i="0" u="none" strike="noStrike">
                <a:solidFill>
                  <a:srgbClr val="000000"/>
                </a:solidFill>
                <a:effectLst/>
                <a:latin typeface="Calibri" panose="020F0502020204030204" pitchFamily="34" charset="0"/>
              </a:rPr>
              <a:t> y </a:t>
            </a:r>
            <a:r>
              <a:rPr lang="en-GB" b="0" i="0" u="none" strike="noStrike" err="1">
                <a:solidFill>
                  <a:srgbClr val="000000"/>
                </a:solidFill>
                <a:effectLst/>
                <a:latin typeface="Calibri" panose="020F0502020204030204" pitchFamily="34" charset="0"/>
              </a:rPr>
              <a:t>vincular</a:t>
            </a:r>
            <a:r>
              <a:rPr lang="en-GB" b="0" i="0" u="none" strike="noStrike">
                <a:solidFill>
                  <a:srgbClr val="000000"/>
                </a:solidFill>
                <a:effectLst/>
                <a:latin typeface="Calibri" panose="020F0502020204030204" pitchFamily="34" charset="0"/>
              </a:rPr>
              <a:t> a </a:t>
            </a:r>
            <a:r>
              <a:rPr lang="en-GB" b="0" i="0" u="none" strike="noStrike" err="1">
                <a:solidFill>
                  <a:srgbClr val="000000"/>
                </a:solidFill>
                <a:effectLst/>
                <a:latin typeface="Calibri" panose="020F0502020204030204" pitchFamily="34" charset="0"/>
              </a:rPr>
              <a:t>los</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pacientes</a:t>
            </a:r>
            <a:r>
              <a:rPr lang="en-GB" b="0" i="0" u="none" strike="noStrike">
                <a:solidFill>
                  <a:srgbClr val="000000"/>
                </a:solidFill>
                <a:effectLst/>
                <a:latin typeface="Calibri" panose="020F0502020204030204" pitchFamily="34" charset="0"/>
              </a:rPr>
              <a:t> con la </a:t>
            </a:r>
            <a:r>
              <a:rPr lang="en-GB" b="0" i="0" u="none" strike="noStrike" err="1">
                <a:solidFill>
                  <a:srgbClr val="000000"/>
                </a:solidFill>
                <a:effectLst/>
                <a:latin typeface="Calibri" panose="020F0502020204030204" pitchFamily="34" charset="0"/>
              </a:rPr>
              <a:t>atención</a:t>
            </a:r>
            <a:r>
              <a:rPr lang="en-GB" b="0" i="0" u="none" strike="noStrike">
                <a:solidFill>
                  <a:srgbClr val="000000"/>
                </a:solidFill>
                <a:effectLst/>
                <a:latin typeface="Calibri" panose="020F0502020204030204" pitchFamily="34" charset="0"/>
              </a:rPr>
              <a:t> que </a:t>
            </a:r>
            <a:r>
              <a:rPr lang="en-GB" b="0" i="0" u="none" strike="noStrike" err="1">
                <a:solidFill>
                  <a:srgbClr val="000000"/>
                </a:solidFill>
                <a:effectLst/>
                <a:latin typeface="Calibri" panose="020F0502020204030204" pitchFamily="34" charset="0"/>
              </a:rPr>
              <a:t>necesitan</a:t>
            </a:r>
            <a:r>
              <a:rPr lang="en-GB" b="0" i="0" u="none" strike="noStrike">
                <a:solidFill>
                  <a:srgbClr val="000000"/>
                </a:solidFill>
                <a:effectLst/>
                <a:latin typeface="Calibri" panose="020F0502020204030204" pitchFamily="34" charset="0"/>
              </a:rPr>
              <a:t>.
​
Para </a:t>
            </a:r>
            <a:r>
              <a:rPr lang="en-GB" b="0" i="0" u="none" strike="noStrike" err="1">
                <a:solidFill>
                  <a:srgbClr val="000000"/>
                </a:solidFill>
                <a:effectLst/>
                <a:latin typeface="Calibri" panose="020F0502020204030204" pitchFamily="34" charset="0"/>
              </a:rPr>
              <a:t>hacer</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eso</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el</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curso</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capacita</a:t>
            </a:r>
            <a:r>
              <a:rPr lang="en-GB" b="0" i="0" u="none" strike="noStrike">
                <a:solidFill>
                  <a:srgbClr val="000000"/>
                </a:solidFill>
                <a:effectLst/>
                <a:latin typeface="Calibri" panose="020F0502020204030204" pitchFamily="34" charset="0"/>
              </a:rPr>
              <a:t> a </a:t>
            </a:r>
            <a:r>
              <a:rPr lang="en-GB" b="0" i="0" u="none" strike="noStrike" err="1">
                <a:solidFill>
                  <a:srgbClr val="000000"/>
                </a:solidFill>
                <a:effectLst/>
                <a:latin typeface="Calibri" panose="020F0502020204030204" pitchFamily="34" charset="0"/>
              </a:rPr>
              <a:t>los</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miembros</a:t>
            </a:r>
            <a:r>
              <a:rPr lang="en-GB" b="0" i="0" u="none" strike="noStrike">
                <a:solidFill>
                  <a:srgbClr val="000000"/>
                </a:solidFill>
                <a:effectLst/>
                <a:latin typeface="Calibri" panose="020F0502020204030204" pitchFamily="34" charset="0"/>
              </a:rPr>
              <a:t> de la </a:t>
            </a:r>
            <a:r>
              <a:rPr lang="en-GB" b="0" i="0" u="none" strike="noStrike" err="1">
                <a:solidFill>
                  <a:srgbClr val="000000"/>
                </a:solidFill>
                <a:effectLst/>
                <a:latin typeface="Calibri" panose="020F0502020204030204" pitchFamily="34" charset="0"/>
              </a:rPr>
              <a:t>comunidad</a:t>
            </a:r>
            <a:r>
              <a:rPr lang="en-GB" b="0" i="0" u="none" strike="noStrike">
                <a:solidFill>
                  <a:srgbClr val="000000"/>
                </a:solidFill>
                <a:effectLst/>
                <a:latin typeface="Calibri" panose="020F0502020204030204" pitchFamily="34" charset="0"/>
              </a:rPr>
              <a:t> para </a:t>
            </a:r>
            <a:r>
              <a:rPr lang="en-GB" b="0" i="0" u="none" strike="noStrike" err="1">
                <a:solidFill>
                  <a:srgbClr val="000000"/>
                </a:solidFill>
                <a:effectLst/>
                <a:latin typeface="Calibri" panose="020F0502020204030204" pitchFamily="34" charset="0"/>
              </a:rPr>
              <a:t>brindar</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atención</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inmediata</a:t>
            </a:r>
            <a:r>
              <a:rPr lang="en-GB" b="0" i="0" u="none" strike="noStrike">
                <a:solidFill>
                  <a:srgbClr val="000000"/>
                </a:solidFill>
                <a:effectLst/>
                <a:latin typeface="Calibri" panose="020F0502020204030204" pitchFamily="34" charset="0"/>
              </a:rPr>
              <a:t> a las personas </a:t>
            </a:r>
            <a:r>
              <a:rPr lang="en-GB" b="0" i="0" u="none" strike="noStrike" err="1">
                <a:solidFill>
                  <a:srgbClr val="000000"/>
                </a:solidFill>
                <a:effectLst/>
                <a:latin typeface="Calibri" panose="020F0502020204030204" pitchFamily="34" charset="0"/>
              </a:rPr>
              <a:t>donde</a:t>
            </a:r>
            <a:r>
              <a:rPr lang="en-GB" b="0" i="0" u="none" strike="noStrike">
                <a:solidFill>
                  <a:srgbClr val="000000"/>
                </a:solidFill>
                <a:effectLst/>
                <a:latin typeface="Calibri" panose="020F0502020204030204" pitchFamily="34" charset="0"/>
              </a:rPr>
              <a:t> se </a:t>
            </a:r>
            <a:r>
              <a:rPr lang="en-GB" b="0" i="0" u="none" strike="noStrike" err="1">
                <a:solidFill>
                  <a:srgbClr val="000000"/>
                </a:solidFill>
                <a:effectLst/>
                <a:latin typeface="Calibri" panose="020F0502020204030204" pitchFamily="34" charset="0"/>
              </a:rPr>
              <a:t>enferman</a:t>
            </a:r>
            <a:r>
              <a:rPr lang="en-GB" b="0" i="0" u="none" strike="noStrike">
                <a:solidFill>
                  <a:srgbClr val="000000"/>
                </a:solidFill>
                <a:effectLst/>
                <a:latin typeface="Calibri" panose="020F0502020204030204" pitchFamily="34" charset="0"/>
              </a:rPr>
              <a:t> o </a:t>
            </a:r>
            <a:r>
              <a:rPr lang="en-GB" b="0" i="0" u="none" strike="noStrike" err="1">
                <a:solidFill>
                  <a:srgbClr val="000000"/>
                </a:solidFill>
                <a:effectLst/>
                <a:latin typeface="Calibri" panose="020F0502020204030204" pitchFamily="34" charset="0"/>
              </a:rPr>
              <a:t>lesionan</a:t>
            </a:r>
            <a:r>
              <a:rPr lang="en-GB" b="0" i="0" u="none" strike="noStrike">
                <a:solidFill>
                  <a:srgbClr val="000000"/>
                </a:solidFill>
                <a:effectLst/>
                <a:latin typeface="Calibri" panose="020F0502020204030204" pitchFamily="34" charset="0"/>
              </a:rPr>
              <a:t> y </a:t>
            </a:r>
            <a:r>
              <a:rPr lang="en-GB" b="0" i="0" u="none" strike="noStrike" err="1">
                <a:solidFill>
                  <a:srgbClr val="000000"/>
                </a:solidFill>
                <a:effectLst/>
                <a:latin typeface="Calibri" panose="020F0502020204030204" pitchFamily="34" charset="0"/>
              </a:rPr>
              <a:t>brinda</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orientación</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sobre</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cuándo</a:t>
            </a:r>
            <a:r>
              <a:rPr lang="en-GB" b="0" i="0" u="none" strike="noStrike">
                <a:solidFill>
                  <a:srgbClr val="000000"/>
                </a:solidFill>
                <a:effectLst/>
                <a:latin typeface="Calibri" panose="020F0502020204030204" pitchFamily="34" charset="0"/>
              </a:rPr>
              <a:t> y </a:t>
            </a:r>
            <a:r>
              <a:rPr lang="en-GB" b="0" i="0" u="none" strike="noStrike" err="1">
                <a:solidFill>
                  <a:srgbClr val="000000"/>
                </a:solidFill>
                <a:effectLst/>
                <a:latin typeface="Calibri" panose="020F0502020204030204" pitchFamily="34" charset="0"/>
              </a:rPr>
              <a:t>cómo</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transferir</a:t>
            </a:r>
            <a:r>
              <a:rPr lang="en-GB" b="0" i="0" u="none" strike="noStrike">
                <a:solidFill>
                  <a:srgbClr val="000000"/>
                </a:solidFill>
                <a:effectLst/>
                <a:latin typeface="Calibri" panose="020F0502020204030204" pitchFamily="34" charset="0"/>
              </a:rPr>
              <a:t> de </a:t>
            </a:r>
            <a:r>
              <a:rPr lang="en-GB" b="0" i="0" u="none" strike="noStrike" err="1">
                <a:solidFill>
                  <a:srgbClr val="000000"/>
                </a:solidFill>
                <a:effectLst/>
                <a:latin typeface="Calibri" panose="020F0502020204030204" pitchFamily="34" charset="0"/>
              </a:rPr>
              <a:t>manera</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segura</a:t>
            </a:r>
            <a:r>
              <a:rPr lang="en-GB" b="0" i="0" u="none" strike="noStrike">
                <a:solidFill>
                  <a:srgbClr val="000000"/>
                </a:solidFill>
                <a:effectLst/>
                <a:latin typeface="Calibri" panose="020F0502020204030204" pitchFamily="34" charset="0"/>
              </a:rPr>
              <a:t> a </a:t>
            </a:r>
            <a:r>
              <a:rPr lang="en-GB" b="0" i="0" u="none" strike="noStrike" err="1">
                <a:solidFill>
                  <a:srgbClr val="000000"/>
                </a:solidFill>
                <a:effectLst/>
                <a:latin typeface="Calibri" panose="020F0502020204030204" pitchFamily="34" charset="0"/>
              </a:rPr>
              <a:t>los</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pacientes</a:t>
            </a:r>
            <a:r>
              <a:rPr lang="en-GB" b="0" i="0" u="none" strike="noStrike">
                <a:solidFill>
                  <a:srgbClr val="000000"/>
                </a:solidFill>
                <a:effectLst/>
                <a:latin typeface="Calibri" panose="020F0502020204030204" pitchFamily="34" charset="0"/>
              </a:rPr>
              <a:t> para </a:t>
            </a:r>
            <a:r>
              <a:rPr lang="en-GB" b="0" i="0" u="none" strike="noStrike" err="1">
                <a:solidFill>
                  <a:srgbClr val="000000"/>
                </a:solidFill>
                <a:effectLst/>
                <a:latin typeface="Calibri" panose="020F0502020204030204" pitchFamily="34" charset="0"/>
              </a:rPr>
              <a:t>recibir</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atención</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adicional</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en</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el</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sistema</a:t>
            </a:r>
            <a:r>
              <a:rPr lang="en-GB" b="0" i="0" u="none" strike="noStrike">
                <a:solidFill>
                  <a:srgbClr val="000000"/>
                </a:solidFill>
                <a:effectLst/>
                <a:latin typeface="Calibri" panose="020F0502020204030204" pitchFamily="34" charset="0"/>
              </a:rPr>
              <a:t> de </a:t>
            </a:r>
            <a:r>
              <a:rPr lang="en-GB" b="0" i="0" u="none" strike="noStrike" err="1">
                <a:solidFill>
                  <a:srgbClr val="000000"/>
                </a:solidFill>
                <a:effectLst/>
                <a:latin typeface="Calibri" panose="020F0502020204030204" pitchFamily="34" charset="0"/>
              </a:rPr>
              <a:t>salud</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más</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amplio</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incluido</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el</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transporte</a:t>
            </a:r>
            <a:r>
              <a:rPr lang="en-GB" b="0" i="0" u="none" strike="noStrike">
                <a:solidFill>
                  <a:srgbClr val="000000"/>
                </a:solidFill>
                <a:effectLst/>
                <a:latin typeface="Calibri" panose="020F0502020204030204" pitchFamily="34" charset="0"/>
              </a:rPr>
              <a:t> y la </a:t>
            </a:r>
            <a:r>
              <a:rPr lang="en-GB" b="0" i="0" u="none" strike="noStrike" err="1">
                <a:solidFill>
                  <a:srgbClr val="000000"/>
                </a:solidFill>
                <a:effectLst/>
                <a:latin typeface="Calibri" panose="020F0502020204030204" pitchFamily="34" charset="0"/>
              </a:rPr>
              <a:t>entrega</a:t>
            </a:r>
            <a:r>
              <a:rPr lang="en-GB" b="0" i="0" u="none" strike="noStrike">
                <a:solidFill>
                  <a:srgbClr val="000000"/>
                </a:solidFill>
                <a:effectLst/>
                <a:latin typeface="Calibri" panose="020F0502020204030204" pitchFamily="34" charset="0"/>
              </a:rPr>
              <a:t> de </a:t>
            </a:r>
            <a:r>
              <a:rPr lang="en-GB" b="0" i="0" u="none" strike="noStrike" err="1">
                <a:solidFill>
                  <a:srgbClr val="000000"/>
                </a:solidFill>
                <a:effectLst/>
                <a:latin typeface="Calibri" panose="020F0502020204030204" pitchFamily="34" charset="0"/>
              </a:rPr>
              <a:t>atención</a:t>
            </a:r>
            <a:r>
              <a:rPr lang="en-GB" b="0" i="0" u="none" strike="noStrike">
                <a:solidFill>
                  <a:srgbClr val="000000"/>
                </a:solidFill>
                <a:effectLst/>
                <a:latin typeface="Calibri" panose="020F0502020204030204" pitchFamily="34" charset="0"/>
              </a:rPr>
              <a:t> a </a:t>
            </a:r>
            <a:r>
              <a:rPr lang="en-GB" b="0" i="0" u="none" strike="noStrike" err="1">
                <a:solidFill>
                  <a:srgbClr val="000000"/>
                </a:solidFill>
                <a:effectLst/>
                <a:latin typeface="Calibri" panose="020F0502020204030204" pitchFamily="34" charset="0"/>
              </a:rPr>
              <a:t>los</a:t>
            </a:r>
            <a:r>
              <a:rPr lang="en-GB" b="0" i="0" u="none" strike="noStrike">
                <a:solidFill>
                  <a:srgbClr val="000000"/>
                </a:solidFill>
                <a:effectLst/>
                <a:latin typeface="Calibri" panose="020F0502020204030204" pitchFamily="34" charset="0"/>
              </a:rPr>
              <a:t> </a:t>
            </a:r>
            <a:r>
              <a:rPr lang="en-GB" b="0" i="0" u="none" strike="noStrike" err="1">
                <a:solidFill>
                  <a:srgbClr val="000000"/>
                </a:solidFill>
                <a:effectLst/>
                <a:latin typeface="Calibri" panose="020F0502020204030204" pitchFamily="34" charset="0"/>
              </a:rPr>
              <a:t>proveedores</a:t>
            </a:r>
            <a:r>
              <a:rPr lang="en-GB" b="0" i="0" u="none" strike="noStrike">
                <a:solidFill>
                  <a:srgbClr val="000000"/>
                </a:solidFill>
                <a:effectLst/>
                <a:latin typeface="Calibri" panose="020F0502020204030204" pitchFamily="34" charset="0"/>
              </a:rPr>
              <a:t> de </a:t>
            </a:r>
            <a:r>
              <a:rPr lang="en-GB" b="0" i="0" u="none" strike="noStrike" err="1">
                <a:solidFill>
                  <a:srgbClr val="000000"/>
                </a:solidFill>
                <a:effectLst/>
                <a:latin typeface="Calibri" panose="020F0502020204030204" pitchFamily="34" charset="0"/>
              </a:rPr>
              <a:t>salud</a:t>
            </a:r>
            <a:r>
              <a:rPr lang="en-GB" b="0" i="0" u="none" strike="noStrike">
                <a:solidFill>
                  <a:srgbClr val="000000"/>
                </a:solidFill>
                <a:effectLst/>
                <a:latin typeface="Calibri" panose="020F0502020204030204" pitchFamily="34" charset="0"/>
              </a:rPr>
              <a:t>.
​</a:t>
            </a:r>
            <a:endParaRPr lang="es-ES_tradnl"/>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8680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591D9-EC84-4350-92DF-D9DCCB7270AD}" type="slidenum">
              <a:rPr kumimoji="0" lang="en-GB"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928942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rtl="0" fontAlgn="base"/>
            <a:r>
              <a:rPr lang="en-GB" sz="4400" b="0" i="0" u="none" strike="noStrike">
                <a:solidFill>
                  <a:srgbClr val="000000"/>
                </a:solidFill>
                <a:effectLst/>
                <a:latin typeface="Calibri" panose="020F0502020204030204" pitchFamily="34" charset="0"/>
              </a:rPr>
              <a:t>Una </a:t>
            </a:r>
            <a:r>
              <a:rPr lang="en-GB" sz="4400" b="0" i="0" u="none" strike="noStrike" err="1">
                <a:solidFill>
                  <a:srgbClr val="000000"/>
                </a:solidFill>
                <a:effectLst/>
                <a:latin typeface="Calibri" panose="020F0502020204030204" pitchFamily="34" charset="0"/>
              </a:rPr>
              <a:t>condición</a:t>
            </a:r>
            <a:r>
              <a:rPr lang="en-GB" sz="4400" b="0" i="0" u="none" strike="noStrike">
                <a:solidFill>
                  <a:srgbClr val="000000"/>
                </a:solidFill>
                <a:effectLst/>
                <a:latin typeface="Calibri" panose="020F0502020204030204" pitchFamily="34" charset="0"/>
              </a:rPr>
              <a:t> de </a:t>
            </a:r>
            <a:r>
              <a:rPr lang="en-GB" sz="4400" b="0" i="0" u="none" strike="noStrike" err="1">
                <a:solidFill>
                  <a:srgbClr val="000000"/>
                </a:solidFill>
                <a:effectLst/>
                <a:latin typeface="Calibri" panose="020F0502020204030204" pitchFamily="34" charset="0"/>
              </a:rPr>
              <a:t>emergencia</a:t>
            </a:r>
            <a:r>
              <a:rPr lang="en-GB" sz="4400" b="0" i="0" u="none" strike="noStrike">
                <a:solidFill>
                  <a:srgbClr val="000000"/>
                </a:solidFill>
                <a:effectLst/>
                <a:latin typeface="Calibri" panose="020F0502020204030204" pitchFamily="34" charset="0"/>
              </a:rPr>
              <a:t> es </a:t>
            </a:r>
            <a:r>
              <a:rPr lang="en-GB" sz="4400" b="0" i="0" u="none" strike="noStrike" err="1">
                <a:solidFill>
                  <a:srgbClr val="000000"/>
                </a:solidFill>
                <a:effectLst/>
                <a:latin typeface="Calibri" panose="020F0502020204030204" pitchFamily="34" charset="0"/>
              </a:rPr>
              <a:t>una</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lesión</a:t>
            </a:r>
            <a:r>
              <a:rPr lang="en-GB" sz="4400" b="0" i="0" u="none" strike="noStrike">
                <a:solidFill>
                  <a:srgbClr val="000000"/>
                </a:solidFill>
                <a:effectLst/>
                <a:latin typeface="Calibri" panose="020F0502020204030204" pitchFamily="34" charset="0"/>
              </a:rPr>
              <a:t> o </a:t>
            </a:r>
            <a:r>
              <a:rPr lang="en-GB" sz="4400" b="0" i="0" u="none" strike="noStrike" err="1">
                <a:solidFill>
                  <a:srgbClr val="000000"/>
                </a:solidFill>
                <a:effectLst/>
                <a:latin typeface="Calibri" panose="020F0502020204030204" pitchFamily="34" charset="0"/>
              </a:rPr>
              <a:t>enfermedad</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aguda</a:t>
            </a:r>
            <a:r>
              <a:rPr lang="en-GB" sz="4400" b="0" i="0" u="none" strike="noStrike">
                <a:solidFill>
                  <a:srgbClr val="000000"/>
                </a:solidFill>
                <a:effectLst/>
                <a:latin typeface="Calibri" panose="020F0502020204030204" pitchFamily="34" charset="0"/>
              </a:rPr>
              <a:t> que </a:t>
            </a:r>
            <a:r>
              <a:rPr lang="en-GB" sz="4400" b="0" i="0" u="none" strike="noStrike" err="1">
                <a:solidFill>
                  <a:srgbClr val="000000"/>
                </a:solidFill>
                <a:effectLst/>
                <a:latin typeface="Calibri" panose="020F0502020204030204" pitchFamily="34" charset="0"/>
              </a:rPr>
              <a:t>representa</a:t>
            </a:r>
            <a:r>
              <a:rPr lang="en-GB" sz="4400" b="0" i="0" u="none" strike="noStrike">
                <a:solidFill>
                  <a:srgbClr val="000000"/>
                </a:solidFill>
                <a:effectLst/>
                <a:latin typeface="Calibri" panose="020F0502020204030204" pitchFamily="34" charset="0"/>
              </a:rPr>
              <a:t> un </a:t>
            </a:r>
            <a:r>
              <a:rPr lang="en-GB" sz="4400" b="0" i="0" u="none" strike="noStrike" err="1">
                <a:solidFill>
                  <a:srgbClr val="000000"/>
                </a:solidFill>
                <a:effectLst/>
                <a:latin typeface="Calibri" panose="020F0502020204030204" pitchFamily="34" charset="0"/>
              </a:rPr>
              <a:t>riesgo</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inmediato</a:t>
            </a:r>
            <a:r>
              <a:rPr lang="en-GB" sz="4400" b="0" i="0" u="none" strike="noStrike">
                <a:solidFill>
                  <a:srgbClr val="000000"/>
                </a:solidFill>
                <a:effectLst/>
                <a:latin typeface="Calibri" panose="020F0502020204030204" pitchFamily="34" charset="0"/>
              </a:rPr>
              <a:t> para la </a:t>
            </a:r>
            <a:r>
              <a:rPr lang="en-GB" sz="4400" b="0" i="0" u="none" strike="noStrike" err="1">
                <a:solidFill>
                  <a:srgbClr val="000000"/>
                </a:solidFill>
                <a:effectLst/>
                <a:latin typeface="Calibri" panose="020F0502020204030204" pitchFamily="34" charset="0"/>
              </a:rPr>
              <a:t>vida</a:t>
            </a:r>
            <a:r>
              <a:rPr lang="en-GB" sz="4400" b="0" i="0" u="none" strike="noStrike">
                <a:solidFill>
                  <a:srgbClr val="000000"/>
                </a:solidFill>
                <a:effectLst/>
                <a:latin typeface="Calibri" panose="020F0502020204030204" pitchFamily="34" charset="0"/>
              </a:rPr>
              <a:t> o la </a:t>
            </a:r>
            <a:r>
              <a:rPr lang="en-GB" sz="4400" b="0" i="0" u="none" strike="noStrike" err="1">
                <a:solidFill>
                  <a:srgbClr val="000000"/>
                </a:solidFill>
                <a:effectLst/>
                <a:latin typeface="Calibri" panose="020F0502020204030204" pitchFamily="34" charset="0"/>
              </a:rPr>
              <a:t>salud</a:t>
            </a:r>
            <a:r>
              <a:rPr lang="en-GB" sz="4400" b="0" i="0" u="none" strike="noStrike">
                <a:solidFill>
                  <a:srgbClr val="000000"/>
                </a:solidFill>
                <a:effectLst/>
                <a:latin typeface="Calibri" panose="020F0502020204030204" pitchFamily="34" charset="0"/>
              </a:rPr>
              <a:t> a largo </a:t>
            </a:r>
            <a:r>
              <a:rPr lang="en-GB" sz="4400" b="0" i="0" u="none" strike="noStrike" err="1">
                <a:solidFill>
                  <a:srgbClr val="000000"/>
                </a:solidFill>
                <a:effectLst/>
                <a:latin typeface="Calibri" panose="020F0502020204030204" pitchFamily="34" charset="0"/>
              </a:rPr>
              <a:t>plazo</a:t>
            </a:r>
            <a:r>
              <a:rPr lang="en-GB" sz="4400" b="0" i="0" u="none" strike="noStrike">
                <a:solidFill>
                  <a:srgbClr val="000000"/>
                </a:solidFill>
                <a:effectLst/>
                <a:latin typeface="Calibri" panose="020F0502020204030204" pitchFamily="34" charset="0"/>
              </a:rPr>
              <a:t> de un </a:t>
            </a:r>
            <a:r>
              <a:rPr lang="en-GB" sz="4400" b="0" i="0" u="none" strike="noStrike" err="1">
                <a:solidFill>
                  <a:srgbClr val="000000"/>
                </a:solidFill>
                <a:effectLst/>
                <a:latin typeface="Calibri" panose="020F0502020204030204" pitchFamily="34" charset="0"/>
              </a:rPr>
              <a:t>paciente</a:t>
            </a:r>
            <a:r>
              <a:rPr lang="en-GB" sz="4400" b="0" i="0" u="none" strike="noStrike">
                <a:solidFill>
                  <a:srgbClr val="000000"/>
                </a:solidFill>
                <a:effectLst/>
                <a:latin typeface="Calibri" panose="020F0502020204030204" pitchFamily="34" charset="0"/>
              </a:rPr>
              <a:t>.
A </a:t>
            </a:r>
            <a:r>
              <a:rPr lang="en-GB" sz="4400" b="0" i="0" u="none" strike="noStrike" err="1">
                <a:solidFill>
                  <a:srgbClr val="000000"/>
                </a:solidFill>
                <a:effectLst/>
                <a:latin typeface="Calibri" panose="020F0502020204030204" pitchFamily="34" charset="0"/>
              </a:rPr>
              <a:t>veces</a:t>
            </a:r>
            <a:r>
              <a:rPr lang="en-GB" sz="4400" b="0" i="0" u="none" strike="noStrike">
                <a:solidFill>
                  <a:srgbClr val="000000"/>
                </a:solidFill>
                <a:effectLst/>
                <a:latin typeface="Calibri" panose="020F0502020204030204" pitchFamily="34" charset="0"/>
              </a:rPr>
              <a:t> se </a:t>
            </a:r>
            <a:r>
              <a:rPr lang="en-GB" sz="4400" b="0" i="0" u="none" strike="noStrike" err="1">
                <a:solidFill>
                  <a:srgbClr val="000000"/>
                </a:solidFill>
                <a:effectLst/>
                <a:latin typeface="Calibri" panose="020F0502020204030204" pitchFamily="34" charset="0"/>
              </a:rPr>
              <a:t>hace</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referencia</a:t>
            </a:r>
            <a:r>
              <a:rPr lang="en-GB" sz="4400" b="0" i="0" u="none" strike="noStrike">
                <a:solidFill>
                  <a:srgbClr val="000000"/>
                </a:solidFill>
                <a:effectLst/>
                <a:latin typeface="Calibri" panose="020F0502020204030204" pitchFamily="34" charset="0"/>
              </a:rPr>
              <a:t> a </a:t>
            </a:r>
            <a:r>
              <a:rPr lang="en-GB" sz="4400" b="0" i="0" u="none" strike="noStrike" err="1">
                <a:solidFill>
                  <a:srgbClr val="000000"/>
                </a:solidFill>
                <a:effectLst/>
                <a:latin typeface="Calibri" panose="020F0502020204030204" pitchFamily="34" charset="0"/>
              </a:rPr>
              <a:t>cualquier</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situación</a:t>
            </a:r>
            <a:r>
              <a:rPr lang="en-GB" sz="4400" b="0" i="0" u="none" strike="noStrike">
                <a:solidFill>
                  <a:srgbClr val="000000"/>
                </a:solidFill>
                <a:effectLst/>
                <a:latin typeface="Calibri" panose="020F0502020204030204" pitchFamily="34" charset="0"/>
              </a:rPr>
              <a:t> que pone </a:t>
            </a:r>
            <a:r>
              <a:rPr lang="en-GB" sz="4400" b="0" i="0" u="none" strike="noStrike" err="1">
                <a:solidFill>
                  <a:srgbClr val="000000"/>
                </a:solidFill>
                <a:effectLst/>
                <a:latin typeface="Calibri" panose="020F0502020204030204" pitchFamily="34" charset="0"/>
              </a:rPr>
              <a:t>en</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riesgo</a:t>
            </a:r>
            <a:r>
              <a:rPr lang="en-GB" sz="4400" b="0" i="0" u="none" strike="noStrike">
                <a:solidFill>
                  <a:srgbClr val="000000"/>
                </a:solidFill>
                <a:effectLst/>
                <a:latin typeface="Calibri" panose="020F0502020204030204" pitchFamily="34" charset="0"/>
              </a:rPr>
              <a:t> la "</a:t>
            </a:r>
            <a:r>
              <a:rPr lang="en-GB" sz="4400" b="0" i="0" u="none" strike="noStrike" err="1">
                <a:solidFill>
                  <a:srgbClr val="000000"/>
                </a:solidFill>
                <a:effectLst/>
                <a:latin typeface="Calibri" panose="020F0502020204030204" pitchFamily="34" charset="0"/>
              </a:rPr>
              <a:t>vida</a:t>
            </a:r>
            <a:r>
              <a:rPr lang="en-GB" sz="4400" b="0" i="0" u="none" strike="noStrike">
                <a:solidFill>
                  <a:srgbClr val="000000"/>
                </a:solidFill>
                <a:effectLst/>
                <a:latin typeface="Calibri" panose="020F0502020204030204" pitchFamily="34" charset="0"/>
              </a:rPr>
              <a:t> o la </a:t>
            </a:r>
            <a:r>
              <a:rPr lang="en-GB" sz="4400" b="0" i="0" u="none" strike="noStrike" err="1">
                <a:solidFill>
                  <a:srgbClr val="000000"/>
                </a:solidFill>
                <a:effectLst/>
                <a:latin typeface="Calibri" panose="020F0502020204030204" pitchFamily="34" charset="0"/>
              </a:rPr>
              <a:t>extremidad</a:t>
            </a:r>
            <a:r>
              <a:rPr lang="en-GB" sz="4400" b="0" i="0" u="none" strike="noStrike">
                <a:solidFill>
                  <a:srgbClr val="000000"/>
                </a:solidFill>
                <a:effectLst/>
                <a:latin typeface="Calibri" panose="020F0502020204030204" pitchFamily="34" charset="0"/>
              </a:rPr>
              <a:t>" del </a:t>
            </a:r>
            <a:r>
              <a:rPr lang="en-GB" sz="4400" b="0" i="0" u="none" strike="noStrike" err="1">
                <a:solidFill>
                  <a:srgbClr val="000000"/>
                </a:solidFill>
                <a:effectLst/>
                <a:latin typeface="Calibri" panose="020F0502020204030204" pitchFamily="34" charset="0"/>
              </a:rPr>
              <a:t>paciente</a:t>
            </a:r>
            <a:r>
              <a:rPr lang="en-GB" sz="4400" b="0" i="0" u="none" strike="noStrike">
                <a:solidFill>
                  <a:srgbClr val="000000"/>
                </a:solidFill>
                <a:effectLst/>
                <a:latin typeface="Calibri" panose="020F0502020204030204" pitchFamily="34" charset="0"/>
              </a:rPr>
              <a:t>. Si la </a:t>
            </a:r>
            <a:r>
              <a:rPr lang="en-GB" sz="4400" b="0" i="0" u="none" strike="noStrike" err="1">
                <a:solidFill>
                  <a:srgbClr val="000000"/>
                </a:solidFill>
                <a:effectLst/>
                <a:latin typeface="Calibri" panose="020F0502020204030204" pitchFamily="34" charset="0"/>
              </a:rPr>
              <a:t>vida</a:t>
            </a:r>
            <a:r>
              <a:rPr lang="en-GB" sz="4400" b="0" i="0" u="none" strike="noStrike">
                <a:solidFill>
                  <a:srgbClr val="000000"/>
                </a:solidFill>
                <a:effectLst/>
                <a:latin typeface="Calibri" panose="020F0502020204030204" pitchFamily="34" charset="0"/>
              </a:rPr>
              <a:t> del </a:t>
            </a:r>
            <a:r>
              <a:rPr lang="en-GB" sz="4400" b="0" i="0" u="none" strike="noStrike" err="1">
                <a:solidFill>
                  <a:srgbClr val="000000"/>
                </a:solidFill>
                <a:effectLst/>
                <a:latin typeface="Calibri" panose="020F0502020204030204" pitchFamily="34" charset="0"/>
              </a:rPr>
              <a:t>paciente</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está</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en</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riesgo</a:t>
            </a:r>
            <a:r>
              <a:rPr lang="en-GB" sz="4400" b="0" i="0" u="none" strike="noStrike">
                <a:solidFill>
                  <a:srgbClr val="000000"/>
                </a:solidFill>
                <a:effectLst/>
                <a:latin typeface="Calibri" panose="020F0502020204030204" pitchFamily="34" charset="0"/>
              </a:rPr>
              <a:t>, lo que </a:t>
            </a:r>
            <a:r>
              <a:rPr lang="en-GB" sz="4400" b="0" i="0" u="none" strike="noStrike" err="1">
                <a:solidFill>
                  <a:srgbClr val="000000"/>
                </a:solidFill>
                <a:effectLst/>
                <a:latin typeface="Calibri" panose="020F0502020204030204" pitchFamily="34" charset="0"/>
              </a:rPr>
              <a:t>significa</a:t>
            </a:r>
            <a:r>
              <a:rPr lang="en-GB" sz="4400" b="0" i="0" u="none" strike="noStrike">
                <a:solidFill>
                  <a:srgbClr val="000000"/>
                </a:solidFill>
                <a:effectLst/>
                <a:latin typeface="Calibri" panose="020F0502020204030204" pitchFamily="34" charset="0"/>
              </a:rPr>
              <a:t> que </a:t>
            </a:r>
            <a:r>
              <a:rPr lang="en-GB" sz="4400" b="0" i="0" u="none" strike="noStrike" err="1">
                <a:solidFill>
                  <a:srgbClr val="000000"/>
                </a:solidFill>
                <a:effectLst/>
                <a:latin typeface="Calibri" panose="020F0502020204030204" pitchFamily="34" charset="0"/>
              </a:rPr>
              <a:t>existe</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el</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riesgo</a:t>
            </a:r>
            <a:r>
              <a:rPr lang="en-GB" sz="4400" b="0" i="0" u="none" strike="noStrike">
                <a:solidFill>
                  <a:srgbClr val="000000"/>
                </a:solidFill>
                <a:effectLst/>
                <a:latin typeface="Calibri" panose="020F0502020204030204" pitchFamily="34" charset="0"/>
              </a:rPr>
              <a:t> de que </a:t>
            </a:r>
            <a:r>
              <a:rPr lang="en-GB" sz="4400" b="0" i="0" u="none" strike="noStrike" err="1">
                <a:solidFill>
                  <a:srgbClr val="000000"/>
                </a:solidFill>
                <a:effectLst/>
                <a:latin typeface="Calibri" panose="020F0502020204030204" pitchFamily="34" charset="0"/>
              </a:rPr>
              <a:t>muera</a:t>
            </a:r>
            <a:r>
              <a:rPr lang="en-GB" sz="4400" b="0" i="0" u="none" strike="noStrike">
                <a:solidFill>
                  <a:srgbClr val="000000"/>
                </a:solidFill>
                <a:effectLst/>
                <a:latin typeface="Calibri" panose="020F0502020204030204" pitchFamily="34" charset="0"/>
              </a:rPr>
              <a:t>, o </a:t>
            </a:r>
            <a:r>
              <a:rPr lang="en-GB" sz="4400" b="0" i="0" u="none" strike="noStrike" err="1">
                <a:solidFill>
                  <a:srgbClr val="000000"/>
                </a:solidFill>
                <a:effectLst/>
                <a:latin typeface="Calibri" panose="020F0502020204030204" pitchFamily="34" charset="0"/>
              </a:rPr>
              <a:t>si</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el</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paciente</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puede</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quedar</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discapacitado</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por</a:t>
            </a:r>
            <a:r>
              <a:rPr lang="en-GB" sz="4400" b="0" i="0" u="none" strike="noStrike">
                <a:solidFill>
                  <a:srgbClr val="000000"/>
                </a:solidFill>
                <a:effectLst/>
                <a:latin typeface="Calibri" panose="020F0502020204030204" pitchFamily="34" charset="0"/>
              </a:rPr>
              <a:t> la </a:t>
            </a:r>
            <a:r>
              <a:rPr lang="en-GB" sz="4400" b="0" i="0" u="none" strike="noStrike" err="1">
                <a:solidFill>
                  <a:srgbClr val="000000"/>
                </a:solidFill>
                <a:effectLst/>
                <a:latin typeface="Calibri" panose="020F0502020204030204" pitchFamily="34" charset="0"/>
              </a:rPr>
              <a:t>lesión</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como</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perder</a:t>
            </a:r>
            <a:r>
              <a:rPr lang="en-GB" sz="4400" b="0" i="0" u="none" strike="noStrike">
                <a:solidFill>
                  <a:srgbClr val="000000"/>
                </a:solidFill>
                <a:effectLst/>
                <a:latin typeface="Calibri" panose="020F0502020204030204" pitchFamily="34" charset="0"/>
              </a:rPr>
              <a:t> un </a:t>
            </a:r>
            <a:r>
              <a:rPr lang="en-GB" sz="4400" b="0" i="0" u="none" strike="noStrike" err="1">
                <a:solidFill>
                  <a:srgbClr val="000000"/>
                </a:solidFill>
                <a:effectLst/>
                <a:latin typeface="Calibri" panose="020F0502020204030204" pitchFamily="34" charset="0"/>
              </a:rPr>
              <a:t>brazo</a:t>
            </a:r>
            <a:r>
              <a:rPr lang="en-GB" sz="4400" b="0" i="0" u="none" strike="noStrike">
                <a:solidFill>
                  <a:srgbClr val="000000"/>
                </a:solidFill>
                <a:effectLst/>
                <a:latin typeface="Calibri" panose="020F0502020204030204" pitchFamily="34" charset="0"/>
              </a:rPr>
              <a:t> o </a:t>
            </a:r>
            <a:r>
              <a:rPr lang="en-GB" sz="4400" b="0" i="0" u="none" strike="noStrike" err="1">
                <a:solidFill>
                  <a:srgbClr val="000000"/>
                </a:solidFill>
                <a:effectLst/>
                <a:latin typeface="Calibri" panose="020F0502020204030204" pitchFamily="34" charset="0"/>
              </a:rPr>
              <a:t>una</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pierna</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entonces</a:t>
            </a:r>
            <a:r>
              <a:rPr lang="en-GB" sz="4400" b="0" i="0" u="none" strike="noStrike">
                <a:solidFill>
                  <a:srgbClr val="000000"/>
                </a:solidFill>
                <a:effectLst/>
                <a:latin typeface="Calibri" panose="020F0502020204030204" pitchFamily="34" charset="0"/>
              </a:rPr>
              <a:t> se </a:t>
            </a:r>
            <a:r>
              <a:rPr lang="en-GB" sz="4400" b="0" i="0" u="none" strike="noStrike" err="1">
                <a:solidFill>
                  <a:srgbClr val="000000"/>
                </a:solidFill>
                <a:effectLst/>
                <a:latin typeface="Calibri" panose="020F0502020204030204" pitchFamily="34" charset="0"/>
              </a:rPr>
              <a:t>trata</a:t>
            </a:r>
            <a:r>
              <a:rPr lang="en-GB" sz="4400" b="0" i="0" u="none" strike="noStrike">
                <a:solidFill>
                  <a:srgbClr val="000000"/>
                </a:solidFill>
                <a:effectLst/>
                <a:latin typeface="Calibri" panose="020F0502020204030204" pitchFamily="34" charset="0"/>
              </a:rPr>
              <a:t> de </a:t>
            </a:r>
            <a:r>
              <a:rPr lang="en-GB" sz="4400" b="0" i="0" u="none" strike="noStrike" err="1">
                <a:solidFill>
                  <a:srgbClr val="000000"/>
                </a:solidFill>
                <a:effectLst/>
                <a:latin typeface="Calibri" panose="020F0502020204030204" pitchFamily="34" charset="0"/>
              </a:rPr>
              <a:t>una</a:t>
            </a:r>
            <a:r>
              <a:rPr lang="en-GB" sz="4400" b="0" i="0" u="none" strike="noStrike">
                <a:solidFill>
                  <a:srgbClr val="000000"/>
                </a:solidFill>
                <a:effectLst/>
                <a:latin typeface="Calibri" panose="020F0502020204030204" pitchFamily="34" charset="0"/>
              </a:rPr>
              <a:t> </a:t>
            </a:r>
            <a:r>
              <a:rPr lang="en-GB" sz="4400" b="0" i="0" u="none" strike="noStrike" err="1">
                <a:solidFill>
                  <a:srgbClr val="000000"/>
                </a:solidFill>
                <a:effectLst/>
                <a:latin typeface="Calibri" panose="020F0502020204030204" pitchFamily="34" charset="0"/>
              </a:rPr>
              <a:t>emergencia</a:t>
            </a:r>
            <a:r>
              <a:rPr lang="en-GB" sz="4400" b="0" i="0" u="none" strike="noStrike">
                <a:solidFill>
                  <a:srgbClr val="000000"/>
                </a:solidFill>
                <a:effectLst/>
                <a:latin typeface="Calibri" panose="020F0502020204030204" pitchFamily="34" charset="0"/>
              </a:rPr>
              <a:t>.</a:t>
            </a:r>
            <a:endParaRPr lang="en-GB" sz="4400" b="0" i="0">
              <a:solidFill>
                <a:srgbClr val="444444"/>
              </a:solidFill>
              <a:effectLst/>
              <a:latin typeface="Calibri" panose="020F0502020204030204" pitchFamily="34" charset="0"/>
            </a:endParaRPr>
          </a:p>
        </p:txBody>
      </p:sp>
      <p:sp>
        <p:nvSpPr>
          <p:cNvPr id="115" name="Google Shape;1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noProof="0" err="1"/>
              <a:t>Entonces</a:t>
            </a:r>
            <a:r>
              <a:rPr lang="en-GB" noProof="0"/>
              <a:t>, ¿</a:t>
            </a:r>
            <a:r>
              <a:rPr lang="en-GB" noProof="0" err="1"/>
              <a:t>qué</a:t>
            </a:r>
            <a:r>
              <a:rPr lang="en-GB" noProof="0"/>
              <a:t> es la </a:t>
            </a:r>
            <a:r>
              <a:rPr lang="en-GB" noProof="0" err="1"/>
              <a:t>atención</a:t>
            </a:r>
            <a:r>
              <a:rPr lang="en-GB" noProof="0"/>
              <a:t> de </a:t>
            </a:r>
            <a:r>
              <a:rPr lang="en-GB" noProof="0" err="1"/>
              <a:t>emergencia</a:t>
            </a:r>
            <a:r>
              <a:rPr lang="en-GB" noProof="0"/>
              <a:t>?</a:t>
            </a:r>
          </a:p>
        </p:txBody>
      </p:sp>
      <p:sp>
        <p:nvSpPr>
          <p:cNvPr id="121" name="Google Shape;12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34"/>
          <p:cNvSpPr txBox="1">
            <a:spLocks noGrp="1"/>
          </p:cNvSpPr>
          <p:nvPr>
            <p:ph type="title"/>
          </p:nvPr>
        </p:nvSpPr>
        <p:spPr>
          <a:xfrm>
            <a:off x="335280" y="348558"/>
            <a:ext cx="11018520" cy="9087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tkinson Hyperlegible"/>
              <a:buNone/>
              <a:defRPr sz="4000">
                <a:solidFill>
                  <a:srgbClr val="002060"/>
                </a:solidFill>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2pPr>
            <a:lvl3pPr lvl="2"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3pPr>
            <a:lvl4pPr lvl="3"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4pPr>
            <a:lvl5pPr lvl="4"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5pPr>
            <a:lvl6pPr lvl="5"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6pPr>
            <a:lvl7pPr lvl="6"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7pPr>
            <a:lvl8pPr lvl="7"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8pPr>
            <a:lvl9pPr lvl="8"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9pPr>
          </a:lstStyle>
          <a:p>
            <a:endParaRPr/>
          </a:p>
        </p:txBody>
      </p:sp>
      <p:sp>
        <p:nvSpPr>
          <p:cNvPr id="18" name="Google Shape;18;p34"/>
          <p:cNvSpPr txBox="1">
            <a:spLocks noGrp="1"/>
          </p:cNvSpPr>
          <p:nvPr>
            <p:ph type="body" idx="1"/>
          </p:nvPr>
        </p:nvSpPr>
        <p:spPr>
          <a:xfrm>
            <a:off x="335280" y="1434934"/>
            <a:ext cx="1101852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1pPr>
            <a:lvl2pPr marL="914400" lvl="1"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2pPr>
            <a:lvl3pPr marL="1371600" lvl="2"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3pPr>
            <a:lvl4pPr marL="1828800" lvl="3"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4pPr>
            <a:lvl5pPr marL="2286000" lvl="4"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5pPr>
            <a:lvl6pPr marL="2743200" lvl="5"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6pPr>
            <a:lvl7pPr marL="3200400" lvl="6"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7pPr>
            <a:lvl8pPr marL="3657600" lvl="7"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8pPr>
            <a:lvl9pPr marL="4114800" lvl="8"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9pPr>
          </a:lstStyle>
          <a:p>
            <a:endParaRPr/>
          </a:p>
        </p:txBody>
      </p:sp>
      <p:sp>
        <p:nvSpPr>
          <p:cNvPr id="19" name="Google Shape;1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1" name="Google Shape;2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ack background with white text&#10;&#10;AI-generated content may be incorrect.">
            <a:extLst>
              <a:ext uri="{FF2B5EF4-FFF2-40B4-BE49-F238E27FC236}">
                <a16:creationId xmlns:a16="http://schemas.microsoft.com/office/drawing/2014/main" id="{D194AADC-EB69-1E13-F70C-B5E69BBEF1A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5852984"/>
            <a:ext cx="3012481" cy="759557"/>
          </a:xfrm>
          <a:prstGeom prst="rect">
            <a:avLst/>
          </a:prstGeom>
        </p:spPr>
      </p:pic>
    </p:spTree>
    <p:extLst>
      <p:ext uri="{BB962C8B-B14F-4D97-AF65-F5344CB8AC3E}">
        <p14:creationId xmlns:p14="http://schemas.microsoft.com/office/powerpoint/2010/main" val="17091509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016335588"/>
      </p:ext>
    </p:extLst>
  </p:cSld>
  <p:clrMapOvr>
    <a:masterClrMapping/>
  </p:clrMapOvr>
  <p:hf sldNum="0"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normAutofit/>
          </a:bodyPr>
          <a:lstStyle>
            <a:lvl1pPr>
              <a:defRPr sz="3600">
                <a:solidFill>
                  <a:srgbClr val="00205C"/>
                </a:solidFill>
                <a:latin typeface="Atkinson Hyperlegible"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lvl1pPr>
              <a:defRPr sz="2000">
                <a:latin typeface="Atkinson Hyperlegible" pitchFamily="2" charset="0"/>
              </a:defRPr>
            </a:lvl1pPr>
            <a:lvl2pPr>
              <a:defRPr sz="2000">
                <a:latin typeface="Atkinson Hyperlegible" pitchFamily="2" charset="0"/>
              </a:defRPr>
            </a:lvl2pPr>
            <a:lvl3pPr>
              <a:defRPr sz="2000">
                <a:latin typeface="Atkinson Hyperlegible" pitchFamily="2" charset="0"/>
              </a:defRPr>
            </a:lvl3pPr>
            <a:lvl4pPr>
              <a:defRPr sz="2000">
                <a:latin typeface="Atkinson Hyperlegible" pitchFamily="2" charset="0"/>
              </a:defRPr>
            </a:lvl4pPr>
            <a:lvl5pPr>
              <a:defRPr sz="2000">
                <a:latin typeface="Atkinson Hyperlegibl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918150886"/>
      </p:ext>
    </p:extLst>
  </p:cSld>
  <p:clrMapOvr>
    <a:masterClrMapping/>
  </p:clrMapOvr>
  <p:hf sldNum="0" hd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437788397"/>
      </p:ext>
    </p:extLst>
  </p:cSld>
  <p:clrMapOvr>
    <a:masterClrMapping/>
  </p:clrMapOvr>
  <p:hf sldNum="0" hd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normAutofit/>
          </a:bodyPr>
          <a:lstStyle>
            <a:lvl1pPr>
              <a:defRPr sz="3600" b="0">
                <a:solidFill>
                  <a:srgbClr val="00205C"/>
                </a:solidFill>
                <a:latin typeface="Atkinson Hyperlegible"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lvl1pPr>
              <a:defRPr sz="2000">
                <a:solidFill>
                  <a:schemeClr val="tx2"/>
                </a:solidFill>
                <a:latin typeface="Atkinson Hyperlegible" pitchFamily="2" charset="0"/>
              </a:defRPr>
            </a:lvl1pPr>
            <a:lvl2pPr>
              <a:defRPr sz="2000">
                <a:solidFill>
                  <a:schemeClr val="tx2"/>
                </a:solidFill>
                <a:latin typeface="Atkinson Hyperlegible" pitchFamily="2" charset="0"/>
              </a:defRPr>
            </a:lvl2pPr>
            <a:lvl3pPr>
              <a:defRPr sz="2000">
                <a:solidFill>
                  <a:schemeClr val="tx2"/>
                </a:solidFill>
                <a:latin typeface="Atkinson Hyperlegible" pitchFamily="2" charset="0"/>
              </a:defRPr>
            </a:lvl3pPr>
            <a:lvl4pPr>
              <a:defRPr sz="2000">
                <a:solidFill>
                  <a:schemeClr val="tx2"/>
                </a:solidFill>
                <a:latin typeface="Atkinson Hyperlegible" pitchFamily="2" charset="0"/>
              </a:defRPr>
            </a:lvl4pPr>
            <a:lvl5pPr>
              <a:defRPr sz="2000">
                <a:solidFill>
                  <a:schemeClr val="tx2"/>
                </a:solidFill>
                <a:latin typeface="Atkinson Hyperlegibl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135123418"/>
      </p:ext>
    </p:extLst>
  </p:cSld>
  <p:clrMapOvr>
    <a:masterClrMapping/>
  </p:clrMapOvr>
  <p:hf sldNum="0"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204164044"/>
      </p:ext>
    </p:extLst>
  </p:cSld>
  <p:clrMapOvr>
    <a:masterClrMapping/>
  </p:clrMapOvr>
  <p:hf sldNum="0"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001871217"/>
      </p:ext>
    </p:extLst>
  </p:cSld>
  <p:clrMapOvr>
    <a:masterClrMapping/>
  </p:clrMapOvr>
  <p:hf sldNum="0"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285680306"/>
      </p:ext>
    </p:extLst>
  </p:cSld>
  <p:clrMapOvr>
    <a:masterClrMapping/>
  </p:clrMapOvr>
  <p:hf sldNum="0"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1_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829408144"/>
      </p:ext>
    </p:extLst>
  </p:cSld>
  <p:clrMapOvr>
    <a:masterClrMapping/>
  </p:clrMapOvr>
  <p:hf sldNum="0" hd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1_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716096002"/>
      </p:ext>
    </p:extLst>
  </p:cSld>
  <p:clrMapOvr>
    <a:masterClrMapping/>
  </p:clrMapOvr>
  <p:hf sldNum="0" hd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291468571"/>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20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8010255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036725920"/>
      </p:ext>
    </p:extLst>
  </p:cSld>
  <p:clrMapOvr>
    <a:masterClrMapping/>
  </p:clrMapOvr>
  <p:hf sldNum="0" hd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622967659"/>
      </p:ext>
    </p:extLst>
  </p:cSld>
  <p:clrMapOvr>
    <a:masterClrMapping/>
  </p:clrMapOvr>
  <p:hf sldNum="0" hd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215366209"/>
      </p:ext>
    </p:extLst>
  </p:cSld>
  <p:clrMapOvr>
    <a:masterClrMapping/>
  </p:clrMapOvr>
  <p:hf sldNum="0" hd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489268764"/>
      </p:ext>
    </p:extLst>
  </p:cSld>
  <p:clrMapOvr>
    <a:masterClrMapping/>
  </p:clrMapOvr>
  <p:hf sldNum="0"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362059445"/>
      </p:ext>
    </p:extLst>
  </p:cSld>
  <p:clrMapOvr>
    <a:masterClrMapping/>
  </p:clrMapOvr>
  <p:hf sldNum="0" hd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1_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082496508"/>
      </p:ext>
    </p:extLst>
  </p:cSld>
  <p:clrMapOvr>
    <a:masterClrMapping/>
  </p:clrMapOvr>
  <p:hf sldNum="0" hd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747629022"/>
      </p:ext>
    </p:extLst>
  </p:cSld>
  <p:clrMapOvr>
    <a:masterClrMapping/>
  </p:clrMapOvr>
  <p:hf sldNum="0" hd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57274383"/>
      </p:ext>
    </p:extLst>
  </p:cSld>
  <p:clrMapOvr>
    <a:masterClrMapping/>
  </p:clrMapOvr>
  <p:hf sldNum="0" hd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1_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99201821"/>
      </p:ext>
    </p:extLst>
  </p:cSld>
  <p:clrMapOvr>
    <a:masterClrMapping/>
  </p:clrMapOvr>
  <p:hf sldNum="0" hdr="0" dt="0"/>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_Title and body">
    <p:spTree>
      <p:nvGrpSpPr>
        <p:cNvPr id="1" name="Shape 20"/>
        <p:cNvGrpSpPr/>
        <p:nvPr/>
      </p:nvGrpSpPr>
      <p:grpSpPr>
        <a:xfrm>
          <a:off x="0" y="0"/>
          <a:ext cx="0" cy="0"/>
          <a:chOff x="0" y="0"/>
          <a:chExt cx="0" cy="0"/>
        </a:xfrm>
      </p:grpSpPr>
      <p:sp>
        <p:nvSpPr>
          <p:cNvPr id="22" name="Shape 22"/>
          <p:cNvSpPr txBox="1">
            <a:spLocks noGrp="1"/>
          </p:cNvSpPr>
          <p:nvPr>
            <p:ph type="title"/>
          </p:nvPr>
        </p:nvSpPr>
        <p:spPr>
          <a:xfrm>
            <a:off x="415600" y="421233"/>
            <a:ext cx="11360800" cy="1108400"/>
          </a:xfrm>
          <a:prstGeom prst="rect">
            <a:avLst/>
          </a:prstGeom>
        </p:spPr>
        <p:txBody>
          <a:bodyPr lIns="121870" tIns="121870" rIns="121870" bIns="121870"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415600" y="1633633"/>
            <a:ext cx="11360800" cy="4472000"/>
          </a:xfrm>
          <a:prstGeom prst="rect">
            <a:avLst/>
          </a:prstGeom>
        </p:spPr>
        <p:txBody>
          <a:bodyPr lIns="121870" tIns="121870" rIns="121870" bIns="12187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11296609" y="6217621"/>
            <a:ext cx="731600" cy="524800"/>
          </a:xfrm>
          <a:prstGeom prst="rect">
            <a:avLst/>
          </a:prstGeom>
        </p:spPr>
        <p:txBody>
          <a:bodyPr lIns="121870" tIns="121870" rIns="121870" bIns="121870" anchor="ctr" anchorCtr="0">
            <a:noAutofit/>
          </a:bodyPr>
          <a:lstStyle/>
          <a:p>
            <a:pPr defTabSz="914286"/>
            <a:fld id="{00000000-1234-1234-1234-123412341234}" type="slidenum">
              <a:rPr lang="en" sz="1900" kern="0" smtClean="0">
                <a:solidFill>
                  <a:srgbClr val="000000"/>
                </a:solidFill>
                <a:cs typeface="Arial"/>
                <a:sym typeface="Arial"/>
              </a:rPr>
              <a:pPr defTabSz="914286"/>
              <a:t>‹#›</a:t>
            </a:fld>
            <a:endParaRPr lang="en" sz="1900" kern="0">
              <a:solidFill>
                <a:srgbClr val="000000"/>
              </a:solidFill>
              <a:cs typeface="Arial"/>
              <a:sym typeface="Arial"/>
            </a:endParaRPr>
          </a:p>
        </p:txBody>
      </p:sp>
    </p:spTree>
    <p:extLst>
      <p:ext uri="{BB962C8B-B14F-4D97-AF65-F5344CB8AC3E}">
        <p14:creationId xmlns:p14="http://schemas.microsoft.com/office/powerpoint/2010/main" val="384806323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text&#10;&#10;AI-generated content may be incorrect.">
            <a:extLst>
              <a:ext uri="{FF2B5EF4-FFF2-40B4-BE49-F238E27FC236}">
                <a16:creationId xmlns:a16="http://schemas.microsoft.com/office/drawing/2014/main" id="{C1AC2BE3-F972-0171-E6D9-E4B0B6560D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5852984"/>
            <a:ext cx="3012481" cy="759557"/>
          </a:xfrm>
          <a:prstGeom prst="rect">
            <a:avLst/>
          </a:prstGeom>
        </p:spPr>
      </p:pic>
    </p:spTree>
    <p:extLst>
      <p:ext uri="{BB962C8B-B14F-4D97-AF65-F5344CB8AC3E}">
        <p14:creationId xmlns:p14="http://schemas.microsoft.com/office/powerpoint/2010/main" val="5636837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6419822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1881926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7477840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7109144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2589182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41AFBD7E-873F-FC49-A840-08A744808D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10905525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_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pic>
        <p:nvPicPr>
          <p:cNvPr id="9" name="Picture 8" descr="World Health Organization logo ">
            <a:extLst>
              <a:ext uri="{FF2B5EF4-FFF2-40B4-BE49-F238E27FC236}">
                <a16:creationId xmlns:a16="http://schemas.microsoft.com/office/drawing/2014/main" id="{DF07AB91-D215-9B41-9808-46FFB4D275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6453687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D1B0992-9F08-4D46-9772-C6DCA591D5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8626064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descr="World Health Organization logo ">
            <a:extLst>
              <a:ext uri="{FF2B5EF4-FFF2-40B4-BE49-F238E27FC236}">
                <a16:creationId xmlns:a16="http://schemas.microsoft.com/office/drawing/2014/main" id="{185721B3-1393-424A-8F5B-131AC86253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7444991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9460"/>
          </a:xfrm>
          <a:solidFill>
            <a:srgbClr val="C9DDF3">
              <a:alpha val="80000"/>
            </a:srgbClr>
          </a:solidFill>
        </p:spPr>
        <p:txBody>
          <a:bodyPr lIns="144000" anchor="t" anchorCtr="0">
            <a:spAutoFit/>
          </a:bodyPr>
          <a:lstStyle>
            <a:lvl1pPr>
              <a:defRPr sz="60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9F263B6D-8996-474F-BAA8-575C05E666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379599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pic>
        <p:nvPicPr>
          <p:cNvPr id="5" name="Picture 4" descr="Blue text on a white background&#10;&#10;AI-generated content may be incorrect.">
            <a:extLst>
              <a:ext uri="{FF2B5EF4-FFF2-40B4-BE49-F238E27FC236}">
                <a16:creationId xmlns:a16="http://schemas.microsoft.com/office/drawing/2014/main" id="{6E43445F-A204-9F85-25E6-84349F1D51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5781040"/>
            <a:ext cx="2968177" cy="776680"/>
          </a:xfrm>
          <a:prstGeom prst="rect">
            <a:avLst/>
          </a:prstGeom>
        </p:spPr>
      </p:pic>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232388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DDEFF9">
              <a:alpha val="80000"/>
            </a:srgbClr>
          </a:solidFill>
        </p:spPr>
        <p:txBody>
          <a:bodyPr wrap="square"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C31A47E6-021F-C944-BAE1-D55D61F608A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6602725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4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D8591945-98AC-6ECD-0960-38810276F97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3722144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0C9FB247-3197-0943-93E9-189420DEBD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7707834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69980E6F-8A3C-16B6-F34B-10A38190A9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4342154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199" y="685801"/>
            <a:ext cx="6982691" cy="1669470"/>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0540479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8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9723949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652B58DC-A02B-F0B1-89A3-2012646CE31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0651523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7305416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1661993"/>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5231344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492990"/>
          </a:xfrm>
          <a:solidFill>
            <a:srgbClr val="C9DDF3">
              <a:alpha val="80000"/>
            </a:srgbClr>
          </a:solidFill>
        </p:spPr>
        <p:txBody>
          <a:bodyPr lIns="144000" anchor="t" anchorCtr="0">
            <a:sp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262378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766865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a:solidFill>
            <a:srgbClr val="C9DDF3">
              <a:alpha val="80000"/>
            </a:srgbClr>
          </a:solidFill>
        </p:spPr>
        <p:txBody>
          <a:bodyPr lIns="144000"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8576823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2966431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4916341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5462581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1747493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World Health Organization logo ">
            <a:extLst>
              <a:ext uri="{FF2B5EF4-FFF2-40B4-BE49-F238E27FC236}">
                <a16:creationId xmlns:a16="http://schemas.microsoft.com/office/drawing/2014/main" id="{0D77C92E-FD76-CA4F-9DDF-75EE90F0F3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9912256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6200172" y="6397384"/>
            <a:ext cx="5154592" cy="324091"/>
          </a:xfrm>
          <a:prstGeom prst="rect">
            <a:avLst/>
          </a:prstGeom>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3027229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4590997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9660065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425381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Google Shape;17;p34"/>
          <p:cNvSpPr txBox="1">
            <a:spLocks noGrp="1"/>
          </p:cNvSpPr>
          <p:nvPr>
            <p:ph type="title"/>
          </p:nvPr>
        </p:nvSpPr>
        <p:spPr>
          <a:xfrm>
            <a:off x="335280" y="348558"/>
            <a:ext cx="11018520" cy="9087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tkinson Hyperlegible"/>
              <a:buNone/>
              <a:defRPr sz="4000">
                <a:solidFill>
                  <a:srgbClr val="002060"/>
                </a:solidFill>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2pPr>
            <a:lvl3pPr lvl="2"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3pPr>
            <a:lvl4pPr lvl="3"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4pPr>
            <a:lvl5pPr lvl="4"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5pPr>
            <a:lvl6pPr lvl="5"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6pPr>
            <a:lvl7pPr lvl="6"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7pPr>
            <a:lvl8pPr lvl="7"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8pPr>
            <a:lvl9pPr lvl="8"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9pPr>
          </a:lstStyle>
          <a:p>
            <a:endParaRPr/>
          </a:p>
        </p:txBody>
      </p:sp>
      <p:sp>
        <p:nvSpPr>
          <p:cNvPr id="18" name="Google Shape;18;p34"/>
          <p:cNvSpPr txBox="1">
            <a:spLocks noGrp="1"/>
          </p:cNvSpPr>
          <p:nvPr>
            <p:ph type="body" idx="1"/>
          </p:nvPr>
        </p:nvSpPr>
        <p:spPr>
          <a:xfrm>
            <a:off x="335280" y="1434934"/>
            <a:ext cx="1101852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1pPr>
            <a:lvl2pPr marL="914400" lvl="1"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2pPr>
            <a:lvl3pPr marL="1371600" lvl="2"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3pPr>
            <a:lvl4pPr marL="1828800" lvl="3"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4pPr>
            <a:lvl5pPr marL="2286000" lvl="4"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5pPr>
            <a:lvl6pPr marL="2743200" lvl="5"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6pPr>
            <a:lvl7pPr marL="3200400" lvl="6"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7pPr>
            <a:lvl8pPr marL="3657600" lvl="7"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8pPr>
            <a:lvl9pPr marL="4114800" lvl="8" indent="-342900" algn="l">
              <a:lnSpc>
                <a:spcPct val="90000"/>
              </a:lnSpc>
              <a:spcBef>
                <a:spcPts val="500"/>
              </a:spcBef>
              <a:spcAft>
                <a:spcPts val="0"/>
              </a:spcAft>
              <a:buClr>
                <a:schemeClr val="dk1"/>
              </a:buClr>
              <a:buSzPts val="1800"/>
              <a:buFont typeface="Atkinson Hyperlegible"/>
              <a:buChar char="•"/>
              <a:defRPr>
                <a:latin typeface="Atkinson Hyperlegible"/>
                <a:ea typeface="Atkinson Hyperlegible"/>
                <a:cs typeface="Atkinson Hyperlegible"/>
                <a:sym typeface="Atkinson Hyperlegible"/>
              </a:defRPr>
            </a:lvl9pPr>
          </a:lstStyle>
          <a:p>
            <a:endParaRPr/>
          </a:p>
        </p:txBody>
      </p:sp>
      <p:sp>
        <p:nvSpPr>
          <p:cNvPr id="19" name="Google Shape;1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1" name="Google Shape;2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pic>
        <p:nvPicPr>
          <p:cNvPr id="2" name="Picture 1" descr="A blue text on a black background&#10;&#10;AI-generated content may be incorrect.">
            <a:extLst>
              <a:ext uri="{FF2B5EF4-FFF2-40B4-BE49-F238E27FC236}">
                <a16:creationId xmlns:a16="http://schemas.microsoft.com/office/drawing/2014/main" id="{DEE2A6D0-18E0-1D0E-385B-53849114BB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75273" y="6050946"/>
            <a:ext cx="2005444" cy="610805"/>
          </a:xfrm>
          <a:prstGeom prst="rect">
            <a:avLst/>
          </a:prstGeom>
        </p:spPr>
      </p:pic>
    </p:spTree>
    <p:extLst>
      <p:ext uri="{BB962C8B-B14F-4D97-AF65-F5344CB8AC3E}">
        <p14:creationId xmlns:p14="http://schemas.microsoft.com/office/powerpoint/2010/main" val="4432631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4118496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descr="World Health Organization logo ">
            <a:extLst>
              <a:ext uri="{FF2B5EF4-FFF2-40B4-BE49-F238E27FC236}">
                <a16:creationId xmlns:a16="http://schemas.microsoft.com/office/drawing/2014/main" id="{60CC6A7D-F186-344A-AFAE-1F4FB8A6C3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5603124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1484C8C0-9FE5-7B48-A8C7-062291516A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752168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and Content" type="obj">
  <p:cSld name="2_Title and Content">
    <p:spTree>
      <p:nvGrpSpPr>
        <p:cNvPr id="1" name="Shape 23"/>
        <p:cNvGrpSpPr/>
        <p:nvPr/>
      </p:nvGrpSpPr>
      <p:grpSpPr>
        <a:xfrm>
          <a:off x="0" y="0"/>
          <a:ext cx="0" cy="0"/>
          <a:chOff x="0" y="0"/>
          <a:chExt cx="0" cy="0"/>
        </a:xfrm>
      </p:grpSpPr>
      <p:sp>
        <p:nvSpPr>
          <p:cNvPr id="24" name="Google Shape;2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6000"/>
              <a:buNone/>
              <a:defRPr sz="4000">
                <a:solidFill>
                  <a:srgbClr val="1F386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6" name="Google Shape;2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27" name="Google Shape;2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28" name="Google Shape;2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888888"/>
              </a:buClr>
              <a:buSzPts val="1200"/>
              <a:buFont typeface="Atkinson Hyperlegible"/>
              <a:buNone/>
              <a:defRPr/>
            </a:lvl1pPr>
            <a:lvl2pPr marL="0" marR="0" lvl="1" indent="0" algn="r">
              <a:spcBef>
                <a:spcPts val="0"/>
              </a:spcBef>
              <a:buClr>
                <a:srgbClr val="888888"/>
              </a:buClr>
              <a:buSzPts val="1200"/>
              <a:buFont typeface="Atkinson Hyperlegible"/>
              <a:buNone/>
              <a:defRPr/>
            </a:lvl2pPr>
            <a:lvl3pPr marL="0" marR="0" lvl="2" indent="0" algn="r">
              <a:spcBef>
                <a:spcPts val="0"/>
              </a:spcBef>
              <a:buClr>
                <a:srgbClr val="888888"/>
              </a:buClr>
              <a:buSzPts val="1200"/>
              <a:buFont typeface="Atkinson Hyperlegible"/>
              <a:buNone/>
              <a:defRPr/>
            </a:lvl3pPr>
            <a:lvl4pPr marL="0" marR="0" lvl="3" indent="0" algn="r">
              <a:spcBef>
                <a:spcPts val="0"/>
              </a:spcBef>
              <a:buClr>
                <a:srgbClr val="888888"/>
              </a:buClr>
              <a:buSzPts val="1200"/>
              <a:buFont typeface="Atkinson Hyperlegible"/>
              <a:buNone/>
              <a:defRPr/>
            </a:lvl4pPr>
            <a:lvl5pPr marL="0" marR="0" lvl="4" indent="0" algn="r">
              <a:spcBef>
                <a:spcPts val="0"/>
              </a:spcBef>
              <a:buClr>
                <a:srgbClr val="888888"/>
              </a:buClr>
              <a:buSzPts val="1200"/>
              <a:buFont typeface="Atkinson Hyperlegible"/>
              <a:buNone/>
              <a:defRPr/>
            </a:lvl5pPr>
            <a:lvl6pPr marL="0" marR="0" lvl="5" indent="0" algn="r">
              <a:spcBef>
                <a:spcPts val="0"/>
              </a:spcBef>
              <a:buClr>
                <a:srgbClr val="888888"/>
              </a:buClr>
              <a:buSzPts val="1200"/>
              <a:buFont typeface="Atkinson Hyperlegible"/>
              <a:buNone/>
              <a:defRPr/>
            </a:lvl6pPr>
            <a:lvl7pPr marL="0" marR="0" lvl="6" indent="0" algn="r">
              <a:spcBef>
                <a:spcPts val="0"/>
              </a:spcBef>
              <a:buClr>
                <a:srgbClr val="888888"/>
              </a:buClr>
              <a:buSzPts val="1200"/>
              <a:buFont typeface="Atkinson Hyperlegible"/>
              <a:buNone/>
              <a:defRPr/>
            </a:lvl7pPr>
            <a:lvl8pPr marL="0" marR="0" lvl="7" indent="0" algn="r">
              <a:spcBef>
                <a:spcPts val="0"/>
              </a:spcBef>
              <a:buClr>
                <a:srgbClr val="888888"/>
              </a:buClr>
              <a:buSzPts val="1200"/>
              <a:buFont typeface="Atkinson Hyperlegible"/>
              <a:buNone/>
              <a:defRPr/>
            </a:lvl8pPr>
            <a:lvl9pPr marL="0" marR="0" lvl="8" indent="0" algn="r">
              <a:spcBef>
                <a:spcPts val="0"/>
              </a:spcBef>
              <a:buClr>
                <a:srgbClr val="888888"/>
              </a:buClr>
              <a:buSzPts val="1200"/>
              <a:buFont typeface="Atkinson Hyperlegible"/>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16030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Only" type="titleOnly">
  <p:cSld name="1_Title Only">
    <p:spTree>
      <p:nvGrpSpPr>
        <p:cNvPr id="1" name="Shape 30"/>
        <p:cNvGrpSpPr/>
        <p:nvPr/>
      </p:nvGrpSpPr>
      <p:grpSpPr>
        <a:xfrm>
          <a:off x="0" y="0"/>
          <a:ext cx="0" cy="0"/>
          <a:chOff x="0" y="0"/>
          <a:chExt cx="0" cy="0"/>
        </a:xfrm>
      </p:grpSpPr>
      <p:sp>
        <p:nvSpPr>
          <p:cNvPr id="31" name="Google Shape;31;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6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33" name="Google Shape;3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34" name="Google Shape;3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888888"/>
              </a:buClr>
              <a:buSzPts val="1200"/>
              <a:buFont typeface="Atkinson Hyperlegible"/>
              <a:buNone/>
              <a:defRPr/>
            </a:lvl1pPr>
            <a:lvl2pPr marL="0" marR="0" lvl="1" indent="0" algn="r">
              <a:spcBef>
                <a:spcPts val="0"/>
              </a:spcBef>
              <a:buClr>
                <a:srgbClr val="888888"/>
              </a:buClr>
              <a:buSzPts val="1200"/>
              <a:buFont typeface="Atkinson Hyperlegible"/>
              <a:buNone/>
              <a:defRPr/>
            </a:lvl2pPr>
            <a:lvl3pPr marL="0" marR="0" lvl="2" indent="0" algn="r">
              <a:spcBef>
                <a:spcPts val="0"/>
              </a:spcBef>
              <a:buClr>
                <a:srgbClr val="888888"/>
              </a:buClr>
              <a:buSzPts val="1200"/>
              <a:buFont typeface="Atkinson Hyperlegible"/>
              <a:buNone/>
              <a:defRPr/>
            </a:lvl3pPr>
            <a:lvl4pPr marL="0" marR="0" lvl="3" indent="0" algn="r">
              <a:spcBef>
                <a:spcPts val="0"/>
              </a:spcBef>
              <a:buClr>
                <a:srgbClr val="888888"/>
              </a:buClr>
              <a:buSzPts val="1200"/>
              <a:buFont typeface="Atkinson Hyperlegible"/>
              <a:buNone/>
              <a:defRPr/>
            </a:lvl4pPr>
            <a:lvl5pPr marL="0" marR="0" lvl="4" indent="0" algn="r">
              <a:spcBef>
                <a:spcPts val="0"/>
              </a:spcBef>
              <a:buClr>
                <a:srgbClr val="888888"/>
              </a:buClr>
              <a:buSzPts val="1200"/>
              <a:buFont typeface="Atkinson Hyperlegible"/>
              <a:buNone/>
              <a:defRPr/>
            </a:lvl5pPr>
            <a:lvl6pPr marL="0" marR="0" lvl="5" indent="0" algn="r">
              <a:spcBef>
                <a:spcPts val="0"/>
              </a:spcBef>
              <a:buClr>
                <a:srgbClr val="888888"/>
              </a:buClr>
              <a:buSzPts val="1200"/>
              <a:buFont typeface="Atkinson Hyperlegible"/>
              <a:buNone/>
              <a:defRPr/>
            </a:lvl6pPr>
            <a:lvl7pPr marL="0" marR="0" lvl="6" indent="0" algn="r">
              <a:spcBef>
                <a:spcPts val="0"/>
              </a:spcBef>
              <a:buClr>
                <a:srgbClr val="888888"/>
              </a:buClr>
              <a:buSzPts val="1200"/>
              <a:buFont typeface="Atkinson Hyperlegible"/>
              <a:buNone/>
              <a:defRPr/>
            </a:lvl7pPr>
            <a:lvl8pPr marL="0" marR="0" lvl="7" indent="0" algn="r">
              <a:spcBef>
                <a:spcPts val="0"/>
              </a:spcBef>
              <a:buClr>
                <a:srgbClr val="888888"/>
              </a:buClr>
              <a:buSzPts val="1200"/>
              <a:buFont typeface="Atkinson Hyperlegible"/>
              <a:buNone/>
              <a:defRPr/>
            </a:lvl8pPr>
            <a:lvl9pPr marL="0" marR="0" lvl="8" indent="0" algn="r">
              <a:spcBef>
                <a:spcPts val="0"/>
              </a:spcBef>
              <a:buClr>
                <a:srgbClr val="888888"/>
              </a:buClr>
              <a:buSzPts val="1200"/>
              <a:buFont typeface="Atkinson Hyperlegible"/>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45508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6"/>
        <p:cNvGrpSpPr/>
        <p:nvPr/>
      </p:nvGrpSpPr>
      <p:grpSpPr>
        <a:xfrm>
          <a:off x="0" y="0"/>
          <a:ext cx="0" cy="0"/>
          <a:chOff x="0" y="0"/>
          <a:chExt cx="0" cy="0"/>
        </a:xfrm>
      </p:grpSpPr>
      <p:sp>
        <p:nvSpPr>
          <p:cNvPr id="37" name="Google Shape;3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atin typeface="Atkinson Hyperlegible"/>
                <a:ea typeface="Atkinson Hyperlegible"/>
                <a:cs typeface="Atkinson Hyperlegible"/>
                <a:sym typeface="Atkinson Hyperlegibl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8" name="Google Shape;3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atin typeface="Atkinson Hyperlegible"/>
                <a:ea typeface="Atkinson Hyperlegible"/>
                <a:cs typeface="Atkinson Hyperlegible"/>
                <a:sym typeface="Atkinson Hyperlegibl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9" name="Google Shape;3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lvl="1"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lvl="2"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lvl="3"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lvl="4"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lvl="5"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lvl="6"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lvl="7"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lvl="8"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37"/>
          <p:cNvSpPr txBox="1"/>
          <p:nvPr/>
        </p:nvSpPr>
        <p:spPr>
          <a:xfrm>
            <a:off x="666750" y="1709846"/>
            <a:ext cx="7724896" cy="3266928"/>
          </a:xfrm>
          <a:prstGeom prst="rect">
            <a:avLst/>
          </a:prstGeom>
          <a:noFill/>
          <a:ln>
            <a:noFill/>
          </a:ln>
        </p:spPr>
        <p:txBody>
          <a:bodyPr spcFirstLastPara="1" wrap="square" lIns="50800" tIns="50800" rIns="50800" bIns="50800" anchor="ctr" anchorCtr="0">
            <a:noAutofit/>
          </a:bodyPr>
          <a:lstStyle/>
          <a:p>
            <a:pPr marL="0" marR="0" lvl="0" indent="0" algn="ctr" rtl="0">
              <a:lnSpc>
                <a:spcPct val="146277"/>
              </a:lnSpc>
              <a:spcBef>
                <a:spcPts val="0"/>
              </a:spcBef>
              <a:spcAft>
                <a:spcPts val="0"/>
              </a:spcAft>
              <a:buClr>
                <a:schemeClr val="dk1"/>
              </a:buClr>
              <a:buSzPts val="2400"/>
              <a:buFont typeface="Arial"/>
              <a:buNone/>
            </a:pPr>
            <a:endParaRPr sz="2400">
              <a:solidFill>
                <a:schemeClr val="dk1"/>
              </a:solidFill>
              <a:latin typeface="Atkinson Hyperlegible"/>
              <a:ea typeface="Atkinson Hyperlegible"/>
              <a:cs typeface="Atkinson Hyperlegible"/>
              <a:sym typeface="Atkinson Hyperlegible"/>
            </a:endParaRPr>
          </a:p>
        </p:txBody>
      </p:sp>
      <p:sp>
        <p:nvSpPr>
          <p:cNvPr id="42" name="Google Shape;42;p37"/>
          <p:cNvSpPr txBox="1"/>
          <p:nvPr/>
        </p:nvSpPr>
        <p:spPr>
          <a:xfrm rot="10800000" flipH="1">
            <a:off x="-2044" y="348558"/>
            <a:ext cx="12193740" cy="45719"/>
          </a:xfrm>
          <a:prstGeom prst="rect">
            <a:avLst/>
          </a:prstGeom>
          <a:solidFill>
            <a:srgbClr val="1F3864"/>
          </a:solidFill>
          <a:ln>
            <a:noFill/>
          </a:ln>
        </p:spPr>
        <p:txBody>
          <a:bodyPr spcFirstLastPara="1" wrap="square" lIns="466325" tIns="360000" rIns="360000" bIns="828000" anchor="b" anchorCtr="0">
            <a:noAutofit/>
          </a:bodyPr>
          <a:lstStyle/>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tkinson Hyperlegible"/>
              <a:ea typeface="Atkinson Hyperlegible"/>
              <a:cs typeface="Atkinson Hyperlegible"/>
              <a:sym typeface="Atkinson Hyperlegible"/>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tkinson Hyperlegible"/>
              <a:ea typeface="Atkinson Hyperlegible"/>
              <a:cs typeface="Atkinson Hyperlegible"/>
              <a:sym typeface="Atkinson Hyperlegible"/>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tkinson Hyperlegible"/>
              <a:ea typeface="Atkinson Hyperlegible"/>
              <a:cs typeface="Atkinson Hyperlegible"/>
              <a:sym typeface="Atkinson Hyperlegible"/>
            </a:endParaRPr>
          </a:p>
        </p:txBody>
      </p:sp>
      <p:sp>
        <p:nvSpPr>
          <p:cNvPr id="43" name="Google Shape;43;p37"/>
          <p:cNvSpPr txBox="1">
            <a:spLocks noGrp="1"/>
          </p:cNvSpPr>
          <p:nvPr>
            <p:ph type="title"/>
          </p:nvPr>
        </p:nvSpPr>
        <p:spPr>
          <a:xfrm>
            <a:off x="335280" y="348558"/>
            <a:ext cx="11018520" cy="9087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tkinson Hyperlegible"/>
              <a:buNone/>
              <a:defRPr sz="4000">
                <a:solidFill>
                  <a:srgbClr val="002060"/>
                </a:solidFill>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2pPr>
            <a:lvl3pPr lvl="2"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3pPr>
            <a:lvl4pPr lvl="3"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4pPr>
            <a:lvl5pPr lvl="4"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5pPr>
            <a:lvl6pPr lvl="5"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6pPr>
            <a:lvl7pPr lvl="6"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7pPr>
            <a:lvl8pPr lvl="7"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8pPr>
            <a:lvl9pPr lvl="8"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9pPr>
          </a:lstStyle>
          <a:p>
            <a:endParaRPr/>
          </a:p>
        </p:txBody>
      </p:sp>
    </p:spTree>
    <p:extLst>
      <p:ext uri="{BB962C8B-B14F-4D97-AF65-F5344CB8AC3E}">
        <p14:creationId xmlns:p14="http://schemas.microsoft.com/office/powerpoint/2010/main" val="1504181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4"/>
        <p:cNvGrpSpPr/>
        <p:nvPr/>
      </p:nvGrpSpPr>
      <p:grpSpPr>
        <a:xfrm>
          <a:off x="0" y="0"/>
          <a:ext cx="0" cy="0"/>
          <a:chOff x="0" y="0"/>
          <a:chExt cx="0" cy="0"/>
        </a:xfrm>
      </p:grpSpPr>
      <p:sp>
        <p:nvSpPr>
          <p:cNvPr id="45" name="Google Shape;45;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7" name="Google Shape;47;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2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9" name="Google Shape;4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0" name="Google Shape;5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38"/>
          <p:cNvSpPr txBox="1"/>
          <p:nvPr/>
        </p:nvSpPr>
        <p:spPr>
          <a:xfrm rot="10800000" flipH="1">
            <a:off x="-2044" y="348558"/>
            <a:ext cx="12193740" cy="45719"/>
          </a:xfrm>
          <a:prstGeom prst="rect">
            <a:avLst/>
          </a:prstGeom>
          <a:solidFill>
            <a:srgbClr val="1F3864"/>
          </a:solidFill>
          <a:ln>
            <a:noFill/>
          </a:ln>
        </p:spPr>
        <p:txBody>
          <a:bodyPr spcFirstLastPara="1" wrap="square" lIns="466325" tIns="360000" rIns="360000" bIns="828000" anchor="b" anchorCtr="0">
            <a:noAutofit/>
          </a:bodyPr>
          <a:lstStyle/>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168712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30"/>
        <p:cNvGrpSpPr/>
        <p:nvPr/>
      </p:nvGrpSpPr>
      <p:grpSpPr>
        <a:xfrm>
          <a:off x="0" y="0"/>
          <a:ext cx="0" cy="0"/>
          <a:chOff x="0" y="0"/>
          <a:chExt cx="0" cy="0"/>
        </a:xfrm>
      </p:grpSpPr>
      <p:sp>
        <p:nvSpPr>
          <p:cNvPr id="31" name="Google Shape;31;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6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33" name="Google Shape;3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None/>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a:endParaRPr/>
          </a:p>
        </p:txBody>
      </p:sp>
      <p:sp>
        <p:nvSpPr>
          <p:cNvPr id="34" name="Google Shape;3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888888"/>
              </a:buClr>
              <a:buSzPts val="1200"/>
              <a:buFont typeface="Atkinson Hyperlegible"/>
              <a:buNone/>
              <a:defRPr/>
            </a:lvl1pPr>
            <a:lvl2pPr marL="0" marR="0" lvl="1" indent="0" algn="r">
              <a:spcBef>
                <a:spcPts val="0"/>
              </a:spcBef>
              <a:buClr>
                <a:srgbClr val="888888"/>
              </a:buClr>
              <a:buSzPts val="1200"/>
              <a:buFont typeface="Atkinson Hyperlegible"/>
              <a:buNone/>
              <a:defRPr/>
            </a:lvl2pPr>
            <a:lvl3pPr marL="0" marR="0" lvl="2" indent="0" algn="r">
              <a:spcBef>
                <a:spcPts val="0"/>
              </a:spcBef>
              <a:buClr>
                <a:srgbClr val="888888"/>
              </a:buClr>
              <a:buSzPts val="1200"/>
              <a:buFont typeface="Atkinson Hyperlegible"/>
              <a:buNone/>
              <a:defRPr/>
            </a:lvl3pPr>
            <a:lvl4pPr marL="0" marR="0" lvl="3" indent="0" algn="r">
              <a:spcBef>
                <a:spcPts val="0"/>
              </a:spcBef>
              <a:buClr>
                <a:srgbClr val="888888"/>
              </a:buClr>
              <a:buSzPts val="1200"/>
              <a:buFont typeface="Atkinson Hyperlegible"/>
              <a:buNone/>
              <a:defRPr/>
            </a:lvl4pPr>
            <a:lvl5pPr marL="0" marR="0" lvl="4" indent="0" algn="r">
              <a:spcBef>
                <a:spcPts val="0"/>
              </a:spcBef>
              <a:buClr>
                <a:srgbClr val="888888"/>
              </a:buClr>
              <a:buSzPts val="1200"/>
              <a:buFont typeface="Atkinson Hyperlegible"/>
              <a:buNone/>
              <a:defRPr/>
            </a:lvl5pPr>
            <a:lvl6pPr marL="0" marR="0" lvl="5" indent="0" algn="r">
              <a:spcBef>
                <a:spcPts val="0"/>
              </a:spcBef>
              <a:buClr>
                <a:srgbClr val="888888"/>
              </a:buClr>
              <a:buSzPts val="1200"/>
              <a:buFont typeface="Atkinson Hyperlegible"/>
              <a:buNone/>
              <a:defRPr/>
            </a:lvl6pPr>
            <a:lvl7pPr marL="0" marR="0" lvl="6" indent="0" algn="r">
              <a:spcBef>
                <a:spcPts val="0"/>
              </a:spcBef>
              <a:buClr>
                <a:srgbClr val="888888"/>
              </a:buClr>
              <a:buSzPts val="1200"/>
              <a:buFont typeface="Atkinson Hyperlegible"/>
              <a:buNone/>
              <a:defRPr/>
            </a:lvl7pPr>
            <a:lvl8pPr marL="0" marR="0" lvl="7" indent="0" algn="r">
              <a:spcBef>
                <a:spcPts val="0"/>
              </a:spcBef>
              <a:buClr>
                <a:srgbClr val="888888"/>
              </a:buClr>
              <a:buSzPts val="1200"/>
              <a:buFont typeface="Atkinson Hyperlegible"/>
              <a:buNone/>
              <a:defRPr/>
            </a:lvl8pPr>
            <a:lvl9pPr marL="0" marR="0" lvl="8" indent="0" algn="r">
              <a:spcBef>
                <a:spcPts val="0"/>
              </a:spcBef>
              <a:buClr>
                <a:srgbClr val="888888"/>
              </a:buClr>
              <a:buSzPts val="1200"/>
              <a:buFont typeface="Atkinson Hyperlegible"/>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bg>
      <p:bgPr>
        <a:solidFill>
          <a:schemeClr val="lt1"/>
        </a:solidFill>
        <a:effectLst/>
      </p:bgPr>
    </p:bg>
    <p:spTree>
      <p:nvGrpSpPr>
        <p:cNvPr id="1" name="Shape 53"/>
        <p:cNvGrpSpPr/>
        <p:nvPr/>
      </p:nvGrpSpPr>
      <p:grpSpPr>
        <a:xfrm>
          <a:off x="0" y="0"/>
          <a:ext cx="0" cy="0"/>
          <a:chOff x="0" y="0"/>
          <a:chExt cx="0" cy="0"/>
        </a:xfrm>
      </p:grpSpPr>
      <p:sp>
        <p:nvSpPr>
          <p:cNvPr id="54" name="Google Shape;54;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9"/>
          <p:cNvSpPr>
            <a:spLocks noGrp="1"/>
          </p:cNvSpPr>
          <p:nvPr>
            <p:ph type="pic" idx="2"/>
          </p:nvPr>
        </p:nvSpPr>
        <p:spPr>
          <a:xfrm>
            <a:off x="5183188" y="987425"/>
            <a:ext cx="6172200" cy="4873625"/>
          </a:xfrm>
          <a:prstGeom prst="rect">
            <a:avLst/>
          </a:prstGeom>
          <a:noFill/>
          <a:ln>
            <a:noFill/>
          </a:ln>
        </p:spPr>
      </p:sp>
      <p:sp>
        <p:nvSpPr>
          <p:cNvPr id="56" name="Google Shape;56;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8" name="Google Shape;5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9" name="Google Shape;5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
        <p:nvSpPr>
          <p:cNvPr id="61" name="Google Shape;61;p39"/>
          <p:cNvSpPr txBox="1"/>
          <p:nvPr/>
        </p:nvSpPr>
        <p:spPr>
          <a:xfrm rot="10800000" flipH="1">
            <a:off x="-2044" y="348558"/>
            <a:ext cx="12193740" cy="45719"/>
          </a:xfrm>
          <a:prstGeom prst="rect">
            <a:avLst/>
          </a:prstGeom>
          <a:solidFill>
            <a:srgbClr val="1F3864"/>
          </a:solidFill>
          <a:ln>
            <a:noFill/>
          </a:ln>
        </p:spPr>
        <p:txBody>
          <a:bodyPr spcFirstLastPara="1" wrap="square" lIns="466325" tIns="360000" rIns="360000" bIns="828000" anchor="b" anchorCtr="0">
            <a:noAutofit/>
          </a:bodyPr>
          <a:lstStyle/>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537958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2"/>
        <p:cNvGrpSpPr/>
        <p:nvPr/>
      </p:nvGrpSpPr>
      <p:grpSpPr>
        <a:xfrm>
          <a:off x="0" y="0"/>
          <a:ext cx="0" cy="0"/>
          <a:chOff x="0" y="0"/>
          <a:chExt cx="0" cy="0"/>
        </a:xfrm>
      </p:grpSpPr>
      <p:sp>
        <p:nvSpPr>
          <p:cNvPr id="63" name="Google Shape;63;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6" name="Google Shape;6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7" name="Google Shape;6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840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8"/>
        <p:cNvGrpSpPr/>
        <p:nvPr/>
      </p:nvGrpSpPr>
      <p:grpSpPr>
        <a:xfrm>
          <a:off x="0" y="0"/>
          <a:ext cx="0" cy="0"/>
          <a:chOff x="0" y="0"/>
          <a:chExt cx="0" cy="0"/>
        </a:xfrm>
      </p:grpSpPr>
      <p:sp>
        <p:nvSpPr>
          <p:cNvPr id="70" name="Google Shape;70;p41"/>
          <p:cNvSpPr txBox="1">
            <a:spLocks noGrp="1"/>
          </p:cNvSpPr>
          <p:nvPr>
            <p:ph type="title"/>
          </p:nvPr>
        </p:nvSpPr>
        <p:spPr>
          <a:xfrm>
            <a:off x="335280" y="348558"/>
            <a:ext cx="11018520" cy="9087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tkinson Hyperlegible"/>
              <a:buNone/>
              <a:defRPr sz="4000">
                <a:solidFill>
                  <a:srgbClr val="002060"/>
                </a:solidFill>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2pPr>
            <a:lvl3pPr lvl="2"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3pPr>
            <a:lvl4pPr lvl="3"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4pPr>
            <a:lvl5pPr lvl="4"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5pPr>
            <a:lvl6pPr lvl="5"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6pPr>
            <a:lvl7pPr lvl="6"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7pPr>
            <a:lvl8pPr lvl="7"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8pPr>
            <a:lvl9pPr lvl="8"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9pPr>
          </a:lstStyle>
          <a:p>
            <a:endParaRPr/>
          </a:p>
        </p:txBody>
      </p:sp>
    </p:spTree>
    <p:extLst>
      <p:ext uri="{BB962C8B-B14F-4D97-AF65-F5344CB8AC3E}">
        <p14:creationId xmlns:p14="http://schemas.microsoft.com/office/powerpoint/2010/main" val="1101198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1"/>
        <p:cNvGrpSpPr/>
        <p:nvPr/>
      </p:nvGrpSpPr>
      <p:grpSpPr>
        <a:xfrm>
          <a:off x="0" y="0"/>
          <a:ext cx="0" cy="0"/>
          <a:chOff x="0" y="0"/>
          <a:chExt cx="0" cy="0"/>
        </a:xfrm>
      </p:grpSpPr>
      <p:sp>
        <p:nvSpPr>
          <p:cNvPr id="73" name="Google Shape;73;p42"/>
          <p:cNvSpPr txBox="1">
            <a:spLocks noGrp="1"/>
          </p:cNvSpPr>
          <p:nvPr>
            <p:ph type="title"/>
          </p:nvPr>
        </p:nvSpPr>
        <p:spPr>
          <a:xfrm>
            <a:off x="335280" y="348558"/>
            <a:ext cx="11018520" cy="9087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tkinson Hyperlegible"/>
              <a:buNone/>
              <a:defRPr sz="4000">
                <a:solidFill>
                  <a:srgbClr val="002060"/>
                </a:solidFill>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2pPr>
            <a:lvl3pPr lvl="2"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3pPr>
            <a:lvl4pPr lvl="3"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4pPr>
            <a:lvl5pPr lvl="4"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5pPr>
            <a:lvl6pPr lvl="5"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6pPr>
            <a:lvl7pPr lvl="6"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7pPr>
            <a:lvl8pPr lvl="7"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8pPr>
            <a:lvl9pPr lvl="8"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9pPr>
          </a:lstStyle>
          <a:p>
            <a:endParaRPr/>
          </a:p>
        </p:txBody>
      </p:sp>
    </p:spTree>
    <p:extLst>
      <p:ext uri="{BB962C8B-B14F-4D97-AF65-F5344CB8AC3E}">
        <p14:creationId xmlns:p14="http://schemas.microsoft.com/office/powerpoint/2010/main" val="18742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74"/>
        <p:cNvGrpSpPr/>
        <p:nvPr/>
      </p:nvGrpSpPr>
      <p:grpSpPr>
        <a:xfrm>
          <a:off x="0" y="0"/>
          <a:ext cx="0" cy="0"/>
          <a:chOff x="0" y="0"/>
          <a:chExt cx="0" cy="0"/>
        </a:xfrm>
      </p:grpSpPr>
      <p:sp>
        <p:nvSpPr>
          <p:cNvPr id="75" name="Google Shape;75;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8" name="Google Shape;7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
        <p:nvSpPr>
          <p:cNvPr id="79" name="Google Shape;79;p43"/>
          <p:cNvSpPr txBox="1">
            <a:spLocks noGrp="1"/>
          </p:cNvSpPr>
          <p:nvPr>
            <p:ph type="title"/>
          </p:nvPr>
        </p:nvSpPr>
        <p:spPr>
          <a:xfrm>
            <a:off x="335280" y="348558"/>
            <a:ext cx="11018520" cy="9087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tkinson Hyperlegible"/>
              <a:buNone/>
              <a:defRPr sz="4000">
                <a:solidFill>
                  <a:srgbClr val="002060"/>
                </a:solidFill>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2pPr>
            <a:lvl3pPr lvl="2"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3pPr>
            <a:lvl4pPr lvl="3"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4pPr>
            <a:lvl5pPr lvl="4"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5pPr>
            <a:lvl6pPr lvl="5"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6pPr>
            <a:lvl7pPr lvl="6"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7pPr>
            <a:lvl8pPr lvl="7"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8pPr>
            <a:lvl9pPr lvl="8"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9pPr>
          </a:lstStyle>
          <a:p>
            <a:endParaRPr/>
          </a:p>
        </p:txBody>
      </p:sp>
    </p:spTree>
    <p:extLst>
      <p:ext uri="{BB962C8B-B14F-4D97-AF65-F5344CB8AC3E}">
        <p14:creationId xmlns:p14="http://schemas.microsoft.com/office/powerpoint/2010/main" val="265346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639588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941035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20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442477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554487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6"/>
          </a:xfrm>
          <a:prstGeom prst="rect">
            <a:avLst/>
          </a:prstGeom>
        </p:spPr>
      </p:pic>
    </p:spTree>
    <p:extLst>
      <p:ext uri="{BB962C8B-B14F-4D97-AF65-F5344CB8AC3E}">
        <p14:creationId xmlns:p14="http://schemas.microsoft.com/office/powerpoint/2010/main" val="9692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6"/>
        <p:cNvGrpSpPr/>
        <p:nvPr/>
      </p:nvGrpSpPr>
      <p:grpSpPr>
        <a:xfrm>
          <a:off x="0" y="0"/>
          <a:ext cx="0" cy="0"/>
          <a:chOff x="0" y="0"/>
          <a:chExt cx="0" cy="0"/>
        </a:xfrm>
      </p:grpSpPr>
      <p:sp>
        <p:nvSpPr>
          <p:cNvPr id="37" name="Google Shape;3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atin typeface="Atkinson Hyperlegible"/>
                <a:ea typeface="Atkinson Hyperlegible"/>
                <a:cs typeface="Atkinson Hyperlegible"/>
                <a:sym typeface="Atkinson Hyperlegibl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8" name="Google Shape;3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atin typeface="Atkinson Hyperlegible"/>
                <a:ea typeface="Atkinson Hyperlegible"/>
                <a:cs typeface="Atkinson Hyperlegible"/>
                <a:sym typeface="Atkinson Hyperlegibl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9" name="Google Shape;3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lvl="1"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lvl="2"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lvl="3"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lvl="4"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lvl="5"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lvl="6"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lvl="7"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lvl="8" indent="0" algn="r">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37"/>
          <p:cNvSpPr txBox="1"/>
          <p:nvPr/>
        </p:nvSpPr>
        <p:spPr>
          <a:xfrm>
            <a:off x="666750" y="1709846"/>
            <a:ext cx="7724896" cy="3266928"/>
          </a:xfrm>
          <a:prstGeom prst="rect">
            <a:avLst/>
          </a:prstGeom>
          <a:noFill/>
          <a:ln>
            <a:noFill/>
          </a:ln>
        </p:spPr>
        <p:txBody>
          <a:bodyPr spcFirstLastPara="1" wrap="square" lIns="50800" tIns="50800" rIns="50800" bIns="50800" anchor="ctr" anchorCtr="0">
            <a:noAutofit/>
          </a:bodyPr>
          <a:lstStyle/>
          <a:p>
            <a:pPr marL="0" marR="0" lvl="0" indent="0" algn="ctr" rtl="0">
              <a:lnSpc>
                <a:spcPct val="146277"/>
              </a:lnSpc>
              <a:spcBef>
                <a:spcPts val="0"/>
              </a:spcBef>
              <a:spcAft>
                <a:spcPts val="0"/>
              </a:spcAft>
              <a:buClr>
                <a:schemeClr val="dk1"/>
              </a:buClr>
              <a:buSzPts val="2400"/>
              <a:buFont typeface="Arial"/>
              <a:buNone/>
            </a:pPr>
            <a:endParaRPr sz="2400">
              <a:solidFill>
                <a:schemeClr val="dk1"/>
              </a:solidFill>
              <a:latin typeface="Atkinson Hyperlegible"/>
              <a:ea typeface="Atkinson Hyperlegible"/>
              <a:cs typeface="Atkinson Hyperlegible"/>
              <a:sym typeface="Atkinson Hyperlegible"/>
            </a:endParaRPr>
          </a:p>
        </p:txBody>
      </p:sp>
      <p:sp>
        <p:nvSpPr>
          <p:cNvPr id="42" name="Google Shape;42;p37"/>
          <p:cNvSpPr txBox="1"/>
          <p:nvPr/>
        </p:nvSpPr>
        <p:spPr>
          <a:xfrm rot="10800000" flipH="1">
            <a:off x="-2044" y="348558"/>
            <a:ext cx="12193740" cy="45719"/>
          </a:xfrm>
          <a:prstGeom prst="rect">
            <a:avLst/>
          </a:prstGeom>
          <a:solidFill>
            <a:srgbClr val="1F3864"/>
          </a:solidFill>
          <a:ln>
            <a:noFill/>
          </a:ln>
        </p:spPr>
        <p:txBody>
          <a:bodyPr spcFirstLastPara="1" wrap="square" lIns="466325" tIns="360000" rIns="360000" bIns="828000" anchor="b" anchorCtr="0">
            <a:noAutofit/>
          </a:bodyPr>
          <a:lstStyle/>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tkinson Hyperlegible"/>
              <a:ea typeface="Atkinson Hyperlegible"/>
              <a:cs typeface="Atkinson Hyperlegible"/>
              <a:sym typeface="Atkinson Hyperlegible"/>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tkinson Hyperlegible"/>
              <a:ea typeface="Atkinson Hyperlegible"/>
              <a:cs typeface="Atkinson Hyperlegible"/>
              <a:sym typeface="Atkinson Hyperlegible"/>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tkinson Hyperlegible"/>
              <a:ea typeface="Atkinson Hyperlegible"/>
              <a:cs typeface="Atkinson Hyperlegible"/>
              <a:sym typeface="Atkinson Hyperlegible"/>
            </a:endParaRPr>
          </a:p>
        </p:txBody>
      </p:sp>
      <p:sp>
        <p:nvSpPr>
          <p:cNvPr id="43" name="Google Shape;43;p37"/>
          <p:cNvSpPr txBox="1">
            <a:spLocks noGrp="1"/>
          </p:cNvSpPr>
          <p:nvPr>
            <p:ph type="title"/>
          </p:nvPr>
        </p:nvSpPr>
        <p:spPr>
          <a:xfrm>
            <a:off x="335280" y="348558"/>
            <a:ext cx="11018520" cy="9087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tkinson Hyperlegible"/>
              <a:buNone/>
              <a:defRPr sz="4000">
                <a:solidFill>
                  <a:srgbClr val="002060"/>
                </a:solidFill>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2pPr>
            <a:lvl3pPr lvl="2"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3pPr>
            <a:lvl4pPr lvl="3"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4pPr>
            <a:lvl5pPr lvl="4"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5pPr>
            <a:lvl6pPr lvl="5"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6pPr>
            <a:lvl7pPr lvl="6"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7pPr>
            <a:lvl8pPr lvl="7"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8pPr>
            <a:lvl9pPr lvl="8"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5834633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832417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951484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355EB6B-2515-AFC2-519C-3F1A8E4F5D1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6000907"/>
            <a:ext cx="1828799" cy="556812"/>
          </a:xfrm>
          <a:prstGeom prst="rect">
            <a:avLst/>
          </a:prstGeom>
        </p:spPr>
      </p:pic>
    </p:spTree>
    <p:extLst>
      <p:ext uri="{BB962C8B-B14F-4D97-AF65-F5344CB8AC3E}">
        <p14:creationId xmlns:p14="http://schemas.microsoft.com/office/powerpoint/2010/main" val="1038539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C0D13F9-D849-5336-4D69-96235C80C6C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6000907"/>
            <a:ext cx="1828799" cy="556812"/>
          </a:xfrm>
          <a:prstGeom prst="rect">
            <a:avLst/>
          </a:prstGeom>
        </p:spPr>
      </p:pic>
    </p:spTree>
    <p:extLst>
      <p:ext uri="{BB962C8B-B14F-4D97-AF65-F5344CB8AC3E}">
        <p14:creationId xmlns:p14="http://schemas.microsoft.com/office/powerpoint/2010/main" val="3401497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FED2716-F840-4170-CE2B-50E0341764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6000907"/>
            <a:ext cx="1828799" cy="556812"/>
          </a:xfrm>
          <a:prstGeom prst="rect">
            <a:avLst/>
          </a:prstGeom>
        </p:spPr>
      </p:pic>
    </p:spTree>
    <p:extLst>
      <p:ext uri="{BB962C8B-B14F-4D97-AF65-F5344CB8AC3E}">
        <p14:creationId xmlns:p14="http://schemas.microsoft.com/office/powerpoint/2010/main" val="2794106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730711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497967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946110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47322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7" name="Google Shape;47;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2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9" name="Google Shape;4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0" name="Google Shape;5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38"/>
          <p:cNvSpPr txBox="1"/>
          <p:nvPr/>
        </p:nvSpPr>
        <p:spPr>
          <a:xfrm rot="10800000" flipH="1">
            <a:off x="-2044" y="348558"/>
            <a:ext cx="12193740" cy="45719"/>
          </a:xfrm>
          <a:prstGeom prst="rect">
            <a:avLst/>
          </a:prstGeom>
          <a:solidFill>
            <a:srgbClr val="1F3864"/>
          </a:solidFill>
          <a:ln>
            <a:noFill/>
          </a:ln>
        </p:spPr>
        <p:txBody>
          <a:bodyPr spcFirstLastPara="1" wrap="square" lIns="466325" tIns="360000" rIns="360000" bIns="828000" anchor="b" anchorCtr="0">
            <a:noAutofit/>
          </a:bodyPr>
          <a:lstStyle/>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628659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956427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777073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137347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7434356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838957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8223017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6798238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133768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508317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solidFill>
          <a:schemeClr val="lt1"/>
        </a:solidFill>
        <a:effectLst/>
      </p:bgPr>
    </p:bg>
    <p:spTree>
      <p:nvGrpSpPr>
        <p:cNvPr id="1" name="Shape 53"/>
        <p:cNvGrpSpPr/>
        <p:nvPr/>
      </p:nvGrpSpPr>
      <p:grpSpPr>
        <a:xfrm>
          <a:off x="0" y="0"/>
          <a:ext cx="0" cy="0"/>
          <a:chOff x="0" y="0"/>
          <a:chExt cx="0" cy="0"/>
        </a:xfrm>
      </p:grpSpPr>
      <p:sp>
        <p:nvSpPr>
          <p:cNvPr id="54" name="Google Shape;54;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9"/>
          <p:cNvSpPr>
            <a:spLocks noGrp="1"/>
          </p:cNvSpPr>
          <p:nvPr>
            <p:ph type="pic" idx="2"/>
          </p:nvPr>
        </p:nvSpPr>
        <p:spPr>
          <a:xfrm>
            <a:off x="5183188" y="987425"/>
            <a:ext cx="6172200" cy="4873625"/>
          </a:xfrm>
          <a:prstGeom prst="rect">
            <a:avLst/>
          </a:prstGeom>
          <a:noFill/>
          <a:ln>
            <a:noFill/>
          </a:ln>
        </p:spPr>
      </p:sp>
      <p:sp>
        <p:nvSpPr>
          <p:cNvPr id="56" name="Google Shape;56;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8" name="Google Shape;5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9" name="Google Shape;5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
        <p:nvSpPr>
          <p:cNvPr id="61" name="Google Shape;61;p39"/>
          <p:cNvSpPr txBox="1"/>
          <p:nvPr/>
        </p:nvSpPr>
        <p:spPr>
          <a:xfrm rot="10800000" flipH="1">
            <a:off x="-2044" y="348558"/>
            <a:ext cx="12193740" cy="45719"/>
          </a:xfrm>
          <a:prstGeom prst="rect">
            <a:avLst/>
          </a:prstGeom>
          <a:solidFill>
            <a:srgbClr val="1F3864"/>
          </a:solidFill>
          <a:ln>
            <a:noFill/>
          </a:ln>
        </p:spPr>
        <p:txBody>
          <a:bodyPr spcFirstLastPara="1" wrap="square" lIns="466325" tIns="360000" rIns="360000" bIns="828000" anchor="b" anchorCtr="0">
            <a:noAutofit/>
          </a:bodyPr>
          <a:lstStyle/>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chemeClr val="lt1"/>
              </a:buClr>
              <a:buSzPts val="1920"/>
              <a:buFont typeface="Arial"/>
              <a:buNone/>
            </a:pPr>
            <a:endParaRPr sz="2400" b="1"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3" name="Google Shape;29;p35">
            <a:extLst>
              <a:ext uri="{FF2B5EF4-FFF2-40B4-BE49-F238E27FC236}">
                <a16:creationId xmlns:a16="http://schemas.microsoft.com/office/drawing/2014/main" id="{63638A37-0278-D0C2-B36D-BFCBC4D5CA3E}"/>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11001375" y="5766587"/>
            <a:ext cx="1024163" cy="1054479"/>
          </a:xfrm>
          <a:prstGeom prst="rect">
            <a:avLst/>
          </a:prstGeom>
          <a:noFill/>
          <a:ln>
            <a:noFill/>
          </a:ln>
        </p:spPr>
      </p:pic>
    </p:spTree>
    <p:extLst>
      <p:ext uri="{BB962C8B-B14F-4D97-AF65-F5344CB8AC3E}">
        <p14:creationId xmlns:p14="http://schemas.microsoft.com/office/powerpoint/2010/main" val="3348566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53195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9500410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normAutofit/>
          </a:bodyPr>
          <a:lstStyle>
            <a:lvl1pPr>
              <a:defRPr sz="2000">
                <a:latin typeface="Atkinson Hyperlegible" pitchFamily="2" charset="0"/>
              </a:defRPr>
            </a:lvl1pPr>
            <a:lvl2pPr>
              <a:defRPr sz="2000">
                <a:latin typeface="Atkinson Hyperlegible" pitchFamily="2" charset="0"/>
              </a:defRPr>
            </a:lvl2pPr>
            <a:lvl3pPr>
              <a:defRPr sz="2000">
                <a:latin typeface="Atkinson Hyperlegible" pitchFamily="2" charset="0"/>
              </a:defRPr>
            </a:lvl3pPr>
            <a:lvl4pPr>
              <a:defRPr sz="2000">
                <a:latin typeface="Atkinson Hyperlegible" pitchFamily="2" charset="0"/>
              </a:defRPr>
            </a:lvl4pPr>
            <a:lvl5pPr>
              <a:defRPr sz="2000">
                <a:latin typeface="Atkinson Hyperlegibl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4442798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normAutofit/>
          </a:bodyPr>
          <a:lstStyle>
            <a:lvl1pPr>
              <a:defRPr sz="3600">
                <a:solidFill>
                  <a:srgbClr val="00205C"/>
                </a:solidFill>
                <a:latin typeface="Atkinson Hyperlegible"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lvl1pPr>
              <a:defRPr sz="2000">
                <a:latin typeface="Atkinson Hyperlegible" pitchFamily="2" charset="0"/>
              </a:defRPr>
            </a:lvl1pPr>
            <a:lvl2pPr>
              <a:defRPr sz="2000">
                <a:latin typeface="Atkinson Hyperlegible" pitchFamily="2" charset="0"/>
              </a:defRPr>
            </a:lvl2pPr>
            <a:lvl3pPr>
              <a:defRPr sz="2000">
                <a:latin typeface="Atkinson Hyperlegible" pitchFamily="2" charset="0"/>
              </a:defRPr>
            </a:lvl3pPr>
            <a:lvl4pPr>
              <a:defRPr sz="2000">
                <a:latin typeface="Atkinson Hyperlegible" pitchFamily="2" charset="0"/>
              </a:defRPr>
            </a:lvl4pPr>
            <a:lvl5pPr>
              <a:defRPr sz="2000">
                <a:latin typeface="Atkinson Hyperlegibl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8517455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9196747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normAutofit/>
          </a:bodyPr>
          <a:lstStyle>
            <a:lvl1pPr>
              <a:defRPr sz="3600" b="0">
                <a:solidFill>
                  <a:srgbClr val="00205C"/>
                </a:solidFill>
                <a:latin typeface="Atkinson Hyperlegible"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lvl1pPr>
              <a:defRPr sz="2000">
                <a:solidFill>
                  <a:schemeClr val="tx2"/>
                </a:solidFill>
                <a:latin typeface="Atkinson Hyperlegible" pitchFamily="2" charset="0"/>
              </a:defRPr>
            </a:lvl1pPr>
            <a:lvl2pPr>
              <a:defRPr sz="2000">
                <a:solidFill>
                  <a:schemeClr val="tx2"/>
                </a:solidFill>
                <a:latin typeface="Atkinson Hyperlegible" pitchFamily="2" charset="0"/>
              </a:defRPr>
            </a:lvl2pPr>
            <a:lvl3pPr>
              <a:defRPr sz="2000">
                <a:solidFill>
                  <a:schemeClr val="tx2"/>
                </a:solidFill>
                <a:latin typeface="Atkinson Hyperlegible" pitchFamily="2" charset="0"/>
              </a:defRPr>
            </a:lvl3pPr>
            <a:lvl4pPr>
              <a:defRPr sz="2000">
                <a:solidFill>
                  <a:schemeClr val="tx2"/>
                </a:solidFill>
                <a:latin typeface="Atkinson Hyperlegible" pitchFamily="2" charset="0"/>
              </a:defRPr>
            </a:lvl4pPr>
            <a:lvl5pPr>
              <a:defRPr sz="2000">
                <a:solidFill>
                  <a:schemeClr val="tx2"/>
                </a:solidFill>
                <a:latin typeface="Atkinson Hyperlegibl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288648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3691509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2879780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681162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
        <p:cNvGrpSpPr/>
        <p:nvPr/>
      </p:nvGrpSpPr>
      <p:grpSpPr>
        <a:xfrm>
          <a:off x="0" y="0"/>
          <a:ext cx="0" cy="0"/>
          <a:chOff x="0" y="0"/>
          <a:chExt cx="0" cy="0"/>
        </a:xfrm>
      </p:grpSpPr>
      <p:sp>
        <p:nvSpPr>
          <p:cNvPr id="63" name="Google Shape;63;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6" name="Google Shape;6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7" name="Google Shape;6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019279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6344134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002122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5703227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467614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4843255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2163004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0216343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0341655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99968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8"/>
        <p:cNvGrpSpPr/>
        <p:nvPr/>
      </p:nvGrpSpPr>
      <p:grpSpPr>
        <a:xfrm>
          <a:off x="0" y="0"/>
          <a:ext cx="0" cy="0"/>
          <a:chOff x="0" y="0"/>
          <a:chExt cx="0" cy="0"/>
        </a:xfrm>
      </p:grpSpPr>
      <p:sp>
        <p:nvSpPr>
          <p:cNvPr id="70" name="Google Shape;70;p41"/>
          <p:cNvSpPr txBox="1">
            <a:spLocks noGrp="1"/>
          </p:cNvSpPr>
          <p:nvPr>
            <p:ph type="title"/>
          </p:nvPr>
        </p:nvSpPr>
        <p:spPr>
          <a:xfrm>
            <a:off x="335280" y="348558"/>
            <a:ext cx="11018520" cy="9087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tkinson Hyperlegible"/>
              <a:buNone/>
              <a:defRPr sz="4000">
                <a:solidFill>
                  <a:srgbClr val="002060"/>
                </a:solidFill>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2pPr>
            <a:lvl3pPr lvl="2"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3pPr>
            <a:lvl4pPr lvl="3"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4pPr>
            <a:lvl5pPr lvl="4"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5pPr>
            <a:lvl6pPr lvl="5"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6pPr>
            <a:lvl7pPr lvl="6"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7pPr>
            <a:lvl8pPr lvl="7"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8pPr>
            <a:lvl9pPr lvl="8"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6396697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12906102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998EA3-FA9D-4CA1-BAA1-56F4140420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513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1_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3569385899"/>
      </p:ext>
    </p:extLst>
  </p:cSld>
  <p:clrMapOvr>
    <a:masterClrMapping/>
  </p:clrMapOvr>
  <p:hf sldNum="0" hd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2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74876558"/>
      </p:ext>
    </p:extLst>
  </p:cSld>
  <p:clrMapOvr>
    <a:masterClrMapping/>
  </p:clrMapOvr>
  <p:hf sldNum="0" hd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3_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20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3633460682"/>
      </p:ext>
    </p:extLst>
  </p:cSld>
  <p:clrMapOvr>
    <a:masterClrMapping/>
  </p:clrMapOvr>
  <p:hf sldNum="0" hd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1_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2575265635"/>
      </p:ext>
    </p:extLst>
  </p:cSld>
  <p:clrMapOvr>
    <a:masterClrMapping/>
  </p:clrMapOvr>
  <p:hf sldNum="0" hd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1_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6"/>
          </a:xfrm>
          <a:prstGeom prst="rect">
            <a:avLst/>
          </a:prstGeom>
        </p:spPr>
      </p:pic>
    </p:spTree>
    <p:extLst>
      <p:ext uri="{BB962C8B-B14F-4D97-AF65-F5344CB8AC3E}">
        <p14:creationId xmlns:p14="http://schemas.microsoft.com/office/powerpoint/2010/main" val="1509444402"/>
      </p:ext>
    </p:extLst>
  </p:cSld>
  <p:clrMapOvr>
    <a:masterClrMapping/>
  </p:clrMapOvr>
  <p:hf sldNum="0"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1130196009"/>
      </p:ext>
    </p:extLst>
  </p:cSld>
  <p:clrMapOvr>
    <a:masterClrMapping/>
  </p:clrMapOvr>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489603959"/>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74"/>
        <p:cNvGrpSpPr/>
        <p:nvPr/>
      </p:nvGrpSpPr>
      <p:grpSpPr>
        <a:xfrm>
          <a:off x="0" y="0"/>
          <a:ext cx="0" cy="0"/>
          <a:chOff x="0" y="0"/>
          <a:chExt cx="0" cy="0"/>
        </a:xfrm>
      </p:grpSpPr>
      <p:sp>
        <p:nvSpPr>
          <p:cNvPr id="75" name="Google Shape;75;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tkinson Hyperlegible"/>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8" name="Google Shape;7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a:spcBef>
                <a:spcPts val="0"/>
              </a:spcBef>
              <a:spcAft>
                <a:spcPts val="0"/>
              </a:spcAft>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
        <p:nvSpPr>
          <p:cNvPr id="79" name="Google Shape;79;p43"/>
          <p:cNvSpPr txBox="1">
            <a:spLocks noGrp="1"/>
          </p:cNvSpPr>
          <p:nvPr>
            <p:ph type="title"/>
          </p:nvPr>
        </p:nvSpPr>
        <p:spPr>
          <a:xfrm>
            <a:off x="335280" y="348558"/>
            <a:ext cx="11018520" cy="9087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Atkinson Hyperlegible"/>
              <a:buNone/>
              <a:defRPr sz="4000">
                <a:solidFill>
                  <a:srgbClr val="002060"/>
                </a:solidFill>
                <a:latin typeface="Atkinson Hyperlegible"/>
                <a:ea typeface="Atkinson Hyperlegible"/>
                <a:cs typeface="Atkinson Hyperlegible"/>
                <a:sym typeface="Atkinson Hyperlegible"/>
              </a:defRPr>
            </a:lvl1pPr>
            <a:lvl2pPr lvl="1"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2pPr>
            <a:lvl3pPr lvl="2"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3pPr>
            <a:lvl4pPr lvl="3"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4pPr>
            <a:lvl5pPr lvl="4"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5pPr>
            <a:lvl6pPr lvl="5"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6pPr>
            <a:lvl7pPr lvl="6"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7pPr>
            <a:lvl8pPr lvl="7"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8pPr>
            <a:lvl9pPr lvl="8" algn="l">
              <a:lnSpc>
                <a:spcPct val="100000"/>
              </a:lnSpc>
              <a:spcBef>
                <a:spcPts val="0"/>
              </a:spcBef>
              <a:spcAft>
                <a:spcPts val="0"/>
              </a:spcAft>
              <a:buSzPts val="1400"/>
              <a:buFont typeface="Atkinson Hyperlegible"/>
              <a:buNone/>
              <a:defRPr>
                <a:latin typeface="Atkinson Hyperlegible"/>
                <a:ea typeface="Atkinson Hyperlegible"/>
                <a:cs typeface="Atkinson Hyperlegible"/>
                <a:sym typeface="Atkinson Hyperlegibl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2_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895594028"/>
      </p:ext>
    </p:extLst>
  </p:cSld>
  <p:clrMapOvr>
    <a:masterClrMapping/>
  </p:clrMapOvr>
  <p:hf sldNum="0"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355EB6B-2515-AFC2-519C-3F1A8E4F5D1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6000907"/>
            <a:ext cx="1828799" cy="556812"/>
          </a:xfrm>
          <a:prstGeom prst="rect">
            <a:avLst/>
          </a:prstGeom>
        </p:spPr>
      </p:pic>
    </p:spTree>
    <p:extLst>
      <p:ext uri="{BB962C8B-B14F-4D97-AF65-F5344CB8AC3E}">
        <p14:creationId xmlns:p14="http://schemas.microsoft.com/office/powerpoint/2010/main" val="1670717499"/>
      </p:ext>
    </p:extLst>
  </p:cSld>
  <p:clrMapOvr>
    <a:masterClrMapping/>
  </p:clrMapOvr>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C0D13F9-D849-5336-4D69-96235C80C6C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6000907"/>
            <a:ext cx="1828799" cy="556812"/>
          </a:xfrm>
          <a:prstGeom prst="rect">
            <a:avLst/>
          </a:prstGeom>
        </p:spPr>
      </p:pic>
    </p:spTree>
    <p:extLst>
      <p:ext uri="{BB962C8B-B14F-4D97-AF65-F5344CB8AC3E}">
        <p14:creationId xmlns:p14="http://schemas.microsoft.com/office/powerpoint/2010/main" val="2587458897"/>
      </p:ext>
    </p:extLst>
  </p:cSld>
  <p:clrMapOvr>
    <a:masterClrMapping/>
  </p:clrMapOvr>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3_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FED2716-F840-4170-CE2B-50E0341764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2" y="6000907"/>
            <a:ext cx="1828799" cy="556812"/>
          </a:xfrm>
          <a:prstGeom prst="rect">
            <a:avLst/>
          </a:prstGeom>
        </p:spPr>
      </p:pic>
    </p:spTree>
    <p:extLst>
      <p:ext uri="{BB962C8B-B14F-4D97-AF65-F5344CB8AC3E}">
        <p14:creationId xmlns:p14="http://schemas.microsoft.com/office/powerpoint/2010/main" val="361591952"/>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317580524"/>
      </p:ext>
    </p:extLst>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628781347"/>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474438252"/>
      </p:ext>
    </p:extLst>
  </p:cSld>
  <p:clrMapOvr>
    <a:masterClrMapping/>
  </p:clrMapOvr>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4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732626706"/>
      </p:ext>
    </p:extLst>
  </p:cSld>
  <p:clrMapOvr>
    <a:masterClrMapping/>
  </p:clrMapOvr>
  <p:hf sldNum="0" hd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149684920"/>
      </p:ext>
    </p:extLst>
  </p:cSld>
  <p:clrMapOvr>
    <a:masterClrMapping/>
  </p:clrMapOvr>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200476210"/>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pic>
        <p:nvPicPr>
          <p:cNvPr id="5" name="Picture 4" descr="A black background with white text&#10;&#10;AI-generated content may be incorrect.">
            <a:extLst>
              <a:ext uri="{FF2B5EF4-FFF2-40B4-BE49-F238E27FC236}">
                <a16:creationId xmlns:a16="http://schemas.microsoft.com/office/drawing/2014/main" id="{79DB85E4-A12D-6888-24BC-251FC8349D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5852984"/>
            <a:ext cx="3012481" cy="759557"/>
          </a:xfrm>
          <a:prstGeom prst="rect">
            <a:avLst/>
          </a:prstGeom>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372470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844900551"/>
      </p:ext>
    </p:extLst>
  </p:cSld>
  <p:clrMapOvr>
    <a:masterClrMapping/>
  </p:clrMapOvr>
  <p:hf sldNum="0"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39835886"/>
      </p:ext>
    </p:extLst>
  </p:cSld>
  <p:clrMapOvr>
    <a:masterClrMapping/>
  </p:clrMapOvr>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4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034768216"/>
      </p:ext>
    </p:extLst>
  </p:cSld>
  <p:clrMapOvr>
    <a:masterClrMapping/>
  </p:clrMapOvr>
  <p:hf sldNum="0" hd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611285298"/>
      </p:ext>
    </p:extLst>
  </p:cSld>
  <p:clrMapOvr>
    <a:masterClrMapping/>
  </p:clrMapOvr>
  <p:hf sldNum="0" hd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041321583"/>
      </p:ext>
    </p:extLst>
  </p:cSld>
  <p:clrMapOvr>
    <a:masterClrMapping/>
  </p:clrMapOvr>
  <p:hf sldNum="0" hd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684950316"/>
      </p:ext>
    </p:extLst>
  </p:cSld>
  <p:clrMapOvr>
    <a:masterClrMapping/>
  </p:clrMapOvr>
  <p:hf sldNum="0" hd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118163449"/>
      </p:ext>
    </p:extLst>
  </p:cSld>
  <p:clrMapOvr>
    <a:masterClrMapping/>
  </p:clrMapOvr>
  <p:hf sldNum="0" hd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13452368"/>
      </p:ext>
    </p:extLst>
  </p:cSld>
  <p:clrMapOvr>
    <a:masterClrMapping/>
  </p:clrMapOvr>
  <p:hf sldNum="0" hd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4018847593"/>
      </p:ext>
    </p:extLst>
  </p:cSld>
  <p:clrMapOvr>
    <a:masterClrMapping/>
  </p:clrMapOvr>
  <p:hf sldNum="0" hd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215090013"/>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7.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141.xml"/><Relationship Id="rId21" Type="http://schemas.openxmlformats.org/officeDocument/2006/relationships/slideLayout" Target="../slideLayouts/slideLayout45.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63" Type="http://schemas.openxmlformats.org/officeDocument/2006/relationships/slideLayout" Target="../slideLayouts/slideLayout87.xml"/><Relationship Id="rId68" Type="http://schemas.openxmlformats.org/officeDocument/2006/relationships/slideLayout" Target="../slideLayouts/slideLayout92.xml"/><Relationship Id="rId84" Type="http://schemas.openxmlformats.org/officeDocument/2006/relationships/slideLayout" Target="../slideLayouts/slideLayout108.xml"/><Relationship Id="rId89" Type="http://schemas.openxmlformats.org/officeDocument/2006/relationships/slideLayout" Target="../slideLayouts/slideLayout113.xml"/><Relationship Id="rId112" Type="http://schemas.openxmlformats.org/officeDocument/2006/relationships/slideLayout" Target="../slideLayouts/slideLayout136.xml"/><Relationship Id="rId16" Type="http://schemas.openxmlformats.org/officeDocument/2006/relationships/slideLayout" Target="../slideLayouts/slideLayout40.xml"/><Relationship Id="rId107" Type="http://schemas.openxmlformats.org/officeDocument/2006/relationships/slideLayout" Target="../slideLayouts/slideLayout131.xml"/><Relationship Id="rId11" Type="http://schemas.openxmlformats.org/officeDocument/2006/relationships/slideLayout" Target="../slideLayouts/slideLayout35.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53" Type="http://schemas.openxmlformats.org/officeDocument/2006/relationships/slideLayout" Target="../slideLayouts/slideLayout77.xml"/><Relationship Id="rId58" Type="http://schemas.openxmlformats.org/officeDocument/2006/relationships/slideLayout" Target="../slideLayouts/slideLayout82.xml"/><Relationship Id="rId74" Type="http://schemas.openxmlformats.org/officeDocument/2006/relationships/slideLayout" Target="../slideLayouts/slideLayout98.xml"/><Relationship Id="rId79" Type="http://schemas.openxmlformats.org/officeDocument/2006/relationships/slideLayout" Target="../slideLayouts/slideLayout103.xml"/><Relationship Id="rId102" Type="http://schemas.openxmlformats.org/officeDocument/2006/relationships/slideLayout" Target="../slideLayouts/slideLayout126.xml"/><Relationship Id="rId123" Type="http://schemas.openxmlformats.org/officeDocument/2006/relationships/slideLayout" Target="../slideLayouts/slideLayout147.xml"/><Relationship Id="rId128" Type="http://schemas.openxmlformats.org/officeDocument/2006/relationships/slideLayout" Target="../slideLayouts/slideLayout152.xml"/><Relationship Id="rId5" Type="http://schemas.openxmlformats.org/officeDocument/2006/relationships/slideLayout" Target="../slideLayouts/slideLayout29.xml"/><Relationship Id="rId90" Type="http://schemas.openxmlformats.org/officeDocument/2006/relationships/slideLayout" Target="../slideLayouts/slideLayout114.xml"/><Relationship Id="rId95" Type="http://schemas.openxmlformats.org/officeDocument/2006/relationships/slideLayout" Target="../slideLayouts/slideLayout119.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64" Type="http://schemas.openxmlformats.org/officeDocument/2006/relationships/slideLayout" Target="../slideLayouts/slideLayout88.xml"/><Relationship Id="rId69" Type="http://schemas.openxmlformats.org/officeDocument/2006/relationships/slideLayout" Target="../slideLayouts/slideLayout93.xml"/><Relationship Id="rId113" Type="http://schemas.openxmlformats.org/officeDocument/2006/relationships/slideLayout" Target="../slideLayouts/slideLayout137.xml"/><Relationship Id="rId118" Type="http://schemas.openxmlformats.org/officeDocument/2006/relationships/slideLayout" Target="../slideLayouts/slideLayout142.xml"/><Relationship Id="rId80" Type="http://schemas.openxmlformats.org/officeDocument/2006/relationships/slideLayout" Target="../slideLayouts/slideLayout104.xml"/><Relationship Id="rId85" Type="http://schemas.openxmlformats.org/officeDocument/2006/relationships/slideLayout" Target="../slideLayouts/slideLayout109.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59" Type="http://schemas.openxmlformats.org/officeDocument/2006/relationships/slideLayout" Target="../slideLayouts/slideLayout83.xml"/><Relationship Id="rId103" Type="http://schemas.openxmlformats.org/officeDocument/2006/relationships/slideLayout" Target="../slideLayouts/slideLayout127.xml"/><Relationship Id="rId108" Type="http://schemas.openxmlformats.org/officeDocument/2006/relationships/slideLayout" Target="../slideLayouts/slideLayout132.xml"/><Relationship Id="rId124" Type="http://schemas.openxmlformats.org/officeDocument/2006/relationships/slideLayout" Target="../slideLayouts/slideLayout148.xml"/><Relationship Id="rId129" Type="http://schemas.openxmlformats.org/officeDocument/2006/relationships/theme" Target="../theme/theme4.xml"/><Relationship Id="rId54" Type="http://schemas.openxmlformats.org/officeDocument/2006/relationships/slideLayout" Target="../slideLayouts/slideLayout78.xml"/><Relationship Id="rId70" Type="http://schemas.openxmlformats.org/officeDocument/2006/relationships/slideLayout" Target="../slideLayouts/slideLayout94.xml"/><Relationship Id="rId75" Type="http://schemas.openxmlformats.org/officeDocument/2006/relationships/slideLayout" Target="../slideLayouts/slideLayout99.xml"/><Relationship Id="rId91" Type="http://schemas.openxmlformats.org/officeDocument/2006/relationships/slideLayout" Target="../slideLayouts/slideLayout115.xml"/><Relationship Id="rId96" Type="http://schemas.openxmlformats.org/officeDocument/2006/relationships/slideLayout" Target="../slideLayouts/slideLayout12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49" Type="http://schemas.openxmlformats.org/officeDocument/2006/relationships/slideLayout" Target="../slideLayouts/slideLayout73.xml"/><Relationship Id="rId114" Type="http://schemas.openxmlformats.org/officeDocument/2006/relationships/slideLayout" Target="../slideLayouts/slideLayout138.xml"/><Relationship Id="rId119" Type="http://schemas.openxmlformats.org/officeDocument/2006/relationships/slideLayout" Target="../slideLayouts/slideLayout143.xml"/><Relationship Id="rId44" Type="http://schemas.openxmlformats.org/officeDocument/2006/relationships/slideLayout" Target="../slideLayouts/slideLayout68.xml"/><Relationship Id="rId60" Type="http://schemas.openxmlformats.org/officeDocument/2006/relationships/slideLayout" Target="../slideLayouts/slideLayout84.xml"/><Relationship Id="rId65" Type="http://schemas.openxmlformats.org/officeDocument/2006/relationships/slideLayout" Target="../slideLayouts/slideLayout89.xml"/><Relationship Id="rId81" Type="http://schemas.openxmlformats.org/officeDocument/2006/relationships/slideLayout" Target="../slideLayouts/slideLayout105.xml"/><Relationship Id="rId86" Type="http://schemas.openxmlformats.org/officeDocument/2006/relationships/slideLayout" Target="../slideLayouts/slideLayout110.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9" Type="http://schemas.openxmlformats.org/officeDocument/2006/relationships/slideLayout" Target="../slideLayouts/slideLayout63.xml"/><Relationship Id="rId109" Type="http://schemas.openxmlformats.org/officeDocument/2006/relationships/slideLayout" Target="../slideLayouts/slideLayout133.xml"/><Relationship Id="rId34" Type="http://schemas.openxmlformats.org/officeDocument/2006/relationships/slideLayout" Target="../slideLayouts/slideLayout58.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76" Type="http://schemas.openxmlformats.org/officeDocument/2006/relationships/slideLayout" Target="../slideLayouts/slideLayout100.xml"/><Relationship Id="rId97" Type="http://schemas.openxmlformats.org/officeDocument/2006/relationships/slideLayout" Target="../slideLayouts/slideLayout121.xml"/><Relationship Id="rId104" Type="http://schemas.openxmlformats.org/officeDocument/2006/relationships/slideLayout" Target="../slideLayouts/slideLayout128.xml"/><Relationship Id="rId120" Type="http://schemas.openxmlformats.org/officeDocument/2006/relationships/slideLayout" Target="../slideLayouts/slideLayout144.xml"/><Relationship Id="rId125" Type="http://schemas.openxmlformats.org/officeDocument/2006/relationships/slideLayout" Target="../slideLayouts/slideLayout149.xml"/><Relationship Id="rId7" Type="http://schemas.openxmlformats.org/officeDocument/2006/relationships/slideLayout" Target="../slideLayouts/slideLayout31.xml"/><Relationship Id="rId71" Type="http://schemas.openxmlformats.org/officeDocument/2006/relationships/slideLayout" Target="../slideLayouts/slideLayout95.xml"/><Relationship Id="rId92" Type="http://schemas.openxmlformats.org/officeDocument/2006/relationships/slideLayout" Target="../slideLayouts/slideLayout116.xml"/><Relationship Id="rId2" Type="http://schemas.openxmlformats.org/officeDocument/2006/relationships/slideLayout" Target="../slideLayouts/slideLayout26.xml"/><Relationship Id="rId29" Type="http://schemas.openxmlformats.org/officeDocument/2006/relationships/slideLayout" Target="../slideLayouts/slideLayout53.xml"/><Relationship Id="rId24" Type="http://schemas.openxmlformats.org/officeDocument/2006/relationships/slideLayout" Target="../slideLayouts/slideLayout48.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66" Type="http://schemas.openxmlformats.org/officeDocument/2006/relationships/slideLayout" Target="../slideLayouts/slideLayout90.xml"/><Relationship Id="rId87" Type="http://schemas.openxmlformats.org/officeDocument/2006/relationships/slideLayout" Target="../slideLayouts/slideLayout111.xml"/><Relationship Id="rId110" Type="http://schemas.openxmlformats.org/officeDocument/2006/relationships/slideLayout" Target="../slideLayouts/slideLayout134.xml"/><Relationship Id="rId115" Type="http://schemas.openxmlformats.org/officeDocument/2006/relationships/slideLayout" Target="../slideLayouts/slideLayout139.xml"/><Relationship Id="rId61" Type="http://schemas.openxmlformats.org/officeDocument/2006/relationships/slideLayout" Target="../slideLayouts/slideLayout85.xml"/><Relationship Id="rId82" Type="http://schemas.openxmlformats.org/officeDocument/2006/relationships/slideLayout" Target="../slideLayouts/slideLayout106.xml"/><Relationship Id="rId19" Type="http://schemas.openxmlformats.org/officeDocument/2006/relationships/slideLayout" Target="../slideLayouts/slideLayout43.xml"/><Relationship Id="rId14" Type="http://schemas.openxmlformats.org/officeDocument/2006/relationships/slideLayout" Target="../slideLayouts/slideLayout38.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56" Type="http://schemas.openxmlformats.org/officeDocument/2006/relationships/slideLayout" Target="../slideLayouts/slideLayout80.xml"/><Relationship Id="rId77" Type="http://schemas.openxmlformats.org/officeDocument/2006/relationships/slideLayout" Target="../slideLayouts/slideLayout101.xml"/><Relationship Id="rId100" Type="http://schemas.openxmlformats.org/officeDocument/2006/relationships/slideLayout" Target="../slideLayouts/slideLayout124.xml"/><Relationship Id="rId105" Type="http://schemas.openxmlformats.org/officeDocument/2006/relationships/slideLayout" Target="../slideLayouts/slideLayout129.xml"/><Relationship Id="rId126" Type="http://schemas.openxmlformats.org/officeDocument/2006/relationships/slideLayout" Target="../slideLayouts/slideLayout150.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72" Type="http://schemas.openxmlformats.org/officeDocument/2006/relationships/slideLayout" Target="../slideLayouts/slideLayout96.xml"/><Relationship Id="rId93" Type="http://schemas.openxmlformats.org/officeDocument/2006/relationships/slideLayout" Target="../slideLayouts/slideLayout117.xml"/><Relationship Id="rId98" Type="http://schemas.openxmlformats.org/officeDocument/2006/relationships/slideLayout" Target="../slideLayouts/slideLayout122.xml"/><Relationship Id="rId121" Type="http://schemas.openxmlformats.org/officeDocument/2006/relationships/slideLayout" Target="../slideLayouts/slideLayout145.xml"/><Relationship Id="rId3" Type="http://schemas.openxmlformats.org/officeDocument/2006/relationships/slideLayout" Target="../slideLayouts/slideLayout27.xml"/><Relationship Id="rId25" Type="http://schemas.openxmlformats.org/officeDocument/2006/relationships/slideLayout" Target="../slideLayouts/slideLayout49.xml"/><Relationship Id="rId46" Type="http://schemas.openxmlformats.org/officeDocument/2006/relationships/slideLayout" Target="../slideLayouts/slideLayout70.xml"/><Relationship Id="rId67" Type="http://schemas.openxmlformats.org/officeDocument/2006/relationships/slideLayout" Target="../slideLayouts/slideLayout91.xml"/><Relationship Id="rId116" Type="http://schemas.openxmlformats.org/officeDocument/2006/relationships/slideLayout" Target="../slideLayouts/slideLayout140.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62" Type="http://schemas.openxmlformats.org/officeDocument/2006/relationships/slideLayout" Target="../slideLayouts/slideLayout86.xml"/><Relationship Id="rId83" Type="http://schemas.openxmlformats.org/officeDocument/2006/relationships/slideLayout" Target="../slideLayouts/slideLayout107.xml"/><Relationship Id="rId88" Type="http://schemas.openxmlformats.org/officeDocument/2006/relationships/slideLayout" Target="../slideLayouts/slideLayout112.xml"/><Relationship Id="rId111" Type="http://schemas.openxmlformats.org/officeDocument/2006/relationships/slideLayout" Target="../slideLayouts/slideLayout135.xml"/><Relationship Id="rId15" Type="http://schemas.openxmlformats.org/officeDocument/2006/relationships/slideLayout" Target="../slideLayouts/slideLayout39.xml"/><Relationship Id="rId36" Type="http://schemas.openxmlformats.org/officeDocument/2006/relationships/slideLayout" Target="../slideLayouts/slideLayout60.xml"/><Relationship Id="rId57" Type="http://schemas.openxmlformats.org/officeDocument/2006/relationships/slideLayout" Target="../slideLayouts/slideLayout81.xml"/><Relationship Id="rId106" Type="http://schemas.openxmlformats.org/officeDocument/2006/relationships/slideLayout" Target="../slideLayouts/slideLayout130.xml"/><Relationship Id="rId127" Type="http://schemas.openxmlformats.org/officeDocument/2006/relationships/slideLayout" Target="../slideLayouts/slideLayout151.xml"/><Relationship Id="rId10" Type="http://schemas.openxmlformats.org/officeDocument/2006/relationships/slideLayout" Target="../slideLayouts/slideLayout34.xml"/><Relationship Id="rId31" Type="http://schemas.openxmlformats.org/officeDocument/2006/relationships/slideLayout" Target="../slideLayouts/slideLayout55.xml"/><Relationship Id="rId52" Type="http://schemas.openxmlformats.org/officeDocument/2006/relationships/slideLayout" Target="../slideLayouts/slideLayout76.xml"/><Relationship Id="rId73" Type="http://schemas.openxmlformats.org/officeDocument/2006/relationships/slideLayout" Target="../slideLayouts/slideLayout97.xml"/><Relationship Id="rId78" Type="http://schemas.openxmlformats.org/officeDocument/2006/relationships/slideLayout" Target="../slideLayouts/slideLayout102.xml"/><Relationship Id="rId94" Type="http://schemas.openxmlformats.org/officeDocument/2006/relationships/slideLayout" Target="../slideLayouts/slideLayout118.xml"/><Relationship Id="rId99" Type="http://schemas.openxmlformats.org/officeDocument/2006/relationships/slideLayout" Target="../slideLayouts/slideLayout123.xml"/><Relationship Id="rId101" Type="http://schemas.openxmlformats.org/officeDocument/2006/relationships/slideLayout" Target="../slideLayouts/slideLayout125.xml"/><Relationship Id="rId122" Type="http://schemas.openxmlformats.org/officeDocument/2006/relationships/slideLayout" Target="../slideLayouts/slideLayout146.xml"/><Relationship Id="rId4" Type="http://schemas.openxmlformats.org/officeDocument/2006/relationships/slideLayout" Target="../slideLayouts/slideLayout28.xml"/><Relationship Id="rId9" Type="http://schemas.openxmlformats.org/officeDocument/2006/relationships/slideLayout" Target="../slideLayouts/slideLayout33.xml"/><Relationship Id="rId26"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3" name="Picture 2" descr="Blue text on a white background&#10;&#10;AI-generated content may be incorrect.">
            <a:extLst>
              <a:ext uri="{FF2B5EF4-FFF2-40B4-BE49-F238E27FC236}">
                <a16:creationId xmlns:a16="http://schemas.microsoft.com/office/drawing/2014/main" id="{2C4A1A11-D8BB-145B-6762-721EF409C9B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9675459" y="6071355"/>
            <a:ext cx="2406857" cy="629800"/>
          </a:xfrm>
          <a:prstGeom prst="rect">
            <a:avLst/>
          </a:prstGeom>
        </p:spPr>
      </p:pic>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000"/>
              <a:buFont typeface="Atkinson Hyperlegible"/>
              <a:buNone/>
              <a:defRPr sz="6000" b="0" i="0" u="none" strike="noStrike" cap="none">
                <a:solidFill>
                  <a:schemeClr val="dk1"/>
                </a:solidFill>
                <a:latin typeface="Atkinson Hyperlegible"/>
                <a:ea typeface="Atkinson Hyperlegible"/>
                <a:cs typeface="Atkinson Hyperlegible"/>
                <a:sym typeface="Atkinson Hyperlegible"/>
              </a:defRPr>
            </a:lvl1pPr>
            <a:lvl2pPr marR="0" lvl="1"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2pPr>
            <a:lvl3pPr marR="0" lvl="2"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3pPr>
            <a:lvl4pPr marR="0" lvl="3"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4pPr>
            <a:lvl5pPr marR="0" lvl="4"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5pPr>
            <a:lvl6pPr marR="0" lvl="5"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6pPr>
            <a:lvl7pPr marR="0" lvl="6"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7pPr>
            <a:lvl8pPr marR="0" lvl="7"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8pPr>
            <a:lvl9pPr marR="0" lvl="8"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9pPr>
          </a:lstStyle>
          <a:p>
            <a:endParaRPr/>
          </a:p>
        </p:txBody>
      </p:sp>
      <p:sp>
        <p:nvSpPr>
          <p:cNvPr id="11" name="Google Shape;1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endParaRPr/>
          </a:p>
        </p:txBody>
      </p:sp>
      <p:sp>
        <p:nvSpPr>
          <p:cNvPr id="12" name="Google Shape;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ontserrat" pitchFamily="2" charset="77"/>
              </a:defRPr>
            </a:lvl1pPr>
          </a:lstStyle>
          <a:p>
            <a:endParaRPr lang="en-US"/>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ontserrat" pitchFamily="2" charset="77"/>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412345363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776" r:id="rId6"/>
  </p:sldLayoutIdLst>
  <p:hf sldNum="0" hdr="0" dt="0"/>
  <p:txStyles>
    <p:titleStyle>
      <a:lvl1pPr algn="l" defTabSz="914400" rtl="0" eaLnBrk="1" latinLnBrk="0" hangingPunct="1">
        <a:lnSpc>
          <a:spcPct val="90000"/>
        </a:lnSpc>
        <a:spcBef>
          <a:spcPct val="0"/>
        </a:spcBef>
        <a:buNone/>
        <a:defRPr sz="3200" b="0" i="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000"/>
              <a:buFont typeface="Atkinson Hyperlegible"/>
              <a:buNone/>
              <a:defRPr sz="6000" b="0" i="0" u="none" strike="noStrike" cap="none">
                <a:solidFill>
                  <a:schemeClr val="dk1"/>
                </a:solidFill>
                <a:latin typeface="Atkinson Hyperlegible"/>
                <a:ea typeface="Atkinson Hyperlegible"/>
                <a:cs typeface="Atkinson Hyperlegible"/>
                <a:sym typeface="Atkinson Hyperlegible"/>
              </a:defRPr>
            </a:lvl1pPr>
            <a:lvl2pPr marR="0" lvl="1"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2pPr>
            <a:lvl3pPr marR="0" lvl="2"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3pPr>
            <a:lvl4pPr marR="0" lvl="3"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4pPr>
            <a:lvl5pPr marR="0" lvl="4"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5pPr>
            <a:lvl6pPr marR="0" lvl="5"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6pPr>
            <a:lvl7pPr marR="0" lvl="6"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7pPr>
            <a:lvl8pPr marR="0" lvl="7"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8pPr>
            <a:lvl9pPr marR="0" lvl="8" algn="l" rtl="0">
              <a:lnSpc>
                <a:spcPct val="100000"/>
              </a:lnSpc>
              <a:spcBef>
                <a:spcPts val="0"/>
              </a:spcBef>
              <a:spcAft>
                <a:spcPts val="0"/>
              </a:spcAft>
              <a:buClr>
                <a:srgbClr val="000000"/>
              </a:buClr>
              <a:buSzPts val="1400"/>
              <a:buFont typeface="Atkinson Hyperlegible"/>
              <a:buNone/>
              <a:defRPr sz="1800" b="0" i="0" u="none" strike="noStrike" cap="none">
                <a:solidFill>
                  <a:srgbClr val="000000"/>
                </a:solidFill>
                <a:latin typeface="Atkinson Hyperlegible"/>
                <a:ea typeface="Atkinson Hyperlegible"/>
                <a:cs typeface="Atkinson Hyperlegible"/>
                <a:sym typeface="Atkinson Hyperlegible"/>
              </a:defRPr>
            </a:lvl9pPr>
          </a:lstStyle>
          <a:p>
            <a:endParaRPr/>
          </a:p>
        </p:txBody>
      </p:sp>
      <p:sp>
        <p:nvSpPr>
          <p:cNvPr id="11" name="Google Shape;1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endParaRPr/>
          </a:p>
        </p:txBody>
      </p:sp>
      <p:sp>
        <p:nvSpPr>
          <p:cNvPr id="12" name="Google Shape;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1pPr>
            <a:lvl2pPr marL="0" marR="0" lvl="1"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2pPr>
            <a:lvl3pPr marL="0" marR="0" lvl="2"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3pPr>
            <a:lvl4pPr marL="0" marR="0" lvl="3"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4pPr>
            <a:lvl5pPr marL="0" marR="0" lvl="4"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5pPr>
            <a:lvl6pPr marL="0" marR="0" lvl="5"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6pPr>
            <a:lvl7pPr marL="0" marR="0" lvl="6"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7pPr>
            <a:lvl8pPr marL="0" marR="0" lvl="7"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8pPr>
            <a:lvl9pPr marL="0" marR="0" lvl="8" indent="0" algn="r" rtl="0">
              <a:spcBef>
                <a:spcPts val="0"/>
              </a:spcBef>
              <a:buClr>
                <a:srgbClr val="888888"/>
              </a:buClr>
              <a:buSzPts val="1200"/>
              <a:buFont typeface="Atkinson Hyperlegible"/>
              <a:buNone/>
              <a:defRPr sz="1200" b="0" i="0" u="none" strike="noStrike" cap="none">
                <a:solidFill>
                  <a:srgbClr val="888888"/>
                </a:solidFill>
                <a:latin typeface="Atkinson Hyperlegible"/>
                <a:ea typeface="Atkinson Hyperlegible"/>
                <a:cs typeface="Atkinson Hyperlegible"/>
                <a:sym typeface="Atkinson Hyperlegible"/>
              </a:defRPr>
            </a:lvl9pPr>
          </a:lstStyle>
          <a:p>
            <a:pPr marL="0" lvl="0" indent="0" algn="r" rtl="0">
              <a:spcBef>
                <a:spcPts val="0"/>
              </a:spcBef>
              <a:spcAft>
                <a:spcPts val="0"/>
              </a:spcAft>
              <a:buNone/>
            </a:pPr>
            <a:fld id="{00000000-1234-1234-1234-123412341234}" type="slidenum">
              <a:rPr lang="en-GB"/>
              <a:t>‹#›</a:t>
            </a:fld>
            <a:endParaRPr/>
          </a:p>
        </p:txBody>
      </p:sp>
      <p:pic>
        <p:nvPicPr>
          <p:cNvPr id="2" name="Picture 1" descr="A blue text on a black background&#10;&#10;AI-generated content may be incorrect.">
            <a:extLst>
              <a:ext uri="{FF2B5EF4-FFF2-40B4-BE49-F238E27FC236}">
                <a16:creationId xmlns:a16="http://schemas.microsoft.com/office/drawing/2014/main" id="{2445711B-2D11-23FC-8C46-4EA1A5CB73E3}"/>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9975273" y="6050946"/>
            <a:ext cx="2005444" cy="610805"/>
          </a:xfrm>
          <a:prstGeom prst="rect">
            <a:avLst/>
          </a:prstGeom>
        </p:spPr>
      </p:pic>
    </p:spTree>
    <p:extLst>
      <p:ext uri="{BB962C8B-B14F-4D97-AF65-F5344CB8AC3E}">
        <p14:creationId xmlns:p14="http://schemas.microsoft.com/office/powerpoint/2010/main" val="2408627750"/>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ontserrat" pitchFamily="2" charset="77"/>
              </a:defRPr>
            </a:lvl1pPr>
          </a:lstStyle>
          <a:p>
            <a:endParaRPr lang="en-US"/>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ontserrat" pitchFamily="2" charset="77"/>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47777357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3" r:id="rId35"/>
    <p:sldLayoutId id="2147483824" r:id="rId36"/>
    <p:sldLayoutId id="2147483825" r:id="rId37"/>
    <p:sldLayoutId id="2147483826" r:id="rId38"/>
    <p:sldLayoutId id="2147483827" r:id="rId39"/>
    <p:sldLayoutId id="2147483828" r:id="rId40"/>
    <p:sldLayoutId id="2147483829" r:id="rId41"/>
    <p:sldLayoutId id="2147483830" r:id="rId42"/>
    <p:sldLayoutId id="2147483831" r:id="rId43"/>
    <p:sldLayoutId id="2147483832" r:id="rId44"/>
    <p:sldLayoutId id="2147483833" r:id="rId45"/>
    <p:sldLayoutId id="2147483834" r:id="rId46"/>
    <p:sldLayoutId id="2147483835" r:id="rId47"/>
    <p:sldLayoutId id="2147483836" r:id="rId48"/>
    <p:sldLayoutId id="2147483837" r:id="rId49"/>
    <p:sldLayoutId id="2147483838" r:id="rId50"/>
    <p:sldLayoutId id="2147483839" r:id="rId51"/>
    <p:sldLayoutId id="2147483840" r:id="rId52"/>
    <p:sldLayoutId id="2147483841" r:id="rId53"/>
    <p:sldLayoutId id="2147483842" r:id="rId54"/>
    <p:sldLayoutId id="2147483843" r:id="rId55"/>
    <p:sldLayoutId id="2147483844" r:id="rId56"/>
    <p:sldLayoutId id="2147483845" r:id="rId57"/>
    <p:sldLayoutId id="2147483846" r:id="rId58"/>
    <p:sldLayoutId id="2147483847" r:id="rId59"/>
    <p:sldLayoutId id="2147483848" r:id="rId60"/>
    <p:sldLayoutId id="2147483849" r:id="rId61"/>
    <p:sldLayoutId id="2147483850" r:id="rId62"/>
    <p:sldLayoutId id="2147483851" r:id="rId63"/>
    <p:sldLayoutId id="2147483852" r:id="rId64"/>
    <p:sldLayoutId id="2147483853" r:id="rId65"/>
    <p:sldLayoutId id="2147483854" r:id="rId66"/>
    <p:sldLayoutId id="2147483855" r:id="rId67"/>
    <p:sldLayoutId id="2147483856" r:id="rId68"/>
    <p:sldLayoutId id="2147483857" r:id="rId69"/>
    <p:sldLayoutId id="2147483858" r:id="rId70"/>
    <p:sldLayoutId id="2147483859" r:id="rId71"/>
    <p:sldLayoutId id="2147483860" r:id="rId72"/>
    <p:sldLayoutId id="2147483861" r:id="rId73"/>
    <p:sldLayoutId id="2147483862" r:id="rId74"/>
    <p:sldLayoutId id="2147483863" r:id="rId75"/>
    <p:sldLayoutId id="2147483864" r:id="rId76"/>
    <p:sldLayoutId id="2147483865" r:id="rId77"/>
    <p:sldLayoutId id="2147483866" r:id="rId78"/>
    <p:sldLayoutId id="2147483867" r:id="rId79"/>
    <p:sldLayoutId id="2147483868" r:id="rId80"/>
    <p:sldLayoutId id="2147483869" r:id="rId81"/>
    <p:sldLayoutId id="2147483870" r:id="rId82"/>
    <p:sldLayoutId id="2147483871" r:id="rId83"/>
    <p:sldLayoutId id="2147483872" r:id="rId84"/>
    <p:sldLayoutId id="2147483873" r:id="rId85"/>
    <p:sldLayoutId id="2147483874" r:id="rId86"/>
    <p:sldLayoutId id="2147483875" r:id="rId87"/>
    <p:sldLayoutId id="2147483876" r:id="rId88"/>
    <p:sldLayoutId id="2147483877" r:id="rId89"/>
    <p:sldLayoutId id="2147483878" r:id="rId90"/>
    <p:sldLayoutId id="2147483879" r:id="rId91"/>
    <p:sldLayoutId id="2147483880" r:id="rId92"/>
    <p:sldLayoutId id="2147483881" r:id="rId93"/>
    <p:sldLayoutId id="2147483882" r:id="rId94"/>
    <p:sldLayoutId id="2147483883" r:id="rId95"/>
    <p:sldLayoutId id="2147483884" r:id="rId96"/>
    <p:sldLayoutId id="2147483885" r:id="rId97"/>
    <p:sldLayoutId id="2147483886" r:id="rId98"/>
    <p:sldLayoutId id="2147483887" r:id="rId99"/>
    <p:sldLayoutId id="2147483888" r:id="rId100"/>
    <p:sldLayoutId id="2147483889" r:id="rId101"/>
    <p:sldLayoutId id="2147483890" r:id="rId102"/>
    <p:sldLayoutId id="2147483891" r:id="rId103"/>
    <p:sldLayoutId id="2147483892" r:id="rId104"/>
    <p:sldLayoutId id="2147483893" r:id="rId105"/>
    <p:sldLayoutId id="2147483894" r:id="rId106"/>
    <p:sldLayoutId id="2147483895" r:id="rId107"/>
    <p:sldLayoutId id="2147483896" r:id="rId108"/>
    <p:sldLayoutId id="2147483897" r:id="rId109"/>
    <p:sldLayoutId id="2147483898" r:id="rId110"/>
    <p:sldLayoutId id="2147483899" r:id="rId111"/>
    <p:sldLayoutId id="2147483900" r:id="rId112"/>
    <p:sldLayoutId id="2147483901" r:id="rId113"/>
    <p:sldLayoutId id="2147483902" r:id="rId114"/>
    <p:sldLayoutId id="2147483903" r:id="rId115"/>
    <p:sldLayoutId id="2147483904" r:id="rId116"/>
    <p:sldLayoutId id="2147483905" r:id="rId117"/>
    <p:sldLayoutId id="2147483906" r:id="rId118"/>
    <p:sldLayoutId id="2147483907" r:id="rId119"/>
    <p:sldLayoutId id="2147483908" r:id="rId120"/>
    <p:sldLayoutId id="2147483909" r:id="rId121"/>
    <p:sldLayoutId id="2147483910" r:id="rId122"/>
    <p:sldLayoutId id="2147483911" r:id="rId123"/>
    <p:sldLayoutId id="2147483912" r:id="rId124"/>
    <p:sldLayoutId id="2147483913" r:id="rId125"/>
    <p:sldLayoutId id="2147483914" r:id="rId126"/>
    <p:sldLayoutId id="2147483915" r:id="rId127"/>
    <p:sldLayoutId id="2147483916" r:id="rId128"/>
  </p:sldLayoutIdLst>
  <p:hf sldNum="0" hdr="0" dt="0"/>
  <p:txStyles>
    <p:titleStyle>
      <a:lvl1pPr algn="l" defTabSz="914400" rtl="0" eaLnBrk="1" latinLnBrk="0" hangingPunct="1">
        <a:lnSpc>
          <a:spcPct val="90000"/>
        </a:lnSpc>
        <a:spcBef>
          <a:spcPct val="0"/>
        </a:spcBef>
        <a:buNone/>
        <a:defRPr sz="3200" b="0" i="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ontserrat"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6.xml"/><Relationship Id="rId1" Type="http://schemas.openxmlformats.org/officeDocument/2006/relationships/video" Target="https://www.youtube.com/embed/ymx74G2c6Ok?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7.png"/><Relationship Id="rId2" Type="http://schemas.openxmlformats.org/officeDocument/2006/relationships/notesSlide" Target="../notesSlides/notesSlide24.xml"/><Relationship Id="rId16" Type="http://schemas.openxmlformats.org/officeDocument/2006/relationships/image" Target="../media/image70.png"/><Relationship Id="rId1" Type="http://schemas.openxmlformats.org/officeDocument/2006/relationships/slideLayout" Target="../slideLayouts/slideLayout16.xml"/><Relationship Id="rId6" Type="http://schemas.openxmlformats.org/officeDocument/2006/relationships/diagramColors" Target="../diagrams/colors1.xml"/><Relationship Id="rId11" Type="http://schemas.openxmlformats.org/officeDocument/2006/relationships/image" Target="../media/image66.svg"/><Relationship Id="rId5" Type="http://schemas.openxmlformats.org/officeDocument/2006/relationships/diagramQuickStyle" Target="../diagrams/quickStyle1.xml"/><Relationship Id="rId15" Type="http://schemas.microsoft.com/office/2007/relationships/hdphoto" Target="../media/hdphoto3.wdp"/><Relationship Id="rId10" Type="http://schemas.openxmlformats.org/officeDocument/2006/relationships/image" Target="../media/image65.png"/><Relationship Id="rId4" Type="http://schemas.openxmlformats.org/officeDocument/2006/relationships/diagramLayout" Target="../diagrams/layout1.xml"/><Relationship Id="rId9" Type="http://schemas.openxmlformats.org/officeDocument/2006/relationships/image" Target="../media/image64.svg"/><Relationship Id="rId14"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hyperlink" Target="https://iris.who.int/handle/10665/379543" TargetMode="External"/><Relationship Id="rId3" Type="http://schemas.openxmlformats.org/officeDocument/2006/relationships/hyperlink" Target="https://iris.who.int/handle/10665/77751?locale-attribute=es&amp;" TargetMode="External"/><Relationship Id="rId7" Type="http://schemas.openxmlformats.org/officeDocument/2006/relationships/hyperlink" Target="https://iris.who.int/handle/10665/204132" TargetMode="External"/><Relationship Id="rId2" Type="http://schemas.openxmlformats.org/officeDocument/2006/relationships/hyperlink" Target="https://iris.who.int/handle/10665/332275" TargetMode="External"/><Relationship Id="rId1" Type="http://schemas.openxmlformats.org/officeDocument/2006/relationships/slideLayout" Target="../slideLayouts/slideLayout2.xml"/><Relationship Id="rId6" Type="http://schemas.openxmlformats.org/officeDocument/2006/relationships/hyperlink" Target="https://iris.who.int/handle/10665/380065?locale-attribute=es&amp;" TargetMode="External"/><Relationship Id="rId5" Type="http://schemas.openxmlformats.org/officeDocument/2006/relationships/hyperlink" Target="https://iris.who.int/bitstream/handle/10665/43386/9241546875_eng.pdf" TargetMode="External"/><Relationship Id="rId4" Type="http://schemas.openxmlformats.org/officeDocument/2006/relationships/hyperlink" Target="https://iris.who.int/bitstream/handle/10665/81170/9789241548373_spa.pdf?sequence=1" TargetMode="External"/><Relationship Id="rId9" Type="http://schemas.openxmlformats.org/officeDocument/2006/relationships/hyperlink" Target="https://iris.paho.org/handle/10665.2/51987"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5730" y="1836099"/>
            <a:ext cx="12186270" cy="1375752"/>
          </a:xfrm>
          <a:prstGeom prst="rect">
            <a:avLst/>
          </a:prstGeom>
          <a:solidFill>
            <a:srgbClr val="1F3864"/>
          </a:solidFill>
          <a:ln w="9525" cap="flat" cmpd="sng">
            <a:noFill/>
            <a:prstDash val="solid"/>
            <a:round/>
            <a:headEnd type="none" w="sm" len="sm"/>
            <a:tailEnd type="none" w="sm" len="sm"/>
          </a:ln>
        </p:spPr>
        <p:txBody>
          <a:bodyPr spcFirstLastPara="1" wrap="square" lIns="466325" tIns="360000" rIns="360000" bIns="828000" anchor="b" anchorCtr="0">
            <a:noAutofit/>
          </a:bodyPr>
          <a:lstStyle/>
          <a:p>
            <a:pPr marL="228600" marR="0" lvl="0" indent="-228600" algn="l" rtl="0">
              <a:lnSpc>
                <a:spcPct val="90000"/>
              </a:lnSpc>
              <a:spcBef>
                <a:spcPts val="1000"/>
              </a:spcBef>
              <a:spcAft>
                <a:spcPts val="0"/>
              </a:spcAft>
              <a:buClr>
                <a:srgbClr val="FFFFFF"/>
              </a:buClr>
              <a:buSzPts val="1920"/>
              <a:buFont typeface="Arial"/>
              <a:buNone/>
            </a:pPr>
            <a:endParaRPr lang="es-ES_tradnl" sz="2400" b="1" i="0" u="none" strike="noStrike" cap="none">
              <a:solidFill>
                <a:srgbClr val="FFFFFF"/>
              </a:solidFill>
              <a:latin typeface="Atkinson Hyperlegible"/>
              <a:ea typeface="Atkinson Hyperlegible"/>
              <a:cs typeface="Atkinson Hyperlegible"/>
              <a:sym typeface="Atkinson Hyperlegible"/>
            </a:endParaRPr>
          </a:p>
          <a:p>
            <a:pPr marL="228600" marR="0" lvl="0" indent="-228600" algn="l" rtl="0">
              <a:lnSpc>
                <a:spcPct val="90000"/>
              </a:lnSpc>
              <a:spcBef>
                <a:spcPts val="1000"/>
              </a:spcBef>
              <a:spcAft>
                <a:spcPts val="0"/>
              </a:spcAft>
              <a:buClr>
                <a:srgbClr val="FFFFFF"/>
              </a:buClr>
              <a:buSzPts val="1920"/>
              <a:buFont typeface="Arial"/>
              <a:buNone/>
            </a:pPr>
            <a:endParaRPr lang="es-ES_tradnl" sz="2400" b="1" i="0" u="none" strike="noStrike" cap="none">
              <a:solidFill>
                <a:srgbClr val="FFFFFF"/>
              </a:solidFill>
              <a:latin typeface="Atkinson Hyperlegible"/>
              <a:ea typeface="Atkinson Hyperlegible"/>
              <a:cs typeface="Atkinson Hyperlegible"/>
              <a:sym typeface="Atkinson Hyperlegible"/>
            </a:endParaRPr>
          </a:p>
          <a:p>
            <a:pPr marL="228600" marR="0" lvl="0" indent="-228600" algn="l" rtl="0">
              <a:lnSpc>
                <a:spcPct val="90000"/>
              </a:lnSpc>
              <a:spcBef>
                <a:spcPts val="1000"/>
              </a:spcBef>
              <a:spcAft>
                <a:spcPts val="0"/>
              </a:spcAft>
              <a:buClr>
                <a:srgbClr val="FFFFFF"/>
              </a:buClr>
              <a:buSzPts val="1920"/>
              <a:buFont typeface="Arial"/>
              <a:buNone/>
            </a:pPr>
            <a:endParaRPr lang="es-ES_tradnl" sz="2400" b="1" i="0" u="none" strike="noStrike" cap="none">
              <a:solidFill>
                <a:srgbClr val="FFFFFF"/>
              </a:solidFill>
              <a:latin typeface="Atkinson Hyperlegible"/>
              <a:ea typeface="Atkinson Hyperlegible"/>
              <a:cs typeface="Atkinson Hyperlegible"/>
              <a:sym typeface="Atkinson Hyperlegible"/>
            </a:endParaRPr>
          </a:p>
        </p:txBody>
      </p:sp>
      <p:sp>
        <p:nvSpPr>
          <p:cNvPr id="85" name="Google Shape;85;p1"/>
          <p:cNvSpPr txBox="1">
            <a:spLocks noGrp="1"/>
          </p:cNvSpPr>
          <p:nvPr>
            <p:ph type="title"/>
          </p:nvPr>
        </p:nvSpPr>
        <p:spPr>
          <a:xfrm>
            <a:off x="24384" y="1863246"/>
            <a:ext cx="10696304" cy="1348605"/>
          </a:xfrm>
          <a:prstGeom prst="rect">
            <a:avLst/>
          </a:prstGeom>
          <a:noFill/>
          <a:ln>
            <a:noFill/>
          </a:ln>
          <a:effectLst>
            <a:outerShdw blurRad="50800" dist="50800" dir="5400000" algn="ctr" rotWithShape="0">
              <a:srgbClr val="000000">
                <a:alpha val="0"/>
              </a:srgbClr>
            </a:outerShdw>
          </a:effectLst>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s-ES_tradnl" b="1">
                <a:solidFill>
                  <a:srgbClr val="FFFFFF"/>
                </a:solidFill>
                <a:latin typeface="Atkinson Hyperlegible"/>
                <a:ea typeface="Atkinson Hyperlegible"/>
                <a:cs typeface="Atkinson Hyperlegible"/>
                <a:sym typeface="Atkinson Hyperlegible"/>
              </a:rPr>
              <a:t>Modulo 1: Introducción</a:t>
            </a:r>
            <a:endParaRPr lang="es-ES_tradnl">
              <a:latin typeface="Atkinson Hyperlegible"/>
              <a:ea typeface="Atkinson Hyperlegible"/>
              <a:cs typeface="Atkinson Hyperlegible"/>
              <a:sym typeface="Atkinson Hyperlegible"/>
            </a:endParaRPr>
          </a:p>
        </p:txBody>
      </p:sp>
      <p:sp>
        <p:nvSpPr>
          <p:cNvPr id="86" name="Google Shape;86;p1"/>
          <p:cNvSpPr txBox="1"/>
          <p:nvPr/>
        </p:nvSpPr>
        <p:spPr>
          <a:xfrm>
            <a:off x="-236957" y="3247066"/>
            <a:ext cx="12105453" cy="1077178"/>
          </a:xfrm>
          <a:prstGeom prst="rect">
            <a:avLst/>
          </a:prstGeom>
          <a:noFill/>
          <a:ln>
            <a:noFill/>
          </a:ln>
        </p:spPr>
        <p:txBody>
          <a:bodyPr spcFirstLastPara="1" wrap="square" lIns="365750" tIns="45700" rIns="45700" bIns="45700" anchor="t" anchorCtr="0">
            <a:spAutoFit/>
          </a:bodyPr>
          <a:lstStyle/>
          <a:p>
            <a:pPr marL="0" marR="0" lvl="0" indent="0" algn="l" rtl="0">
              <a:lnSpc>
                <a:spcPct val="100000"/>
              </a:lnSpc>
              <a:spcBef>
                <a:spcPts val="0"/>
              </a:spcBef>
              <a:spcAft>
                <a:spcPts val="0"/>
              </a:spcAft>
              <a:buNone/>
            </a:pPr>
            <a:r>
              <a:rPr lang="es-ES_tradnl" sz="3200" b="0" i="0" u="none" strike="noStrike" cap="none" noProof="0">
                <a:solidFill>
                  <a:srgbClr val="1F3864"/>
                </a:solidFill>
                <a:latin typeface="Atkinson Hyperlegible"/>
                <a:ea typeface="Atkinson Hyperlegible"/>
                <a:cs typeface="Atkinson Hyperlegible"/>
                <a:sym typeface="Atkinson Hyperlegible"/>
              </a:rPr>
              <a:t>Curso de </a:t>
            </a:r>
            <a:r>
              <a:rPr lang="es-ES_tradnl" sz="3200" noProof="0">
                <a:solidFill>
                  <a:srgbClr val="1F3864"/>
                </a:solidFill>
                <a:latin typeface="Atkinson Hyperlegible"/>
                <a:ea typeface="Atkinson Hyperlegible"/>
                <a:cs typeface="Atkinson Hyperlegible"/>
                <a:sym typeface="Atkinson Hyperlegible"/>
              </a:rPr>
              <a:t>P</a:t>
            </a:r>
            <a:r>
              <a:rPr lang="es-ES_tradnl" sz="3200" b="0" i="0" u="none" strike="noStrike" cap="none" noProof="0">
                <a:solidFill>
                  <a:srgbClr val="1F3864"/>
                </a:solidFill>
                <a:latin typeface="Atkinson Hyperlegible"/>
                <a:ea typeface="Atkinson Hyperlegible"/>
                <a:cs typeface="Atkinson Hyperlegible"/>
                <a:sym typeface="Atkinson Hyperlegible"/>
              </a:rPr>
              <a:t>rimeros Auxilios en la Comunidad (CFAR, por sus siglas en inglés)</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29457-9489-28D1-3285-BA6EB951D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F6CA89-BCD9-D25B-5E9D-D8019E9A1748}"/>
              </a:ext>
            </a:extLst>
          </p:cNvPr>
          <p:cNvSpPr>
            <a:spLocks noGrp="1"/>
          </p:cNvSpPr>
          <p:nvPr>
            <p:ph type="title"/>
          </p:nvPr>
        </p:nvSpPr>
        <p:spPr>
          <a:xfrm>
            <a:off x="335280" y="348558"/>
            <a:ext cx="11018520" cy="908743"/>
          </a:xfrm>
        </p:spPr>
        <p:txBody>
          <a:bodyPr wrap="square" anchor="ctr">
            <a:normAutofit/>
          </a:bodyPr>
          <a:lstStyle/>
          <a:p>
            <a:r>
              <a:rPr lang="es-ES_tradnl" noProof="0"/>
              <a:t>¿Qué es el curso CFAR?</a:t>
            </a:r>
          </a:p>
        </p:txBody>
      </p:sp>
      <p:sp>
        <p:nvSpPr>
          <p:cNvPr id="8" name="Text Placeholder 2">
            <a:extLst>
              <a:ext uri="{FF2B5EF4-FFF2-40B4-BE49-F238E27FC236}">
                <a16:creationId xmlns:a16="http://schemas.microsoft.com/office/drawing/2014/main" id="{3D08497A-C713-7A05-946A-5C6DCD3FD28A}"/>
              </a:ext>
            </a:extLst>
          </p:cNvPr>
          <p:cNvSpPr>
            <a:spLocks noGrp="1"/>
          </p:cNvSpPr>
          <p:nvPr>
            <p:ph type="body" idx="1"/>
          </p:nvPr>
        </p:nvSpPr>
        <p:spPr>
          <a:xfrm>
            <a:off x="335280" y="1257301"/>
            <a:ext cx="11018520" cy="1180250"/>
          </a:xfrm>
        </p:spPr>
        <p:txBody>
          <a:bodyPr/>
          <a:lstStyle/>
          <a:p>
            <a:pPr marL="114300" indent="0">
              <a:buNone/>
            </a:pPr>
            <a:r>
              <a:rPr lang="es-ES_tradnl" noProof="1"/>
              <a:t>El curso CFAR está diseñado para capacitar a miembros de la comunidad en el uso de un enfoque sistemático para:</a:t>
            </a:r>
            <a:endParaRPr lang="es-ES_tradnl" sz="2400" noProof="1"/>
          </a:p>
          <a:p>
            <a:pPr marL="114300" indent="0">
              <a:buNone/>
            </a:pPr>
            <a:endParaRPr lang="es-ES_tradnl" noProof="1"/>
          </a:p>
        </p:txBody>
      </p:sp>
      <p:grpSp>
        <p:nvGrpSpPr>
          <p:cNvPr id="3" name="Group 2">
            <a:extLst>
              <a:ext uri="{FF2B5EF4-FFF2-40B4-BE49-F238E27FC236}">
                <a16:creationId xmlns:a16="http://schemas.microsoft.com/office/drawing/2014/main" id="{3A00E952-6BCE-1FA0-08A2-383F678CFB22}"/>
              </a:ext>
            </a:extLst>
          </p:cNvPr>
          <p:cNvGrpSpPr/>
          <p:nvPr/>
        </p:nvGrpSpPr>
        <p:grpSpPr>
          <a:xfrm>
            <a:off x="772518" y="2585437"/>
            <a:ext cx="2836464" cy="3201195"/>
            <a:chOff x="940996" y="2852936"/>
            <a:chExt cx="2836464" cy="3201195"/>
          </a:xfrm>
        </p:grpSpPr>
        <p:sp>
          <p:nvSpPr>
            <p:cNvPr id="4" name="Rounded Rectangle 3">
              <a:extLst>
                <a:ext uri="{FF2B5EF4-FFF2-40B4-BE49-F238E27FC236}">
                  <a16:creationId xmlns:a16="http://schemas.microsoft.com/office/drawing/2014/main" id="{5DE892F4-9F97-64C4-11C4-47E1399ED565}"/>
                </a:ext>
              </a:extLst>
            </p:cNvPr>
            <p:cNvSpPr/>
            <p:nvPr/>
          </p:nvSpPr>
          <p:spPr>
            <a:xfrm>
              <a:off x="1383708" y="2852936"/>
              <a:ext cx="1951040" cy="1538905"/>
            </a:xfrm>
            <a:prstGeom prst="roundRect">
              <a:avLst/>
            </a:prstGeom>
            <a:blipFill rotWithShape="1">
              <a:blip r:embed="rId3">
                <a:extLst>
                  <a:ext uri="{96DAC541-7B7A-43D3-8B79-37D633B846F1}">
                    <asvg:svgBlip xmlns:asvg="http://schemas.microsoft.com/office/drawing/2016/SVG/main" r:embed="rId4"/>
                  </a:ext>
                </a:extLst>
              </a:blip>
              <a:srcRect/>
              <a:stretch>
                <a:fillRect t="-13000" b="-1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ES_tradnl"/>
            </a:p>
          </p:txBody>
        </p:sp>
        <p:sp>
          <p:nvSpPr>
            <p:cNvPr id="5" name="TextBox 4">
              <a:extLst>
                <a:ext uri="{FF2B5EF4-FFF2-40B4-BE49-F238E27FC236}">
                  <a16:creationId xmlns:a16="http://schemas.microsoft.com/office/drawing/2014/main" id="{0928BF12-6079-D5C4-259C-2D4E72DDA6CA}"/>
                </a:ext>
              </a:extLst>
            </p:cNvPr>
            <p:cNvSpPr txBox="1"/>
            <p:nvPr/>
          </p:nvSpPr>
          <p:spPr>
            <a:xfrm>
              <a:off x="940996" y="4515227"/>
              <a:ext cx="2836464" cy="15389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s-ES_tradnl" sz="2800" b="1" i="0" kern="1200"/>
                <a:t>Identificar condiciones de emergencia</a:t>
              </a:r>
              <a:endParaRPr lang="es-ES_tradnl" sz="2800" kern="1200"/>
            </a:p>
          </p:txBody>
        </p:sp>
      </p:grpSp>
      <p:grpSp>
        <p:nvGrpSpPr>
          <p:cNvPr id="6" name="Group 5">
            <a:extLst>
              <a:ext uri="{FF2B5EF4-FFF2-40B4-BE49-F238E27FC236}">
                <a16:creationId xmlns:a16="http://schemas.microsoft.com/office/drawing/2014/main" id="{D767D6A8-2FB0-C207-51CB-1C736E490C79}"/>
              </a:ext>
            </a:extLst>
          </p:cNvPr>
          <p:cNvGrpSpPr/>
          <p:nvPr/>
        </p:nvGrpSpPr>
        <p:grpSpPr>
          <a:xfrm>
            <a:off x="3967314" y="2585437"/>
            <a:ext cx="3450330" cy="3764843"/>
            <a:chOff x="3877570" y="2852936"/>
            <a:chExt cx="3450330" cy="3764843"/>
          </a:xfrm>
        </p:grpSpPr>
        <p:sp>
          <p:nvSpPr>
            <p:cNvPr id="7" name="Rounded Rectangle 6">
              <a:extLst>
                <a:ext uri="{FF2B5EF4-FFF2-40B4-BE49-F238E27FC236}">
                  <a16:creationId xmlns:a16="http://schemas.microsoft.com/office/drawing/2014/main" id="{B6699349-674F-16F3-6221-1131B33AEB7C}"/>
                </a:ext>
              </a:extLst>
            </p:cNvPr>
            <p:cNvSpPr/>
            <p:nvPr/>
          </p:nvSpPr>
          <p:spPr>
            <a:xfrm>
              <a:off x="4627215" y="2852936"/>
              <a:ext cx="1951040" cy="1538905"/>
            </a:xfrm>
            <a:prstGeom prst="roundRect">
              <a:avLst/>
            </a:prstGeom>
            <a:blipFill rotWithShape="1">
              <a:blip r:embed="rId5">
                <a:extLst>
                  <a:ext uri="{96DAC541-7B7A-43D3-8B79-37D633B846F1}">
                    <asvg:svgBlip xmlns:asvg="http://schemas.microsoft.com/office/drawing/2016/SVG/main" r:embed="rId6"/>
                  </a:ext>
                </a:extLst>
              </a:blip>
              <a:srcRect/>
              <a:stretch>
                <a:fillRect t="-13000" b="-1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ES_tradnl"/>
            </a:p>
          </p:txBody>
        </p:sp>
        <p:sp>
          <p:nvSpPr>
            <p:cNvPr id="9" name="TextBox 8">
              <a:extLst>
                <a:ext uri="{FF2B5EF4-FFF2-40B4-BE49-F238E27FC236}">
                  <a16:creationId xmlns:a16="http://schemas.microsoft.com/office/drawing/2014/main" id="{F317CEB1-E344-8A6A-D6E4-B106D8F0E6C1}"/>
                </a:ext>
              </a:extLst>
            </p:cNvPr>
            <p:cNvSpPr txBox="1"/>
            <p:nvPr/>
          </p:nvSpPr>
          <p:spPr>
            <a:xfrm>
              <a:off x="3877570" y="4515227"/>
              <a:ext cx="3450330" cy="210255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s-ES_tradnl" sz="2800" b="1" i="0" kern="1200"/>
                <a:t>Proporcionar atención inicial de emergencia </a:t>
              </a:r>
              <a:r>
                <a:rPr lang="es-ES_tradnl" sz="2800" b="0" i="0" kern="1200"/>
                <a:t>a los pacientes</a:t>
              </a:r>
              <a:endParaRPr lang="es-ES_tradnl" sz="2800" kern="1200"/>
            </a:p>
          </p:txBody>
        </p:sp>
      </p:grpSp>
      <p:grpSp>
        <p:nvGrpSpPr>
          <p:cNvPr id="10" name="Group 9">
            <a:extLst>
              <a:ext uri="{FF2B5EF4-FFF2-40B4-BE49-F238E27FC236}">
                <a16:creationId xmlns:a16="http://schemas.microsoft.com/office/drawing/2014/main" id="{2B698366-7567-4D36-30F5-C989DF0ADEDD}"/>
              </a:ext>
            </a:extLst>
          </p:cNvPr>
          <p:cNvGrpSpPr/>
          <p:nvPr/>
        </p:nvGrpSpPr>
        <p:grpSpPr>
          <a:xfrm>
            <a:off x="7417644" y="2523744"/>
            <a:ext cx="4082694" cy="2714619"/>
            <a:chOff x="7417644" y="2852936"/>
            <a:chExt cx="4082694" cy="2714619"/>
          </a:xfrm>
        </p:grpSpPr>
        <p:sp>
          <p:nvSpPr>
            <p:cNvPr id="11" name="Rounded Rectangle 10">
              <a:extLst>
                <a:ext uri="{FF2B5EF4-FFF2-40B4-BE49-F238E27FC236}">
                  <a16:creationId xmlns:a16="http://schemas.microsoft.com/office/drawing/2014/main" id="{B75B2F30-F0BF-0B8F-1372-0A25D9D7371D}"/>
                </a:ext>
              </a:extLst>
            </p:cNvPr>
            <p:cNvSpPr/>
            <p:nvPr/>
          </p:nvSpPr>
          <p:spPr>
            <a:xfrm>
              <a:off x="8050210" y="2852936"/>
              <a:ext cx="1951040" cy="1538905"/>
            </a:xfrm>
            <a:prstGeom prst="roundRect">
              <a:avLst/>
            </a:prstGeom>
            <a:blipFill rotWithShape="1">
              <a:blip r:embed="rId7">
                <a:extLst>
                  <a:ext uri="{96DAC541-7B7A-43D3-8B79-37D633B846F1}">
                    <asvg:svgBlip xmlns:asvg="http://schemas.microsoft.com/office/drawing/2016/SVG/main" r:embed="rId8"/>
                  </a:ext>
                </a:extLst>
              </a:blip>
              <a:srcRect/>
              <a:stretch>
                <a:fillRect t="-13000" b="-1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ES_tradnl"/>
            </a:p>
          </p:txBody>
        </p:sp>
        <p:sp>
          <p:nvSpPr>
            <p:cNvPr id="12" name="TextBox 11">
              <a:extLst>
                <a:ext uri="{FF2B5EF4-FFF2-40B4-BE49-F238E27FC236}">
                  <a16:creationId xmlns:a16="http://schemas.microsoft.com/office/drawing/2014/main" id="{6C9305A9-1E99-4354-D234-393589F89247}"/>
                </a:ext>
              </a:extLst>
            </p:cNvPr>
            <p:cNvSpPr txBox="1"/>
            <p:nvPr/>
          </p:nvSpPr>
          <p:spPr>
            <a:xfrm>
              <a:off x="7417644" y="4515227"/>
              <a:ext cx="4082694" cy="10523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s-ES_tradnl" sz="2800" b="1" i="0" kern="1200"/>
                <a:t>Conectar (trasladar) a los pacientes </a:t>
              </a:r>
              <a:r>
                <a:rPr lang="es-ES_tradnl" sz="2800" kern="1200"/>
                <a:t>con</a:t>
              </a:r>
              <a:r>
                <a:rPr lang="es-ES_tradnl" sz="2800" b="0" i="0" kern="1200"/>
                <a:t> la atención que necesitan</a:t>
              </a:r>
              <a:endParaRPr lang="es-ES_tradnl" sz="2800" kern="1200"/>
            </a:p>
          </p:txBody>
        </p:sp>
      </p:grpSp>
    </p:spTree>
    <p:extLst>
      <p:ext uri="{BB962C8B-B14F-4D97-AF65-F5344CB8AC3E}">
        <p14:creationId xmlns:p14="http://schemas.microsoft.com/office/powerpoint/2010/main" val="1440338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94000"/>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Google Shape;111;p5">
            <a:extLst>
              <a:ext uri="{FF2B5EF4-FFF2-40B4-BE49-F238E27FC236}">
                <a16:creationId xmlns:a16="http://schemas.microsoft.com/office/drawing/2014/main" id="{20043B27-B343-E8A2-E10D-0C359D538316}"/>
              </a:ext>
            </a:extLst>
          </p:cNvPr>
          <p:cNvSpPr txBox="1">
            <a:spLocks/>
          </p:cNvSpPr>
          <p:nvPr/>
        </p:nvSpPr>
        <p:spPr>
          <a:xfrm>
            <a:off x="0" y="5815013"/>
            <a:ext cx="12192000" cy="1042987"/>
          </a:xfrm>
          <a:prstGeom prst="rect">
            <a:avLst/>
          </a:prstGeom>
          <a:solidFill>
            <a:srgbClr val="00205C"/>
          </a:solidFill>
          <a:ln>
            <a:noFill/>
          </a:ln>
        </p:spPr>
        <p:txBody>
          <a:bodyPr spcFirstLastPara="1" vert="horz" wrap="square" lIns="91425" tIns="45700" rIns="91425" bIns="45700" rtlCol="0" anchor="ctr" anchorCtr="0">
            <a:normAutofit/>
          </a:bodyPr>
          <a:lstStyle>
            <a:lvl1pPr marL="228600" indent="-228600" algn="l" defTabSz="914400" rtl="0" eaLnBrk="1" latinLnBrk="0" hangingPunct="1">
              <a:lnSpc>
                <a:spcPct val="90000"/>
              </a:lnSpc>
              <a:spcBef>
                <a:spcPct val="0"/>
              </a:spcBef>
              <a:buNone/>
              <a:defRPr sz="4000" b="0" i="0" kern="1200">
                <a:solidFill>
                  <a:srgbClr val="009ADE"/>
                </a:solidFill>
                <a:latin typeface="Montserrat" pitchFamily="2" charset="77"/>
                <a:ea typeface="+mj-ea"/>
                <a:cs typeface="+mj-cs"/>
              </a:defRPr>
            </a:lvl1pPr>
          </a:lstStyle>
          <a:p>
            <a:pPr marL="228600" marR="0" lvl="0" indent="-228600" algn="ctr" defTabSz="914400" rtl="0" eaLnBrk="1" fontAlgn="auto" latinLnBrk="0" hangingPunct="1">
              <a:lnSpc>
                <a:spcPct val="90000"/>
              </a:lnSpc>
              <a:spcBef>
                <a:spcPct val="0"/>
              </a:spcBef>
              <a:spcAft>
                <a:spcPts val="0"/>
              </a:spcAft>
              <a:buClrTx/>
              <a:buSzTx/>
              <a:buFontTx/>
              <a:buNone/>
              <a:tabLst/>
              <a:defRPr/>
            </a:pPr>
            <a:r>
              <a:rPr kumimoji="0" lang="es-ES_tradnl" sz="4000" b="1" i="0" u="none" strike="noStrike" kern="1200" cap="none" spc="0" normalizeH="0" baseline="0" noProof="0">
                <a:ln>
                  <a:noFill/>
                </a:ln>
                <a:solidFill>
                  <a:srgbClr val="FFFFFF"/>
                </a:solidFill>
                <a:effectLst/>
                <a:uLnTx/>
                <a:uFillTx/>
                <a:latin typeface="Atkinson Hyperlegible"/>
                <a:ea typeface="Atkinson Hyperlegible"/>
                <a:cs typeface="Atkinson Hyperlegible"/>
                <a:sym typeface="Atkinson Hyperlegible"/>
              </a:rPr>
              <a:t>¿Qué es una condición de emergencia?</a:t>
            </a:r>
          </a:p>
        </p:txBody>
      </p:sp>
    </p:spTree>
    <p:extLst>
      <p:ext uri="{BB962C8B-B14F-4D97-AF65-F5344CB8AC3E}">
        <p14:creationId xmlns:p14="http://schemas.microsoft.com/office/powerpoint/2010/main" val="265768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4" name="Rectangle 3">
            <a:extLst>
              <a:ext uri="{FF2B5EF4-FFF2-40B4-BE49-F238E27FC236}">
                <a16:creationId xmlns:a16="http://schemas.microsoft.com/office/drawing/2014/main" id="{55DD2078-3833-2FBD-380A-B0EA95857744}"/>
              </a:ext>
            </a:extLst>
          </p:cNvPr>
          <p:cNvSpPr/>
          <p:nvPr/>
        </p:nvSpPr>
        <p:spPr>
          <a:xfrm>
            <a:off x="838200" y="1969824"/>
            <a:ext cx="6254578" cy="444500"/>
          </a:xfrm>
          <a:prstGeom prst="rect">
            <a:avLst/>
          </a:prstGeom>
          <a:solidFill>
            <a:srgbClr val="DEE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49F7A94A-B4E2-B312-1C90-A3DECDC3125A}"/>
              </a:ext>
            </a:extLst>
          </p:cNvPr>
          <p:cNvSpPr/>
          <p:nvPr/>
        </p:nvSpPr>
        <p:spPr>
          <a:xfrm>
            <a:off x="7674574" y="1536826"/>
            <a:ext cx="3654511" cy="444500"/>
          </a:xfrm>
          <a:prstGeom prst="rect">
            <a:avLst/>
          </a:prstGeom>
          <a:solidFill>
            <a:srgbClr val="DEE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7" name="Google Shape;117;p6"/>
          <p:cNvSpPr txBox="1">
            <a:spLocks noGrp="1"/>
          </p:cNvSpPr>
          <p:nvPr>
            <p:ph type="title"/>
          </p:nvPr>
        </p:nvSpPr>
        <p:spPr>
          <a:xfrm>
            <a:off x="838200" y="290983"/>
            <a:ext cx="10515600" cy="1325563"/>
          </a:xfrm>
          <a:prstGeom prst="rect">
            <a:avLst/>
          </a:prstGeom>
          <a:noFill/>
          <a:ln>
            <a:noFill/>
          </a:ln>
        </p:spPr>
        <p:txBody>
          <a:bodyPr spcFirstLastPara="1" wrap="square" lIns="91425" tIns="45700" rIns="91425" bIns="45700" anchor="ctr" anchorCtr="0">
            <a:normAutofit/>
          </a:bodyPr>
          <a:lstStyle/>
          <a:p>
            <a:r>
              <a:rPr lang="es-ES_tradnl">
                <a:latin typeface="Atkinson Hyperlegible"/>
                <a:ea typeface="Atkinson Hyperlegible"/>
                <a:cs typeface="Atkinson Hyperlegible"/>
                <a:sym typeface="Atkinson Hyperlegible"/>
              </a:rPr>
              <a:t>Condiciones de emergencia</a:t>
            </a:r>
          </a:p>
        </p:txBody>
      </p:sp>
      <p:pic>
        <p:nvPicPr>
          <p:cNvPr id="3" name="Graphic 2" descr="Warning with solid fill">
            <a:extLst>
              <a:ext uri="{FF2B5EF4-FFF2-40B4-BE49-F238E27FC236}">
                <a16:creationId xmlns:a16="http://schemas.microsoft.com/office/drawing/2014/main" id="{47D42691-AE35-5F65-8007-7DF32D1DD4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711200"/>
            <a:ext cx="6146800" cy="6146800"/>
          </a:xfrm>
          <a:prstGeom prst="rect">
            <a:avLst/>
          </a:prstGeom>
        </p:spPr>
      </p:pic>
      <p:sp>
        <p:nvSpPr>
          <p:cNvPr id="7" name="Google Shape;118;p6">
            <a:extLst>
              <a:ext uri="{FF2B5EF4-FFF2-40B4-BE49-F238E27FC236}">
                <a16:creationId xmlns:a16="http://schemas.microsoft.com/office/drawing/2014/main" id="{D3D8723A-9BAA-3826-2A8A-426E75A6AF6D}"/>
              </a:ext>
            </a:extLst>
          </p:cNvPr>
          <p:cNvSpPr txBox="1">
            <a:spLocks noGrp="1"/>
          </p:cNvSpPr>
          <p:nvPr>
            <p:ph type="body" idx="1"/>
          </p:nvPr>
        </p:nvSpPr>
        <p:spPr>
          <a:xfrm>
            <a:off x="838200" y="1376236"/>
            <a:ext cx="10515600" cy="4486275"/>
          </a:xfrm>
          <a:prstGeom prst="rect">
            <a:avLst/>
          </a:prstGeom>
          <a:noFill/>
          <a:ln>
            <a:noFill/>
          </a:ln>
        </p:spPr>
        <p:txBody>
          <a:bodyPr spcFirstLastPara="1" wrap="square" lIns="91425" tIns="45700" rIns="91425" bIns="45700" anchor="t" anchorCtr="0">
            <a:noAutofit/>
          </a:bodyPr>
          <a:lstStyle/>
          <a:p>
            <a:pPr marL="50800" indent="0" algn="just">
              <a:buNone/>
            </a:pPr>
            <a:r>
              <a:rPr lang="es-ES_tradnl" sz="3000">
                <a:solidFill>
                  <a:srgbClr val="000000"/>
                </a:solidFill>
              </a:rPr>
              <a:t>Una lesión o enfermedad aguda que presta </a:t>
            </a:r>
            <a:r>
              <a:rPr lang="es-ES_tradnl" sz="3000" b="1" i="0">
                <a:solidFill>
                  <a:srgbClr val="000000"/>
                </a:solidFill>
              </a:rPr>
              <a:t>un riesgo inmediato para la vida del paciente o para su salud a largo plazo. </a:t>
            </a:r>
            <a:endParaRPr lang="es-ES_tradnl" sz="3000" i="0">
              <a:solidFill>
                <a:srgbClr val="000000"/>
              </a:solidFill>
              <a:highlight>
                <a:srgbClr val="C0C0C0"/>
              </a:highlight>
            </a:endParaRPr>
          </a:p>
          <a:p>
            <a:pPr marL="0" lvl="0" indent="0" rtl="0">
              <a:lnSpc>
                <a:spcPct val="90000"/>
              </a:lnSpc>
              <a:spcBef>
                <a:spcPts val="1000"/>
              </a:spcBef>
              <a:spcAft>
                <a:spcPts val="0"/>
              </a:spcAft>
              <a:buNone/>
            </a:pPr>
            <a:endParaRPr lang="es-ES_tradnl" sz="3000">
              <a:solidFill>
                <a:srgbClr val="000000"/>
              </a:solidFill>
            </a:endParaRPr>
          </a:p>
          <a:p>
            <a:pPr marL="0" lvl="0" indent="0" rtl="0">
              <a:lnSpc>
                <a:spcPct val="90000"/>
              </a:lnSpc>
              <a:spcBef>
                <a:spcPts val="1000"/>
              </a:spcBef>
              <a:spcAft>
                <a:spcPts val="0"/>
              </a:spcAft>
              <a:buNone/>
            </a:pPr>
            <a:endParaRPr lang="es-ES_tradnl" sz="3000">
              <a:solidFill>
                <a:srgbClr val="000000"/>
              </a:solidFill>
            </a:endParaRPr>
          </a:p>
          <a:p>
            <a:pPr marL="50800" lvl="0" indent="0" algn="ctr" rtl="0">
              <a:lnSpc>
                <a:spcPct val="90000"/>
              </a:lnSpc>
              <a:spcBef>
                <a:spcPts val="1000"/>
              </a:spcBef>
              <a:spcAft>
                <a:spcPts val="0"/>
              </a:spcAft>
              <a:buSzPts val="2800"/>
              <a:buNone/>
            </a:pPr>
            <a:r>
              <a:rPr lang="es-ES_tradnl" sz="3000" i="0">
                <a:solidFill>
                  <a:srgbClr val="000000"/>
                </a:solidFill>
              </a:rPr>
              <a:t>Cualquier situación que ponga en peligro la “</a:t>
            </a:r>
            <a:r>
              <a:rPr lang="es-ES_tradnl" sz="3000" b="1" i="0">
                <a:solidFill>
                  <a:schemeClr val="tx1"/>
                </a:solidFill>
              </a:rPr>
              <a:t>vida o la integridad física</a:t>
            </a:r>
            <a:r>
              <a:rPr lang="es-ES_tradnl" sz="3000" i="0">
                <a:solidFill>
                  <a:srgbClr val="000000"/>
                </a:solidFill>
              </a:rPr>
              <a:t>” del paciente</a:t>
            </a:r>
            <a:endParaRPr lang="es-ES_tradnl" sz="3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122"/>
        <p:cNvGrpSpPr/>
        <p:nvPr/>
      </p:nvGrpSpPr>
      <p:grpSpPr>
        <a:xfrm>
          <a:off x="0" y="0"/>
          <a:ext cx="0" cy="0"/>
          <a:chOff x="0" y="0"/>
          <a:chExt cx="0" cy="0"/>
        </a:xfrm>
      </p:grpSpPr>
      <p:sp>
        <p:nvSpPr>
          <p:cNvPr id="123" name="Google Shape;123;p7"/>
          <p:cNvSpPr txBox="1">
            <a:spLocks noGrp="1"/>
          </p:cNvSpPr>
          <p:nvPr>
            <p:ph type="title"/>
          </p:nvPr>
        </p:nvSpPr>
        <p:spPr>
          <a:xfrm>
            <a:off x="0" y="0"/>
            <a:ext cx="12192000" cy="957263"/>
          </a:xfrm>
          <a:prstGeom prst="rect">
            <a:avLst/>
          </a:prstGeom>
          <a:solidFill>
            <a:srgbClr val="00205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6000"/>
              <a:buNone/>
            </a:pPr>
            <a:r>
              <a:rPr lang="es-ES_tradnl" b="1" kern="1200">
                <a:solidFill>
                  <a:schemeClr val="bg1"/>
                </a:solidFill>
              </a:rPr>
              <a:t>¿Qué es la atención de emergencias?</a:t>
            </a:r>
            <a:endParaRPr lang="es-ES_tradnl">
              <a:solidFill>
                <a:schemeClr val="bg1"/>
              </a:solidFill>
              <a:latin typeface="Atkinson Hyperlegible"/>
              <a:ea typeface="Atkinson Hyperlegible"/>
              <a:cs typeface="Atkinson Hyperlegible"/>
              <a:sym typeface="Atkinson Hyperlegibl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2" name="Picture 1">
            <a:extLst>
              <a:ext uri="{FF2B5EF4-FFF2-40B4-BE49-F238E27FC236}">
                <a16:creationId xmlns:a16="http://schemas.microsoft.com/office/drawing/2014/main" id="{9ADDCBB9-48AC-59A5-61E3-1E1A4597CDF3}"/>
              </a:ext>
            </a:extLst>
          </p:cNvPr>
          <p:cNvPicPr>
            <a:picLocks noChangeAspect="1"/>
          </p:cNvPicPr>
          <p:nvPr/>
        </p:nvPicPr>
        <p:blipFill>
          <a:blip r:embed="rId3" cstate="email">
            <a:alphaModFix amt="30000"/>
            <a:extLst>
              <a:ext uri="{28A0092B-C50C-407E-A947-70E740481C1C}">
                <a14:useLocalDpi xmlns:a14="http://schemas.microsoft.com/office/drawing/2010/main"/>
              </a:ext>
            </a:extLst>
          </a:blip>
          <a:srcRect/>
          <a:stretch/>
        </p:blipFill>
        <p:spPr>
          <a:xfrm>
            <a:off x="436630" y="3429000"/>
            <a:ext cx="4617513" cy="2362200"/>
          </a:xfrm>
          <a:prstGeom prst="rect">
            <a:avLst/>
          </a:prstGeom>
        </p:spPr>
      </p:pic>
      <p:pic>
        <p:nvPicPr>
          <p:cNvPr id="3" name="Picture 2" descr="A group of colorful icons&#10;&#10;Description automatically generated">
            <a:extLst>
              <a:ext uri="{FF2B5EF4-FFF2-40B4-BE49-F238E27FC236}">
                <a16:creationId xmlns:a16="http://schemas.microsoft.com/office/drawing/2014/main" id="{71D0884F-9388-E67F-73B5-A341AA4DB360}"/>
              </a:ext>
            </a:extLst>
          </p:cNvPr>
          <p:cNvPicPr>
            <a:picLocks noChangeAspect="1"/>
          </p:cNvPicPr>
          <p:nvPr/>
        </p:nvPicPr>
        <p:blipFill>
          <a:blip r:embed="rId4" cstate="email">
            <a:duotone>
              <a:schemeClr val="accent5">
                <a:shade val="45000"/>
                <a:satMod val="135000"/>
              </a:schemeClr>
              <a:prstClr val="white"/>
            </a:duotone>
            <a:alphaModFix amt="40000"/>
            <a:extLst>
              <a:ext uri="{28A0092B-C50C-407E-A947-70E740481C1C}">
                <a14:useLocalDpi xmlns:a14="http://schemas.microsoft.com/office/drawing/2010/main"/>
              </a:ext>
            </a:extLst>
          </a:blip>
          <a:srcRect/>
          <a:stretch/>
        </p:blipFill>
        <p:spPr>
          <a:xfrm>
            <a:off x="8797636" y="660400"/>
            <a:ext cx="3394364" cy="3367101"/>
          </a:xfrm>
          <a:prstGeom prst="rect">
            <a:avLst/>
          </a:prstGeom>
        </p:spPr>
      </p:pic>
      <p:sp>
        <p:nvSpPr>
          <p:cNvPr id="129" name="Google Shape;129;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S_tradnl">
                <a:latin typeface="Atkinson Hyperlegible" pitchFamily="2" charset="0"/>
              </a:rPr>
              <a:t>Atención de emergencias</a:t>
            </a:r>
          </a:p>
        </p:txBody>
      </p:sp>
      <p:sp>
        <p:nvSpPr>
          <p:cNvPr id="130" name="Google Shape;130;p8"/>
          <p:cNvSpPr txBox="1">
            <a:spLocks noGrp="1"/>
          </p:cNvSpPr>
          <p:nvPr>
            <p:ph type="body" idx="1"/>
          </p:nvPr>
        </p:nvSpPr>
        <p:spPr>
          <a:xfrm>
            <a:off x="838200" y="1418430"/>
            <a:ext cx="10706100" cy="4779170"/>
          </a:xfrm>
          <a:prstGeom prst="rect">
            <a:avLst/>
          </a:prstGeom>
          <a:noFill/>
          <a:ln>
            <a:noFill/>
          </a:ln>
        </p:spPr>
        <p:txBody>
          <a:bodyPr spcFirstLastPara="1" wrap="square" lIns="91425" tIns="45700" rIns="91425" bIns="45700" anchor="t" anchorCtr="0">
            <a:noAutofit/>
          </a:bodyPr>
          <a:lstStyle/>
          <a:p>
            <a:pPr marL="64135" indent="0" algn="just">
              <a:lnSpc>
                <a:spcPct val="100000"/>
              </a:lnSpc>
              <a:spcBef>
                <a:spcPts val="500"/>
              </a:spcBef>
              <a:buSzPct val="100000"/>
              <a:buNone/>
            </a:pPr>
            <a:r>
              <a:rPr lang="es-ES_tradnl" sz="3000" b="1">
                <a:solidFill>
                  <a:srgbClr val="000000"/>
                </a:solidFill>
              </a:rPr>
              <a:t>Ayuda inmediata ante condiciones agudas que deben ser tratadas en cuestión de minutos a horas para evitar la muerte o la discapacidad.</a:t>
            </a:r>
          </a:p>
          <a:p>
            <a:pPr marL="64135" indent="0" algn="just">
              <a:lnSpc>
                <a:spcPct val="100000"/>
              </a:lnSpc>
              <a:spcBef>
                <a:spcPts val="500"/>
              </a:spcBef>
              <a:buSzPct val="100000"/>
              <a:buNone/>
            </a:pPr>
            <a:endParaRPr lang="es-ES_tradnl" sz="3000" b="1">
              <a:solidFill>
                <a:srgbClr val="000000"/>
              </a:solidFill>
            </a:endParaRPr>
          </a:p>
          <a:p>
            <a:pPr marL="64135" indent="0" algn="just">
              <a:lnSpc>
                <a:spcPct val="100000"/>
              </a:lnSpc>
              <a:spcBef>
                <a:spcPts val="500"/>
              </a:spcBef>
              <a:buSzPct val="100000"/>
              <a:buNone/>
            </a:pPr>
            <a:r>
              <a:rPr lang="es-ES_tradnl" sz="3000">
                <a:solidFill>
                  <a:srgbClr val="000000"/>
                </a:solidFill>
              </a:rPr>
              <a:t>Situaciones en las que un retraso de algunas horas puede empeorar el pronóstico o reducir la efectividad del tratamiento</a:t>
            </a:r>
            <a:r>
              <a:rPr lang="es-ES_tradnl" sz="3000" i="0">
                <a:solidFill>
                  <a:srgbClr val="000000"/>
                </a:solidFill>
              </a:rPr>
              <a:t>. </a:t>
            </a:r>
          </a:p>
          <a:p>
            <a:pPr marL="4279900" lvl="0" indent="0" algn="just" rtl="0">
              <a:lnSpc>
                <a:spcPct val="100000"/>
              </a:lnSpc>
              <a:spcBef>
                <a:spcPts val="500"/>
              </a:spcBef>
              <a:spcAft>
                <a:spcPts val="0"/>
              </a:spcAft>
              <a:buNone/>
            </a:pPr>
            <a:endParaRPr lang="es-ES_tradnl" sz="1200">
              <a:solidFill>
                <a:srgbClr val="000000"/>
              </a:solidFill>
            </a:endParaRPr>
          </a:p>
          <a:p>
            <a:pPr marL="50800" lvl="0" indent="0" algn="just" rtl="0">
              <a:lnSpc>
                <a:spcPct val="90000"/>
              </a:lnSpc>
              <a:spcBef>
                <a:spcPts val="1000"/>
              </a:spcBef>
              <a:spcAft>
                <a:spcPts val="0"/>
              </a:spcAft>
              <a:buSzPct val="100000"/>
              <a:buNone/>
            </a:pPr>
            <a:endParaRPr lang="es-ES_tradnl" sz="3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8C303AEF-E808-D6B1-DBF5-A625E6B43E0D}"/>
            </a:ext>
          </a:extLst>
        </p:cNvPr>
        <p:cNvGrpSpPr/>
        <p:nvPr/>
      </p:nvGrpSpPr>
      <p:grpSpPr>
        <a:xfrm>
          <a:off x="0" y="0"/>
          <a:ext cx="0" cy="0"/>
          <a:chOff x="0" y="0"/>
          <a:chExt cx="0" cy="0"/>
        </a:xfrm>
      </p:grpSpPr>
      <p:sp>
        <p:nvSpPr>
          <p:cNvPr id="135" name="Google Shape;135;p9">
            <a:extLst>
              <a:ext uri="{FF2B5EF4-FFF2-40B4-BE49-F238E27FC236}">
                <a16:creationId xmlns:a16="http://schemas.microsoft.com/office/drawing/2014/main" id="{620E23BD-592E-53C7-87A2-A785E2F2D843}"/>
              </a:ext>
            </a:extLst>
          </p:cNvPr>
          <p:cNvSpPr txBox="1">
            <a:spLocks noGrp="1"/>
          </p:cNvSpPr>
          <p:nvPr>
            <p:ph type="title"/>
          </p:nvPr>
        </p:nvSpPr>
        <p:spPr>
          <a:xfrm>
            <a:off x="838200" y="255397"/>
            <a:ext cx="10515600" cy="1325563"/>
          </a:xfrm>
          <a:prstGeom prst="rect">
            <a:avLst/>
          </a:prstGeom>
          <a:noFill/>
          <a:ln>
            <a:noFill/>
          </a:ln>
        </p:spPr>
        <p:txBody>
          <a:bodyPr spcFirstLastPara="1" wrap="square" lIns="91425" tIns="45700" rIns="91425" bIns="45700" anchor="ctr" anchorCtr="0">
            <a:normAutofit/>
          </a:bodyPr>
          <a:lstStyle/>
          <a:p>
            <a:pPr lvl="0"/>
            <a:r>
              <a:rPr lang="es-ES_tradnl">
                <a:latin typeface="Atkinson Hyperlegible" pitchFamily="2" charset="0"/>
              </a:rPr>
              <a:t>Atención de emergencias</a:t>
            </a:r>
            <a:endParaRPr lang="es-ES_tradnl">
              <a:latin typeface="Atkinson Hyperlegible"/>
              <a:ea typeface="Atkinson Hyperlegible"/>
              <a:cs typeface="Atkinson Hyperlegible"/>
              <a:sym typeface="Atkinson Hyperlegible"/>
            </a:endParaRPr>
          </a:p>
        </p:txBody>
      </p:sp>
      <p:sp>
        <p:nvSpPr>
          <p:cNvPr id="3" name="TextBox 2">
            <a:extLst>
              <a:ext uri="{FF2B5EF4-FFF2-40B4-BE49-F238E27FC236}">
                <a16:creationId xmlns:a16="http://schemas.microsoft.com/office/drawing/2014/main" id="{9CBF89BE-3A80-058E-EC81-9BA2D5AB80D9}"/>
              </a:ext>
            </a:extLst>
          </p:cNvPr>
          <p:cNvSpPr txBox="1"/>
          <p:nvPr/>
        </p:nvSpPr>
        <p:spPr>
          <a:xfrm>
            <a:off x="512356" y="4670085"/>
            <a:ext cx="32627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2800" b="0" i="0" u="none" strike="noStrike" kern="0" cap="none" spc="0" normalizeH="0" baseline="0" noProof="0">
                <a:ln>
                  <a:noFill/>
                </a:ln>
                <a:solidFill>
                  <a:srgbClr val="000000"/>
                </a:solidFill>
                <a:effectLst/>
                <a:uLnTx/>
                <a:uFillTx/>
                <a:latin typeface="Atkinson Hyperlegible" pitchFamily="2" charset="0"/>
                <a:cs typeface="Arial"/>
                <a:sym typeface="Arial"/>
              </a:rPr>
              <a:t>Ayuda inmediata</a:t>
            </a:r>
          </a:p>
        </p:txBody>
      </p:sp>
      <p:pic>
        <p:nvPicPr>
          <p:cNvPr id="4" name="Picture 3" descr="A group of icons on a black background&#10;&#10;Description automatically generated">
            <a:extLst>
              <a:ext uri="{FF2B5EF4-FFF2-40B4-BE49-F238E27FC236}">
                <a16:creationId xmlns:a16="http://schemas.microsoft.com/office/drawing/2014/main" id="{8CEE4953-B8F0-BC8F-A44E-8A74AEECB56F}"/>
              </a:ext>
            </a:extLst>
          </p:cNvPr>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6261793" y="4104832"/>
            <a:ext cx="2115908" cy="2348401"/>
          </a:xfrm>
          <a:prstGeom prst="rect">
            <a:avLst/>
          </a:prstGeom>
        </p:spPr>
      </p:pic>
      <p:pic>
        <p:nvPicPr>
          <p:cNvPr id="5" name="Picture 4" descr="A group of icons on a black background&#10;&#10;Description automatically generated">
            <a:extLst>
              <a:ext uri="{FF2B5EF4-FFF2-40B4-BE49-F238E27FC236}">
                <a16:creationId xmlns:a16="http://schemas.microsoft.com/office/drawing/2014/main" id="{A250E598-CFDC-9000-7A75-F44F9D069B75}"/>
              </a:ext>
            </a:extLst>
          </p:cNvPr>
          <p:cNvPicPr>
            <a:picLocks noChangeAspect="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3808164" y="3955432"/>
            <a:ext cx="2453942" cy="2475746"/>
          </a:xfrm>
          <a:prstGeom prst="rect">
            <a:avLst/>
          </a:prstGeom>
        </p:spPr>
      </p:pic>
      <p:pic>
        <p:nvPicPr>
          <p:cNvPr id="7" name="Picture 6" descr="A person sitting on a wheel with a first aid kit&#10;&#10;AI-generated content may be incorrect.">
            <a:extLst>
              <a:ext uri="{FF2B5EF4-FFF2-40B4-BE49-F238E27FC236}">
                <a16:creationId xmlns:a16="http://schemas.microsoft.com/office/drawing/2014/main" id="{985EAF86-82E0-E0E8-400B-3DC87193E86B}"/>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66540" y="2251447"/>
            <a:ext cx="1889509" cy="2024027"/>
          </a:xfrm>
          <a:prstGeom prst="rect">
            <a:avLst/>
          </a:prstGeom>
        </p:spPr>
      </p:pic>
      <p:pic>
        <p:nvPicPr>
          <p:cNvPr id="9" name="Picture 8" descr="A group of colorful icons&#10;&#10;Description automatically generated">
            <a:extLst>
              <a:ext uri="{FF2B5EF4-FFF2-40B4-BE49-F238E27FC236}">
                <a16:creationId xmlns:a16="http://schemas.microsoft.com/office/drawing/2014/main" id="{38CB4F2A-4090-4AEC-6C12-0573F1C3AF1A}"/>
              </a:ext>
            </a:extLst>
          </p:cNvPr>
          <p:cNvPicPr>
            <a:picLocks noChangeAspect="1"/>
          </p:cNvPicPr>
          <p:nvPr/>
        </p:nvPicPr>
        <p:blipFill>
          <a:blip r:embed="rId6" cstate="email">
            <a:duotone>
              <a:schemeClr val="accent5">
                <a:shade val="45000"/>
                <a:satMod val="135000"/>
              </a:schemeClr>
              <a:prstClr val="white"/>
            </a:duotone>
            <a:alphaModFix amt="40000"/>
            <a:extLst>
              <a:ext uri="{28A0092B-C50C-407E-A947-70E740481C1C}">
                <a14:useLocalDpi xmlns:a14="http://schemas.microsoft.com/office/drawing/2010/main"/>
              </a:ext>
            </a:extLst>
          </a:blip>
          <a:srcRect/>
          <a:stretch/>
        </p:blipFill>
        <p:spPr>
          <a:xfrm>
            <a:off x="314929" y="1391969"/>
            <a:ext cx="3394364" cy="3367101"/>
          </a:xfrm>
          <a:prstGeom prst="rect">
            <a:avLst/>
          </a:prstGeom>
        </p:spPr>
      </p:pic>
      <p:sp>
        <p:nvSpPr>
          <p:cNvPr id="11" name="TextBox 10">
            <a:extLst>
              <a:ext uri="{FF2B5EF4-FFF2-40B4-BE49-F238E27FC236}">
                <a16:creationId xmlns:a16="http://schemas.microsoft.com/office/drawing/2014/main" id="{DFF0A0ED-FB85-4EE4-AAE4-E23AE6B606F8}"/>
              </a:ext>
            </a:extLst>
          </p:cNvPr>
          <p:cNvSpPr txBox="1"/>
          <p:nvPr/>
        </p:nvSpPr>
        <p:spPr>
          <a:xfrm>
            <a:off x="4464628" y="1425641"/>
            <a:ext cx="326274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2800" b="0" i="0" u="none" strike="noStrike" kern="0" cap="none" spc="0" normalizeH="0" baseline="0" noProof="0">
                <a:ln>
                  <a:noFill/>
                </a:ln>
                <a:solidFill>
                  <a:srgbClr val="000000"/>
                </a:solidFill>
                <a:effectLst/>
                <a:uLnTx/>
                <a:uFillTx/>
                <a:latin typeface="Atkinson Hyperlegible" pitchFamily="2" charset="0"/>
                <a:cs typeface="Arial"/>
                <a:sym typeface="Arial"/>
              </a:rPr>
              <a:t>Diversos entornos de atención </a:t>
            </a:r>
          </a:p>
        </p:txBody>
      </p:sp>
      <p:sp>
        <p:nvSpPr>
          <p:cNvPr id="12" name="TextBox 11">
            <a:extLst>
              <a:ext uri="{FF2B5EF4-FFF2-40B4-BE49-F238E27FC236}">
                <a16:creationId xmlns:a16="http://schemas.microsoft.com/office/drawing/2014/main" id="{66A89DEE-915D-4970-0DFE-8D52BCA55559}"/>
              </a:ext>
            </a:extLst>
          </p:cNvPr>
          <p:cNvSpPr txBox="1"/>
          <p:nvPr/>
        </p:nvSpPr>
        <p:spPr>
          <a:xfrm>
            <a:off x="8008896" y="1687219"/>
            <a:ext cx="41831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2800" b="0" i="0" u="none" strike="noStrike" kern="0" cap="none" spc="0" normalizeH="0" baseline="0" noProof="0">
                <a:ln>
                  <a:noFill/>
                </a:ln>
                <a:solidFill>
                  <a:srgbClr val="000000"/>
                </a:solidFill>
                <a:effectLst/>
                <a:uLnTx/>
                <a:uFillTx/>
                <a:latin typeface="Atkinson Hyperlegible" pitchFamily="2" charset="0"/>
                <a:cs typeface="Arial"/>
                <a:sym typeface="Arial"/>
              </a:rPr>
              <a:t>Todo tipo de pacientes</a:t>
            </a:r>
          </a:p>
        </p:txBody>
      </p:sp>
      <p:pic>
        <p:nvPicPr>
          <p:cNvPr id="17" name="Picture 16" descr="A screenshot of a black background with icons&#10;&#10;Description automatically generated">
            <a:extLst>
              <a:ext uri="{FF2B5EF4-FFF2-40B4-BE49-F238E27FC236}">
                <a16:creationId xmlns:a16="http://schemas.microsoft.com/office/drawing/2014/main" id="{3343D192-1932-1F74-F594-2261B8EE9E51}"/>
              </a:ext>
            </a:extLst>
          </p:cNvPr>
          <p:cNvPicPr>
            <a:picLocks noChangeAspect="1"/>
          </p:cNvPicPr>
          <p:nvPr/>
        </p:nvPicPr>
        <p:blipFill>
          <a:blip r:embed="rId7"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819685" y="2206970"/>
            <a:ext cx="2496751" cy="1748462"/>
          </a:xfrm>
          <a:prstGeom prst="rect">
            <a:avLst/>
          </a:prstGeom>
        </p:spPr>
      </p:pic>
      <p:pic>
        <p:nvPicPr>
          <p:cNvPr id="18" name="Picture 17" descr="A screenshot of a black background with icons&#10;&#10;Description automatically generated">
            <a:extLst>
              <a:ext uri="{FF2B5EF4-FFF2-40B4-BE49-F238E27FC236}">
                <a16:creationId xmlns:a16="http://schemas.microsoft.com/office/drawing/2014/main" id="{B44964F9-297C-E68E-D9BF-B130C9C77115}"/>
              </a:ext>
            </a:extLst>
          </p:cNvPr>
          <p:cNvPicPr>
            <a:picLocks noChangeAspect="1"/>
          </p:cNvPicPr>
          <p:nvPr/>
        </p:nvPicPr>
        <p:blipFill>
          <a:blip r:embed="rId8"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987509" y="3900426"/>
            <a:ext cx="2606845" cy="1805495"/>
          </a:xfrm>
          <a:prstGeom prst="rect">
            <a:avLst/>
          </a:prstGeom>
        </p:spPr>
      </p:pic>
    </p:spTree>
    <p:extLst>
      <p:ext uri="{BB962C8B-B14F-4D97-AF65-F5344CB8AC3E}">
        <p14:creationId xmlns:p14="http://schemas.microsoft.com/office/powerpoint/2010/main" val="699139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S_tradnl">
                <a:latin typeface="Atkinson Hyperlegible"/>
                <a:ea typeface="Atkinson Hyperlegible"/>
                <a:cs typeface="Atkinson Hyperlegible"/>
                <a:sym typeface="Atkinson Hyperlegible"/>
              </a:rPr>
              <a:t>Recuerda</a:t>
            </a:r>
          </a:p>
        </p:txBody>
      </p:sp>
      <p:sp>
        <p:nvSpPr>
          <p:cNvPr id="136" name="Google Shape;136;p9"/>
          <p:cNvSpPr txBox="1">
            <a:spLocks noGrp="1"/>
          </p:cNvSpPr>
          <p:nvPr>
            <p:ph type="body" idx="1"/>
          </p:nvPr>
        </p:nvSpPr>
        <p:spPr>
          <a:xfrm>
            <a:off x="838200" y="1690688"/>
            <a:ext cx="10994137" cy="3630306"/>
          </a:xfrm>
          <a:prstGeom prst="rect">
            <a:avLst/>
          </a:prstGeom>
          <a:solidFill>
            <a:schemeClr val="accent2">
              <a:lumMod val="20000"/>
              <a:lumOff val="80000"/>
            </a:schemeClr>
          </a:solidFill>
          <a:ln w="38100">
            <a:solidFill>
              <a:schemeClr val="accent2">
                <a:lumMod val="20000"/>
                <a:lumOff val="80000"/>
              </a:schemeClr>
            </a:solidFill>
          </a:ln>
        </p:spPr>
        <p:txBody>
          <a:bodyPr spcFirstLastPara="1" wrap="square" lIns="91425" tIns="45700" rIns="91425" bIns="45700" anchor="t" anchorCtr="0">
            <a:normAutofit/>
          </a:bodyPr>
          <a:lstStyle/>
          <a:p>
            <a:pPr marL="50800" indent="0">
              <a:buNone/>
            </a:pPr>
            <a:r>
              <a:rPr lang="es-ES_tradnl" sz="3200">
                <a:solidFill>
                  <a:srgbClr val="3F3F3F"/>
                </a:solidFill>
                <a:effectLst/>
                <a:latin typeface="Atkinson Hyperlegible" pitchFamily="2" charset="0"/>
              </a:rPr>
              <a:t>La atención de emergencias es una parte fundamental de un sistema de salud; puede reducir significativamente la mortalidad y la discapacidad.  </a:t>
            </a:r>
          </a:p>
          <a:p>
            <a:pPr marL="457200" lvl="0" indent="-228600" algn="l" rtl="0">
              <a:lnSpc>
                <a:spcPct val="90000"/>
              </a:lnSpc>
              <a:spcBef>
                <a:spcPts val="1000"/>
              </a:spcBef>
              <a:spcAft>
                <a:spcPts val="0"/>
              </a:spcAft>
              <a:buSzPts val="2800"/>
              <a:buNone/>
            </a:pPr>
            <a:endParaRPr lang="es-ES_tradnl"/>
          </a:p>
        </p:txBody>
      </p:sp>
      <p:pic>
        <p:nvPicPr>
          <p:cNvPr id="7" name="Picture 6" descr="A collage of images of various people&#10;&#10;Description automatically generated">
            <a:extLst>
              <a:ext uri="{FF2B5EF4-FFF2-40B4-BE49-F238E27FC236}">
                <a16:creationId xmlns:a16="http://schemas.microsoft.com/office/drawing/2014/main" id="{276F6363-A84D-6F6C-44E9-CF07BE2EF2FF}"/>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b="-11"/>
          <a:stretch/>
        </p:blipFill>
        <p:spPr>
          <a:xfrm>
            <a:off x="5011001" y="3723175"/>
            <a:ext cx="2169995" cy="168133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pSp>
        <p:nvGrpSpPr>
          <p:cNvPr id="13" name="Group 12">
            <a:extLst>
              <a:ext uri="{FF2B5EF4-FFF2-40B4-BE49-F238E27FC236}">
                <a16:creationId xmlns:a16="http://schemas.microsoft.com/office/drawing/2014/main" id="{51BF5551-485C-2563-FCB1-AD30643DA9A0}"/>
              </a:ext>
            </a:extLst>
          </p:cNvPr>
          <p:cNvGrpSpPr/>
          <p:nvPr/>
        </p:nvGrpSpPr>
        <p:grpSpPr>
          <a:xfrm>
            <a:off x="251460" y="134620"/>
            <a:ext cx="9029700" cy="5898738"/>
            <a:chOff x="1244600" y="673100"/>
            <a:chExt cx="9029700" cy="5898738"/>
          </a:xfrm>
        </p:grpSpPr>
        <p:pic>
          <p:nvPicPr>
            <p:cNvPr id="3" name="Picture 2" descr="A diagram of a medical emergency&#10;&#10;AI-generated content may be incorrect.">
              <a:extLst>
                <a:ext uri="{FF2B5EF4-FFF2-40B4-BE49-F238E27FC236}">
                  <a16:creationId xmlns:a16="http://schemas.microsoft.com/office/drawing/2014/main" id="{1C8F61D0-600A-1E3F-7DF2-EE780621779B}"/>
                </a:ext>
              </a:extLst>
            </p:cNvPr>
            <p:cNvPicPr>
              <a:picLocks noChangeAspect="1"/>
            </p:cNvPicPr>
            <p:nvPr/>
          </p:nvPicPr>
          <p:blipFill>
            <a:blip r:embed="rId3" cstate="email">
              <a:duotone>
                <a:schemeClr val="accent5">
                  <a:shade val="45000"/>
                  <a:satMod val="135000"/>
                </a:schemeClr>
                <a:prstClr val="white"/>
              </a:duotone>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a:ext>
              </a:extLst>
            </a:blip>
            <a:stretch>
              <a:fillRect/>
            </a:stretch>
          </p:blipFill>
          <p:spPr>
            <a:xfrm>
              <a:off x="1257300" y="704849"/>
              <a:ext cx="9017000" cy="5767771"/>
            </a:xfrm>
            <a:prstGeom prst="rect">
              <a:avLst/>
            </a:prstGeom>
          </p:spPr>
        </p:pic>
        <p:sp>
          <p:nvSpPr>
            <p:cNvPr id="4" name="Rectangle 3">
              <a:extLst>
                <a:ext uri="{FF2B5EF4-FFF2-40B4-BE49-F238E27FC236}">
                  <a16:creationId xmlns:a16="http://schemas.microsoft.com/office/drawing/2014/main" id="{95DD5429-5DB9-A612-3AF1-8C82E1ADD78F}"/>
                </a:ext>
              </a:extLst>
            </p:cNvPr>
            <p:cNvSpPr/>
            <p:nvPr/>
          </p:nvSpPr>
          <p:spPr>
            <a:xfrm>
              <a:off x="1244600" y="673100"/>
              <a:ext cx="2819400" cy="2514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7DBADA02-437C-B9F7-FC62-70950780FF1E}"/>
                </a:ext>
              </a:extLst>
            </p:cNvPr>
            <p:cNvSpPr/>
            <p:nvPr/>
          </p:nvSpPr>
          <p:spPr>
            <a:xfrm>
              <a:off x="2146300" y="6022181"/>
              <a:ext cx="1041400" cy="482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8067707E-54EA-0BB5-5A17-04F22426F3AF}"/>
                </a:ext>
              </a:extLst>
            </p:cNvPr>
            <p:cNvSpPr/>
            <p:nvPr/>
          </p:nvSpPr>
          <p:spPr>
            <a:xfrm>
              <a:off x="5054600" y="6089650"/>
              <a:ext cx="4419600" cy="4821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589F3080-B328-68F9-0820-67B57E917565}"/>
                </a:ext>
              </a:extLst>
            </p:cNvPr>
            <p:cNvSpPr/>
            <p:nvPr/>
          </p:nvSpPr>
          <p:spPr>
            <a:xfrm>
              <a:off x="3187700" y="1077735"/>
              <a:ext cx="3860800" cy="14368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2" name="Google Shape;141;p10">
            <a:extLst>
              <a:ext uri="{FF2B5EF4-FFF2-40B4-BE49-F238E27FC236}">
                <a16:creationId xmlns:a16="http://schemas.microsoft.com/office/drawing/2014/main" id="{EDB626C0-1498-E039-1492-9362D29850BE}"/>
              </a:ext>
            </a:extLst>
          </p:cNvPr>
          <p:cNvSpPr txBox="1">
            <a:spLocks noGrp="1"/>
          </p:cNvSpPr>
          <p:nvPr>
            <p:ph type="title"/>
          </p:nvPr>
        </p:nvSpPr>
        <p:spPr>
          <a:xfrm>
            <a:off x="0" y="470604"/>
            <a:ext cx="6455664" cy="1802696"/>
          </a:xfrm>
          <a:prstGeom prst="rect">
            <a:avLst/>
          </a:prstGeom>
          <a:solidFill>
            <a:srgbClr val="00205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6000"/>
              <a:buNone/>
            </a:pPr>
            <a:r>
              <a:rPr lang="es-ES_tradnl">
                <a:solidFill>
                  <a:schemeClr val="bg1"/>
                </a:solidFill>
                <a:latin typeface="Atkinson Hyperlegible"/>
                <a:ea typeface="Atkinson Hyperlegible"/>
                <a:cs typeface="Atkinson Hyperlegible"/>
                <a:sym typeface="Atkinson Hyperlegible"/>
              </a:rPr>
              <a:t>¿Qué son los sistemas de atención de emergencias?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6" name="Picture 5" descr="A group of icons on a black background&#10;&#10;Description automatically generated">
            <a:extLst>
              <a:ext uri="{FF2B5EF4-FFF2-40B4-BE49-F238E27FC236}">
                <a16:creationId xmlns:a16="http://schemas.microsoft.com/office/drawing/2014/main" id="{246C7AF6-88BE-3202-8BD4-0A7B2035CD66}"/>
              </a:ext>
            </a:extLst>
          </p:cNvPr>
          <p:cNvPicPr>
            <a:picLocks noChangeAspect="1"/>
          </p:cNvPicPr>
          <p:nvPr/>
        </p:nvPicPr>
        <p:blipFill>
          <a:blip r:embed="rId3" cstate="email">
            <a:duotone>
              <a:prstClr val="black"/>
              <a:schemeClr val="accent5">
                <a:tint val="45000"/>
                <a:satMod val="400000"/>
              </a:schemeClr>
            </a:duotone>
            <a:alphaModFix/>
            <a:extLst>
              <a:ext uri="{28A0092B-C50C-407E-A947-70E740481C1C}">
                <a14:useLocalDpi xmlns:a14="http://schemas.microsoft.com/office/drawing/2010/main"/>
              </a:ext>
            </a:extLst>
          </a:blip>
          <a:srcRect/>
          <a:stretch/>
        </p:blipFill>
        <p:spPr>
          <a:xfrm>
            <a:off x="10634404" y="3592343"/>
            <a:ext cx="1568186" cy="1740496"/>
          </a:xfrm>
          <a:prstGeom prst="rect">
            <a:avLst/>
          </a:prstGeom>
        </p:spPr>
      </p:pic>
      <p:pic>
        <p:nvPicPr>
          <p:cNvPr id="7" name="Picture 6" descr="A group of icons on a black background&#10;&#10;Description automatically generated">
            <a:extLst>
              <a:ext uri="{FF2B5EF4-FFF2-40B4-BE49-F238E27FC236}">
                <a16:creationId xmlns:a16="http://schemas.microsoft.com/office/drawing/2014/main" id="{BACDF93E-973A-8FB1-6FCF-0EFAD162C2CD}"/>
              </a:ext>
            </a:extLst>
          </p:cNvPr>
          <p:cNvPicPr>
            <a:picLocks noChangeAspect="1"/>
          </p:cNvPicPr>
          <p:nvPr/>
        </p:nvPicPr>
        <p:blipFill>
          <a:blip r:embed="rId4" cstate="email">
            <a:duotone>
              <a:prstClr val="black"/>
              <a:schemeClr val="accent5">
                <a:tint val="45000"/>
                <a:satMod val="400000"/>
              </a:schemeClr>
            </a:duotone>
            <a:alphaModFix/>
            <a:extLst>
              <a:ext uri="{28A0092B-C50C-407E-A947-70E740481C1C}">
                <a14:useLocalDpi xmlns:a14="http://schemas.microsoft.com/office/drawing/2010/main"/>
              </a:ext>
            </a:extLst>
          </a:blip>
          <a:srcRect/>
          <a:stretch/>
        </p:blipFill>
        <p:spPr>
          <a:xfrm>
            <a:off x="8989037" y="3565129"/>
            <a:ext cx="1721563" cy="1736860"/>
          </a:xfrm>
          <a:prstGeom prst="rect">
            <a:avLst/>
          </a:prstGeom>
        </p:spPr>
      </p:pic>
      <p:pic>
        <p:nvPicPr>
          <p:cNvPr id="8" name="Picture 7" descr="A person sitting on a wheel with a first aid kit&#10;&#10;AI-generated content may be incorrect.">
            <a:extLst>
              <a:ext uri="{FF2B5EF4-FFF2-40B4-BE49-F238E27FC236}">
                <a16:creationId xmlns:a16="http://schemas.microsoft.com/office/drawing/2014/main" id="{31466102-E5FF-3D07-EDD6-4405E4E13750}"/>
              </a:ext>
            </a:extLst>
          </p:cNvPr>
          <p:cNvPicPr>
            <a:picLocks noChangeAspect="1"/>
          </p:cNvPicPr>
          <p:nvPr/>
        </p:nvPicPr>
        <p:blipFill>
          <a:blip r:embed="rId5" cstate="email">
            <a:clrChange>
              <a:clrFrom>
                <a:srgbClr val="FFFFFF"/>
              </a:clrFrom>
              <a:clrTo>
                <a:srgbClr val="FFFFFF">
                  <a:alpha val="0"/>
                </a:srgbClr>
              </a:clrTo>
            </a:clrChange>
            <a:duotone>
              <a:prstClr val="black"/>
              <a:schemeClr val="accent5">
                <a:tint val="45000"/>
                <a:satMod val="400000"/>
              </a:schemeClr>
            </a:duotone>
            <a:alphaModFix/>
            <a:extLst>
              <a:ext uri="{28A0092B-C50C-407E-A947-70E740481C1C}">
                <a14:useLocalDpi xmlns:a14="http://schemas.microsoft.com/office/drawing/2010/main"/>
              </a:ext>
            </a:extLst>
          </a:blip>
          <a:stretch>
            <a:fillRect/>
          </a:stretch>
        </p:blipFill>
        <p:spPr>
          <a:xfrm>
            <a:off x="10033875" y="2323931"/>
            <a:ext cx="1325585" cy="1419956"/>
          </a:xfrm>
          <a:prstGeom prst="rect">
            <a:avLst/>
          </a:prstGeom>
        </p:spPr>
      </p:pic>
      <p:sp>
        <p:nvSpPr>
          <p:cNvPr id="147" name="Google Shape;147;p1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S_tradnl">
                <a:latin typeface="Atkinson Hyperlegible"/>
                <a:ea typeface="Atkinson Hyperlegible"/>
                <a:cs typeface="Atkinson Hyperlegible"/>
                <a:sym typeface="Atkinson Hyperlegible"/>
              </a:rPr>
              <a:t>Sistemas de atención de emergencias</a:t>
            </a:r>
          </a:p>
        </p:txBody>
      </p:sp>
      <p:sp>
        <p:nvSpPr>
          <p:cNvPr id="148" name="Google Shape;148;p11"/>
          <p:cNvSpPr txBox="1">
            <a:spLocks noGrp="1"/>
          </p:cNvSpPr>
          <p:nvPr>
            <p:ph type="body" idx="1"/>
          </p:nvPr>
        </p:nvSpPr>
        <p:spPr>
          <a:xfrm>
            <a:off x="234696" y="1369968"/>
            <a:ext cx="11305032" cy="1522412"/>
          </a:xfrm>
          <a:prstGeom prst="rect">
            <a:avLst/>
          </a:prstGeom>
          <a:noFill/>
          <a:ln>
            <a:noFill/>
          </a:ln>
        </p:spPr>
        <p:txBody>
          <a:bodyPr spcFirstLastPara="1" wrap="square" lIns="91425" tIns="45700" rIns="91425" bIns="45700" anchor="t" anchorCtr="0">
            <a:noAutofit/>
          </a:bodyPr>
          <a:lstStyle/>
          <a:p>
            <a:pPr marL="64135" indent="0" algn="just" hangingPunct="0">
              <a:lnSpc>
                <a:spcPct val="100000"/>
              </a:lnSpc>
              <a:spcBef>
                <a:spcPts val="500"/>
              </a:spcBef>
              <a:buSzPct val="100000"/>
              <a:buNone/>
            </a:pPr>
            <a:r>
              <a:rPr lang="es-ES_tradnl" b="1">
                <a:solidFill>
                  <a:srgbClr val="3F3F3F"/>
                </a:solidFill>
              </a:rPr>
              <a:t>Los Sistemas de Atención de Emergencia </a:t>
            </a:r>
            <a:r>
              <a:rPr lang="es-ES_tradnl">
                <a:solidFill>
                  <a:srgbClr val="3F3F3F"/>
                </a:solidFill>
              </a:rPr>
              <a:t>(ECS, por su sigla en inglés)</a:t>
            </a:r>
            <a:r>
              <a:rPr lang="es-ES_tradnl" b="1">
                <a:solidFill>
                  <a:srgbClr val="3F3F3F"/>
                </a:solidFill>
              </a:rPr>
              <a:t> </a:t>
            </a:r>
            <a:r>
              <a:rPr lang="es-ES_tradnl">
                <a:solidFill>
                  <a:srgbClr val="3F3F3F"/>
                </a:solidFill>
              </a:rPr>
              <a:t>tienen como objetivo garantizar que las condiciones de emergencia sean reconocidas y tratadas en cualquier lugar </a:t>
            </a:r>
            <a:r>
              <a:rPr lang="es-ES">
                <a:solidFill>
                  <a:srgbClr val="3F3F3F"/>
                </a:solidFill>
              </a:rPr>
              <a:t>donde el</a:t>
            </a:r>
            <a:endParaRPr lang="en-US">
              <a:solidFill>
                <a:srgbClr val="000000"/>
              </a:solidFill>
            </a:endParaRPr>
          </a:p>
          <a:p>
            <a:pPr marL="64135" indent="0" algn="just">
              <a:lnSpc>
                <a:spcPct val="100000"/>
              </a:lnSpc>
              <a:spcBef>
                <a:spcPts val="500"/>
              </a:spcBef>
              <a:buNone/>
            </a:pPr>
            <a:r>
              <a:rPr lang="es-ES_tradnl">
                <a:solidFill>
                  <a:srgbClr val="3F3F3F"/>
                </a:solidFill>
              </a:rPr>
              <a:t>paciente busque atención.</a:t>
            </a:r>
            <a:endParaRPr lang="en-US"/>
          </a:p>
        </p:txBody>
      </p:sp>
      <p:sp>
        <p:nvSpPr>
          <p:cNvPr id="2" name="Google Shape;148;p11">
            <a:extLst>
              <a:ext uri="{FF2B5EF4-FFF2-40B4-BE49-F238E27FC236}">
                <a16:creationId xmlns:a16="http://schemas.microsoft.com/office/drawing/2014/main" id="{C1B1EDE7-D7F3-6A47-9569-C30CD794BE7B}"/>
              </a:ext>
            </a:extLst>
          </p:cNvPr>
          <p:cNvSpPr txBox="1">
            <a:spLocks/>
          </p:cNvSpPr>
          <p:nvPr/>
        </p:nvSpPr>
        <p:spPr>
          <a:xfrm>
            <a:off x="242410" y="3327000"/>
            <a:ext cx="8900004" cy="173686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63500" marR="0" lvl="0" indent="-12700" algn="just" defTabSz="914400" rtl="0" eaLnBrk="1" fontAlgn="auto" latinLnBrk="0" hangingPunct="0">
              <a:lnSpc>
                <a:spcPct val="100000"/>
              </a:lnSpc>
              <a:spcBef>
                <a:spcPts val="500"/>
              </a:spcBef>
              <a:spcAft>
                <a:spcPts val="0"/>
              </a:spcAft>
              <a:buClr>
                <a:srgbClr val="000000"/>
              </a:buClr>
              <a:buSzPct val="100000"/>
              <a:buFont typeface="Atkinson Hyperlegible"/>
              <a:buNone/>
              <a:tabLst>
                <a:tab pos="6794500" algn="l"/>
                <a:tab pos="7137400" algn="l"/>
                <a:tab pos="10109200" algn="l"/>
              </a:tabLst>
              <a:defRPr/>
            </a:pPr>
            <a:r>
              <a:rPr kumimoji="0" lang="es-ES_tradnl" b="0" i="0" u="none" strike="noStrike" kern="0" cap="none" spc="0" normalizeH="0" baseline="0" noProof="0">
                <a:ln>
                  <a:noFill/>
                </a:ln>
                <a:solidFill>
                  <a:srgbClr val="3F3F3F"/>
                </a:solidFill>
                <a:effectLst/>
                <a:uLnTx/>
                <a:uFillTx/>
                <a:latin typeface="Atkinson Hyperlegible" pitchFamily="2" charset="0"/>
                <a:sym typeface="Atkinson Hyperlegible"/>
              </a:rPr>
              <a:t>ECS </a:t>
            </a:r>
            <a:r>
              <a:rPr kumimoji="0" lang="es-ES_tradnl" b="1" i="0" u="none" strike="noStrike" kern="0" cap="none" spc="0" normalizeH="0" baseline="0" noProof="0">
                <a:ln>
                  <a:noFill/>
                </a:ln>
                <a:solidFill>
                  <a:srgbClr val="3391CF"/>
                </a:solidFill>
                <a:effectLst/>
                <a:uLnTx/>
                <a:uFillTx/>
                <a:latin typeface="Atkinson Hyperlegible" pitchFamily="2" charset="0"/>
                <a:sym typeface="Atkinson Hyperlegible"/>
              </a:rPr>
              <a:t>dependen del personal de salud </a:t>
            </a:r>
            <a:r>
              <a:rPr kumimoji="0" lang="es-ES_tradnl" b="0" i="0" u="none" strike="noStrike" kern="0" cap="none" spc="0" normalizeH="0" baseline="0" noProof="0">
                <a:ln>
                  <a:noFill/>
                </a:ln>
                <a:solidFill>
                  <a:srgbClr val="3F3F3F"/>
                </a:solidFill>
                <a:effectLst/>
                <a:uLnTx/>
                <a:uFillTx/>
                <a:latin typeface="Atkinson Hyperlegible" pitchFamily="2" charset="0"/>
                <a:sym typeface="Atkinson Hyperlegible"/>
              </a:rPr>
              <a:t>en las comunidades, los establecimientos de salud y durante el traslado. </a:t>
            </a:r>
          </a:p>
        </p:txBody>
      </p:sp>
      <p:sp>
        <p:nvSpPr>
          <p:cNvPr id="5" name="Text Box 4">
            <a:extLst>
              <a:ext uri="{FF2B5EF4-FFF2-40B4-BE49-F238E27FC236}">
                <a16:creationId xmlns:a16="http://schemas.microsoft.com/office/drawing/2014/main" id="{9CC295BA-7DBD-5F23-15B2-8EB491F37653}"/>
              </a:ext>
            </a:extLst>
          </p:cNvPr>
          <p:cNvSpPr txBox="1">
            <a:spLocks/>
          </p:cNvSpPr>
          <p:nvPr/>
        </p:nvSpPr>
        <p:spPr>
          <a:xfrm rot="20964710">
            <a:off x="8181281" y="5803901"/>
            <a:ext cx="1694745" cy="340852"/>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_tradnl" sz="1000" b="0" i="0" u="none" strike="noStrike" kern="0" cap="none" spc="0" normalizeH="0" baseline="0" noProof="0">
              <a:ln>
                <a:noFill/>
              </a:ln>
              <a:solidFill>
                <a:srgbClr val="FFFFFF">
                  <a:lumMod val="75000"/>
                </a:srgbClr>
              </a:solidFill>
              <a:effectLst/>
              <a:uLnTx/>
              <a:uFillTx/>
              <a:latin typeface="Arial"/>
              <a:ea typeface="Calibri" panose="020F0502020204030204" pitchFamily="34" charset="0"/>
              <a:cs typeface="Pë¬'3"/>
              <a:sym typeface="Arial"/>
            </a:endParaRPr>
          </a:p>
        </p:txBody>
      </p:sp>
      <p:sp>
        <p:nvSpPr>
          <p:cNvPr id="3" name="Google Shape;148;p11">
            <a:extLst>
              <a:ext uri="{FF2B5EF4-FFF2-40B4-BE49-F238E27FC236}">
                <a16:creationId xmlns:a16="http://schemas.microsoft.com/office/drawing/2014/main" id="{16FEBD6B-277A-0F41-BA11-87AB14EBB44A}"/>
              </a:ext>
            </a:extLst>
          </p:cNvPr>
          <p:cNvSpPr txBox="1">
            <a:spLocks/>
          </p:cNvSpPr>
          <p:nvPr/>
        </p:nvSpPr>
        <p:spPr>
          <a:xfrm>
            <a:off x="195000" y="4868179"/>
            <a:ext cx="10515600" cy="173686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63500" marR="0" lvl="0" indent="-12700" algn="just" defTabSz="914400" rtl="0" eaLnBrk="1" fontAlgn="auto" latinLnBrk="0" hangingPunct="0">
              <a:lnSpc>
                <a:spcPct val="100000"/>
              </a:lnSpc>
              <a:spcBef>
                <a:spcPts val="500"/>
              </a:spcBef>
              <a:spcAft>
                <a:spcPts val="0"/>
              </a:spcAft>
              <a:buClr>
                <a:srgbClr val="000000"/>
              </a:buClr>
              <a:buSzPts val="2800"/>
              <a:buFont typeface="Atkinson Hyperlegible"/>
              <a:buNone/>
              <a:tabLst>
                <a:tab pos="6794500" algn="l"/>
                <a:tab pos="7137400" algn="l"/>
                <a:tab pos="10109200" algn="l"/>
              </a:tabLst>
              <a:defRPr/>
            </a:pPr>
            <a:r>
              <a:rPr lang="es-ES_tradnl">
                <a:solidFill>
                  <a:srgbClr val="3F3F3F"/>
                </a:solidFill>
              </a:rPr>
              <a:t>Los </a:t>
            </a:r>
            <a:r>
              <a:rPr lang="es-ES_tradnl" b="1">
                <a:solidFill>
                  <a:srgbClr val="3391CF"/>
                </a:solidFill>
              </a:rPr>
              <a:t>CFAR</a:t>
            </a:r>
            <a:r>
              <a:rPr kumimoji="0" lang="es-ES_tradnl" b="0" i="0" u="none" strike="noStrike" kern="0" cap="none" spc="0" normalizeH="0" baseline="0" noProof="0">
                <a:ln>
                  <a:noFill/>
                </a:ln>
                <a:solidFill>
                  <a:srgbClr val="3F3F3F"/>
                </a:solidFill>
                <a:effectLst/>
                <a:uLnTx/>
                <a:uFillTx/>
                <a:sym typeface="Atkinson Hyperlegible"/>
              </a:rPr>
              <a:t> desempeñan un papel importante, ya que con frecuencia son la </a:t>
            </a:r>
            <a:r>
              <a:rPr kumimoji="0" lang="es-ES_tradnl" b="1" i="0" u="none" strike="noStrike" kern="0" cap="none" spc="0" normalizeH="0" baseline="0" noProof="0">
                <a:ln>
                  <a:noFill/>
                </a:ln>
                <a:solidFill>
                  <a:srgbClr val="3391CF"/>
                </a:solidFill>
                <a:effectLst/>
                <a:uLnTx/>
                <a:uFillTx/>
                <a:sym typeface="Atkinson Hyperlegible"/>
              </a:rPr>
              <a:t>primera persona con capacitación que llega </a:t>
            </a:r>
            <a:r>
              <a:rPr kumimoji="0" lang="es-ES_tradnl" b="0" i="0" u="none" strike="noStrike" kern="0" cap="none" spc="0" normalizeH="0" baseline="0" noProof="0">
                <a:ln>
                  <a:noFill/>
                </a:ln>
                <a:solidFill>
                  <a:srgbClr val="3F3F3F"/>
                </a:solidFill>
                <a:effectLst/>
                <a:uLnTx/>
                <a:uFillTx/>
                <a:sym typeface="Atkinson Hyperlegible"/>
              </a:rPr>
              <a:t>para atender a pacientes en situación de urgencia.</a:t>
            </a:r>
          </a:p>
          <a:p>
            <a:pPr marL="457200" marR="0" lvl="0" indent="-228600" algn="just" defTabSz="914400" rtl="0" eaLnBrk="1" fontAlgn="auto" latinLnBrk="0" hangingPunct="0">
              <a:lnSpc>
                <a:spcPct val="90000"/>
              </a:lnSpc>
              <a:spcBef>
                <a:spcPts val="1000"/>
              </a:spcBef>
              <a:spcAft>
                <a:spcPts val="0"/>
              </a:spcAft>
              <a:buClr>
                <a:srgbClr val="000000"/>
              </a:buClr>
              <a:buSzPct val="100000"/>
              <a:buFont typeface="Atkinson Hyperlegible"/>
              <a:buNone/>
              <a:tabLst/>
              <a:defRPr/>
            </a:pPr>
            <a:endParaRPr kumimoji="0" lang="es-ES_tradnl" b="0" i="0" u="none" strike="noStrike" kern="0" cap="none" spc="0" normalizeH="0" baseline="0" noProof="0">
              <a:ln>
                <a:noFill/>
              </a:ln>
              <a:solidFill>
                <a:srgbClr val="000000"/>
              </a:solidFill>
              <a:effectLst/>
              <a:uLnTx/>
              <a:uFillTx/>
              <a:latin typeface="Atkinson Hyperlegible"/>
              <a:sym typeface="Atkinson Hyperlegibl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BBCC1-0F6E-5433-9C16-184CAEA14BDB}"/>
              </a:ext>
            </a:extLst>
          </p:cNvPr>
          <p:cNvSpPr>
            <a:spLocks noGrp="1"/>
          </p:cNvSpPr>
          <p:nvPr>
            <p:ph type="title"/>
          </p:nvPr>
        </p:nvSpPr>
        <p:spPr/>
        <p:txBody>
          <a:bodyPr/>
          <a:lstStyle/>
          <a:p>
            <a:endParaRPr lang="es-ES_tradnl"/>
          </a:p>
        </p:txBody>
      </p:sp>
      <p:sp>
        <p:nvSpPr>
          <p:cNvPr id="3" name="Text Placeholder 2">
            <a:extLst>
              <a:ext uri="{FF2B5EF4-FFF2-40B4-BE49-F238E27FC236}">
                <a16:creationId xmlns:a16="http://schemas.microsoft.com/office/drawing/2014/main" id="{F3D079A8-DD47-342E-5DB6-52F22675BE3B}"/>
              </a:ext>
            </a:extLst>
          </p:cNvPr>
          <p:cNvSpPr>
            <a:spLocks noGrp="1"/>
          </p:cNvSpPr>
          <p:nvPr>
            <p:ph type="body" idx="1"/>
          </p:nvPr>
        </p:nvSpPr>
        <p:spPr/>
        <p:txBody>
          <a:bodyPr/>
          <a:lstStyle/>
          <a:p>
            <a:endParaRPr lang="es-ES_tradnl"/>
          </a:p>
        </p:txBody>
      </p:sp>
      <p:pic>
        <p:nvPicPr>
          <p:cNvPr id="4" name="Online Media 3" descr="¿Cómo organizar un sistema de atención de emergencias? Los componentes esenciales.">
            <a:hlinkClick r:id="" action="ppaction://media"/>
            <a:extLst>
              <a:ext uri="{FF2B5EF4-FFF2-40B4-BE49-F238E27FC236}">
                <a16:creationId xmlns:a16="http://schemas.microsoft.com/office/drawing/2014/main" id="{E72AE08E-8963-1ACA-AEAF-AF452825DF9F}"/>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11755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1033-D0D4-20DE-B4C0-FB039653F27D}"/>
              </a:ext>
            </a:extLst>
          </p:cNvPr>
          <p:cNvSpPr>
            <a:spLocks noGrp="1"/>
          </p:cNvSpPr>
          <p:nvPr>
            <p:ph type="title"/>
          </p:nvPr>
        </p:nvSpPr>
        <p:spPr>
          <a:xfrm>
            <a:off x="335280" y="469082"/>
            <a:ext cx="11018520" cy="908743"/>
          </a:xfrm>
        </p:spPr>
        <p:txBody>
          <a:bodyPr/>
          <a:lstStyle/>
          <a:p>
            <a:pPr>
              <a:buSzPts val="6000"/>
            </a:pPr>
            <a:r>
              <a:rPr lang="es-ES_tradnl">
                <a:solidFill>
                  <a:srgbClr val="1F3864"/>
                </a:solidFill>
                <a:sym typeface="Arial"/>
              </a:rPr>
              <a:t>Curso CFAR</a:t>
            </a:r>
          </a:p>
        </p:txBody>
      </p:sp>
      <p:sp>
        <p:nvSpPr>
          <p:cNvPr id="3" name="Text Placeholder 2">
            <a:extLst>
              <a:ext uri="{FF2B5EF4-FFF2-40B4-BE49-F238E27FC236}">
                <a16:creationId xmlns:a16="http://schemas.microsoft.com/office/drawing/2014/main" id="{F939EEC7-AB5D-FC9E-829E-8714C5928A36}"/>
              </a:ext>
            </a:extLst>
          </p:cNvPr>
          <p:cNvSpPr>
            <a:spLocks noGrp="1"/>
          </p:cNvSpPr>
          <p:nvPr>
            <p:ph type="body" idx="1"/>
          </p:nvPr>
        </p:nvSpPr>
        <p:spPr/>
        <p:txBody>
          <a:bodyPr>
            <a:normAutofit fontScale="92500" lnSpcReduction="20000"/>
          </a:bodyPr>
          <a:lstStyle/>
          <a:p>
            <a:pPr marL="114300" indent="0">
              <a:buNone/>
            </a:pPr>
            <a:r>
              <a:rPr lang="es-ES_tradnl"/>
              <a:t>Al finalizar este curso, habrán aprendido a</a:t>
            </a:r>
          </a:p>
          <a:p>
            <a:r>
              <a:rPr lang="es-ES_tradnl" noProof="0"/>
              <a:t>Proporcionar atención ética
Mantener la seguridad de la escena, personal y del paciente
Reconocer condiciones de emergencia médicas y traumas
Aplicar un enfoque sistemático al tratamiento inicial de condiciones de emergencia
Reconocer cuándo los pacientes requieren un nivel de atención superior
Transportar a los pacientes de manera segura
Realizar la entrega del paciente
Integrarse con los sistemas de atención de emergencias</a:t>
            </a:r>
            <a:endParaRPr lang="es-ES_tradnl"/>
          </a:p>
        </p:txBody>
      </p:sp>
      <p:sp>
        <p:nvSpPr>
          <p:cNvPr id="4" name="Google Shape;91;p2">
            <a:extLst>
              <a:ext uri="{FF2B5EF4-FFF2-40B4-BE49-F238E27FC236}">
                <a16:creationId xmlns:a16="http://schemas.microsoft.com/office/drawing/2014/main" id="{03704D3B-36B3-D952-586C-06DC47B575AD}"/>
              </a:ext>
            </a:extLst>
          </p:cNvPr>
          <p:cNvSpPr txBox="1"/>
          <p:nvPr/>
        </p:nvSpPr>
        <p:spPr>
          <a:xfrm>
            <a:off x="0" y="333447"/>
            <a:ext cx="12193740" cy="135635"/>
          </a:xfrm>
          <a:prstGeom prst="rect">
            <a:avLst/>
          </a:prstGeom>
          <a:solidFill>
            <a:srgbClr val="1F3864"/>
          </a:solidFill>
          <a:ln w="9525" cap="flat" cmpd="sng">
            <a:noFill/>
            <a:prstDash val="solid"/>
            <a:round/>
            <a:headEnd type="none" w="sm" len="sm"/>
            <a:tailEnd type="none" w="sm" len="sm"/>
          </a:ln>
        </p:spPr>
        <p:txBody>
          <a:bodyPr spcFirstLastPara="1" wrap="square" lIns="466325" tIns="360000" rIns="360000" bIns="828000" anchor="b" anchorCtr="0">
            <a:noAutofit/>
          </a:bodyPr>
          <a:lstStyle/>
          <a:p>
            <a:pPr marL="228600" marR="0" lvl="0" indent="-228600" algn="l" rtl="0">
              <a:lnSpc>
                <a:spcPct val="90000"/>
              </a:lnSpc>
              <a:spcBef>
                <a:spcPts val="1000"/>
              </a:spcBef>
              <a:spcAft>
                <a:spcPts val="0"/>
              </a:spcAft>
              <a:buClr>
                <a:srgbClr val="FFFFFF"/>
              </a:buClr>
              <a:buSzPts val="1920"/>
              <a:buFont typeface="Arial"/>
              <a:buNone/>
            </a:pPr>
            <a:endParaRPr lang="es-ES_tradnl" sz="2400" b="1" i="0" u="none" strike="noStrike" cap="none" noProof="0">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rgbClr val="FFFFFF"/>
              </a:buClr>
              <a:buSzPts val="1920"/>
              <a:buFont typeface="Arial"/>
              <a:buNone/>
            </a:pPr>
            <a:endParaRPr lang="es-ES_tradnl" sz="2400" b="1" i="0" u="none" strike="noStrike" cap="none" noProof="0">
              <a:solidFill>
                <a:srgbClr val="FFFFFF"/>
              </a:solidFill>
              <a:latin typeface="Arial"/>
              <a:ea typeface="Arial"/>
              <a:cs typeface="Arial"/>
              <a:sym typeface="Arial"/>
            </a:endParaRPr>
          </a:p>
          <a:p>
            <a:pPr marL="228600" marR="0" lvl="0" indent="-228600" algn="l" rtl="0">
              <a:lnSpc>
                <a:spcPct val="90000"/>
              </a:lnSpc>
              <a:spcBef>
                <a:spcPts val="1000"/>
              </a:spcBef>
              <a:spcAft>
                <a:spcPts val="0"/>
              </a:spcAft>
              <a:buClr>
                <a:srgbClr val="FFFFFF"/>
              </a:buClr>
              <a:buSzPts val="1920"/>
              <a:buFont typeface="Arial"/>
              <a:buNone/>
            </a:pPr>
            <a:endParaRPr lang="es-ES_tradnl" sz="2400" b="1" i="0" u="none" strike="noStrike" cap="none" noProof="0">
              <a:solidFill>
                <a:srgbClr val="FFFFFF"/>
              </a:solidFill>
              <a:latin typeface="Arial"/>
              <a:ea typeface="Arial"/>
              <a:cs typeface="Arial"/>
              <a:sym typeface="Arial"/>
            </a:endParaRPr>
          </a:p>
        </p:txBody>
      </p:sp>
    </p:spTree>
    <p:extLst>
      <p:ext uri="{BB962C8B-B14F-4D97-AF65-F5344CB8AC3E}">
        <p14:creationId xmlns:p14="http://schemas.microsoft.com/office/powerpoint/2010/main" val="12133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AE03E-6B4A-6AF4-767F-40E6350344B9}"/>
              </a:ext>
            </a:extLst>
          </p:cNvPr>
          <p:cNvSpPr>
            <a:spLocks noGrp="1"/>
          </p:cNvSpPr>
          <p:nvPr>
            <p:ph type="title"/>
          </p:nvPr>
        </p:nvSpPr>
        <p:spPr/>
        <p:txBody>
          <a:bodyPr/>
          <a:lstStyle/>
          <a:p>
            <a:endParaRPr lang="es-ES_tradnl"/>
          </a:p>
        </p:txBody>
      </p:sp>
      <p:sp>
        <p:nvSpPr>
          <p:cNvPr id="3" name="Text Placeholder 2">
            <a:extLst>
              <a:ext uri="{FF2B5EF4-FFF2-40B4-BE49-F238E27FC236}">
                <a16:creationId xmlns:a16="http://schemas.microsoft.com/office/drawing/2014/main" id="{BD0DDCEA-47A7-03F5-60FB-6E4DCDFE2158}"/>
              </a:ext>
            </a:extLst>
          </p:cNvPr>
          <p:cNvSpPr>
            <a:spLocks noGrp="1"/>
          </p:cNvSpPr>
          <p:nvPr>
            <p:ph type="body" idx="1"/>
          </p:nvPr>
        </p:nvSpPr>
        <p:spPr/>
        <p:txBody>
          <a:bodyPr/>
          <a:lstStyle/>
          <a:p>
            <a:endParaRPr lang="es-ES_tradnl"/>
          </a:p>
        </p:txBody>
      </p:sp>
      <p:pic>
        <p:nvPicPr>
          <p:cNvPr id="5" name="Picture 4" descr="A poster of a emergency response&#10;&#10;AI-generated content may be incorrect.">
            <a:extLst>
              <a:ext uri="{FF2B5EF4-FFF2-40B4-BE49-F238E27FC236}">
                <a16:creationId xmlns:a16="http://schemas.microsoft.com/office/drawing/2014/main" id="{78D16EB8-A744-D016-CDE6-98BFA67AC42C}"/>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8900"/>
            <a:ext cx="12192000" cy="7035800"/>
          </a:xfrm>
          <a:prstGeom prst="rect">
            <a:avLst/>
          </a:prstGeom>
        </p:spPr>
      </p:pic>
      <p:sp>
        <p:nvSpPr>
          <p:cNvPr id="6" name="Google Shape;155;p12">
            <a:extLst>
              <a:ext uri="{FF2B5EF4-FFF2-40B4-BE49-F238E27FC236}">
                <a16:creationId xmlns:a16="http://schemas.microsoft.com/office/drawing/2014/main" id="{F093CF38-E65A-6D54-C25D-1A4DE13ED9BA}"/>
              </a:ext>
            </a:extLst>
          </p:cNvPr>
          <p:cNvSpPr/>
          <p:nvPr/>
        </p:nvSpPr>
        <p:spPr>
          <a:xfrm>
            <a:off x="420678" y="3088894"/>
            <a:ext cx="3640959" cy="3403981"/>
          </a:xfrm>
          <a:prstGeom prst="ellipse">
            <a:avLst/>
          </a:prstGeom>
          <a:noFill/>
          <a:ln w="161925" cap="flat" cmpd="sng">
            <a:solidFill>
              <a:srgbClr val="DA22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ES_tradnl" sz="1800">
              <a:latin typeface="Arial"/>
              <a:ea typeface="Arial"/>
              <a:cs typeface="Arial"/>
              <a:sym typeface="Arial"/>
            </a:endParaRPr>
          </a:p>
        </p:txBody>
      </p:sp>
    </p:spTree>
    <p:extLst>
      <p:ext uri="{BB962C8B-B14F-4D97-AF65-F5344CB8AC3E}">
        <p14:creationId xmlns:p14="http://schemas.microsoft.com/office/powerpoint/2010/main" val="5697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3"/>
          <p:cNvSpPr txBox="1">
            <a:spLocks noGrp="1"/>
          </p:cNvSpPr>
          <p:nvPr>
            <p:ph type="title"/>
          </p:nvPr>
        </p:nvSpPr>
        <p:spPr>
          <a:xfrm>
            <a:off x="323728" y="441325"/>
            <a:ext cx="1152094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S_tradnl">
                <a:latin typeface="Atkinson Hyperlegible"/>
                <a:ea typeface="Atkinson Hyperlegible"/>
                <a:cs typeface="Atkinson Hyperlegible"/>
                <a:sym typeface="Atkinson Hyperlegible"/>
              </a:rPr>
              <a:t>CFAR en Sistemas de Atención de Emergencias</a:t>
            </a:r>
          </a:p>
        </p:txBody>
      </p:sp>
      <p:sp>
        <p:nvSpPr>
          <p:cNvPr id="2" name="TextBox 1">
            <a:extLst>
              <a:ext uri="{FF2B5EF4-FFF2-40B4-BE49-F238E27FC236}">
                <a16:creationId xmlns:a16="http://schemas.microsoft.com/office/drawing/2014/main" id="{CCE15909-9B38-80E1-0D75-5B9937964649}"/>
              </a:ext>
            </a:extLst>
          </p:cNvPr>
          <p:cNvSpPr txBox="1"/>
          <p:nvPr/>
        </p:nvSpPr>
        <p:spPr>
          <a:xfrm>
            <a:off x="1740195" y="1876299"/>
            <a:ext cx="2594344" cy="646331"/>
          </a:xfrm>
          <a:prstGeom prst="rect">
            <a:avLst/>
          </a:prstGeom>
          <a:noFill/>
        </p:spPr>
        <p:txBody>
          <a:bodyPr wrap="square" rtlCol="0">
            <a:spAutoFit/>
          </a:bodyPr>
          <a:lstStyle/>
          <a:p>
            <a:r>
              <a:rPr lang="es-ES_tradnl" sz="3600" b="1"/>
              <a:t>Identificar</a:t>
            </a:r>
          </a:p>
        </p:txBody>
      </p:sp>
      <p:sp>
        <p:nvSpPr>
          <p:cNvPr id="3" name="TextBox 2">
            <a:extLst>
              <a:ext uri="{FF2B5EF4-FFF2-40B4-BE49-F238E27FC236}">
                <a16:creationId xmlns:a16="http://schemas.microsoft.com/office/drawing/2014/main" id="{1CC8CA52-5E43-12F0-42C9-1C7626D695AF}"/>
              </a:ext>
            </a:extLst>
          </p:cNvPr>
          <p:cNvSpPr txBox="1"/>
          <p:nvPr/>
        </p:nvSpPr>
        <p:spPr>
          <a:xfrm>
            <a:off x="3140147" y="3454873"/>
            <a:ext cx="3522922" cy="646331"/>
          </a:xfrm>
          <a:prstGeom prst="rect">
            <a:avLst/>
          </a:prstGeom>
          <a:noFill/>
        </p:spPr>
        <p:txBody>
          <a:bodyPr wrap="square" rtlCol="0">
            <a:spAutoFit/>
          </a:bodyPr>
          <a:lstStyle/>
          <a:p>
            <a:r>
              <a:rPr lang="es-ES_tradnl" sz="3600" b="1"/>
              <a:t>Atender	</a:t>
            </a:r>
          </a:p>
        </p:txBody>
      </p:sp>
      <p:sp>
        <p:nvSpPr>
          <p:cNvPr id="4" name="TextBox 3">
            <a:extLst>
              <a:ext uri="{FF2B5EF4-FFF2-40B4-BE49-F238E27FC236}">
                <a16:creationId xmlns:a16="http://schemas.microsoft.com/office/drawing/2014/main" id="{B6BD81E3-00DD-38FF-28FC-BC038A93735F}"/>
              </a:ext>
            </a:extLst>
          </p:cNvPr>
          <p:cNvSpPr txBox="1"/>
          <p:nvPr/>
        </p:nvSpPr>
        <p:spPr>
          <a:xfrm>
            <a:off x="5365897" y="5033447"/>
            <a:ext cx="2594344" cy="646331"/>
          </a:xfrm>
          <a:prstGeom prst="rect">
            <a:avLst/>
          </a:prstGeom>
          <a:noFill/>
        </p:spPr>
        <p:txBody>
          <a:bodyPr wrap="square" rtlCol="0">
            <a:spAutoFit/>
          </a:bodyPr>
          <a:lstStyle/>
          <a:p>
            <a:r>
              <a:rPr lang="es-ES_tradnl" sz="3600" b="1"/>
              <a:t>Trasladar</a:t>
            </a:r>
          </a:p>
        </p:txBody>
      </p:sp>
      <p:cxnSp>
        <p:nvCxnSpPr>
          <p:cNvPr id="7" name="Curved Connector 6">
            <a:extLst>
              <a:ext uri="{FF2B5EF4-FFF2-40B4-BE49-F238E27FC236}">
                <a16:creationId xmlns:a16="http://schemas.microsoft.com/office/drawing/2014/main" id="{8C5B96AF-E4BE-5212-398D-58AAEA54C218}"/>
              </a:ext>
            </a:extLst>
          </p:cNvPr>
          <p:cNvCxnSpPr/>
          <p:nvPr/>
        </p:nvCxnSpPr>
        <p:spPr>
          <a:xfrm rot="16200000" flipH="1">
            <a:off x="3649801" y="2763048"/>
            <a:ext cx="731520" cy="548640"/>
          </a:xfrm>
          <a:prstGeom prst="curvedConnector3">
            <a:avLst>
              <a:gd name="adj1" fmla="val 42381"/>
            </a:avLst>
          </a:prstGeom>
          <a:ln w="117475">
            <a:tailEnd type="triangle"/>
          </a:ln>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61145BF8-481E-36DC-34FC-5CABD8BBC86C}"/>
              </a:ext>
            </a:extLst>
          </p:cNvPr>
          <p:cNvCxnSpPr/>
          <p:nvPr/>
        </p:nvCxnSpPr>
        <p:spPr>
          <a:xfrm rot="16200000" flipH="1">
            <a:off x="5473640" y="4393367"/>
            <a:ext cx="731520" cy="548640"/>
          </a:xfrm>
          <a:prstGeom prst="curvedConnector3">
            <a:avLst>
              <a:gd name="adj1" fmla="val 42381"/>
            </a:avLst>
          </a:prstGeom>
          <a:ln w="1174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14"/>
          <p:cNvSpPr txBox="1">
            <a:spLocks noGrp="1"/>
          </p:cNvSpPr>
          <p:nvPr>
            <p:ph type="body" idx="1"/>
          </p:nvPr>
        </p:nvSpPr>
        <p:spPr>
          <a:xfrm>
            <a:off x="431799" y="1526549"/>
            <a:ext cx="11436471" cy="4351338"/>
          </a:xfrm>
          <a:prstGeom prst="rect">
            <a:avLst/>
          </a:prstGeom>
          <a:noFill/>
          <a:ln>
            <a:noFill/>
          </a:ln>
        </p:spPr>
        <p:txBody>
          <a:bodyPr spcFirstLastPara="1" wrap="square" lIns="91425" tIns="45700" rIns="91425" bIns="45700" anchor="t" anchorCtr="0">
            <a:normAutofit lnSpcReduction="10000"/>
          </a:bodyPr>
          <a:lstStyle/>
          <a:p>
            <a:pPr marL="50800" indent="0" algn="just">
              <a:buNone/>
            </a:pPr>
            <a:r>
              <a:rPr lang="es-ES_tradnl" sz="3200" i="0">
                <a:solidFill>
                  <a:srgbClr val="000000"/>
                </a:solidFill>
              </a:rPr>
              <a:t>Si pensamos en los sistemas de atención de emergencias (ECS) como una cadena que permite a las personas en nuestras comunidades sobrevivir a emergencias de salud, </a:t>
            </a:r>
          </a:p>
          <a:p>
            <a:pPr marL="50800" lvl="0" indent="0" algn="just" rtl="0">
              <a:lnSpc>
                <a:spcPct val="90000"/>
              </a:lnSpc>
              <a:spcBef>
                <a:spcPts val="1000"/>
              </a:spcBef>
              <a:spcAft>
                <a:spcPts val="0"/>
              </a:spcAft>
              <a:buSzPts val="2800"/>
              <a:buNone/>
            </a:pPr>
            <a:endParaRPr lang="es-ES_tradnl" sz="3200" i="0">
              <a:solidFill>
                <a:srgbClr val="000000"/>
              </a:solidFill>
            </a:endParaRPr>
          </a:p>
          <a:p>
            <a:pPr marL="50800" lvl="0" indent="0" algn="just" rtl="0">
              <a:lnSpc>
                <a:spcPct val="90000"/>
              </a:lnSpc>
              <a:spcBef>
                <a:spcPts val="1000"/>
              </a:spcBef>
              <a:spcAft>
                <a:spcPts val="0"/>
              </a:spcAft>
              <a:buSzPts val="2800"/>
              <a:buNone/>
            </a:pPr>
            <a:endParaRPr lang="es-ES_tradnl" sz="3200" i="0">
              <a:solidFill>
                <a:srgbClr val="000000"/>
              </a:solidFill>
            </a:endParaRPr>
          </a:p>
          <a:p>
            <a:pPr marL="50800" indent="0" algn="just">
              <a:buNone/>
            </a:pPr>
            <a:endParaRPr lang="es-ES_tradnl"/>
          </a:p>
          <a:p>
            <a:pPr marL="50800" lvl="0" indent="0" algn="just">
              <a:buNone/>
            </a:pPr>
            <a:r>
              <a:rPr lang="es-ES_tradnl"/>
              <a:t>los CFAR pueden actuar como uno de</a:t>
            </a:r>
          </a:p>
          <a:p>
            <a:pPr marL="50800" lvl="0" indent="0" algn="just">
              <a:buNone/>
            </a:pPr>
            <a:r>
              <a:rPr lang="es-ES_tradnl"/>
              <a:t>los primeros eslabones en esa </a:t>
            </a:r>
          </a:p>
          <a:p>
            <a:pPr marL="50800" lvl="0" indent="0" algn="just">
              <a:buNone/>
            </a:pPr>
            <a:r>
              <a:rPr lang="es-ES_tradnl" b="1"/>
              <a:t>cadena de supervivencia</a:t>
            </a:r>
            <a:r>
              <a:rPr lang="es-ES_tradnl"/>
              <a:t>.</a:t>
            </a:r>
            <a:r>
              <a:rPr lang="es-ES_tradnl" sz="3200" i="0">
                <a:solidFill>
                  <a:srgbClr val="000000"/>
                </a:solidFill>
              </a:rPr>
              <a:t> </a:t>
            </a:r>
            <a:endParaRPr lang="es-ES_tradnl" sz="3200"/>
          </a:p>
          <a:p>
            <a:pPr marL="50800" lvl="0" indent="0" algn="l" rtl="0">
              <a:lnSpc>
                <a:spcPct val="90000"/>
              </a:lnSpc>
              <a:spcBef>
                <a:spcPts val="1000"/>
              </a:spcBef>
              <a:spcAft>
                <a:spcPts val="0"/>
              </a:spcAft>
              <a:buSzPts val="2800"/>
              <a:buNone/>
            </a:pPr>
            <a:endParaRPr lang="es-ES_tradnl"/>
          </a:p>
        </p:txBody>
      </p:sp>
      <p:sp>
        <p:nvSpPr>
          <p:cNvPr id="6" name="Google Shape;160;p13">
            <a:extLst>
              <a:ext uri="{FF2B5EF4-FFF2-40B4-BE49-F238E27FC236}">
                <a16:creationId xmlns:a16="http://schemas.microsoft.com/office/drawing/2014/main" id="{ACD92F36-20F5-C0AB-1B6D-8A2B44247F07}"/>
              </a:ext>
            </a:extLst>
          </p:cNvPr>
          <p:cNvSpPr txBox="1">
            <a:spLocks noGrp="1"/>
          </p:cNvSpPr>
          <p:nvPr>
            <p:ph type="title"/>
          </p:nvPr>
        </p:nvSpPr>
        <p:spPr>
          <a:xfrm>
            <a:off x="323729" y="441325"/>
            <a:ext cx="11201964" cy="1325563"/>
          </a:xfrm>
          <a:prstGeom prst="rect">
            <a:avLst/>
          </a:prstGeom>
          <a:noFill/>
          <a:ln>
            <a:noFill/>
          </a:ln>
        </p:spPr>
        <p:txBody>
          <a:bodyPr spcFirstLastPara="1" wrap="square" lIns="91425" tIns="45700" rIns="91425" bIns="45700" anchor="ctr" anchorCtr="0">
            <a:normAutofit/>
          </a:bodyPr>
          <a:lstStyle/>
          <a:p>
            <a:pPr lvl="0"/>
            <a:r>
              <a:rPr lang="es-ES_tradnl">
                <a:latin typeface="Atkinson Hyperlegible"/>
                <a:ea typeface="Atkinson Hyperlegible"/>
                <a:cs typeface="Atkinson Hyperlegible"/>
                <a:sym typeface="Atkinson Hyperlegible"/>
              </a:rPr>
              <a:t>CFAR en Sistemas de Atención de Emergencias</a:t>
            </a:r>
          </a:p>
        </p:txBody>
      </p:sp>
      <p:pic>
        <p:nvPicPr>
          <p:cNvPr id="9" name="Picture 8" descr="A blue link with a white background&#10;&#10;AI-generated content may be incorrect.">
            <a:extLst>
              <a:ext uri="{FF2B5EF4-FFF2-40B4-BE49-F238E27FC236}">
                <a16:creationId xmlns:a16="http://schemas.microsoft.com/office/drawing/2014/main" id="{4DEB37FA-5C63-0122-0E6C-0EA4B97F2C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5090" y="2988999"/>
            <a:ext cx="7073900" cy="1152899"/>
          </a:xfrm>
          <a:prstGeom prst="rect">
            <a:avLst/>
          </a:prstGeom>
        </p:spPr>
      </p:pic>
      <p:pic>
        <p:nvPicPr>
          <p:cNvPr id="11" name="Picture 10" descr="A blue and white logo&#10;&#10;AI-generated content may be incorrect.">
            <a:extLst>
              <a:ext uri="{FF2B5EF4-FFF2-40B4-BE49-F238E27FC236}">
                <a16:creationId xmlns:a16="http://schemas.microsoft.com/office/drawing/2014/main" id="{A01C39DC-B556-1479-D0A0-63A156C6A22B}"/>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64190" y="2852112"/>
            <a:ext cx="3579419" cy="349011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B7459CF6-9980-B4F3-DB45-A9CF74C1377E}"/>
            </a:ext>
          </a:extLst>
        </p:cNvPr>
        <p:cNvGrpSpPr/>
        <p:nvPr/>
      </p:nvGrpSpPr>
      <p:grpSpPr>
        <a:xfrm>
          <a:off x="0" y="0"/>
          <a:ext cx="0" cy="0"/>
          <a:chOff x="0" y="0"/>
          <a:chExt cx="0" cy="0"/>
        </a:xfrm>
      </p:grpSpPr>
      <p:sp>
        <p:nvSpPr>
          <p:cNvPr id="173" name="Google Shape;173;p15">
            <a:extLst>
              <a:ext uri="{FF2B5EF4-FFF2-40B4-BE49-F238E27FC236}">
                <a16:creationId xmlns:a16="http://schemas.microsoft.com/office/drawing/2014/main" id="{56FA5B78-2E83-3A31-0423-FCC9A06E66BB}"/>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S_tradnl">
                <a:latin typeface="Atkinson Hyperlegible"/>
                <a:ea typeface="Atkinson Hyperlegible"/>
                <a:cs typeface="Atkinson Hyperlegible"/>
                <a:sym typeface="Atkinson Hyperlegible"/>
              </a:rPr>
              <a:t>Rol del CFAR </a:t>
            </a:r>
          </a:p>
        </p:txBody>
      </p:sp>
      <p:sp>
        <p:nvSpPr>
          <p:cNvPr id="2" name="Google Shape;174;p15">
            <a:extLst>
              <a:ext uri="{FF2B5EF4-FFF2-40B4-BE49-F238E27FC236}">
                <a16:creationId xmlns:a16="http://schemas.microsoft.com/office/drawing/2014/main" id="{227BDCF4-625F-6865-7FF5-C34C07BD81E1}"/>
              </a:ext>
            </a:extLst>
          </p:cNvPr>
          <p:cNvSpPr txBox="1">
            <a:spLocks/>
          </p:cNvSpPr>
          <p:nvPr/>
        </p:nvSpPr>
        <p:spPr>
          <a:xfrm>
            <a:off x="4117429" y="2766218"/>
            <a:ext cx="3718034" cy="13255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50800" indent="0" algn="ctr">
              <a:buNone/>
            </a:pPr>
            <a:r>
              <a:rPr lang="es-ES_tradnl" sz="3200" b="1">
                <a:solidFill>
                  <a:srgbClr val="000000"/>
                </a:solidFill>
              </a:rPr>
              <a:t>Primeros Auxilios en la Comunidad </a:t>
            </a:r>
            <a:endParaRPr lang="es-ES_tradnl" b="1"/>
          </a:p>
        </p:txBody>
      </p:sp>
      <p:pic>
        <p:nvPicPr>
          <p:cNvPr id="9" name="Picture 8" descr="A group of icons on a black background&#10;&#10;Description automatically generated">
            <a:extLst>
              <a:ext uri="{FF2B5EF4-FFF2-40B4-BE49-F238E27FC236}">
                <a16:creationId xmlns:a16="http://schemas.microsoft.com/office/drawing/2014/main" id="{051F316E-468D-927D-905C-545BDF7BEBEF}"/>
              </a:ext>
            </a:extLst>
          </p:cNvPr>
          <p:cNvPicPr>
            <a:picLocks noChangeAspect="1"/>
          </p:cNvPicPr>
          <p:nvPr/>
        </p:nvPicPr>
        <p:blipFill>
          <a:blip r:embed="rId3" cstate="email">
            <a:alphaModFix amt="70000"/>
            <a:extLst>
              <a:ext uri="{28A0092B-C50C-407E-A947-70E740481C1C}">
                <a14:useLocalDpi xmlns:a14="http://schemas.microsoft.com/office/drawing/2010/main"/>
              </a:ext>
            </a:extLst>
          </a:blip>
          <a:srcRect/>
          <a:stretch/>
        </p:blipFill>
        <p:spPr>
          <a:xfrm rot="2760613">
            <a:off x="2672086" y="2172318"/>
            <a:ext cx="1470475" cy="2513360"/>
          </a:xfrm>
          <a:prstGeom prst="rect">
            <a:avLst/>
          </a:prstGeom>
        </p:spPr>
      </p:pic>
      <p:pic>
        <p:nvPicPr>
          <p:cNvPr id="10" name="Picture 9" descr="A group of icons on a black background&#10;&#10;Description automatically generated">
            <a:extLst>
              <a:ext uri="{FF2B5EF4-FFF2-40B4-BE49-F238E27FC236}">
                <a16:creationId xmlns:a16="http://schemas.microsoft.com/office/drawing/2014/main" id="{858978CF-5A80-27A6-BB7F-545CB9F5C7AF}"/>
              </a:ext>
            </a:extLst>
          </p:cNvPr>
          <p:cNvPicPr>
            <a:picLocks noChangeAspect="1"/>
          </p:cNvPicPr>
          <p:nvPr/>
        </p:nvPicPr>
        <p:blipFill>
          <a:blip r:embed="rId4" cstate="email">
            <a:alphaModFix amt="70000"/>
            <a:extLst>
              <a:ext uri="{28A0092B-C50C-407E-A947-70E740481C1C}">
                <a14:useLocalDpi xmlns:a14="http://schemas.microsoft.com/office/drawing/2010/main"/>
              </a:ext>
            </a:extLst>
          </a:blip>
          <a:srcRect/>
          <a:stretch/>
        </p:blipFill>
        <p:spPr>
          <a:xfrm>
            <a:off x="9037584" y="1396817"/>
            <a:ext cx="2593428" cy="4095896"/>
          </a:xfrm>
          <a:prstGeom prst="rect">
            <a:avLst/>
          </a:prstGeom>
        </p:spPr>
      </p:pic>
      <p:pic>
        <p:nvPicPr>
          <p:cNvPr id="11" name="Picture 10" descr="A group of icons on a black background&#10;&#10;Description automatically generated">
            <a:extLst>
              <a:ext uri="{FF2B5EF4-FFF2-40B4-BE49-F238E27FC236}">
                <a16:creationId xmlns:a16="http://schemas.microsoft.com/office/drawing/2014/main" id="{7BA2A012-C478-ED95-595F-244102B47FCD}"/>
              </a:ext>
            </a:extLst>
          </p:cNvPr>
          <p:cNvPicPr>
            <a:picLocks noChangeAspect="1"/>
          </p:cNvPicPr>
          <p:nvPr/>
        </p:nvPicPr>
        <p:blipFill>
          <a:blip r:embed="rId5" cstate="email">
            <a:alphaModFix amt="70000"/>
            <a:extLst>
              <a:ext uri="{28A0092B-C50C-407E-A947-70E740481C1C}">
                <a14:useLocalDpi xmlns:a14="http://schemas.microsoft.com/office/drawing/2010/main"/>
              </a:ext>
            </a:extLst>
          </a:blip>
          <a:srcRect/>
          <a:stretch/>
        </p:blipFill>
        <p:spPr>
          <a:xfrm>
            <a:off x="433552" y="1616075"/>
            <a:ext cx="2396359" cy="4095896"/>
          </a:xfrm>
          <a:prstGeom prst="rect">
            <a:avLst/>
          </a:prstGeom>
        </p:spPr>
      </p:pic>
      <p:pic>
        <p:nvPicPr>
          <p:cNvPr id="12" name="Picture 11" descr="A group of icons on a black background&#10;&#10;Description automatically generated">
            <a:extLst>
              <a:ext uri="{FF2B5EF4-FFF2-40B4-BE49-F238E27FC236}">
                <a16:creationId xmlns:a16="http://schemas.microsoft.com/office/drawing/2014/main" id="{7B85C06D-8971-30DE-33A0-4CBC348254ED}"/>
              </a:ext>
            </a:extLst>
          </p:cNvPr>
          <p:cNvPicPr>
            <a:picLocks noChangeAspect="1"/>
          </p:cNvPicPr>
          <p:nvPr/>
        </p:nvPicPr>
        <p:blipFill>
          <a:blip r:embed="rId3" cstate="email">
            <a:alphaModFix amt="70000"/>
            <a:extLst>
              <a:ext uri="{28A0092B-C50C-407E-A947-70E740481C1C}">
                <a14:useLocalDpi xmlns:a14="http://schemas.microsoft.com/office/drawing/2010/main"/>
              </a:ext>
            </a:extLst>
          </a:blip>
          <a:srcRect/>
          <a:stretch/>
        </p:blipFill>
        <p:spPr>
          <a:xfrm rot="2760613">
            <a:off x="7538375" y="2172319"/>
            <a:ext cx="1470475" cy="2513360"/>
          </a:xfrm>
          <a:prstGeom prst="rect">
            <a:avLst/>
          </a:prstGeom>
        </p:spPr>
      </p:pic>
    </p:spTree>
    <p:extLst>
      <p:ext uri="{BB962C8B-B14F-4D97-AF65-F5344CB8AC3E}">
        <p14:creationId xmlns:p14="http://schemas.microsoft.com/office/powerpoint/2010/main" val="3207689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9"/>
          <p:cNvSpPr txBox="1">
            <a:spLocks noGrp="1"/>
          </p:cNvSpPr>
          <p:nvPr>
            <p:ph type="title"/>
          </p:nvPr>
        </p:nvSpPr>
        <p:spPr>
          <a:xfrm>
            <a:off x="170121" y="219130"/>
            <a:ext cx="1202187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S_tradnl" sz="3600">
                <a:latin typeface="Atkinson Hyperlegible"/>
                <a:ea typeface="Atkinson Hyperlegible"/>
                <a:cs typeface="Atkinson Hyperlegible"/>
                <a:sym typeface="Atkinson Hyperlegible"/>
              </a:rPr>
              <a:t>Responsabilidad de los CFAR de brindar atención ética</a:t>
            </a:r>
          </a:p>
        </p:txBody>
      </p:sp>
      <p:sp>
        <p:nvSpPr>
          <p:cNvPr id="193" name="Google Shape;193;p19"/>
          <p:cNvSpPr txBox="1">
            <a:spLocks noGrp="1"/>
          </p:cNvSpPr>
          <p:nvPr>
            <p:ph type="body" idx="1"/>
          </p:nvPr>
        </p:nvSpPr>
        <p:spPr>
          <a:xfrm>
            <a:off x="419100" y="1268932"/>
            <a:ext cx="11353800" cy="4351338"/>
          </a:xfrm>
          <a:prstGeom prst="rect">
            <a:avLst/>
          </a:prstGeom>
          <a:noFill/>
          <a:ln>
            <a:noFill/>
          </a:ln>
        </p:spPr>
        <p:txBody>
          <a:bodyPr spcFirstLastPara="1" wrap="square" lIns="91425" tIns="45700" rIns="91425" bIns="45700" anchor="t" anchorCtr="0">
            <a:normAutofit/>
          </a:bodyPr>
          <a:lstStyle/>
          <a:p>
            <a:pPr marL="50800" indent="0">
              <a:buNone/>
            </a:pPr>
            <a:r>
              <a:rPr lang="es-ES_tradnl" sz="3200" b="1" i="0">
                <a:solidFill>
                  <a:srgbClr val="000000"/>
                </a:solidFill>
              </a:rPr>
              <a:t>Atención ética </a:t>
            </a:r>
            <a:r>
              <a:rPr lang="es-ES_tradnl" sz="3200" i="0">
                <a:solidFill>
                  <a:srgbClr val="000000"/>
                </a:solidFill>
              </a:rPr>
              <a:t>es aquella que se basa en los valores que la sociedad y las personas consideran apropiados y justos. </a:t>
            </a:r>
          </a:p>
        </p:txBody>
      </p:sp>
      <p:pic>
        <p:nvPicPr>
          <p:cNvPr id="3" name="Picture 2" descr="A screenshot of a cell phone&#10;&#10;Description automatically generated">
            <a:extLst>
              <a:ext uri="{FF2B5EF4-FFF2-40B4-BE49-F238E27FC236}">
                <a16:creationId xmlns:a16="http://schemas.microsoft.com/office/drawing/2014/main" id="{3B3E8931-2B12-DA29-8ED8-282006744B7D}"/>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403131" y="2141538"/>
            <a:ext cx="5458943" cy="4351337"/>
          </a:xfrm>
          <a:prstGeom prst="rect">
            <a:avLst/>
          </a:prstGeom>
        </p:spPr>
      </p:pic>
      <p:sp>
        <p:nvSpPr>
          <p:cNvPr id="2" name="Google Shape;193;p19">
            <a:extLst>
              <a:ext uri="{FF2B5EF4-FFF2-40B4-BE49-F238E27FC236}">
                <a16:creationId xmlns:a16="http://schemas.microsoft.com/office/drawing/2014/main" id="{2B6FD468-55EF-B0DA-242B-5FD278F27B81}"/>
              </a:ext>
            </a:extLst>
          </p:cNvPr>
          <p:cNvSpPr txBox="1">
            <a:spLocks/>
          </p:cNvSpPr>
          <p:nvPr/>
        </p:nvSpPr>
        <p:spPr>
          <a:xfrm>
            <a:off x="6707788" y="2462622"/>
            <a:ext cx="5065111" cy="358591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50800" indent="0">
              <a:buFont typeface="Atkinson Hyperlegible"/>
              <a:buNone/>
            </a:pPr>
            <a:r>
              <a:rPr lang="es-ES_tradnl" sz="3600" b="1">
                <a:solidFill>
                  <a:schemeClr val="tx1"/>
                </a:solidFill>
              </a:rPr>
              <a:t>Equidad</a:t>
            </a:r>
          </a:p>
          <a:p>
            <a:pPr marL="50800" indent="0">
              <a:buFont typeface="Atkinson Hyperlegible"/>
              <a:buNone/>
            </a:pPr>
            <a:r>
              <a:rPr lang="es-ES_tradnl" sz="3600" b="1">
                <a:solidFill>
                  <a:schemeClr val="tx1"/>
                </a:solidFill>
              </a:rPr>
              <a:t>Igualdad</a:t>
            </a:r>
          </a:p>
          <a:p>
            <a:pPr marL="50800" indent="0">
              <a:buFont typeface="Atkinson Hyperlegible"/>
              <a:buNone/>
            </a:pPr>
            <a:r>
              <a:rPr lang="es-ES_tradnl" sz="3600" b="1">
                <a:solidFill>
                  <a:schemeClr val="tx1"/>
                </a:solidFill>
              </a:rPr>
              <a:t>Dignidad</a:t>
            </a:r>
          </a:p>
          <a:p>
            <a:pPr marL="50800" indent="0">
              <a:buFont typeface="Atkinson Hyperlegible"/>
              <a:buNone/>
            </a:pPr>
            <a:r>
              <a:rPr lang="es-ES_tradnl" sz="3600" b="1">
                <a:solidFill>
                  <a:schemeClr val="tx1"/>
                </a:solidFill>
              </a:rPr>
              <a:t>Diversidad</a:t>
            </a:r>
          </a:p>
          <a:p>
            <a:pPr marL="50800" indent="0">
              <a:buFont typeface="Atkinson Hyperlegible"/>
              <a:buNone/>
            </a:pPr>
            <a:r>
              <a:rPr lang="es-ES_tradnl" sz="3600" b="1">
                <a:solidFill>
                  <a:schemeClr val="tx1"/>
                </a:solidFill>
              </a:rPr>
              <a:t>Derechos individuales</a:t>
            </a:r>
            <a:endParaRPr lang="es-ES_tradnl" sz="3600">
              <a:solidFill>
                <a:srgbClr val="000000"/>
              </a:solidFill>
            </a:endParaRPr>
          </a:p>
          <a:p>
            <a:pPr marL="50800" indent="0">
              <a:buFont typeface="Atkinson Hyperlegible"/>
              <a:buNone/>
            </a:pPr>
            <a:endParaRPr lang="es-ES_tradnl" sz="3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7">
          <a:extLst>
            <a:ext uri="{FF2B5EF4-FFF2-40B4-BE49-F238E27FC236}">
              <a16:creationId xmlns:a16="http://schemas.microsoft.com/office/drawing/2014/main" id="{82DD09BE-D916-41F0-C98A-53D00015F49B}"/>
            </a:ext>
          </a:extLst>
        </p:cNvPr>
        <p:cNvGrpSpPr/>
        <p:nvPr/>
      </p:nvGrpSpPr>
      <p:grpSpPr>
        <a:xfrm>
          <a:off x="0" y="0"/>
          <a:ext cx="0" cy="0"/>
          <a:chOff x="0" y="0"/>
          <a:chExt cx="0" cy="0"/>
        </a:xfrm>
      </p:grpSpPr>
      <p:sp>
        <p:nvSpPr>
          <p:cNvPr id="198" name="Google Shape;198;p20">
            <a:extLst>
              <a:ext uri="{FF2B5EF4-FFF2-40B4-BE49-F238E27FC236}">
                <a16:creationId xmlns:a16="http://schemas.microsoft.com/office/drawing/2014/main" id="{36BA0C60-7001-3957-B312-66C99D8399F1}"/>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S_tradnl">
                <a:latin typeface="Atkinson Hyperlegible"/>
                <a:ea typeface="Atkinson Hyperlegible"/>
                <a:cs typeface="Atkinson Hyperlegible"/>
                <a:sym typeface="Atkinson Hyperlegible"/>
              </a:rPr>
              <a:t>Atención ética</a:t>
            </a:r>
          </a:p>
        </p:txBody>
      </p:sp>
      <p:sp>
        <p:nvSpPr>
          <p:cNvPr id="4" name="Oval 3">
            <a:extLst>
              <a:ext uri="{FF2B5EF4-FFF2-40B4-BE49-F238E27FC236}">
                <a16:creationId xmlns:a16="http://schemas.microsoft.com/office/drawing/2014/main" id="{C5E0F866-51DD-E1ED-0505-6320220D4FFB}"/>
              </a:ext>
            </a:extLst>
          </p:cNvPr>
          <p:cNvSpPr/>
          <p:nvPr/>
        </p:nvSpPr>
        <p:spPr>
          <a:xfrm>
            <a:off x="693682" y="1592319"/>
            <a:ext cx="3484179" cy="3539361"/>
          </a:xfrm>
          <a:prstGeom prst="ellipse">
            <a:avLst/>
          </a:prstGeom>
          <a:solidFill>
            <a:schemeClr val="accent1">
              <a:alpha val="2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4800">
                <a:solidFill>
                  <a:schemeClr val="tx1"/>
                </a:solidFill>
                <a:latin typeface="Atkinson Hyperlegible" pitchFamily="2" charset="0"/>
              </a:rPr>
              <a:t>No Causar Daño</a:t>
            </a:r>
            <a:endParaRPr lang="es-ES_tradnl">
              <a:solidFill>
                <a:schemeClr val="tx1"/>
              </a:solidFill>
              <a:latin typeface="Atkinson Hyperlegible" pitchFamily="2" charset="0"/>
            </a:endParaRPr>
          </a:p>
        </p:txBody>
      </p:sp>
      <p:sp>
        <p:nvSpPr>
          <p:cNvPr id="5" name="Oval 4">
            <a:extLst>
              <a:ext uri="{FF2B5EF4-FFF2-40B4-BE49-F238E27FC236}">
                <a16:creationId xmlns:a16="http://schemas.microsoft.com/office/drawing/2014/main" id="{18CDEAF3-E378-DC51-ABE3-756DE9E413B9}"/>
              </a:ext>
            </a:extLst>
          </p:cNvPr>
          <p:cNvSpPr/>
          <p:nvPr/>
        </p:nvSpPr>
        <p:spPr>
          <a:xfrm>
            <a:off x="4487916" y="1539762"/>
            <a:ext cx="3484179" cy="3539361"/>
          </a:xfrm>
          <a:prstGeom prst="ellipse">
            <a:avLst/>
          </a:prstGeom>
          <a:solidFill>
            <a:schemeClr val="accent1">
              <a:alpha val="2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4800">
                <a:solidFill>
                  <a:schemeClr val="tx1"/>
                </a:solidFill>
                <a:latin typeface="Atkinson Hyperlegible" pitchFamily="2" charset="0"/>
              </a:rPr>
              <a:t>Libre Elección</a:t>
            </a:r>
          </a:p>
        </p:txBody>
      </p:sp>
      <p:sp>
        <p:nvSpPr>
          <p:cNvPr id="6" name="Oval 5">
            <a:extLst>
              <a:ext uri="{FF2B5EF4-FFF2-40B4-BE49-F238E27FC236}">
                <a16:creationId xmlns:a16="http://schemas.microsoft.com/office/drawing/2014/main" id="{E612CF5B-DCF9-723F-2778-DEF6891D4FCA}"/>
              </a:ext>
            </a:extLst>
          </p:cNvPr>
          <p:cNvSpPr/>
          <p:nvPr/>
        </p:nvSpPr>
        <p:spPr>
          <a:xfrm>
            <a:off x="8313682" y="1587057"/>
            <a:ext cx="3484179" cy="3539361"/>
          </a:xfrm>
          <a:prstGeom prst="ellipse">
            <a:avLst/>
          </a:prstGeom>
          <a:solidFill>
            <a:schemeClr val="accent1">
              <a:alpha val="2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4800">
                <a:solidFill>
                  <a:schemeClr val="tx1"/>
                </a:solidFill>
                <a:latin typeface="Atkinson Hyperlegible" pitchFamily="2" charset="0"/>
              </a:rPr>
              <a:t>Equidad</a:t>
            </a:r>
          </a:p>
        </p:txBody>
      </p:sp>
    </p:spTree>
    <p:extLst>
      <p:ext uri="{BB962C8B-B14F-4D97-AF65-F5344CB8AC3E}">
        <p14:creationId xmlns:p14="http://schemas.microsoft.com/office/powerpoint/2010/main" val="572330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S_tradnl">
                <a:latin typeface="Atkinson Hyperlegible"/>
                <a:ea typeface="Atkinson Hyperlegible"/>
                <a:cs typeface="Atkinson Hyperlegible"/>
                <a:sym typeface="Atkinson Hyperlegible"/>
              </a:rPr>
              <a:t>Consentimiento</a:t>
            </a:r>
          </a:p>
        </p:txBody>
      </p:sp>
      <p:pic>
        <p:nvPicPr>
          <p:cNvPr id="7" name="Picture 6" descr="A screenshot of a cell phone&#10;&#10;Description automatically generated">
            <a:extLst>
              <a:ext uri="{FF2B5EF4-FFF2-40B4-BE49-F238E27FC236}">
                <a16:creationId xmlns:a16="http://schemas.microsoft.com/office/drawing/2014/main" id="{F1D83F4B-A4CE-23F9-8C86-49C0F486683E}"/>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722884" y="-581395"/>
            <a:ext cx="7099738" cy="8020790"/>
          </a:xfrm>
          <a:prstGeom prst="rect">
            <a:avLst/>
          </a:prstGeom>
        </p:spPr>
      </p:pic>
      <p:sp>
        <p:nvSpPr>
          <p:cNvPr id="5" name="Google Shape;205;p21">
            <a:extLst>
              <a:ext uri="{FF2B5EF4-FFF2-40B4-BE49-F238E27FC236}">
                <a16:creationId xmlns:a16="http://schemas.microsoft.com/office/drawing/2014/main" id="{AA485447-A31C-4C2B-A400-EC4C12B97DDC}"/>
              </a:ext>
            </a:extLst>
          </p:cNvPr>
          <p:cNvSpPr txBox="1">
            <a:spLocks/>
          </p:cNvSpPr>
          <p:nvPr/>
        </p:nvSpPr>
        <p:spPr>
          <a:xfrm>
            <a:off x="838200" y="1509043"/>
            <a:ext cx="8704385"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50800" indent="0">
              <a:buNone/>
            </a:pPr>
            <a:r>
              <a:rPr lang="es-ES_tradnl" sz="3000" b="1">
                <a:solidFill>
                  <a:schemeClr val="tx1"/>
                </a:solidFill>
              </a:rPr>
              <a:t>Informar</a:t>
            </a:r>
            <a:r>
              <a:rPr lang="es-ES_tradnl" sz="3000">
                <a:solidFill>
                  <a:schemeClr val="tx1"/>
                </a:solidFill>
              </a:rPr>
              <a:t> sobre lo </a:t>
            </a:r>
            <a:r>
              <a:rPr lang="es-ES_tradnl" sz="3000" i="1" u="sng">
                <a:solidFill>
                  <a:schemeClr val="tx1"/>
                </a:solidFill>
              </a:rPr>
              <a:t>que</a:t>
            </a:r>
            <a:r>
              <a:rPr lang="es-ES_tradnl" sz="3000">
                <a:solidFill>
                  <a:schemeClr val="tx1"/>
                </a:solidFill>
              </a:rPr>
              <a:t> sucede, </a:t>
            </a:r>
            <a:r>
              <a:rPr lang="es-ES_tradnl" sz="3000" i="1" u="sng">
                <a:solidFill>
                  <a:schemeClr val="tx1"/>
                </a:solidFill>
              </a:rPr>
              <a:t>cómo</a:t>
            </a:r>
            <a:r>
              <a:rPr lang="es-ES_tradnl" sz="3000">
                <a:solidFill>
                  <a:schemeClr val="tx1"/>
                </a:solidFill>
              </a:rPr>
              <a:t> se va a ayudar, y el </a:t>
            </a:r>
            <a:r>
              <a:rPr lang="es-ES_tradnl" sz="3000" i="1" u="sng">
                <a:solidFill>
                  <a:schemeClr val="tx1"/>
                </a:solidFill>
              </a:rPr>
              <a:t>derecho a rechazar </a:t>
            </a:r>
            <a:r>
              <a:rPr lang="es-ES_tradnl" sz="3000">
                <a:solidFill>
                  <a:schemeClr val="tx1"/>
                </a:solidFill>
              </a:rPr>
              <a:t>tratamiento.</a:t>
            </a:r>
          </a:p>
          <a:p>
            <a:pPr marL="50800" indent="0">
              <a:buNone/>
            </a:pPr>
            <a:endParaRPr lang="es-ES_tradnl" sz="3000">
              <a:solidFill>
                <a:schemeClr val="tx1"/>
              </a:solidFill>
            </a:endParaRPr>
          </a:p>
          <a:p>
            <a:pPr marL="50800" indent="0">
              <a:buNone/>
            </a:pPr>
            <a:r>
              <a:rPr lang="es-ES_tradnl" sz="3000">
                <a:solidFill>
                  <a:schemeClr val="tx1"/>
                </a:solidFill>
              </a:rPr>
              <a:t>Permitir la </a:t>
            </a:r>
            <a:r>
              <a:rPr lang="es-ES_tradnl" sz="3000" b="1">
                <a:solidFill>
                  <a:schemeClr val="tx1"/>
                </a:solidFill>
              </a:rPr>
              <a:t>libre elección.</a:t>
            </a:r>
            <a:endParaRPr lang="es-ES_tradnl" sz="3000">
              <a:solidFill>
                <a:schemeClr val="tx1"/>
              </a:solidFill>
            </a:endParaRPr>
          </a:p>
          <a:p>
            <a:pPr marL="0" indent="0">
              <a:spcBef>
                <a:spcPts val="500"/>
              </a:spcBef>
              <a:buFont typeface="Atkinson Hyperlegible"/>
              <a:buNone/>
            </a:pPr>
            <a:endParaRPr lang="es-ES_tradnl" sz="1050">
              <a:solidFill>
                <a:schemeClr val="tx1"/>
              </a:solidFill>
            </a:endParaRPr>
          </a:p>
          <a:p>
            <a:pPr marL="50800" indent="0">
              <a:buNone/>
            </a:pPr>
            <a:endParaRPr lang="es-ES_tradnl" sz="3000">
              <a:solidFill>
                <a:schemeClr val="tx1"/>
              </a:solidFill>
            </a:endParaRPr>
          </a:p>
          <a:p>
            <a:pPr marL="50800" indent="0">
              <a:buNone/>
            </a:pPr>
            <a:r>
              <a:rPr lang="es-ES_tradnl" sz="3000">
                <a:solidFill>
                  <a:schemeClr val="tx1"/>
                </a:solidFill>
              </a:rPr>
              <a:t>Recibir </a:t>
            </a:r>
            <a:r>
              <a:rPr lang="es-ES_tradnl" sz="3000" b="1">
                <a:solidFill>
                  <a:schemeClr val="tx1"/>
                </a:solidFill>
              </a:rPr>
              <a:t>permiso</a:t>
            </a:r>
            <a:r>
              <a:rPr lang="es-ES_tradnl" sz="3000">
                <a:solidFill>
                  <a:schemeClr val="tx1"/>
                </a:solidFill>
              </a:rPr>
              <a:t> para el tratamiento.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5" name="Rectangle 4">
            <a:extLst>
              <a:ext uri="{FF2B5EF4-FFF2-40B4-BE49-F238E27FC236}">
                <a16:creationId xmlns:a16="http://schemas.microsoft.com/office/drawing/2014/main" id="{3519687F-984E-6FEC-86A9-C090F9E57C50}"/>
              </a:ext>
            </a:extLst>
          </p:cNvPr>
          <p:cNvSpPr/>
          <p:nvPr/>
        </p:nvSpPr>
        <p:spPr>
          <a:xfrm>
            <a:off x="8080066" y="1695174"/>
            <a:ext cx="4051300" cy="444500"/>
          </a:xfrm>
          <a:prstGeom prst="rect">
            <a:avLst/>
          </a:prstGeom>
          <a:solidFill>
            <a:srgbClr val="DEE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angle 3">
            <a:extLst>
              <a:ext uri="{FF2B5EF4-FFF2-40B4-BE49-F238E27FC236}">
                <a16:creationId xmlns:a16="http://schemas.microsoft.com/office/drawing/2014/main" id="{81B2DA37-3BFF-A94B-6164-487B93948ABD}"/>
              </a:ext>
            </a:extLst>
          </p:cNvPr>
          <p:cNvSpPr/>
          <p:nvPr/>
        </p:nvSpPr>
        <p:spPr>
          <a:xfrm>
            <a:off x="4049513" y="1695174"/>
            <a:ext cx="3784631" cy="444500"/>
          </a:xfrm>
          <a:prstGeom prst="rect">
            <a:avLst/>
          </a:prstGeom>
          <a:solidFill>
            <a:srgbClr val="DEE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Rectangle 1">
            <a:extLst>
              <a:ext uri="{FF2B5EF4-FFF2-40B4-BE49-F238E27FC236}">
                <a16:creationId xmlns:a16="http://schemas.microsoft.com/office/drawing/2014/main" id="{D2C4BE8D-4264-0A0A-FFC3-A94E4D34F15D}"/>
              </a:ext>
            </a:extLst>
          </p:cNvPr>
          <p:cNvSpPr/>
          <p:nvPr/>
        </p:nvSpPr>
        <p:spPr>
          <a:xfrm>
            <a:off x="240474" y="1757888"/>
            <a:ext cx="3556000" cy="444500"/>
          </a:xfrm>
          <a:prstGeom prst="rect">
            <a:avLst/>
          </a:prstGeom>
          <a:solidFill>
            <a:srgbClr val="DEE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7" name="Google Shape;21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S_tradnl">
                <a:latin typeface="Atkinson Hyperlegible" pitchFamily="2" charset="0"/>
              </a:rPr>
              <a:t>Tipo de consentimiento</a:t>
            </a:r>
          </a:p>
        </p:txBody>
      </p:sp>
      <p:sp>
        <p:nvSpPr>
          <p:cNvPr id="11" name="Google Shape;218;p23">
            <a:extLst>
              <a:ext uri="{FF2B5EF4-FFF2-40B4-BE49-F238E27FC236}">
                <a16:creationId xmlns:a16="http://schemas.microsoft.com/office/drawing/2014/main" id="{F9807D92-4B87-3AFA-DE40-7AE61719291B}"/>
              </a:ext>
            </a:extLst>
          </p:cNvPr>
          <p:cNvSpPr txBox="1">
            <a:spLocks noGrp="1"/>
          </p:cNvSpPr>
          <p:nvPr>
            <p:ph type="body" idx="1"/>
          </p:nvPr>
        </p:nvSpPr>
        <p:spPr>
          <a:xfrm>
            <a:off x="49014" y="1686686"/>
            <a:ext cx="4051300" cy="664733"/>
          </a:xfrm>
          <a:prstGeom prst="rect">
            <a:avLst/>
          </a:prstGeom>
          <a:noFill/>
          <a:ln>
            <a:noFill/>
          </a:ln>
        </p:spPr>
        <p:txBody>
          <a:bodyPr spcFirstLastPara="1" wrap="square" lIns="91425" tIns="45700" rIns="91425" bIns="45700" anchor="t" anchorCtr="0">
            <a:normAutofit fontScale="70000" lnSpcReduction="20000"/>
          </a:bodyPr>
          <a:lstStyle/>
          <a:p>
            <a:pPr marL="64135" lvl="0" indent="0" algn="just" rtl="0">
              <a:lnSpc>
                <a:spcPct val="90000"/>
              </a:lnSpc>
              <a:spcBef>
                <a:spcPts val="1000"/>
              </a:spcBef>
              <a:spcAft>
                <a:spcPts val="0"/>
              </a:spcAft>
              <a:buSzPct val="100000"/>
              <a:buNone/>
            </a:pPr>
            <a:r>
              <a:rPr lang="es-ES_tradnl" sz="3200" b="1" i="0">
                <a:solidFill>
                  <a:srgbClr val="000000"/>
                </a:solidFill>
              </a:rPr>
              <a:t>Consentimiento Informado</a:t>
            </a:r>
            <a:endParaRPr lang="es-ES_tradnl" sz="3200" i="0">
              <a:solidFill>
                <a:srgbClr val="000000"/>
              </a:solidFill>
            </a:endParaRPr>
          </a:p>
        </p:txBody>
      </p:sp>
      <p:sp>
        <p:nvSpPr>
          <p:cNvPr id="13" name="Google Shape;218;p23">
            <a:extLst>
              <a:ext uri="{FF2B5EF4-FFF2-40B4-BE49-F238E27FC236}">
                <a16:creationId xmlns:a16="http://schemas.microsoft.com/office/drawing/2014/main" id="{14CCD917-0078-A408-0D4D-0EAF92646D07}"/>
              </a:ext>
            </a:extLst>
          </p:cNvPr>
          <p:cNvSpPr txBox="1">
            <a:spLocks/>
          </p:cNvSpPr>
          <p:nvPr/>
        </p:nvSpPr>
        <p:spPr>
          <a:xfrm>
            <a:off x="8148351" y="1591711"/>
            <a:ext cx="4748213" cy="78963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64135" indent="0" algn="just">
              <a:buSzPct val="100000"/>
              <a:buFont typeface="Atkinson Hyperlegible"/>
              <a:buNone/>
            </a:pPr>
            <a:r>
              <a:rPr lang="es-ES_tradnl" sz="2000" b="1">
                <a:solidFill>
                  <a:srgbClr val="000000"/>
                </a:solidFill>
              </a:rPr>
              <a:t>Consentimiento para menores</a:t>
            </a:r>
            <a:endParaRPr lang="es-ES_tradnl" sz="1800"/>
          </a:p>
        </p:txBody>
      </p:sp>
      <p:sp>
        <p:nvSpPr>
          <p:cNvPr id="15" name="Google Shape;218;p23">
            <a:extLst>
              <a:ext uri="{FF2B5EF4-FFF2-40B4-BE49-F238E27FC236}">
                <a16:creationId xmlns:a16="http://schemas.microsoft.com/office/drawing/2014/main" id="{C2863623-CF7D-4287-5E4F-8A7AB14899C0}"/>
              </a:ext>
            </a:extLst>
          </p:cNvPr>
          <p:cNvSpPr txBox="1">
            <a:spLocks/>
          </p:cNvSpPr>
          <p:nvPr/>
        </p:nvSpPr>
        <p:spPr>
          <a:xfrm>
            <a:off x="3957081" y="1572885"/>
            <a:ext cx="3954522" cy="89070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64135" indent="0" algn="just">
              <a:buSzPct val="100000"/>
              <a:buFont typeface="Atkinson Hyperlegible"/>
              <a:buNone/>
            </a:pPr>
            <a:r>
              <a:rPr lang="es-ES_tradnl" sz="2400" b="1">
                <a:solidFill>
                  <a:srgbClr val="000000"/>
                </a:solidFill>
              </a:rPr>
              <a:t>Consentimiento implícito </a:t>
            </a:r>
            <a:endParaRPr lang="es-ES_tradnl" sz="2400">
              <a:solidFill>
                <a:srgbClr val="000000"/>
              </a:solidFill>
            </a:endParaRPr>
          </a:p>
        </p:txBody>
      </p:sp>
      <p:pic>
        <p:nvPicPr>
          <p:cNvPr id="17" name="Picture 16" descr="A blue icons on a black background&#10;&#10;Description automatically generated">
            <a:extLst>
              <a:ext uri="{FF2B5EF4-FFF2-40B4-BE49-F238E27FC236}">
                <a16:creationId xmlns:a16="http://schemas.microsoft.com/office/drawing/2014/main" id="{66954ADE-1CC7-CBCB-4600-FB9EE8D6E2C6}"/>
              </a:ext>
            </a:extLst>
          </p:cNvPr>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78851" y="1925133"/>
            <a:ext cx="3718586" cy="3007765"/>
          </a:xfrm>
          <a:prstGeom prst="rect">
            <a:avLst/>
          </a:prstGeom>
        </p:spPr>
      </p:pic>
      <p:pic>
        <p:nvPicPr>
          <p:cNvPr id="18" name="Picture 17" descr="A blue icons on a black background&#10;&#10;Description automatically generated">
            <a:extLst>
              <a:ext uri="{FF2B5EF4-FFF2-40B4-BE49-F238E27FC236}">
                <a16:creationId xmlns:a16="http://schemas.microsoft.com/office/drawing/2014/main" id="{43E63D87-E323-8F0F-E0F2-E0DAC030BD23}"/>
              </a:ext>
            </a:extLst>
          </p:cNvPr>
          <p:cNvPicPr>
            <a:picLocks noChangeAspect="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4151003" y="1809745"/>
            <a:ext cx="2997603" cy="3728664"/>
          </a:xfrm>
          <a:prstGeom prst="rect">
            <a:avLst/>
          </a:prstGeom>
        </p:spPr>
      </p:pic>
      <p:pic>
        <p:nvPicPr>
          <p:cNvPr id="19" name="Picture 18" descr="A blue icons on a black background&#10;&#10;Description automatically generated">
            <a:extLst>
              <a:ext uri="{FF2B5EF4-FFF2-40B4-BE49-F238E27FC236}">
                <a16:creationId xmlns:a16="http://schemas.microsoft.com/office/drawing/2014/main" id="{356D7008-8853-407E-EE49-54F685A97F95}"/>
              </a:ext>
            </a:extLst>
          </p:cNvPr>
          <p:cNvPicPr>
            <a:picLocks noChangeAspect="1"/>
          </p:cNvPicPr>
          <p:nvPr/>
        </p:nvPicPr>
        <p:blipFill>
          <a:blip r:embed="rId5"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819556" y="1591711"/>
            <a:ext cx="2997603" cy="4202246"/>
          </a:xfrm>
          <a:prstGeom prst="rect">
            <a:avLst/>
          </a:prstGeom>
        </p:spPr>
      </p:pic>
      <p:sp>
        <p:nvSpPr>
          <p:cNvPr id="20" name="Google Shape;218;p23">
            <a:extLst>
              <a:ext uri="{FF2B5EF4-FFF2-40B4-BE49-F238E27FC236}">
                <a16:creationId xmlns:a16="http://schemas.microsoft.com/office/drawing/2014/main" id="{49CBF1CF-732B-3581-7780-7CEFBC021969}"/>
              </a:ext>
            </a:extLst>
          </p:cNvPr>
          <p:cNvSpPr txBox="1">
            <a:spLocks/>
          </p:cNvSpPr>
          <p:nvPr/>
        </p:nvSpPr>
        <p:spPr>
          <a:xfrm>
            <a:off x="88546" y="4638151"/>
            <a:ext cx="4051300" cy="6647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64135" indent="0" algn="ctr">
              <a:buSzPct val="100000"/>
              <a:buFont typeface="Atkinson Hyperlegible"/>
              <a:buNone/>
            </a:pPr>
            <a:r>
              <a:rPr lang="es-ES_tradnl" sz="2200">
                <a:solidFill>
                  <a:srgbClr val="000000"/>
                </a:solidFill>
              </a:rPr>
              <a:t>Adulto alerta y mentalmente competente</a:t>
            </a:r>
          </a:p>
        </p:txBody>
      </p:sp>
      <p:sp>
        <p:nvSpPr>
          <p:cNvPr id="21" name="Google Shape;218;p23">
            <a:extLst>
              <a:ext uri="{FF2B5EF4-FFF2-40B4-BE49-F238E27FC236}">
                <a16:creationId xmlns:a16="http://schemas.microsoft.com/office/drawing/2014/main" id="{B2547A1C-A843-6695-85B0-28E1896B19C4}"/>
              </a:ext>
            </a:extLst>
          </p:cNvPr>
          <p:cNvSpPr txBox="1">
            <a:spLocks/>
          </p:cNvSpPr>
          <p:nvPr/>
        </p:nvSpPr>
        <p:spPr>
          <a:xfrm>
            <a:off x="3959201" y="4743407"/>
            <a:ext cx="4051300" cy="66473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64135" indent="0" algn="ctr">
              <a:buSzPct val="100000"/>
              <a:buFont typeface="Atkinson Hyperlegible"/>
              <a:buNone/>
            </a:pPr>
            <a:r>
              <a:rPr lang="es-ES_tradnl" sz="2200">
                <a:solidFill>
                  <a:srgbClr val="000000"/>
                </a:solidFill>
              </a:rPr>
              <a:t>Inconsciente o confundido</a:t>
            </a:r>
          </a:p>
        </p:txBody>
      </p:sp>
      <p:sp>
        <p:nvSpPr>
          <p:cNvPr id="22" name="Google Shape;218;p23">
            <a:extLst>
              <a:ext uri="{FF2B5EF4-FFF2-40B4-BE49-F238E27FC236}">
                <a16:creationId xmlns:a16="http://schemas.microsoft.com/office/drawing/2014/main" id="{3830F40D-1D14-7138-19F8-AE7D2B12BA75}"/>
              </a:ext>
            </a:extLst>
          </p:cNvPr>
          <p:cNvSpPr txBox="1">
            <a:spLocks/>
          </p:cNvSpPr>
          <p:nvPr/>
        </p:nvSpPr>
        <p:spPr>
          <a:xfrm>
            <a:off x="7883522" y="4781027"/>
            <a:ext cx="4051300" cy="664733"/>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64135" indent="0" algn="ctr">
              <a:buSzPct val="100000"/>
              <a:buFont typeface="Atkinson Hyperlegible"/>
              <a:buNone/>
            </a:pPr>
            <a:r>
              <a:rPr lang="es-ES_tradnl" sz="2200">
                <a:solidFill>
                  <a:srgbClr val="000000"/>
                </a:solidFill>
              </a:rPr>
              <a:t>Niño/a con padres o tutor legal</a:t>
            </a:r>
          </a:p>
        </p:txBody>
      </p:sp>
      <p:sp>
        <p:nvSpPr>
          <p:cNvPr id="23" name="Google Shape;218;p23">
            <a:extLst>
              <a:ext uri="{FF2B5EF4-FFF2-40B4-BE49-F238E27FC236}">
                <a16:creationId xmlns:a16="http://schemas.microsoft.com/office/drawing/2014/main" id="{33D19078-47A1-F473-154D-D31E32C5ADCB}"/>
              </a:ext>
            </a:extLst>
          </p:cNvPr>
          <p:cNvSpPr txBox="1">
            <a:spLocks/>
          </p:cNvSpPr>
          <p:nvPr/>
        </p:nvSpPr>
        <p:spPr>
          <a:xfrm>
            <a:off x="1027548" y="5556133"/>
            <a:ext cx="10136903" cy="664733"/>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64135" indent="0" algn="ctr">
              <a:buSzPct val="100000"/>
              <a:buFont typeface="Atkinson Hyperlegible"/>
              <a:buNone/>
            </a:pPr>
            <a:r>
              <a:rPr lang="es-ES_tradnl" sz="2200">
                <a:solidFill>
                  <a:srgbClr val="000000"/>
                </a:solidFill>
              </a:rPr>
              <a:t>*Si no hay un padre o tutor presente, consentimiento puede considerarse </a:t>
            </a:r>
            <a:r>
              <a:rPr lang="es-ES_tradnl" sz="2200" b="1">
                <a:solidFill>
                  <a:srgbClr val="000000"/>
                </a:solidFill>
              </a:rPr>
              <a:t>implícito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4"/>
          <p:cNvSpPr txBox="1">
            <a:spLocks noGrp="1"/>
          </p:cNvSpPr>
          <p:nvPr>
            <p:ph type="title"/>
          </p:nvPr>
        </p:nvSpPr>
        <p:spPr>
          <a:xfrm>
            <a:off x="723900" y="54555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S_tradnl">
                <a:latin typeface="Atkinson Hyperlegible" pitchFamily="2" charset="0"/>
              </a:rPr>
              <a:t>Considerar: Atención ética y consentimiento</a:t>
            </a:r>
          </a:p>
        </p:txBody>
      </p:sp>
      <p:sp>
        <p:nvSpPr>
          <p:cNvPr id="225" name="Google Shape;225;p24"/>
          <p:cNvSpPr txBox="1"/>
          <p:nvPr/>
        </p:nvSpPr>
        <p:spPr>
          <a:xfrm>
            <a:off x="4583684" y="2065096"/>
            <a:ext cx="6896100" cy="3323946"/>
          </a:xfrm>
          <a:prstGeom prst="rect">
            <a:avLst/>
          </a:prstGeom>
          <a:noFill/>
          <a:ln>
            <a:noFill/>
          </a:ln>
        </p:spPr>
        <p:txBody>
          <a:bodyPr spcFirstLastPara="1" wrap="square" lIns="91425" tIns="45700" rIns="91425" bIns="45700" anchor="t" anchorCtr="0">
            <a:spAutoFit/>
          </a:bodyPr>
          <a:lstStyle/>
          <a:p>
            <a:pPr marL="50800" marR="0" lvl="0" indent="0" rtl="0">
              <a:spcBef>
                <a:spcPts val="0"/>
              </a:spcBef>
              <a:spcAft>
                <a:spcPts val="0"/>
              </a:spcAft>
              <a:buClr>
                <a:schemeClr val="dk1"/>
              </a:buClr>
              <a:buSzPts val="3000"/>
              <a:buFont typeface="Calibri"/>
              <a:buNone/>
            </a:pPr>
            <a:r>
              <a:rPr lang="es-ES_tradnl" sz="3000">
                <a:solidFill>
                  <a:schemeClr val="dk1"/>
                </a:solidFill>
                <a:latin typeface="Atkinson Hyperlegible"/>
                <a:ea typeface="Atkinson Hyperlegible"/>
                <a:cs typeface="Atkinson Hyperlegible"/>
                <a:sym typeface="Atkinson Hyperlegible"/>
              </a:rPr>
              <a:t>¿Cómo puede cambiar nuestro derecho a elegir libremente en el contexto de una emergencia de gran escala, como un brote de ébola o COVID-19?</a:t>
            </a:r>
          </a:p>
          <a:p>
            <a:pPr marL="50800" marR="0" lvl="0" indent="0" rtl="0">
              <a:spcBef>
                <a:spcPts val="0"/>
              </a:spcBef>
              <a:spcAft>
                <a:spcPts val="0"/>
              </a:spcAft>
              <a:buClr>
                <a:schemeClr val="dk1"/>
              </a:buClr>
              <a:buSzPts val="3000"/>
              <a:buFont typeface="Calibri"/>
              <a:buNone/>
            </a:pPr>
            <a:endParaRPr lang="es-ES_tradnl" sz="3000">
              <a:solidFill>
                <a:schemeClr val="dk1"/>
              </a:solidFill>
              <a:latin typeface="Atkinson Hyperlegible"/>
              <a:ea typeface="Atkinson Hyperlegible"/>
              <a:cs typeface="Atkinson Hyperlegible"/>
              <a:sym typeface="Atkinson Hyperlegible"/>
            </a:endParaRPr>
          </a:p>
          <a:p>
            <a:pPr marL="50800" marR="0" lvl="0" indent="0" algn="ctr" rtl="0">
              <a:spcBef>
                <a:spcPts val="0"/>
              </a:spcBef>
              <a:spcAft>
                <a:spcPts val="0"/>
              </a:spcAft>
              <a:buClr>
                <a:schemeClr val="dk1"/>
              </a:buClr>
              <a:buSzPts val="3000"/>
              <a:buFont typeface="Calibri"/>
              <a:buNone/>
            </a:pPr>
            <a:r>
              <a:rPr lang="es-ES_tradnl" sz="3000" b="1">
                <a:solidFill>
                  <a:schemeClr val="dk1"/>
                </a:solidFill>
                <a:latin typeface="Atkinson Hyperlegible"/>
                <a:ea typeface="Atkinson Hyperlegible"/>
                <a:cs typeface="Atkinson Hyperlegible"/>
                <a:sym typeface="Atkinson Hyperlegible"/>
              </a:rPr>
              <a:t>¿Cuál es nuestra obligación ética de brindar atención a estos pacientes?</a:t>
            </a:r>
            <a:endParaRPr lang="es-ES_tradnl" sz="3000" b="1">
              <a:latin typeface="Atkinson Hyperlegible"/>
              <a:ea typeface="Atkinson Hyperlegible"/>
              <a:cs typeface="Atkinson Hyperlegible"/>
              <a:sym typeface="Atkinson Hyperlegible"/>
            </a:endParaRPr>
          </a:p>
        </p:txBody>
      </p:sp>
      <p:pic>
        <p:nvPicPr>
          <p:cNvPr id="2" name="Google Shape;210;p18" descr="A person wearing a white suit and goggles&#10;&#10;Description automatically generated">
            <a:extLst>
              <a:ext uri="{FF2B5EF4-FFF2-40B4-BE49-F238E27FC236}">
                <a16:creationId xmlns:a16="http://schemas.microsoft.com/office/drawing/2014/main" id="{5E3B625E-A29D-358D-AF9D-ED51AB484EF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4379" y="1635870"/>
            <a:ext cx="4176252" cy="418239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0">
          <a:extLst>
            <a:ext uri="{FF2B5EF4-FFF2-40B4-BE49-F238E27FC236}">
              <a16:creationId xmlns:a16="http://schemas.microsoft.com/office/drawing/2014/main" id="{E5DCAC46-27C1-CBD3-36E4-29CFCA2E225C}"/>
            </a:ext>
          </a:extLst>
        </p:cNvPr>
        <p:cNvGrpSpPr/>
        <p:nvPr/>
      </p:nvGrpSpPr>
      <p:grpSpPr>
        <a:xfrm>
          <a:off x="0" y="0"/>
          <a:ext cx="0" cy="0"/>
          <a:chOff x="0" y="0"/>
          <a:chExt cx="0" cy="0"/>
        </a:xfrm>
      </p:grpSpPr>
      <p:sp>
        <p:nvSpPr>
          <p:cNvPr id="231" name="Google Shape;231;p25">
            <a:extLst>
              <a:ext uri="{FF2B5EF4-FFF2-40B4-BE49-F238E27FC236}">
                <a16:creationId xmlns:a16="http://schemas.microsoft.com/office/drawing/2014/main" id="{BCA79F5B-A9E3-D5A1-AC6E-8B453585D727}"/>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S_tradnl">
                <a:latin typeface="Atkinson Hyperlegible"/>
                <a:ea typeface="Atkinson Hyperlegible"/>
                <a:cs typeface="Atkinson Hyperlegible"/>
                <a:sym typeface="Atkinson Hyperlegible"/>
              </a:rPr>
              <a:t>Privacidad</a:t>
            </a:r>
          </a:p>
        </p:txBody>
      </p:sp>
      <p:graphicFrame>
        <p:nvGraphicFramePr>
          <p:cNvPr id="5" name="Diagram 4">
            <a:extLst>
              <a:ext uri="{FF2B5EF4-FFF2-40B4-BE49-F238E27FC236}">
                <a16:creationId xmlns:a16="http://schemas.microsoft.com/office/drawing/2014/main" id="{4E7469AA-1330-4EEE-1292-C22A13794B67}"/>
              </a:ext>
            </a:extLst>
          </p:cNvPr>
          <p:cNvGraphicFramePr/>
          <p:nvPr>
            <p:extLst>
              <p:ext uri="{D42A27DB-BD31-4B8C-83A1-F6EECF244321}">
                <p14:modId xmlns:p14="http://schemas.microsoft.com/office/powerpoint/2010/main" val="2548596940"/>
              </p:ext>
            </p:extLst>
          </p:nvPr>
        </p:nvGraphicFramePr>
        <p:xfrm>
          <a:off x="4146595" y="956466"/>
          <a:ext cx="8045405" cy="5536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0E53FC5B-3D61-6792-2C1E-641595704D4C}"/>
              </a:ext>
            </a:extLst>
          </p:cNvPr>
          <p:cNvSpPr/>
          <p:nvPr/>
        </p:nvSpPr>
        <p:spPr>
          <a:xfrm flipH="1">
            <a:off x="4410153" y="1070235"/>
            <a:ext cx="814291" cy="1154641"/>
          </a:xfrm>
          <a:prstGeom prst="rect">
            <a:avLst/>
          </a:prstGeom>
          <a:blipFill rotWithShape="1">
            <a:blip r:embed="rId8">
              <a:duotone>
                <a:prstClr val="black"/>
                <a:schemeClr val="accent1">
                  <a:tint val="45000"/>
                  <a:satMod val="400000"/>
                </a:schemeClr>
              </a:duotone>
              <a:extLst>
                <a:ext uri="{96DAC541-7B7A-43D3-8B79-37D633B846F1}">
                  <asvg:svgBlip xmlns:asvg="http://schemas.microsoft.com/office/drawing/2016/SVG/main" r:embed="rId9"/>
                </a:ext>
              </a:extLst>
            </a:blip>
            <a:srcRect/>
            <a:stretch>
              <a:fillRect l="-25000" r="-25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_tradnl"/>
          </a:p>
        </p:txBody>
      </p:sp>
      <p:sp>
        <p:nvSpPr>
          <p:cNvPr id="10" name="Rectangle 9">
            <a:extLst>
              <a:ext uri="{FF2B5EF4-FFF2-40B4-BE49-F238E27FC236}">
                <a16:creationId xmlns:a16="http://schemas.microsoft.com/office/drawing/2014/main" id="{AE329734-0B02-1A86-E69A-147BEC759C87}"/>
              </a:ext>
            </a:extLst>
          </p:cNvPr>
          <p:cNvSpPr/>
          <p:nvPr/>
        </p:nvSpPr>
        <p:spPr>
          <a:xfrm>
            <a:off x="4712407" y="2340533"/>
            <a:ext cx="1081224" cy="1127104"/>
          </a:xfrm>
          <a:prstGeom prst="rect">
            <a:avLst/>
          </a:prstGeom>
          <a:blipFill dpi="0" rotWithShape="1">
            <a:blip r:embed="rId10">
              <a:duotone>
                <a:prstClr val="black"/>
                <a:schemeClr val="accent1">
                  <a:tint val="45000"/>
                  <a:satMod val="400000"/>
                </a:schemeClr>
              </a:duotone>
              <a:extLst>
                <a:ext uri="{96DAC541-7B7A-43D3-8B79-37D633B846F1}">
                  <asvg:svgBlip xmlns:asvg="http://schemas.microsoft.com/office/drawing/2016/SVG/main" r:embed="rId11"/>
                </a:ext>
              </a:extLst>
            </a:blip>
            <a:srcRect/>
            <a:stretch>
              <a:fillRect l="-7793" t="11556" r="-3190" b="14455"/>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_tradnl"/>
          </a:p>
        </p:txBody>
      </p:sp>
      <p:sp>
        <p:nvSpPr>
          <p:cNvPr id="13" name="Rectangle 12">
            <a:extLst>
              <a:ext uri="{FF2B5EF4-FFF2-40B4-BE49-F238E27FC236}">
                <a16:creationId xmlns:a16="http://schemas.microsoft.com/office/drawing/2014/main" id="{8F1D8017-872E-412D-63DB-EF2B417A6855}"/>
              </a:ext>
            </a:extLst>
          </p:cNvPr>
          <p:cNvSpPr/>
          <p:nvPr/>
        </p:nvSpPr>
        <p:spPr>
          <a:xfrm>
            <a:off x="4230700" y="5020993"/>
            <a:ext cx="1122336" cy="1325564"/>
          </a:xfrm>
          <a:prstGeom prst="rect">
            <a:avLst/>
          </a:prstGeom>
          <a:blipFill dpi="0" rotWithShape="1">
            <a:blip r:embed="rId12">
              <a:duotone>
                <a:prstClr val="black"/>
                <a:schemeClr val="accent1">
                  <a:tint val="45000"/>
                  <a:satMod val="400000"/>
                </a:schemeClr>
              </a:duotone>
              <a:extLst>
                <a:ext uri="{96DAC541-7B7A-43D3-8B79-37D633B846F1}">
                  <asvg:svgBlip xmlns:asvg="http://schemas.microsoft.com/office/drawing/2016/SVG/main" r:embed="rId13"/>
                </a:ext>
              </a:extLst>
            </a:blip>
            <a:srcRect/>
            <a:stretch>
              <a:fillRect l="2162" t="16747" r="2429" b="19646"/>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_tradnl"/>
          </a:p>
        </p:txBody>
      </p:sp>
      <p:sp>
        <p:nvSpPr>
          <p:cNvPr id="16" name="Oval 15">
            <a:extLst>
              <a:ext uri="{FF2B5EF4-FFF2-40B4-BE49-F238E27FC236}">
                <a16:creationId xmlns:a16="http://schemas.microsoft.com/office/drawing/2014/main" id="{0597E0B3-EA28-1E39-731D-4C0762237137}"/>
              </a:ext>
            </a:extLst>
          </p:cNvPr>
          <p:cNvSpPr/>
          <p:nvPr/>
        </p:nvSpPr>
        <p:spPr>
          <a:xfrm>
            <a:off x="905732" y="1890378"/>
            <a:ext cx="3510865" cy="3297397"/>
          </a:xfrm>
          <a:prstGeom prst="ellipse">
            <a:avLst/>
          </a:prstGeom>
          <a:solidFill>
            <a:srgbClr val="0070C0">
              <a:alpha val="20000"/>
            </a:srgbClr>
          </a:solidFill>
          <a:ln>
            <a:solidFill>
              <a:srgbClr val="0070C0">
                <a:alpha val="2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7" name="Picture 16" descr="A computer screen shot of a computer&#10;&#10;Description automatically generated">
            <a:extLst>
              <a:ext uri="{FF2B5EF4-FFF2-40B4-BE49-F238E27FC236}">
                <a16:creationId xmlns:a16="http://schemas.microsoft.com/office/drawing/2014/main" id="{3D082070-CFC1-149A-443F-6CC89C65C260}"/>
              </a:ext>
            </a:extLst>
          </p:cNvPr>
          <p:cNvPicPr>
            <a:picLocks noChangeAspect="1"/>
          </p:cNvPicPr>
          <p:nvPr/>
        </p:nvPicPr>
        <p:blipFill>
          <a:blip r:embed="rId14" cstate="email">
            <a:duotone>
              <a:schemeClr val="accent5">
                <a:shade val="45000"/>
                <a:satMod val="135000"/>
              </a:schemeClr>
              <a:prstClr val="white"/>
            </a:duotone>
            <a:alphaModFix amt="50000"/>
            <a:extLst>
              <a:ext uri="{BEBA8EAE-BF5A-486C-A8C5-ECC9F3942E4B}">
                <a14:imgProps xmlns:a14="http://schemas.microsoft.com/office/drawing/2010/main">
                  <a14:imgLayer r:embed="rId15">
                    <a14:imgEffect>
                      <a14:colorTemperature colorTemp="5300"/>
                    </a14:imgEffect>
                  </a14:imgLayer>
                </a14:imgProps>
              </a:ext>
              <a:ext uri="{28A0092B-C50C-407E-A947-70E740481C1C}">
                <a14:useLocalDpi xmlns:a14="http://schemas.microsoft.com/office/drawing/2010/main"/>
              </a:ext>
            </a:extLst>
          </a:blip>
          <a:srcRect/>
          <a:stretch/>
        </p:blipFill>
        <p:spPr>
          <a:xfrm>
            <a:off x="1579081" y="2019841"/>
            <a:ext cx="2074299" cy="1626609"/>
          </a:xfrm>
          <a:prstGeom prst="rect">
            <a:avLst/>
          </a:prstGeom>
        </p:spPr>
      </p:pic>
      <p:sp>
        <p:nvSpPr>
          <p:cNvPr id="18" name="TextBox 17">
            <a:extLst>
              <a:ext uri="{FF2B5EF4-FFF2-40B4-BE49-F238E27FC236}">
                <a16:creationId xmlns:a16="http://schemas.microsoft.com/office/drawing/2014/main" id="{1FEF56DF-0776-1BDC-58FE-1F1B3B9E3E70}"/>
              </a:ext>
            </a:extLst>
          </p:cNvPr>
          <p:cNvSpPr txBox="1"/>
          <p:nvPr/>
        </p:nvSpPr>
        <p:spPr>
          <a:xfrm>
            <a:off x="1263081" y="3539077"/>
            <a:ext cx="2857500" cy="1569660"/>
          </a:xfrm>
          <a:prstGeom prst="rect">
            <a:avLst/>
          </a:prstGeom>
          <a:noFill/>
        </p:spPr>
        <p:txBody>
          <a:bodyPr wrap="square" rtlCol="0">
            <a:spAutoFit/>
          </a:bodyPr>
          <a:lstStyle/>
          <a:p>
            <a:pPr algn="ctr"/>
            <a:r>
              <a:rPr lang="es-ES_tradnl" sz="3200">
                <a:latin typeface="Atkinson Hyperlegible" pitchFamily="2" charset="0"/>
              </a:rPr>
              <a:t>Respetar la privacidad del paciente</a:t>
            </a:r>
          </a:p>
        </p:txBody>
      </p:sp>
      <p:pic>
        <p:nvPicPr>
          <p:cNvPr id="19" name="Picture 18" descr="A group of icons on a black background&#10;&#10;Description automatically generated">
            <a:extLst>
              <a:ext uri="{FF2B5EF4-FFF2-40B4-BE49-F238E27FC236}">
                <a16:creationId xmlns:a16="http://schemas.microsoft.com/office/drawing/2014/main" id="{07223ACA-9141-D392-6584-773621F156DD}"/>
              </a:ext>
            </a:extLst>
          </p:cNvPr>
          <p:cNvPicPr>
            <a:picLocks noChangeAspect="1"/>
          </p:cNvPicPr>
          <p:nvPr/>
        </p:nvPicPr>
        <p:blipFill>
          <a:blip r:embed="rId16" cstate="email">
            <a:alphaModFix amt="60000"/>
            <a:extLst>
              <a:ext uri="{28A0092B-C50C-407E-A947-70E740481C1C}">
                <a14:useLocalDpi xmlns:a14="http://schemas.microsoft.com/office/drawing/2010/main"/>
              </a:ext>
            </a:extLst>
          </a:blip>
          <a:srcRect/>
          <a:stretch/>
        </p:blipFill>
        <p:spPr>
          <a:xfrm>
            <a:off x="4580416" y="3650725"/>
            <a:ext cx="1230903" cy="11699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987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4F0F-AE95-0AC4-A3D3-952AB21553F1}"/>
              </a:ext>
            </a:extLst>
          </p:cNvPr>
          <p:cNvSpPr>
            <a:spLocks noGrp="1"/>
          </p:cNvSpPr>
          <p:nvPr>
            <p:ph type="title"/>
          </p:nvPr>
        </p:nvSpPr>
        <p:spPr>
          <a:xfrm>
            <a:off x="335280" y="348558"/>
            <a:ext cx="11018520" cy="908743"/>
          </a:xfrm>
        </p:spPr>
        <p:txBody>
          <a:bodyPr wrap="square" anchor="ctr">
            <a:normAutofit/>
          </a:bodyPr>
          <a:lstStyle/>
          <a:p>
            <a:r>
              <a:rPr lang="es-ES_tradnl"/>
              <a:t>Cómo se desarrolló este curso </a:t>
            </a:r>
          </a:p>
        </p:txBody>
      </p:sp>
      <p:sp>
        <p:nvSpPr>
          <p:cNvPr id="8" name="Text Placeholder 2">
            <a:extLst>
              <a:ext uri="{FF2B5EF4-FFF2-40B4-BE49-F238E27FC236}">
                <a16:creationId xmlns:a16="http://schemas.microsoft.com/office/drawing/2014/main" id="{AFD9261D-89B4-1F8A-D759-EF59D3EF68B2}"/>
              </a:ext>
            </a:extLst>
          </p:cNvPr>
          <p:cNvSpPr>
            <a:spLocks noGrp="1"/>
          </p:cNvSpPr>
          <p:nvPr>
            <p:ph type="body" idx="1"/>
          </p:nvPr>
        </p:nvSpPr>
        <p:spPr>
          <a:xfrm>
            <a:off x="335280" y="1453222"/>
            <a:ext cx="11018520" cy="4351338"/>
          </a:xfrm>
        </p:spPr>
        <p:txBody>
          <a:bodyPr>
            <a:normAutofit/>
          </a:bodyPr>
          <a:lstStyle/>
          <a:p>
            <a:pPr marL="114300" indent="0">
              <a:buNone/>
            </a:pPr>
            <a:r>
              <a:rPr lang="es-ES_tradnl" noProof="0"/>
              <a:t>Utilizamos la orientación existente de la OMS para desarrollar el contenido central de este curso. Este fue posteriormente perfeccionado y ampliado mediante consenso de expertos y consultas internacionales, seguido por la revisión del Grupo Asesor Técnico para la Atención Clínica Integrada (TAG IC2) y una revisión externa por pares. Durante todo el proceso de desarrollo y revisión se realizaron revisiones estructuradas de la literatura pertinentes. Las seis oficinas regionales participaron en el desarrollo del curso, junto con CRS/CRR, CRS/HCR, MCA/MAH y HWF/HWP.</a:t>
            </a:r>
          </a:p>
          <a:p>
            <a:pPr marL="114300" indent="0">
              <a:buNone/>
            </a:pPr>
            <a:endParaRPr lang="es-ES_tradnl"/>
          </a:p>
          <a:p>
            <a:pPr marL="114300" indent="0">
              <a:buNone/>
            </a:pPr>
            <a:endParaRPr lang="es-ES_tradnl" noProof="0"/>
          </a:p>
        </p:txBody>
      </p:sp>
    </p:spTree>
    <p:extLst>
      <p:ext uri="{BB962C8B-B14F-4D97-AF65-F5344CB8AC3E}">
        <p14:creationId xmlns:p14="http://schemas.microsoft.com/office/powerpoint/2010/main" val="2098357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8">
          <a:extLst>
            <a:ext uri="{FF2B5EF4-FFF2-40B4-BE49-F238E27FC236}">
              <a16:creationId xmlns:a16="http://schemas.microsoft.com/office/drawing/2014/main" id="{89BABD0A-6A4B-23A8-D763-6024C99B6AE3}"/>
            </a:ext>
          </a:extLst>
        </p:cNvPr>
        <p:cNvGrpSpPr/>
        <p:nvPr/>
      </p:nvGrpSpPr>
      <p:grpSpPr>
        <a:xfrm>
          <a:off x="0" y="0"/>
          <a:ext cx="0" cy="0"/>
          <a:chOff x="0" y="0"/>
          <a:chExt cx="0" cy="0"/>
        </a:xfrm>
      </p:grpSpPr>
      <p:sp>
        <p:nvSpPr>
          <p:cNvPr id="249" name="Google Shape;249;p28">
            <a:extLst>
              <a:ext uri="{FF2B5EF4-FFF2-40B4-BE49-F238E27FC236}">
                <a16:creationId xmlns:a16="http://schemas.microsoft.com/office/drawing/2014/main" id="{7132D674-3C05-6FB7-B837-8CC2C2B770E7}"/>
              </a:ext>
            </a:extLst>
          </p:cNvPr>
          <p:cNvSpPr txBox="1">
            <a:spLocks noGrp="1"/>
          </p:cNvSpPr>
          <p:nvPr>
            <p:ph type="title"/>
          </p:nvPr>
        </p:nvSpPr>
        <p:spPr>
          <a:xfrm>
            <a:off x="838200" y="24789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S_tradnl">
                <a:latin typeface="Atkinson Hyperlegible"/>
                <a:ea typeface="Atkinson Hyperlegible"/>
                <a:cs typeface="Atkinson Hyperlegible"/>
                <a:sym typeface="Atkinson Hyperlegible"/>
              </a:rPr>
              <a:t>Confidencialidad</a:t>
            </a:r>
          </a:p>
        </p:txBody>
      </p:sp>
      <p:sp>
        <p:nvSpPr>
          <p:cNvPr id="4" name="TextBox 3">
            <a:extLst>
              <a:ext uri="{FF2B5EF4-FFF2-40B4-BE49-F238E27FC236}">
                <a16:creationId xmlns:a16="http://schemas.microsoft.com/office/drawing/2014/main" id="{C4638E18-740A-7F9F-DE14-BCA3E0DBCA49}"/>
              </a:ext>
            </a:extLst>
          </p:cNvPr>
          <p:cNvSpPr txBox="1"/>
          <p:nvPr/>
        </p:nvSpPr>
        <p:spPr>
          <a:xfrm>
            <a:off x="1635264" y="5058084"/>
            <a:ext cx="4148848" cy="1200329"/>
          </a:xfrm>
          <a:prstGeom prst="rect">
            <a:avLst/>
          </a:prstGeom>
          <a:noFill/>
        </p:spPr>
        <p:txBody>
          <a:bodyPr wrap="square">
            <a:spAutoFit/>
          </a:bodyPr>
          <a:lstStyle/>
          <a:p>
            <a:pPr algn="ctr"/>
            <a:r>
              <a:rPr lang="es-ES_tradnl" sz="2400" b="0" i="0">
                <a:latin typeface="Atkinson Hyperlegible" pitchFamily="2" charset="0"/>
              </a:rPr>
              <a:t>Mantener la confidencialidad de la información del paciente en todo momento. </a:t>
            </a:r>
            <a:endParaRPr lang="es-ES_tradnl" sz="2400">
              <a:latin typeface="Atkinson Hyperlegible" pitchFamily="2" charset="0"/>
            </a:endParaRPr>
          </a:p>
        </p:txBody>
      </p:sp>
      <p:sp>
        <p:nvSpPr>
          <p:cNvPr id="7" name="TextBox 6">
            <a:extLst>
              <a:ext uri="{FF2B5EF4-FFF2-40B4-BE49-F238E27FC236}">
                <a16:creationId xmlns:a16="http://schemas.microsoft.com/office/drawing/2014/main" id="{AA1072D5-EF35-A7C4-D798-A134D7AD321A}"/>
              </a:ext>
            </a:extLst>
          </p:cNvPr>
          <p:cNvSpPr txBox="1"/>
          <p:nvPr/>
        </p:nvSpPr>
        <p:spPr>
          <a:xfrm>
            <a:off x="6865798" y="4968909"/>
            <a:ext cx="3690938" cy="1200329"/>
          </a:xfrm>
          <a:prstGeom prst="rect">
            <a:avLst/>
          </a:prstGeom>
          <a:noFill/>
        </p:spPr>
        <p:txBody>
          <a:bodyPr wrap="square">
            <a:spAutoFit/>
          </a:bodyPr>
          <a:lstStyle/>
          <a:p>
            <a:pPr algn="ctr"/>
            <a:r>
              <a:rPr lang="es-ES_tradnl" sz="2400" b="0" i="0">
                <a:latin typeface="Atkinson Hyperlegible" pitchFamily="2" charset="0"/>
              </a:rPr>
              <a:t>No compartir la información del paciente sin su autorización. </a:t>
            </a:r>
            <a:endParaRPr lang="es-ES_tradnl" sz="2400">
              <a:latin typeface="Atkinson Hyperlegible" pitchFamily="2" charset="0"/>
            </a:endParaRPr>
          </a:p>
        </p:txBody>
      </p:sp>
      <p:pic>
        <p:nvPicPr>
          <p:cNvPr id="9" name="Picture 8" descr="A blue and black icons&#10;&#10;Description automatically generated with medium confidence">
            <a:extLst>
              <a:ext uri="{FF2B5EF4-FFF2-40B4-BE49-F238E27FC236}">
                <a16:creationId xmlns:a16="http://schemas.microsoft.com/office/drawing/2014/main" id="{36C289D4-D2E3-740B-D5AF-973E579AAF01}"/>
              </a:ext>
            </a:extLst>
          </p:cNvPr>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2077422" y="1055473"/>
            <a:ext cx="3343275" cy="4278130"/>
          </a:xfrm>
          <a:prstGeom prst="rect">
            <a:avLst/>
          </a:prstGeom>
        </p:spPr>
      </p:pic>
      <p:pic>
        <p:nvPicPr>
          <p:cNvPr id="10" name="Picture 9">
            <a:extLst>
              <a:ext uri="{FF2B5EF4-FFF2-40B4-BE49-F238E27FC236}">
                <a16:creationId xmlns:a16="http://schemas.microsoft.com/office/drawing/2014/main" id="{EA6E0AD8-F599-92B5-27E9-5B1145C50DC8}"/>
              </a:ext>
            </a:extLst>
          </p:cNvPr>
          <p:cNvPicPr>
            <a:picLocks noChangeAspect="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6840510" y="1055473"/>
            <a:ext cx="4138612" cy="4278130"/>
          </a:xfrm>
          <a:prstGeom prst="rect">
            <a:avLst/>
          </a:prstGeom>
        </p:spPr>
      </p:pic>
      <p:cxnSp>
        <p:nvCxnSpPr>
          <p:cNvPr id="12" name="Straight Connector 11">
            <a:extLst>
              <a:ext uri="{FF2B5EF4-FFF2-40B4-BE49-F238E27FC236}">
                <a16:creationId xmlns:a16="http://schemas.microsoft.com/office/drawing/2014/main" id="{FE3CEB2D-61E8-3E96-3804-070C834F3C74}"/>
              </a:ext>
            </a:extLst>
          </p:cNvPr>
          <p:cNvCxnSpPr/>
          <p:nvPr/>
        </p:nvCxnSpPr>
        <p:spPr>
          <a:xfrm flipH="1">
            <a:off x="6807172" y="1290944"/>
            <a:ext cx="4171950" cy="3514725"/>
          </a:xfrm>
          <a:prstGeom prst="line">
            <a:avLst/>
          </a:prstGeom>
          <a:ln w="76200">
            <a:solidFill>
              <a:schemeClr val="accent2">
                <a:shade val="95000"/>
                <a:satMod val="105000"/>
                <a:alpha val="8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08785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S_tradnl">
                <a:latin typeface="Atkinson Hyperlegible"/>
                <a:ea typeface="Atkinson Hyperlegible"/>
                <a:cs typeface="Atkinson Hyperlegible"/>
                <a:sym typeface="Atkinson Hyperlegible"/>
              </a:rPr>
              <a:t>Recuerda</a:t>
            </a:r>
          </a:p>
        </p:txBody>
      </p:sp>
      <p:sp>
        <p:nvSpPr>
          <p:cNvPr id="2" name="Text Placeholder 1">
            <a:extLst>
              <a:ext uri="{FF2B5EF4-FFF2-40B4-BE49-F238E27FC236}">
                <a16:creationId xmlns:a16="http://schemas.microsoft.com/office/drawing/2014/main" id="{6F39D63E-8090-B910-65E7-E870632BE86D}"/>
              </a:ext>
            </a:extLst>
          </p:cNvPr>
          <p:cNvSpPr>
            <a:spLocks noGrp="1"/>
          </p:cNvSpPr>
          <p:nvPr>
            <p:ph type="body" idx="1"/>
          </p:nvPr>
        </p:nvSpPr>
        <p:spPr/>
        <p:txBody>
          <a:bodyPr>
            <a:normAutofit lnSpcReduction="10000"/>
          </a:bodyPr>
          <a:lstStyle/>
          <a:p>
            <a:pPr marL="50800" indent="0">
              <a:buNone/>
            </a:pPr>
            <a:r>
              <a:rPr lang="es-ES_tradnl" sz="3000">
                <a:solidFill>
                  <a:srgbClr val="3F3F3F"/>
                </a:solidFill>
                <a:effectLst/>
              </a:rPr>
              <a:t>Para brindar </a:t>
            </a:r>
            <a:r>
              <a:rPr lang="es-ES_tradnl" sz="3000" b="1">
                <a:solidFill>
                  <a:srgbClr val="3F3F3F"/>
                </a:solidFill>
                <a:effectLst/>
              </a:rPr>
              <a:t>atención ética</a:t>
            </a:r>
            <a:r>
              <a:rPr lang="es-ES_tradnl" sz="3000">
                <a:solidFill>
                  <a:srgbClr val="3F3F3F"/>
                </a:solidFill>
                <a:effectLst/>
              </a:rPr>
              <a:t>, los </a:t>
            </a:r>
            <a:r>
              <a:rPr lang="es-ES_tradnl" sz="3000">
                <a:solidFill>
                  <a:srgbClr val="3F3F3F"/>
                </a:solidFill>
              </a:rPr>
              <a:t>CFAR</a:t>
            </a:r>
            <a:r>
              <a:rPr lang="es-ES_tradnl" sz="3000">
                <a:solidFill>
                  <a:srgbClr val="3F3F3F"/>
                </a:solidFill>
                <a:effectLst/>
              </a:rPr>
              <a:t> deben:</a:t>
            </a:r>
          </a:p>
          <a:p>
            <a:r>
              <a:rPr lang="es-ES_tradnl">
                <a:solidFill>
                  <a:srgbClr val="3F3F3F"/>
                </a:solidFill>
                <a:effectLst/>
              </a:rPr>
              <a:t>Actuar siempre en el mejor interés del paciente.</a:t>
            </a:r>
          </a:p>
          <a:p>
            <a:r>
              <a:rPr lang="es-ES_tradnl">
                <a:solidFill>
                  <a:srgbClr val="3F3F3F"/>
                </a:solidFill>
                <a:effectLst/>
              </a:rPr>
              <a:t>No causar daño.</a:t>
            </a:r>
          </a:p>
          <a:p>
            <a:r>
              <a:rPr lang="es-ES_tradnl">
                <a:solidFill>
                  <a:srgbClr val="3F3F3F"/>
                </a:solidFill>
                <a:effectLst/>
              </a:rPr>
              <a:t>No discriminar por sexo, género, discapacidad, afiliación política u otro factor.</a:t>
            </a:r>
          </a:p>
          <a:p>
            <a:r>
              <a:rPr lang="es-ES_tradnl">
                <a:solidFill>
                  <a:srgbClr val="3F3F3F"/>
                </a:solidFill>
                <a:effectLst/>
              </a:rPr>
              <a:t>Garantizar la equidad.</a:t>
            </a:r>
          </a:p>
          <a:p>
            <a:r>
              <a:rPr lang="es-ES_tradnl">
                <a:solidFill>
                  <a:srgbClr val="3F3F3F"/>
                </a:solidFill>
                <a:effectLst/>
              </a:rPr>
              <a:t>Obtener el consentimiento para brindar atención, permitiendo que el paciente elija libremente.</a:t>
            </a:r>
          </a:p>
          <a:p>
            <a:r>
              <a:rPr lang="es-ES_tradnl">
                <a:solidFill>
                  <a:srgbClr val="3F3F3F"/>
                </a:solidFill>
                <a:effectLst/>
              </a:rPr>
              <a:t>Mantener la privacidad y confidencialidad del paciente.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4">
          <a:extLst>
            <a:ext uri="{FF2B5EF4-FFF2-40B4-BE49-F238E27FC236}">
              <a16:creationId xmlns:a16="http://schemas.microsoft.com/office/drawing/2014/main" id="{D7F535E9-FB75-0B64-58F9-23548C93FB90}"/>
            </a:ext>
          </a:extLst>
        </p:cNvPr>
        <p:cNvGrpSpPr/>
        <p:nvPr/>
      </p:nvGrpSpPr>
      <p:grpSpPr>
        <a:xfrm>
          <a:off x="0" y="0"/>
          <a:ext cx="0" cy="0"/>
          <a:chOff x="0" y="0"/>
          <a:chExt cx="0" cy="0"/>
        </a:xfrm>
      </p:grpSpPr>
      <p:pic>
        <p:nvPicPr>
          <p:cNvPr id="5" name="Picture 4" descr="A gavel on top of a stack of books&#10;&#10;AI-generated content may be incorrect.">
            <a:extLst>
              <a:ext uri="{FF2B5EF4-FFF2-40B4-BE49-F238E27FC236}">
                <a16:creationId xmlns:a16="http://schemas.microsoft.com/office/drawing/2014/main" id="{D0BFDCDE-EBB2-4C3E-07CA-F6C7784F42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367034"/>
            <a:ext cx="3786187" cy="2327681"/>
          </a:xfrm>
          <a:prstGeom prst="rect">
            <a:avLst/>
          </a:prstGeom>
        </p:spPr>
      </p:pic>
      <p:sp>
        <p:nvSpPr>
          <p:cNvPr id="255" name="Google Shape;255;p29">
            <a:extLst>
              <a:ext uri="{FF2B5EF4-FFF2-40B4-BE49-F238E27FC236}">
                <a16:creationId xmlns:a16="http://schemas.microsoft.com/office/drawing/2014/main" id="{BEE08B97-AFA8-9808-A3F2-6B263F9DDB51}"/>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S_tradnl">
                <a:latin typeface="Atkinson Hyperlegible"/>
                <a:ea typeface="Atkinson Hyperlegible"/>
                <a:cs typeface="Atkinson Hyperlegible"/>
                <a:sym typeface="Atkinson Hyperlegible"/>
              </a:rPr>
              <a:t>Consideraciones legales</a:t>
            </a:r>
          </a:p>
        </p:txBody>
      </p:sp>
      <p:sp>
        <p:nvSpPr>
          <p:cNvPr id="256" name="Google Shape;256;p29">
            <a:extLst>
              <a:ext uri="{FF2B5EF4-FFF2-40B4-BE49-F238E27FC236}">
                <a16:creationId xmlns:a16="http://schemas.microsoft.com/office/drawing/2014/main" id="{5DE3BD55-A0DB-6074-5FA3-2F51F0B91245}"/>
              </a:ext>
            </a:extLst>
          </p:cNvPr>
          <p:cNvSpPr txBox="1">
            <a:spLocks noGrp="1"/>
          </p:cNvSpPr>
          <p:nvPr>
            <p:ph type="body" idx="1"/>
          </p:nvPr>
        </p:nvSpPr>
        <p:spPr>
          <a:xfrm>
            <a:off x="4581524" y="1459588"/>
            <a:ext cx="7305675" cy="1572419"/>
          </a:xfrm>
          <a:prstGeom prst="rect">
            <a:avLst/>
          </a:prstGeom>
          <a:noFill/>
          <a:ln>
            <a:noFill/>
          </a:ln>
        </p:spPr>
        <p:txBody>
          <a:bodyPr spcFirstLastPara="1" wrap="square" lIns="91425" tIns="45700" rIns="91425" bIns="45700" anchor="t" anchorCtr="0">
            <a:normAutofit/>
          </a:bodyPr>
          <a:lstStyle/>
          <a:p>
            <a:pPr marL="50800" indent="0">
              <a:lnSpc>
                <a:spcPct val="150000"/>
              </a:lnSpc>
              <a:buNone/>
            </a:pPr>
            <a:r>
              <a:rPr lang="es-ES_tradnl" sz="2600">
                <a:solidFill>
                  <a:srgbClr val="000000"/>
                </a:solidFill>
              </a:rPr>
              <a:t>¿Qué leyes existen en tu comunidad que afectan tu capacidad para brindar atención?</a:t>
            </a:r>
            <a:endParaRPr lang="es-ES_tradnl" sz="2600"/>
          </a:p>
        </p:txBody>
      </p:sp>
      <p:sp>
        <p:nvSpPr>
          <p:cNvPr id="2" name="Google Shape;256;p29">
            <a:extLst>
              <a:ext uri="{FF2B5EF4-FFF2-40B4-BE49-F238E27FC236}">
                <a16:creationId xmlns:a16="http://schemas.microsoft.com/office/drawing/2014/main" id="{862663DB-2F42-22B8-C9C1-9C83B67FDE88}"/>
              </a:ext>
            </a:extLst>
          </p:cNvPr>
          <p:cNvSpPr txBox="1">
            <a:spLocks/>
          </p:cNvSpPr>
          <p:nvPr/>
        </p:nvSpPr>
        <p:spPr>
          <a:xfrm>
            <a:off x="5286375" y="3122296"/>
            <a:ext cx="6929437" cy="157241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50800" indent="0">
              <a:lnSpc>
                <a:spcPct val="150000"/>
              </a:lnSpc>
              <a:buFont typeface="Atkinson Hyperlegible"/>
              <a:buNone/>
            </a:pPr>
            <a:r>
              <a:rPr lang="es-ES_tradnl" sz="2600">
                <a:solidFill>
                  <a:srgbClr val="000000"/>
                </a:solidFill>
              </a:rPr>
              <a:t>¿Estás legalmente protegido/a si algo sale mal?</a:t>
            </a:r>
            <a:endParaRPr lang="es-ES_tradnl" sz="2600"/>
          </a:p>
        </p:txBody>
      </p:sp>
      <p:sp>
        <p:nvSpPr>
          <p:cNvPr id="3" name="Google Shape;256;p29">
            <a:extLst>
              <a:ext uri="{FF2B5EF4-FFF2-40B4-BE49-F238E27FC236}">
                <a16:creationId xmlns:a16="http://schemas.microsoft.com/office/drawing/2014/main" id="{48512AE7-30ED-49D7-0FF3-8BC66A4D0989}"/>
              </a:ext>
            </a:extLst>
          </p:cNvPr>
          <p:cNvSpPr txBox="1">
            <a:spLocks/>
          </p:cNvSpPr>
          <p:nvPr/>
        </p:nvSpPr>
        <p:spPr>
          <a:xfrm>
            <a:off x="4676775" y="4371262"/>
            <a:ext cx="7539037" cy="157241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81000" algn="l" rtl="0">
              <a:lnSpc>
                <a:spcPct val="90000"/>
              </a:lnSpc>
              <a:spcBef>
                <a:spcPts val="500"/>
              </a:spcBef>
              <a:spcAft>
                <a:spcPts val="0"/>
              </a:spcAft>
              <a:buClr>
                <a:schemeClr val="dk1"/>
              </a:buClr>
              <a:buSzPts val="24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55600" algn="l" rtl="0">
              <a:lnSpc>
                <a:spcPct val="90000"/>
              </a:lnSpc>
              <a:spcBef>
                <a:spcPts val="500"/>
              </a:spcBef>
              <a:spcAft>
                <a:spcPts val="0"/>
              </a:spcAft>
              <a:buClr>
                <a:schemeClr val="dk1"/>
              </a:buClr>
              <a:buSzPts val="20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pPr marL="50800" indent="0">
              <a:lnSpc>
                <a:spcPct val="150000"/>
              </a:lnSpc>
              <a:buFont typeface="Atkinson Hyperlegible"/>
              <a:buNone/>
            </a:pPr>
            <a:r>
              <a:rPr lang="es-ES_tradnl" sz="2600">
                <a:solidFill>
                  <a:srgbClr val="000000"/>
                </a:solidFill>
              </a:rPr>
              <a:t>¡Las leyes varían según la ubicación!</a:t>
            </a:r>
            <a:endParaRPr lang="es-ES_tradnl" sz="2600"/>
          </a:p>
        </p:txBody>
      </p:sp>
      <p:pic>
        <p:nvPicPr>
          <p:cNvPr id="4" name="Picture 3" descr="A group of colorful icons&#10;&#10;Description automatically generated">
            <a:extLst>
              <a:ext uri="{FF2B5EF4-FFF2-40B4-BE49-F238E27FC236}">
                <a16:creationId xmlns:a16="http://schemas.microsoft.com/office/drawing/2014/main" id="{A7A63F41-75E8-56D5-C224-A25EF34F9290}"/>
              </a:ext>
            </a:extLst>
          </p:cNvPr>
          <p:cNvPicPr>
            <a:picLocks noChangeAspect="1"/>
          </p:cNvPicPr>
          <p:nvPr/>
        </p:nvPicPr>
        <p:blipFill>
          <a:blip r:embed="rId4"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3615721" y="4279830"/>
            <a:ext cx="903890" cy="1216680"/>
          </a:xfrm>
          <a:prstGeom prst="rect">
            <a:avLst/>
          </a:prstGeom>
        </p:spPr>
      </p:pic>
      <p:pic>
        <p:nvPicPr>
          <p:cNvPr id="7" name="Picture 6" descr="A green and blue scales with a check mark on it&#10;&#10;Description automatically generated">
            <a:extLst>
              <a:ext uri="{FF2B5EF4-FFF2-40B4-BE49-F238E27FC236}">
                <a16:creationId xmlns:a16="http://schemas.microsoft.com/office/drawing/2014/main" id="{40171FB0-8D3B-62D3-3B58-6488627EB5B4}"/>
              </a:ext>
            </a:extLst>
          </p:cNvPr>
          <p:cNvPicPr>
            <a:picLocks noChangeAspect="1"/>
          </p:cNvPicPr>
          <p:nvPr/>
        </p:nvPicPr>
        <p:blipFill>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160995" y="1558105"/>
            <a:ext cx="1466849" cy="1325563"/>
          </a:xfrm>
          <a:prstGeom prst="rect">
            <a:avLst/>
          </a:prstGeom>
        </p:spPr>
      </p:pic>
      <p:pic>
        <p:nvPicPr>
          <p:cNvPr id="8" name="Picture 7" descr="A green and blue scales with a check mark on it&#10;&#10;Description automatically generated">
            <a:extLst>
              <a:ext uri="{FF2B5EF4-FFF2-40B4-BE49-F238E27FC236}">
                <a16:creationId xmlns:a16="http://schemas.microsoft.com/office/drawing/2014/main" id="{FECD8CAE-53FA-550A-44BD-68C244DFE230}"/>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983603" y="3037260"/>
            <a:ext cx="1386344" cy="1180165"/>
          </a:xfrm>
          <a:prstGeom prst="rect">
            <a:avLst/>
          </a:prstGeom>
        </p:spPr>
      </p:pic>
    </p:spTree>
    <p:extLst>
      <p:ext uri="{BB962C8B-B14F-4D97-AF65-F5344CB8AC3E}">
        <p14:creationId xmlns:p14="http://schemas.microsoft.com/office/powerpoint/2010/main" val="3392031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2"/>
          <p:cNvSpPr txBox="1">
            <a:spLocks noGrp="1"/>
          </p:cNvSpPr>
          <p:nvPr>
            <p:ph type="ctrTitle"/>
          </p:nvPr>
        </p:nvSpPr>
        <p:spPr>
          <a:xfrm>
            <a:off x="3276600" y="2235200"/>
            <a:ext cx="5638800" cy="2387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6000"/>
              <a:buNone/>
            </a:pPr>
            <a:r>
              <a:rPr lang="es-ES_tradnl" b="1" noProof="0">
                <a:solidFill>
                  <a:srgbClr val="002060"/>
                </a:solidFill>
                <a:latin typeface="Atkinson Hyperlegible" pitchFamily="2" charset="77"/>
              </a:rPr>
              <a:t>¿Preguntas?</a:t>
            </a:r>
            <a:endParaRPr lang="es-ES_tradnl" b="1" noProof="0">
              <a:latin typeface="Atkinson Hyperlegible" pitchFamily="2" charset="77"/>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1"/>
          <p:cNvSpPr txBox="1">
            <a:spLocks noGrp="1"/>
          </p:cNvSpPr>
          <p:nvPr>
            <p:ph type="title"/>
          </p:nvPr>
        </p:nvSpPr>
        <p:spPr>
          <a:xfrm>
            <a:off x="510362" y="25558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S_tradnl">
                <a:latin typeface="Atkinson Hyperlegible"/>
                <a:ea typeface="Atkinson Hyperlegible"/>
                <a:cs typeface="Atkinson Hyperlegible"/>
                <a:sym typeface="Atkinson Hyperlegible"/>
              </a:rPr>
              <a:t>Resumen</a:t>
            </a:r>
          </a:p>
        </p:txBody>
      </p:sp>
      <p:sp>
        <p:nvSpPr>
          <p:cNvPr id="273" name="Google Shape;273;p31"/>
          <p:cNvSpPr txBox="1">
            <a:spLocks noGrp="1"/>
          </p:cNvSpPr>
          <p:nvPr>
            <p:ph type="body" idx="1"/>
          </p:nvPr>
        </p:nvSpPr>
        <p:spPr>
          <a:xfrm>
            <a:off x="510362" y="1224262"/>
            <a:ext cx="11461897" cy="4774200"/>
          </a:xfrm>
          <a:prstGeom prst="rect">
            <a:avLst/>
          </a:prstGeom>
          <a:noFill/>
          <a:ln>
            <a:noFill/>
          </a:ln>
        </p:spPr>
        <p:txBody>
          <a:bodyPr spcFirstLastPara="1" wrap="square" lIns="91425" tIns="45700" rIns="91425" bIns="45700" anchor="t" anchorCtr="0">
            <a:noAutofit/>
          </a:bodyPr>
          <a:lstStyle/>
          <a:p>
            <a:pPr marL="38100" lvl="0" indent="0" algn="just" rtl="0">
              <a:lnSpc>
                <a:spcPct val="80000"/>
              </a:lnSpc>
              <a:spcBef>
                <a:spcPts val="1000"/>
              </a:spcBef>
              <a:spcAft>
                <a:spcPts val="0"/>
              </a:spcAft>
              <a:buSzPts val="3000"/>
              <a:buNone/>
            </a:pPr>
            <a:r>
              <a:rPr lang="es-ES_tradnl" sz="3000" i="0">
                <a:solidFill>
                  <a:srgbClr val="000000"/>
                </a:solidFill>
              </a:rPr>
              <a:t>La capacitación que recibes en este curso puede ser utilizada para ayudar a las comunidades en las que vives y trabajas.</a:t>
            </a:r>
          </a:p>
          <a:p>
            <a:pPr marL="38100" lvl="0" indent="0" algn="just" rtl="0">
              <a:lnSpc>
                <a:spcPct val="80000"/>
              </a:lnSpc>
              <a:spcBef>
                <a:spcPts val="1000"/>
              </a:spcBef>
              <a:spcAft>
                <a:spcPts val="0"/>
              </a:spcAft>
              <a:buSzPts val="3000"/>
              <a:buNone/>
            </a:pPr>
            <a:endParaRPr lang="es-ES_tradnl" sz="1800" i="0">
              <a:solidFill>
                <a:srgbClr val="000000"/>
              </a:solidFill>
            </a:endParaRPr>
          </a:p>
          <a:p>
            <a:pPr marL="38100" lvl="0" indent="0" algn="just" rtl="0">
              <a:lnSpc>
                <a:spcPct val="80000"/>
              </a:lnSpc>
              <a:spcBef>
                <a:spcPts val="1000"/>
              </a:spcBef>
              <a:spcAft>
                <a:spcPts val="0"/>
              </a:spcAft>
              <a:buSzPts val="3000"/>
              <a:buNone/>
            </a:pPr>
            <a:r>
              <a:rPr lang="es-ES_tradnl" sz="3000" i="0">
                <a:solidFill>
                  <a:srgbClr val="000000"/>
                </a:solidFill>
              </a:rPr>
              <a:t>Con conocimientos básicos sobre atención de emergencias y el sistema de salud, podrás asistir a las personas y salvar vidas.</a:t>
            </a:r>
          </a:p>
          <a:p>
            <a:pPr marL="38100" lvl="0" indent="0" algn="just" rtl="0">
              <a:lnSpc>
                <a:spcPct val="80000"/>
              </a:lnSpc>
              <a:spcBef>
                <a:spcPts val="1000"/>
              </a:spcBef>
              <a:spcAft>
                <a:spcPts val="0"/>
              </a:spcAft>
              <a:buSzPts val="3000"/>
              <a:buNone/>
            </a:pPr>
            <a:endParaRPr lang="es-ES_tradnl" sz="1800" i="0">
              <a:solidFill>
                <a:srgbClr val="000000"/>
              </a:solidFill>
            </a:endParaRPr>
          </a:p>
          <a:p>
            <a:pPr marL="38100" lvl="0" indent="0" algn="just" rtl="0">
              <a:lnSpc>
                <a:spcPct val="80000"/>
              </a:lnSpc>
              <a:spcBef>
                <a:spcPts val="1000"/>
              </a:spcBef>
              <a:spcAft>
                <a:spcPts val="0"/>
              </a:spcAft>
              <a:buSzPts val="3000"/>
              <a:buNone/>
            </a:pPr>
            <a:r>
              <a:rPr lang="es-ES_tradnl" sz="3000" i="0">
                <a:solidFill>
                  <a:srgbClr val="000000"/>
                </a:solidFill>
              </a:rPr>
              <a:t>Para ser efectivo/a y generar confianza, debes:</a:t>
            </a:r>
          </a:p>
          <a:p>
            <a:pPr marL="914400" lvl="1" indent="-393700" algn="just" rtl="0">
              <a:lnSpc>
                <a:spcPct val="80000"/>
              </a:lnSpc>
              <a:spcBef>
                <a:spcPts val="500"/>
              </a:spcBef>
              <a:spcAft>
                <a:spcPts val="0"/>
              </a:spcAft>
              <a:buSzPts val="2600"/>
              <a:buChar char="•"/>
            </a:pPr>
            <a:r>
              <a:rPr lang="es-ES_tradnl" sz="3000">
                <a:solidFill>
                  <a:srgbClr val="000000"/>
                </a:solidFill>
              </a:rPr>
              <a:t>Mantener estándares </a:t>
            </a:r>
            <a:r>
              <a:rPr lang="es-ES_tradnl" sz="3000" b="1">
                <a:solidFill>
                  <a:srgbClr val="000000"/>
                </a:solidFill>
              </a:rPr>
              <a:t>éticos</a:t>
            </a:r>
          </a:p>
          <a:p>
            <a:pPr marL="914400" lvl="1" indent="-393700" algn="just" rtl="0">
              <a:lnSpc>
                <a:spcPct val="80000"/>
              </a:lnSpc>
              <a:spcBef>
                <a:spcPts val="500"/>
              </a:spcBef>
              <a:spcAft>
                <a:spcPts val="0"/>
              </a:spcAft>
              <a:buSzPts val="2600"/>
              <a:buChar char="•"/>
            </a:pPr>
            <a:r>
              <a:rPr lang="es-ES_tradnl" sz="3000">
                <a:solidFill>
                  <a:srgbClr val="000000"/>
                </a:solidFill>
              </a:rPr>
              <a:t>Solicitar </a:t>
            </a:r>
            <a:r>
              <a:rPr lang="es-ES_tradnl" sz="3000" b="1">
                <a:solidFill>
                  <a:srgbClr val="000000"/>
                </a:solidFill>
              </a:rPr>
              <a:t>consentimiento</a:t>
            </a:r>
          </a:p>
          <a:p>
            <a:pPr marL="914400" lvl="1" indent="-393700" algn="just" rtl="0">
              <a:lnSpc>
                <a:spcPct val="80000"/>
              </a:lnSpc>
              <a:spcBef>
                <a:spcPts val="500"/>
              </a:spcBef>
              <a:spcAft>
                <a:spcPts val="0"/>
              </a:spcAft>
              <a:buSzPts val="2600"/>
              <a:buChar char="•"/>
            </a:pPr>
            <a:r>
              <a:rPr lang="es-ES_tradnl" sz="3000">
                <a:solidFill>
                  <a:srgbClr val="000000"/>
                </a:solidFill>
              </a:rPr>
              <a:t>Respetar la </a:t>
            </a:r>
            <a:r>
              <a:rPr lang="es-ES_tradnl" sz="3000" b="1">
                <a:solidFill>
                  <a:srgbClr val="000000"/>
                </a:solidFill>
              </a:rPr>
              <a:t>privacidad</a:t>
            </a:r>
            <a:r>
              <a:rPr lang="es-ES_tradnl" sz="3000">
                <a:solidFill>
                  <a:srgbClr val="000000"/>
                </a:solidFill>
              </a:rPr>
              <a:t> del paciente</a:t>
            </a:r>
          </a:p>
          <a:p>
            <a:pPr marL="914400" lvl="1" indent="-393700" algn="just" rtl="0">
              <a:lnSpc>
                <a:spcPct val="80000"/>
              </a:lnSpc>
              <a:spcBef>
                <a:spcPts val="500"/>
              </a:spcBef>
              <a:spcAft>
                <a:spcPts val="0"/>
              </a:spcAft>
              <a:buSzPts val="2600"/>
              <a:buChar char="•"/>
            </a:pPr>
            <a:r>
              <a:rPr lang="es-ES_tradnl" sz="3000">
                <a:solidFill>
                  <a:srgbClr val="000000"/>
                </a:solidFill>
              </a:rPr>
              <a:t>Ser consciente de la </a:t>
            </a:r>
            <a:r>
              <a:rPr lang="es-ES_tradnl" sz="3000" b="1">
                <a:solidFill>
                  <a:srgbClr val="000000"/>
                </a:solidFill>
              </a:rPr>
              <a:t>confidencialidad</a:t>
            </a:r>
          </a:p>
          <a:p>
            <a:pPr marL="914400" lvl="1" indent="-393700" algn="just" rtl="0">
              <a:lnSpc>
                <a:spcPct val="80000"/>
              </a:lnSpc>
              <a:spcBef>
                <a:spcPts val="500"/>
              </a:spcBef>
              <a:spcAft>
                <a:spcPts val="0"/>
              </a:spcAft>
              <a:buSzPts val="2600"/>
              <a:buChar char="•"/>
            </a:pPr>
            <a:r>
              <a:rPr lang="es-ES_tradnl" sz="3000">
                <a:solidFill>
                  <a:srgbClr val="000000"/>
                </a:solidFill>
              </a:rPr>
              <a:t>Cumplir con las </a:t>
            </a:r>
            <a:r>
              <a:rPr lang="es-ES_tradnl" sz="3000" b="1">
                <a:solidFill>
                  <a:srgbClr val="000000"/>
                </a:solidFill>
              </a:rPr>
              <a:t>leyes y normas </a:t>
            </a:r>
            <a:r>
              <a:rPr lang="es-ES_tradnl" sz="3000">
                <a:solidFill>
                  <a:srgbClr val="000000"/>
                </a:solidFill>
              </a:rPr>
              <a:t>locales</a:t>
            </a:r>
          </a:p>
        </p:txBody>
      </p:sp>
      <p:sp>
        <p:nvSpPr>
          <p:cNvPr id="2" name="Google Shape;91;p2">
            <a:extLst>
              <a:ext uri="{FF2B5EF4-FFF2-40B4-BE49-F238E27FC236}">
                <a16:creationId xmlns:a16="http://schemas.microsoft.com/office/drawing/2014/main" id="{1A8623C8-3E54-2422-3B11-DBC3053803DE}"/>
              </a:ext>
            </a:extLst>
          </p:cNvPr>
          <p:cNvSpPr txBox="1"/>
          <p:nvPr/>
        </p:nvSpPr>
        <p:spPr>
          <a:xfrm>
            <a:off x="0" y="370518"/>
            <a:ext cx="12193740" cy="135635"/>
          </a:xfrm>
          <a:prstGeom prst="rect">
            <a:avLst/>
          </a:prstGeom>
          <a:solidFill>
            <a:srgbClr val="1F3864"/>
          </a:solidFill>
          <a:ln w="9525" cap="flat" cmpd="sng">
            <a:noFill/>
            <a:prstDash val="solid"/>
            <a:round/>
            <a:headEnd type="none" w="sm" len="sm"/>
            <a:tailEnd type="none" w="sm" len="sm"/>
          </a:ln>
        </p:spPr>
        <p:txBody>
          <a:bodyPr spcFirstLastPara="1" wrap="square" lIns="466325" tIns="360000" rIns="360000" bIns="828000" anchor="b" anchorCtr="0">
            <a:noAutofit/>
          </a:bodyPr>
          <a:lstStyle/>
          <a:p>
            <a:pPr marL="228600" marR="0" lvl="0" indent="-228600" algn="l" defTabSz="914400" rtl="0" eaLnBrk="1" fontAlgn="auto" latinLnBrk="0" hangingPunct="1">
              <a:lnSpc>
                <a:spcPct val="90000"/>
              </a:lnSpc>
              <a:spcBef>
                <a:spcPts val="1000"/>
              </a:spcBef>
              <a:spcAft>
                <a:spcPts val="0"/>
              </a:spcAft>
              <a:buClr>
                <a:srgbClr val="FFFFFF"/>
              </a:buClr>
              <a:buSzPts val="1920"/>
              <a:buFont typeface="Arial"/>
              <a:buNone/>
              <a:tabLst/>
              <a:defRPr/>
            </a:pPr>
            <a:endParaRPr kumimoji="0" lang="es-ES_tradnl" sz="2400" b="1" i="0" u="none" strike="noStrike" kern="0" cap="none" spc="0" normalizeH="0" baseline="0" noProof="0">
              <a:ln>
                <a:noFill/>
              </a:ln>
              <a:solidFill>
                <a:srgbClr val="FFFFFF"/>
              </a:solidFill>
              <a:effectLst/>
              <a:uLnTx/>
              <a:uFillTx/>
              <a:latin typeface="Arial"/>
              <a:ea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FFFFFF"/>
              </a:buClr>
              <a:buSzPts val="1920"/>
              <a:buFont typeface="Arial"/>
              <a:buNone/>
              <a:tabLst/>
              <a:defRPr/>
            </a:pPr>
            <a:endParaRPr kumimoji="0" lang="es-ES_tradnl" sz="2400" b="1" i="0" u="none" strike="noStrike" kern="0" cap="none" spc="0" normalizeH="0" baseline="0" noProof="0">
              <a:ln>
                <a:noFill/>
              </a:ln>
              <a:solidFill>
                <a:srgbClr val="FFFFFF"/>
              </a:solidFill>
              <a:effectLst/>
              <a:uLnTx/>
              <a:uFillTx/>
              <a:latin typeface="Arial"/>
              <a:ea typeface="Arial"/>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FFFFFF"/>
              </a:buClr>
              <a:buSzPts val="1920"/>
              <a:buFont typeface="Arial"/>
              <a:buNone/>
              <a:tabLst/>
              <a:defRPr/>
            </a:pPr>
            <a:endParaRPr kumimoji="0" lang="es-ES_tradnl" sz="2400" b="1"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7ED33-9AF9-D2CE-ECD5-FDDB6E2603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2F1D6E-B3AC-9DE7-B7D8-5293C0EE56B1}"/>
              </a:ext>
            </a:extLst>
          </p:cNvPr>
          <p:cNvSpPr>
            <a:spLocks noGrp="1"/>
          </p:cNvSpPr>
          <p:nvPr>
            <p:ph type="title"/>
          </p:nvPr>
        </p:nvSpPr>
        <p:spPr>
          <a:xfrm>
            <a:off x="335280" y="348558"/>
            <a:ext cx="11018520" cy="908743"/>
          </a:xfrm>
        </p:spPr>
        <p:txBody>
          <a:bodyPr wrap="square" anchor="ctr">
            <a:normAutofit/>
          </a:bodyPr>
          <a:lstStyle/>
          <a:p>
            <a:r>
              <a:rPr lang="es-ES_tradnl"/>
              <a:t>Cómo se desarrolló este curso (continuación)</a:t>
            </a:r>
          </a:p>
        </p:txBody>
      </p:sp>
      <p:sp>
        <p:nvSpPr>
          <p:cNvPr id="8" name="Text Placeholder 2">
            <a:extLst>
              <a:ext uri="{FF2B5EF4-FFF2-40B4-BE49-F238E27FC236}">
                <a16:creationId xmlns:a16="http://schemas.microsoft.com/office/drawing/2014/main" id="{0E3B8AA7-D39F-4785-AD27-E60641FC440E}"/>
              </a:ext>
            </a:extLst>
          </p:cNvPr>
          <p:cNvSpPr>
            <a:spLocks noGrp="1"/>
          </p:cNvSpPr>
          <p:nvPr>
            <p:ph type="body" idx="1"/>
          </p:nvPr>
        </p:nvSpPr>
        <p:spPr>
          <a:xfrm>
            <a:off x="335280" y="1453222"/>
            <a:ext cx="11018520" cy="4351338"/>
          </a:xfrm>
        </p:spPr>
        <p:txBody>
          <a:bodyPr>
            <a:normAutofit lnSpcReduction="10000"/>
          </a:bodyPr>
          <a:lstStyle/>
          <a:p>
            <a:pPr marL="114300" indent="0">
              <a:buNone/>
            </a:pPr>
            <a:r>
              <a:rPr lang="es-ES_tradnl" noProof="0"/>
              <a:t>Se utilizó un proceso de desarrollo, revisión y consenso en múltiples rondas entre expertos. Los participantes eran expertos en atención prehospitalaria o de urgencias de entornos geográficos, con amplia experiencia en atención prehospitalaria, primeros auxilios, atención de emergencias, incidentes con múltiples víctimas, siniestros de tráfico y situaciones de conflicto. Los participantes fueron identificados a través de las redes existentes de la OMS. El personal de la OMS mantuvo el control general del proceso y tomó las decisiones finales. El contenido fue desarrollado y revisado por el grupo de expertos. Todo el contenido fue revisado por el TAG IC2 y sometido a revisión externa por pares. El personal de la OMS mantuvo la decisión final sobre el contenido.</a:t>
            </a:r>
            <a:endParaRPr lang="es-ES_tradnl"/>
          </a:p>
          <a:p>
            <a:pPr marL="114300" indent="0">
              <a:buNone/>
            </a:pPr>
            <a:endParaRPr lang="es-ES_tradnl" noProof="0"/>
          </a:p>
        </p:txBody>
      </p:sp>
    </p:spTree>
    <p:extLst>
      <p:ext uri="{BB962C8B-B14F-4D97-AF65-F5344CB8AC3E}">
        <p14:creationId xmlns:p14="http://schemas.microsoft.com/office/powerpoint/2010/main" val="4240564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A2D17-82C7-EDFA-2AA7-3674D919E6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8B80B2-6106-0A2F-7A1E-36631D9CEA37}"/>
              </a:ext>
            </a:extLst>
          </p:cNvPr>
          <p:cNvSpPr>
            <a:spLocks noGrp="1"/>
          </p:cNvSpPr>
          <p:nvPr>
            <p:ph type="title"/>
          </p:nvPr>
        </p:nvSpPr>
        <p:spPr>
          <a:xfrm>
            <a:off x="335280" y="127659"/>
            <a:ext cx="10515600" cy="1325563"/>
          </a:xfrm>
        </p:spPr>
        <p:txBody>
          <a:bodyPr/>
          <a:lstStyle/>
          <a:p>
            <a:r>
              <a:rPr lang="es-ES_tradnl" sz="4000">
                <a:solidFill>
                  <a:srgbClr val="002060"/>
                </a:solidFill>
              </a:rPr>
              <a:t>Cómo se desarrolló este curso (continuación)</a:t>
            </a:r>
            <a:endParaRPr lang="es-ES_tradnl" sz="4000">
              <a:solidFill>
                <a:srgbClr val="1F3864"/>
              </a:solidFill>
            </a:endParaRPr>
          </a:p>
        </p:txBody>
      </p:sp>
      <p:sp>
        <p:nvSpPr>
          <p:cNvPr id="4" name="Text Placeholder 2">
            <a:extLst>
              <a:ext uri="{FF2B5EF4-FFF2-40B4-BE49-F238E27FC236}">
                <a16:creationId xmlns:a16="http://schemas.microsoft.com/office/drawing/2014/main" id="{402F299A-3873-5E02-A7C3-7227D7D127E3}"/>
              </a:ext>
            </a:extLst>
          </p:cNvPr>
          <p:cNvSpPr txBox="1">
            <a:spLocks/>
          </p:cNvSpPr>
          <p:nvPr/>
        </p:nvSpPr>
        <p:spPr>
          <a:xfrm>
            <a:off x="335280" y="1253331"/>
            <a:ext cx="11521440" cy="4743432"/>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a:r>
              <a:rPr lang="es-ES_tradnl" sz="2000">
                <a:solidFill>
                  <a:schemeClr val="dk1"/>
                </a:solidFill>
                <a:latin typeface="Atkinson Hyperlegible"/>
              </a:rPr>
              <a:t>Si bien el curso de Atención Básica de Emergencia fue la fuente principal para todo el contenido, los contenidos clínicos se tomaron de las orientaciones existentes de la OMS, incluyendo:</a:t>
            </a:r>
          </a:p>
          <a:p>
            <a:pPr marL="571500" indent="-457200">
              <a:buFont typeface="Arial" panose="020B0604020202020204" pitchFamily="34" charset="0"/>
              <a:buChar char="•"/>
            </a:pPr>
            <a:r>
              <a:rPr lang="es-ES_tradnl" sz="1800">
                <a:solidFill>
                  <a:schemeClr val="dk1"/>
                </a:solidFill>
                <a:latin typeface="Atkinson Hyperlegible"/>
                <a:sym typeface="Atkinson Hyperlegible"/>
                <a:hlinkClick r:id="rId2"/>
              </a:rPr>
              <a:t>Atención básica de emergencia: abordaje de lesionados y enfermos agudos: libro de ejercicios del participante</a:t>
            </a:r>
            <a:endParaRPr lang="es-ES_tradnl" sz="1800">
              <a:solidFill>
                <a:schemeClr val="dk1"/>
              </a:solidFill>
              <a:latin typeface="Atkinson Hyperlegible"/>
              <a:sym typeface="Atkinson Hyperlegible"/>
            </a:endParaRPr>
          </a:p>
          <a:p>
            <a:pPr marL="571500" indent="-457200">
              <a:buFont typeface="Arial" panose="020B0604020202020204" pitchFamily="34" charset="0"/>
              <a:buChar char="•"/>
            </a:pPr>
            <a:r>
              <a:rPr lang="es-ES_tradnl" sz="1800">
                <a:solidFill>
                  <a:schemeClr val="dk1"/>
                </a:solidFill>
                <a:latin typeface="Atkinson Hyperlegible"/>
                <a:sym typeface="Atkinson Hyperlegible"/>
                <a:hlinkClick r:id="rId3"/>
              </a:rPr>
              <a:t>IMAI </a:t>
            </a:r>
            <a:r>
              <a:rPr lang="es-ES_tradnl" sz="1800" err="1">
                <a:solidFill>
                  <a:schemeClr val="dk1"/>
                </a:solidFill>
                <a:latin typeface="Atkinson Hyperlegible"/>
                <a:sym typeface="Atkinson Hyperlegible"/>
                <a:hlinkClick r:id="rId3"/>
              </a:rPr>
              <a:t>district</a:t>
            </a:r>
            <a:r>
              <a:rPr lang="es-ES_tradnl" sz="1800">
                <a:solidFill>
                  <a:schemeClr val="dk1"/>
                </a:solidFill>
                <a:latin typeface="Atkinson Hyperlegible"/>
                <a:sym typeface="Atkinson Hyperlegible"/>
                <a:hlinkClick r:id="rId3"/>
              </a:rPr>
              <a:t> </a:t>
            </a:r>
            <a:r>
              <a:rPr lang="es-ES_tradnl" sz="1800" err="1">
                <a:solidFill>
                  <a:schemeClr val="dk1"/>
                </a:solidFill>
                <a:latin typeface="Atkinson Hyperlegible"/>
                <a:sym typeface="Atkinson Hyperlegible"/>
                <a:hlinkClick r:id="rId3"/>
              </a:rPr>
              <a:t>clinician</a:t>
            </a:r>
            <a:r>
              <a:rPr lang="es-ES_tradnl" sz="1800">
                <a:solidFill>
                  <a:schemeClr val="dk1"/>
                </a:solidFill>
                <a:latin typeface="Atkinson Hyperlegible"/>
                <a:sym typeface="Atkinson Hyperlegible"/>
                <a:hlinkClick r:id="rId3"/>
              </a:rPr>
              <a:t> manual: hospital care </a:t>
            </a:r>
            <a:r>
              <a:rPr lang="es-ES_tradnl" sz="1800" err="1">
                <a:solidFill>
                  <a:schemeClr val="dk1"/>
                </a:solidFill>
                <a:latin typeface="Atkinson Hyperlegible"/>
                <a:sym typeface="Atkinson Hyperlegible"/>
                <a:hlinkClick r:id="rId3"/>
              </a:rPr>
              <a:t>adolescents</a:t>
            </a:r>
            <a:r>
              <a:rPr lang="es-ES_tradnl" sz="1800">
                <a:solidFill>
                  <a:schemeClr val="dk1"/>
                </a:solidFill>
                <a:latin typeface="Atkinson Hyperlegible"/>
                <a:sym typeface="Atkinson Hyperlegible"/>
                <a:hlinkClick r:id="rId3"/>
              </a:rPr>
              <a:t> and </a:t>
            </a:r>
            <a:r>
              <a:rPr lang="es-ES_tradnl" sz="1800" err="1">
                <a:solidFill>
                  <a:schemeClr val="dk1"/>
                </a:solidFill>
                <a:latin typeface="Atkinson Hyperlegible"/>
                <a:sym typeface="Atkinson Hyperlegible"/>
                <a:hlinkClick r:id="rId3"/>
              </a:rPr>
              <a:t>adults</a:t>
            </a:r>
            <a:r>
              <a:rPr lang="es-ES_tradnl" sz="1800">
                <a:solidFill>
                  <a:schemeClr val="dk1"/>
                </a:solidFill>
                <a:latin typeface="Atkinson Hyperlegible"/>
                <a:sym typeface="Atkinson Hyperlegible"/>
                <a:hlinkClick r:id="rId3"/>
              </a:rPr>
              <a:t>: </a:t>
            </a:r>
            <a:r>
              <a:rPr lang="es-ES_tradnl" sz="1800" err="1">
                <a:solidFill>
                  <a:schemeClr val="dk1"/>
                </a:solidFill>
                <a:latin typeface="Atkinson Hyperlegible"/>
                <a:sym typeface="Atkinson Hyperlegible"/>
                <a:hlinkClick r:id="rId3"/>
              </a:rPr>
              <a:t>guidelines</a:t>
            </a:r>
            <a:r>
              <a:rPr lang="es-ES_tradnl" sz="1800">
                <a:solidFill>
                  <a:schemeClr val="dk1"/>
                </a:solidFill>
                <a:latin typeface="Atkinson Hyperlegible"/>
                <a:sym typeface="Atkinson Hyperlegible"/>
                <a:hlinkClick r:id="rId3"/>
              </a:rPr>
              <a:t> </a:t>
            </a:r>
            <a:r>
              <a:rPr lang="es-ES_tradnl" sz="1800" err="1">
                <a:solidFill>
                  <a:schemeClr val="dk1"/>
                </a:solidFill>
                <a:latin typeface="Atkinson Hyperlegible"/>
                <a:sym typeface="Atkinson Hyperlegible"/>
                <a:hlinkClick r:id="rId3"/>
              </a:rPr>
              <a:t>for</a:t>
            </a:r>
            <a:r>
              <a:rPr lang="es-ES_tradnl" sz="1800">
                <a:solidFill>
                  <a:schemeClr val="dk1"/>
                </a:solidFill>
                <a:latin typeface="Atkinson Hyperlegible"/>
                <a:sym typeface="Atkinson Hyperlegible"/>
                <a:hlinkClick r:id="rId3"/>
              </a:rPr>
              <a:t> </a:t>
            </a:r>
            <a:r>
              <a:rPr lang="es-ES_tradnl" sz="1800" err="1">
                <a:solidFill>
                  <a:schemeClr val="dk1"/>
                </a:solidFill>
                <a:latin typeface="Atkinson Hyperlegible"/>
                <a:sym typeface="Atkinson Hyperlegible"/>
                <a:hlinkClick r:id="rId3"/>
              </a:rPr>
              <a:t>the</a:t>
            </a:r>
            <a:r>
              <a:rPr lang="es-ES_tradnl" sz="1800">
                <a:solidFill>
                  <a:schemeClr val="dk1"/>
                </a:solidFill>
                <a:latin typeface="Atkinson Hyperlegible"/>
                <a:sym typeface="Atkinson Hyperlegible"/>
                <a:hlinkClick r:id="rId3"/>
              </a:rPr>
              <a:t> </a:t>
            </a:r>
            <a:r>
              <a:rPr lang="es-ES_tradnl" sz="1800" err="1">
                <a:solidFill>
                  <a:schemeClr val="dk1"/>
                </a:solidFill>
                <a:latin typeface="Atkinson Hyperlegible"/>
                <a:sym typeface="Atkinson Hyperlegible"/>
                <a:hlinkClick r:id="rId3"/>
              </a:rPr>
              <a:t>management</a:t>
            </a:r>
            <a:r>
              <a:rPr lang="es-ES_tradnl" sz="1800">
                <a:solidFill>
                  <a:schemeClr val="dk1"/>
                </a:solidFill>
                <a:latin typeface="Atkinson Hyperlegible"/>
                <a:sym typeface="Atkinson Hyperlegible"/>
                <a:hlinkClick r:id="rId3"/>
              </a:rPr>
              <a:t> </a:t>
            </a:r>
            <a:r>
              <a:rPr lang="es-ES_tradnl" sz="1800" err="1">
                <a:solidFill>
                  <a:schemeClr val="dk1"/>
                </a:solidFill>
                <a:latin typeface="Atkinson Hyperlegible"/>
                <a:sym typeface="Atkinson Hyperlegible"/>
                <a:hlinkClick r:id="rId3"/>
              </a:rPr>
              <a:t>of</a:t>
            </a:r>
            <a:r>
              <a:rPr lang="es-ES_tradnl" sz="1800">
                <a:solidFill>
                  <a:schemeClr val="dk1"/>
                </a:solidFill>
                <a:latin typeface="Atkinson Hyperlegible"/>
                <a:sym typeface="Atkinson Hyperlegible"/>
                <a:hlinkClick r:id="rId3"/>
              </a:rPr>
              <a:t> </a:t>
            </a:r>
            <a:r>
              <a:rPr lang="es-ES_tradnl" sz="1800" err="1">
                <a:solidFill>
                  <a:schemeClr val="dk1"/>
                </a:solidFill>
                <a:latin typeface="Atkinson Hyperlegible"/>
                <a:sym typeface="Atkinson Hyperlegible"/>
                <a:hlinkClick r:id="rId3"/>
              </a:rPr>
              <a:t>illnessess</a:t>
            </a:r>
            <a:r>
              <a:rPr lang="es-ES_tradnl" sz="1800">
                <a:solidFill>
                  <a:schemeClr val="dk1"/>
                </a:solidFill>
                <a:latin typeface="Atkinson Hyperlegible"/>
                <a:sym typeface="Atkinson Hyperlegible"/>
                <a:hlinkClick r:id="rId3"/>
              </a:rPr>
              <a:t> </a:t>
            </a:r>
            <a:r>
              <a:rPr lang="es-ES_tradnl" sz="1800" err="1">
                <a:solidFill>
                  <a:schemeClr val="dk1"/>
                </a:solidFill>
                <a:latin typeface="Atkinson Hyperlegible"/>
                <a:sym typeface="Atkinson Hyperlegible"/>
                <a:hlinkClick r:id="rId3"/>
              </a:rPr>
              <a:t>with</a:t>
            </a:r>
            <a:r>
              <a:rPr lang="es-ES_tradnl" sz="1800">
                <a:solidFill>
                  <a:schemeClr val="dk1"/>
                </a:solidFill>
                <a:latin typeface="Atkinson Hyperlegible"/>
                <a:sym typeface="Atkinson Hyperlegible"/>
                <a:hlinkClick r:id="rId3"/>
              </a:rPr>
              <a:t> </a:t>
            </a:r>
            <a:r>
              <a:rPr lang="es-ES_tradnl" sz="1800" err="1">
                <a:solidFill>
                  <a:schemeClr val="dk1"/>
                </a:solidFill>
                <a:latin typeface="Atkinson Hyperlegible"/>
                <a:sym typeface="Atkinson Hyperlegible"/>
                <a:hlinkClick r:id="rId3"/>
              </a:rPr>
              <a:t>limited-resources</a:t>
            </a:r>
            <a:r>
              <a:rPr lang="es-ES_tradnl" sz="1800">
                <a:solidFill>
                  <a:schemeClr val="dk1"/>
                </a:solidFill>
                <a:latin typeface="Atkinson Hyperlegible"/>
                <a:sym typeface="Atkinson Hyperlegible"/>
                <a:hlinkClick r:id="rId3"/>
              </a:rPr>
              <a:t> </a:t>
            </a:r>
            <a:r>
              <a:rPr lang="es-ES_tradnl" sz="1800">
                <a:solidFill>
                  <a:schemeClr val="dk1"/>
                </a:solidFill>
                <a:latin typeface="Atkinson Hyperlegible"/>
                <a:sym typeface="Atkinson Hyperlegible"/>
              </a:rPr>
              <a:t>(disponible solo en inglés)</a:t>
            </a:r>
          </a:p>
          <a:p>
            <a:pPr marL="571500" indent="-457200">
              <a:buFont typeface="Arial" panose="020B0604020202020204" pitchFamily="34" charset="0"/>
              <a:buChar char="•"/>
            </a:pPr>
            <a:r>
              <a:rPr lang="es-ES_tradnl" sz="1800" err="1">
                <a:solidFill>
                  <a:schemeClr val="dk1"/>
                </a:solidFill>
                <a:latin typeface="Atkinson Hyperlegible"/>
                <a:sym typeface="Atkinson Hyperlegible"/>
                <a:hlinkClick r:id="rId4"/>
              </a:rPr>
              <a:t>Integrated</a:t>
            </a:r>
            <a:r>
              <a:rPr lang="es-ES_tradnl" sz="1800">
                <a:solidFill>
                  <a:schemeClr val="dk1"/>
                </a:solidFill>
                <a:latin typeface="Atkinson Hyperlegible"/>
                <a:sym typeface="Atkinson Hyperlegible"/>
                <a:hlinkClick r:id="rId4"/>
              </a:rPr>
              <a:t> </a:t>
            </a:r>
            <a:r>
              <a:rPr lang="es-ES_tradnl" sz="1800" err="1">
                <a:solidFill>
                  <a:schemeClr val="dk1"/>
                </a:solidFill>
                <a:latin typeface="Atkinson Hyperlegible"/>
                <a:sym typeface="Atkinson Hyperlegible"/>
                <a:hlinkClick r:id="rId4"/>
              </a:rPr>
              <a:t>management</a:t>
            </a:r>
            <a:r>
              <a:rPr lang="es-ES_tradnl" sz="1800">
                <a:solidFill>
                  <a:schemeClr val="dk1"/>
                </a:solidFill>
                <a:latin typeface="Atkinson Hyperlegible"/>
                <a:sym typeface="Atkinson Hyperlegible"/>
                <a:hlinkClick r:id="rId4"/>
              </a:rPr>
              <a:t> </a:t>
            </a:r>
            <a:r>
              <a:rPr lang="es-ES_tradnl" sz="1800" err="1">
                <a:solidFill>
                  <a:schemeClr val="dk1"/>
                </a:solidFill>
                <a:latin typeface="Atkinson Hyperlegible"/>
                <a:sym typeface="Atkinson Hyperlegible"/>
                <a:hlinkClick r:id="rId4"/>
              </a:rPr>
              <a:t>of</a:t>
            </a:r>
            <a:r>
              <a:rPr lang="es-ES_tradnl" sz="1800">
                <a:solidFill>
                  <a:schemeClr val="dk1"/>
                </a:solidFill>
                <a:latin typeface="Atkinson Hyperlegible"/>
                <a:sym typeface="Atkinson Hyperlegible"/>
                <a:hlinkClick r:id="rId4"/>
              </a:rPr>
              <a:t> </a:t>
            </a:r>
            <a:r>
              <a:rPr lang="es-ES_tradnl" sz="1800" err="1">
                <a:solidFill>
                  <a:schemeClr val="dk1"/>
                </a:solidFill>
                <a:latin typeface="Atkinson Hyperlegible"/>
                <a:sym typeface="Atkinson Hyperlegible"/>
                <a:hlinkClick r:id="rId4"/>
              </a:rPr>
              <a:t>childhood</a:t>
            </a:r>
            <a:r>
              <a:rPr lang="es-ES_tradnl" sz="1800">
                <a:solidFill>
                  <a:schemeClr val="dk1"/>
                </a:solidFill>
                <a:latin typeface="Atkinson Hyperlegible"/>
                <a:sym typeface="Atkinson Hyperlegible"/>
                <a:hlinkClick r:id="rId4"/>
              </a:rPr>
              <a:t> </a:t>
            </a:r>
            <a:r>
              <a:rPr lang="es-ES_tradnl" sz="1800" err="1">
                <a:solidFill>
                  <a:schemeClr val="dk1"/>
                </a:solidFill>
                <a:latin typeface="Atkinson Hyperlegible"/>
                <a:sym typeface="Atkinson Hyperlegible"/>
                <a:hlinkClick r:id="rId4"/>
              </a:rPr>
              <a:t>illness</a:t>
            </a:r>
            <a:r>
              <a:rPr lang="es-ES_tradnl" sz="1800">
                <a:solidFill>
                  <a:schemeClr val="dk1"/>
                </a:solidFill>
                <a:latin typeface="Atkinson Hyperlegible"/>
                <a:sym typeface="Atkinson Hyperlegible"/>
                <a:hlinkClick r:id="rId4"/>
              </a:rPr>
              <a:t>. Pocket </a:t>
            </a:r>
            <a:r>
              <a:rPr lang="es-ES_tradnl" sz="1800" err="1">
                <a:solidFill>
                  <a:schemeClr val="dk1"/>
                </a:solidFill>
                <a:latin typeface="Atkinson Hyperlegible"/>
                <a:sym typeface="Atkinson Hyperlegible"/>
                <a:hlinkClick r:id="rId4"/>
              </a:rPr>
              <a:t>book</a:t>
            </a:r>
            <a:r>
              <a:rPr lang="es-ES_tradnl" sz="1800">
                <a:solidFill>
                  <a:schemeClr val="dk1"/>
                </a:solidFill>
                <a:latin typeface="Atkinson Hyperlegible"/>
                <a:sym typeface="Atkinson Hyperlegible"/>
                <a:hlinkClick r:id="rId4"/>
              </a:rPr>
              <a:t> </a:t>
            </a:r>
            <a:r>
              <a:rPr lang="es-ES_tradnl" sz="1800" err="1">
                <a:solidFill>
                  <a:schemeClr val="dk1"/>
                </a:solidFill>
                <a:latin typeface="Atkinson Hyperlegible"/>
                <a:sym typeface="Atkinson Hyperlegible"/>
                <a:hlinkClick r:id="rId4"/>
              </a:rPr>
              <a:t>of</a:t>
            </a:r>
            <a:r>
              <a:rPr lang="es-ES_tradnl" sz="1800">
                <a:solidFill>
                  <a:schemeClr val="dk1"/>
                </a:solidFill>
                <a:latin typeface="Atkinson Hyperlegible"/>
                <a:sym typeface="Atkinson Hyperlegible"/>
                <a:hlinkClick r:id="rId4"/>
              </a:rPr>
              <a:t> hospital care </a:t>
            </a:r>
            <a:r>
              <a:rPr lang="es-ES_tradnl" sz="1800" err="1">
                <a:solidFill>
                  <a:schemeClr val="dk1"/>
                </a:solidFill>
                <a:latin typeface="Atkinson Hyperlegible"/>
                <a:sym typeface="Atkinson Hyperlegible"/>
                <a:hlinkClick r:id="rId4"/>
              </a:rPr>
              <a:t>for</a:t>
            </a:r>
            <a:r>
              <a:rPr lang="es-ES_tradnl" sz="1800">
                <a:solidFill>
                  <a:schemeClr val="dk1"/>
                </a:solidFill>
                <a:latin typeface="Atkinson Hyperlegible"/>
                <a:sym typeface="Atkinson Hyperlegible"/>
                <a:hlinkClick r:id="rId4"/>
              </a:rPr>
              <a:t> </a:t>
            </a:r>
            <a:r>
              <a:rPr lang="es-ES_tradnl" sz="1800" err="1">
                <a:solidFill>
                  <a:schemeClr val="dk1"/>
                </a:solidFill>
                <a:latin typeface="Atkinson Hyperlegible"/>
                <a:sym typeface="Atkinson Hyperlegible"/>
                <a:hlinkClick r:id="rId4"/>
              </a:rPr>
              <a:t>children</a:t>
            </a:r>
            <a:r>
              <a:rPr lang="es-ES_tradnl" sz="1800">
                <a:solidFill>
                  <a:schemeClr val="dk1"/>
                </a:solidFill>
                <a:latin typeface="Atkinson Hyperlegible"/>
                <a:sym typeface="Atkinson Hyperlegible"/>
                <a:hlinkClick r:id="rId4"/>
              </a:rPr>
              <a:t>. </a:t>
            </a:r>
            <a:r>
              <a:rPr lang="es-ES_tradnl" sz="1800" err="1">
                <a:solidFill>
                  <a:schemeClr val="dk1"/>
                </a:solidFill>
                <a:latin typeface="Atkinson Hyperlegible"/>
                <a:sym typeface="Atkinson Hyperlegible"/>
                <a:hlinkClick r:id="rId4"/>
              </a:rPr>
              <a:t>Second</a:t>
            </a:r>
            <a:r>
              <a:rPr lang="es-ES_tradnl" sz="1800">
                <a:solidFill>
                  <a:schemeClr val="dk1"/>
                </a:solidFill>
                <a:latin typeface="Atkinson Hyperlegible"/>
                <a:sym typeface="Atkinson Hyperlegible"/>
                <a:hlinkClick r:id="rId4"/>
              </a:rPr>
              <a:t> ed. 2013 </a:t>
            </a:r>
            <a:r>
              <a:rPr lang="es-ES_tradnl" sz="1800">
                <a:solidFill>
                  <a:schemeClr val="dk1"/>
                </a:solidFill>
                <a:latin typeface="Atkinson Hyperlegible"/>
                <a:sym typeface="Atkinson Hyperlegible"/>
              </a:rPr>
              <a:t>(disponible solo en inglés)</a:t>
            </a:r>
          </a:p>
          <a:p>
            <a:pPr marL="571500" indent="-457200">
              <a:buFont typeface="Arial" panose="020B0604020202020204" pitchFamily="34" charset="0"/>
              <a:buChar char="•"/>
            </a:pPr>
            <a:r>
              <a:rPr lang="es-ES_tradnl" sz="1800" err="1">
                <a:solidFill>
                  <a:schemeClr val="dk1"/>
                </a:solidFill>
                <a:latin typeface="Atkinson Hyperlegible"/>
                <a:sym typeface="Atkinson Hyperlegible"/>
              </a:rPr>
              <a:t>Integrated</a:t>
            </a:r>
            <a:r>
              <a:rPr lang="es-ES_tradnl" sz="1800">
                <a:solidFill>
                  <a:schemeClr val="dk1"/>
                </a:solidFill>
                <a:latin typeface="Atkinson Hyperlegible"/>
                <a:sym typeface="Atkinson Hyperlegible"/>
              </a:rPr>
              <a:t> Management in </a:t>
            </a:r>
            <a:r>
              <a:rPr lang="es-ES_tradnl" sz="1800" err="1">
                <a:solidFill>
                  <a:schemeClr val="dk1"/>
                </a:solidFill>
                <a:latin typeface="Atkinson Hyperlegible"/>
                <a:sym typeface="Atkinson Hyperlegible"/>
              </a:rPr>
              <a:t>Primary</a:t>
            </a:r>
            <a:r>
              <a:rPr lang="es-ES_tradnl" sz="1800">
                <a:solidFill>
                  <a:schemeClr val="dk1"/>
                </a:solidFill>
                <a:latin typeface="Atkinson Hyperlegible"/>
                <a:sym typeface="Atkinson Hyperlegible"/>
              </a:rPr>
              <a:t> and Acute Care Training (IMPACT): </a:t>
            </a:r>
            <a:r>
              <a:rPr lang="es-ES_tradnl" sz="1800" err="1">
                <a:solidFill>
                  <a:schemeClr val="dk1"/>
                </a:solidFill>
                <a:latin typeface="Atkinson Hyperlegible"/>
                <a:sym typeface="Atkinson Hyperlegible"/>
              </a:rPr>
              <a:t>Primary</a:t>
            </a:r>
            <a:r>
              <a:rPr lang="es-ES_tradnl" sz="1800">
                <a:solidFill>
                  <a:schemeClr val="dk1"/>
                </a:solidFill>
                <a:latin typeface="Atkinson Hyperlegible"/>
                <a:sym typeface="Atkinson Hyperlegible"/>
              </a:rPr>
              <a:t> Care. TULIP ID HQ-2024-04006 (disponible solo en inglés)</a:t>
            </a:r>
          </a:p>
          <a:p>
            <a:pPr marL="571500" indent="-457200">
              <a:buFont typeface="Arial" panose="020B0604020202020204" pitchFamily="34" charset="0"/>
              <a:buChar char="•"/>
            </a:pPr>
            <a:r>
              <a:rPr lang="es-ES_tradnl" sz="1800">
                <a:solidFill>
                  <a:schemeClr val="dk1"/>
                </a:solidFill>
                <a:latin typeface="Atkinson Hyperlegible"/>
                <a:sym typeface="Atkinson Hyperlegible"/>
                <a:hlinkClick r:id="rId5"/>
              </a:rPr>
              <a:t>Emergency Triage Assessment and Treatment (ETAT) course</a:t>
            </a:r>
            <a:r>
              <a:rPr lang="es-ES_tradnl" sz="1800">
                <a:solidFill>
                  <a:schemeClr val="dk1"/>
                </a:solidFill>
                <a:latin typeface="Atkinson Hyperlegible"/>
                <a:sym typeface="Atkinson Hyperlegible"/>
              </a:rPr>
              <a:t> (disponible solo en inglés)</a:t>
            </a:r>
          </a:p>
          <a:p>
            <a:pPr marL="571500" indent="-457200">
              <a:buFont typeface="Arial" panose="020B0604020202020204" pitchFamily="34" charset="0"/>
              <a:buChar char="•"/>
            </a:pPr>
            <a:endParaRPr lang="es-ES_tradnl" sz="1800">
              <a:solidFill>
                <a:schemeClr val="dk1"/>
              </a:solidFill>
              <a:latin typeface="Atkinson Hyperlegible"/>
              <a:sym typeface="Atkinson Hyperlegible"/>
            </a:endParaRPr>
          </a:p>
          <a:p>
            <a:pPr marL="114300"/>
            <a:r>
              <a:rPr lang="es-ES_tradnl" sz="1800">
                <a:solidFill>
                  <a:schemeClr val="dk1"/>
                </a:solidFill>
                <a:latin typeface="Atkinson Hyperlegible"/>
                <a:sym typeface="Atkinson Hyperlegible"/>
              </a:rPr>
              <a:t>Otras fuentes pertinentes de la OMS que se utilizaron para orientar el desarrollo incluyen:</a:t>
            </a:r>
          </a:p>
          <a:p>
            <a:pPr marL="571500" indent="-457200">
              <a:buFont typeface="Arial" panose="020B0604020202020204" pitchFamily="34" charset="0"/>
              <a:buChar char="•"/>
            </a:pPr>
            <a:r>
              <a:rPr lang="es-ES_tradnl" sz="2000">
                <a:latin typeface="Source Sans Pro" panose="020B0503030403020204" pitchFamily="34" charset="0"/>
                <a:ea typeface="Calibri" panose="020F0502020204030204" pitchFamily="34" charset="0"/>
                <a:cs typeface="Calibri" panose="020F0502020204030204" pitchFamily="34" charset="0"/>
                <a:hlinkClick r:id="rId6"/>
              </a:rPr>
              <a:t>Framework for the care of acute coronary syndrome and stroke</a:t>
            </a:r>
            <a:endParaRPr lang="es-ES_tradnl" sz="2000">
              <a:latin typeface="Source Sans Pro" panose="020B0503030403020204" pitchFamily="34" charset="0"/>
              <a:ea typeface="Calibri" panose="020F0502020204030204" pitchFamily="34" charset="0"/>
              <a:cs typeface="Calibri" panose="020F0502020204030204" pitchFamily="34" charset="0"/>
            </a:endParaRPr>
          </a:p>
          <a:p>
            <a:pPr marL="571500" indent="-457200">
              <a:buFont typeface="Arial" panose="020B0604020202020204" pitchFamily="34" charset="0"/>
              <a:buChar char="•"/>
            </a:pPr>
            <a:r>
              <a:rPr lang="es-ES_tradnl" sz="2000">
                <a:latin typeface="Source Sans Pro" panose="020B0503030403020204" pitchFamily="34" charset="0"/>
                <a:ea typeface="Calibri" panose="020F0502020204030204" pitchFamily="34" charset="0"/>
                <a:cs typeface="Calibri" panose="020F0502020204030204" pitchFamily="34" charset="0"/>
                <a:hlinkClick r:id="rId7"/>
              </a:rPr>
              <a:t>WHO mhGAP Guideline Update</a:t>
            </a:r>
            <a:endParaRPr lang="es-ES_tradnl" sz="2000">
              <a:latin typeface="Source Sans Pro" panose="020B0503030403020204" pitchFamily="34" charset="0"/>
              <a:ea typeface="Calibri" panose="020F0502020204030204" pitchFamily="34" charset="0"/>
              <a:cs typeface="Calibri" panose="020F0502020204030204" pitchFamily="34" charset="0"/>
            </a:endParaRPr>
          </a:p>
          <a:p>
            <a:pPr marL="571500" indent="-457200">
              <a:buFont typeface="Arial" panose="020B0604020202020204" pitchFamily="34" charset="0"/>
              <a:buChar char="•"/>
            </a:pPr>
            <a:r>
              <a:rPr lang="es-ES_tradnl" sz="2000">
                <a:latin typeface="Source Sans Pro" panose="020B0503030403020204" pitchFamily="34" charset="0"/>
                <a:ea typeface="Calibri" panose="020F0502020204030204" pitchFamily="34" charset="0"/>
                <a:cs typeface="Calibri" panose="020F0502020204030204" pitchFamily="34" charset="0"/>
                <a:hlinkClick r:id="rId8"/>
              </a:rPr>
              <a:t>WHO Standards and recommendations for burns care in mass casualty incidents</a:t>
            </a:r>
            <a:endParaRPr lang="es-ES_tradnl" sz="2000">
              <a:latin typeface="Source Sans Pro" panose="020B0503030403020204" pitchFamily="34" charset="0"/>
              <a:ea typeface="Calibri" panose="020F0502020204030204" pitchFamily="34" charset="0"/>
              <a:cs typeface="Calibri" panose="020F0502020204030204" pitchFamily="34" charset="0"/>
            </a:endParaRPr>
          </a:p>
          <a:p>
            <a:pPr marL="571500" indent="-457200">
              <a:buFont typeface="Arial" panose="020B0604020202020204" pitchFamily="34" charset="0"/>
              <a:buChar char="•"/>
            </a:pPr>
            <a:r>
              <a:rPr lang="es-ES_tradnl" sz="2000">
                <a:solidFill>
                  <a:schemeClr val="dk1"/>
                </a:solidFill>
                <a:latin typeface="Atkinson Hyperlegible"/>
                <a:sym typeface="Atkinson Hyperlegible"/>
                <a:hlinkClick r:id="rId9"/>
              </a:rPr>
              <a:t>Manejo de las complicaciones del embarazo y el parto: Guía para obstetrices y médicos, 2. ed.</a:t>
            </a:r>
            <a:endParaRPr lang="es-ES_tradnl" sz="2000">
              <a:solidFill>
                <a:schemeClr val="dk1"/>
              </a:solidFill>
              <a:latin typeface="Atkinson Hyperlegible"/>
              <a:sym typeface="Atkinson Hyperlegible"/>
            </a:endParaRPr>
          </a:p>
          <a:p>
            <a:pPr marL="114300"/>
            <a:endParaRPr lang="es-ES_tradnl" sz="2000">
              <a:solidFill>
                <a:schemeClr val="dk1"/>
              </a:solidFill>
              <a:latin typeface="Atkinson Hyperlegible"/>
              <a:sym typeface="Atkinson Hyperlegible"/>
            </a:endParaRPr>
          </a:p>
          <a:p>
            <a:pPr marL="114300"/>
            <a:endParaRPr lang="es-ES_tradnl" sz="1100"/>
          </a:p>
        </p:txBody>
      </p:sp>
    </p:spTree>
    <p:extLst>
      <p:ext uri="{BB962C8B-B14F-4D97-AF65-F5344CB8AC3E}">
        <p14:creationId xmlns:p14="http://schemas.microsoft.com/office/powerpoint/2010/main" val="2221071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36EB5-92FB-B814-AD74-E1DBA61D7B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C4A41-5D38-0F53-4F95-CBD35AE6E95C}"/>
              </a:ext>
            </a:extLst>
          </p:cNvPr>
          <p:cNvSpPr>
            <a:spLocks noGrp="1"/>
          </p:cNvSpPr>
          <p:nvPr>
            <p:ph type="title"/>
          </p:nvPr>
        </p:nvSpPr>
        <p:spPr>
          <a:xfrm>
            <a:off x="335280" y="348558"/>
            <a:ext cx="11018520" cy="908743"/>
          </a:xfrm>
        </p:spPr>
        <p:txBody>
          <a:bodyPr wrap="square" anchor="ctr">
            <a:normAutofit fontScale="90000"/>
          </a:bodyPr>
          <a:lstStyle/>
          <a:p>
            <a:r>
              <a:rPr lang="es-ES_tradnl"/>
              <a:t>Gestión de declaraciones de intereses y conflictos de interés</a:t>
            </a:r>
          </a:p>
        </p:txBody>
      </p:sp>
      <p:sp>
        <p:nvSpPr>
          <p:cNvPr id="8" name="Text Placeholder 2">
            <a:extLst>
              <a:ext uri="{FF2B5EF4-FFF2-40B4-BE49-F238E27FC236}">
                <a16:creationId xmlns:a16="http://schemas.microsoft.com/office/drawing/2014/main" id="{532D9BBE-6DC0-B1FF-8751-7CE91101A787}"/>
              </a:ext>
            </a:extLst>
          </p:cNvPr>
          <p:cNvSpPr>
            <a:spLocks noGrp="1"/>
          </p:cNvSpPr>
          <p:nvPr>
            <p:ph type="body" idx="1"/>
          </p:nvPr>
        </p:nvSpPr>
        <p:spPr>
          <a:xfrm>
            <a:off x="271485" y="1172241"/>
            <a:ext cx="11445594" cy="4671131"/>
          </a:xfrm>
        </p:spPr>
        <p:txBody>
          <a:bodyPr>
            <a:noAutofit/>
          </a:bodyPr>
          <a:lstStyle/>
          <a:p>
            <a:pPr marL="114300" indent="0">
              <a:buNone/>
            </a:pPr>
            <a:r>
              <a:rPr lang="es-ES_tradnl" sz="2000" noProof="0"/>
              <a:t>Los responsables siguieron la política vigente de Cumplimiento, Gestión de Riesgos y Ética (CRE, por sus siglas en inglés).</a:t>
            </a:r>
          </a:p>
          <a:p>
            <a:pPr marL="114300" indent="0">
              <a:buNone/>
            </a:pPr>
            <a:br>
              <a:rPr lang="es-ES_tradnl" sz="2000" noProof="0"/>
            </a:br>
            <a:r>
              <a:rPr lang="es-ES_tradnl" sz="2000" noProof="0"/>
              <a:t>Se solicitó a todos los expertos colaboradores que completaran los formularios estándar de Declaración de Intereses (DOI, por sus siglas en inglés) de la OMS, los cuales fueron revisados. La Secretaría de la OMS examinó el currículum vitae de cada participante potencial y realizó búsquedas en internet (PubMed, Open </a:t>
            </a:r>
            <a:r>
              <a:rPr lang="es-ES_tradnl" sz="2000" noProof="0" err="1"/>
              <a:t>Payments</a:t>
            </a:r>
            <a:r>
              <a:rPr lang="es-ES_tradnl" sz="2000" noProof="0"/>
              <a:t> Data, Google </a:t>
            </a:r>
            <a:r>
              <a:rPr lang="es-ES_tradnl" sz="2000" noProof="0" err="1"/>
              <a:t>Scholar</a:t>
            </a:r>
            <a:r>
              <a:rPr lang="es-ES_tradnl" sz="2000" noProof="0"/>
              <a:t>) para identificar posibles conflictos de interés financieros o académicos relacionados con el tema de la reunión. Todas las DOI están archivadas en el Departamento de Servicios Integrados de Salud de la OMS.</a:t>
            </a:r>
          </a:p>
          <a:p>
            <a:pPr marL="114300" indent="0">
              <a:buNone/>
            </a:pPr>
            <a:endParaRPr lang="es-ES_tradnl" sz="2000" noProof="0"/>
          </a:p>
          <a:p>
            <a:pPr marL="114300" indent="0">
              <a:buNone/>
            </a:pPr>
            <a:r>
              <a:rPr lang="es-ES_tradnl" sz="2000" noProof="0"/>
              <a:t>Ninguno de los intereses declarados se consideró lo suficientemente significativo como para afectar el juicio objetivo de los expertos durante el proceso de desarrollo de la guía o sobre su contenido, ni para excluir su participación plena en la elaboración de este producto.</a:t>
            </a:r>
          </a:p>
          <a:p>
            <a:pPr marL="114300" indent="0">
              <a:buNone/>
            </a:pPr>
            <a:endParaRPr lang="es-ES_tradnl" sz="2000" noProof="0"/>
          </a:p>
          <a:p>
            <a:pPr marL="114300" indent="0">
              <a:buNone/>
            </a:pPr>
            <a:r>
              <a:rPr lang="es-ES_tradnl" sz="2000" noProof="0"/>
              <a:t>Se exigió a todos los expertos colaboradores la firma de un acuerdo de confidencialidad antes de participar en el proceso.</a:t>
            </a:r>
          </a:p>
          <a:p>
            <a:pPr marL="114300" indent="0">
              <a:buNone/>
            </a:pPr>
            <a:endParaRPr lang="es-ES_tradnl" sz="2000" noProof="0"/>
          </a:p>
        </p:txBody>
      </p:sp>
    </p:spTree>
    <p:extLst>
      <p:ext uri="{BB962C8B-B14F-4D97-AF65-F5344CB8AC3E}">
        <p14:creationId xmlns:p14="http://schemas.microsoft.com/office/powerpoint/2010/main" val="1426364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A0F47-4220-1D51-6860-40A2E1D2F5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D16554-8913-2190-66CE-E8C3C2F211A2}"/>
              </a:ext>
            </a:extLst>
          </p:cNvPr>
          <p:cNvSpPr>
            <a:spLocks noGrp="1"/>
          </p:cNvSpPr>
          <p:nvPr>
            <p:ph type="title"/>
          </p:nvPr>
        </p:nvSpPr>
        <p:spPr>
          <a:xfrm>
            <a:off x="335280" y="348558"/>
            <a:ext cx="11018520" cy="908743"/>
          </a:xfrm>
        </p:spPr>
        <p:txBody>
          <a:bodyPr wrap="square" anchor="ctr">
            <a:normAutofit/>
          </a:bodyPr>
          <a:lstStyle/>
          <a:p>
            <a:r>
              <a:rPr lang="es-ES_tradnl"/>
              <a:t>Modulo 1: Objetivos de aprendizaje</a:t>
            </a:r>
          </a:p>
        </p:txBody>
      </p:sp>
      <p:sp>
        <p:nvSpPr>
          <p:cNvPr id="8" name="Text Placeholder 2">
            <a:extLst>
              <a:ext uri="{FF2B5EF4-FFF2-40B4-BE49-F238E27FC236}">
                <a16:creationId xmlns:a16="http://schemas.microsoft.com/office/drawing/2014/main" id="{A2742608-C631-7A52-D9CC-9A93BAB06628}"/>
              </a:ext>
            </a:extLst>
          </p:cNvPr>
          <p:cNvSpPr>
            <a:spLocks noGrp="1"/>
          </p:cNvSpPr>
          <p:nvPr>
            <p:ph type="body" idx="1"/>
          </p:nvPr>
        </p:nvSpPr>
        <p:spPr>
          <a:xfrm>
            <a:off x="335280" y="1434934"/>
            <a:ext cx="11018520" cy="4351338"/>
          </a:xfrm>
        </p:spPr>
        <p:txBody>
          <a:bodyPr/>
          <a:lstStyle/>
          <a:p>
            <a:pPr marL="114300" indent="0">
              <a:buNone/>
            </a:pPr>
            <a:r>
              <a:rPr lang="es-ES_tradnl" noProof="1"/>
              <a:t>Al finalizar esta sesión, el participante será capaz de:</a:t>
            </a:r>
          </a:p>
          <a:p>
            <a:r>
              <a:rPr lang="es-ES_tradnl" sz="2400" noProof="1"/>
              <a:t>Analizar los objetivos del </a:t>
            </a:r>
            <a:r>
              <a:rPr lang="es-ES_tradnl" sz="2400"/>
              <a:t>Curso de Primeros Auxilios en la Comunidad (CFAR)</a:t>
            </a:r>
            <a:endParaRPr lang="es-ES_tradnl" sz="2400" noProof="1"/>
          </a:p>
          <a:p>
            <a:r>
              <a:rPr lang="es-ES_tradnl" sz="2400" noProof="1"/>
              <a:t>Definir una condición de emergencia, la atención de emergencias y los sistemas de atención de emergencias</a:t>
            </a:r>
          </a:p>
          <a:p>
            <a:r>
              <a:rPr lang="es-ES_tradnl" sz="2400" noProof="1"/>
              <a:t>Explicar cómo la CFAR puede contribuir al fortalecimiento de los sistemas de atención de emergencias</a:t>
            </a:r>
          </a:p>
          <a:p>
            <a:r>
              <a:rPr lang="es-ES_tradnl" sz="2400" noProof="1"/>
              <a:t>Identificar el papel de la ética en la atención al paciente</a:t>
            </a:r>
          </a:p>
          <a:p>
            <a:pPr marL="114300" indent="0">
              <a:buNone/>
            </a:pPr>
            <a:endParaRPr lang="es-ES_tradnl" noProof="1"/>
          </a:p>
        </p:txBody>
      </p:sp>
    </p:spTree>
    <p:extLst>
      <p:ext uri="{BB962C8B-B14F-4D97-AF65-F5344CB8AC3E}">
        <p14:creationId xmlns:p14="http://schemas.microsoft.com/office/powerpoint/2010/main" val="1126898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D5BA3-CD64-4016-0C8D-D44FC1DEB1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461CBD-59A2-7126-635B-3BA6B8BE9A04}"/>
              </a:ext>
            </a:extLst>
          </p:cNvPr>
          <p:cNvSpPr>
            <a:spLocks noGrp="1"/>
          </p:cNvSpPr>
          <p:nvPr>
            <p:ph type="title"/>
          </p:nvPr>
        </p:nvSpPr>
        <p:spPr>
          <a:xfrm>
            <a:off x="335280" y="348558"/>
            <a:ext cx="11018520" cy="908743"/>
          </a:xfrm>
        </p:spPr>
        <p:txBody>
          <a:bodyPr wrap="square" anchor="ctr">
            <a:normAutofit/>
          </a:bodyPr>
          <a:lstStyle/>
          <a:p>
            <a:r>
              <a:rPr lang="es-ES_tradnl"/>
              <a:t>Términos clave</a:t>
            </a:r>
          </a:p>
        </p:txBody>
      </p:sp>
      <p:sp>
        <p:nvSpPr>
          <p:cNvPr id="8" name="Text Placeholder 2">
            <a:extLst>
              <a:ext uri="{FF2B5EF4-FFF2-40B4-BE49-F238E27FC236}">
                <a16:creationId xmlns:a16="http://schemas.microsoft.com/office/drawing/2014/main" id="{28C94B27-E4EB-FC94-531F-3469D128B712}"/>
              </a:ext>
            </a:extLst>
          </p:cNvPr>
          <p:cNvSpPr>
            <a:spLocks noGrp="1"/>
          </p:cNvSpPr>
          <p:nvPr>
            <p:ph type="body" idx="1"/>
          </p:nvPr>
        </p:nvSpPr>
        <p:spPr>
          <a:xfrm>
            <a:off x="335280" y="1257301"/>
            <a:ext cx="11018520" cy="1052234"/>
          </a:xfrm>
        </p:spPr>
        <p:txBody>
          <a:bodyPr/>
          <a:lstStyle/>
          <a:p>
            <a:pPr marL="114300" indent="0">
              <a:buNone/>
            </a:pPr>
            <a:r>
              <a:rPr lang="es-ES_tradnl" noProof="1"/>
              <a:t>Al finalizar este módulo, deberás ser capaz de definir los siguientes términos:</a:t>
            </a:r>
          </a:p>
        </p:txBody>
      </p:sp>
      <p:sp>
        <p:nvSpPr>
          <p:cNvPr id="3" name="Text Placeholder 2">
            <a:extLst>
              <a:ext uri="{FF2B5EF4-FFF2-40B4-BE49-F238E27FC236}">
                <a16:creationId xmlns:a16="http://schemas.microsoft.com/office/drawing/2014/main" id="{DC47BF62-0AE5-AEF8-ECE9-1F4D2A8212CF}"/>
              </a:ext>
            </a:extLst>
          </p:cNvPr>
          <p:cNvSpPr txBox="1">
            <a:spLocks/>
          </p:cNvSpPr>
          <p:nvPr/>
        </p:nvSpPr>
        <p:spPr>
          <a:xfrm>
            <a:off x="335280" y="2309535"/>
            <a:ext cx="5279136"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42900" algn="l" rtl="0">
              <a:lnSpc>
                <a:spcPct val="90000"/>
              </a:lnSpc>
              <a:spcBef>
                <a:spcPts val="500"/>
              </a:spcBef>
              <a:spcAft>
                <a:spcPts val="0"/>
              </a:spcAft>
              <a:buClr>
                <a:schemeClr val="dk1"/>
              </a:buClr>
              <a:buSzPts val="18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42900" algn="l" rtl="0">
              <a:lnSpc>
                <a:spcPct val="90000"/>
              </a:lnSpc>
              <a:spcBef>
                <a:spcPts val="500"/>
              </a:spcBef>
              <a:spcAft>
                <a:spcPts val="0"/>
              </a:spcAft>
              <a:buClr>
                <a:schemeClr val="dk1"/>
              </a:buClr>
              <a:buSzPts val="18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r>
              <a:rPr lang="es-ES_tradnl" sz="2400"/>
              <a:t>CFAR</a:t>
            </a:r>
            <a:endParaRPr lang="es-ES_tradnl" sz="2400" noProof="1"/>
          </a:p>
          <a:p>
            <a:r>
              <a:rPr lang="es-ES_tradnl" sz="2400" noProof="1"/>
              <a:t>Establecimiento de salud</a:t>
            </a:r>
          </a:p>
          <a:p>
            <a:r>
              <a:rPr lang="es-ES_tradnl" sz="2400" noProof="1"/>
              <a:t>Condición de emergencia</a:t>
            </a:r>
          </a:p>
          <a:p>
            <a:r>
              <a:rPr lang="es-ES_tradnl" sz="2400" noProof="1"/>
              <a:t>Atención de emergencia</a:t>
            </a:r>
          </a:p>
          <a:p>
            <a:r>
              <a:rPr lang="es-ES_tradnl" sz="2400" noProof="1"/>
              <a:t>Sistema de atención de emergencia</a:t>
            </a:r>
          </a:p>
          <a:p>
            <a:r>
              <a:rPr lang="es-ES_tradnl" sz="2400" noProof="1"/>
              <a:t>Ética de la atención </a:t>
            </a:r>
          </a:p>
          <a:p>
            <a:r>
              <a:rPr lang="es-ES_tradnl" sz="2400" noProof="1"/>
              <a:t>Consentimiento informado </a:t>
            </a:r>
          </a:p>
          <a:p>
            <a:pPr marL="114300" indent="0">
              <a:buFont typeface="Atkinson Hyperlegible"/>
              <a:buNone/>
            </a:pPr>
            <a:endParaRPr lang="es-ES_tradnl" noProof="1"/>
          </a:p>
        </p:txBody>
      </p:sp>
      <p:sp>
        <p:nvSpPr>
          <p:cNvPr id="5" name="Text Placeholder 2">
            <a:extLst>
              <a:ext uri="{FF2B5EF4-FFF2-40B4-BE49-F238E27FC236}">
                <a16:creationId xmlns:a16="http://schemas.microsoft.com/office/drawing/2014/main" id="{FF67A39B-E252-D062-682C-21F29085EB1F}"/>
              </a:ext>
            </a:extLst>
          </p:cNvPr>
          <p:cNvSpPr txBox="1">
            <a:spLocks/>
          </p:cNvSpPr>
          <p:nvPr/>
        </p:nvSpPr>
        <p:spPr>
          <a:xfrm>
            <a:off x="5844540" y="2372797"/>
            <a:ext cx="5279136"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tkinson Hyperlegible"/>
              <a:buChar char="•"/>
              <a:defRPr sz="2800" b="0" i="0" u="none" strike="noStrike" cap="none">
                <a:solidFill>
                  <a:schemeClr val="dk1"/>
                </a:solidFill>
                <a:latin typeface="Atkinson Hyperlegible"/>
                <a:ea typeface="Atkinson Hyperlegible"/>
                <a:cs typeface="Atkinson Hyperlegible"/>
                <a:sym typeface="Atkinson Hyperlegible"/>
              </a:defRPr>
            </a:lvl1pPr>
            <a:lvl2pPr marL="914400" marR="0" lvl="1" indent="-342900" algn="l" rtl="0">
              <a:lnSpc>
                <a:spcPct val="90000"/>
              </a:lnSpc>
              <a:spcBef>
                <a:spcPts val="500"/>
              </a:spcBef>
              <a:spcAft>
                <a:spcPts val="0"/>
              </a:spcAft>
              <a:buClr>
                <a:schemeClr val="dk1"/>
              </a:buClr>
              <a:buSzPts val="1800"/>
              <a:buFont typeface="Atkinson Hyperlegible"/>
              <a:buChar char="•"/>
              <a:defRPr sz="2400" b="0" i="0" u="none" strike="noStrike" cap="none">
                <a:solidFill>
                  <a:schemeClr val="dk1"/>
                </a:solidFill>
                <a:latin typeface="Atkinson Hyperlegible"/>
                <a:ea typeface="Atkinson Hyperlegible"/>
                <a:cs typeface="Atkinson Hyperlegible"/>
                <a:sym typeface="Atkinson Hyperlegible"/>
              </a:defRPr>
            </a:lvl2pPr>
            <a:lvl3pPr marL="1371600" marR="0" lvl="2" indent="-342900" algn="l" rtl="0">
              <a:lnSpc>
                <a:spcPct val="90000"/>
              </a:lnSpc>
              <a:spcBef>
                <a:spcPts val="500"/>
              </a:spcBef>
              <a:spcAft>
                <a:spcPts val="0"/>
              </a:spcAft>
              <a:buClr>
                <a:schemeClr val="dk1"/>
              </a:buClr>
              <a:buSzPts val="1800"/>
              <a:buFont typeface="Atkinson Hyperlegible"/>
              <a:buChar char="•"/>
              <a:defRPr sz="2000" b="0" i="0" u="none" strike="noStrike" cap="none">
                <a:solidFill>
                  <a:schemeClr val="dk1"/>
                </a:solidFill>
                <a:latin typeface="Atkinson Hyperlegible"/>
                <a:ea typeface="Atkinson Hyperlegible"/>
                <a:cs typeface="Atkinson Hyperlegible"/>
                <a:sym typeface="Atkinson Hyperlegible"/>
              </a:defRPr>
            </a:lvl3pPr>
            <a:lvl4pPr marL="1828800" marR="0" lvl="3"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4pPr>
            <a:lvl5pPr marL="2286000" marR="0" lvl="4"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5pPr>
            <a:lvl6pPr marL="2743200" marR="0" lvl="5"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6pPr>
            <a:lvl7pPr marL="3200400" marR="0" lvl="6"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7pPr>
            <a:lvl8pPr marL="3657600" marR="0" lvl="7"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8pPr>
            <a:lvl9pPr marL="4114800" marR="0" lvl="8" indent="-342900" algn="l" rtl="0">
              <a:lnSpc>
                <a:spcPct val="90000"/>
              </a:lnSpc>
              <a:spcBef>
                <a:spcPts val="500"/>
              </a:spcBef>
              <a:spcAft>
                <a:spcPts val="0"/>
              </a:spcAft>
              <a:buClr>
                <a:schemeClr val="dk1"/>
              </a:buClr>
              <a:buSzPts val="1800"/>
              <a:buFont typeface="Atkinson Hyperlegible"/>
              <a:buChar char="•"/>
              <a:defRPr sz="1800" b="0" i="0" u="none" strike="noStrike" cap="none">
                <a:solidFill>
                  <a:schemeClr val="dk1"/>
                </a:solidFill>
                <a:latin typeface="Atkinson Hyperlegible"/>
                <a:ea typeface="Atkinson Hyperlegible"/>
                <a:cs typeface="Atkinson Hyperlegible"/>
                <a:sym typeface="Atkinson Hyperlegible"/>
              </a:defRPr>
            </a:lvl9pPr>
          </a:lstStyle>
          <a:p>
            <a:r>
              <a:rPr lang="es-ES_tradnl" sz="2400" noProof="1"/>
              <a:t>Consentimiento implícito </a:t>
            </a:r>
          </a:p>
          <a:p>
            <a:r>
              <a:rPr lang="es-ES_tradnl" sz="2400" noProof="1"/>
              <a:t>Consentimiento para menores</a:t>
            </a:r>
          </a:p>
          <a:p>
            <a:r>
              <a:rPr lang="es-ES_tradnl" sz="2400" noProof="1"/>
              <a:t>Privacidad del paciente </a:t>
            </a:r>
          </a:p>
          <a:p>
            <a:r>
              <a:rPr lang="es-ES_tradnl" sz="2400" noProof="1"/>
              <a:t>Confidencialidad </a:t>
            </a:r>
          </a:p>
          <a:p>
            <a:r>
              <a:rPr lang="es-ES_tradnl" sz="2400" noProof="1"/>
              <a:t>Acompañante (chaperón)</a:t>
            </a:r>
          </a:p>
          <a:p>
            <a:r>
              <a:rPr lang="es-ES_tradnl" sz="2400" noProof="1"/>
              <a:t>Nivel superior de atención </a:t>
            </a:r>
          </a:p>
          <a:p>
            <a:pPr marL="114300" indent="0">
              <a:buFont typeface="Atkinson Hyperlegible"/>
              <a:buNone/>
            </a:pPr>
            <a:endParaRPr lang="es-ES_tradnl" noProof="1"/>
          </a:p>
        </p:txBody>
      </p:sp>
    </p:spTree>
    <p:extLst>
      <p:ext uri="{BB962C8B-B14F-4D97-AF65-F5344CB8AC3E}">
        <p14:creationId xmlns:p14="http://schemas.microsoft.com/office/powerpoint/2010/main" val="1768729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1269664" y="31856"/>
            <a:ext cx="965267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s-ES_tradnl" noProof="0">
                <a:solidFill>
                  <a:schemeClr val="bg1"/>
                </a:solidFill>
                <a:latin typeface="Atkinson Hyperlegible" pitchFamily="2" charset="0"/>
              </a:rPr>
              <a:t>¿Qué es </a:t>
            </a:r>
            <a:br>
              <a:rPr lang="es-ES_tradnl" noProof="0">
                <a:solidFill>
                  <a:schemeClr val="bg1"/>
                </a:solidFill>
                <a:latin typeface="Atkinson Hyperlegible" pitchFamily="2" charset="0"/>
              </a:rPr>
            </a:br>
            <a:r>
              <a:rPr lang="es-ES_tradnl" noProof="0">
                <a:solidFill>
                  <a:schemeClr val="bg1"/>
                </a:solidFill>
                <a:latin typeface="Atkinson Hyperlegible" pitchFamily="2" charset="0"/>
              </a:rPr>
              <a:t>CFAR?</a:t>
            </a:r>
          </a:p>
        </p:txBody>
      </p:sp>
      <p:sp>
        <p:nvSpPr>
          <p:cNvPr id="100" name="Google Shape;100;p3"/>
          <p:cNvSpPr txBox="1"/>
          <p:nvPr/>
        </p:nvSpPr>
        <p:spPr>
          <a:xfrm>
            <a:off x="1416925" y="5345810"/>
            <a:ext cx="9358149" cy="646941"/>
          </a:xfrm>
          <a:prstGeom prst="roundRect">
            <a:avLst/>
          </a:prstGeom>
          <a:solidFill>
            <a:schemeClr val="accent2">
              <a:lumMod val="20000"/>
              <a:lumOff val="80000"/>
            </a:schemeClr>
          </a:solidFill>
          <a:ln w="38100" cap="flat" cmpd="sng">
            <a:solidFill>
              <a:schemeClr val="accent2">
                <a:lumMod val="40000"/>
                <a:lumOff val="60000"/>
              </a:schemeClr>
            </a:solidFill>
            <a:prstDash val="solid"/>
            <a:round/>
            <a:headEnd type="none" w="sm" len="sm"/>
            <a:tailEnd type="none" w="sm" len="sm"/>
          </a:ln>
        </p:spPr>
        <p:txBody>
          <a:bodyPr spcFirstLastPara="1" wrap="square" lIns="91425" tIns="45700" rIns="91425" bIns="45700" anchor="t" anchorCtr="0">
            <a:spAutoFit/>
          </a:bodyPr>
          <a:lstStyle/>
          <a:p>
            <a:pPr algn="ctr"/>
            <a:r>
              <a:rPr kumimoji="0" lang="es-ES_tradnl" sz="3200" b="1" i="0" u="none" strike="noStrike" kern="0" cap="none" spc="0" normalizeH="0" baseline="0" noProof="0">
                <a:ln>
                  <a:noFill/>
                </a:ln>
                <a:solidFill>
                  <a:srgbClr val="ED7D31"/>
                </a:solidFill>
                <a:effectLst/>
                <a:uLnTx/>
                <a:uFillTx/>
                <a:latin typeface="Atkinson Hyperlegible" pitchFamily="2" charset="0"/>
                <a:ea typeface="Calibri"/>
                <a:cs typeface="Calibri"/>
                <a:sym typeface="Calibri"/>
              </a:rPr>
              <a:t>CFAR</a:t>
            </a:r>
            <a:r>
              <a:rPr kumimoji="0" lang="es-ES_tradnl" sz="3200" b="0" i="0" u="none" strike="noStrike" kern="0" cap="none" spc="0" normalizeH="0" baseline="0" noProof="0">
                <a:ln>
                  <a:noFill/>
                </a:ln>
                <a:solidFill>
                  <a:srgbClr val="000000"/>
                </a:solidFill>
                <a:effectLst/>
                <a:uLnTx/>
                <a:uFillTx/>
                <a:latin typeface="Atkinson Hyperlegible" pitchFamily="2" charset="0"/>
                <a:ea typeface="Calibri"/>
                <a:cs typeface="Calibri"/>
                <a:sym typeface="Calibri"/>
              </a:rPr>
              <a:t> = Primeros Auxilios en la Comunidad </a:t>
            </a:r>
            <a:endParaRPr kumimoji="0" lang="es-ES_tradnl" sz="1600" b="0" i="0" u="none" strike="noStrike" kern="0" cap="none" spc="0" normalizeH="0" baseline="0" noProof="0">
              <a:ln>
                <a:noFill/>
              </a:ln>
              <a:solidFill>
                <a:srgbClr val="000000"/>
              </a:solidFill>
              <a:effectLst/>
              <a:uLnTx/>
              <a:uFillTx/>
              <a:latin typeface="Atkinson Hyperlegible" pitchFamily="2" charset="0"/>
              <a:cs typeface="Arial"/>
              <a:sym typeface="Arial"/>
            </a:endParaRPr>
          </a:p>
        </p:txBody>
      </p:sp>
      <p:sp>
        <p:nvSpPr>
          <p:cNvPr id="9" name="TextBox 8">
            <a:extLst>
              <a:ext uri="{FF2B5EF4-FFF2-40B4-BE49-F238E27FC236}">
                <a16:creationId xmlns:a16="http://schemas.microsoft.com/office/drawing/2014/main" id="{802A4578-5C32-A7A2-A37A-B0DA1E20274F}"/>
              </a:ext>
            </a:extLst>
          </p:cNvPr>
          <p:cNvSpPr txBox="1"/>
          <p:nvPr/>
        </p:nvSpPr>
        <p:spPr>
          <a:xfrm>
            <a:off x="8522677" y="6641478"/>
            <a:ext cx="1758461"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600" b="0" i="0" u="none" strike="noStrike" kern="0" cap="none" spc="0" normalizeH="0" baseline="0" noProof="0">
                <a:ln>
                  <a:noFill/>
                </a:ln>
                <a:solidFill>
                  <a:srgbClr val="000000"/>
                </a:solidFill>
                <a:effectLst/>
                <a:uLnTx/>
                <a:uFillTx/>
                <a:latin typeface="Arial"/>
                <a:cs typeface="Arial"/>
                <a:sym typeface="Arial"/>
              </a:rPr>
              <a:t>WHO / Ismail </a:t>
            </a:r>
            <a:r>
              <a:rPr kumimoji="0" lang="es-ES_tradnl" sz="600" b="0" i="0" u="none" strike="noStrike" kern="0" cap="none" spc="0" normalizeH="0" baseline="0" noProof="0" err="1">
                <a:ln>
                  <a:noFill/>
                </a:ln>
                <a:solidFill>
                  <a:srgbClr val="000000"/>
                </a:solidFill>
                <a:effectLst/>
                <a:uLnTx/>
                <a:uFillTx/>
                <a:latin typeface="Arial"/>
                <a:cs typeface="Arial"/>
                <a:sym typeface="Arial"/>
              </a:rPr>
              <a:t>Taxta</a:t>
            </a:r>
            <a:endParaRPr kumimoji="0" lang="es-ES_tradnl" sz="6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4d5a280-591a-4e45-a804-c9c409390e87">
      <Terms xmlns="http://schemas.microsoft.com/office/infopath/2007/PartnerControls"/>
    </lcf76f155ced4ddcb4097134ff3c332f>
    <TaxCatchAll xmlns="b1a9bde9-7878-4f5a-b06e-0a42c0cf0513" xsi:nil="true"/>
    <SharedWithUsers xmlns="b1a9bde9-7878-4f5a-b06e-0a42c0cf0513">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CD7E9970E94FFB468442B54AC92B4D49" ma:contentTypeVersion="16" ma:contentTypeDescription="Crear nuevo documento." ma:contentTypeScope="" ma:versionID="248bc674bea18bb284fc896d067be9fc">
  <xsd:schema xmlns:xsd="http://www.w3.org/2001/XMLSchema" xmlns:xs="http://www.w3.org/2001/XMLSchema" xmlns:p="http://schemas.microsoft.com/office/2006/metadata/properties" xmlns:ns2="84d5a280-591a-4e45-a804-c9c409390e87" xmlns:ns3="b1a9bde9-7878-4f5a-b06e-0a42c0cf0513" targetNamespace="http://schemas.microsoft.com/office/2006/metadata/properties" ma:root="true" ma:fieldsID="61a41e81c5d2eb0ea0e6db54a4f5b3e8" ns2:_="" ns3:_="">
    <xsd:import namespace="84d5a280-591a-4e45-a804-c9c409390e87"/>
    <xsd:import namespace="b1a9bde9-7878-4f5a-b06e-0a42c0cf051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Location"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d5a280-591a-4e45-a804-c9c409390e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Etiquetas de imagen"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a9bde9-7878-4f5a-b06e-0a42c0cf0513" elementFormDefault="qualified">
    <xsd:import namespace="http://schemas.microsoft.com/office/2006/documentManagement/types"/>
    <xsd:import namespace="http://schemas.microsoft.com/office/infopath/2007/PartnerControls"/>
    <xsd:element name="SharedWithUsers" ma:index="15"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les de uso compartido" ma:internalName="SharedWithDetails" ma:readOnly="true">
      <xsd:simpleType>
        <xsd:restriction base="dms:Note">
          <xsd:maxLength value="255"/>
        </xsd:restriction>
      </xsd:simpleType>
    </xsd:element>
    <xsd:element name="TaxCatchAll" ma:index="20" nillable="true" ma:displayName="Taxonomy Catch All Column" ma:hidden="true" ma:list="{b63e0b55-0284-4605-b4e9-fd7670bfec69}" ma:internalName="TaxCatchAll" ma:showField="CatchAllData" ma:web="b1a9bde9-7878-4f5a-b06e-0a42c0cf05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762D11-C0C3-4E2B-AF77-7ED9C0266DA8}">
  <ds:schemaRefs>
    <ds:schemaRef ds:uri="http://schemas.microsoft.com/sharepoint/v3/contenttype/forms"/>
  </ds:schemaRefs>
</ds:datastoreItem>
</file>

<file path=customXml/itemProps2.xml><?xml version="1.0" encoding="utf-8"?>
<ds:datastoreItem xmlns:ds="http://schemas.openxmlformats.org/officeDocument/2006/customXml" ds:itemID="{9E8A69C0-F8CE-4A3D-8197-899220D69646}">
  <ds:schemaRefs>
    <ds:schemaRef ds:uri="543f9313-ce28-4745-b323-cbc217887a95"/>
    <ds:schemaRef ds:uri="accad10c-5865-4bcb-8f28-1d0009a45a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84d5a280-591a-4e45-a804-c9c409390e87"/>
    <ds:schemaRef ds:uri="b1a9bde9-7878-4f5a-b06e-0a42c0cf0513"/>
  </ds:schemaRefs>
</ds:datastoreItem>
</file>

<file path=customXml/itemProps3.xml><?xml version="1.0" encoding="utf-8"?>
<ds:datastoreItem xmlns:ds="http://schemas.openxmlformats.org/officeDocument/2006/customXml" ds:itemID="{96333F8E-86C8-489A-B56F-03AB085C53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d5a280-591a-4e45-a804-c9c409390e87"/>
    <ds:schemaRef ds:uri="b1a9bde9-7878-4f5a-b06e-0a42c0cf05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3710</Words>
  <Application>Microsoft Macintosh PowerPoint</Application>
  <PresentationFormat>Widescreen</PresentationFormat>
  <Paragraphs>207</Paragraphs>
  <Slides>34</Slides>
  <Notes>29</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34</vt:i4>
      </vt:variant>
    </vt:vector>
  </HeadingPairs>
  <TitlesOfParts>
    <vt:vector size="46" baseType="lpstr">
      <vt:lpstr>Noto Sans Medium</vt:lpstr>
      <vt:lpstr>Helvetica</vt:lpstr>
      <vt:lpstr>Source Sans Pro</vt:lpstr>
      <vt:lpstr>Atkinson Hyperlegible</vt:lpstr>
      <vt:lpstr>Montserrat</vt:lpstr>
      <vt:lpstr>Calibri</vt:lpstr>
      <vt:lpstr>Calibri Light</vt:lpstr>
      <vt:lpstr>Arial</vt:lpstr>
      <vt:lpstr>1_Office Theme</vt:lpstr>
      <vt:lpstr>6_Office Theme</vt:lpstr>
      <vt:lpstr>2_Office Theme</vt:lpstr>
      <vt:lpstr>7_Office Theme</vt:lpstr>
      <vt:lpstr>Modulo 1: Introducción</vt:lpstr>
      <vt:lpstr>Curso CFAR</vt:lpstr>
      <vt:lpstr>Cómo se desarrolló este curso </vt:lpstr>
      <vt:lpstr>Cómo se desarrolló este curso (continuación)</vt:lpstr>
      <vt:lpstr>Cómo se desarrolló este curso (continuación)</vt:lpstr>
      <vt:lpstr>Gestión de declaraciones de intereses y conflictos de interés</vt:lpstr>
      <vt:lpstr>Modulo 1: Objetivos de aprendizaje</vt:lpstr>
      <vt:lpstr>Términos clave</vt:lpstr>
      <vt:lpstr>¿Qué es  CFAR?</vt:lpstr>
      <vt:lpstr>¿Qué es el curso CFAR?</vt:lpstr>
      <vt:lpstr>PowerPoint Presentation</vt:lpstr>
      <vt:lpstr>Condiciones de emergencia</vt:lpstr>
      <vt:lpstr>¿Qué es la atención de emergencias?</vt:lpstr>
      <vt:lpstr>Atención de emergencias</vt:lpstr>
      <vt:lpstr>Atención de emergencias</vt:lpstr>
      <vt:lpstr>Recuerda</vt:lpstr>
      <vt:lpstr>¿Qué son los sistemas de atención de emergencias?</vt:lpstr>
      <vt:lpstr>Sistemas de atención de emergencias</vt:lpstr>
      <vt:lpstr>PowerPoint Presentation</vt:lpstr>
      <vt:lpstr>PowerPoint Presentation</vt:lpstr>
      <vt:lpstr>CFAR en Sistemas de Atención de Emergencias</vt:lpstr>
      <vt:lpstr>CFAR en Sistemas de Atención de Emergencias</vt:lpstr>
      <vt:lpstr>Rol del CFAR </vt:lpstr>
      <vt:lpstr>Responsabilidad de los CFAR de brindar atención ética</vt:lpstr>
      <vt:lpstr>Atención ética</vt:lpstr>
      <vt:lpstr>Consentimiento</vt:lpstr>
      <vt:lpstr>Tipo de consentimiento</vt:lpstr>
      <vt:lpstr>Considerar: Atención ética y consentimiento</vt:lpstr>
      <vt:lpstr>Privacidad</vt:lpstr>
      <vt:lpstr>Confidencialidad</vt:lpstr>
      <vt:lpstr>Recuerda</vt:lpstr>
      <vt:lpstr>Consideraciones legales</vt:lpstr>
      <vt:lpstr>¿Preguntas?</vt:lpstr>
      <vt:lpstr>Resumen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echarbonney echarbonney</dc:creator>
  <cp:lastModifiedBy>TALISHINSKAYA, Fidan</cp:lastModifiedBy>
  <cp:revision>3</cp:revision>
  <dcterms:created xsi:type="dcterms:W3CDTF">2023-03-14T21:40:23Z</dcterms:created>
  <dcterms:modified xsi:type="dcterms:W3CDTF">2025-10-02T14:02:51Z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0x010100CD7E9970E94FFB468442B54AC92B4D49</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Order">
    <vt:lpwstr>112000.000000000</vt:lpwstr>
  </property>
</Properties>
</file>