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1" r:id="rId5"/>
  </p:sldMasterIdLst>
  <p:notesMasterIdLst>
    <p:notesMasterId r:id="rId49"/>
  </p:notesMasterIdLst>
  <p:sldIdLst>
    <p:sldId id="256" r:id="rId6"/>
    <p:sldId id="257" r:id="rId7"/>
    <p:sldId id="287" r:id="rId8"/>
    <p:sldId id="288" r:id="rId9"/>
    <p:sldId id="258" r:id="rId10"/>
    <p:sldId id="259" r:id="rId11"/>
    <p:sldId id="305" r:id="rId12"/>
    <p:sldId id="262" r:id="rId13"/>
    <p:sldId id="289" r:id="rId14"/>
    <p:sldId id="263" r:id="rId15"/>
    <p:sldId id="264" r:id="rId16"/>
    <p:sldId id="306" r:id="rId17"/>
    <p:sldId id="266" r:id="rId18"/>
    <p:sldId id="267" r:id="rId19"/>
    <p:sldId id="301" r:id="rId20"/>
    <p:sldId id="268" r:id="rId21"/>
    <p:sldId id="307" r:id="rId22"/>
    <p:sldId id="269" r:id="rId23"/>
    <p:sldId id="270" r:id="rId24"/>
    <p:sldId id="294" r:id="rId25"/>
    <p:sldId id="271" r:id="rId26"/>
    <p:sldId id="308" r:id="rId27"/>
    <p:sldId id="273" r:id="rId28"/>
    <p:sldId id="285" r:id="rId29"/>
    <p:sldId id="274" r:id="rId30"/>
    <p:sldId id="275" r:id="rId31"/>
    <p:sldId id="297" r:id="rId32"/>
    <p:sldId id="299" r:id="rId33"/>
    <p:sldId id="276" r:id="rId34"/>
    <p:sldId id="296" r:id="rId35"/>
    <p:sldId id="277" r:id="rId36"/>
    <p:sldId id="278" r:id="rId37"/>
    <p:sldId id="279" r:id="rId38"/>
    <p:sldId id="302" r:id="rId39"/>
    <p:sldId id="280" r:id="rId40"/>
    <p:sldId id="281" r:id="rId41"/>
    <p:sldId id="290" r:id="rId42"/>
    <p:sldId id="300" r:id="rId43"/>
    <p:sldId id="282" r:id="rId44"/>
    <p:sldId id="291" r:id="rId45"/>
    <p:sldId id="292" r:id="rId46"/>
    <p:sldId id="303" r:id="rId47"/>
    <p:sldId id="283" r:id="rId48"/>
  </p:sldIdLst>
  <p:sldSz cx="12192000" cy="6858000"/>
  <p:notesSz cx="6858000" cy="9144000"/>
  <p:embeddedFontLst>
    <p:embeddedFont>
      <p:font typeface="Atkinson Hyperlegible" pitchFamily="2" charset="0"/>
      <p:regular r:id="rId50"/>
      <p:bold r:id="rId51"/>
      <p:italic r:id="rId52"/>
      <p:boldItalic r:id="rId53"/>
    </p:embeddedFont>
    <p:embeddedFont>
      <p:font typeface="Helvetica" pitchFamily="2" charset="0"/>
      <p:regular r:id="rId54"/>
      <p:bold r:id="rId55"/>
      <p:italic r:id="rId56"/>
      <p:boldItalic r:id="rId57"/>
    </p:embeddedFont>
    <p:embeddedFont>
      <p:font typeface="Montserrat" pitchFamily="2" charset="77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63" roundtripDataSignature="AMtx7mjSZfbn9mKmaQO0rjemewINx4mF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EE6C40-575B-5D32-4491-6ABBCC720D7B}" name="CSY" initials="CSY" userId="CSY" providerId="None"/>
  <p188:author id="{CF702495-DF49-AB38-9F4A-4E1FEFE6913D}" name="ELHADARI, Ghada" initials="" userId="S::elhadarig@who.int::858182b2-892a-4ce4-a744-0f8bfe7a85be" providerId="AD"/>
  <p188:author id="{CF503AA3-738E-6E32-1334-9537B0BE3BEB}" name="Elhadari, Ghada" initials="" userId="S::ghada.elhadari@yale.edu::2beecd05-8f17-4237-9b05-0b6d30711d15" providerId="AD"/>
  <p188:author id="{F35007B2-536E-A04E-FEEC-16001E341016}" name="ghadaelhadary" initials="gh" userId="S::ghadaelhadary_gmail.com#ext#@worldhealthorg.onmicrosoft.com::1c994fc6-b57a-489f-910b-f4e666f6fc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84D"/>
    <a:srgbClr val="FAC300"/>
    <a:srgbClr val="CC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492389-DC57-D54A-820A-695232BE7ADE}" v="42" dt="2025-07-21T16:52:30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60988"/>
  </p:normalViewPr>
  <p:slideViewPr>
    <p:cSldViewPr snapToGrid="0">
      <p:cViewPr varScale="1">
        <p:scale>
          <a:sx n="64" d="100"/>
          <a:sy n="64" d="100"/>
        </p:scale>
        <p:origin x="1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customschemas.google.com/relationships/presentationmetadata" Target="metadata"/><Relationship Id="rId68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12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font" Target="fonts/font7.fntdata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font" Target="fonts/font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10.fntdata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5.fntdata"/><Relationship Id="rId7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font" Target="fonts/font1.fntdata"/><Relationship Id="rId55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ez Nunez, Dr. Ricardo (WDC)" userId="S::pereznric_paho.org#ext#@worldhealthorg.onmicrosoft.com::c068b6bc-323a-4466-be55-389b30178760" providerId="AD" clId="Web-{7743F2F2-84D1-866F-4EE6-2E4263EE20BA}"/>
    <pc:docChg chg="modSld">
      <pc:chgData name="Perez Nunez, Dr. Ricardo (WDC)" userId="S::pereznric_paho.org#ext#@worldhealthorg.onmicrosoft.com::c068b6bc-323a-4466-be55-389b30178760" providerId="AD" clId="Web-{7743F2F2-84D1-866F-4EE6-2E4263EE20BA}" dt="2025-07-09T14:21:21.308" v="23" actId="20577"/>
      <pc:docMkLst>
        <pc:docMk/>
      </pc:docMkLst>
      <pc:sldChg chg="modSp">
        <pc:chgData name="Perez Nunez, Dr. Ricardo (WDC)" userId="S::pereznric_paho.org#ext#@worldhealthorg.onmicrosoft.com::c068b6bc-323a-4466-be55-389b30178760" providerId="AD" clId="Web-{7743F2F2-84D1-866F-4EE6-2E4263EE20BA}" dt="2025-07-09T14:12:08.897" v="1" actId="20577"/>
        <pc:sldMkLst>
          <pc:docMk/>
          <pc:sldMk cId="0" sldId="256"/>
        </pc:sldMkLst>
        <pc:spChg chg="mod">
          <ac:chgData name="Perez Nunez, Dr. Ricardo (WDC)" userId="S::pereznric_paho.org#ext#@worldhealthorg.onmicrosoft.com::c068b6bc-323a-4466-be55-389b30178760" providerId="AD" clId="Web-{7743F2F2-84D1-866F-4EE6-2E4263EE20BA}" dt="2025-07-09T14:12:08.897" v="1" actId="20577"/>
          <ac:spMkLst>
            <pc:docMk/>
            <pc:sldMk cId="0" sldId="256"/>
            <ac:spMk id="93" creationId="{00000000-0000-0000-0000-000000000000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7743F2F2-84D1-866F-4EE6-2E4263EE20BA}" dt="2025-07-09T14:21:21.308" v="23" actId="20577"/>
        <pc:sldMkLst>
          <pc:docMk/>
          <pc:sldMk cId="4222520950" sldId="292"/>
        </pc:sldMkLst>
        <pc:spChg chg="mod">
          <ac:chgData name="Perez Nunez, Dr. Ricardo (WDC)" userId="S::pereznric_paho.org#ext#@worldhealthorg.onmicrosoft.com::c068b6bc-323a-4466-be55-389b30178760" providerId="AD" clId="Web-{7743F2F2-84D1-866F-4EE6-2E4263EE20BA}" dt="2025-07-09T14:21:21.308" v="23" actId="20577"/>
          <ac:spMkLst>
            <pc:docMk/>
            <pc:sldMk cId="4222520950" sldId="292"/>
            <ac:spMk id="261" creationId="{C20D32E0-2D51-C23A-C2D2-F462E9516E2F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7743F2F2-84D1-866F-4EE6-2E4263EE20BA}" dt="2025-07-09T14:18:27.114" v="18"/>
        <pc:sldMkLst>
          <pc:docMk/>
          <pc:sldMk cId="873692826" sldId="297"/>
        </pc:sldMkLst>
        <pc:graphicFrameChg chg="mod modGraphic">
          <ac:chgData name="Perez Nunez, Dr. Ricardo (WDC)" userId="S::pereznric_paho.org#ext#@worldhealthorg.onmicrosoft.com::c068b6bc-323a-4466-be55-389b30178760" providerId="AD" clId="Web-{7743F2F2-84D1-866F-4EE6-2E4263EE20BA}" dt="2025-07-09T14:18:27.114" v="18"/>
          <ac:graphicFrameMkLst>
            <pc:docMk/>
            <pc:sldMk cId="873692826" sldId="297"/>
            <ac:graphicFrameMk id="5" creationId="{BE3420B4-10E6-B62D-4F9B-A3FCBF1B2E51}"/>
          </ac:graphicFrameMkLst>
        </pc:graphicFrameChg>
      </pc:sldChg>
      <pc:sldChg chg="modSp">
        <pc:chgData name="Perez Nunez, Dr. Ricardo (WDC)" userId="S::pereznric_paho.org#ext#@worldhealthorg.onmicrosoft.com::c068b6bc-323a-4466-be55-389b30178760" providerId="AD" clId="Web-{7743F2F2-84D1-866F-4EE6-2E4263EE20BA}" dt="2025-07-09T14:14:26.949" v="2" actId="1076"/>
        <pc:sldMkLst>
          <pc:docMk/>
          <pc:sldMk cId="2484038781" sldId="306"/>
        </pc:sldMkLst>
        <pc:picChg chg="mod">
          <ac:chgData name="Perez Nunez, Dr. Ricardo (WDC)" userId="S::pereznric_paho.org#ext#@worldhealthorg.onmicrosoft.com::c068b6bc-323a-4466-be55-389b30178760" providerId="AD" clId="Web-{7743F2F2-84D1-866F-4EE6-2E4263EE20BA}" dt="2025-07-09T14:14:26.949" v="2" actId="1076"/>
          <ac:picMkLst>
            <pc:docMk/>
            <pc:sldMk cId="2484038781" sldId="306"/>
            <ac:picMk id="11" creationId="{43430F6F-A82B-9A4A-746A-172F4D750D68}"/>
          </ac:picMkLst>
        </pc:picChg>
      </pc:sldChg>
    </pc:docChg>
  </pc:docChgLst>
  <pc:docChgLst>
    <pc:chgData name="Mayte Cruz" userId="28772f23cc94d818" providerId="LiveId" clId="{67492389-DC57-D54A-820A-695232BE7ADE}"/>
    <pc:docChg chg="undo custSel modSld">
      <pc:chgData name="Mayte Cruz" userId="28772f23cc94d818" providerId="LiveId" clId="{67492389-DC57-D54A-820A-695232BE7ADE}" dt="2025-07-21T16:51:50.867" v="66" actId="20577"/>
      <pc:docMkLst>
        <pc:docMk/>
      </pc:docMkLst>
      <pc:sldChg chg="modNotesTx">
        <pc:chgData name="Mayte Cruz" userId="28772f23cc94d818" providerId="LiveId" clId="{67492389-DC57-D54A-820A-695232BE7ADE}" dt="2025-07-21T16:33:31.728" v="14" actId="20577"/>
        <pc:sldMkLst>
          <pc:docMk/>
          <pc:sldMk cId="0" sldId="256"/>
        </pc:sldMkLst>
      </pc:sldChg>
      <pc:sldChg chg="modNotesTx">
        <pc:chgData name="Mayte Cruz" userId="28772f23cc94d818" providerId="LiveId" clId="{67492389-DC57-D54A-820A-695232BE7ADE}" dt="2025-07-21T16:35:06.184" v="34" actId="20577"/>
        <pc:sldMkLst>
          <pc:docMk/>
          <pc:sldMk cId="0" sldId="257"/>
        </pc:sldMkLst>
      </pc:sldChg>
      <pc:sldChg chg="modNotesTx">
        <pc:chgData name="Mayte Cruz" userId="28772f23cc94d818" providerId="LiveId" clId="{67492389-DC57-D54A-820A-695232BE7ADE}" dt="2025-07-21T16:35:51.535" v="37" actId="20577"/>
        <pc:sldMkLst>
          <pc:docMk/>
          <pc:sldMk cId="0" sldId="258"/>
        </pc:sldMkLst>
      </pc:sldChg>
      <pc:sldChg chg="modNotesTx">
        <pc:chgData name="Mayte Cruz" userId="28772f23cc94d818" providerId="LiveId" clId="{67492389-DC57-D54A-820A-695232BE7ADE}" dt="2025-07-21T16:37:19.397" v="38" actId="20577"/>
        <pc:sldMkLst>
          <pc:docMk/>
          <pc:sldMk cId="0" sldId="264"/>
        </pc:sldMkLst>
      </pc:sldChg>
      <pc:sldChg chg="modNotesTx">
        <pc:chgData name="Mayte Cruz" userId="28772f23cc94d818" providerId="LiveId" clId="{67492389-DC57-D54A-820A-695232BE7ADE}" dt="2025-07-21T16:38:47.620" v="39" actId="20577"/>
        <pc:sldMkLst>
          <pc:docMk/>
          <pc:sldMk cId="0" sldId="267"/>
        </pc:sldMkLst>
      </pc:sldChg>
      <pc:sldChg chg="modNotesTx">
        <pc:chgData name="Mayte Cruz" userId="28772f23cc94d818" providerId="LiveId" clId="{67492389-DC57-D54A-820A-695232BE7ADE}" dt="2025-07-21T16:42:45.147" v="48" actId="12"/>
        <pc:sldMkLst>
          <pc:docMk/>
          <pc:sldMk cId="0" sldId="270"/>
        </pc:sldMkLst>
      </pc:sldChg>
      <pc:sldChg chg="modNotesTx">
        <pc:chgData name="Mayte Cruz" userId="28772f23cc94d818" providerId="LiveId" clId="{67492389-DC57-D54A-820A-695232BE7ADE}" dt="2025-07-21T16:50:36.034" v="64" actId="20577"/>
        <pc:sldMkLst>
          <pc:docMk/>
          <pc:sldMk cId="0" sldId="282"/>
        </pc:sldMkLst>
      </pc:sldChg>
      <pc:sldChg chg="modNotesTx">
        <pc:chgData name="Mayte Cruz" userId="28772f23cc94d818" providerId="LiveId" clId="{67492389-DC57-D54A-820A-695232BE7ADE}" dt="2025-07-21T16:51:50.867" v="66" actId="20577"/>
        <pc:sldMkLst>
          <pc:docMk/>
          <pc:sldMk cId="0" sldId="303"/>
        </pc:sldMkLst>
      </pc:sldChg>
    </pc:docChg>
  </pc:docChgLst>
  <pc:docChgLst>
    <pc:chgData name="Mayte Cruz" userId="28772f23cc94d818" providerId="LiveId" clId="{90E24494-7685-A64A-86CD-DACCCD9B535A}"/>
    <pc:docChg chg="custSel modSld">
      <pc:chgData name="Mayte Cruz" userId="28772f23cc94d818" providerId="LiveId" clId="{90E24494-7685-A64A-86CD-DACCCD9B535A}" dt="2025-06-13T22:38:26.887" v="207" actId="20577"/>
      <pc:docMkLst>
        <pc:docMk/>
      </pc:docMkLst>
      <pc:sldChg chg="modSp mod">
        <pc:chgData name="Mayte Cruz" userId="28772f23cc94d818" providerId="LiveId" clId="{90E24494-7685-A64A-86CD-DACCCD9B535A}" dt="2025-06-13T22:32:08.504" v="2" actId="20577"/>
        <pc:sldMkLst>
          <pc:docMk/>
          <pc:sldMk cId="0" sldId="256"/>
        </pc:sldMkLst>
        <pc:spChg chg="mod">
          <ac:chgData name="Mayte Cruz" userId="28772f23cc94d818" providerId="LiveId" clId="{90E24494-7685-A64A-86CD-DACCCD9B535A}" dt="2025-06-13T22:32:08.504" v="2" actId="20577"/>
          <ac:spMkLst>
            <pc:docMk/>
            <pc:sldMk cId="0" sldId="256"/>
            <ac:spMk id="92" creationId="{00000000-0000-0000-0000-000000000000}"/>
          </ac:spMkLst>
        </pc:spChg>
      </pc:sldChg>
      <pc:sldChg chg="modSp mod">
        <pc:chgData name="Mayte Cruz" userId="28772f23cc94d818" providerId="LiveId" clId="{90E24494-7685-A64A-86CD-DACCCD9B535A}" dt="2025-06-13T22:32:14.912" v="5" actId="20577"/>
        <pc:sldMkLst>
          <pc:docMk/>
          <pc:sldMk cId="0" sldId="257"/>
        </pc:sldMkLst>
        <pc:spChg chg="mod">
          <ac:chgData name="Mayte Cruz" userId="28772f23cc94d818" providerId="LiveId" clId="{90E24494-7685-A64A-86CD-DACCCD9B535A}" dt="2025-06-13T22:32:14.912" v="5" actId="20577"/>
          <ac:spMkLst>
            <pc:docMk/>
            <pc:sldMk cId="0" sldId="257"/>
            <ac:spMk id="99" creationId="{00000000-0000-0000-0000-000000000000}"/>
          </ac:spMkLst>
        </pc:spChg>
      </pc:sldChg>
      <pc:sldChg chg="modSp mod">
        <pc:chgData name="Mayte Cruz" userId="28772f23cc94d818" providerId="LiveId" clId="{90E24494-7685-A64A-86CD-DACCCD9B535A}" dt="2025-06-13T22:32:49.815" v="20" actId="20577"/>
        <pc:sldMkLst>
          <pc:docMk/>
          <pc:sldMk cId="0" sldId="258"/>
        </pc:sldMkLst>
        <pc:spChg chg="mod">
          <ac:chgData name="Mayte Cruz" userId="28772f23cc94d818" providerId="LiveId" clId="{90E24494-7685-A64A-86CD-DACCCD9B535A}" dt="2025-06-13T22:32:49.815" v="20" actId="20577"/>
          <ac:spMkLst>
            <pc:docMk/>
            <pc:sldMk cId="0" sldId="258"/>
            <ac:spMk id="106" creationId="{00000000-0000-0000-0000-000000000000}"/>
          </ac:spMkLst>
        </pc:spChg>
      </pc:sldChg>
      <pc:sldChg chg="modSp mod">
        <pc:chgData name="Mayte Cruz" userId="28772f23cc94d818" providerId="LiveId" clId="{90E24494-7685-A64A-86CD-DACCCD9B535A}" dt="2025-06-13T22:33:41.938" v="36" actId="20577"/>
        <pc:sldMkLst>
          <pc:docMk/>
          <pc:sldMk cId="0" sldId="266"/>
        </pc:sldMkLst>
        <pc:spChg chg="mod">
          <ac:chgData name="Mayte Cruz" userId="28772f23cc94d818" providerId="LiveId" clId="{90E24494-7685-A64A-86CD-DACCCD9B535A}" dt="2025-06-13T22:33:41.938" v="36" actId="20577"/>
          <ac:spMkLst>
            <pc:docMk/>
            <pc:sldMk cId="0" sldId="266"/>
            <ac:spMk id="156" creationId="{00000000-0000-0000-0000-000000000000}"/>
          </ac:spMkLst>
        </pc:spChg>
      </pc:sldChg>
      <pc:sldChg chg="modSp mod">
        <pc:chgData name="Mayte Cruz" userId="28772f23cc94d818" providerId="LiveId" clId="{90E24494-7685-A64A-86CD-DACCCD9B535A}" dt="2025-06-13T22:33:59.063" v="55" actId="20577"/>
        <pc:sldMkLst>
          <pc:docMk/>
          <pc:sldMk cId="0" sldId="267"/>
        </pc:sldMkLst>
        <pc:spChg chg="mod">
          <ac:chgData name="Mayte Cruz" userId="28772f23cc94d818" providerId="LiveId" clId="{90E24494-7685-A64A-86CD-DACCCD9B535A}" dt="2025-06-13T22:33:59.063" v="55" actId="20577"/>
          <ac:spMkLst>
            <pc:docMk/>
            <pc:sldMk cId="0" sldId="267"/>
            <ac:spMk id="162" creationId="{00000000-0000-0000-0000-000000000000}"/>
          </ac:spMkLst>
        </pc:spChg>
      </pc:sldChg>
      <pc:sldChg chg="modSp mod">
        <pc:chgData name="Mayte Cruz" userId="28772f23cc94d818" providerId="LiveId" clId="{90E24494-7685-A64A-86CD-DACCCD9B535A}" dt="2025-06-13T22:34:26.141" v="70" actId="20577"/>
        <pc:sldMkLst>
          <pc:docMk/>
          <pc:sldMk cId="0" sldId="268"/>
        </pc:sldMkLst>
        <pc:spChg chg="mod">
          <ac:chgData name="Mayte Cruz" userId="28772f23cc94d818" providerId="LiveId" clId="{90E24494-7685-A64A-86CD-DACCCD9B535A}" dt="2025-06-13T22:34:26.141" v="70" actId="20577"/>
          <ac:spMkLst>
            <pc:docMk/>
            <pc:sldMk cId="0" sldId="268"/>
            <ac:spMk id="169" creationId="{00000000-0000-0000-0000-000000000000}"/>
          </ac:spMkLst>
        </pc:spChg>
      </pc:sldChg>
      <pc:sldChg chg="modSp mod">
        <pc:chgData name="Mayte Cruz" userId="28772f23cc94d818" providerId="LiveId" clId="{90E24494-7685-A64A-86CD-DACCCD9B535A}" dt="2025-06-13T22:34:44.779" v="79" actId="20577"/>
        <pc:sldMkLst>
          <pc:docMk/>
          <pc:sldMk cId="0" sldId="270"/>
        </pc:sldMkLst>
        <pc:spChg chg="mod">
          <ac:chgData name="Mayte Cruz" userId="28772f23cc94d818" providerId="LiveId" clId="{90E24494-7685-A64A-86CD-DACCCD9B535A}" dt="2025-06-13T22:34:39.346" v="71" actId="20577"/>
          <ac:spMkLst>
            <pc:docMk/>
            <pc:sldMk cId="0" sldId="270"/>
            <ac:spMk id="3" creationId="{5ED8F9B0-0DD9-DB1C-51D4-1CA155338173}"/>
          </ac:spMkLst>
        </pc:spChg>
        <pc:spChg chg="mod">
          <ac:chgData name="Mayte Cruz" userId="28772f23cc94d818" providerId="LiveId" clId="{90E24494-7685-A64A-86CD-DACCCD9B535A}" dt="2025-06-13T22:34:41.187" v="73" actId="20577"/>
          <ac:spMkLst>
            <pc:docMk/>
            <pc:sldMk cId="0" sldId="270"/>
            <ac:spMk id="4" creationId="{336CFC84-C2F9-27F8-0F18-6C69C0753A5E}"/>
          </ac:spMkLst>
        </pc:spChg>
        <pc:spChg chg="mod">
          <ac:chgData name="Mayte Cruz" userId="28772f23cc94d818" providerId="LiveId" clId="{90E24494-7685-A64A-86CD-DACCCD9B535A}" dt="2025-06-13T22:34:44.779" v="79" actId="20577"/>
          <ac:spMkLst>
            <pc:docMk/>
            <pc:sldMk cId="0" sldId="270"/>
            <ac:spMk id="5" creationId="{D7B6C466-7792-46FB-AE38-FAD639341B9B}"/>
          </ac:spMkLst>
        </pc:spChg>
      </pc:sldChg>
      <pc:sldChg chg="modSp mod">
        <pc:chgData name="Mayte Cruz" userId="28772f23cc94d818" providerId="LiveId" clId="{90E24494-7685-A64A-86CD-DACCCD9B535A}" dt="2025-06-13T22:35:05.055" v="86" actId="20577"/>
        <pc:sldMkLst>
          <pc:docMk/>
          <pc:sldMk cId="0" sldId="271"/>
        </pc:sldMkLst>
        <pc:spChg chg="mod">
          <ac:chgData name="Mayte Cruz" userId="28772f23cc94d818" providerId="LiveId" clId="{90E24494-7685-A64A-86CD-DACCCD9B535A}" dt="2025-06-13T22:35:05.055" v="86" actId="20577"/>
          <ac:spMkLst>
            <pc:docMk/>
            <pc:sldMk cId="0" sldId="271"/>
            <ac:spMk id="5" creationId="{9D89DD7A-A1A0-8D56-49EC-092E8B29EC56}"/>
          </ac:spMkLst>
        </pc:spChg>
        <pc:spChg chg="mod">
          <ac:chgData name="Mayte Cruz" userId="28772f23cc94d818" providerId="LiveId" clId="{90E24494-7685-A64A-86CD-DACCCD9B535A}" dt="2025-06-13T22:35:01.648" v="84" actId="20577"/>
          <ac:spMkLst>
            <pc:docMk/>
            <pc:sldMk cId="0" sldId="271"/>
            <ac:spMk id="7" creationId="{30485A01-8582-4BE4-8FAB-E5F47D0F8622}"/>
          </ac:spMkLst>
        </pc:spChg>
      </pc:sldChg>
      <pc:sldChg chg="modSp mod">
        <pc:chgData name="Mayte Cruz" userId="28772f23cc94d818" providerId="LiveId" clId="{90E24494-7685-A64A-86CD-DACCCD9B535A}" dt="2025-06-13T22:35:37.378" v="99" actId="20577"/>
        <pc:sldMkLst>
          <pc:docMk/>
          <pc:sldMk cId="0" sldId="273"/>
        </pc:sldMkLst>
        <pc:spChg chg="mod">
          <ac:chgData name="Mayte Cruz" userId="28772f23cc94d818" providerId="LiveId" clId="{90E24494-7685-A64A-86CD-DACCCD9B535A}" dt="2025-06-13T22:35:37.378" v="99" actId="20577"/>
          <ac:spMkLst>
            <pc:docMk/>
            <pc:sldMk cId="0" sldId="273"/>
            <ac:spMk id="203" creationId="{00000000-0000-0000-0000-000000000000}"/>
          </ac:spMkLst>
        </pc:spChg>
      </pc:sldChg>
      <pc:sldChg chg="modSp mod">
        <pc:chgData name="Mayte Cruz" userId="28772f23cc94d818" providerId="LiveId" clId="{90E24494-7685-A64A-86CD-DACCCD9B535A}" dt="2025-06-13T22:35:51.548" v="107" actId="20577"/>
        <pc:sldMkLst>
          <pc:docMk/>
          <pc:sldMk cId="0" sldId="274"/>
        </pc:sldMkLst>
        <pc:spChg chg="mod">
          <ac:chgData name="Mayte Cruz" userId="28772f23cc94d818" providerId="LiveId" clId="{90E24494-7685-A64A-86CD-DACCCD9B535A}" dt="2025-06-13T22:35:51.548" v="107" actId="20577"/>
          <ac:spMkLst>
            <pc:docMk/>
            <pc:sldMk cId="0" sldId="274"/>
            <ac:spMk id="209" creationId="{00000000-0000-0000-0000-000000000000}"/>
          </ac:spMkLst>
        </pc:spChg>
      </pc:sldChg>
      <pc:sldChg chg="modSp mod">
        <pc:chgData name="Mayte Cruz" userId="28772f23cc94d818" providerId="LiveId" clId="{90E24494-7685-A64A-86CD-DACCCD9B535A}" dt="2025-06-13T22:36:00.289" v="111" actId="20577"/>
        <pc:sldMkLst>
          <pc:docMk/>
          <pc:sldMk cId="0" sldId="275"/>
        </pc:sldMkLst>
        <pc:spChg chg="mod">
          <ac:chgData name="Mayte Cruz" userId="28772f23cc94d818" providerId="LiveId" clId="{90E24494-7685-A64A-86CD-DACCCD9B535A}" dt="2025-06-13T22:36:00.289" v="111" actId="20577"/>
          <ac:spMkLst>
            <pc:docMk/>
            <pc:sldMk cId="0" sldId="275"/>
            <ac:spMk id="216" creationId="{00000000-0000-0000-0000-000000000000}"/>
          </ac:spMkLst>
        </pc:spChg>
      </pc:sldChg>
      <pc:sldChg chg="modSp mod">
        <pc:chgData name="Mayte Cruz" userId="28772f23cc94d818" providerId="LiveId" clId="{90E24494-7685-A64A-86CD-DACCCD9B535A}" dt="2025-06-13T22:36:42.439" v="125" actId="20577"/>
        <pc:sldMkLst>
          <pc:docMk/>
          <pc:sldMk cId="0" sldId="278"/>
        </pc:sldMkLst>
        <pc:spChg chg="mod">
          <ac:chgData name="Mayte Cruz" userId="28772f23cc94d818" providerId="LiveId" clId="{90E24494-7685-A64A-86CD-DACCCD9B535A}" dt="2025-06-13T22:36:42.439" v="125" actId="20577"/>
          <ac:spMkLst>
            <pc:docMk/>
            <pc:sldMk cId="0" sldId="278"/>
            <ac:spMk id="235" creationId="{00000000-0000-0000-0000-000000000000}"/>
          </ac:spMkLst>
        </pc:spChg>
      </pc:sldChg>
      <pc:sldChg chg="modSp mod">
        <pc:chgData name="Mayte Cruz" userId="28772f23cc94d818" providerId="LiveId" clId="{90E24494-7685-A64A-86CD-DACCCD9B535A}" dt="2025-06-13T22:37:05.186" v="151" actId="20577"/>
        <pc:sldMkLst>
          <pc:docMk/>
          <pc:sldMk cId="0" sldId="279"/>
        </pc:sldMkLst>
        <pc:spChg chg="mod">
          <ac:chgData name="Mayte Cruz" userId="28772f23cc94d818" providerId="LiveId" clId="{90E24494-7685-A64A-86CD-DACCCD9B535A}" dt="2025-06-13T22:37:05.186" v="151" actId="20577"/>
          <ac:spMkLst>
            <pc:docMk/>
            <pc:sldMk cId="0" sldId="279"/>
            <ac:spMk id="2" creationId="{ECEF24F0-5484-C57B-2139-69F208A3DC5C}"/>
          </ac:spMkLst>
        </pc:spChg>
        <pc:spChg chg="mod">
          <ac:chgData name="Mayte Cruz" userId="28772f23cc94d818" providerId="LiveId" clId="{90E24494-7685-A64A-86CD-DACCCD9B535A}" dt="2025-06-13T22:37:01.390" v="150" actId="1038"/>
          <ac:spMkLst>
            <pc:docMk/>
            <pc:sldMk cId="0" sldId="279"/>
            <ac:spMk id="3" creationId="{E574FF2D-B8F9-9DB7-EA66-8BB03ABA8847}"/>
          </ac:spMkLst>
        </pc:spChg>
        <pc:spChg chg="mod">
          <ac:chgData name="Mayte Cruz" userId="28772f23cc94d818" providerId="LiveId" clId="{90E24494-7685-A64A-86CD-DACCCD9B535A}" dt="2025-06-13T22:36:46.897" v="131" actId="20577"/>
          <ac:spMkLst>
            <pc:docMk/>
            <pc:sldMk cId="0" sldId="279"/>
            <ac:spMk id="241" creationId="{00000000-0000-0000-0000-000000000000}"/>
          </ac:spMkLst>
        </pc:spChg>
      </pc:sldChg>
      <pc:sldChg chg="modSp mod">
        <pc:chgData name="Mayte Cruz" userId="28772f23cc94d818" providerId="LiveId" clId="{90E24494-7685-A64A-86CD-DACCCD9B535A}" dt="2025-06-13T22:38:26.887" v="207" actId="20577"/>
        <pc:sldMkLst>
          <pc:docMk/>
          <pc:sldMk cId="0" sldId="283"/>
        </pc:sldMkLst>
        <pc:spChg chg="mod">
          <ac:chgData name="Mayte Cruz" userId="28772f23cc94d818" providerId="LiveId" clId="{90E24494-7685-A64A-86CD-DACCCD9B535A}" dt="2025-06-13T22:38:26.887" v="207" actId="20577"/>
          <ac:spMkLst>
            <pc:docMk/>
            <pc:sldMk cId="0" sldId="283"/>
            <ac:spMk id="267" creationId="{00000000-0000-0000-0000-000000000000}"/>
          </ac:spMkLst>
        </pc:spChg>
      </pc:sldChg>
      <pc:sldChg chg="modSp mod">
        <pc:chgData name="Mayte Cruz" userId="28772f23cc94d818" providerId="LiveId" clId="{90E24494-7685-A64A-86CD-DACCCD9B535A}" dt="2025-06-13T22:35:44.437" v="103" actId="20577"/>
        <pc:sldMkLst>
          <pc:docMk/>
          <pc:sldMk cId="4094129289" sldId="285"/>
        </pc:sldMkLst>
        <pc:spChg chg="mod">
          <ac:chgData name="Mayte Cruz" userId="28772f23cc94d818" providerId="LiveId" clId="{90E24494-7685-A64A-86CD-DACCCD9B535A}" dt="2025-06-13T22:35:44.437" v="103" actId="20577"/>
          <ac:spMkLst>
            <pc:docMk/>
            <pc:sldMk cId="4094129289" sldId="285"/>
            <ac:spMk id="209" creationId="{00000000-0000-0000-0000-000000000000}"/>
          </ac:spMkLst>
        </pc:spChg>
      </pc:sldChg>
      <pc:sldChg chg="modSp mod">
        <pc:chgData name="Mayte Cruz" userId="28772f23cc94d818" providerId="LiveId" clId="{90E24494-7685-A64A-86CD-DACCCD9B535A}" dt="2025-06-13T22:32:34.121" v="9" actId="20577"/>
        <pc:sldMkLst>
          <pc:docMk/>
          <pc:sldMk cId="2347292619" sldId="288"/>
        </pc:sldMkLst>
        <pc:spChg chg="mod">
          <ac:chgData name="Mayte Cruz" userId="28772f23cc94d818" providerId="LiveId" clId="{90E24494-7685-A64A-86CD-DACCCD9B535A}" dt="2025-06-13T22:32:34.121" v="9" actId="20577"/>
          <ac:spMkLst>
            <pc:docMk/>
            <pc:sldMk cId="2347292619" sldId="288"/>
            <ac:spMk id="100" creationId="{0F11AC75-C67D-FE36-25B8-5842272FD770}"/>
          </ac:spMkLst>
        </pc:spChg>
      </pc:sldChg>
      <pc:sldChg chg="modSp mod">
        <pc:chgData name="Mayte Cruz" userId="28772f23cc94d818" providerId="LiveId" clId="{90E24494-7685-A64A-86CD-DACCCD9B535A}" dt="2025-06-13T22:37:51.393" v="170" actId="20577"/>
        <pc:sldMkLst>
          <pc:docMk/>
          <pc:sldMk cId="4222520950" sldId="292"/>
        </pc:sldMkLst>
        <pc:spChg chg="mod">
          <ac:chgData name="Mayte Cruz" userId="28772f23cc94d818" providerId="LiveId" clId="{90E24494-7685-A64A-86CD-DACCCD9B535A}" dt="2025-06-13T22:37:51.393" v="170" actId="20577"/>
          <ac:spMkLst>
            <pc:docMk/>
            <pc:sldMk cId="4222520950" sldId="292"/>
            <ac:spMk id="261" creationId="{C20D32E0-2D51-C23A-C2D2-F462E9516E2F}"/>
          </ac:spMkLst>
        </pc:spChg>
      </pc:sldChg>
      <pc:sldChg chg="modSp mod">
        <pc:chgData name="Mayte Cruz" userId="28772f23cc94d818" providerId="LiveId" clId="{90E24494-7685-A64A-86CD-DACCCD9B535A}" dt="2025-06-13T22:36:24.307" v="118" actId="20577"/>
        <pc:sldMkLst>
          <pc:docMk/>
          <pc:sldMk cId="1933075416" sldId="299"/>
        </pc:sldMkLst>
        <pc:spChg chg="mod">
          <ac:chgData name="Mayte Cruz" userId="28772f23cc94d818" providerId="LiveId" clId="{90E24494-7685-A64A-86CD-DACCCD9B535A}" dt="2025-06-13T22:36:24.307" v="118" actId="20577"/>
          <ac:spMkLst>
            <pc:docMk/>
            <pc:sldMk cId="1933075416" sldId="299"/>
            <ac:spMk id="216" creationId="{743BB8F0-E13D-4757-8E4A-77BE4AB07DA0}"/>
          </ac:spMkLst>
        </pc:spChg>
      </pc:sldChg>
      <pc:sldChg chg="modSp mod">
        <pc:chgData name="Mayte Cruz" userId="28772f23cc94d818" providerId="LiveId" clId="{90E24494-7685-A64A-86CD-DACCCD9B535A}" dt="2025-06-13T22:37:33.644" v="161" actId="20577"/>
        <pc:sldMkLst>
          <pc:docMk/>
          <pc:sldMk cId="3864147229" sldId="300"/>
        </pc:sldMkLst>
        <pc:spChg chg="mod">
          <ac:chgData name="Mayte Cruz" userId="28772f23cc94d818" providerId="LiveId" clId="{90E24494-7685-A64A-86CD-DACCCD9B535A}" dt="2025-06-13T22:37:33.644" v="161" actId="20577"/>
          <ac:spMkLst>
            <pc:docMk/>
            <pc:sldMk cId="3864147229" sldId="300"/>
            <ac:spMk id="15" creationId="{B0B5EC53-2472-821C-CF30-2288CE060CFB}"/>
          </ac:spMkLst>
        </pc:spChg>
      </pc:sldChg>
      <pc:sldChg chg="modSp">
        <pc:chgData name="Mayte Cruz" userId="28772f23cc94d818" providerId="LiveId" clId="{90E24494-7685-A64A-86CD-DACCCD9B535A}" dt="2025-06-13T22:34:09.937" v="57" actId="20577"/>
        <pc:sldMkLst>
          <pc:docMk/>
          <pc:sldMk cId="3940047028" sldId="301"/>
        </pc:sldMkLst>
        <pc:graphicFrameChg chg="mod">
          <ac:chgData name="Mayte Cruz" userId="28772f23cc94d818" providerId="LiveId" clId="{90E24494-7685-A64A-86CD-DACCCD9B535A}" dt="2025-06-13T22:34:09.937" v="57" actId="20577"/>
          <ac:graphicFrameMkLst>
            <pc:docMk/>
            <pc:sldMk cId="3940047028" sldId="301"/>
            <ac:graphicFrameMk id="4" creationId="{0D7C619C-63BC-9A49-F1F4-77542047862C}"/>
          </ac:graphicFrameMkLst>
        </pc:graphicFrameChg>
      </pc:sldChg>
      <pc:sldChg chg="modSp mod">
        <pc:chgData name="Mayte Cruz" userId="28772f23cc94d818" providerId="LiveId" clId="{90E24494-7685-A64A-86CD-DACCCD9B535A}" dt="2025-06-13T22:33:13.583" v="34" actId="20577"/>
        <pc:sldMkLst>
          <pc:docMk/>
          <pc:sldMk cId="1621821454" sldId="305"/>
        </pc:sldMkLst>
        <pc:spChg chg="mod">
          <ac:chgData name="Mayte Cruz" userId="28772f23cc94d818" providerId="LiveId" clId="{90E24494-7685-A64A-86CD-DACCCD9B535A}" dt="2025-06-13T22:33:07.317" v="32" actId="20577"/>
          <ac:spMkLst>
            <pc:docMk/>
            <pc:sldMk cId="1621821454" sldId="305"/>
            <ac:spMk id="4" creationId="{5E35AD71-B111-5B57-AE33-2EDD3839C8F2}"/>
          </ac:spMkLst>
        </pc:spChg>
        <pc:spChg chg="mod">
          <ac:chgData name="Mayte Cruz" userId="28772f23cc94d818" providerId="LiveId" clId="{90E24494-7685-A64A-86CD-DACCCD9B535A}" dt="2025-06-13T22:33:13.583" v="34" actId="20577"/>
          <ac:spMkLst>
            <pc:docMk/>
            <pc:sldMk cId="1621821454" sldId="305"/>
            <ac:spMk id="119" creationId="{3B5907E3-D26C-B76D-750B-2A6360789F6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39874-2B9D-C349-88D1-D55EF833F1B4}" type="doc">
      <dgm:prSet loTypeId="urn:microsoft.com/office/officeart/2005/8/layout/hChevron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BE043B-CFF2-A145-A57B-5D8D5DE5269D}">
      <dgm:prSet custT="1"/>
      <dgm:spPr>
        <a:solidFill>
          <a:schemeClr val="bg1">
            <a:lumMod val="95000"/>
          </a:schemeClr>
        </a:solidFill>
      </dgm:spPr>
      <dgm:t>
        <a:bodyPr anchor="ctr"/>
        <a:lstStyle/>
        <a:p>
          <a:pPr marL="0"/>
          <a:r>
            <a:rPr lang="es-ES_tradnl" sz="3200" b="0" i="0" dirty="0">
              <a:solidFill>
                <a:srgbClr val="002060"/>
              </a:solidFill>
            </a:rPr>
            <a:t>Las señales de advertencia de violencia pueden incluir:</a:t>
          </a:r>
          <a:endParaRPr lang="es-ES_tradnl" sz="3200" dirty="0">
            <a:solidFill>
              <a:srgbClr val="002060"/>
            </a:solidFill>
          </a:endParaRPr>
        </a:p>
      </dgm:t>
    </dgm:pt>
    <dgm:pt modelId="{C2888705-A550-9B43-9A87-50176AA878E2}" type="parTrans" cxnId="{64C45FB0-5EAC-CA4D-9B53-340773348C76}">
      <dgm:prSet/>
      <dgm:spPr/>
      <dgm:t>
        <a:bodyPr/>
        <a:lstStyle/>
        <a:p>
          <a:endParaRPr lang="en-US" sz="1600">
            <a:solidFill>
              <a:srgbClr val="002060"/>
            </a:solidFill>
          </a:endParaRPr>
        </a:p>
      </dgm:t>
    </dgm:pt>
    <dgm:pt modelId="{652C4C34-FEFC-A649-86EE-68C3D7327F9F}" type="sibTrans" cxnId="{64C45FB0-5EAC-CA4D-9B53-340773348C76}">
      <dgm:prSet/>
      <dgm:spPr/>
      <dgm:t>
        <a:bodyPr/>
        <a:lstStyle/>
        <a:p>
          <a:endParaRPr lang="en-US" sz="1600">
            <a:solidFill>
              <a:srgbClr val="002060"/>
            </a:solidFill>
          </a:endParaRPr>
        </a:p>
      </dgm:t>
    </dgm:pt>
    <dgm:pt modelId="{9684275B-DC84-0F44-B5EC-06B9F1F7A75B}">
      <dgm:prSet custT="1"/>
      <dgm:spPr>
        <a:solidFill>
          <a:schemeClr val="bg1">
            <a:lumMod val="95000"/>
          </a:schemeClr>
        </a:solidFill>
      </dgm:spPr>
      <dgm:t>
        <a:bodyPr anchor="ctr"/>
        <a:lstStyle/>
        <a:p>
          <a:pPr marL="463550" indent="-280988">
            <a:tabLst/>
          </a:pPr>
          <a:r>
            <a:rPr lang="es-ES_tradnl" sz="2400" b="0" i="0" dirty="0">
              <a:solidFill>
                <a:srgbClr val="002060"/>
              </a:solidFill>
            </a:rPr>
            <a:t>Peleas o gritos</a:t>
          </a:r>
          <a:endParaRPr lang="es-ES_tradnl" sz="2400" dirty="0">
            <a:solidFill>
              <a:srgbClr val="002060"/>
            </a:solidFill>
          </a:endParaRPr>
        </a:p>
      </dgm:t>
    </dgm:pt>
    <dgm:pt modelId="{5124F282-FF6D-F545-B217-F96EBF5BBFC3}" type="parTrans" cxnId="{84BADD56-B4EC-0C44-97F9-3CEDD319BEE1}">
      <dgm:prSet/>
      <dgm:spPr/>
      <dgm:t>
        <a:bodyPr/>
        <a:lstStyle/>
        <a:p>
          <a:endParaRPr lang="en-US" sz="1600">
            <a:solidFill>
              <a:srgbClr val="002060"/>
            </a:solidFill>
          </a:endParaRPr>
        </a:p>
      </dgm:t>
    </dgm:pt>
    <dgm:pt modelId="{1459CBB0-B89A-B442-90AF-E45030A8BC8E}" type="sibTrans" cxnId="{84BADD56-B4EC-0C44-97F9-3CEDD319BEE1}">
      <dgm:prSet/>
      <dgm:spPr/>
      <dgm:t>
        <a:bodyPr/>
        <a:lstStyle/>
        <a:p>
          <a:endParaRPr lang="en-US" sz="1600">
            <a:solidFill>
              <a:srgbClr val="002060"/>
            </a:solidFill>
          </a:endParaRPr>
        </a:p>
      </dgm:t>
    </dgm:pt>
    <dgm:pt modelId="{D667329A-9243-6641-8A22-C40053364D6B}">
      <dgm:prSet custT="1"/>
      <dgm:spPr>
        <a:solidFill>
          <a:schemeClr val="bg1">
            <a:lumMod val="95000"/>
          </a:schemeClr>
        </a:solidFill>
      </dgm:spPr>
      <dgm:t>
        <a:bodyPr anchor="ctr"/>
        <a:lstStyle/>
        <a:p>
          <a:pPr marL="463550" indent="-280988">
            <a:tabLst/>
          </a:pPr>
          <a:r>
            <a:rPr lang="es-ES_tradnl" sz="2400" b="0" i="0" dirty="0">
              <a:solidFill>
                <a:srgbClr val="002060"/>
              </a:solidFill>
            </a:rPr>
            <a:t>Armas visibles</a:t>
          </a:r>
          <a:endParaRPr lang="es-ES_tradnl" sz="2400" dirty="0">
            <a:solidFill>
              <a:srgbClr val="002060"/>
            </a:solidFill>
          </a:endParaRPr>
        </a:p>
      </dgm:t>
    </dgm:pt>
    <dgm:pt modelId="{9DF63B49-A0D5-B441-896E-8760DEADAAE7}" type="parTrans" cxnId="{075852C8-1862-094E-9B44-95317DC05039}">
      <dgm:prSet/>
      <dgm:spPr/>
      <dgm:t>
        <a:bodyPr/>
        <a:lstStyle/>
        <a:p>
          <a:endParaRPr lang="en-US" sz="1600">
            <a:solidFill>
              <a:srgbClr val="002060"/>
            </a:solidFill>
          </a:endParaRPr>
        </a:p>
      </dgm:t>
    </dgm:pt>
    <dgm:pt modelId="{D01DDC23-E2E9-3745-85FE-75AAFB9C22AE}" type="sibTrans" cxnId="{075852C8-1862-094E-9B44-95317DC05039}">
      <dgm:prSet/>
      <dgm:spPr/>
      <dgm:t>
        <a:bodyPr/>
        <a:lstStyle/>
        <a:p>
          <a:endParaRPr lang="en-US" sz="1600">
            <a:solidFill>
              <a:srgbClr val="002060"/>
            </a:solidFill>
          </a:endParaRPr>
        </a:p>
      </dgm:t>
    </dgm:pt>
    <dgm:pt modelId="{D0C9773C-DBF8-934B-9FCB-646D87326A14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ES_tradnl" sz="3200" b="0" i="0" dirty="0">
              <a:solidFill>
                <a:srgbClr val="002060"/>
              </a:solidFill>
            </a:rPr>
            <a:t>El consumo de drogas y alcohol con frecuencia puede provocar situaciones violentas.</a:t>
          </a:r>
          <a:endParaRPr lang="es-ES_tradnl" sz="3200" dirty="0">
            <a:solidFill>
              <a:srgbClr val="002060"/>
            </a:solidFill>
          </a:endParaRPr>
        </a:p>
      </dgm:t>
    </dgm:pt>
    <dgm:pt modelId="{DAF3A7E8-CD8E-1742-BAFB-40599C4E4C53}" type="parTrans" cxnId="{5A81A65E-318A-DD44-BE15-D48FD8D7830B}">
      <dgm:prSet/>
      <dgm:spPr/>
      <dgm:t>
        <a:bodyPr/>
        <a:lstStyle/>
        <a:p>
          <a:endParaRPr lang="en-US" sz="1600">
            <a:solidFill>
              <a:srgbClr val="002060"/>
            </a:solidFill>
          </a:endParaRPr>
        </a:p>
      </dgm:t>
    </dgm:pt>
    <dgm:pt modelId="{BAEF5D14-99C0-9648-AB53-41443D9A8642}" type="sibTrans" cxnId="{5A81A65E-318A-DD44-BE15-D48FD8D7830B}">
      <dgm:prSet/>
      <dgm:spPr/>
      <dgm:t>
        <a:bodyPr/>
        <a:lstStyle/>
        <a:p>
          <a:endParaRPr lang="en-US" sz="1600">
            <a:solidFill>
              <a:srgbClr val="002060"/>
            </a:solidFill>
          </a:endParaRPr>
        </a:p>
      </dgm:t>
    </dgm:pt>
    <dgm:pt modelId="{D22F8686-35CC-064D-8B3C-3618A41DC67B}" type="pres">
      <dgm:prSet presAssocID="{42439874-2B9D-C349-88D1-D55EF833F1B4}" presName="Name0" presStyleCnt="0">
        <dgm:presLayoutVars>
          <dgm:dir/>
          <dgm:resizeHandles val="exact"/>
        </dgm:presLayoutVars>
      </dgm:prSet>
      <dgm:spPr/>
    </dgm:pt>
    <dgm:pt modelId="{924093D4-B888-504F-9654-091065FAE20E}" type="pres">
      <dgm:prSet presAssocID="{98BE043B-CFF2-A145-A57B-5D8D5DE5269D}" presName="parAndChTx" presStyleLbl="node1" presStyleIdx="0" presStyleCnt="2">
        <dgm:presLayoutVars>
          <dgm:bulletEnabled val="1"/>
        </dgm:presLayoutVars>
      </dgm:prSet>
      <dgm:spPr/>
    </dgm:pt>
    <dgm:pt modelId="{4F8EC515-08E1-2940-A6C1-CE2EFC6AF2A6}" type="pres">
      <dgm:prSet presAssocID="{652C4C34-FEFC-A649-86EE-68C3D7327F9F}" presName="parAndChSpace" presStyleCnt="0"/>
      <dgm:spPr/>
    </dgm:pt>
    <dgm:pt modelId="{E4E01869-20F4-8E4E-8A84-0F36977468C5}" type="pres">
      <dgm:prSet presAssocID="{D0C9773C-DBF8-934B-9FCB-646D87326A14}" presName="parAndChTx" presStyleLbl="node1" presStyleIdx="1" presStyleCnt="2" custLinFactNeighborX="15219">
        <dgm:presLayoutVars>
          <dgm:bulletEnabled val="1"/>
        </dgm:presLayoutVars>
      </dgm:prSet>
      <dgm:spPr/>
    </dgm:pt>
  </dgm:ptLst>
  <dgm:cxnLst>
    <dgm:cxn modelId="{BBCDCE3C-5F14-9A4D-91CE-CFE6FE26933D}" type="presOf" srcId="{D667329A-9243-6641-8A22-C40053364D6B}" destId="{924093D4-B888-504F-9654-091065FAE20E}" srcOrd="0" destOrd="2" presId="urn:microsoft.com/office/officeart/2005/8/layout/hChevron3"/>
    <dgm:cxn modelId="{84BADD56-B4EC-0C44-97F9-3CEDD319BEE1}" srcId="{98BE043B-CFF2-A145-A57B-5D8D5DE5269D}" destId="{9684275B-DC84-0F44-B5EC-06B9F1F7A75B}" srcOrd="0" destOrd="0" parTransId="{5124F282-FF6D-F545-B217-F96EBF5BBFC3}" sibTransId="{1459CBB0-B89A-B442-90AF-E45030A8BC8E}"/>
    <dgm:cxn modelId="{5A81A65E-318A-DD44-BE15-D48FD8D7830B}" srcId="{42439874-2B9D-C349-88D1-D55EF833F1B4}" destId="{D0C9773C-DBF8-934B-9FCB-646D87326A14}" srcOrd="1" destOrd="0" parTransId="{DAF3A7E8-CD8E-1742-BAFB-40599C4E4C53}" sibTransId="{BAEF5D14-99C0-9648-AB53-41443D9A8642}"/>
    <dgm:cxn modelId="{F1806F89-EFEB-3E45-B33D-9F7D108AFD38}" type="presOf" srcId="{98BE043B-CFF2-A145-A57B-5D8D5DE5269D}" destId="{924093D4-B888-504F-9654-091065FAE20E}" srcOrd="0" destOrd="0" presId="urn:microsoft.com/office/officeart/2005/8/layout/hChevron3"/>
    <dgm:cxn modelId="{3899B291-2237-7146-B784-13759E990315}" type="presOf" srcId="{D0C9773C-DBF8-934B-9FCB-646D87326A14}" destId="{E4E01869-20F4-8E4E-8A84-0F36977468C5}" srcOrd="0" destOrd="0" presId="urn:microsoft.com/office/officeart/2005/8/layout/hChevron3"/>
    <dgm:cxn modelId="{64C45FB0-5EAC-CA4D-9B53-340773348C76}" srcId="{42439874-2B9D-C349-88D1-D55EF833F1B4}" destId="{98BE043B-CFF2-A145-A57B-5D8D5DE5269D}" srcOrd="0" destOrd="0" parTransId="{C2888705-A550-9B43-9A87-50176AA878E2}" sibTransId="{652C4C34-FEFC-A649-86EE-68C3D7327F9F}"/>
    <dgm:cxn modelId="{B49D93BB-C040-8243-82DD-388307A1849C}" type="presOf" srcId="{9684275B-DC84-0F44-B5EC-06B9F1F7A75B}" destId="{924093D4-B888-504F-9654-091065FAE20E}" srcOrd="0" destOrd="1" presId="urn:microsoft.com/office/officeart/2005/8/layout/hChevron3"/>
    <dgm:cxn modelId="{075852C8-1862-094E-9B44-95317DC05039}" srcId="{98BE043B-CFF2-A145-A57B-5D8D5DE5269D}" destId="{D667329A-9243-6641-8A22-C40053364D6B}" srcOrd="1" destOrd="0" parTransId="{9DF63B49-A0D5-B441-896E-8760DEADAAE7}" sibTransId="{D01DDC23-E2E9-3745-85FE-75AAFB9C22AE}"/>
    <dgm:cxn modelId="{0B8689E9-959E-1444-826E-927FA3434461}" type="presOf" srcId="{42439874-2B9D-C349-88D1-D55EF833F1B4}" destId="{D22F8686-35CC-064D-8B3C-3618A41DC67B}" srcOrd="0" destOrd="0" presId="urn:microsoft.com/office/officeart/2005/8/layout/hChevron3"/>
    <dgm:cxn modelId="{CFB08F8B-2D64-E54E-87C5-FA3D0E8D592D}" type="presParOf" srcId="{D22F8686-35CC-064D-8B3C-3618A41DC67B}" destId="{924093D4-B888-504F-9654-091065FAE20E}" srcOrd="0" destOrd="0" presId="urn:microsoft.com/office/officeart/2005/8/layout/hChevron3"/>
    <dgm:cxn modelId="{70A2680A-3B17-5847-BE2C-2942F259D14E}" type="presParOf" srcId="{D22F8686-35CC-064D-8B3C-3618A41DC67B}" destId="{4F8EC515-08E1-2940-A6C1-CE2EFC6AF2A6}" srcOrd="1" destOrd="0" presId="urn:microsoft.com/office/officeart/2005/8/layout/hChevron3"/>
    <dgm:cxn modelId="{1F4292F7-1204-8E4F-9F5B-F54AF7336FC2}" type="presParOf" srcId="{D22F8686-35CC-064D-8B3C-3618A41DC67B}" destId="{E4E01869-20F4-8E4E-8A84-0F36977468C5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CD3BF1-F477-9A4F-99C4-1D7066B0AA5D}" type="doc">
      <dgm:prSet loTypeId="urn:microsoft.com/office/officeart/2009/layout/Revers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054752-93D1-1544-BC3C-5AD85B3602EE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endParaRPr lang="es-ES_tradnl" b="1" i="0" dirty="0">
            <a:latin typeface="Atkinson Hyperlegible" pitchFamily="2" charset="77"/>
          </a:endParaRPr>
        </a:p>
        <a:p>
          <a:pPr algn="ctr">
            <a:spcAft>
              <a:spcPct val="35000"/>
            </a:spcAft>
          </a:pPr>
          <a:r>
            <a:rPr lang="es-ES_tradnl" b="1" i="0" dirty="0">
              <a:latin typeface="Atkinson Hyperlegible" pitchFamily="2" charset="77"/>
            </a:rPr>
            <a:t>Salud Mental</a:t>
          </a:r>
          <a:endParaRPr lang="es-ES_tradnl" dirty="0">
            <a:latin typeface="Atkinson Hyperlegible" pitchFamily="2" charset="77"/>
          </a:endParaRPr>
        </a:p>
      </dgm:t>
    </dgm:pt>
    <dgm:pt modelId="{FEFF75DB-F59A-AB48-B269-6D1206850EC7}" type="sibTrans" cxnId="{82FCCC61-D393-E545-8BB3-141F041B44AA}">
      <dgm:prSet/>
      <dgm:spPr/>
      <dgm:t>
        <a:bodyPr/>
        <a:lstStyle/>
        <a:p>
          <a:endParaRPr lang="en-US"/>
        </a:p>
      </dgm:t>
    </dgm:pt>
    <dgm:pt modelId="{D9E7ECD9-4FB9-A745-B5A8-CFE041092ACE}" type="parTrans" cxnId="{82FCCC61-D393-E545-8BB3-141F041B44AA}">
      <dgm:prSet/>
      <dgm:spPr/>
      <dgm:t>
        <a:bodyPr/>
        <a:lstStyle/>
        <a:p>
          <a:endParaRPr lang="en-US"/>
        </a:p>
      </dgm:t>
    </dgm:pt>
    <dgm:pt modelId="{D5E26667-93E9-2549-8E43-5A5CC34C7E28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endParaRPr lang="es-ES_tradnl" b="1" i="0" dirty="0">
            <a:latin typeface="Atkinson Hyperlegible" pitchFamily="2" charset="77"/>
          </a:endParaRPr>
        </a:p>
        <a:p>
          <a:pPr>
            <a:spcAft>
              <a:spcPct val="35000"/>
            </a:spcAft>
          </a:pPr>
          <a:r>
            <a:rPr lang="es-ES_tradnl" b="1" i="0" dirty="0">
              <a:latin typeface="Atkinson Hyperlegible" pitchFamily="2" charset="77"/>
            </a:rPr>
            <a:t>Salud Física</a:t>
          </a:r>
          <a:endParaRPr lang="es-ES_tradnl" dirty="0">
            <a:latin typeface="Atkinson Hyperlegible" pitchFamily="2" charset="77"/>
          </a:endParaRPr>
        </a:p>
      </dgm:t>
    </dgm:pt>
    <dgm:pt modelId="{00A238A0-A358-A64B-B8E3-5B622FC9FC3B}" type="sibTrans" cxnId="{F7931D97-A823-7B48-B8EC-F24A45B85EE7}">
      <dgm:prSet/>
      <dgm:spPr/>
      <dgm:t>
        <a:bodyPr/>
        <a:lstStyle/>
        <a:p>
          <a:endParaRPr lang="en-US"/>
        </a:p>
      </dgm:t>
    </dgm:pt>
    <dgm:pt modelId="{33DC5051-2A1A-AF4F-85B1-8B0F72707080}" type="parTrans" cxnId="{F7931D97-A823-7B48-B8EC-F24A45B85EE7}">
      <dgm:prSet/>
      <dgm:spPr/>
      <dgm:t>
        <a:bodyPr/>
        <a:lstStyle/>
        <a:p>
          <a:endParaRPr lang="en-US"/>
        </a:p>
      </dgm:t>
    </dgm:pt>
    <dgm:pt modelId="{107AA707-BA54-E64B-8E2C-B696755779D8}" type="pres">
      <dgm:prSet presAssocID="{D1CD3BF1-F477-9A4F-99C4-1D7066B0AA5D}" presName="Name0" presStyleCnt="0">
        <dgm:presLayoutVars>
          <dgm:chMax val="2"/>
          <dgm:chPref val="2"/>
          <dgm:animLvl val="lvl"/>
        </dgm:presLayoutVars>
      </dgm:prSet>
      <dgm:spPr/>
    </dgm:pt>
    <dgm:pt modelId="{E2E3DD21-0EC5-484E-8DF2-855FBB4B660D}" type="pres">
      <dgm:prSet presAssocID="{D1CD3BF1-F477-9A4F-99C4-1D7066B0AA5D}" presName="LeftText" presStyleLbl="revTx" presStyleIdx="0" presStyleCnt="0">
        <dgm:presLayoutVars>
          <dgm:bulletEnabled val="1"/>
        </dgm:presLayoutVars>
      </dgm:prSet>
      <dgm:spPr/>
    </dgm:pt>
    <dgm:pt modelId="{AC1058F1-162C-A944-9F0A-AE0DEA19D267}" type="pres">
      <dgm:prSet presAssocID="{D1CD3BF1-F477-9A4F-99C4-1D7066B0AA5D}" presName="LeftNode" presStyleLbl="bgImgPlace1" presStyleIdx="0" presStyleCnt="2" custScaleX="145747" custLinFactNeighborX="-22017" custLinFactNeighborY="76">
        <dgm:presLayoutVars>
          <dgm:chMax val="2"/>
          <dgm:chPref val="2"/>
        </dgm:presLayoutVars>
      </dgm:prSet>
      <dgm:spPr/>
    </dgm:pt>
    <dgm:pt modelId="{0F8B1591-37F6-544B-BD8F-CE37D5FFB67B}" type="pres">
      <dgm:prSet presAssocID="{D1CD3BF1-F477-9A4F-99C4-1D7066B0AA5D}" presName="RightText" presStyleLbl="revTx" presStyleIdx="0" presStyleCnt="0">
        <dgm:presLayoutVars>
          <dgm:bulletEnabled val="1"/>
        </dgm:presLayoutVars>
      </dgm:prSet>
      <dgm:spPr/>
    </dgm:pt>
    <dgm:pt modelId="{11BDFECA-4BAA-7549-89DF-97D7F65F18CB}" type="pres">
      <dgm:prSet presAssocID="{D1CD3BF1-F477-9A4F-99C4-1D7066B0AA5D}" presName="RightNode" presStyleLbl="bgImgPlace1" presStyleIdx="1" presStyleCnt="2" custScaleX="145747" custLinFactNeighborX="19189" custLinFactNeighborY="-338">
        <dgm:presLayoutVars>
          <dgm:chMax val="0"/>
          <dgm:chPref val="0"/>
        </dgm:presLayoutVars>
      </dgm:prSet>
      <dgm:spPr/>
    </dgm:pt>
    <dgm:pt modelId="{9F93A642-EE4B-0B4B-A7F8-A84536B50C28}" type="pres">
      <dgm:prSet presAssocID="{D1CD3BF1-F477-9A4F-99C4-1D7066B0AA5D}" presName="TopArrow" presStyleLbl="node1" presStyleIdx="0" presStyleCnt="2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</dgm:pt>
    <dgm:pt modelId="{22DDDFDE-34A4-034E-9DA6-FD8E3F801961}" type="pres">
      <dgm:prSet presAssocID="{D1CD3BF1-F477-9A4F-99C4-1D7066B0AA5D}" presName="BottomArrow" presStyleLbl="node1" presStyleIdx="1" presStyleCnt="2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</dgm:pt>
  </dgm:ptLst>
  <dgm:cxnLst>
    <dgm:cxn modelId="{F6BA804D-BD38-2943-8AFB-9B4C136AFA60}" type="presOf" srcId="{D1CD3BF1-F477-9A4F-99C4-1D7066B0AA5D}" destId="{107AA707-BA54-E64B-8E2C-B696755779D8}" srcOrd="0" destOrd="0" presId="urn:microsoft.com/office/officeart/2009/layout/ReverseList"/>
    <dgm:cxn modelId="{82FCCC61-D393-E545-8BB3-141F041B44AA}" srcId="{D1CD3BF1-F477-9A4F-99C4-1D7066B0AA5D}" destId="{9D054752-93D1-1544-BC3C-5AD85B3602EE}" srcOrd="0" destOrd="0" parTransId="{D9E7ECD9-4FB9-A745-B5A8-CFE041092ACE}" sibTransId="{FEFF75DB-F59A-AB48-B269-6D1206850EC7}"/>
    <dgm:cxn modelId="{4BDABE7E-5C0A-854E-82D8-058D50481029}" type="presOf" srcId="{D5E26667-93E9-2549-8E43-5A5CC34C7E28}" destId="{0F8B1591-37F6-544B-BD8F-CE37D5FFB67B}" srcOrd="0" destOrd="0" presId="urn:microsoft.com/office/officeart/2009/layout/ReverseList"/>
    <dgm:cxn modelId="{F7931D97-A823-7B48-B8EC-F24A45B85EE7}" srcId="{D1CD3BF1-F477-9A4F-99C4-1D7066B0AA5D}" destId="{D5E26667-93E9-2549-8E43-5A5CC34C7E28}" srcOrd="1" destOrd="0" parTransId="{33DC5051-2A1A-AF4F-85B1-8B0F72707080}" sibTransId="{00A238A0-A358-A64B-B8E3-5B622FC9FC3B}"/>
    <dgm:cxn modelId="{DCCA0AA2-0ED5-8044-AB48-E59D1E4E3BFC}" type="presOf" srcId="{9D054752-93D1-1544-BC3C-5AD85B3602EE}" destId="{AC1058F1-162C-A944-9F0A-AE0DEA19D267}" srcOrd="1" destOrd="0" presId="urn:microsoft.com/office/officeart/2009/layout/ReverseList"/>
    <dgm:cxn modelId="{358242AC-6735-3547-AC6A-AA840B13AF16}" type="presOf" srcId="{D5E26667-93E9-2549-8E43-5A5CC34C7E28}" destId="{11BDFECA-4BAA-7549-89DF-97D7F65F18CB}" srcOrd="1" destOrd="0" presId="urn:microsoft.com/office/officeart/2009/layout/ReverseList"/>
    <dgm:cxn modelId="{F94D87EA-13E2-9649-B560-80002F09D62C}" type="presOf" srcId="{9D054752-93D1-1544-BC3C-5AD85B3602EE}" destId="{E2E3DD21-0EC5-484E-8DF2-855FBB4B660D}" srcOrd="0" destOrd="0" presId="urn:microsoft.com/office/officeart/2009/layout/ReverseList"/>
    <dgm:cxn modelId="{6DA7AD52-7460-6247-9ED9-FA0BBDE952E5}" type="presParOf" srcId="{107AA707-BA54-E64B-8E2C-B696755779D8}" destId="{E2E3DD21-0EC5-484E-8DF2-855FBB4B660D}" srcOrd="0" destOrd="0" presId="urn:microsoft.com/office/officeart/2009/layout/ReverseList"/>
    <dgm:cxn modelId="{9104B8F6-7799-8A47-AFDA-A298F83B3FFD}" type="presParOf" srcId="{107AA707-BA54-E64B-8E2C-B696755779D8}" destId="{AC1058F1-162C-A944-9F0A-AE0DEA19D267}" srcOrd="1" destOrd="0" presId="urn:microsoft.com/office/officeart/2009/layout/ReverseList"/>
    <dgm:cxn modelId="{39AC8F48-7EA3-F847-B251-306A2EFA1F57}" type="presParOf" srcId="{107AA707-BA54-E64B-8E2C-B696755779D8}" destId="{0F8B1591-37F6-544B-BD8F-CE37D5FFB67B}" srcOrd="2" destOrd="0" presId="urn:microsoft.com/office/officeart/2009/layout/ReverseList"/>
    <dgm:cxn modelId="{0B8E74DB-4DDB-9D44-8964-9274086412F3}" type="presParOf" srcId="{107AA707-BA54-E64B-8E2C-B696755779D8}" destId="{11BDFECA-4BAA-7549-89DF-97D7F65F18CB}" srcOrd="3" destOrd="0" presId="urn:microsoft.com/office/officeart/2009/layout/ReverseList"/>
    <dgm:cxn modelId="{F51725FC-EADE-3A4C-A2FA-A73421D8B1EA}" type="presParOf" srcId="{107AA707-BA54-E64B-8E2C-B696755779D8}" destId="{9F93A642-EE4B-0B4B-A7F8-A84536B50C28}" srcOrd="4" destOrd="0" presId="urn:microsoft.com/office/officeart/2009/layout/ReverseList"/>
    <dgm:cxn modelId="{CAFE2FA8-191A-6D4E-BC89-1CDCE3E74AE4}" type="presParOf" srcId="{107AA707-BA54-E64B-8E2C-B696755779D8}" destId="{22DDDFDE-34A4-034E-9DA6-FD8E3F801961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093D4-B888-504F-9654-091065FAE20E}">
      <dsp:nvSpPr>
        <dsp:cNvPr id="0" name=""/>
        <dsp:cNvSpPr/>
      </dsp:nvSpPr>
      <dsp:spPr>
        <a:xfrm>
          <a:off x="8689" y="0"/>
          <a:ext cx="6169867" cy="2789358"/>
        </a:xfrm>
        <a:prstGeom prst="homePlate">
          <a:avLst>
            <a:gd name="adj" fmla="val 25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659" tIns="81280" rIns="870637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b="0" i="0" kern="1200" dirty="0">
              <a:solidFill>
                <a:srgbClr val="002060"/>
              </a:solidFill>
            </a:rPr>
            <a:t>Las señales de advertencia de violencia pueden incluir:</a:t>
          </a:r>
          <a:endParaRPr lang="es-ES_tradnl" sz="3200" kern="1200" dirty="0">
            <a:solidFill>
              <a:srgbClr val="002060"/>
            </a:solidFill>
          </a:endParaRPr>
        </a:p>
        <a:p>
          <a:pPr marL="463550" lvl="1" indent="-280988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s-ES_tradnl" sz="2400" b="0" i="0" kern="1200" dirty="0">
              <a:solidFill>
                <a:srgbClr val="002060"/>
              </a:solidFill>
            </a:rPr>
            <a:t>Peleas o gritos</a:t>
          </a:r>
          <a:endParaRPr lang="es-ES_tradnl" sz="2400" kern="1200" dirty="0">
            <a:solidFill>
              <a:srgbClr val="002060"/>
            </a:solidFill>
          </a:endParaRPr>
        </a:p>
        <a:p>
          <a:pPr marL="463550" lvl="1" indent="-280988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s-ES_tradnl" sz="2400" b="0" i="0" kern="1200" dirty="0">
              <a:solidFill>
                <a:srgbClr val="002060"/>
              </a:solidFill>
            </a:rPr>
            <a:t>Armas visibles</a:t>
          </a:r>
          <a:endParaRPr lang="es-ES_tradnl" sz="2400" kern="1200" dirty="0">
            <a:solidFill>
              <a:srgbClr val="002060"/>
            </a:solidFill>
          </a:endParaRPr>
        </a:p>
      </dsp:txBody>
      <dsp:txXfrm>
        <a:off x="8689" y="0"/>
        <a:ext cx="5821197" cy="2789358"/>
      </dsp:txXfrm>
    </dsp:sp>
    <dsp:sp modelId="{E4E01869-20F4-8E4E-8A84-0F36977468C5}">
      <dsp:nvSpPr>
        <dsp:cNvPr id="0" name=""/>
        <dsp:cNvSpPr/>
      </dsp:nvSpPr>
      <dsp:spPr>
        <a:xfrm>
          <a:off x="4953273" y="0"/>
          <a:ext cx="6169867" cy="2789358"/>
        </a:xfrm>
        <a:prstGeom prst="chevron">
          <a:avLst>
            <a:gd name="adj" fmla="val 25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659" tIns="81280" rIns="217659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b="0" i="0" kern="1200" dirty="0">
              <a:solidFill>
                <a:srgbClr val="002060"/>
              </a:solidFill>
            </a:rPr>
            <a:t>El consumo de drogas y alcohol con frecuencia puede provocar situaciones violentas.</a:t>
          </a:r>
          <a:endParaRPr lang="es-ES_tradnl" sz="3200" kern="1200" dirty="0">
            <a:solidFill>
              <a:srgbClr val="002060"/>
            </a:solidFill>
          </a:endParaRPr>
        </a:p>
      </dsp:txBody>
      <dsp:txXfrm>
        <a:off x="5650613" y="0"/>
        <a:ext cx="4775188" cy="2789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058F1-162C-A944-9F0A-AE0DEA19D267}">
      <dsp:nvSpPr>
        <dsp:cNvPr id="0" name=""/>
        <dsp:cNvSpPr/>
      </dsp:nvSpPr>
      <dsp:spPr>
        <a:xfrm rot="16200000">
          <a:off x="1668748" y="979474"/>
          <a:ext cx="2939338" cy="2617976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304800" rIns="274320" bIns="30480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s-ES_tradnl" sz="4800" b="1" i="0" kern="1200" dirty="0">
            <a:latin typeface="Atkinson Hyperlegible" pitchFamily="2" charset="77"/>
          </a:endParaRP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800" b="1" i="0" kern="1200" dirty="0">
              <a:latin typeface="Atkinson Hyperlegible" pitchFamily="2" charset="77"/>
            </a:rPr>
            <a:t>Salud Mental</a:t>
          </a:r>
          <a:endParaRPr lang="es-ES_tradnl" sz="4800" kern="1200" dirty="0">
            <a:latin typeface="Atkinson Hyperlegible" pitchFamily="2" charset="77"/>
          </a:endParaRPr>
        </a:p>
      </dsp:txBody>
      <dsp:txXfrm rot="5400000">
        <a:off x="1957251" y="946615"/>
        <a:ext cx="2490154" cy="2683694"/>
      </dsp:txXfrm>
    </dsp:sp>
    <dsp:sp modelId="{11BDFECA-4BAA-7549-89DF-97D7F65F18CB}">
      <dsp:nvSpPr>
        <dsp:cNvPr id="0" name=""/>
        <dsp:cNvSpPr/>
      </dsp:nvSpPr>
      <dsp:spPr>
        <a:xfrm rot="5400000">
          <a:off x="4286721" y="967305"/>
          <a:ext cx="2939338" cy="2617976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605" tIns="298450" rIns="179070" bIns="29845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s-ES_tradnl" sz="4700" b="1" i="0" kern="1200" dirty="0">
            <a:latin typeface="Atkinson Hyperlegible" pitchFamily="2" charset="77"/>
          </a:endParaRPr>
        </a:p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700" b="1" i="0" kern="1200" dirty="0">
              <a:latin typeface="Atkinson Hyperlegible" pitchFamily="2" charset="77"/>
            </a:rPr>
            <a:t>Salud Física</a:t>
          </a:r>
          <a:endParaRPr lang="es-ES_tradnl" sz="4700" kern="1200" dirty="0">
            <a:latin typeface="Atkinson Hyperlegible" pitchFamily="2" charset="77"/>
          </a:endParaRPr>
        </a:p>
      </dsp:txBody>
      <dsp:txXfrm rot="-5400000">
        <a:off x="4447402" y="934446"/>
        <a:ext cx="2490154" cy="2683694"/>
      </dsp:txXfrm>
    </dsp:sp>
    <dsp:sp modelId="{9F93A642-EE4B-0B4B-A7F8-A84536B50C28}">
      <dsp:nvSpPr>
        <dsp:cNvPr id="0" name=""/>
        <dsp:cNvSpPr/>
      </dsp:nvSpPr>
      <dsp:spPr>
        <a:xfrm>
          <a:off x="3533713" y="0"/>
          <a:ext cx="1877811" cy="187772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DDFDE-34A4-034E-9DA6-FD8E3F801961}">
      <dsp:nvSpPr>
        <dsp:cNvPr id="0" name=""/>
        <dsp:cNvSpPr/>
      </dsp:nvSpPr>
      <dsp:spPr>
        <a:xfrm rot="10800000">
          <a:off x="3533713" y="2694279"/>
          <a:ext cx="1877811" cy="187772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dXlwf1aQ/pF6wWgf2Z2RQsc1elZS1sg/edit?embeddedPage=home&amp;appNavState=ope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noProof="0" dirty="0" err="1">
                <a:latin typeface="Calibri"/>
                <a:ea typeface="Calibri"/>
                <a:cs typeface="Calibri"/>
                <a:sym typeface="Calibri"/>
              </a:rPr>
              <a:t>Bienvenidos</a:t>
            </a:r>
            <a:r>
              <a:rPr lang="en-GB" sz="1800" noProof="0"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GB" sz="1800" noProof="0" dirty="0" err="1">
                <a:latin typeface="Calibri"/>
                <a:ea typeface="Calibri"/>
                <a:cs typeface="Calibri"/>
                <a:sym typeface="Calibri"/>
              </a:rPr>
              <a:t>segundo</a:t>
            </a:r>
            <a:r>
              <a:rPr lang="en-GB" sz="1800" noProof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noProof="0" dirty="0" err="1"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GB" sz="1800" noProof="0" dirty="0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GB" sz="1800" noProof="0" dirty="0" err="1"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GB" sz="1800" noProof="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noProof="0" dirty="0" err="1">
                <a:latin typeface="Calibri"/>
                <a:ea typeface="Calibri"/>
                <a:cs typeface="Calibri"/>
                <a:sym typeface="Calibri"/>
              </a:rPr>
              <a:t>Primeros</a:t>
            </a:r>
            <a:r>
              <a:rPr lang="en-GB" sz="1800" noProof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noProof="0" dirty="0" err="1">
                <a:latin typeface="Calibri"/>
                <a:ea typeface="Calibri"/>
                <a:cs typeface="Calibri"/>
                <a:sym typeface="Calibri"/>
              </a:rPr>
              <a:t>Auxilios</a:t>
            </a:r>
            <a:r>
              <a:rPr lang="en-GB" sz="1800" noProof="0" dirty="0"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GB" sz="1800" noProof="0" dirty="0" err="1">
                <a:latin typeface="Calibri"/>
                <a:ea typeface="Calibri"/>
                <a:cs typeface="Calibri"/>
                <a:sym typeface="Calibri"/>
              </a:rPr>
              <a:t>Comunidad</a:t>
            </a:r>
            <a:r>
              <a:rPr lang="en-GB" sz="1800" noProof="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 noProof="0" dirty="0" err="1"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GB" sz="1800" noProof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noProof="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GB" sz="1800" noProof="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GB" sz="1800" noProof="0" dirty="0" err="1">
                <a:latin typeface="Calibri"/>
                <a:ea typeface="Calibri"/>
                <a:cs typeface="Calibri"/>
                <a:sym typeface="Calibri"/>
              </a:rPr>
              <a:t>escena</a:t>
            </a:r>
            <a:endParaRPr lang="en-GB" sz="1800" noProof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dirty="0" err="1"/>
              <a:t>Aproximación</a:t>
            </a:r>
            <a:r>
              <a:rPr lang="en-GB" noProof="0" dirty="0"/>
              <a:t> </a:t>
            </a:r>
            <a:r>
              <a:rPr lang="en-GB" noProof="0" dirty="0" err="1"/>
              <a:t>inicial</a:t>
            </a:r>
            <a:r>
              <a:rPr lang="en-GB" noProof="0" dirty="0"/>
              <a:t>
</a:t>
            </a:r>
            <a:r>
              <a:rPr lang="en-GB" noProof="0" dirty="0" err="1"/>
              <a:t>Evalúe</a:t>
            </a:r>
            <a:r>
              <a:rPr lang="en-GB" noProof="0" dirty="0"/>
              <a:t> </a:t>
            </a:r>
            <a:r>
              <a:rPr lang="en-GB" noProof="0" dirty="0" err="1"/>
              <a:t>activamente</a:t>
            </a:r>
            <a:r>
              <a:rPr lang="en-GB" noProof="0" dirty="0"/>
              <a:t> la </a:t>
            </a:r>
            <a:r>
              <a:rPr lang="en-GB" noProof="0" dirty="0" err="1"/>
              <a:t>escena</a:t>
            </a:r>
            <a:r>
              <a:rPr lang="en-GB" noProof="0" dirty="0"/>
              <a:t> a </a:t>
            </a:r>
            <a:r>
              <a:rPr lang="en-GB" noProof="0" dirty="0" err="1"/>
              <a:t>medida</a:t>
            </a:r>
            <a:r>
              <a:rPr lang="en-GB" noProof="0" dirty="0"/>
              <a:t> que se </a:t>
            </a:r>
            <a:r>
              <a:rPr lang="en-GB" noProof="0" dirty="0" err="1"/>
              <a:t>acerca</a:t>
            </a:r>
            <a:r>
              <a:rPr lang="en-GB" noProof="0" dirty="0"/>
              <a:t>. ¿</a:t>
            </a:r>
            <a:r>
              <a:rPr lang="en-GB" noProof="0" dirty="0" err="1"/>
              <a:t>Observar</a:t>
            </a:r>
            <a:r>
              <a:rPr lang="en-GB" noProof="0" dirty="0"/>
              <a:t> algo que </a:t>
            </a:r>
            <a:r>
              <a:rPr lang="en-GB" noProof="0" dirty="0" err="1"/>
              <a:t>pueda</a:t>
            </a:r>
            <a:r>
              <a:rPr lang="en-GB" noProof="0" dirty="0"/>
              <a:t> </a:t>
            </a:r>
            <a:r>
              <a:rPr lang="en-GB" noProof="0" dirty="0" err="1"/>
              <a:t>hacer</a:t>
            </a:r>
            <a:r>
              <a:rPr lang="en-GB" noProof="0" dirty="0"/>
              <a:t> que la </a:t>
            </a:r>
            <a:r>
              <a:rPr lang="en-GB" noProof="0" dirty="0" err="1"/>
              <a:t>escena</a:t>
            </a:r>
            <a:r>
              <a:rPr lang="en-GB" noProof="0" dirty="0"/>
              <a:t> sea </a:t>
            </a:r>
            <a:r>
              <a:rPr lang="en-GB" noProof="0" dirty="0" err="1"/>
              <a:t>insegura</a:t>
            </a:r>
            <a:r>
              <a:rPr lang="en-GB" noProof="0" dirty="0"/>
              <a:t>? Las </a:t>
            </a:r>
            <a:r>
              <a:rPr lang="en-GB" noProof="0" dirty="0" err="1"/>
              <a:t>cosas</a:t>
            </a:r>
            <a:r>
              <a:rPr lang="en-GB" noProof="0" dirty="0"/>
              <a:t> que </a:t>
            </a:r>
            <a:r>
              <a:rPr lang="en-GB" noProof="0" dirty="0" err="1"/>
              <a:t>comprometen</a:t>
            </a:r>
            <a:r>
              <a:rPr lang="en-GB" noProof="0" dirty="0"/>
              <a:t> la </a:t>
            </a:r>
            <a:r>
              <a:rPr lang="en-GB" noProof="0" dirty="0" err="1"/>
              <a:t>seguridad</a:t>
            </a:r>
            <a:r>
              <a:rPr lang="en-GB" noProof="0" dirty="0"/>
              <a:t> de la </a:t>
            </a:r>
            <a:r>
              <a:rPr lang="en-GB" noProof="0" dirty="0" err="1"/>
              <a:t>escena</a:t>
            </a:r>
            <a:r>
              <a:rPr lang="en-GB" noProof="0" dirty="0"/>
              <a:t> </a:t>
            </a:r>
            <a:r>
              <a:rPr lang="en-GB" noProof="0" dirty="0" err="1"/>
              <a:t>pueden</a:t>
            </a:r>
            <a:r>
              <a:rPr lang="en-GB" noProof="0" dirty="0"/>
              <a:t> ser </a:t>
            </a:r>
            <a:r>
              <a:rPr lang="en-GB" noProof="0" dirty="0" err="1"/>
              <a:t>obvias</a:t>
            </a:r>
            <a:r>
              <a:rPr lang="en-GB" noProof="0" dirty="0"/>
              <a:t>, </a:t>
            </a:r>
            <a:r>
              <a:rPr lang="en-GB" noProof="0" dirty="0" err="1"/>
              <a:t>como</a:t>
            </a:r>
            <a:r>
              <a:rPr lang="en-GB" noProof="0" dirty="0"/>
              <a:t>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disparos</a:t>
            </a:r>
            <a:r>
              <a:rPr lang="en-GB" noProof="0" dirty="0"/>
              <a:t>,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incendio</a:t>
            </a:r>
            <a:r>
              <a:rPr lang="en-GB" noProof="0" dirty="0"/>
              <a:t> de un </a:t>
            </a:r>
            <a:r>
              <a:rPr lang="en-GB" noProof="0" dirty="0" err="1"/>
              <a:t>almacén</a:t>
            </a:r>
            <a:r>
              <a:rPr lang="en-GB" noProof="0" dirty="0"/>
              <a:t> o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coche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llamas, </a:t>
            </a:r>
            <a:r>
              <a:rPr lang="en-GB" noProof="0" dirty="0" err="1"/>
              <a:t>pero</a:t>
            </a:r>
            <a:r>
              <a:rPr lang="en-GB" noProof="0" dirty="0"/>
              <a:t> a </a:t>
            </a:r>
            <a:r>
              <a:rPr lang="en-GB" noProof="0" dirty="0" err="1"/>
              <a:t>veces</a:t>
            </a:r>
            <a:r>
              <a:rPr lang="en-GB" noProof="0" dirty="0"/>
              <a:t> no son tan </a:t>
            </a:r>
            <a:r>
              <a:rPr lang="en-GB" noProof="0" dirty="0" err="1"/>
              <a:t>obvias</a:t>
            </a:r>
            <a:r>
              <a:rPr lang="en-GB" noProof="0" dirty="0"/>
              <a:t>, </a:t>
            </a:r>
            <a:r>
              <a:rPr lang="en-GB" noProof="0" dirty="0" err="1"/>
              <a:t>como</a:t>
            </a:r>
            <a:r>
              <a:rPr lang="en-GB" noProof="0" dirty="0"/>
              <a:t> </a:t>
            </a:r>
            <a:r>
              <a:rPr lang="en-GB" noProof="0" dirty="0" err="1"/>
              <a:t>los</a:t>
            </a:r>
            <a:r>
              <a:rPr lang="en-GB" noProof="0" dirty="0"/>
              <a:t> cables </a:t>
            </a:r>
            <a:r>
              <a:rPr lang="en-GB" noProof="0" dirty="0" err="1"/>
              <a:t>eléctricos</a:t>
            </a:r>
            <a:r>
              <a:rPr lang="en-GB" noProof="0" dirty="0"/>
              <a:t>,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humo</a:t>
            </a:r>
            <a:r>
              <a:rPr lang="en-GB" noProof="0" dirty="0"/>
              <a:t>, las </a:t>
            </a:r>
            <a:r>
              <a:rPr lang="en-GB" noProof="0" dirty="0" err="1"/>
              <a:t>inundaciones</a:t>
            </a:r>
            <a:r>
              <a:rPr lang="en-GB" noProof="0" dirty="0"/>
              <a:t> o </a:t>
            </a:r>
            <a:r>
              <a:rPr lang="en-GB" noProof="0" dirty="0" err="1"/>
              <a:t>el</a:t>
            </a:r>
            <a:r>
              <a:rPr lang="en-GB" noProof="0" dirty="0"/>
              <a:t> gas o la </a:t>
            </a:r>
            <a:r>
              <a:rPr lang="en-GB" noProof="0" dirty="0" err="1"/>
              <a:t>gasolina</a:t>
            </a:r>
            <a:r>
              <a:rPr lang="en-GB" noProof="0" dirty="0"/>
              <a:t>. Los CFAR </a:t>
            </a:r>
            <a:r>
              <a:rPr lang="en-GB" noProof="0" dirty="0" err="1"/>
              <a:t>pueden</a:t>
            </a:r>
            <a:r>
              <a:rPr lang="en-GB" noProof="0" dirty="0"/>
              <a:t> </a:t>
            </a:r>
            <a:r>
              <a:rPr lang="en-GB" noProof="0" dirty="0" err="1"/>
              <a:t>ayudar</a:t>
            </a:r>
            <a:r>
              <a:rPr lang="en-GB" noProof="0" dirty="0"/>
              <a:t> a </a:t>
            </a:r>
            <a:r>
              <a:rPr lang="en-GB" noProof="0" dirty="0" err="1"/>
              <a:t>tomar</a:t>
            </a:r>
            <a:r>
              <a:rPr lang="en-GB" noProof="0" dirty="0"/>
              <a:t> </a:t>
            </a:r>
            <a:r>
              <a:rPr lang="en-GB" noProof="0" dirty="0" err="1"/>
              <a:t>medidas</a:t>
            </a:r>
            <a:r>
              <a:rPr lang="en-GB" noProof="0" dirty="0"/>
              <a:t> para </a:t>
            </a:r>
            <a:r>
              <a:rPr lang="en-GB" noProof="0" dirty="0" err="1"/>
              <a:t>aumentar</a:t>
            </a:r>
            <a:r>
              <a:rPr lang="en-GB" noProof="0" dirty="0"/>
              <a:t> la </a:t>
            </a:r>
            <a:r>
              <a:rPr lang="en-GB" noProof="0" dirty="0" err="1"/>
              <a:t>seguridad</a:t>
            </a:r>
            <a:r>
              <a:rPr lang="en-GB" noProof="0" dirty="0"/>
              <a:t> o </a:t>
            </a:r>
            <a:r>
              <a:rPr lang="en-GB" noProof="0" dirty="0" err="1"/>
              <a:t>mantener</a:t>
            </a:r>
            <a:r>
              <a:rPr lang="en-GB" noProof="0" dirty="0"/>
              <a:t> </a:t>
            </a:r>
            <a:r>
              <a:rPr lang="en-GB" noProof="0" dirty="0" err="1"/>
              <a:t>una</a:t>
            </a:r>
            <a:r>
              <a:rPr lang="en-GB" noProof="0" dirty="0"/>
              <a:t> </a:t>
            </a:r>
            <a:r>
              <a:rPr lang="en-GB" noProof="0" dirty="0" err="1"/>
              <a:t>escena</a:t>
            </a:r>
            <a:r>
              <a:rPr lang="en-GB" noProof="0" dirty="0"/>
              <a:t> </a:t>
            </a:r>
            <a:r>
              <a:rPr lang="en-GB" noProof="0" dirty="0" err="1"/>
              <a:t>segura</a:t>
            </a:r>
            <a:r>
              <a:rPr lang="en-GB" noProof="0" dirty="0"/>
              <a:t>, </a:t>
            </a:r>
            <a:r>
              <a:rPr lang="en-GB" noProof="0" dirty="0" err="1"/>
              <a:t>deben</a:t>
            </a:r>
            <a:r>
              <a:rPr lang="en-GB" noProof="0" dirty="0"/>
              <a:t> </a:t>
            </a:r>
            <a:r>
              <a:rPr lang="en-GB" noProof="0" dirty="0" err="1"/>
              <a:t>sentirse</a:t>
            </a:r>
            <a:r>
              <a:rPr lang="en-GB" noProof="0" dirty="0"/>
              <a:t> </a:t>
            </a:r>
            <a:r>
              <a:rPr lang="en-GB" noProof="0" dirty="0" err="1"/>
              <a:t>capacitados</a:t>
            </a:r>
            <a:r>
              <a:rPr lang="en-GB" noProof="0" dirty="0"/>
              <a:t> para </a:t>
            </a:r>
            <a:r>
              <a:rPr lang="en-GB" noProof="0" dirty="0" err="1"/>
              <a:t>ayudar</a:t>
            </a:r>
            <a:r>
              <a:rPr lang="en-GB" noProof="0" dirty="0"/>
              <a:t> a </a:t>
            </a:r>
            <a:r>
              <a:rPr lang="en-GB" noProof="0" dirty="0" err="1"/>
              <a:t>controlar</a:t>
            </a:r>
            <a:r>
              <a:rPr lang="en-GB" noProof="0" dirty="0"/>
              <a:t> la </a:t>
            </a:r>
            <a:r>
              <a:rPr lang="en-GB" noProof="0" dirty="0" err="1"/>
              <a:t>escena</a:t>
            </a:r>
            <a:r>
              <a:rPr lang="en-GB" noProof="0" dirty="0"/>
              <a:t> de </a:t>
            </a:r>
            <a:r>
              <a:rPr lang="en-GB" noProof="0" dirty="0" err="1"/>
              <a:t>una</a:t>
            </a:r>
            <a:r>
              <a:rPr lang="en-GB" noProof="0" dirty="0"/>
              <a:t> </a:t>
            </a:r>
            <a:r>
              <a:rPr lang="en-GB" noProof="0" dirty="0" err="1"/>
              <a:t>emergencia</a:t>
            </a:r>
            <a:r>
              <a:rPr lang="en-GB" noProof="0" dirty="0"/>
              <a:t>.</a:t>
            </a:r>
            <a:endParaRPr dirty="0"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tabLst/>
              <a:defRPr/>
            </a:pPr>
            <a:r>
              <a:rPr lang="en-GB" noProof="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Haz </a:t>
            </a:r>
            <a:r>
              <a:rPr lang="en-GB" noProof="0" dirty="0" err="1">
                <a:solidFill>
                  <a:srgbClr val="3F3F3F"/>
                </a:solidFill>
                <a:effectLst/>
                <a:latin typeface="Helvetica"/>
                <a:cs typeface="Helvetica"/>
              </a:rPr>
              <a:t>una</a:t>
            </a:r>
            <a:r>
              <a:rPr lang="en-GB" noProof="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noProof="0" dirty="0" err="1">
                <a:solidFill>
                  <a:srgbClr val="3F3F3F"/>
                </a:solidFill>
                <a:effectLst/>
                <a:latin typeface="Helvetica"/>
                <a:cs typeface="Helvetica"/>
              </a:rPr>
              <a:t>pausa</a:t>
            </a:r>
            <a:r>
              <a:rPr lang="en-GB" noProof="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noProof="0" dirty="0" err="1">
                <a:solidFill>
                  <a:srgbClr val="3F3F3F"/>
                </a:solidFill>
                <a:effectLst/>
                <a:latin typeface="Helvetica"/>
                <a:cs typeface="Helvetica"/>
              </a:rPr>
              <a:t>por</a:t>
            </a:r>
            <a:r>
              <a:rPr lang="en-GB" noProof="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 un </a:t>
            </a:r>
            <a:r>
              <a:rPr lang="en-GB" noProof="0" dirty="0" err="1">
                <a:solidFill>
                  <a:srgbClr val="3F3F3F"/>
                </a:solidFill>
                <a:effectLst/>
                <a:latin typeface="Helvetica"/>
                <a:cs typeface="Helvetica"/>
              </a:rPr>
              <a:t>momento</a:t>
            </a:r>
            <a:r>
              <a:rPr lang="en-GB" noProof="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 y </a:t>
            </a:r>
            <a:r>
              <a:rPr lang="en-GB" noProof="0" dirty="0" err="1">
                <a:solidFill>
                  <a:srgbClr val="3F3F3F"/>
                </a:solidFill>
                <a:effectLst/>
                <a:latin typeface="Helvetica"/>
                <a:cs typeface="Helvetica"/>
              </a:rPr>
              <a:t>mira</a:t>
            </a:r>
            <a:r>
              <a:rPr lang="en-GB" noProof="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noProof="0" dirty="0" err="1">
                <a:solidFill>
                  <a:srgbClr val="3F3F3F"/>
                </a:solidFill>
                <a:effectLst/>
                <a:latin typeface="Helvetica"/>
                <a:cs typeface="Helvetica"/>
              </a:rPr>
              <a:t>esta</a:t>
            </a:r>
            <a:r>
              <a:rPr lang="en-GB" noProof="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 imagen, ¿</a:t>
            </a:r>
            <a:r>
              <a:rPr lang="en-GB" noProof="0" dirty="0" err="1">
                <a:solidFill>
                  <a:srgbClr val="3F3F3F"/>
                </a:solidFill>
                <a:effectLst/>
                <a:latin typeface="Helvetica"/>
                <a:cs typeface="Helvetica"/>
              </a:rPr>
              <a:t>puedes</a:t>
            </a:r>
            <a:r>
              <a:rPr lang="en-GB" noProof="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noProof="0" dirty="0" err="1">
                <a:solidFill>
                  <a:srgbClr val="3F3F3F"/>
                </a:solidFill>
                <a:effectLst/>
                <a:latin typeface="Helvetica"/>
                <a:cs typeface="Helvetica"/>
              </a:rPr>
              <a:t>identificar</a:t>
            </a:r>
            <a:r>
              <a:rPr lang="en-GB" noProof="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noProof="0" dirty="0" err="1">
                <a:solidFill>
                  <a:srgbClr val="3F3F3F"/>
                </a:solidFill>
                <a:effectLst/>
                <a:latin typeface="Helvetica"/>
                <a:cs typeface="Helvetica"/>
              </a:rPr>
              <a:t>algún</a:t>
            </a:r>
            <a:r>
              <a:rPr lang="en-GB" noProof="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noProof="0" dirty="0" err="1">
                <a:solidFill>
                  <a:srgbClr val="3F3F3F"/>
                </a:solidFill>
                <a:effectLst/>
                <a:latin typeface="Helvetica"/>
                <a:cs typeface="Helvetica"/>
              </a:rPr>
              <a:t>peligro</a:t>
            </a:r>
            <a:r>
              <a:rPr lang="en-GB" noProof="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 que </a:t>
            </a:r>
            <a:r>
              <a:rPr lang="en-GB" noProof="0" dirty="0" err="1">
                <a:solidFill>
                  <a:srgbClr val="3F3F3F"/>
                </a:solidFill>
                <a:effectLst/>
                <a:latin typeface="Helvetica"/>
                <a:cs typeface="Helvetica"/>
              </a:rPr>
              <a:t>pueda</a:t>
            </a:r>
            <a:r>
              <a:rPr lang="en-GB" noProof="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noProof="0" dirty="0" err="1">
                <a:solidFill>
                  <a:srgbClr val="3F3F3F"/>
                </a:solidFill>
                <a:effectLst/>
                <a:latin typeface="Helvetica"/>
                <a:cs typeface="Helvetica"/>
              </a:rPr>
              <a:t>hacer</a:t>
            </a:r>
            <a:r>
              <a:rPr lang="en-GB" noProof="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 que </a:t>
            </a:r>
            <a:r>
              <a:rPr lang="en-GB" noProof="0" dirty="0" err="1">
                <a:solidFill>
                  <a:srgbClr val="3F3F3F"/>
                </a:solidFill>
                <a:effectLst/>
                <a:latin typeface="Helvetica"/>
                <a:cs typeface="Helvetica"/>
              </a:rPr>
              <a:t>esta</a:t>
            </a:r>
            <a:r>
              <a:rPr lang="en-GB" noProof="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noProof="0" dirty="0" err="1">
                <a:solidFill>
                  <a:srgbClr val="3F3F3F"/>
                </a:solidFill>
                <a:effectLst/>
                <a:latin typeface="Helvetica"/>
                <a:cs typeface="Helvetica"/>
              </a:rPr>
              <a:t>escena</a:t>
            </a:r>
            <a:r>
              <a:rPr lang="en-GB" noProof="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 sea </a:t>
            </a:r>
            <a:r>
              <a:rPr lang="en-GB" noProof="0" dirty="0" err="1">
                <a:solidFill>
                  <a:srgbClr val="3F3F3F"/>
                </a:solidFill>
                <a:effectLst/>
                <a:latin typeface="Helvetica"/>
                <a:cs typeface="Helvetica"/>
              </a:rPr>
              <a:t>insegura</a:t>
            </a:r>
            <a:r>
              <a:rPr lang="en-GB" noProof="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?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tabLst/>
              <a:defRPr/>
            </a:pPr>
            <a:r>
              <a:rPr lang="en-GB" noProof="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
Foto (</a:t>
            </a:r>
            <a:r>
              <a:rPr lang="en-GB" noProof="0" dirty="0" err="1">
                <a:solidFill>
                  <a:srgbClr val="3F3F3F"/>
                </a:solidFill>
                <a:effectLst/>
                <a:latin typeface="Helvetica"/>
                <a:cs typeface="Helvetica"/>
              </a:rPr>
              <a:t>arriba</a:t>
            </a:r>
            <a:r>
              <a:rPr lang="en-GB" noProof="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): Canva Pro/</a:t>
            </a:r>
            <a:r>
              <a:rPr lang="en-GB" noProof="0" dirty="0" err="1">
                <a:solidFill>
                  <a:srgbClr val="3F3F3F"/>
                </a:solidFill>
                <a:effectLst/>
                <a:latin typeface="Helvetica"/>
                <a:cs typeface="Helvetica"/>
              </a:rPr>
              <a:t>por</a:t>
            </a:r>
            <a:r>
              <a:rPr lang="en-GB" noProof="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noProof="0" dirty="0" err="1">
                <a:solidFill>
                  <a:srgbClr val="3F3F3F"/>
                </a:solidFill>
                <a:effectLst/>
                <a:latin typeface="Helvetica"/>
                <a:cs typeface="Helvetica"/>
              </a:rPr>
              <a:t>photospirit</a:t>
            </a:r>
            <a:r>
              <a:rPr lang="en-GB" noProof="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
Foto (</a:t>
            </a:r>
            <a:r>
              <a:rPr lang="en-GB" noProof="0" dirty="0" err="1">
                <a:solidFill>
                  <a:srgbClr val="3F3F3F"/>
                </a:solidFill>
                <a:effectLst/>
                <a:latin typeface="Helvetica"/>
                <a:cs typeface="Helvetica"/>
              </a:rPr>
              <a:t>abajo</a:t>
            </a:r>
            <a:r>
              <a:rPr lang="en-GB" noProof="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): Canva Pro/</a:t>
            </a:r>
            <a:r>
              <a:rPr lang="en-GB" noProof="0" dirty="0" err="1">
                <a:solidFill>
                  <a:srgbClr val="3F3F3F"/>
                </a:solidFill>
                <a:effectLst/>
                <a:latin typeface="Helvetica"/>
                <a:cs typeface="Helvetica"/>
              </a:rPr>
              <a:t>por</a:t>
            </a:r>
            <a:r>
              <a:rPr lang="en-GB" noProof="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noProof="0" dirty="0" err="1">
                <a:solidFill>
                  <a:srgbClr val="3F3F3F"/>
                </a:solidFill>
                <a:effectLst/>
                <a:latin typeface="Helvetica"/>
                <a:cs typeface="Helvetica"/>
              </a:rPr>
              <a:t>arodsje</a:t>
            </a:r>
            <a:r>
              <a:rPr lang="en-GB" noProof="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 de </a:t>
            </a:r>
            <a:r>
              <a:rPr lang="en-GB" noProof="0" dirty="0" err="1">
                <a:solidFill>
                  <a:srgbClr val="3F3F3F"/>
                </a:solidFill>
                <a:effectLst/>
                <a:latin typeface="Helvetica"/>
                <a:cs typeface="Helvetica"/>
              </a:rPr>
              <a:t>pixabay</a:t>
            </a:r>
            <a:endParaRPr lang="en-GB" dirty="0">
              <a:solidFill>
                <a:srgbClr val="3F3F3F"/>
              </a:solidFill>
              <a:latin typeface="Helvetica"/>
              <a:cs typeface="Helvetica"/>
            </a:endParaRPr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831B798B-32CB-BA28-E063-420A966E3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>
            <a:extLst>
              <a:ext uri="{FF2B5EF4-FFF2-40B4-BE49-F238E27FC236}">
                <a16:creationId xmlns:a16="http://schemas.microsoft.com/office/drawing/2014/main" id="{E3989ED5-89CC-E6CB-188F-7FA3909CB9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noProof="0" dirty="0"/>
              <a:t>¿</a:t>
            </a:r>
            <a:r>
              <a:rPr lang="en-GB" b="0" noProof="0" dirty="0" err="1"/>
              <a:t>Aquí</a:t>
            </a:r>
            <a:r>
              <a:rPr lang="en-GB" b="0" noProof="0" dirty="0"/>
              <a:t> hay </a:t>
            </a:r>
            <a:r>
              <a:rPr lang="en-GB" b="0" noProof="0" dirty="0" err="1"/>
              <a:t>algunas</a:t>
            </a:r>
            <a:r>
              <a:rPr lang="en-GB" b="0" noProof="0" dirty="0"/>
              <a:t> </a:t>
            </a:r>
            <a:r>
              <a:rPr lang="en-GB" b="0" noProof="0" dirty="0" err="1"/>
              <a:t>instrucciones</a:t>
            </a:r>
            <a:r>
              <a:rPr lang="en-GB" b="0" noProof="0" dirty="0"/>
              <a:t> para </a:t>
            </a:r>
            <a:r>
              <a:rPr lang="en-GB" b="0" noProof="0" dirty="0" err="1"/>
              <a:t>aumentar</a:t>
            </a:r>
            <a:r>
              <a:rPr lang="en-GB" b="0" noProof="0" dirty="0"/>
              <a:t> la </a:t>
            </a:r>
            <a:r>
              <a:rPr lang="en-GB" b="0" noProof="0" dirty="0" err="1"/>
              <a:t>seguridad</a:t>
            </a:r>
            <a:r>
              <a:rPr lang="en-GB" b="0" noProof="0" dirty="0"/>
              <a:t> de </a:t>
            </a:r>
            <a:r>
              <a:rPr lang="en-GB" b="0" noProof="0" dirty="0" err="1"/>
              <a:t>una</a:t>
            </a:r>
            <a:r>
              <a:rPr lang="en-GB" b="0" noProof="0" dirty="0"/>
              <a:t> </a:t>
            </a:r>
            <a:r>
              <a:rPr lang="en-GB" b="0" noProof="0" dirty="0" err="1"/>
              <a:t>escena</a:t>
            </a:r>
            <a:r>
              <a:rPr lang="en-GB" b="0" noProof="0" dirty="0"/>
              <a:t>?
Llama para </a:t>
            </a:r>
            <a:r>
              <a:rPr lang="en-GB" b="0" noProof="0" dirty="0" err="1"/>
              <a:t>pedir</a:t>
            </a:r>
            <a:r>
              <a:rPr lang="en-GB" b="0" noProof="0" dirty="0"/>
              <a:t> </a:t>
            </a:r>
            <a:r>
              <a:rPr lang="en-GB" b="0" noProof="0" dirty="0" err="1"/>
              <a:t>ayuda</a:t>
            </a:r>
            <a:r>
              <a:rPr lang="en-GB" b="0" noProof="0" dirty="0"/>
              <a:t>
Usar </a:t>
            </a:r>
            <a:r>
              <a:rPr lang="en-GB" b="0" noProof="0" dirty="0" err="1"/>
              <a:t>equipo</a:t>
            </a:r>
            <a:r>
              <a:rPr lang="en-GB" b="0" noProof="0" dirty="0"/>
              <a:t> de </a:t>
            </a:r>
            <a:r>
              <a:rPr lang="en-GB" b="0" noProof="0" dirty="0" err="1"/>
              <a:t>protección</a:t>
            </a:r>
            <a:r>
              <a:rPr lang="en-GB" b="0" noProof="0" dirty="0"/>
              <a:t> personal
</a:t>
            </a:r>
            <a:r>
              <a:rPr lang="en-GB" b="0" noProof="0" dirty="0" err="1"/>
              <a:t>Pida</a:t>
            </a:r>
            <a:r>
              <a:rPr lang="en-GB" b="0" noProof="0" dirty="0"/>
              <a:t> a las personas no </a:t>
            </a:r>
            <a:r>
              <a:rPr lang="en-GB" b="0" noProof="0" dirty="0" err="1"/>
              <a:t>lesionadas</a:t>
            </a:r>
            <a:r>
              <a:rPr lang="en-GB" b="0" noProof="0" dirty="0"/>
              <a:t> que </a:t>
            </a:r>
            <a:r>
              <a:rPr lang="en-GB" b="0" noProof="0" dirty="0" err="1"/>
              <a:t>retrocedan</a:t>
            </a:r>
            <a:r>
              <a:rPr lang="en-GB" b="0" noProof="0" dirty="0"/>
              <a:t>, use </a:t>
            </a:r>
            <a:r>
              <a:rPr lang="en-GB" b="0" noProof="0" dirty="0" err="1"/>
              <a:t>una</a:t>
            </a:r>
            <a:r>
              <a:rPr lang="en-GB" b="0" noProof="0" dirty="0"/>
              <a:t> </a:t>
            </a:r>
            <a:r>
              <a:rPr lang="en-GB" b="0" noProof="0" dirty="0" err="1"/>
              <a:t>voz</a:t>
            </a:r>
            <a:r>
              <a:rPr lang="en-GB" b="0" noProof="0" dirty="0"/>
              <a:t> </a:t>
            </a:r>
            <a:r>
              <a:rPr lang="en-GB" b="0" noProof="0" dirty="0" err="1"/>
              <a:t>fuerte</a:t>
            </a:r>
            <a:r>
              <a:rPr lang="en-GB" b="0" noProof="0" dirty="0"/>
              <a:t> y </a:t>
            </a:r>
            <a:r>
              <a:rPr lang="en-GB" b="0" noProof="0" dirty="0" err="1"/>
              <a:t>firme</a:t>
            </a:r>
            <a:r>
              <a:rPr lang="en-GB" b="0" noProof="0" dirty="0"/>
              <a:t>. </a:t>
            </a:r>
            <a:r>
              <a:rPr lang="en-GB" b="0" noProof="0" dirty="0" err="1"/>
              <a:t>Recuerde</a:t>
            </a:r>
            <a:r>
              <a:rPr lang="en-GB" b="0" noProof="0" dirty="0"/>
              <a:t> que, </a:t>
            </a:r>
            <a:r>
              <a:rPr lang="en-GB" b="0" noProof="0" dirty="0" err="1"/>
              <a:t>como</a:t>
            </a:r>
            <a:r>
              <a:rPr lang="en-GB" b="0" noProof="0" dirty="0"/>
              <a:t> CFAR, es </a:t>
            </a:r>
            <a:r>
              <a:rPr lang="en-GB" b="0" noProof="0" dirty="0" err="1"/>
              <a:t>posible</a:t>
            </a:r>
            <a:r>
              <a:rPr lang="en-GB" b="0" noProof="0" dirty="0"/>
              <a:t> que sea la persona </a:t>
            </a:r>
            <a:r>
              <a:rPr lang="en-GB" b="0" noProof="0" dirty="0" err="1"/>
              <a:t>más</a:t>
            </a:r>
            <a:r>
              <a:rPr lang="en-GB" b="0" noProof="0" dirty="0"/>
              <a:t> </a:t>
            </a:r>
            <a:r>
              <a:rPr lang="en-GB" b="0" noProof="0" dirty="0" err="1"/>
              <a:t>capacitada</a:t>
            </a:r>
            <a:r>
              <a:rPr lang="en-GB" b="0" noProof="0" dirty="0"/>
              <a:t> </a:t>
            </a:r>
            <a:r>
              <a:rPr lang="en-GB" b="0" noProof="0" dirty="0" err="1"/>
              <a:t>allí</a:t>
            </a:r>
            <a:r>
              <a:rPr lang="en-GB" b="0" noProof="0" dirty="0"/>
              <a:t>, </a:t>
            </a:r>
            <a:r>
              <a:rPr lang="en-GB" b="0" noProof="0" dirty="0" err="1"/>
              <a:t>así</a:t>
            </a:r>
            <a:r>
              <a:rPr lang="en-GB" b="0" noProof="0" dirty="0"/>
              <a:t> que </a:t>
            </a:r>
            <a:r>
              <a:rPr lang="en-GB" b="0" noProof="0" dirty="0" err="1"/>
              <a:t>tenga</a:t>
            </a:r>
            <a:r>
              <a:rPr lang="en-GB" b="0" noProof="0" dirty="0"/>
              <a:t> </a:t>
            </a:r>
            <a:r>
              <a:rPr lang="en-GB" b="0" noProof="0" dirty="0" err="1"/>
              <a:t>confianza</a:t>
            </a:r>
            <a:r>
              <a:rPr lang="en-GB" b="0" noProof="0" dirty="0"/>
              <a:t>.
</a:t>
            </a:r>
            <a:r>
              <a:rPr lang="en-GB" b="0" noProof="0" dirty="0" err="1"/>
              <a:t>Elija</a:t>
            </a:r>
            <a:r>
              <a:rPr lang="en-GB" b="0" noProof="0" dirty="0"/>
              <a:t> a las personas de la </a:t>
            </a:r>
            <a:r>
              <a:rPr lang="en-GB" b="0" noProof="0" dirty="0" err="1"/>
              <a:t>multitud</a:t>
            </a:r>
            <a:r>
              <a:rPr lang="en-GB" b="0" noProof="0" dirty="0"/>
              <a:t> para que les </a:t>
            </a:r>
            <a:r>
              <a:rPr lang="en-GB" b="0" noProof="0" dirty="0" err="1"/>
              <a:t>ayuden</a:t>
            </a:r>
            <a:r>
              <a:rPr lang="en-GB" b="0" noProof="0" dirty="0"/>
              <a:t> a </a:t>
            </a:r>
            <a:r>
              <a:rPr lang="en-GB" b="0" noProof="0" dirty="0" err="1"/>
              <a:t>mantener</a:t>
            </a:r>
            <a:r>
              <a:rPr lang="en-GB" b="0" noProof="0" dirty="0"/>
              <a:t> un </a:t>
            </a:r>
            <a:r>
              <a:rPr lang="en-GB" b="0" noProof="0" dirty="0" err="1"/>
              <a:t>perímetro</a:t>
            </a:r>
            <a:r>
              <a:rPr lang="en-GB" b="0" noProof="0" dirty="0"/>
              <a:t>, </a:t>
            </a:r>
            <a:r>
              <a:rPr lang="en-GB" b="0" noProof="0" dirty="0" err="1"/>
              <a:t>controlar</a:t>
            </a:r>
            <a:r>
              <a:rPr lang="en-GB" b="0" noProof="0" dirty="0"/>
              <a:t> </a:t>
            </a:r>
            <a:r>
              <a:rPr lang="en-GB" b="0" noProof="0" dirty="0" err="1"/>
              <a:t>el</a:t>
            </a:r>
            <a:r>
              <a:rPr lang="en-GB" b="0" noProof="0" dirty="0"/>
              <a:t> </a:t>
            </a:r>
            <a:r>
              <a:rPr lang="en-GB" b="0" noProof="0" dirty="0" err="1"/>
              <a:t>tráfico</a:t>
            </a:r>
            <a:r>
              <a:rPr lang="en-GB" b="0" noProof="0" dirty="0"/>
              <a:t> y </a:t>
            </a:r>
            <a:r>
              <a:rPr lang="en-GB" b="0" noProof="0" dirty="0" err="1"/>
              <a:t>controlar</a:t>
            </a:r>
            <a:r>
              <a:rPr lang="en-GB" b="0" noProof="0" dirty="0"/>
              <a:t> las multitudes
</a:t>
            </a:r>
            <a:r>
              <a:rPr lang="en-GB" b="0" noProof="0" dirty="0" err="1"/>
              <a:t>Cuando</a:t>
            </a:r>
            <a:r>
              <a:rPr lang="en-GB" b="0" noProof="0" dirty="0"/>
              <a:t> sea </a:t>
            </a:r>
            <a:r>
              <a:rPr lang="en-GB" b="0" noProof="0" dirty="0" err="1"/>
              <a:t>seguro</a:t>
            </a:r>
            <a:r>
              <a:rPr lang="en-GB" b="0" noProof="0" dirty="0"/>
              <a:t>, </a:t>
            </a:r>
            <a:r>
              <a:rPr lang="en-GB" b="0" noProof="0" dirty="0" err="1"/>
              <a:t>traslade</a:t>
            </a:r>
            <a:r>
              <a:rPr lang="en-GB" b="0" noProof="0" dirty="0"/>
              <a:t> al </a:t>
            </a:r>
            <a:r>
              <a:rPr lang="en-GB" b="0" noProof="0" dirty="0" err="1"/>
              <a:t>paciente</a:t>
            </a:r>
            <a:r>
              <a:rPr lang="en-GB" b="0" noProof="0" dirty="0"/>
              <a:t> a un </a:t>
            </a:r>
            <a:r>
              <a:rPr lang="en-GB" b="0" noProof="0" dirty="0" err="1"/>
              <a:t>área</a:t>
            </a:r>
            <a:r>
              <a:rPr lang="en-GB" b="0" noProof="0" dirty="0"/>
              <a:t> </a:t>
            </a:r>
            <a:r>
              <a:rPr lang="en-GB" b="0" noProof="0" dirty="0" err="1"/>
              <a:t>más</a:t>
            </a:r>
            <a:r>
              <a:rPr lang="en-GB" b="0" noProof="0" dirty="0"/>
              <a:t> </a:t>
            </a:r>
            <a:r>
              <a:rPr lang="en-GB" b="0" noProof="0" dirty="0" err="1"/>
              <a:t>segura</a:t>
            </a:r>
            <a:r>
              <a:rPr lang="en-GB" b="0" noProof="0" dirty="0"/>
              <a:t>
Si </a:t>
            </a:r>
            <a:r>
              <a:rPr lang="en-GB" b="0" noProof="0" dirty="0" err="1"/>
              <a:t>encuentra</a:t>
            </a:r>
            <a:r>
              <a:rPr lang="en-GB" b="0" noProof="0" dirty="0"/>
              <a:t> un </a:t>
            </a:r>
            <a:r>
              <a:rPr lang="en-GB" b="0" noProof="0" dirty="0" err="1"/>
              <a:t>riesgo</a:t>
            </a:r>
            <a:r>
              <a:rPr lang="en-GB" b="0" noProof="0" dirty="0"/>
              <a:t> </a:t>
            </a:r>
            <a:r>
              <a:rPr lang="en-GB" b="0" noProof="0" dirty="0" err="1"/>
              <a:t>inseguro</a:t>
            </a:r>
            <a:r>
              <a:rPr lang="en-GB" b="0" noProof="0" dirty="0"/>
              <a:t>, no se </a:t>
            </a:r>
            <a:r>
              <a:rPr lang="en-GB" b="0" noProof="0" dirty="0" err="1"/>
              <a:t>acerque</a:t>
            </a:r>
            <a:r>
              <a:rPr lang="en-GB" b="0" noProof="0" dirty="0"/>
              <a:t> a la </a:t>
            </a:r>
            <a:r>
              <a:rPr lang="en-GB" b="0" noProof="0" dirty="0" err="1"/>
              <a:t>escena</a:t>
            </a:r>
            <a:r>
              <a:rPr lang="en-GB" b="0" noProof="0" dirty="0"/>
              <a:t> hasta que </a:t>
            </a:r>
            <a:r>
              <a:rPr lang="en-GB" b="0" noProof="0" dirty="0" err="1"/>
              <a:t>llegue</a:t>
            </a:r>
            <a:r>
              <a:rPr lang="en-GB" b="0" noProof="0" dirty="0"/>
              <a:t> la </a:t>
            </a:r>
            <a:r>
              <a:rPr lang="en-GB" b="0" noProof="0" dirty="0" err="1"/>
              <a:t>ayuda</a:t>
            </a:r>
            <a:endParaRPr lang="en-GB" sz="3000" b="0" noProof="0" dirty="0"/>
          </a:p>
        </p:txBody>
      </p:sp>
      <p:sp>
        <p:nvSpPr>
          <p:cNvPr id="146" name="Google Shape;146;p9:notes">
            <a:extLst>
              <a:ext uri="{FF2B5EF4-FFF2-40B4-BE49-F238E27FC236}">
                <a16:creationId xmlns:a16="http://schemas.microsoft.com/office/drawing/2014/main" id="{53C6043B-4540-FC5B-21A1-7A49B9EBD3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1018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0" noProof="0" dirty="0"/>
              <a:t>Los CFAR </a:t>
            </a:r>
            <a:r>
              <a:rPr lang="en-GB" sz="3000" b="0" noProof="0" dirty="0" err="1"/>
              <a:t>nunca</a:t>
            </a:r>
            <a:r>
              <a:rPr lang="en-GB" sz="3000" b="0" noProof="0" dirty="0"/>
              <a:t> </a:t>
            </a:r>
            <a:r>
              <a:rPr lang="en-GB" sz="3000" b="0" noProof="0" dirty="0" err="1"/>
              <a:t>pueden</a:t>
            </a:r>
            <a:r>
              <a:rPr lang="en-GB" sz="3000" b="0" noProof="0" dirty="0"/>
              <a:t> </a:t>
            </a:r>
            <a:r>
              <a:rPr lang="en-GB" sz="3000" b="0" noProof="0" dirty="0" err="1"/>
              <a:t>dejar</a:t>
            </a:r>
            <a:r>
              <a:rPr lang="en-GB" sz="3000" b="0" noProof="0" dirty="0"/>
              <a:t> de </a:t>
            </a:r>
            <a:r>
              <a:rPr lang="en-GB" sz="3000" b="0" noProof="0" dirty="0" err="1"/>
              <a:t>evaluar</a:t>
            </a:r>
            <a:r>
              <a:rPr lang="en-GB" sz="3000" b="0" noProof="0" dirty="0"/>
              <a:t> la </a:t>
            </a:r>
            <a:r>
              <a:rPr lang="en-GB" sz="3000" b="0" noProof="0" dirty="0" err="1"/>
              <a:t>escena</a:t>
            </a:r>
            <a:r>
              <a:rPr lang="en-GB" sz="3000" b="0" noProof="0" dirty="0"/>
              <a:t>, </a:t>
            </a:r>
            <a:r>
              <a:rPr lang="en-GB" sz="3000" b="0" noProof="0" dirty="0" err="1"/>
              <a:t>ya</a:t>
            </a:r>
            <a:r>
              <a:rPr lang="en-GB" sz="3000" b="0" noProof="0" dirty="0"/>
              <a:t> que las </a:t>
            </a:r>
            <a:r>
              <a:rPr lang="en-GB" sz="3000" b="0" noProof="0" dirty="0" err="1"/>
              <a:t>escenas</a:t>
            </a:r>
            <a:r>
              <a:rPr lang="en-GB" sz="3000" b="0" noProof="0" dirty="0"/>
              <a:t> que son </a:t>
            </a:r>
            <a:r>
              <a:rPr lang="en-GB" sz="3000" b="0" noProof="0" dirty="0" err="1"/>
              <a:t>seguras</a:t>
            </a:r>
            <a:r>
              <a:rPr lang="en-GB" sz="3000" b="0" noProof="0" dirty="0"/>
              <a:t> al principio </a:t>
            </a:r>
            <a:r>
              <a:rPr lang="en-GB" sz="3000" b="0" noProof="0" dirty="0" err="1"/>
              <a:t>pueden</a:t>
            </a:r>
            <a:r>
              <a:rPr lang="en-GB" sz="3000" b="0" noProof="0" dirty="0"/>
              <a:t> </a:t>
            </a:r>
            <a:r>
              <a:rPr lang="en-GB" sz="3000" b="0" noProof="0" dirty="0" err="1"/>
              <a:t>volverse</a:t>
            </a:r>
            <a:r>
              <a:rPr lang="en-GB" sz="3000" b="0" noProof="0" dirty="0"/>
              <a:t> </a:t>
            </a:r>
            <a:r>
              <a:rPr lang="en-GB" sz="3000" b="0" noProof="0" dirty="0" err="1"/>
              <a:t>peligrosas</a:t>
            </a:r>
            <a:r>
              <a:rPr lang="en-GB" sz="3000" b="0" noProof="0" dirty="0"/>
              <a:t> </a:t>
            </a:r>
            <a:r>
              <a:rPr lang="en-GB" sz="3000" b="0" noProof="0" dirty="0" err="1"/>
              <a:t>más</a:t>
            </a:r>
            <a:r>
              <a:rPr lang="en-GB" sz="3000" b="0" noProof="0" dirty="0"/>
              <a:t> </a:t>
            </a:r>
            <a:r>
              <a:rPr lang="en-GB" sz="3000" b="0" noProof="0" dirty="0" err="1"/>
              <a:t>tarde</a:t>
            </a:r>
            <a:r>
              <a:rPr lang="en-GB" sz="3000" b="0" noProof="0" dirty="0"/>
              <a:t>. Por </a:t>
            </a:r>
            <a:r>
              <a:rPr lang="en-GB" sz="3000" b="0" noProof="0" dirty="0" err="1"/>
              <a:t>ejemplo</a:t>
            </a:r>
            <a:r>
              <a:rPr lang="en-GB" sz="3000" b="0" noProof="0" dirty="0"/>
              <a:t>, un </a:t>
            </a:r>
            <a:r>
              <a:rPr lang="en-GB" sz="3000" b="0" noProof="0" dirty="0" err="1"/>
              <a:t>coche</a:t>
            </a:r>
            <a:r>
              <a:rPr lang="en-GB" sz="3000" b="0" noProof="0" dirty="0"/>
              <a:t> con </a:t>
            </a:r>
            <a:r>
              <a:rPr lang="en-GB" sz="3000" b="0" noProof="0" dirty="0" err="1"/>
              <a:t>gasolina</a:t>
            </a:r>
            <a:r>
              <a:rPr lang="en-GB" sz="3000" b="0" noProof="0" dirty="0"/>
              <a:t> </a:t>
            </a:r>
            <a:r>
              <a:rPr lang="en-GB" sz="3000" b="0" noProof="0" dirty="0" err="1"/>
              <a:t>derramada</a:t>
            </a:r>
            <a:r>
              <a:rPr lang="en-GB" sz="3000" b="0" noProof="0" dirty="0"/>
              <a:t> </a:t>
            </a:r>
            <a:r>
              <a:rPr lang="en-GB" sz="3000" b="0" noProof="0" dirty="0" err="1"/>
              <a:t>puede</a:t>
            </a:r>
            <a:r>
              <a:rPr lang="en-GB" sz="3000" b="0" noProof="0" dirty="0"/>
              <a:t> </a:t>
            </a:r>
            <a:r>
              <a:rPr lang="en-GB" sz="3000" b="0" noProof="0" dirty="0" err="1"/>
              <a:t>encenderse</a:t>
            </a:r>
            <a:r>
              <a:rPr lang="en-GB" sz="3000" b="0" noProof="0" dirty="0"/>
              <a:t> </a:t>
            </a:r>
            <a:r>
              <a:rPr lang="en-GB" sz="3000" b="0" noProof="0" dirty="0" err="1"/>
              <a:t>más</a:t>
            </a:r>
            <a:r>
              <a:rPr lang="en-GB" sz="3000" b="0" noProof="0" dirty="0"/>
              <a:t> </a:t>
            </a:r>
            <a:r>
              <a:rPr lang="en-GB" sz="3000" b="0" noProof="0" dirty="0" err="1"/>
              <a:t>tarde</a:t>
            </a:r>
            <a:r>
              <a:rPr lang="en-GB" sz="3000" b="0" noProof="0" dirty="0"/>
              <a:t> y </a:t>
            </a:r>
            <a:r>
              <a:rPr lang="en-GB" sz="3000" b="0" noProof="0" dirty="0" err="1"/>
              <a:t>provocar</a:t>
            </a:r>
            <a:r>
              <a:rPr lang="en-GB" sz="3000" b="0" noProof="0" dirty="0"/>
              <a:t> un </a:t>
            </a:r>
            <a:r>
              <a:rPr lang="en-GB" sz="3000" b="0" noProof="0" dirty="0" err="1"/>
              <a:t>incendio</a:t>
            </a:r>
            <a:r>
              <a:rPr lang="en-GB" sz="3000" b="0" noProof="0" dirty="0"/>
              <a:t>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/>
            <a:r>
              <a:rPr lang="en-GB" noProof="0" dirty="0"/>
              <a:t>Las </a:t>
            </a:r>
            <a:r>
              <a:rPr lang="en-GB" noProof="0" dirty="0" err="1"/>
              <a:t>emergencias</a:t>
            </a:r>
            <a:r>
              <a:rPr lang="en-GB" noProof="0" dirty="0"/>
              <a:t> </a:t>
            </a:r>
            <a:r>
              <a:rPr lang="en-GB" noProof="0" dirty="0" err="1"/>
              <a:t>llaman</a:t>
            </a:r>
            <a:r>
              <a:rPr lang="en-GB" noProof="0" dirty="0"/>
              <a:t> la </a:t>
            </a:r>
            <a:r>
              <a:rPr lang="en-GB" noProof="0" dirty="0" err="1"/>
              <a:t>atención</a:t>
            </a:r>
            <a:r>
              <a:rPr lang="en-GB" noProof="0" dirty="0"/>
              <a:t>, </a:t>
            </a:r>
            <a:r>
              <a:rPr lang="en-GB" noProof="0" dirty="0" err="1"/>
              <a:t>los</a:t>
            </a:r>
            <a:r>
              <a:rPr lang="en-GB" noProof="0" dirty="0"/>
              <a:t> curiosos se </a:t>
            </a:r>
            <a:r>
              <a:rPr lang="en-GB" noProof="0" dirty="0" err="1"/>
              <a:t>reúnen</a:t>
            </a:r>
            <a:r>
              <a:rPr lang="en-GB" noProof="0" dirty="0"/>
              <a:t>. Los CFAR </a:t>
            </a:r>
            <a:r>
              <a:rPr lang="en-GB" noProof="0" dirty="0" err="1"/>
              <a:t>deben</a:t>
            </a:r>
            <a:r>
              <a:rPr lang="en-GB" noProof="0" dirty="0"/>
              <a:t> </a:t>
            </a:r>
            <a:r>
              <a:rPr lang="en-GB" noProof="0" dirty="0" err="1"/>
              <a:t>continuar</a:t>
            </a:r>
            <a:r>
              <a:rPr lang="en-GB" noProof="0" dirty="0"/>
              <a:t> </a:t>
            </a:r>
            <a:r>
              <a:rPr lang="en-GB" noProof="0" dirty="0" err="1"/>
              <a:t>evaluando</a:t>
            </a:r>
            <a:r>
              <a:rPr lang="en-GB" noProof="0" dirty="0"/>
              <a:t> y </a:t>
            </a:r>
            <a:r>
              <a:rPr lang="en-GB" noProof="0" dirty="0" err="1"/>
              <a:t>estar</a:t>
            </a:r>
            <a:r>
              <a:rPr lang="en-GB" noProof="0" dirty="0"/>
              <a:t> al tanto del </a:t>
            </a:r>
            <a:r>
              <a:rPr lang="en-GB" noProof="0" dirty="0" err="1"/>
              <a:t>estado</a:t>
            </a:r>
            <a:r>
              <a:rPr lang="en-GB" noProof="0" dirty="0"/>
              <a:t> de </a:t>
            </a:r>
            <a:r>
              <a:rPr lang="en-GB" noProof="0" dirty="0" err="1"/>
              <a:t>ánimo</a:t>
            </a:r>
            <a:r>
              <a:rPr lang="en-GB" noProof="0" dirty="0"/>
              <a:t> de la </a:t>
            </a:r>
            <a:r>
              <a:rPr lang="en-GB" noProof="0" dirty="0" err="1"/>
              <a:t>multitud</a:t>
            </a:r>
            <a:r>
              <a:rPr lang="en-GB" noProof="0" dirty="0"/>
              <a:t>. Las multitudes </a:t>
            </a:r>
            <a:r>
              <a:rPr lang="en-GB" noProof="0" dirty="0" err="1"/>
              <a:t>pueden</a:t>
            </a:r>
            <a:r>
              <a:rPr lang="en-GB" noProof="0" dirty="0"/>
              <a:t> </a:t>
            </a:r>
            <a:r>
              <a:rPr lang="en-GB" noProof="0" dirty="0" err="1"/>
              <a:t>volverse</a:t>
            </a:r>
            <a:r>
              <a:rPr lang="en-GB" noProof="0" dirty="0"/>
              <a:t> </a:t>
            </a:r>
            <a:r>
              <a:rPr lang="en-GB" noProof="0" dirty="0" err="1"/>
              <a:t>violentas</a:t>
            </a:r>
            <a:r>
              <a:rPr lang="en-GB" noProof="0" dirty="0"/>
              <a:t> y la </a:t>
            </a:r>
            <a:r>
              <a:rPr lang="en-GB" noProof="0" dirty="0" err="1"/>
              <a:t>sensación</a:t>
            </a:r>
            <a:r>
              <a:rPr lang="en-GB" noProof="0" dirty="0"/>
              <a:t> de </a:t>
            </a:r>
            <a:r>
              <a:rPr lang="en-GB" noProof="0" dirty="0" err="1"/>
              <a:t>una</a:t>
            </a:r>
            <a:r>
              <a:rPr lang="en-GB" noProof="0" dirty="0"/>
              <a:t> </a:t>
            </a:r>
            <a:r>
              <a:rPr lang="en-GB" noProof="0" dirty="0" err="1"/>
              <a:t>multitud</a:t>
            </a:r>
            <a:r>
              <a:rPr lang="en-GB" noProof="0" dirty="0"/>
              <a:t> 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cambiar</a:t>
            </a:r>
            <a:r>
              <a:rPr lang="en-GB" noProof="0" dirty="0"/>
              <a:t> </a:t>
            </a:r>
            <a:r>
              <a:rPr lang="en-GB" noProof="0" dirty="0" err="1"/>
              <a:t>muy</a:t>
            </a:r>
            <a:r>
              <a:rPr lang="en-GB" noProof="0" dirty="0"/>
              <a:t> </a:t>
            </a:r>
            <a:r>
              <a:rPr lang="en-GB" noProof="0" dirty="0" err="1"/>
              <a:t>rápidamente</a:t>
            </a:r>
            <a:r>
              <a:rPr lang="en-GB" noProof="0" dirty="0"/>
              <a:t>. Es </a:t>
            </a:r>
            <a:r>
              <a:rPr lang="en-GB" noProof="0" dirty="0" err="1"/>
              <a:t>importante</a:t>
            </a:r>
            <a:r>
              <a:rPr lang="en-GB" noProof="0" dirty="0"/>
              <a:t> </a:t>
            </a:r>
            <a:r>
              <a:rPr lang="en-GB" noProof="0" dirty="0" err="1"/>
              <a:t>mantener</a:t>
            </a:r>
            <a:r>
              <a:rPr lang="en-GB" noProof="0" dirty="0"/>
              <a:t> la </a:t>
            </a:r>
            <a:r>
              <a:rPr lang="en-GB" noProof="0" dirty="0" err="1"/>
              <a:t>seguridad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la </a:t>
            </a:r>
            <a:r>
              <a:rPr lang="en-GB" noProof="0" dirty="0" err="1"/>
              <a:t>escena</a:t>
            </a:r>
            <a:r>
              <a:rPr lang="en-GB" noProof="0" dirty="0"/>
              <a:t> </a:t>
            </a:r>
            <a:r>
              <a:rPr lang="en-GB" noProof="0" dirty="0" err="1"/>
              <a:t>manteniéndose</a:t>
            </a:r>
            <a:r>
              <a:rPr lang="en-GB" noProof="0" dirty="0"/>
              <a:t> </a:t>
            </a:r>
            <a:r>
              <a:rPr lang="en-GB" noProof="0" dirty="0" err="1"/>
              <a:t>alejado</a:t>
            </a:r>
            <a:r>
              <a:rPr lang="en-GB" noProof="0" dirty="0"/>
              <a:t> de </a:t>
            </a:r>
            <a:r>
              <a:rPr lang="en-GB" noProof="0" dirty="0" err="1"/>
              <a:t>cualquier</a:t>
            </a:r>
            <a:r>
              <a:rPr lang="en-GB" noProof="0" dirty="0"/>
              <a:t> persona que sea </a:t>
            </a:r>
            <a:r>
              <a:rPr lang="en-GB" noProof="0" dirty="0" err="1"/>
              <a:t>hostil</a:t>
            </a:r>
            <a:r>
              <a:rPr lang="en-GB" noProof="0" dirty="0"/>
              <a:t>, </a:t>
            </a:r>
            <a:r>
              <a:rPr lang="en-GB" noProof="0" dirty="0" err="1"/>
              <a:t>enojada</a:t>
            </a:r>
            <a:r>
              <a:rPr lang="en-GB" noProof="0" dirty="0"/>
              <a:t> o </a:t>
            </a:r>
            <a:r>
              <a:rPr lang="en-GB" noProof="0" dirty="0" err="1"/>
              <a:t>violenta</a:t>
            </a:r>
            <a:r>
              <a:rPr lang="en-GB" noProof="0" dirty="0"/>
              <a:t> y </a:t>
            </a:r>
            <a:r>
              <a:rPr lang="en-GB" noProof="0" dirty="0" err="1"/>
              <a:t>alejándose</a:t>
            </a:r>
            <a:r>
              <a:rPr lang="en-GB" noProof="0" dirty="0"/>
              <a:t> de la </a:t>
            </a:r>
            <a:r>
              <a:rPr lang="en-GB" noProof="0" dirty="0" err="1"/>
              <a:t>situación</a:t>
            </a:r>
            <a:r>
              <a:rPr lang="en-GB" noProof="0" dirty="0"/>
              <a:t> de </a:t>
            </a:r>
            <a:r>
              <a:rPr lang="en-GB" noProof="0" dirty="0" err="1"/>
              <a:t>inmediato</a:t>
            </a:r>
            <a:r>
              <a:rPr lang="en-GB" noProof="0" dirty="0"/>
              <a:t> </a:t>
            </a:r>
            <a:r>
              <a:rPr lang="en-GB" noProof="0" dirty="0" err="1"/>
              <a:t>si</a:t>
            </a:r>
            <a:r>
              <a:rPr lang="en-GB" noProof="0" dirty="0"/>
              <a:t> </a:t>
            </a:r>
            <a:r>
              <a:rPr lang="en-GB" noProof="0" dirty="0" err="1"/>
              <a:t>siente</a:t>
            </a:r>
            <a:r>
              <a:rPr lang="en-GB" noProof="0" dirty="0"/>
              <a:t> que la </a:t>
            </a:r>
            <a:r>
              <a:rPr lang="en-GB" noProof="0" dirty="0" err="1"/>
              <a:t>multitud</a:t>
            </a:r>
            <a:r>
              <a:rPr lang="en-GB" noProof="0" dirty="0"/>
              <a:t> se </a:t>
            </a:r>
            <a:r>
              <a:rPr lang="en-GB" noProof="0" dirty="0" err="1"/>
              <a:t>está</a:t>
            </a:r>
            <a:r>
              <a:rPr lang="en-GB" noProof="0" dirty="0"/>
              <a:t> </a:t>
            </a:r>
            <a:r>
              <a:rPr lang="en-GB" noProof="0" dirty="0" err="1"/>
              <a:t>volviendo</a:t>
            </a:r>
            <a:r>
              <a:rPr lang="en-GB" noProof="0" dirty="0"/>
              <a:t> </a:t>
            </a:r>
            <a:r>
              <a:rPr lang="en-GB" noProof="0" dirty="0" err="1"/>
              <a:t>insegura</a:t>
            </a:r>
            <a:r>
              <a:rPr lang="en-GB" noProof="0" dirty="0"/>
              <a:t>.</a:t>
            </a:r>
          </a:p>
          <a:p>
            <a:pPr marL="0" marR="0"/>
            <a:r>
              <a:rPr lang="en-GB" noProof="0" dirty="0"/>
              <a:t>
Foto: Canva Pro/</a:t>
            </a:r>
            <a:r>
              <a:rPr lang="en-GB" noProof="0" dirty="0" err="1"/>
              <a:t>por</a:t>
            </a:r>
            <a:r>
              <a:rPr lang="en-GB" noProof="0" dirty="0"/>
              <a:t> </a:t>
            </a:r>
            <a:r>
              <a:rPr lang="en-GB" noProof="0" dirty="0" err="1"/>
              <a:t>mbbirdy</a:t>
            </a:r>
            <a:r>
              <a:rPr lang="en-GB" noProof="0" dirty="0"/>
              <a:t> de Getty Images Signature</a:t>
            </a:r>
            <a:endParaRPr lang="en-GB" dirty="0"/>
          </a:p>
          <a:p>
            <a:pPr marL="0" indent="0"/>
            <a:endParaRPr lang="en-US" dirty="0"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AAE94DA2-C19C-510D-60CB-000BC81A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>
            <a:extLst>
              <a:ext uri="{FF2B5EF4-FFF2-40B4-BE49-F238E27FC236}">
                <a16:creationId xmlns:a16="http://schemas.microsoft.com/office/drawing/2014/main" id="{DC76DE6E-F53C-AD62-F0AC-20EAC79207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algn="just"/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Las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señales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advertencia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violencia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pueden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incluir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peleas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o voces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altas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Esté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atento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 las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armas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visibles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 El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consumo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drogas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y alcohol a menudo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conducir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situaciones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violentas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</a:t>
            </a:r>
            <a:endParaRPr dirty="0"/>
          </a:p>
        </p:txBody>
      </p:sp>
      <p:sp>
        <p:nvSpPr>
          <p:cNvPr id="159" name="Google Shape;159;p11:notes">
            <a:extLst>
              <a:ext uri="{FF2B5EF4-FFF2-40B4-BE49-F238E27FC236}">
                <a16:creationId xmlns:a16="http://schemas.microsoft.com/office/drawing/2014/main" id="{36AA803E-3B16-69E4-A190-AAC2E5F89A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940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none" noProof="0" dirty="0" err="1"/>
              <a:t>Tenga</a:t>
            </a:r>
            <a:r>
              <a:rPr lang="en-GB" u="none" noProof="0" dirty="0"/>
              <a:t> </a:t>
            </a:r>
            <a:r>
              <a:rPr lang="en-GB" u="none" noProof="0" dirty="0" err="1"/>
              <a:t>en</a:t>
            </a:r>
            <a:r>
              <a:rPr lang="en-GB" u="none" noProof="0" dirty="0"/>
              <a:t> </a:t>
            </a:r>
            <a:r>
              <a:rPr lang="en-GB" u="none" noProof="0" dirty="0" err="1"/>
              <a:t>cuenta</a:t>
            </a:r>
            <a:r>
              <a:rPr lang="en-GB" u="none" noProof="0" dirty="0"/>
              <a:t> lo </a:t>
            </a:r>
            <a:r>
              <a:rPr lang="en-GB" u="none" noProof="0" dirty="0" err="1"/>
              <a:t>siguiente</a:t>
            </a:r>
            <a:r>
              <a:rPr lang="en-GB" u="none" noProof="0" dirty="0"/>
              <a:t> para la </a:t>
            </a:r>
            <a:r>
              <a:rPr lang="en-GB" u="none" noProof="0" dirty="0" err="1"/>
              <a:t>configuración</a:t>
            </a:r>
            <a:r>
              <a:rPr lang="en-GB" u="none" noProof="0" dirty="0"/>
              <a:t> de </a:t>
            </a:r>
            <a:r>
              <a:rPr lang="en-GB" u="none" noProof="0" dirty="0" err="1"/>
              <a:t>conflictos</a:t>
            </a:r>
            <a:r>
              <a:rPr lang="en-GB" u="none" noProof="0" dirty="0"/>
              <a:t>:
</a:t>
            </a:r>
            <a:r>
              <a:rPr lang="en-GB" u="none" noProof="0" dirty="0" err="1"/>
              <a:t>Cuando</a:t>
            </a:r>
            <a:r>
              <a:rPr lang="en-GB" u="none" noProof="0" dirty="0"/>
              <a:t> un CFAR </a:t>
            </a:r>
            <a:r>
              <a:rPr lang="en-GB" u="none" noProof="0" dirty="0" err="1"/>
              <a:t>está</a:t>
            </a:r>
            <a:r>
              <a:rPr lang="en-GB" u="none" noProof="0" dirty="0"/>
              <a:t> </a:t>
            </a:r>
            <a:r>
              <a:rPr lang="en-GB" u="none" noProof="0" dirty="0" err="1"/>
              <a:t>respondiendo</a:t>
            </a:r>
            <a:r>
              <a:rPr lang="en-GB" u="none" noProof="0" dirty="0"/>
              <a:t> a </a:t>
            </a:r>
            <a:r>
              <a:rPr lang="en-GB" u="none" noProof="0" dirty="0" err="1"/>
              <a:t>condiciones</a:t>
            </a:r>
            <a:r>
              <a:rPr lang="en-GB" u="none" noProof="0" dirty="0"/>
              <a:t> de </a:t>
            </a:r>
            <a:r>
              <a:rPr lang="en-GB" u="none" noProof="0" dirty="0" err="1"/>
              <a:t>emergencia</a:t>
            </a:r>
            <a:r>
              <a:rPr lang="en-GB" u="none" noProof="0" dirty="0"/>
              <a:t> </a:t>
            </a:r>
            <a:r>
              <a:rPr lang="en-GB" u="none" noProof="0" dirty="0" err="1"/>
              <a:t>en</a:t>
            </a:r>
            <a:r>
              <a:rPr lang="en-GB" u="none" noProof="0" dirty="0"/>
              <a:t> zonas de </a:t>
            </a:r>
            <a:r>
              <a:rPr lang="en-GB" u="none" noProof="0" dirty="0" err="1"/>
              <a:t>conflicto</a:t>
            </a:r>
            <a:r>
              <a:rPr lang="en-GB" u="none" noProof="0" dirty="0"/>
              <a:t>, se </a:t>
            </a:r>
            <a:r>
              <a:rPr lang="en-GB" u="none" noProof="0" dirty="0" err="1"/>
              <a:t>debe</a:t>
            </a:r>
            <a:r>
              <a:rPr lang="en-GB" u="none" noProof="0" dirty="0"/>
              <a:t> </a:t>
            </a:r>
            <a:r>
              <a:rPr lang="en-GB" u="none" noProof="0" dirty="0" err="1"/>
              <a:t>considerar</a:t>
            </a:r>
            <a:r>
              <a:rPr lang="en-GB" u="none" noProof="0" dirty="0"/>
              <a:t> la </a:t>
            </a:r>
            <a:r>
              <a:rPr lang="en-GB" u="none" noProof="0" dirty="0" err="1"/>
              <a:t>seguridad</a:t>
            </a:r>
            <a:r>
              <a:rPr lang="en-GB" u="none" noProof="0" dirty="0"/>
              <a:t> de la </a:t>
            </a:r>
            <a:r>
              <a:rPr lang="en-GB" u="none" noProof="0" dirty="0" err="1"/>
              <a:t>escena</a:t>
            </a:r>
            <a:r>
              <a:rPr lang="en-GB" u="none" noProof="0" dirty="0"/>
              <a:t> antes de que se </a:t>
            </a:r>
            <a:r>
              <a:rPr lang="en-GB" u="none" noProof="0" dirty="0" err="1"/>
              <a:t>pueda</a:t>
            </a:r>
            <a:r>
              <a:rPr lang="en-GB" u="none" noProof="0" dirty="0"/>
              <a:t> </a:t>
            </a:r>
            <a:r>
              <a:rPr lang="en-GB" u="none" noProof="0" dirty="0" err="1"/>
              <a:t>brindar</a:t>
            </a:r>
            <a:r>
              <a:rPr lang="en-GB" u="none" noProof="0" dirty="0"/>
              <a:t> </a:t>
            </a:r>
            <a:r>
              <a:rPr lang="en-GB" u="none" noProof="0" dirty="0" err="1"/>
              <a:t>atención</a:t>
            </a:r>
            <a:r>
              <a:rPr lang="en-GB" u="none" noProof="0" dirty="0"/>
              <a:t> al </a:t>
            </a:r>
            <a:r>
              <a:rPr lang="en-GB" u="none" noProof="0" dirty="0" err="1"/>
              <a:t>paciente</a:t>
            </a:r>
            <a:r>
              <a:rPr lang="en-GB" u="none" noProof="0" dirty="0"/>
              <a:t>. Es </a:t>
            </a:r>
            <a:r>
              <a:rPr lang="en-GB" u="none" noProof="0" dirty="0" err="1"/>
              <a:t>posible</a:t>
            </a:r>
            <a:r>
              <a:rPr lang="en-GB" u="none" noProof="0" dirty="0"/>
              <a:t> que sea </a:t>
            </a:r>
            <a:r>
              <a:rPr lang="en-GB" u="none" noProof="0" dirty="0" err="1"/>
              <a:t>necesario</a:t>
            </a:r>
            <a:r>
              <a:rPr lang="en-GB" u="none" noProof="0" dirty="0"/>
              <a:t> </a:t>
            </a:r>
            <a:r>
              <a:rPr lang="en-GB" u="none" noProof="0" dirty="0" err="1"/>
              <a:t>trasladar</a:t>
            </a:r>
            <a:r>
              <a:rPr lang="en-GB" u="none" noProof="0" dirty="0"/>
              <a:t> a </a:t>
            </a:r>
            <a:r>
              <a:rPr lang="en-GB" u="none" noProof="0" dirty="0" err="1"/>
              <a:t>los</a:t>
            </a:r>
            <a:r>
              <a:rPr lang="en-GB" u="none" noProof="0" dirty="0"/>
              <a:t> </a:t>
            </a:r>
            <a:r>
              <a:rPr lang="en-GB" u="none" noProof="0" dirty="0" err="1"/>
              <a:t>pacientes</a:t>
            </a:r>
            <a:r>
              <a:rPr lang="en-GB" u="none" noProof="0" dirty="0"/>
              <a:t> a un </a:t>
            </a:r>
            <a:r>
              <a:rPr lang="en-GB" u="none" noProof="0" dirty="0" err="1"/>
              <a:t>lugar</a:t>
            </a:r>
            <a:r>
              <a:rPr lang="en-GB" u="none" noProof="0" dirty="0"/>
              <a:t> </a:t>
            </a:r>
            <a:r>
              <a:rPr lang="en-GB" u="none" noProof="0" dirty="0" err="1"/>
              <a:t>más</a:t>
            </a:r>
            <a:r>
              <a:rPr lang="en-GB" u="none" noProof="0" dirty="0"/>
              <a:t> </a:t>
            </a:r>
            <a:r>
              <a:rPr lang="en-GB" u="none" noProof="0" dirty="0" err="1"/>
              <a:t>seguro</a:t>
            </a:r>
            <a:r>
              <a:rPr lang="en-GB" u="none" noProof="0" dirty="0"/>
              <a:t> antes de que se </a:t>
            </a:r>
            <a:r>
              <a:rPr lang="en-GB" u="none" noProof="0" dirty="0" err="1"/>
              <a:t>pueda</a:t>
            </a:r>
            <a:r>
              <a:rPr lang="en-GB" u="none" noProof="0" dirty="0"/>
              <a:t> </a:t>
            </a:r>
            <a:r>
              <a:rPr lang="en-GB" u="none" noProof="0" dirty="0" err="1"/>
              <a:t>brindar</a:t>
            </a:r>
            <a:r>
              <a:rPr lang="en-GB" u="none" noProof="0" dirty="0"/>
              <a:t> </a:t>
            </a:r>
            <a:r>
              <a:rPr lang="en-GB" u="none" noProof="0" dirty="0" err="1"/>
              <a:t>atención</a:t>
            </a:r>
            <a:r>
              <a:rPr lang="en-GB" u="none" noProof="0" dirty="0"/>
              <a:t> para </a:t>
            </a:r>
            <a:r>
              <a:rPr lang="en-GB" u="none" noProof="0" dirty="0" err="1"/>
              <a:t>proteger</a:t>
            </a:r>
            <a:r>
              <a:rPr lang="en-GB" u="none" noProof="0" dirty="0"/>
              <a:t> tanto al </a:t>
            </a:r>
            <a:r>
              <a:rPr lang="en-GB" u="none" noProof="0" dirty="0" err="1"/>
              <a:t>paciente</a:t>
            </a:r>
            <a:r>
              <a:rPr lang="en-GB" u="none" noProof="0" dirty="0"/>
              <a:t> </a:t>
            </a:r>
            <a:r>
              <a:rPr lang="en-GB" u="none" noProof="0" dirty="0" err="1"/>
              <a:t>como</a:t>
            </a:r>
            <a:r>
              <a:rPr lang="en-GB" u="none" noProof="0" dirty="0"/>
              <a:t> al CFAR de </a:t>
            </a:r>
            <a:r>
              <a:rPr lang="en-GB" u="none" noProof="0" dirty="0" err="1"/>
              <a:t>daños</a:t>
            </a:r>
            <a:r>
              <a:rPr lang="en-GB" u="none" noProof="0" dirty="0"/>
              <a:t> </a:t>
            </a:r>
            <a:r>
              <a:rPr lang="en-GB" u="none" noProof="0" dirty="0" err="1"/>
              <a:t>mayores</a:t>
            </a:r>
            <a:r>
              <a:rPr lang="en-GB" u="none" noProof="0" dirty="0"/>
              <a:t>.</a:t>
            </a:r>
            <a:endParaRPr lang="en-GB" sz="1800" u="none" noProof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>
          <a:extLst>
            <a:ext uri="{FF2B5EF4-FFF2-40B4-BE49-F238E27FC236}">
              <a16:creationId xmlns:a16="http://schemas.microsoft.com/office/drawing/2014/main" id="{7D0CF5B6-0D2A-1285-79C1-9931299EF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>
            <a:extLst>
              <a:ext uri="{FF2B5EF4-FFF2-40B4-BE49-F238E27FC236}">
                <a16:creationId xmlns:a16="http://schemas.microsoft.com/office/drawing/2014/main" id="{5040A7FA-F591-B4D2-5680-718CFAFBCF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Los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incidentes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tráfico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ser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especialmente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peligrosos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y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deben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abordarse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con extrema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precaución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Debe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estar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atento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al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tráfico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que se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aproxima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derrames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gasolina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o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restos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afilados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vidrio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o metal.</a:t>
            </a:r>
            <a:endParaRPr dirty="0"/>
          </a:p>
        </p:txBody>
      </p:sp>
      <p:sp>
        <p:nvSpPr>
          <p:cNvPr id="172" name="Google Shape;172;p13:notes">
            <a:extLst>
              <a:ext uri="{FF2B5EF4-FFF2-40B4-BE49-F238E27FC236}">
                <a16:creationId xmlns:a16="http://schemas.microsoft.com/office/drawing/2014/main" id="{5955B9E0-516B-79EB-D322-3ED2546ECF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6911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Si se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acerca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 un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incidente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tráfico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su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propio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vehículo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hay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algunas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medidas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que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tomar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para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mejorar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la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seguridad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la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escena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: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encienda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las luces de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emergencia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del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vehículo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póngase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un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chaleco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o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ropa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colores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brillantes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y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coloque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tráfico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u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hojas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o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ramas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la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carretera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para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notificar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al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tráfico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que se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aproxima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que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disminuya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la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velocidad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</a:t>
            </a:r>
            <a:endParaRPr lang="en-GB" sz="18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noProof="0" dirty="0"/>
              <a:t>Hay </a:t>
            </a:r>
            <a:r>
              <a:rPr lang="en-GB" noProof="0" dirty="0" err="1"/>
              <a:t>algunas</a:t>
            </a:r>
            <a:r>
              <a:rPr lang="en-GB" noProof="0" dirty="0"/>
              <a:t> </a:t>
            </a:r>
            <a:r>
              <a:rPr lang="en-GB" noProof="0" dirty="0" err="1"/>
              <a:t>consideraciones</a:t>
            </a:r>
            <a:r>
              <a:rPr lang="en-GB" noProof="0" dirty="0"/>
              <a:t> </a:t>
            </a:r>
            <a:r>
              <a:rPr lang="en-GB" noProof="0" dirty="0" err="1"/>
              <a:t>especiales</a:t>
            </a:r>
            <a:r>
              <a:rPr lang="en-GB" noProof="0" dirty="0"/>
              <a:t> a </a:t>
            </a:r>
            <a:r>
              <a:rPr lang="en-GB" noProof="0" dirty="0" err="1"/>
              <a:t>tener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cuenta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Incidentes</a:t>
            </a:r>
            <a:r>
              <a:rPr lang="en-GB" noProof="0" dirty="0"/>
              <a:t> de </a:t>
            </a:r>
            <a:r>
              <a:rPr lang="en-GB" noProof="0" dirty="0" err="1"/>
              <a:t>Tráfico</a:t>
            </a:r>
            <a:r>
              <a:rPr lang="en-GB" noProof="0" dirty="0"/>
              <a:t>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noProof="0" dirty="0"/>
              <a:t>Si hay un </a:t>
            </a:r>
            <a:r>
              <a:rPr lang="en-GB" noProof="0" dirty="0" err="1"/>
              <a:t>derrame</a:t>
            </a:r>
            <a:r>
              <a:rPr lang="en-GB" noProof="0" dirty="0"/>
              <a:t> de combustible o </a:t>
            </a:r>
            <a:r>
              <a:rPr lang="en-GB" noProof="0" dirty="0" err="1"/>
              <a:t>gasolina</a:t>
            </a:r>
            <a:r>
              <a:rPr lang="en-GB" noProof="0" dirty="0"/>
              <a:t>, no </a:t>
            </a:r>
            <a:r>
              <a:rPr lang="en-GB" noProof="0" dirty="0" err="1"/>
              <a:t>camine</a:t>
            </a:r>
            <a:r>
              <a:rPr lang="en-GB" noProof="0" dirty="0"/>
              <a:t> a </a:t>
            </a:r>
            <a:r>
              <a:rPr lang="en-GB" noProof="0" dirty="0" err="1"/>
              <a:t>través</a:t>
            </a:r>
            <a:r>
              <a:rPr lang="en-GB" noProof="0" dirty="0"/>
              <a:t> del combustible. Use tierra y arena para </a:t>
            </a:r>
            <a:r>
              <a:rPr lang="en-GB" noProof="0" dirty="0" err="1"/>
              <a:t>cubrir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derrame</a:t>
            </a:r>
            <a:r>
              <a:rPr lang="en-GB" noProof="0" dirty="0"/>
              <a:t> y </a:t>
            </a:r>
            <a:r>
              <a:rPr lang="en-GB" noProof="0" dirty="0" err="1"/>
              <a:t>mantenga</a:t>
            </a:r>
            <a:r>
              <a:rPr lang="en-GB" noProof="0" dirty="0"/>
              <a:t> </a:t>
            </a:r>
            <a:r>
              <a:rPr lang="en-GB" noProof="0" dirty="0" err="1"/>
              <a:t>todas</a:t>
            </a:r>
            <a:r>
              <a:rPr lang="en-GB" noProof="0" dirty="0"/>
              <a:t> las </a:t>
            </a:r>
            <a:r>
              <a:rPr lang="en-GB" noProof="0" dirty="0" err="1"/>
              <a:t>fuentes</a:t>
            </a:r>
            <a:r>
              <a:rPr lang="en-GB" noProof="0" dirty="0"/>
              <a:t> de </a:t>
            </a:r>
            <a:r>
              <a:rPr lang="en-GB" noProof="0" dirty="0" err="1"/>
              <a:t>fuego</a:t>
            </a:r>
            <a:r>
              <a:rPr lang="en-GB" noProof="0" dirty="0"/>
              <a:t> </a:t>
            </a:r>
            <a:r>
              <a:rPr lang="en-GB" noProof="0" dirty="0" err="1"/>
              <a:t>alejadas</a:t>
            </a:r>
            <a:r>
              <a:rPr lang="en-GB" noProof="0" dirty="0"/>
              <a:t> del combustible, </a:t>
            </a:r>
            <a:r>
              <a:rPr lang="en-GB" noProof="0" dirty="0" err="1"/>
              <a:t>incluidos</a:t>
            </a:r>
            <a:r>
              <a:rPr lang="en-GB" noProof="0" dirty="0"/>
              <a:t>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cigarrillos</a:t>
            </a:r>
            <a:r>
              <a:rPr lang="en-GB" noProof="0" dirty="0"/>
              <a:t>. </a:t>
            </a:r>
            <a:r>
              <a:rPr lang="en-GB" noProof="0" dirty="0" err="1"/>
              <a:t>Nunca</a:t>
            </a:r>
            <a:r>
              <a:rPr lang="en-GB" noProof="0" dirty="0"/>
              <a:t> fume y </a:t>
            </a:r>
            <a:r>
              <a:rPr lang="en-GB" noProof="0" dirty="0" err="1"/>
              <a:t>pida</a:t>
            </a:r>
            <a:r>
              <a:rPr lang="en-GB" noProof="0" dirty="0"/>
              <a:t> a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demás</a:t>
            </a:r>
            <a:r>
              <a:rPr lang="en-GB" noProof="0" dirty="0"/>
              <a:t> que </a:t>
            </a:r>
            <a:r>
              <a:rPr lang="en-GB" noProof="0" dirty="0" err="1"/>
              <a:t>tampoco</a:t>
            </a:r>
            <a:r>
              <a:rPr lang="en-GB" noProof="0" dirty="0"/>
              <a:t> </a:t>
            </a:r>
            <a:r>
              <a:rPr lang="en-GB" noProof="0" dirty="0" err="1"/>
              <a:t>fumen</a:t>
            </a:r>
            <a:r>
              <a:rPr lang="en-GB" noProof="0" dirty="0"/>
              <a:t>.</a:t>
            </a:r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n-GB" sz="1800" noProof="0" dirty="0"/>
              <a:t>Antes de </a:t>
            </a:r>
            <a:r>
              <a:rPr lang="en-GB" sz="1800" noProof="0" dirty="0" err="1"/>
              <a:t>sumergirnos</a:t>
            </a:r>
            <a:r>
              <a:rPr lang="en-GB" sz="1800" noProof="0" dirty="0"/>
              <a:t> </a:t>
            </a:r>
            <a:r>
              <a:rPr lang="en-GB" sz="1800" noProof="0" dirty="0" err="1"/>
              <a:t>en</a:t>
            </a:r>
            <a:r>
              <a:rPr lang="en-GB" sz="1800" noProof="0" dirty="0"/>
              <a:t> </a:t>
            </a:r>
            <a:r>
              <a:rPr lang="en-GB" sz="1800" noProof="0" dirty="0" err="1"/>
              <a:t>el</a:t>
            </a:r>
            <a:r>
              <a:rPr lang="en-GB" sz="1800" noProof="0" dirty="0"/>
              <a:t> </a:t>
            </a:r>
            <a:r>
              <a:rPr lang="en-GB" sz="1800" noProof="0" dirty="0" err="1"/>
              <a:t>contenido</a:t>
            </a:r>
            <a:r>
              <a:rPr lang="en-GB" sz="1800" noProof="0" dirty="0"/>
              <a:t> de </a:t>
            </a:r>
            <a:r>
              <a:rPr lang="en-GB" sz="1800" noProof="0" dirty="0" err="1"/>
              <a:t>este</a:t>
            </a:r>
            <a:r>
              <a:rPr lang="en-GB" sz="1800" noProof="0" dirty="0"/>
              <a:t> </a:t>
            </a:r>
            <a:r>
              <a:rPr lang="en-GB" sz="1800" noProof="0" dirty="0" err="1"/>
              <a:t>módulo</a:t>
            </a:r>
            <a:r>
              <a:rPr lang="en-GB" sz="1800" noProof="0" dirty="0"/>
              <a:t>, </a:t>
            </a:r>
            <a:r>
              <a:rPr lang="en-GB" sz="1800" noProof="0" dirty="0" err="1"/>
              <a:t>describamos</a:t>
            </a:r>
            <a:r>
              <a:rPr lang="en-GB" sz="1800" noProof="0" dirty="0"/>
              <a:t> </a:t>
            </a:r>
            <a:r>
              <a:rPr lang="en-GB" sz="1800" noProof="0" dirty="0" err="1"/>
              <a:t>los</a:t>
            </a:r>
            <a:r>
              <a:rPr lang="en-GB" sz="1800" noProof="0" dirty="0"/>
              <a:t> </a:t>
            </a:r>
            <a:r>
              <a:rPr lang="en-GB" sz="1800" noProof="0" dirty="0" err="1"/>
              <a:t>objetivos</a:t>
            </a:r>
            <a:r>
              <a:rPr lang="en-GB" sz="1800" noProof="0" dirty="0"/>
              <a:t> de </a:t>
            </a:r>
            <a:r>
              <a:rPr lang="en-GB" sz="1800" noProof="0" dirty="0" err="1"/>
              <a:t>aprendizaje</a:t>
            </a:r>
            <a:r>
              <a:rPr lang="en-GB" sz="1800" noProof="0" dirty="0"/>
              <a:t>:
Al final de </a:t>
            </a:r>
            <a:r>
              <a:rPr lang="en-GB" sz="1800" noProof="0" dirty="0" err="1"/>
              <a:t>esta</a:t>
            </a:r>
            <a:r>
              <a:rPr lang="en-GB" sz="1800" noProof="0" dirty="0"/>
              <a:t> </a:t>
            </a:r>
            <a:r>
              <a:rPr lang="en-GB" sz="1800" noProof="0" dirty="0" err="1"/>
              <a:t>sesión</a:t>
            </a:r>
            <a:r>
              <a:rPr lang="en-GB" sz="1800" noProof="0" dirty="0"/>
              <a:t>, </a:t>
            </a:r>
            <a:r>
              <a:rPr lang="en-GB" sz="1800" noProof="0" dirty="0" err="1"/>
              <a:t>usted</a:t>
            </a:r>
            <a:r>
              <a:rPr lang="en-GB" sz="1800" noProof="0" dirty="0"/>
              <a:t> </a:t>
            </a:r>
            <a:r>
              <a:rPr lang="en-GB" sz="1800" noProof="0" dirty="0" err="1"/>
              <a:t>será</a:t>
            </a:r>
            <a:r>
              <a:rPr lang="en-GB" sz="1800" noProof="0" dirty="0"/>
              <a:t> </a:t>
            </a:r>
            <a:r>
              <a:rPr lang="en-GB" sz="1800" noProof="0" dirty="0" err="1"/>
              <a:t>capaz</a:t>
            </a:r>
            <a:r>
              <a:rPr lang="en-GB" sz="1800" noProof="0" dirty="0"/>
              <a:t> de: 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GB" sz="1800" noProof="0" dirty="0" err="1"/>
              <a:t>Identificar</a:t>
            </a:r>
            <a:r>
              <a:rPr lang="en-GB" sz="1800" noProof="0" dirty="0"/>
              <a:t> </a:t>
            </a:r>
            <a:r>
              <a:rPr lang="en-GB" sz="1800" noProof="0" dirty="0" err="1"/>
              <a:t>peligros</a:t>
            </a:r>
            <a:r>
              <a:rPr lang="en-GB" sz="1800" noProof="0" dirty="0"/>
              <a:t> </a:t>
            </a:r>
            <a:r>
              <a:rPr lang="en-GB" sz="1800" noProof="0" dirty="0" err="1"/>
              <a:t>en</a:t>
            </a:r>
            <a:r>
              <a:rPr lang="en-GB" sz="1800" noProof="0" dirty="0"/>
              <a:t> la </a:t>
            </a:r>
            <a:r>
              <a:rPr lang="en-GB" sz="1800" noProof="0" dirty="0" err="1"/>
              <a:t>escena</a:t>
            </a:r>
            <a:r>
              <a:rPr lang="en-GB" sz="1800" noProof="0" dirty="0"/>
              <a:t> de </a:t>
            </a:r>
            <a:r>
              <a:rPr lang="en-GB" sz="1800" noProof="0" dirty="0" err="1"/>
              <a:t>una</a:t>
            </a:r>
            <a:r>
              <a:rPr lang="en-GB" sz="1800" noProof="0" dirty="0"/>
              <a:t> </a:t>
            </a:r>
            <a:r>
              <a:rPr lang="en-GB" sz="1800" noProof="0" dirty="0" err="1"/>
              <a:t>emergencia</a:t>
            </a:r>
            <a:r>
              <a:rPr lang="en-GB" sz="1800" noProof="0" dirty="0"/>
              <a:t> </a:t>
            </a:r>
            <a:r>
              <a:rPr lang="en-GB" sz="1800" noProof="0" dirty="0" err="1"/>
              <a:t>médica</a:t>
            </a:r>
            <a:r>
              <a:rPr lang="en-GB" sz="1800" noProof="0" dirty="0"/>
              <a:t> o </a:t>
            </a:r>
            <a:r>
              <a:rPr lang="en-GB" sz="1800" noProof="0" dirty="0" err="1"/>
              <a:t>traumática</a:t>
            </a:r>
            <a:r>
              <a:rPr lang="en-GB" sz="1800" noProof="0" dirty="0"/>
              <a:t> 
</a:t>
            </a:r>
            <a:r>
              <a:rPr lang="en-GB" sz="1800" noProof="0" dirty="0" err="1"/>
              <a:t>Realizar</a:t>
            </a:r>
            <a:r>
              <a:rPr lang="en-GB" sz="1800" noProof="0" dirty="0"/>
              <a:t> </a:t>
            </a:r>
            <a:r>
              <a:rPr lang="en-GB" sz="1800" noProof="0" dirty="0" err="1"/>
              <a:t>acciones</a:t>
            </a:r>
            <a:r>
              <a:rPr lang="en-GB" sz="1800" noProof="0" dirty="0"/>
              <a:t> </a:t>
            </a:r>
            <a:r>
              <a:rPr lang="en-GB" sz="1800" noProof="0" dirty="0" err="1"/>
              <a:t>críticas</a:t>
            </a:r>
            <a:r>
              <a:rPr lang="en-GB" sz="1800" noProof="0" dirty="0"/>
              <a:t> al </a:t>
            </a:r>
            <a:r>
              <a:rPr lang="en-GB" sz="1800" noProof="0" dirty="0" err="1"/>
              <a:t>acercarse</a:t>
            </a:r>
            <a:r>
              <a:rPr lang="en-GB" sz="1800" noProof="0" dirty="0"/>
              <a:t> </a:t>
            </a:r>
            <a:r>
              <a:rPr lang="en-GB" sz="1800" noProof="0" dirty="0" err="1"/>
              <a:t>inicialmente</a:t>
            </a:r>
            <a:r>
              <a:rPr lang="en-GB" sz="1800" noProof="0" dirty="0"/>
              <a:t> a </a:t>
            </a:r>
            <a:r>
              <a:rPr lang="en-GB" sz="1800" noProof="0" dirty="0" err="1"/>
              <a:t>una</a:t>
            </a:r>
            <a:r>
              <a:rPr lang="en-GB" sz="1800" noProof="0" dirty="0"/>
              <a:t> </a:t>
            </a:r>
            <a:r>
              <a:rPr lang="en-GB" sz="1800" noProof="0" dirty="0" err="1"/>
              <a:t>escena</a:t>
            </a:r>
            <a:r>
              <a:rPr lang="en-GB" sz="1800" noProof="0" dirty="0"/>
              <a:t> para </a:t>
            </a:r>
            <a:r>
              <a:rPr lang="en-GB" sz="1800" noProof="0" dirty="0" err="1"/>
              <a:t>garantizar</a:t>
            </a:r>
            <a:r>
              <a:rPr lang="en-GB" sz="1800" noProof="0" dirty="0"/>
              <a:t> la </a:t>
            </a:r>
            <a:r>
              <a:rPr lang="en-GB" sz="1800" noProof="0" dirty="0" err="1"/>
              <a:t>seguridad</a:t>
            </a:r>
            <a:r>
              <a:rPr lang="en-GB" sz="1800" noProof="0" dirty="0"/>
              <a:t>. 
</a:t>
            </a:r>
            <a:r>
              <a:rPr lang="en-GB" sz="1800" noProof="0" dirty="0" err="1"/>
              <a:t>Reconocer</a:t>
            </a:r>
            <a:r>
              <a:rPr lang="en-GB" sz="1800" noProof="0" dirty="0"/>
              <a:t> las </a:t>
            </a:r>
            <a:r>
              <a:rPr lang="en-GB" sz="1800" noProof="0" dirty="0" err="1"/>
              <a:t>consideraciones</a:t>
            </a:r>
            <a:r>
              <a:rPr lang="en-GB" sz="1800" noProof="0" dirty="0"/>
              <a:t> </a:t>
            </a:r>
            <a:r>
              <a:rPr lang="en-GB" sz="1800" noProof="0" dirty="0" err="1"/>
              <a:t>especiales</a:t>
            </a:r>
            <a:r>
              <a:rPr lang="en-GB" sz="1800" noProof="0" dirty="0"/>
              <a:t> para </a:t>
            </a:r>
            <a:r>
              <a:rPr lang="en-GB" sz="1800" noProof="0" dirty="0" err="1"/>
              <a:t>mantener</a:t>
            </a:r>
            <a:r>
              <a:rPr lang="en-GB" sz="1800" noProof="0" dirty="0"/>
              <a:t> la </a:t>
            </a:r>
            <a:r>
              <a:rPr lang="en-GB" sz="1800" noProof="0" dirty="0" err="1"/>
              <a:t>seguridad</a:t>
            </a:r>
            <a:r>
              <a:rPr lang="en-GB" sz="1800" noProof="0" dirty="0"/>
              <a:t> personal y del </a:t>
            </a:r>
            <a:r>
              <a:rPr lang="en-GB" sz="1800" noProof="0" dirty="0" err="1"/>
              <a:t>paciente</a:t>
            </a:r>
            <a:r>
              <a:rPr lang="en-GB" sz="1800" noProof="0" dirty="0"/>
              <a:t> 
</a:t>
            </a:r>
            <a:r>
              <a:rPr lang="en-GB" sz="1800" noProof="0" dirty="0" err="1"/>
              <a:t>Describir</a:t>
            </a:r>
            <a:r>
              <a:rPr lang="en-GB" sz="1800" noProof="0" dirty="0"/>
              <a:t> </a:t>
            </a:r>
            <a:r>
              <a:rPr lang="en-GB" sz="1800" noProof="0" dirty="0" err="1"/>
              <a:t>cómo</a:t>
            </a:r>
            <a:r>
              <a:rPr lang="en-GB" sz="1800" noProof="0" dirty="0"/>
              <a:t> </a:t>
            </a:r>
            <a:r>
              <a:rPr lang="en-GB" sz="1800" noProof="0" dirty="0" err="1"/>
              <a:t>evitar</a:t>
            </a:r>
            <a:r>
              <a:rPr lang="en-GB" sz="1800" noProof="0" dirty="0"/>
              <a:t> la </a:t>
            </a:r>
            <a:r>
              <a:rPr lang="en-GB" sz="1800" noProof="0" dirty="0" err="1"/>
              <a:t>exposición</a:t>
            </a:r>
            <a:r>
              <a:rPr lang="en-GB" sz="1800" noProof="0" dirty="0"/>
              <a:t> a </a:t>
            </a:r>
            <a:r>
              <a:rPr lang="en-GB" sz="1800" noProof="0" dirty="0" err="1"/>
              <a:t>enfermedades</a:t>
            </a:r>
            <a:r>
              <a:rPr lang="en-GB" sz="1800" noProof="0" dirty="0"/>
              <a:t> </a:t>
            </a:r>
            <a:r>
              <a:rPr lang="en-GB" sz="1800" noProof="0" dirty="0" err="1"/>
              <a:t>infecciosas</a:t>
            </a:r>
            <a:r>
              <a:rPr lang="en-GB" sz="1800" noProof="0" dirty="0"/>
              <a:t> </a:t>
            </a:r>
            <a:r>
              <a:rPr lang="en-GB" sz="1800" noProof="0" dirty="0" err="1"/>
              <a:t>mediante</a:t>
            </a:r>
            <a:r>
              <a:rPr lang="en-GB" sz="1800" noProof="0" dirty="0"/>
              <a:t> </a:t>
            </a:r>
            <a:r>
              <a:rPr lang="en-GB" sz="1800" noProof="0" dirty="0" err="1"/>
              <a:t>el</a:t>
            </a:r>
            <a:r>
              <a:rPr lang="en-GB" sz="1800" noProof="0" dirty="0"/>
              <a:t> </a:t>
            </a:r>
            <a:r>
              <a:rPr lang="en-GB" sz="1800" noProof="0" dirty="0" err="1"/>
              <a:t>uso</a:t>
            </a:r>
            <a:r>
              <a:rPr lang="en-GB" sz="1800" noProof="0" dirty="0"/>
              <a:t> de </a:t>
            </a:r>
            <a:r>
              <a:rPr lang="en-GB" sz="1800" noProof="0" dirty="0" err="1"/>
              <a:t>equipo</a:t>
            </a:r>
            <a:r>
              <a:rPr lang="en-GB" sz="1800" noProof="0" dirty="0"/>
              <a:t> de </a:t>
            </a:r>
            <a:r>
              <a:rPr lang="en-GB" sz="1800" noProof="0" dirty="0" err="1"/>
              <a:t>protección</a:t>
            </a:r>
            <a:r>
              <a:rPr lang="en-GB" sz="1800" noProof="0" dirty="0"/>
              <a:t> personal (EPP) y </a:t>
            </a:r>
            <a:r>
              <a:rPr lang="en-GB" sz="1800" noProof="0" dirty="0" err="1"/>
              <a:t>el</a:t>
            </a:r>
            <a:r>
              <a:rPr lang="en-GB" sz="1800" noProof="0" dirty="0"/>
              <a:t> </a:t>
            </a:r>
            <a:r>
              <a:rPr lang="en-GB" sz="1800" noProof="0" dirty="0" err="1"/>
              <a:t>lavado</a:t>
            </a:r>
            <a:r>
              <a:rPr lang="en-GB" sz="1800" noProof="0" dirty="0"/>
              <a:t> de manos.  
</a:t>
            </a:r>
            <a:r>
              <a:rPr lang="en-GB" sz="1800" noProof="0" dirty="0" err="1"/>
              <a:t>Hacer</a:t>
            </a:r>
            <a:r>
              <a:rPr lang="en-GB" sz="1800" noProof="0" dirty="0"/>
              <a:t> </a:t>
            </a:r>
            <a:r>
              <a:rPr lang="en-GB" sz="1800" noProof="0" dirty="0" err="1"/>
              <a:t>una</a:t>
            </a:r>
            <a:r>
              <a:rPr lang="en-GB" sz="1800" noProof="0" dirty="0"/>
              <a:t> </a:t>
            </a:r>
            <a:r>
              <a:rPr lang="en-GB" sz="1800" noProof="0" dirty="0" err="1"/>
              <a:t>lista</a:t>
            </a:r>
            <a:r>
              <a:rPr lang="en-GB" sz="1800" noProof="0" dirty="0"/>
              <a:t> de </a:t>
            </a:r>
            <a:r>
              <a:rPr lang="en-GB" sz="1800" noProof="0" dirty="0" err="1"/>
              <a:t>los</a:t>
            </a:r>
            <a:r>
              <a:rPr lang="en-GB" sz="1800" noProof="0" dirty="0"/>
              <a:t> pasos a </a:t>
            </a:r>
            <a:r>
              <a:rPr lang="en-GB" sz="1800" noProof="0" dirty="0" err="1"/>
              <a:t>seguir</a:t>
            </a:r>
            <a:r>
              <a:rPr lang="en-GB" sz="1800" noProof="0" dirty="0"/>
              <a:t> </a:t>
            </a:r>
            <a:r>
              <a:rPr lang="en-GB" sz="1800" noProof="0" dirty="0" err="1"/>
              <a:t>si</a:t>
            </a:r>
            <a:r>
              <a:rPr lang="en-GB" sz="1800" noProof="0" dirty="0"/>
              <a:t> se </a:t>
            </a:r>
            <a:r>
              <a:rPr lang="en-GB" sz="1800" noProof="0" dirty="0" err="1"/>
              <a:t>expone</a:t>
            </a:r>
            <a:r>
              <a:rPr lang="en-GB" sz="1800" noProof="0" dirty="0"/>
              <a:t> a </a:t>
            </a:r>
            <a:r>
              <a:rPr lang="en-GB" sz="1800" noProof="0" dirty="0" err="1"/>
              <a:t>sangre</a:t>
            </a:r>
            <a:r>
              <a:rPr lang="en-GB" sz="1800" noProof="0" dirty="0"/>
              <a:t> u </a:t>
            </a:r>
            <a:r>
              <a:rPr lang="en-GB" sz="1800" noProof="0" dirty="0" err="1"/>
              <a:t>otros</a:t>
            </a:r>
            <a:r>
              <a:rPr lang="en-GB" sz="1800" noProof="0" dirty="0"/>
              <a:t> </a:t>
            </a:r>
            <a:r>
              <a:rPr lang="en-GB" sz="1800" noProof="0" dirty="0" err="1"/>
              <a:t>fluidos</a:t>
            </a:r>
            <a:r>
              <a:rPr lang="en-GB" sz="1800" noProof="0" dirty="0"/>
              <a:t> </a:t>
            </a:r>
            <a:r>
              <a:rPr lang="en-GB" sz="1800" noProof="0" dirty="0" err="1"/>
              <a:t>corporales</a:t>
            </a:r>
            <a:endParaRPr lang="en-GB" sz="2500" noProof="0" dirty="0">
              <a:solidFill>
                <a:srgbClr val="002060"/>
              </a:solidFill>
            </a:endParaRPr>
          </a:p>
          <a:p>
            <a:pPr marL="28575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D48C8E14-450C-57D2-7951-CD166697D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>
            <a:extLst>
              <a:ext uri="{FF2B5EF4-FFF2-40B4-BE49-F238E27FC236}">
                <a16:creationId xmlns:a16="http://schemas.microsoft.com/office/drawing/2014/main" id="{6FCA505A-BB86-FE8E-AD34-E1659F07E0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r>
              <a:rPr lang="en-GB" sz="1200" noProof="0" dirty="0"/>
              <a:t>Las </a:t>
            </a:r>
            <a:r>
              <a:rPr lang="en-GB" sz="1200" noProof="0" dirty="0" err="1"/>
              <a:t>bolsas</a:t>
            </a:r>
            <a:r>
              <a:rPr lang="en-GB" sz="1200" noProof="0" dirty="0"/>
              <a:t> de </a:t>
            </a:r>
            <a:r>
              <a:rPr lang="en-GB" sz="1200" noProof="0" dirty="0" err="1"/>
              <a:t>aire</a:t>
            </a:r>
            <a:r>
              <a:rPr lang="en-GB" sz="1200" noProof="0" dirty="0"/>
              <a:t> </a:t>
            </a:r>
            <a:r>
              <a:rPr lang="en-GB" sz="1200" noProof="0" dirty="0" err="1"/>
              <a:t>pueden</a:t>
            </a:r>
            <a:r>
              <a:rPr lang="en-GB" sz="1200" noProof="0" dirty="0"/>
              <a:t> </a:t>
            </a:r>
            <a:r>
              <a:rPr lang="en-GB" sz="1200" noProof="0" dirty="0" err="1"/>
              <a:t>causar</a:t>
            </a:r>
            <a:r>
              <a:rPr lang="en-GB" sz="1200" noProof="0" dirty="0"/>
              <a:t> </a:t>
            </a:r>
            <a:r>
              <a:rPr lang="en-GB" sz="1200" noProof="0" dirty="0" err="1"/>
              <a:t>lesiones</a:t>
            </a:r>
            <a:r>
              <a:rPr lang="en-GB" sz="1200" noProof="0" dirty="0"/>
              <a:t> al </a:t>
            </a:r>
            <a:r>
              <a:rPr lang="en-GB" sz="1200" noProof="0" dirty="0" err="1"/>
              <a:t>desplegarse</a:t>
            </a:r>
            <a:r>
              <a:rPr lang="en-GB" sz="1200" noProof="0" dirty="0"/>
              <a:t>. </a:t>
            </a:r>
            <a:r>
              <a:rPr lang="en-GB" sz="1200" noProof="0" dirty="0" err="1"/>
              <a:t>Recuerde</a:t>
            </a:r>
            <a:r>
              <a:rPr lang="en-GB" sz="1200" noProof="0" dirty="0"/>
              <a:t> que, </a:t>
            </a:r>
            <a:r>
              <a:rPr lang="en-GB" sz="1200" noProof="0" dirty="0" err="1"/>
              <a:t>por</a:t>
            </a:r>
            <a:r>
              <a:rPr lang="en-GB" sz="1200" noProof="0" dirty="0"/>
              <a:t> lo general, </a:t>
            </a:r>
            <a:r>
              <a:rPr lang="en-GB" sz="1200" noProof="0" dirty="0" err="1"/>
              <a:t>están</a:t>
            </a:r>
            <a:r>
              <a:rPr lang="en-GB" sz="1200" noProof="0" dirty="0"/>
              <a:t> </a:t>
            </a:r>
            <a:r>
              <a:rPr lang="en-GB" sz="1200" noProof="0" dirty="0" err="1"/>
              <a:t>en</a:t>
            </a:r>
            <a:r>
              <a:rPr lang="en-GB" sz="1200" noProof="0" dirty="0"/>
              <a:t> la </a:t>
            </a:r>
            <a:r>
              <a:rPr lang="en-GB" sz="1200" noProof="0" dirty="0" err="1"/>
              <a:t>parte</a:t>
            </a:r>
            <a:r>
              <a:rPr lang="en-GB" sz="1200" noProof="0" dirty="0"/>
              <a:t> </a:t>
            </a:r>
            <a:r>
              <a:rPr lang="en-GB" sz="1200" noProof="0" dirty="0" err="1"/>
              <a:t>delantera</a:t>
            </a:r>
            <a:r>
              <a:rPr lang="en-GB" sz="1200" noProof="0" dirty="0"/>
              <a:t> de </a:t>
            </a:r>
            <a:r>
              <a:rPr lang="en-GB" sz="1200" noProof="0" dirty="0" err="1"/>
              <a:t>los</a:t>
            </a:r>
            <a:r>
              <a:rPr lang="en-GB" sz="1200" noProof="0" dirty="0"/>
              <a:t> </a:t>
            </a:r>
            <a:r>
              <a:rPr lang="en-GB" sz="1200" noProof="0" dirty="0" err="1"/>
              <a:t>vehículos</a:t>
            </a:r>
            <a:r>
              <a:rPr lang="en-GB" sz="1200" noProof="0" dirty="0"/>
              <a:t>, </a:t>
            </a:r>
            <a:r>
              <a:rPr lang="en-GB" sz="1200" noProof="0" dirty="0" err="1"/>
              <a:t>pero</a:t>
            </a:r>
            <a:r>
              <a:rPr lang="en-GB" sz="1200" noProof="0" dirty="0"/>
              <a:t> </a:t>
            </a:r>
            <a:r>
              <a:rPr lang="en-GB" sz="1200" noProof="0" dirty="0" err="1"/>
              <a:t>pueden</a:t>
            </a:r>
            <a:r>
              <a:rPr lang="en-GB" sz="1200" noProof="0" dirty="0"/>
              <a:t> </a:t>
            </a:r>
            <a:r>
              <a:rPr lang="en-GB" sz="1200" noProof="0" dirty="0" err="1"/>
              <a:t>estar</a:t>
            </a:r>
            <a:r>
              <a:rPr lang="en-GB" sz="1200" noProof="0" dirty="0"/>
              <a:t> </a:t>
            </a:r>
            <a:r>
              <a:rPr lang="en-GB" sz="1200" noProof="0" dirty="0" err="1"/>
              <a:t>en</a:t>
            </a:r>
            <a:r>
              <a:rPr lang="en-GB" sz="1200" noProof="0" dirty="0"/>
              <a:t> </a:t>
            </a:r>
            <a:r>
              <a:rPr lang="en-GB" sz="1200" noProof="0" dirty="0" err="1"/>
              <a:t>cualquier</a:t>
            </a:r>
            <a:r>
              <a:rPr lang="en-GB" sz="1200" noProof="0" dirty="0"/>
              <a:t> </a:t>
            </a:r>
            <a:r>
              <a:rPr lang="en-GB" sz="1200" noProof="0" dirty="0" err="1"/>
              <a:t>lugar</a:t>
            </a:r>
            <a:r>
              <a:rPr lang="en-GB" sz="1200" noProof="0" dirty="0"/>
              <a:t> de </a:t>
            </a:r>
            <a:r>
              <a:rPr lang="en-GB" sz="1200" noProof="0" dirty="0" err="1"/>
              <a:t>los</a:t>
            </a:r>
            <a:r>
              <a:rPr lang="en-GB" sz="1200" noProof="0" dirty="0"/>
              <a:t> </a:t>
            </a:r>
            <a:r>
              <a:rPr lang="en-GB" sz="1200" noProof="0" dirty="0" err="1"/>
              <a:t>vehículos</a:t>
            </a:r>
            <a:r>
              <a:rPr lang="en-GB" sz="1200" noProof="0" dirty="0"/>
              <a:t> </a:t>
            </a:r>
            <a:r>
              <a:rPr lang="en-GB" sz="1200" noProof="0" dirty="0" err="1"/>
              <a:t>más</a:t>
            </a:r>
            <a:r>
              <a:rPr lang="en-GB" sz="1200" noProof="0" dirty="0"/>
              <a:t> </a:t>
            </a:r>
            <a:r>
              <a:rPr lang="en-GB" sz="1200" noProof="0" dirty="0" err="1"/>
              <a:t>nuevos</a:t>
            </a:r>
            <a:r>
              <a:rPr lang="en-GB" sz="1200" noProof="0" dirty="0"/>
              <a:t>. Es </a:t>
            </a:r>
            <a:r>
              <a:rPr lang="en-GB" sz="1200" noProof="0" dirty="0" err="1"/>
              <a:t>posible</a:t>
            </a:r>
            <a:r>
              <a:rPr lang="en-GB" sz="1200" noProof="0" dirty="0"/>
              <a:t> que las </a:t>
            </a:r>
            <a:r>
              <a:rPr lang="en-GB" sz="1200" noProof="0" dirty="0" err="1"/>
              <a:t>bolsas</a:t>
            </a:r>
            <a:r>
              <a:rPr lang="en-GB" sz="1200" noProof="0" dirty="0"/>
              <a:t> de </a:t>
            </a:r>
            <a:r>
              <a:rPr lang="en-GB" sz="1200" noProof="0" dirty="0" err="1"/>
              <a:t>aire</a:t>
            </a:r>
            <a:r>
              <a:rPr lang="en-GB" sz="1200" noProof="0" dirty="0"/>
              <a:t> no se </a:t>
            </a:r>
            <a:r>
              <a:rPr lang="en-GB" sz="1200" noProof="0" dirty="0" err="1"/>
              <a:t>desplieguen</a:t>
            </a:r>
            <a:r>
              <a:rPr lang="en-GB" sz="1200" noProof="0" dirty="0"/>
              <a:t> </a:t>
            </a:r>
            <a:r>
              <a:rPr lang="en-GB" sz="1200" noProof="0" dirty="0" err="1"/>
              <a:t>durante</a:t>
            </a:r>
            <a:r>
              <a:rPr lang="en-GB" sz="1200" noProof="0" dirty="0"/>
              <a:t> </a:t>
            </a:r>
            <a:r>
              <a:rPr lang="en-GB" sz="1200" noProof="0" dirty="0" err="1"/>
              <a:t>el</a:t>
            </a:r>
            <a:r>
              <a:rPr lang="en-GB" sz="1200" noProof="0" dirty="0"/>
              <a:t> </a:t>
            </a:r>
            <a:r>
              <a:rPr lang="en-GB" sz="1200" noProof="0" dirty="0" err="1"/>
              <a:t>accidente</a:t>
            </a:r>
            <a:r>
              <a:rPr lang="en-GB" sz="1200" noProof="0" dirty="0"/>
              <a:t>, </a:t>
            </a:r>
            <a:r>
              <a:rPr lang="en-GB" sz="1200" noProof="0" dirty="0" err="1"/>
              <a:t>pero</a:t>
            </a:r>
            <a:r>
              <a:rPr lang="en-GB" sz="1200" noProof="0" dirty="0"/>
              <a:t> </a:t>
            </a:r>
            <a:r>
              <a:rPr lang="en-GB" sz="1200" noProof="0" dirty="0" err="1"/>
              <a:t>aún</a:t>
            </a:r>
            <a:r>
              <a:rPr lang="en-GB" sz="1200" noProof="0" dirty="0"/>
              <a:t> </a:t>
            </a:r>
            <a:r>
              <a:rPr lang="en-GB" sz="1200" noProof="0" dirty="0" err="1"/>
              <a:t>pueden</a:t>
            </a:r>
            <a:r>
              <a:rPr lang="en-GB" sz="1200" noProof="0" dirty="0"/>
              <a:t> </a:t>
            </a:r>
            <a:r>
              <a:rPr lang="en-GB" sz="1200" noProof="0" dirty="0" err="1"/>
              <a:t>desplegarse</a:t>
            </a:r>
            <a:r>
              <a:rPr lang="en-GB" sz="1200" noProof="0" dirty="0"/>
              <a:t> </a:t>
            </a:r>
            <a:r>
              <a:rPr lang="en-GB" sz="1200" noProof="0" dirty="0" err="1"/>
              <a:t>después</a:t>
            </a:r>
            <a:r>
              <a:rPr lang="en-GB" sz="1200" noProof="0" dirty="0"/>
              <a:t>, y las </a:t>
            </a:r>
            <a:r>
              <a:rPr lang="en-GB" sz="1200" noProof="0" dirty="0" err="1"/>
              <a:t>bolsas</a:t>
            </a:r>
            <a:r>
              <a:rPr lang="en-GB" sz="1200" noProof="0" dirty="0"/>
              <a:t> de </a:t>
            </a:r>
            <a:r>
              <a:rPr lang="en-GB" sz="1200" noProof="0" dirty="0" err="1"/>
              <a:t>aire</a:t>
            </a:r>
            <a:r>
              <a:rPr lang="en-GB" sz="1200" noProof="0" dirty="0"/>
              <a:t> </a:t>
            </a:r>
            <a:r>
              <a:rPr lang="en-GB" sz="1200" noProof="0" dirty="0" err="1"/>
              <a:t>desplegadas</a:t>
            </a:r>
            <a:r>
              <a:rPr lang="en-GB" sz="1200" noProof="0" dirty="0"/>
              <a:t> </a:t>
            </a:r>
            <a:r>
              <a:rPr lang="en-GB" sz="1200" noProof="0" dirty="0" err="1"/>
              <a:t>pueden</a:t>
            </a:r>
            <a:r>
              <a:rPr lang="en-GB" sz="1200" noProof="0" dirty="0"/>
              <a:t> </a:t>
            </a:r>
            <a:r>
              <a:rPr lang="en-GB" sz="1200" noProof="0" dirty="0" err="1"/>
              <a:t>desplegarse</a:t>
            </a:r>
            <a:r>
              <a:rPr lang="en-GB" sz="1200" noProof="0" dirty="0"/>
              <a:t> </a:t>
            </a:r>
            <a:r>
              <a:rPr lang="en-GB" sz="1200" noProof="0" dirty="0" err="1"/>
              <a:t>por</a:t>
            </a:r>
            <a:r>
              <a:rPr lang="en-GB" sz="1200" noProof="0" dirty="0"/>
              <a:t> </a:t>
            </a:r>
            <a:r>
              <a:rPr lang="en-GB" sz="1200" noProof="0" dirty="0" err="1"/>
              <a:t>segunda</a:t>
            </a:r>
            <a:r>
              <a:rPr lang="en-GB" sz="1200" noProof="0" dirty="0"/>
              <a:t> </a:t>
            </a:r>
            <a:r>
              <a:rPr lang="en-GB" sz="1200" noProof="0" dirty="0" err="1"/>
              <a:t>vez</a:t>
            </a:r>
            <a:r>
              <a:rPr lang="en-GB" sz="1200" noProof="0" dirty="0"/>
              <a:t>.</a:t>
            </a:r>
            <a:endParaRPr lang="en-GB" noProof="0" dirty="0"/>
          </a:p>
        </p:txBody>
      </p:sp>
      <p:sp>
        <p:nvSpPr>
          <p:cNvPr id="179" name="Google Shape;179;p14:notes">
            <a:extLst>
              <a:ext uri="{FF2B5EF4-FFF2-40B4-BE49-F238E27FC236}">
                <a16:creationId xmlns:a16="http://schemas.microsoft.com/office/drawing/2014/main" id="{6A7A720F-F563-272D-1D14-B9C8A0E510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2431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noProof="0" dirty="0"/>
              <a:t>El </a:t>
            </a:r>
            <a:r>
              <a:rPr lang="en-GB" noProof="0" dirty="0" err="1"/>
              <a:t>ahogamiento</a:t>
            </a:r>
            <a:r>
              <a:rPr lang="en-GB" noProof="0" dirty="0"/>
              <a:t> 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ocurrir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ríos</a:t>
            </a:r>
            <a:r>
              <a:rPr lang="en-GB" noProof="0" dirty="0"/>
              <a:t>, </a:t>
            </a:r>
            <a:r>
              <a:rPr lang="en-GB" noProof="0" dirty="0" err="1"/>
              <a:t>lagos</a:t>
            </a:r>
            <a:r>
              <a:rPr lang="en-GB" noProof="0" dirty="0"/>
              <a:t> o </a:t>
            </a:r>
            <a:r>
              <a:rPr lang="en-GB" noProof="0" dirty="0" err="1"/>
              <a:t>cualquier</a:t>
            </a:r>
            <a:r>
              <a:rPr lang="en-GB" noProof="0" dirty="0"/>
              <a:t> </a:t>
            </a:r>
            <a:r>
              <a:rPr lang="en-GB" noProof="0" dirty="0" err="1"/>
              <a:t>cuerpo</a:t>
            </a:r>
            <a:r>
              <a:rPr lang="en-GB" noProof="0" dirty="0"/>
              <a:t> de </a:t>
            </a:r>
            <a:r>
              <a:rPr lang="en-GB" noProof="0" dirty="0" err="1"/>
              <a:t>agua</a:t>
            </a:r>
            <a:r>
              <a:rPr lang="en-GB" noProof="0" dirty="0"/>
              <a:t>. 
Si un CFAR no </a:t>
            </a:r>
            <a:r>
              <a:rPr lang="en-GB" noProof="0" dirty="0" err="1"/>
              <a:t>está</a:t>
            </a:r>
            <a:r>
              <a:rPr lang="en-GB" noProof="0" dirty="0"/>
              <a:t> </a:t>
            </a:r>
            <a:r>
              <a:rPr lang="en-GB" noProof="0" dirty="0" err="1"/>
              <a:t>capacitado</a:t>
            </a:r>
            <a:r>
              <a:rPr lang="en-GB" noProof="0" dirty="0"/>
              <a:t> para </a:t>
            </a:r>
            <a:r>
              <a:rPr lang="en-GB" noProof="0" dirty="0" err="1"/>
              <a:t>rescatar</a:t>
            </a:r>
            <a:r>
              <a:rPr lang="en-GB" noProof="0" dirty="0"/>
              <a:t> a personas que se </a:t>
            </a:r>
            <a:r>
              <a:rPr lang="en-GB" noProof="0" dirty="0" err="1"/>
              <a:t>están</a:t>
            </a:r>
            <a:r>
              <a:rPr lang="en-GB" noProof="0" dirty="0"/>
              <a:t> </a:t>
            </a:r>
            <a:r>
              <a:rPr lang="en-GB" noProof="0" dirty="0" err="1"/>
              <a:t>ahogando</a:t>
            </a:r>
            <a:r>
              <a:rPr lang="en-GB" noProof="0" dirty="0"/>
              <a:t> y no sabe </a:t>
            </a:r>
            <a:r>
              <a:rPr lang="en-GB" noProof="0" dirty="0" err="1"/>
              <a:t>nadar</a:t>
            </a:r>
            <a:r>
              <a:rPr lang="en-GB" noProof="0" dirty="0"/>
              <a:t>, </a:t>
            </a:r>
            <a:r>
              <a:rPr lang="en-GB" noProof="0" dirty="0" err="1"/>
              <a:t>nunca</a:t>
            </a:r>
            <a:r>
              <a:rPr lang="en-GB" noProof="0" dirty="0"/>
              <a:t> </a:t>
            </a:r>
            <a:r>
              <a:rPr lang="en-GB" noProof="0" dirty="0" err="1"/>
              <a:t>debe</a:t>
            </a:r>
            <a:r>
              <a:rPr lang="en-GB" noProof="0" dirty="0"/>
              <a:t> </a:t>
            </a:r>
            <a:r>
              <a:rPr lang="en-GB" noProof="0" dirty="0" err="1"/>
              <a:t>meterse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agua</a:t>
            </a:r>
            <a:r>
              <a:rPr lang="en-GB" noProof="0" dirty="0"/>
              <a:t>. En </a:t>
            </a:r>
            <a:r>
              <a:rPr lang="en-GB" noProof="0" dirty="0" err="1"/>
              <a:t>su</a:t>
            </a:r>
            <a:r>
              <a:rPr lang="en-GB" noProof="0" dirty="0"/>
              <a:t> </a:t>
            </a:r>
            <a:r>
              <a:rPr lang="en-GB" noProof="0" dirty="0" err="1"/>
              <a:t>lugar</a:t>
            </a:r>
            <a:r>
              <a:rPr lang="en-GB" noProof="0" dirty="0"/>
              <a:t>, </a:t>
            </a:r>
            <a:r>
              <a:rPr lang="en-GB" noProof="0" dirty="0" err="1"/>
              <a:t>permanezca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tierra, </a:t>
            </a:r>
            <a:r>
              <a:rPr lang="en-GB" noProof="0" dirty="0" err="1"/>
              <a:t>pida</a:t>
            </a:r>
            <a:r>
              <a:rPr lang="en-GB" noProof="0" dirty="0"/>
              <a:t> </a:t>
            </a:r>
            <a:r>
              <a:rPr lang="en-GB" noProof="0" dirty="0" err="1"/>
              <a:t>ayuda</a:t>
            </a:r>
            <a:r>
              <a:rPr lang="en-GB" noProof="0" dirty="0"/>
              <a:t> y </a:t>
            </a:r>
            <a:r>
              <a:rPr lang="en-GB" noProof="0" dirty="0" err="1"/>
              <a:t>extienda</a:t>
            </a:r>
            <a:r>
              <a:rPr lang="en-GB" noProof="0" dirty="0"/>
              <a:t> un </a:t>
            </a:r>
            <a:r>
              <a:rPr lang="en-GB" noProof="0" dirty="0" err="1"/>
              <a:t>palo</a:t>
            </a:r>
            <a:r>
              <a:rPr lang="en-GB" noProof="0" dirty="0"/>
              <a:t> o lance </a:t>
            </a:r>
            <a:r>
              <a:rPr lang="en-GB" noProof="0" dirty="0" err="1"/>
              <a:t>una</a:t>
            </a:r>
            <a:r>
              <a:rPr lang="en-GB" noProof="0" dirty="0"/>
              <a:t> </a:t>
            </a:r>
            <a:r>
              <a:rPr lang="en-GB" noProof="0" dirty="0" err="1"/>
              <a:t>cuerda</a:t>
            </a:r>
            <a:r>
              <a:rPr lang="en-GB" noProof="0" dirty="0"/>
              <a:t> </a:t>
            </a:r>
            <a:r>
              <a:rPr lang="en-GB" noProof="0" dirty="0" err="1"/>
              <a:t>si</a:t>
            </a:r>
            <a:r>
              <a:rPr lang="en-GB" noProof="0" dirty="0"/>
              <a:t> es </a:t>
            </a:r>
            <a:r>
              <a:rPr lang="en-GB" noProof="0" dirty="0" err="1"/>
              <a:t>posible</a:t>
            </a:r>
            <a:r>
              <a:rPr lang="en-GB" noProof="0" dirty="0"/>
              <a:t>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21592098-12A1-ADE8-3642-6132CF4A9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>
            <a:extLst>
              <a:ext uri="{FF2B5EF4-FFF2-40B4-BE49-F238E27FC236}">
                <a16:creationId xmlns:a16="http://schemas.microsoft.com/office/drawing/2014/main" id="{AF239831-FD51-0589-B38C-FDC941ABD3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electrocución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ocurrir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debido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al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contacto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con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una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fuente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alimentación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o al ser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alcanzado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por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un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rayo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Es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peligroso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tocar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 un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paciente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que se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encuentra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el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área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donde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fue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electrocutado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por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una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fuente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alimentación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menos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que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esté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seguro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que no hay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electricidad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activa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 Si es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posible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apague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la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fuente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alimentación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 Si no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hacerlo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llame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 las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autoridades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para que le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ayuden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cortar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las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líneas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eléctricas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más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grandes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 Es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menos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probable que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guantes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conduzcan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la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electricidad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si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es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posible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use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guantes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y botas de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goma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cuando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toque al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paciente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
¡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Tenga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cuenta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que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el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agua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conducir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la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electricidad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!</a:t>
            </a:r>
            <a:endParaRPr lang="en-GB" noProof="0" dirty="0"/>
          </a:p>
        </p:txBody>
      </p:sp>
      <p:sp>
        <p:nvSpPr>
          <p:cNvPr id="193" name="Google Shape;193;p16:notes">
            <a:extLst>
              <a:ext uri="{FF2B5EF4-FFF2-40B4-BE49-F238E27FC236}">
                <a16:creationId xmlns:a16="http://schemas.microsoft.com/office/drawing/2014/main" id="{3F0651C0-FA37-C35E-03A5-C58A453BE5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2080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Si un CFAR se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enferma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o se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lesiona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no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continuar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brindando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ayuda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por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lo tanto, la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seguridad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personal es un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componente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crítico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la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respuesta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un CFAR 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condiciones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emergencia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También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se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debe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priorizar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la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seguridad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del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paciente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para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evitar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daños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mayores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</a:t>
            </a:r>
            <a:endParaRPr lang="en-GB" noProof="0" dirty="0"/>
          </a:p>
        </p:txBody>
      </p:sp>
      <p:sp>
        <p:nvSpPr>
          <p:cNvPr id="200" name="Google Shape;2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Además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elementos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seguridad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el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lugar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hechos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necesarios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para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mantener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la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seguridad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personal y del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paciente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como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CFAR,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debe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considerar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cómo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y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cuándo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usar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el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equipo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protección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personal (o EPP) para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protegerse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infecciones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y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otros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peligros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</a:t>
            </a:r>
            <a:endParaRPr lang="en-GB" noProof="0" dirty="0"/>
          </a:p>
        </p:txBody>
      </p:sp>
      <p:sp>
        <p:nvSpPr>
          <p:cNvPr id="206" name="Google Shape;2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4657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Las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condiciones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emergencia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representar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peligros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para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proveedores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atención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médica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ya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que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pacientes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infectarse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con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enfermedades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que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ser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contagiosas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si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no se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usa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una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mascarilla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o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guantes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Los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gérmenes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que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causan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infecciones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estar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presentes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la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sangre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fluidos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corporales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y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la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piel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infectada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o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agrietada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Los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gérmenes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no son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visibles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si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se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observa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 un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paciente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y es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posible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que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CFAR no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sepan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si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pacientes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tienen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una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enfermedad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que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transmitirse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través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del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aire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o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por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contacto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directo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
Los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pacientes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haber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estado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expuestos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toxinas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químicas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u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otras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toxinas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que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transferirse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CFAR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si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no se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usa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EPP.</a:t>
            </a:r>
            <a:endParaRPr dirty="0"/>
          </a:p>
        </p:txBody>
      </p:sp>
      <p:sp>
        <p:nvSpPr>
          <p:cNvPr id="206" name="Google Shape;2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dirty="0"/>
              <a:t>A </a:t>
            </a:r>
            <a:r>
              <a:rPr lang="en-GB" noProof="0" dirty="0" err="1"/>
              <a:t>veces</a:t>
            </a:r>
            <a:r>
              <a:rPr lang="en-GB" noProof="0" dirty="0"/>
              <a:t>, es </a:t>
            </a:r>
            <a:r>
              <a:rPr lang="en-GB" noProof="0" dirty="0" err="1"/>
              <a:t>posible</a:t>
            </a:r>
            <a:r>
              <a:rPr lang="en-GB" noProof="0" dirty="0"/>
              <a:t> que no </a:t>
            </a:r>
            <a:r>
              <a:rPr lang="en-GB" noProof="0" dirty="0" err="1"/>
              <a:t>tenga</a:t>
            </a:r>
            <a:r>
              <a:rPr lang="en-GB" noProof="0" dirty="0"/>
              <a:t> </a:t>
            </a:r>
            <a:r>
              <a:rPr lang="en-GB" noProof="0" dirty="0" err="1"/>
              <a:t>guantes</a:t>
            </a:r>
            <a:r>
              <a:rPr lang="en-GB" noProof="0" dirty="0"/>
              <a:t>, </a:t>
            </a:r>
            <a:r>
              <a:rPr lang="en-GB" noProof="0" dirty="0" err="1"/>
              <a:t>mascarillas</a:t>
            </a:r>
            <a:r>
              <a:rPr lang="en-GB" noProof="0" dirty="0"/>
              <a:t> o </a:t>
            </a:r>
            <a:r>
              <a:rPr lang="en-GB" noProof="0" dirty="0" err="1"/>
              <a:t>gafas</a:t>
            </a:r>
            <a:r>
              <a:rPr lang="en-GB" noProof="0" dirty="0"/>
              <a:t> </a:t>
            </a:r>
            <a:r>
              <a:rPr lang="en-GB" noProof="0" dirty="0" err="1"/>
              <a:t>disponibles</a:t>
            </a:r>
            <a:r>
              <a:rPr lang="en-GB" noProof="0" dirty="0"/>
              <a:t>. </a:t>
            </a:r>
            <a:r>
              <a:rPr lang="en-GB" noProof="0" dirty="0" err="1"/>
              <a:t>Considere</a:t>
            </a:r>
            <a:r>
              <a:rPr lang="en-GB" noProof="0" dirty="0"/>
              <a:t> </a:t>
            </a:r>
            <a:r>
              <a:rPr lang="en-GB" noProof="0" dirty="0" err="1"/>
              <a:t>alternativas</a:t>
            </a:r>
            <a:r>
              <a:rPr lang="en-GB" noProof="0" dirty="0"/>
              <a:t> </a:t>
            </a:r>
            <a:r>
              <a:rPr lang="en-GB" noProof="0" dirty="0" err="1"/>
              <a:t>como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uso</a:t>
            </a:r>
            <a:r>
              <a:rPr lang="en-GB" noProof="0" dirty="0"/>
              <a:t> de </a:t>
            </a:r>
            <a:r>
              <a:rPr lang="en-GB" noProof="0" dirty="0" err="1"/>
              <a:t>bolsas</a:t>
            </a:r>
            <a:r>
              <a:rPr lang="en-GB" noProof="0" dirty="0"/>
              <a:t> de </a:t>
            </a:r>
            <a:r>
              <a:rPr lang="en-GB" noProof="0" dirty="0" err="1"/>
              <a:t>plástico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lugar</a:t>
            </a:r>
            <a:r>
              <a:rPr lang="en-GB" noProof="0" dirty="0"/>
              <a:t> de </a:t>
            </a:r>
            <a:r>
              <a:rPr lang="en-GB" noProof="0" dirty="0" err="1"/>
              <a:t>guantes</a:t>
            </a:r>
            <a:r>
              <a:rPr lang="en-GB" noProof="0" dirty="0"/>
              <a:t>, </a:t>
            </a:r>
            <a:r>
              <a:rPr lang="en-GB" noProof="0" dirty="0" err="1"/>
              <a:t>una</a:t>
            </a:r>
            <a:r>
              <a:rPr lang="en-GB" noProof="0" dirty="0"/>
              <a:t> </a:t>
            </a:r>
            <a:r>
              <a:rPr lang="en-GB" noProof="0" dirty="0" err="1"/>
              <a:t>bufanda</a:t>
            </a:r>
            <a:r>
              <a:rPr lang="en-GB" noProof="0" dirty="0"/>
              <a:t> para la </a:t>
            </a:r>
            <a:r>
              <a:rPr lang="en-GB" noProof="0" dirty="0" err="1"/>
              <a:t>protección</a:t>
            </a:r>
            <a:r>
              <a:rPr lang="en-GB" noProof="0" dirty="0"/>
              <a:t> de la </a:t>
            </a:r>
            <a:r>
              <a:rPr lang="en-GB" noProof="0" dirty="0" err="1"/>
              <a:t>cara</a:t>
            </a:r>
            <a:r>
              <a:rPr lang="en-GB" noProof="0" dirty="0"/>
              <a:t> y la boca, y </a:t>
            </a:r>
            <a:r>
              <a:rPr lang="en-GB" noProof="0" dirty="0" err="1"/>
              <a:t>gafas</a:t>
            </a:r>
            <a:r>
              <a:rPr lang="en-GB" noProof="0" dirty="0"/>
              <a:t> de sol para la </a:t>
            </a:r>
            <a:r>
              <a:rPr lang="en-GB" noProof="0" dirty="0" err="1"/>
              <a:t>protección</a:t>
            </a:r>
            <a:r>
              <a:rPr lang="en-GB" noProof="0" dirty="0"/>
              <a:t> de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ojos</a:t>
            </a:r>
            <a:r>
              <a:rPr lang="en-GB" noProof="0" dirty="0"/>
              <a:t>. </a:t>
            </a:r>
            <a:r>
              <a:rPr lang="en-GB" noProof="0" dirty="0" err="1"/>
              <a:t>Aunque</a:t>
            </a:r>
            <a:r>
              <a:rPr lang="en-GB" noProof="0" dirty="0"/>
              <a:t> no son las </a:t>
            </a:r>
            <a:r>
              <a:rPr lang="en-GB" noProof="0" dirty="0" err="1"/>
              <a:t>preferidas</a:t>
            </a:r>
            <a:r>
              <a:rPr lang="en-GB" noProof="0" dirty="0"/>
              <a:t> y son </a:t>
            </a:r>
            <a:r>
              <a:rPr lang="en-GB" noProof="0" dirty="0" err="1"/>
              <a:t>menos</a:t>
            </a:r>
            <a:r>
              <a:rPr lang="en-GB" noProof="0" dirty="0"/>
              <a:t> </a:t>
            </a:r>
            <a:r>
              <a:rPr lang="en-GB" noProof="0" dirty="0" err="1"/>
              <a:t>efectivas</a:t>
            </a:r>
            <a:r>
              <a:rPr lang="en-GB" noProof="0" dirty="0"/>
              <a:t>, las </a:t>
            </a:r>
            <a:r>
              <a:rPr lang="en-GB" noProof="0" dirty="0" err="1"/>
              <a:t>alternativas</a:t>
            </a:r>
            <a:r>
              <a:rPr lang="en-GB" noProof="0" dirty="0"/>
              <a:t> </a:t>
            </a:r>
            <a:r>
              <a:rPr lang="en-GB" noProof="0" dirty="0" err="1"/>
              <a:t>pueden</a:t>
            </a:r>
            <a:r>
              <a:rPr lang="en-GB" noProof="0" dirty="0"/>
              <a:t> </a:t>
            </a:r>
            <a:r>
              <a:rPr lang="en-GB" noProof="0" dirty="0" err="1"/>
              <a:t>ofrecer</a:t>
            </a:r>
            <a:r>
              <a:rPr lang="en-GB" noProof="0" dirty="0"/>
              <a:t> </a:t>
            </a:r>
            <a:r>
              <a:rPr lang="en-GB" noProof="0" dirty="0" err="1"/>
              <a:t>cierta</a:t>
            </a:r>
            <a:r>
              <a:rPr lang="en-GB" noProof="0" dirty="0"/>
              <a:t> </a:t>
            </a:r>
            <a:r>
              <a:rPr lang="en-GB" noProof="0" dirty="0" err="1"/>
              <a:t>protección</a:t>
            </a:r>
            <a:r>
              <a:rPr lang="en-GB" noProof="0" dirty="0"/>
              <a:t>. 
</a:t>
            </a:r>
            <a:r>
              <a:rPr lang="en-GB" noProof="0" dirty="0" err="1"/>
              <a:t>Tenga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cuenta</a:t>
            </a:r>
            <a:r>
              <a:rPr lang="en-GB" noProof="0" dirty="0"/>
              <a:t> que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guantes</a:t>
            </a:r>
            <a:r>
              <a:rPr lang="en-GB" noProof="0" dirty="0"/>
              <a:t> de un solo </a:t>
            </a:r>
            <a:r>
              <a:rPr lang="en-GB" noProof="0" dirty="0" err="1"/>
              <a:t>uso</a:t>
            </a:r>
            <a:r>
              <a:rPr lang="en-GB" noProof="0" dirty="0"/>
              <a:t> NO son </a:t>
            </a:r>
            <a:r>
              <a:rPr lang="en-GB" noProof="0" dirty="0" err="1"/>
              <a:t>reutilizables</a:t>
            </a:r>
            <a:r>
              <a:rPr lang="en-GB" noProof="0" dirty="0"/>
              <a:t>. La </a:t>
            </a:r>
            <a:r>
              <a:rPr lang="en-GB" noProof="0" dirty="0" err="1"/>
              <a:t>reutilización</a:t>
            </a:r>
            <a:r>
              <a:rPr lang="en-GB" noProof="0" dirty="0"/>
              <a:t> de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guantes</a:t>
            </a:r>
            <a:r>
              <a:rPr lang="en-GB" noProof="0" dirty="0"/>
              <a:t> 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propagar</a:t>
            </a:r>
            <a:r>
              <a:rPr lang="en-GB" noProof="0" dirty="0"/>
              <a:t> </a:t>
            </a:r>
            <a:r>
              <a:rPr lang="en-GB" noProof="0" dirty="0" err="1"/>
              <a:t>gérmenes</a:t>
            </a:r>
            <a:r>
              <a:rPr lang="en-GB" noProof="0" dirty="0"/>
              <a:t>. Para </a:t>
            </a:r>
            <a:r>
              <a:rPr lang="en-GB" noProof="0" dirty="0" err="1"/>
              <a:t>evitar</a:t>
            </a:r>
            <a:r>
              <a:rPr lang="en-GB" noProof="0" dirty="0"/>
              <a:t> la </a:t>
            </a:r>
            <a:r>
              <a:rPr lang="en-GB" noProof="0" dirty="0" err="1"/>
              <a:t>propagación</a:t>
            </a:r>
            <a:r>
              <a:rPr lang="en-GB" noProof="0" dirty="0"/>
              <a:t> de </a:t>
            </a:r>
            <a:r>
              <a:rPr lang="en-GB" noProof="0" dirty="0" err="1"/>
              <a:t>gérmenes</a:t>
            </a:r>
            <a:r>
              <a:rPr lang="en-GB" noProof="0" dirty="0"/>
              <a:t>, </a:t>
            </a:r>
            <a:r>
              <a:rPr lang="en-GB" noProof="0" dirty="0" err="1"/>
              <a:t>cambie</a:t>
            </a:r>
            <a:r>
              <a:rPr lang="en-GB" noProof="0" dirty="0"/>
              <a:t>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guantes</a:t>
            </a:r>
            <a:r>
              <a:rPr lang="en-GB" noProof="0" dirty="0"/>
              <a:t> </a:t>
            </a:r>
            <a:r>
              <a:rPr lang="en-GB" noProof="0" dirty="0" err="1"/>
              <a:t>después</a:t>
            </a:r>
            <a:r>
              <a:rPr lang="en-GB" noProof="0" dirty="0"/>
              <a:t> de </a:t>
            </a:r>
            <a:r>
              <a:rPr lang="en-GB" noProof="0" dirty="0" err="1"/>
              <a:t>cada</a:t>
            </a:r>
            <a:r>
              <a:rPr lang="en-GB" noProof="0" dirty="0"/>
              <a:t> </a:t>
            </a:r>
            <a:r>
              <a:rPr lang="en-GB" noProof="0" dirty="0" err="1"/>
              <a:t>paciente</a:t>
            </a:r>
            <a:r>
              <a:rPr lang="en-GB" noProof="0" dirty="0"/>
              <a:t> y </a:t>
            </a:r>
            <a:r>
              <a:rPr lang="en-GB" noProof="0" dirty="0" err="1"/>
              <a:t>deseche</a:t>
            </a:r>
            <a:r>
              <a:rPr lang="en-GB" noProof="0" dirty="0"/>
              <a:t>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guantes</a:t>
            </a:r>
            <a:r>
              <a:rPr lang="en-GB" noProof="0" dirty="0"/>
              <a:t> </a:t>
            </a:r>
            <a:r>
              <a:rPr lang="en-GB" noProof="0" dirty="0" err="1"/>
              <a:t>usados</a:t>
            </a:r>
            <a:r>
              <a:rPr lang="en-GB" noProof="0" dirty="0"/>
              <a:t> de </a:t>
            </a:r>
            <a:r>
              <a:rPr lang="en-GB" noProof="0" dirty="0" err="1"/>
              <a:t>manera</a:t>
            </a:r>
            <a:r>
              <a:rPr lang="en-GB" noProof="0" dirty="0"/>
              <a:t> </a:t>
            </a:r>
            <a:r>
              <a:rPr lang="en-GB" noProof="0" dirty="0" err="1"/>
              <a:t>segura</a:t>
            </a:r>
            <a:r>
              <a:rPr lang="en-GB" noProof="0" dirty="0"/>
              <a:t> y </a:t>
            </a:r>
            <a:r>
              <a:rPr lang="en-GB" noProof="0" dirty="0" err="1"/>
              <a:t>póngase</a:t>
            </a:r>
            <a:r>
              <a:rPr lang="en-GB" noProof="0" dirty="0"/>
              <a:t> </a:t>
            </a:r>
            <a:r>
              <a:rPr lang="en-GB" noProof="0" dirty="0" err="1"/>
              <a:t>guantes</a:t>
            </a:r>
            <a:r>
              <a:rPr lang="en-GB" noProof="0" dirty="0"/>
              <a:t> </a:t>
            </a:r>
            <a:r>
              <a:rPr lang="en-GB" noProof="0" dirty="0" err="1"/>
              <a:t>nuevos</a:t>
            </a:r>
            <a:r>
              <a:rPr lang="en-GB" noProof="0" dirty="0"/>
              <a:t> </a:t>
            </a:r>
            <a:r>
              <a:rPr lang="en-GB" noProof="0" dirty="0" err="1"/>
              <a:t>si</a:t>
            </a:r>
            <a:r>
              <a:rPr lang="en-GB" noProof="0" dirty="0"/>
              <a:t> </a:t>
            </a:r>
            <a:r>
              <a:rPr lang="en-GB" noProof="0" dirty="0" err="1"/>
              <a:t>están</a:t>
            </a:r>
            <a:r>
              <a:rPr lang="en-GB" noProof="0" dirty="0"/>
              <a:t> </a:t>
            </a:r>
            <a:r>
              <a:rPr lang="en-GB" noProof="0" dirty="0" err="1"/>
              <a:t>sucios</a:t>
            </a:r>
            <a:r>
              <a:rPr lang="en-GB" noProof="0" dirty="0"/>
              <a:t> o </a:t>
            </a:r>
            <a:r>
              <a:rPr lang="en-GB" noProof="0" dirty="0" err="1"/>
              <a:t>rasgados</a:t>
            </a:r>
            <a:r>
              <a:rPr lang="en-GB" noProof="0" dirty="0"/>
              <a:t>.</a:t>
            </a:r>
            <a:endParaRPr lang="en-GB" sz="30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0885FF99-8D01-B333-5618-97D14C3EA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>
            <a:extLst>
              <a:ext uri="{FF2B5EF4-FFF2-40B4-BE49-F238E27FC236}">
                <a16:creationId xmlns:a16="http://schemas.microsoft.com/office/drawing/2014/main" id="{6925DA5D-C545-9446-9263-EA8E1FB72D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noProof="0" dirty="0"/>
              <a:t>Hay </a:t>
            </a:r>
            <a:r>
              <a:rPr lang="en-GB" noProof="0" dirty="0" err="1"/>
              <a:t>varios</a:t>
            </a:r>
            <a:r>
              <a:rPr lang="en-GB" noProof="0" dirty="0"/>
              <a:t> </a:t>
            </a:r>
            <a:r>
              <a:rPr lang="en-GB" noProof="0" dirty="0" err="1"/>
              <a:t>tipos</a:t>
            </a:r>
            <a:r>
              <a:rPr lang="en-GB" noProof="0" dirty="0"/>
              <a:t> de </a:t>
            </a:r>
            <a:r>
              <a:rPr lang="en-GB" noProof="0" dirty="0" err="1"/>
              <a:t>equipos</a:t>
            </a:r>
            <a:r>
              <a:rPr lang="en-GB" noProof="0" dirty="0"/>
              <a:t> de </a:t>
            </a:r>
            <a:r>
              <a:rPr lang="en-GB" noProof="0" dirty="0" err="1"/>
              <a:t>protección</a:t>
            </a:r>
            <a:r>
              <a:rPr lang="en-GB" noProof="0" dirty="0"/>
              <a:t> personal, </a:t>
            </a:r>
            <a:r>
              <a:rPr lang="en-GB" noProof="0" dirty="0" err="1"/>
              <a:t>como</a:t>
            </a:r>
            <a:r>
              <a:rPr lang="en-GB" noProof="0" dirty="0"/>
              <a:t> </a:t>
            </a:r>
            <a:r>
              <a:rPr lang="en-GB" noProof="0" dirty="0" err="1"/>
              <a:t>mascarillas</a:t>
            </a:r>
            <a:r>
              <a:rPr lang="en-GB" noProof="0" dirty="0"/>
              <a:t>, </a:t>
            </a:r>
            <a:r>
              <a:rPr lang="en-GB" noProof="0" dirty="0" err="1"/>
              <a:t>guantes</a:t>
            </a:r>
            <a:r>
              <a:rPr lang="en-GB" noProof="0" dirty="0"/>
              <a:t> y </a:t>
            </a:r>
            <a:r>
              <a:rPr lang="en-GB" noProof="0" dirty="0" err="1"/>
              <a:t>protección</a:t>
            </a:r>
            <a:r>
              <a:rPr lang="en-GB" noProof="0" dirty="0"/>
              <a:t> para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ojos</a:t>
            </a:r>
            <a:r>
              <a:rPr lang="en-GB" noProof="0" dirty="0"/>
              <a:t>. Las </a:t>
            </a:r>
            <a:r>
              <a:rPr lang="en-GB" noProof="0" dirty="0" err="1"/>
              <a:t>mascarillas</a:t>
            </a:r>
            <a:r>
              <a:rPr lang="en-GB" noProof="0" dirty="0"/>
              <a:t> </a:t>
            </a:r>
            <a:r>
              <a:rPr lang="en-GB" noProof="0" dirty="0" err="1"/>
              <a:t>disminuyen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riesgo</a:t>
            </a:r>
            <a:r>
              <a:rPr lang="en-GB" noProof="0" dirty="0"/>
              <a:t> de </a:t>
            </a:r>
            <a:r>
              <a:rPr lang="en-GB" noProof="0" dirty="0" err="1"/>
              <a:t>propagación</a:t>
            </a:r>
            <a:r>
              <a:rPr lang="en-GB" noProof="0" dirty="0"/>
              <a:t> de </a:t>
            </a:r>
            <a:r>
              <a:rPr lang="en-GB" noProof="0" dirty="0" err="1"/>
              <a:t>infecciones</a:t>
            </a:r>
            <a:r>
              <a:rPr lang="en-GB" noProof="0" dirty="0"/>
              <a:t> que </a:t>
            </a:r>
            <a:r>
              <a:rPr lang="en-GB" noProof="0" dirty="0" err="1"/>
              <a:t>viajan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aire</a:t>
            </a:r>
            <a:r>
              <a:rPr lang="en-GB" noProof="0" dirty="0"/>
              <a:t> o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gotitas</a:t>
            </a:r>
            <a:r>
              <a:rPr lang="en-GB" noProof="0" dirty="0"/>
              <a:t> de </a:t>
            </a:r>
            <a:r>
              <a:rPr lang="en-GB" noProof="0" dirty="0" err="1"/>
              <a:t>fluidos</a:t>
            </a:r>
            <a:r>
              <a:rPr lang="en-GB" noProof="0" dirty="0"/>
              <a:t> </a:t>
            </a:r>
            <a:r>
              <a:rPr lang="en-GB" noProof="0" dirty="0" err="1"/>
              <a:t>corporales</a:t>
            </a:r>
            <a:r>
              <a:rPr lang="en-GB" noProof="0" dirty="0"/>
              <a:t> y </a:t>
            </a:r>
            <a:r>
              <a:rPr lang="en-GB" noProof="0" dirty="0" err="1"/>
              <a:t>deben</a:t>
            </a:r>
            <a:r>
              <a:rPr lang="en-GB" noProof="0" dirty="0"/>
              <a:t> </a:t>
            </a:r>
            <a:r>
              <a:rPr lang="en-GB" noProof="0" dirty="0" err="1"/>
              <a:t>usarse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cualquier</a:t>
            </a:r>
            <a:r>
              <a:rPr lang="en-GB" noProof="0" dirty="0"/>
              <a:t> </a:t>
            </a:r>
            <a:r>
              <a:rPr lang="en-GB" noProof="0" dirty="0" err="1"/>
              <a:t>momento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que CFAR </a:t>
            </a:r>
            <a:r>
              <a:rPr lang="en-GB" noProof="0" dirty="0" err="1"/>
              <a:t>tenga</a:t>
            </a:r>
            <a:r>
              <a:rPr lang="en-GB" noProof="0" dirty="0"/>
              <a:t> </a:t>
            </a:r>
            <a:r>
              <a:rPr lang="en-GB" noProof="0" dirty="0" err="1"/>
              <a:t>contacto</a:t>
            </a:r>
            <a:r>
              <a:rPr lang="en-GB" noProof="0" dirty="0"/>
              <a:t> con un </a:t>
            </a:r>
            <a:r>
              <a:rPr lang="en-GB" noProof="0" dirty="0" err="1"/>
              <a:t>paciente</a:t>
            </a:r>
            <a:r>
              <a:rPr lang="en-GB" noProof="0" dirty="0"/>
              <a:t>. Los </a:t>
            </a:r>
            <a:r>
              <a:rPr lang="en-GB" noProof="0" dirty="0" err="1"/>
              <a:t>guantes</a:t>
            </a:r>
            <a:r>
              <a:rPr lang="en-GB" noProof="0" dirty="0"/>
              <a:t> </a:t>
            </a:r>
            <a:r>
              <a:rPr lang="en-GB" noProof="0" dirty="0" err="1"/>
              <a:t>evitan</a:t>
            </a:r>
            <a:r>
              <a:rPr lang="en-GB" noProof="0" dirty="0"/>
              <a:t> la </a:t>
            </a:r>
            <a:r>
              <a:rPr lang="en-GB" noProof="0" dirty="0" err="1"/>
              <a:t>exposición</a:t>
            </a:r>
            <a:r>
              <a:rPr lang="en-GB" noProof="0" dirty="0"/>
              <a:t> a la </a:t>
            </a:r>
            <a:r>
              <a:rPr lang="en-GB" noProof="0" dirty="0" err="1"/>
              <a:t>sangre</a:t>
            </a:r>
            <a:r>
              <a:rPr lang="en-GB" noProof="0" dirty="0"/>
              <a:t> o a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fluidos</a:t>
            </a:r>
            <a:r>
              <a:rPr lang="en-GB" noProof="0" dirty="0"/>
              <a:t> </a:t>
            </a:r>
            <a:r>
              <a:rPr lang="en-GB" noProof="0" dirty="0" err="1"/>
              <a:t>corporales</a:t>
            </a:r>
            <a:r>
              <a:rPr lang="en-GB" noProof="0" dirty="0"/>
              <a:t> </a:t>
            </a:r>
            <a:r>
              <a:rPr lang="en-GB" noProof="0" dirty="0" err="1"/>
              <a:t>durante</a:t>
            </a:r>
            <a:r>
              <a:rPr lang="en-GB" noProof="0" dirty="0"/>
              <a:t> la </a:t>
            </a:r>
            <a:r>
              <a:rPr lang="en-GB" noProof="0" dirty="0" err="1"/>
              <a:t>atención</a:t>
            </a:r>
            <a:r>
              <a:rPr lang="en-GB" noProof="0" dirty="0"/>
              <a:t> al </a:t>
            </a:r>
            <a:r>
              <a:rPr lang="en-GB" noProof="0" dirty="0" err="1"/>
              <a:t>paciente</a:t>
            </a:r>
            <a:r>
              <a:rPr lang="en-GB" noProof="0" dirty="0"/>
              <a:t> y </a:t>
            </a:r>
            <a:r>
              <a:rPr lang="en-GB" noProof="0" dirty="0" err="1"/>
              <a:t>deben</a:t>
            </a:r>
            <a:r>
              <a:rPr lang="en-GB" noProof="0" dirty="0"/>
              <a:t> </a:t>
            </a:r>
            <a:r>
              <a:rPr lang="en-GB" noProof="0" dirty="0" err="1"/>
              <a:t>utilizarse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cualquier</a:t>
            </a:r>
            <a:r>
              <a:rPr lang="en-GB" noProof="0" dirty="0"/>
              <a:t> </a:t>
            </a:r>
            <a:r>
              <a:rPr lang="en-GB" noProof="0" dirty="0" err="1"/>
              <a:t>momento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que </a:t>
            </a:r>
            <a:r>
              <a:rPr lang="en-GB" noProof="0" dirty="0" err="1"/>
              <a:t>el</a:t>
            </a:r>
            <a:r>
              <a:rPr lang="en-GB" noProof="0" dirty="0"/>
              <a:t> CFAR </a:t>
            </a:r>
            <a:r>
              <a:rPr lang="en-GB" noProof="0" dirty="0" err="1"/>
              <a:t>tenga</a:t>
            </a:r>
            <a:r>
              <a:rPr lang="en-GB" noProof="0" dirty="0"/>
              <a:t> </a:t>
            </a:r>
            <a:r>
              <a:rPr lang="en-GB" noProof="0" dirty="0" err="1"/>
              <a:t>contacto</a:t>
            </a:r>
            <a:r>
              <a:rPr lang="en-GB" noProof="0" dirty="0"/>
              <a:t> con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paciente</a:t>
            </a:r>
            <a:r>
              <a:rPr lang="en-GB" noProof="0" dirty="0"/>
              <a:t>. La </a:t>
            </a:r>
            <a:r>
              <a:rPr lang="en-GB" noProof="0" dirty="0" err="1"/>
              <a:t>protección</a:t>
            </a:r>
            <a:r>
              <a:rPr lang="en-GB" noProof="0" dirty="0"/>
              <a:t> ocular </a:t>
            </a:r>
            <a:r>
              <a:rPr lang="en-GB" noProof="0" dirty="0" err="1"/>
              <a:t>evita</a:t>
            </a:r>
            <a:r>
              <a:rPr lang="en-GB" noProof="0" dirty="0"/>
              <a:t> la </a:t>
            </a:r>
            <a:r>
              <a:rPr lang="en-GB" noProof="0" dirty="0" err="1"/>
              <a:t>exposición</a:t>
            </a:r>
            <a:r>
              <a:rPr lang="en-GB" noProof="0" dirty="0"/>
              <a:t> a </a:t>
            </a:r>
            <a:r>
              <a:rPr lang="en-GB" noProof="0" dirty="0" err="1"/>
              <a:t>sangre</a:t>
            </a:r>
            <a:r>
              <a:rPr lang="en-GB" noProof="0" dirty="0"/>
              <a:t> o </a:t>
            </a:r>
            <a:r>
              <a:rPr lang="en-GB" noProof="0" dirty="0" err="1"/>
              <a:t>fluidos</a:t>
            </a:r>
            <a:r>
              <a:rPr lang="en-GB" noProof="0" dirty="0"/>
              <a:t> </a:t>
            </a:r>
            <a:r>
              <a:rPr lang="en-GB" noProof="0" dirty="0" err="1"/>
              <a:t>corporales</a:t>
            </a:r>
            <a:r>
              <a:rPr lang="en-GB" noProof="0" dirty="0"/>
              <a:t> que </a:t>
            </a:r>
            <a:r>
              <a:rPr lang="en-GB" noProof="0" dirty="0" err="1"/>
              <a:t>pueden</a:t>
            </a:r>
            <a:r>
              <a:rPr lang="en-GB" noProof="0" dirty="0"/>
              <a:t> </a:t>
            </a:r>
            <a:r>
              <a:rPr lang="en-GB" noProof="0" dirty="0" err="1"/>
              <a:t>propagar</a:t>
            </a:r>
            <a:r>
              <a:rPr lang="en-GB" noProof="0" dirty="0"/>
              <a:t> </a:t>
            </a:r>
            <a:r>
              <a:rPr lang="en-GB" noProof="0" dirty="0" err="1"/>
              <a:t>enfermedades</a:t>
            </a:r>
            <a:r>
              <a:rPr lang="en-GB" noProof="0" dirty="0"/>
              <a:t> a </a:t>
            </a:r>
            <a:r>
              <a:rPr lang="en-GB" noProof="0" dirty="0" err="1"/>
              <a:t>través</a:t>
            </a:r>
            <a:r>
              <a:rPr lang="en-GB" noProof="0" dirty="0"/>
              <a:t> del </a:t>
            </a:r>
            <a:r>
              <a:rPr lang="en-GB" noProof="0" dirty="0" err="1"/>
              <a:t>contacto</a:t>
            </a:r>
            <a:r>
              <a:rPr lang="en-GB" noProof="0" dirty="0"/>
              <a:t> con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ojos</a:t>
            </a:r>
            <a:r>
              <a:rPr lang="en-GB" noProof="0" dirty="0"/>
              <a:t> y </a:t>
            </a:r>
            <a:r>
              <a:rPr lang="en-GB" noProof="0" dirty="0" err="1"/>
              <a:t>debe</a:t>
            </a:r>
            <a:r>
              <a:rPr lang="en-GB" noProof="0" dirty="0"/>
              <a:t> </a:t>
            </a:r>
            <a:r>
              <a:rPr lang="en-GB" noProof="0" dirty="0" err="1"/>
              <a:t>usarse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cualquier</a:t>
            </a:r>
            <a:r>
              <a:rPr lang="en-GB" noProof="0" dirty="0"/>
              <a:t> </a:t>
            </a:r>
            <a:r>
              <a:rPr lang="en-GB" noProof="0" dirty="0" err="1"/>
              <a:t>momento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que </a:t>
            </a:r>
            <a:r>
              <a:rPr lang="en-GB" noProof="0" dirty="0" err="1"/>
              <a:t>haya</a:t>
            </a:r>
            <a:r>
              <a:rPr lang="en-GB" noProof="0" dirty="0"/>
              <a:t> </a:t>
            </a:r>
            <a:r>
              <a:rPr lang="en-GB" noProof="0" dirty="0" err="1"/>
              <a:t>sangre</a:t>
            </a:r>
            <a:r>
              <a:rPr lang="en-GB" noProof="0" dirty="0"/>
              <a:t> o </a:t>
            </a:r>
            <a:r>
              <a:rPr lang="en-GB" noProof="0" dirty="0" err="1"/>
              <a:t>fluidos</a:t>
            </a:r>
            <a:r>
              <a:rPr lang="en-GB" noProof="0" dirty="0"/>
              <a:t> </a:t>
            </a:r>
            <a:r>
              <a:rPr lang="en-GB" noProof="0" dirty="0" err="1"/>
              <a:t>corporales</a:t>
            </a:r>
            <a:r>
              <a:rPr lang="en-GB" noProof="0" dirty="0"/>
              <a:t>.</a:t>
            </a:r>
            <a:endParaRPr lang="en-US" sz="1200" b="0" i="0" u="none" strike="noStrike" cap="none" dirty="0">
              <a:solidFill>
                <a:schemeClr val="dk1"/>
              </a:solidFill>
              <a:latin typeface="Atkinson Hyperlegible"/>
              <a:ea typeface="Calibri" panose="020F0502020204030204" pitchFamily="34" charset="0"/>
              <a:sym typeface="Atkinson Hyperlegible"/>
            </a:endParaRPr>
          </a:p>
        </p:txBody>
      </p:sp>
      <p:sp>
        <p:nvSpPr>
          <p:cNvPr id="213" name="Google Shape;213;p20:notes">
            <a:extLst>
              <a:ext uri="{FF2B5EF4-FFF2-40B4-BE49-F238E27FC236}">
                <a16:creationId xmlns:a16="http://schemas.microsoft.com/office/drawing/2014/main" id="{FC20F2D1-4F42-4EDF-EAA3-C8B21083B0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76310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5AD40890-ABAF-5B5D-3E22-2AE242E4B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>
            <a:extLst>
              <a:ext uri="{FF2B5EF4-FFF2-40B4-BE49-F238E27FC236}">
                <a16:creationId xmlns:a16="http://schemas.microsoft.com/office/drawing/2014/main" id="{FB121585-A85E-21C8-A6D0-A73A430AFC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/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veces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es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posible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que no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tenga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guantes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mascarillas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o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gafas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 La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capacidad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tener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los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mejores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suministros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posibles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limitar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su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capacidad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para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atender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los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pacientes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manera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segura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 Si no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conseguir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guantes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mascarillas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o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gafas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protectoras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es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posible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que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tenga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que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considerar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alternativas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 Las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alternativas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pueden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incluir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bolsas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plástico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lugar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guantes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una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bufanda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para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protegerse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la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cara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y la boca, y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gafas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sol para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proteger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los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ojos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Aunque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no son las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preferidas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y son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menos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efectivas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las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alternativas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pueden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ofrecer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cierta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protección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3" name="Google Shape;213;p20:notes">
            <a:extLst>
              <a:ext uri="{FF2B5EF4-FFF2-40B4-BE49-F238E27FC236}">
                <a16:creationId xmlns:a16="http://schemas.microsoft.com/office/drawing/2014/main" id="{8100118E-DFF1-11EB-3E11-675722992A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5034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dirty="0"/>
              <a:t>Es </a:t>
            </a:r>
            <a:r>
              <a:rPr lang="en-GB" noProof="0" dirty="0" err="1"/>
              <a:t>importante</a:t>
            </a:r>
            <a:r>
              <a:rPr lang="en-GB" noProof="0" dirty="0"/>
              <a:t> </a:t>
            </a:r>
            <a:r>
              <a:rPr lang="en-GB" noProof="0" dirty="0" err="1"/>
              <a:t>lavarse</a:t>
            </a:r>
            <a:r>
              <a:rPr lang="en-GB" noProof="0" dirty="0"/>
              <a:t> las manos antes y </a:t>
            </a:r>
            <a:r>
              <a:rPr lang="en-GB" noProof="0" dirty="0" err="1"/>
              <a:t>después</a:t>
            </a:r>
            <a:r>
              <a:rPr lang="en-GB" noProof="0" dirty="0"/>
              <a:t> de </a:t>
            </a:r>
            <a:r>
              <a:rPr lang="en-GB" noProof="0" dirty="0" err="1"/>
              <a:t>cada</a:t>
            </a:r>
            <a:r>
              <a:rPr lang="en-GB" noProof="0" dirty="0"/>
              <a:t> </a:t>
            </a:r>
            <a:r>
              <a:rPr lang="en-GB" noProof="0" dirty="0" err="1"/>
              <a:t>contacto</a:t>
            </a:r>
            <a:r>
              <a:rPr lang="en-GB" noProof="0" dirty="0"/>
              <a:t> con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paciente</a:t>
            </a:r>
            <a:r>
              <a:rPr lang="en-GB" noProof="0" dirty="0"/>
              <a:t>, </a:t>
            </a:r>
            <a:r>
              <a:rPr lang="en-GB" noProof="0" dirty="0" err="1"/>
              <a:t>incluso</a:t>
            </a:r>
            <a:r>
              <a:rPr lang="en-GB" noProof="0" dirty="0"/>
              <a:t> </a:t>
            </a:r>
            <a:r>
              <a:rPr lang="en-GB" noProof="0" dirty="0" err="1"/>
              <a:t>si</a:t>
            </a:r>
            <a:r>
              <a:rPr lang="en-GB" noProof="0" dirty="0"/>
              <a:t> </a:t>
            </a:r>
            <a:r>
              <a:rPr lang="en-GB" noProof="0" dirty="0" err="1"/>
              <a:t>estaba</a:t>
            </a:r>
            <a:r>
              <a:rPr lang="en-GB" noProof="0" dirty="0"/>
              <a:t> </a:t>
            </a:r>
            <a:r>
              <a:rPr lang="en-GB" noProof="0" dirty="0" err="1"/>
              <a:t>usando</a:t>
            </a:r>
            <a:r>
              <a:rPr lang="en-GB" noProof="0" dirty="0"/>
              <a:t> </a:t>
            </a:r>
            <a:r>
              <a:rPr lang="en-GB" noProof="0" dirty="0" err="1"/>
              <a:t>guantes</a:t>
            </a:r>
            <a:r>
              <a:rPr lang="en-GB" noProof="0" dirty="0"/>
              <a:t>. </a:t>
            </a:r>
            <a:r>
              <a:rPr lang="en-GB" noProof="0" dirty="0" err="1"/>
              <a:t>Esto</a:t>
            </a:r>
            <a:r>
              <a:rPr lang="en-GB" noProof="0" dirty="0"/>
              <a:t> </a:t>
            </a:r>
            <a:r>
              <a:rPr lang="en-GB" noProof="0" dirty="0" err="1"/>
              <a:t>ayuda</a:t>
            </a:r>
            <a:r>
              <a:rPr lang="en-GB" noProof="0" dirty="0"/>
              <a:t> a </a:t>
            </a:r>
            <a:r>
              <a:rPr lang="en-GB" noProof="0" dirty="0" err="1"/>
              <a:t>prevenir</a:t>
            </a:r>
            <a:r>
              <a:rPr lang="en-GB" noProof="0" dirty="0"/>
              <a:t> la </a:t>
            </a:r>
            <a:r>
              <a:rPr lang="en-GB" noProof="0" dirty="0" err="1"/>
              <a:t>propagación</a:t>
            </a:r>
            <a:r>
              <a:rPr lang="en-GB" noProof="0" dirty="0"/>
              <a:t> de </a:t>
            </a:r>
            <a:r>
              <a:rPr lang="en-GB" noProof="0" dirty="0" err="1"/>
              <a:t>gérmenes</a:t>
            </a:r>
            <a:r>
              <a:rPr lang="en-GB" noProof="0" dirty="0"/>
              <a:t> que </a:t>
            </a:r>
            <a:r>
              <a:rPr lang="en-GB" noProof="0" dirty="0" err="1"/>
              <a:t>pueden</a:t>
            </a:r>
            <a:r>
              <a:rPr lang="en-GB" noProof="0" dirty="0"/>
              <a:t> </a:t>
            </a:r>
            <a:r>
              <a:rPr lang="en-GB" noProof="0" dirty="0" err="1"/>
              <a:t>causar</a:t>
            </a:r>
            <a:r>
              <a:rPr lang="en-GB" noProof="0" dirty="0"/>
              <a:t> </a:t>
            </a:r>
            <a:r>
              <a:rPr lang="en-GB" noProof="0" dirty="0" err="1"/>
              <a:t>enfermedades</a:t>
            </a:r>
            <a:r>
              <a:rPr lang="en-GB" noProof="0" dirty="0"/>
              <a:t> y 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eliminar</a:t>
            </a:r>
            <a:r>
              <a:rPr lang="en-GB" noProof="0" dirty="0"/>
              <a:t> </a:t>
            </a:r>
            <a:r>
              <a:rPr lang="en-GB" noProof="0" dirty="0" err="1"/>
              <a:t>otras</a:t>
            </a:r>
            <a:r>
              <a:rPr lang="en-GB" noProof="0" dirty="0"/>
              <a:t> </a:t>
            </a:r>
            <a:r>
              <a:rPr lang="en-GB" noProof="0" dirty="0" err="1"/>
              <a:t>sustancias</a:t>
            </a:r>
            <a:r>
              <a:rPr lang="en-GB" noProof="0" dirty="0"/>
              <a:t> </a:t>
            </a:r>
            <a:r>
              <a:rPr lang="en-GB" noProof="0" dirty="0" err="1"/>
              <a:t>peligrosas</a:t>
            </a:r>
            <a:r>
              <a:rPr lang="en-GB" noProof="0" dirty="0"/>
              <a:t>.</a:t>
            </a:r>
            <a:endParaRPr dirty="0"/>
          </a:p>
        </p:txBody>
      </p:sp>
      <p:sp>
        <p:nvSpPr>
          <p:cNvPr id="219" name="Google Shape;2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1EA6FDCD-337B-D1D0-C470-0DDFA14CA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93861263-3DA1-51C8-C33A-CBE493779A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A479C917-3762-CB43-8326-0080B2BDF8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02134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ADDBDE6A-3092-449A-4974-BCE256A61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>
            <a:extLst>
              <a:ext uri="{FF2B5EF4-FFF2-40B4-BE49-F238E27FC236}">
                <a16:creationId xmlns:a16="http://schemas.microsoft.com/office/drawing/2014/main" id="{ACE164EA-CFDC-700B-A6F4-6CF6CE286B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dirty="0" err="1"/>
              <a:t>Asegúrese</a:t>
            </a:r>
            <a:r>
              <a:rPr lang="en-GB" noProof="0" dirty="0"/>
              <a:t> de </a:t>
            </a:r>
            <a:r>
              <a:rPr lang="en-GB" noProof="0" dirty="0" err="1"/>
              <a:t>lavarse</a:t>
            </a:r>
            <a:r>
              <a:rPr lang="en-GB" noProof="0" dirty="0"/>
              <a:t> las manos con </a:t>
            </a:r>
            <a:r>
              <a:rPr lang="en-GB" noProof="0" dirty="0" err="1"/>
              <a:t>agua</a:t>
            </a:r>
            <a:r>
              <a:rPr lang="en-GB" noProof="0" dirty="0"/>
              <a:t> </a:t>
            </a:r>
            <a:r>
              <a:rPr lang="en-GB" noProof="0" dirty="0" err="1"/>
              <a:t>limpia</a:t>
            </a:r>
            <a:r>
              <a:rPr lang="en-GB" noProof="0" dirty="0"/>
              <a:t> y </a:t>
            </a:r>
            <a:r>
              <a:rPr lang="en-GB" noProof="0" dirty="0" err="1"/>
              <a:t>jabón</a:t>
            </a:r>
            <a:r>
              <a:rPr lang="en-GB" noProof="0" dirty="0"/>
              <a:t> </a:t>
            </a:r>
            <a:r>
              <a:rPr lang="en-GB" noProof="0" dirty="0" err="1"/>
              <a:t>durante</a:t>
            </a:r>
            <a:r>
              <a:rPr lang="en-GB" noProof="0" dirty="0"/>
              <a:t> al </a:t>
            </a:r>
            <a:r>
              <a:rPr lang="en-GB" noProof="0" dirty="0" err="1"/>
              <a:t>menos</a:t>
            </a:r>
            <a:r>
              <a:rPr lang="en-GB" noProof="0" dirty="0"/>
              <a:t> 20 </a:t>
            </a:r>
            <a:r>
              <a:rPr lang="en-GB" noProof="0" dirty="0" err="1"/>
              <a:t>segundos</a:t>
            </a:r>
            <a:r>
              <a:rPr lang="en-GB" noProof="0" dirty="0"/>
              <a:t>. </a:t>
            </a:r>
            <a:r>
              <a:rPr lang="en-GB" noProof="0" dirty="0" err="1"/>
              <a:t>Frote</a:t>
            </a:r>
            <a:r>
              <a:rPr lang="en-GB" noProof="0" dirty="0"/>
              <a:t> </a:t>
            </a:r>
            <a:r>
              <a:rPr lang="en-GB" noProof="0" dirty="0" err="1"/>
              <a:t>vigorosamente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frente</a:t>
            </a:r>
            <a:r>
              <a:rPr lang="en-GB" noProof="0" dirty="0"/>
              <a:t> y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dorso</a:t>
            </a:r>
            <a:r>
              <a:rPr lang="en-GB" noProof="0" dirty="0"/>
              <a:t> de las manos y </a:t>
            </a:r>
            <a:r>
              <a:rPr lang="en-GB" noProof="0" dirty="0" err="1"/>
              <a:t>frote</a:t>
            </a:r>
            <a:r>
              <a:rPr lang="en-GB" noProof="0" dirty="0"/>
              <a:t> </a:t>
            </a:r>
            <a:r>
              <a:rPr lang="en-GB" noProof="0" dirty="0" err="1"/>
              <a:t>debajo</a:t>
            </a:r>
            <a:r>
              <a:rPr lang="en-GB" noProof="0" dirty="0"/>
              <a:t> de las </a:t>
            </a:r>
            <a:r>
              <a:rPr lang="en-GB" noProof="0" dirty="0" err="1"/>
              <a:t>uñas</a:t>
            </a:r>
            <a:r>
              <a:rPr lang="en-GB" noProof="0" dirty="0"/>
              <a:t>. Si no hay </a:t>
            </a:r>
            <a:r>
              <a:rPr lang="en-GB" noProof="0" dirty="0" err="1"/>
              <a:t>agua</a:t>
            </a:r>
            <a:r>
              <a:rPr lang="en-GB" noProof="0" dirty="0"/>
              <a:t> </a:t>
            </a:r>
            <a:r>
              <a:rPr lang="en-GB" noProof="0" dirty="0" err="1"/>
              <a:t>adecuada</a:t>
            </a:r>
            <a:r>
              <a:rPr lang="en-GB" noProof="0" dirty="0"/>
              <a:t> disponible, use un </a:t>
            </a:r>
            <a:r>
              <a:rPr lang="en-GB" noProof="0" dirty="0" err="1"/>
              <a:t>desinfectante</a:t>
            </a:r>
            <a:r>
              <a:rPr lang="en-GB" noProof="0" dirty="0"/>
              <a:t> a base de alcohol.</a:t>
            </a:r>
            <a:endParaRPr dirty="0"/>
          </a:p>
        </p:txBody>
      </p:sp>
      <p:sp>
        <p:nvSpPr>
          <p:cNvPr id="219" name="Google Shape;219;p21:notes">
            <a:extLst>
              <a:ext uri="{FF2B5EF4-FFF2-40B4-BE49-F238E27FC236}">
                <a16:creationId xmlns:a16="http://schemas.microsoft.com/office/drawing/2014/main" id="{2FC8A0A1-B648-DA99-9C89-D493186178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28769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dirty="0" err="1"/>
              <a:t>Tómese</a:t>
            </a:r>
            <a:r>
              <a:rPr lang="en-GB" noProof="0" dirty="0"/>
              <a:t> un </a:t>
            </a:r>
            <a:r>
              <a:rPr lang="en-GB" noProof="0" dirty="0" err="1"/>
              <a:t>momento</a:t>
            </a:r>
            <a:r>
              <a:rPr lang="en-GB" noProof="0" dirty="0"/>
              <a:t> para </a:t>
            </a:r>
            <a:r>
              <a:rPr lang="en-GB" noProof="0" dirty="0" err="1"/>
              <a:t>revisar</a:t>
            </a:r>
            <a:r>
              <a:rPr lang="en-GB" noProof="0" dirty="0"/>
              <a:t> las </a:t>
            </a:r>
            <a:r>
              <a:rPr lang="en-GB" noProof="0" dirty="0" err="1"/>
              <a:t>pautas</a:t>
            </a:r>
            <a:r>
              <a:rPr lang="en-GB" noProof="0" dirty="0"/>
              <a:t> de la OMS para </a:t>
            </a:r>
            <a:r>
              <a:rPr lang="en-GB" noProof="0" dirty="0" err="1"/>
              <a:t>lavarse</a:t>
            </a:r>
            <a:r>
              <a:rPr lang="en-GB" noProof="0" dirty="0"/>
              <a:t> y </a:t>
            </a:r>
            <a:r>
              <a:rPr lang="en-GB" noProof="0" dirty="0" err="1"/>
              <a:t>frotarse</a:t>
            </a:r>
            <a:r>
              <a:rPr lang="en-GB" noProof="0" dirty="0"/>
              <a:t> las manos.</a:t>
            </a:r>
          </a:p>
        </p:txBody>
      </p:sp>
      <p:sp>
        <p:nvSpPr>
          <p:cNvPr id="225" name="Google Shape;2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noProof="0" dirty="0"/>
              <a:t>Los CFAR </a:t>
            </a:r>
            <a:r>
              <a:rPr lang="en-GB" noProof="0" dirty="0" err="1"/>
              <a:t>pueden</a:t>
            </a:r>
            <a:r>
              <a:rPr lang="en-GB" noProof="0" dirty="0"/>
              <a:t> </a:t>
            </a:r>
            <a:r>
              <a:rPr lang="en-GB" noProof="0" dirty="0" err="1"/>
              <a:t>estar</a:t>
            </a:r>
            <a:r>
              <a:rPr lang="en-GB" noProof="0" dirty="0"/>
              <a:t> </a:t>
            </a:r>
            <a:r>
              <a:rPr lang="en-GB" noProof="0" dirty="0" err="1"/>
              <a:t>expuestos</a:t>
            </a:r>
            <a:r>
              <a:rPr lang="en-GB" noProof="0" dirty="0"/>
              <a:t> a </a:t>
            </a:r>
            <a:r>
              <a:rPr lang="en-GB" noProof="0" dirty="0" err="1"/>
              <a:t>agentes</a:t>
            </a:r>
            <a:r>
              <a:rPr lang="en-GB" noProof="0" dirty="0"/>
              <a:t> </a:t>
            </a:r>
            <a:r>
              <a:rPr lang="en-GB" noProof="0" dirty="0" err="1"/>
              <a:t>infecciosos</a:t>
            </a:r>
            <a:r>
              <a:rPr lang="en-GB" noProof="0" dirty="0"/>
              <a:t> </a:t>
            </a:r>
            <a:r>
              <a:rPr lang="en-GB" noProof="0" dirty="0" err="1"/>
              <a:t>mientras</a:t>
            </a:r>
            <a:r>
              <a:rPr lang="en-GB" noProof="0" dirty="0"/>
              <a:t> </a:t>
            </a:r>
            <a:r>
              <a:rPr lang="en-GB" noProof="0" dirty="0" err="1"/>
              <a:t>brindan</a:t>
            </a:r>
            <a:r>
              <a:rPr lang="en-GB" noProof="0" dirty="0"/>
              <a:t> </a:t>
            </a:r>
            <a:r>
              <a:rPr lang="en-GB" noProof="0" dirty="0" err="1"/>
              <a:t>atención</a:t>
            </a:r>
            <a:r>
              <a:rPr lang="en-GB" noProof="0" dirty="0"/>
              <a:t> a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pacientes</a:t>
            </a:r>
            <a:r>
              <a:rPr lang="en-GB" noProof="0" dirty="0"/>
              <a:t>, lo que </a:t>
            </a:r>
            <a:r>
              <a:rPr lang="en-GB" noProof="0" dirty="0" err="1"/>
              <a:t>probablemente</a:t>
            </a:r>
            <a:r>
              <a:rPr lang="en-GB" noProof="0" dirty="0"/>
              <a:t> </a:t>
            </a:r>
            <a:r>
              <a:rPr lang="en-GB" noProof="0" dirty="0" err="1"/>
              <a:t>sucede</a:t>
            </a:r>
            <a:r>
              <a:rPr lang="en-GB" noProof="0" dirty="0"/>
              <a:t> </a:t>
            </a:r>
            <a:r>
              <a:rPr lang="en-GB" noProof="0" dirty="0" err="1"/>
              <a:t>cuando</a:t>
            </a:r>
            <a:r>
              <a:rPr lang="en-GB" noProof="0" dirty="0"/>
              <a:t> la </a:t>
            </a:r>
            <a:r>
              <a:rPr lang="en-GB" noProof="0" dirty="0" err="1"/>
              <a:t>sangre</a:t>
            </a:r>
            <a:r>
              <a:rPr lang="en-GB" noProof="0" dirty="0"/>
              <a:t> o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fluidos</a:t>
            </a:r>
            <a:r>
              <a:rPr lang="en-GB" noProof="0" dirty="0"/>
              <a:t> </a:t>
            </a:r>
            <a:r>
              <a:rPr lang="en-GB" noProof="0" dirty="0" err="1"/>
              <a:t>corporales</a:t>
            </a:r>
            <a:r>
              <a:rPr lang="en-GB" noProof="0" dirty="0"/>
              <a:t> de </a:t>
            </a:r>
            <a:r>
              <a:rPr lang="en-GB" noProof="0" dirty="0" err="1"/>
              <a:t>una</a:t>
            </a:r>
            <a:r>
              <a:rPr lang="en-GB" noProof="0" dirty="0"/>
              <a:t> persona </a:t>
            </a:r>
            <a:r>
              <a:rPr lang="en-GB" noProof="0" dirty="0" err="1"/>
              <a:t>entran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contacto</a:t>
            </a:r>
            <a:r>
              <a:rPr lang="en-GB" noProof="0" dirty="0"/>
              <a:t> con la </a:t>
            </a:r>
            <a:r>
              <a:rPr lang="en-GB" noProof="0" dirty="0" err="1"/>
              <a:t>piel</a:t>
            </a:r>
            <a:r>
              <a:rPr lang="en-GB" noProof="0" dirty="0"/>
              <a:t> o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ojos</a:t>
            </a:r>
            <a:r>
              <a:rPr lang="en-GB" noProof="0" dirty="0"/>
              <a:t> de un CFAR.
Para </a:t>
            </a:r>
            <a:r>
              <a:rPr lang="en-GB" noProof="0" dirty="0" err="1"/>
              <a:t>prevenir</a:t>
            </a:r>
            <a:r>
              <a:rPr lang="en-GB" noProof="0" dirty="0"/>
              <a:t> la </a:t>
            </a:r>
            <a:r>
              <a:rPr lang="en-GB" noProof="0" dirty="0" err="1"/>
              <a:t>propagación</a:t>
            </a:r>
            <a:r>
              <a:rPr lang="en-GB" noProof="0" dirty="0"/>
              <a:t> de la </a:t>
            </a:r>
            <a:r>
              <a:rPr lang="en-GB" noProof="0" dirty="0" err="1"/>
              <a:t>enfermedad</a:t>
            </a:r>
            <a:r>
              <a:rPr lang="en-GB" noProof="0" dirty="0"/>
              <a:t>, </a:t>
            </a:r>
            <a:r>
              <a:rPr lang="en-GB" noProof="0" dirty="0" err="1"/>
              <a:t>los</a:t>
            </a:r>
            <a:r>
              <a:rPr lang="en-GB" noProof="0" dirty="0"/>
              <a:t> CFAR </a:t>
            </a:r>
            <a:r>
              <a:rPr lang="en-GB" noProof="0" dirty="0" err="1"/>
              <a:t>siempre</a:t>
            </a:r>
            <a:r>
              <a:rPr lang="en-GB" noProof="0" dirty="0"/>
              <a:t> </a:t>
            </a:r>
            <a:r>
              <a:rPr lang="en-GB" noProof="0" dirty="0" err="1"/>
              <a:t>deben</a:t>
            </a:r>
            <a:r>
              <a:rPr lang="en-GB" noProof="0" dirty="0"/>
              <a:t> </a:t>
            </a:r>
            <a:r>
              <a:rPr lang="en-GB" noProof="0" dirty="0" err="1"/>
              <a:t>lavarse</a:t>
            </a:r>
            <a:r>
              <a:rPr lang="en-GB" noProof="0" dirty="0"/>
              <a:t> las manos u </a:t>
            </a:r>
            <a:r>
              <a:rPr lang="en-GB" noProof="0" dirty="0" err="1"/>
              <a:t>otra</a:t>
            </a:r>
            <a:r>
              <a:rPr lang="en-GB" noProof="0" dirty="0"/>
              <a:t> </a:t>
            </a:r>
            <a:r>
              <a:rPr lang="en-GB" noProof="0" dirty="0" err="1"/>
              <a:t>piel</a:t>
            </a:r>
            <a:r>
              <a:rPr lang="en-GB" noProof="0" dirty="0"/>
              <a:t> u </a:t>
            </a:r>
            <a:r>
              <a:rPr lang="en-GB" noProof="0" dirty="0" err="1"/>
              <a:t>ojos</a:t>
            </a:r>
            <a:r>
              <a:rPr lang="en-GB" noProof="0" dirty="0"/>
              <a:t> </a:t>
            </a:r>
            <a:r>
              <a:rPr lang="en-GB" noProof="0" dirty="0" err="1"/>
              <a:t>afectados</a:t>
            </a:r>
            <a:r>
              <a:rPr lang="en-GB" noProof="0" dirty="0"/>
              <a:t> </a:t>
            </a:r>
            <a:r>
              <a:rPr lang="en-GB" noProof="0" dirty="0" err="1"/>
              <a:t>copiosamente</a:t>
            </a:r>
            <a:r>
              <a:rPr lang="en-GB" noProof="0" dirty="0"/>
              <a:t> tan pronto </a:t>
            </a:r>
            <a:r>
              <a:rPr lang="en-GB" noProof="0" dirty="0" err="1"/>
              <a:t>como</a:t>
            </a:r>
            <a:r>
              <a:rPr lang="en-GB" noProof="0" dirty="0"/>
              <a:t> sea </a:t>
            </a:r>
            <a:r>
              <a:rPr lang="en-GB" noProof="0" dirty="0" err="1"/>
              <a:t>posible</a:t>
            </a:r>
            <a:r>
              <a:rPr lang="en-GB" noProof="0" dirty="0"/>
              <a:t> </a:t>
            </a:r>
            <a:r>
              <a:rPr lang="en-GB" noProof="0" dirty="0" err="1"/>
              <a:t>después</a:t>
            </a:r>
            <a:r>
              <a:rPr lang="en-GB" noProof="0" dirty="0"/>
              <a:t> de </a:t>
            </a:r>
            <a:r>
              <a:rPr lang="en-GB" noProof="0" dirty="0" err="1"/>
              <a:t>cualquier</a:t>
            </a:r>
            <a:r>
              <a:rPr lang="en-GB" noProof="0" dirty="0"/>
              <a:t> </a:t>
            </a:r>
            <a:r>
              <a:rPr lang="en-GB" noProof="0" dirty="0" err="1"/>
              <a:t>posible</a:t>
            </a:r>
            <a:r>
              <a:rPr lang="en-GB" noProof="0" dirty="0"/>
              <a:t> </a:t>
            </a:r>
            <a:r>
              <a:rPr lang="en-GB" noProof="0" dirty="0" err="1"/>
              <a:t>exposición</a:t>
            </a:r>
            <a:r>
              <a:rPr lang="en-GB" noProof="0" dirty="0"/>
              <a:t> a </a:t>
            </a:r>
            <a:r>
              <a:rPr lang="en-GB" noProof="0" dirty="0" err="1"/>
              <a:t>sangre</a:t>
            </a:r>
            <a:r>
              <a:rPr lang="en-GB" noProof="0" dirty="0"/>
              <a:t> o </a:t>
            </a:r>
            <a:r>
              <a:rPr lang="en-GB" noProof="0" dirty="0" err="1"/>
              <a:t>fluidos</a:t>
            </a:r>
            <a:r>
              <a:rPr lang="en-GB" noProof="0" dirty="0"/>
              <a:t> </a:t>
            </a:r>
            <a:r>
              <a:rPr lang="en-GB" noProof="0" dirty="0" err="1"/>
              <a:t>corporales</a:t>
            </a:r>
            <a:r>
              <a:rPr lang="en-GB" noProof="0" dirty="0"/>
              <a:t>.</a:t>
            </a:r>
            <a:endParaRPr lang="en-GB" sz="1200" noProof="0" dirty="0"/>
          </a:p>
        </p:txBody>
      </p:sp>
      <p:sp>
        <p:nvSpPr>
          <p:cNvPr id="232" name="Google Shape;23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noProof="0" dirty="0"/>
              <a:t>En </a:t>
            </a:r>
            <a:r>
              <a:rPr lang="en-GB" noProof="0" dirty="0" err="1"/>
              <a:t>caso</a:t>
            </a:r>
            <a:r>
              <a:rPr lang="en-GB" noProof="0" dirty="0"/>
              <a:t> de </a:t>
            </a:r>
            <a:r>
              <a:rPr lang="en-GB" noProof="0" dirty="0" err="1"/>
              <a:t>exposición</a:t>
            </a:r>
            <a:r>
              <a:rPr lang="en-GB" noProof="0" dirty="0"/>
              <a:t> a </a:t>
            </a:r>
            <a:r>
              <a:rPr lang="en-GB" noProof="0" dirty="0" err="1"/>
              <a:t>sangre</a:t>
            </a:r>
            <a:r>
              <a:rPr lang="en-GB" noProof="0" dirty="0"/>
              <a:t> o </a:t>
            </a:r>
            <a:r>
              <a:rPr lang="en-GB" noProof="0" dirty="0" err="1"/>
              <a:t>fluidos</a:t>
            </a:r>
            <a:r>
              <a:rPr lang="en-GB" noProof="0" dirty="0"/>
              <a:t> </a:t>
            </a:r>
            <a:r>
              <a:rPr lang="en-GB" noProof="0" dirty="0" err="1"/>
              <a:t>corporales</a:t>
            </a:r>
            <a:r>
              <a:rPr lang="en-GB" noProof="0" dirty="0"/>
              <a:t>, lave las manos o la </a:t>
            </a:r>
            <a:r>
              <a:rPr lang="en-GB" noProof="0" dirty="0" err="1"/>
              <a:t>piel</a:t>
            </a:r>
            <a:r>
              <a:rPr lang="en-GB" noProof="0" dirty="0"/>
              <a:t> </a:t>
            </a:r>
            <a:r>
              <a:rPr lang="en-GB" noProof="0" dirty="0" err="1"/>
              <a:t>expuestas</a:t>
            </a:r>
            <a:r>
              <a:rPr lang="en-GB" noProof="0" dirty="0"/>
              <a:t> </a:t>
            </a:r>
            <a:r>
              <a:rPr lang="en-GB" noProof="0" dirty="0" err="1"/>
              <a:t>durante</a:t>
            </a:r>
            <a:r>
              <a:rPr lang="en-GB" noProof="0" dirty="0"/>
              <a:t> al </a:t>
            </a:r>
            <a:r>
              <a:rPr lang="en-GB" noProof="0" dirty="0" err="1"/>
              <a:t>menos</a:t>
            </a:r>
            <a:r>
              <a:rPr lang="en-GB" noProof="0" dirty="0"/>
              <a:t> 40 </a:t>
            </a:r>
            <a:r>
              <a:rPr lang="en-GB" noProof="0" dirty="0" err="1"/>
              <a:t>segundos</a:t>
            </a:r>
            <a:r>
              <a:rPr lang="en-GB" noProof="0" dirty="0"/>
              <a:t> con </a:t>
            </a:r>
            <a:r>
              <a:rPr lang="en-GB" noProof="0" dirty="0" err="1"/>
              <a:t>agua</a:t>
            </a:r>
            <a:r>
              <a:rPr lang="en-GB" noProof="0" dirty="0"/>
              <a:t> </a:t>
            </a:r>
            <a:r>
              <a:rPr lang="en-GB" noProof="0" dirty="0" err="1"/>
              <a:t>limpia</a:t>
            </a:r>
            <a:r>
              <a:rPr lang="en-GB" noProof="0" dirty="0"/>
              <a:t> y </a:t>
            </a:r>
            <a:r>
              <a:rPr lang="en-GB" noProof="0" dirty="0" err="1"/>
              <a:t>jabón</a:t>
            </a:r>
            <a:r>
              <a:rPr lang="en-GB" noProof="0" dirty="0"/>
              <a:t> o </a:t>
            </a:r>
            <a:r>
              <a:rPr lang="en-GB" noProof="0" dirty="0" err="1"/>
              <a:t>desinfectante</a:t>
            </a:r>
            <a:r>
              <a:rPr lang="en-GB" noProof="0" dirty="0"/>
              <a:t> a base de alcohol. </a:t>
            </a:r>
            <a:r>
              <a:rPr lang="en-GB" noProof="0" dirty="0" err="1"/>
              <a:t>Lávese</a:t>
            </a:r>
            <a:r>
              <a:rPr lang="en-GB" noProof="0" dirty="0"/>
              <a:t>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ojos</a:t>
            </a:r>
            <a:r>
              <a:rPr lang="en-GB" noProof="0" dirty="0"/>
              <a:t> con </a:t>
            </a:r>
            <a:r>
              <a:rPr lang="en-GB" noProof="0" dirty="0" err="1"/>
              <a:t>agua</a:t>
            </a:r>
            <a:r>
              <a:rPr lang="en-GB" noProof="0" dirty="0"/>
              <a:t> </a:t>
            </a:r>
            <a:r>
              <a:rPr lang="en-GB" noProof="0" dirty="0" err="1"/>
              <a:t>limpia</a:t>
            </a:r>
            <a:r>
              <a:rPr lang="en-GB" noProof="0" dirty="0"/>
              <a:t> </a:t>
            </a:r>
            <a:r>
              <a:rPr lang="en-GB" noProof="0" dirty="0" err="1"/>
              <a:t>si</a:t>
            </a:r>
            <a:r>
              <a:rPr lang="en-GB" noProof="0" dirty="0"/>
              <a:t> </a:t>
            </a:r>
            <a:r>
              <a:rPr lang="en-GB" noProof="0" dirty="0" err="1"/>
              <a:t>están</a:t>
            </a:r>
            <a:r>
              <a:rPr lang="en-GB" noProof="0" dirty="0"/>
              <a:t> </a:t>
            </a:r>
            <a:r>
              <a:rPr lang="en-GB" noProof="0" dirty="0" err="1"/>
              <a:t>expuestos</a:t>
            </a:r>
            <a:r>
              <a:rPr lang="en-GB" noProof="0" dirty="0"/>
              <a:t> o </a:t>
            </a:r>
            <a:r>
              <a:rPr lang="en-GB" noProof="0" dirty="0" err="1"/>
              <a:t>irritados</a:t>
            </a:r>
            <a:r>
              <a:rPr lang="en-GB" noProof="0" dirty="0"/>
              <a:t>. </a:t>
            </a:r>
            <a:r>
              <a:rPr lang="en-GB" noProof="0" dirty="0" err="1"/>
              <a:t>Buscar</a:t>
            </a:r>
            <a:r>
              <a:rPr lang="en-GB" noProof="0" dirty="0"/>
              <a:t> </a:t>
            </a:r>
            <a:r>
              <a:rPr lang="en-GB" noProof="0" dirty="0" err="1"/>
              <a:t>atención</a:t>
            </a:r>
            <a:r>
              <a:rPr lang="en-GB" noProof="0" dirty="0"/>
              <a:t> y </a:t>
            </a:r>
            <a:r>
              <a:rPr lang="en-GB" noProof="0" dirty="0" err="1"/>
              <a:t>asesoramiento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un </a:t>
            </a:r>
            <a:r>
              <a:rPr lang="en-GB" noProof="0" dirty="0" err="1"/>
              <a:t>centro</a:t>
            </a:r>
            <a:r>
              <a:rPr lang="en-GB" noProof="0" dirty="0"/>
              <a:t> de </a:t>
            </a:r>
            <a:r>
              <a:rPr lang="en-GB" noProof="0" dirty="0" err="1"/>
              <a:t>salud</a:t>
            </a:r>
            <a:r>
              <a:rPr lang="en-GB" noProof="0" dirty="0"/>
              <a:t> </a:t>
            </a:r>
            <a:r>
              <a:rPr lang="en-GB" noProof="0" dirty="0" err="1"/>
              <a:t>donde</a:t>
            </a:r>
            <a:r>
              <a:rPr lang="en-GB" noProof="0" dirty="0"/>
              <a:t> </a:t>
            </a:r>
            <a:r>
              <a:rPr lang="en-GB" noProof="0" dirty="0" err="1"/>
              <a:t>puedan</a:t>
            </a:r>
            <a:r>
              <a:rPr lang="en-GB" noProof="0" dirty="0"/>
              <a:t> </a:t>
            </a:r>
            <a:r>
              <a:rPr lang="en-GB" noProof="0" dirty="0" err="1"/>
              <a:t>hacerse</a:t>
            </a:r>
            <a:r>
              <a:rPr lang="en-GB" noProof="0" dirty="0"/>
              <a:t> la </a:t>
            </a:r>
            <a:r>
              <a:rPr lang="en-GB" noProof="0" dirty="0" err="1"/>
              <a:t>prueba</a:t>
            </a:r>
            <a:r>
              <a:rPr lang="en-GB" noProof="0" dirty="0"/>
              <a:t> de la </a:t>
            </a:r>
            <a:r>
              <a:rPr lang="en-GB" noProof="0" dirty="0" err="1"/>
              <a:t>enfermedad</a:t>
            </a:r>
            <a:r>
              <a:rPr lang="en-GB" noProof="0" dirty="0"/>
              <a:t> o </a:t>
            </a:r>
            <a:r>
              <a:rPr lang="en-GB" noProof="0" dirty="0" err="1"/>
              <a:t>comenzar</a:t>
            </a:r>
            <a:r>
              <a:rPr lang="en-GB" noProof="0" dirty="0"/>
              <a:t> un </a:t>
            </a:r>
            <a:r>
              <a:rPr lang="en-GB" noProof="0" dirty="0" err="1"/>
              <a:t>tratamiento</a:t>
            </a:r>
            <a:r>
              <a:rPr lang="en-GB" noProof="0" dirty="0"/>
              <a:t> </a:t>
            </a:r>
            <a:r>
              <a:rPr lang="en-GB" noProof="0" dirty="0" err="1"/>
              <a:t>preventivo</a:t>
            </a:r>
            <a:r>
              <a:rPr lang="en-GB" noProof="0" dirty="0"/>
              <a:t> para </a:t>
            </a:r>
            <a:r>
              <a:rPr lang="en-GB" noProof="0" dirty="0" err="1"/>
              <a:t>el</a:t>
            </a:r>
            <a:r>
              <a:rPr lang="en-GB" noProof="0" dirty="0"/>
              <a:t> VIH.</a:t>
            </a:r>
            <a:endParaRPr lang="en-US" sz="12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38" name="Google Shape;2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>
          <a:extLst>
            <a:ext uri="{FF2B5EF4-FFF2-40B4-BE49-F238E27FC236}">
              <a16:creationId xmlns:a16="http://schemas.microsoft.com/office/drawing/2014/main" id="{B8D3BD4C-25A7-98EF-BD48-0C7B0F175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:notes">
            <a:extLst>
              <a:ext uri="{FF2B5EF4-FFF2-40B4-BE49-F238E27FC236}">
                <a16:creationId xmlns:a16="http://schemas.microsoft.com/office/drawing/2014/main" id="{D5D3D54E-7A6C-215D-DFA0-9E936610E6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algn="just">
              <a:lnSpc>
                <a:spcPct val="10700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Al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examinar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 un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paciente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tenga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cuidado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observar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si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hay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objetos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afilados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como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agujas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vidrio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cuchillas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que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puedan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lastimarlo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usted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o al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paciente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Si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encuentra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objetos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afilados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colóquelos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con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cuidado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un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lugar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seguro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para que no se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produzcan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más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lesiones</a:t>
            </a: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8" name="Google Shape;238;p24:notes">
            <a:extLst>
              <a:ext uri="{FF2B5EF4-FFF2-40B4-BE49-F238E27FC236}">
                <a16:creationId xmlns:a16="http://schemas.microsoft.com/office/drawing/2014/main" id="{758E2E9B-03C5-140F-5B8C-03182D1AED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660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La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exposición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a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enfermedades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infecciosas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es un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riesgo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significativo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cuando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se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atiende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a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los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pacientes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. 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Limpie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y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desinfecte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todas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las superficies de las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instalaciones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y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los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vehículos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,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así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como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todos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los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equipos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reutilizables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en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la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medida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de lo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posible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entre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pacientes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.  
Es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posible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que sea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necesario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descontaminar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a un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paciente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antes del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tratamiento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para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mantenerlo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a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usted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y a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los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</a:t>
            </a:r>
            <a:r>
              <a:rPr lang="en-GB" sz="1800" noProof="0" dirty="0" err="1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demás</a:t>
            </a:r>
            <a:r>
              <a:rPr lang="en-GB" sz="1800" noProof="0" dirty="0">
                <a:effectLst/>
                <a:latin typeface="Calibri Light" panose="020F0302020204030204" pitchFamily="34" charset="0"/>
                <a:ea typeface="Century Gothic" panose="020B0502020202020204" pitchFamily="34" charset="0"/>
              </a:rPr>
              <a:t> a salvo.</a:t>
            </a:r>
            <a:endParaRPr lang="en-GB" sz="12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dirty="0"/>
              <a:t>Si se </a:t>
            </a:r>
            <a:r>
              <a:rPr lang="en-GB" noProof="0" dirty="0" err="1"/>
              <a:t>sospecha</a:t>
            </a:r>
            <a:r>
              <a:rPr lang="en-GB" noProof="0" dirty="0"/>
              <a:t> de </a:t>
            </a:r>
            <a:r>
              <a:rPr lang="en-GB" noProof="0" dirty="0" err="1"/>
              <a:t>contaminación</a:t>
            </a:r>
            <a:r>
              <a:rPr lang="en-GB" noProof="0" dirty="0"/>
              <a:t> </a:t>
            </a:r>
            <a:r>
              <a:rPr lang="en-GB" noProof="0" dirty="0" err="1"/>
              <a:t>química</a:t>
            </a:r>
            <a:r>
              <a:rPr lang="en-GB" noProof="0" dirty="0"/>
              <a:t>, no se </a:t>
            </a:r>
            <a:r>
              <a:rPr lang="en-GB" noProof="0" dirty="0" err="1"/>
              <a:t>acerque</a:t>
            </a:r>
            <a:r>
              <a:rPr lang="en-GB" noProof="0" dirty="0"/>
              <a:t> a un </a:t>
            </a:r>
            <a:r>
              <a:rPr lang="en-GB" noProof="0" dirty="0" err="1"/>
              <a:t>paciente</a:t>
            </a:r>
            <a:r>
              <a:rPr lang="en-GB" noProof="0" dirty="0"/>
              <a:t> a </a:t>
            </a:r>
            <a:r>
              <a:rPr lang="en-GB" noProof="0" dirty="0" err="1"/>
              <a:t>menos</a:t>
            </a:r>
            <a:r>
              <a:rPr lang="en-GB" noProof="0" dirty="0"/>
              <a:t> que </a:t>
            </a:r>
            <a:r>
              <a:rPr lang="en-GB" noProof="0" dirty="0" err="1"/>
              <a:t>tenga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EPP </a:t>
            </a:r>
            <a:r>
              <a:rPr lang="en-GB" noProof="0" dirty="0" err="1"/>
              <a:t>adecuado</a:t>
            </a:r>
            <a:r>
              <a:rPr lang="en-GB" noProof="0" dirty="0"/>
              <a:t>. </a:t>
            </a:r>
            <a:r>
              <a:rPr lang="en-GB" noProof="0" dirty="0" err="1"/>
              <a:t>Dependiendo</a:t>
            </a:r>
            <a:r>
              <a:rPr lang="en-GB" noProof="0" dirty="0"/>
              <a:t> del </a:t>
            </a:r>
            <a:r>
              <a:rPr lang="en-GB" noProof="0" dirty="0" err="1"/>
              <a:t>producto</a:t>
            </a:r>
            <a:r>
              <a:rPr lang="en-GB" noProof="0" dirty="0"/>
              <a:t> </a:t>
            </a:r>
            <a:r>
              <a:rPr lang="en-GB" noProof="0" dirty="0" err="1"/>
              <a:t>químico</a:t>
            </a:r>
            <a:r>
              <a:rPr lang="en-GB" noProof="0" dirty="0"/>
              <a:t>, </a:t>
            </a:r>
            <a:r>
              <a:rPr lang="en-GB" noProof="0" dirty="0" err="1"/>
              <a:t>puede</a:t>
            </a:r>
            <a:r>
              <a:rPr lang="en-GB" noProof="0" dirty="0"/>
              <a:t> ser </a:t>
            </a:r>
            <a:r>
              <a:rPr lang="en-GB" noProof="0" dirty="0" err="1"/>
              <a:t>necesario</a:t>
            </a:r>
            <a:r>
              <a:rPr lang="en-GB" noProof="0" dirty="0"/>
              <a:t> </a:t>
            </a:r>
            <a:r>
              <a:rPr lang="en-GB" noProof="0" dirty="0" err="1"/>
              <a:t>lavar</a:t>
            </a:r>
            <a:r>
              <a:rPr lang="en-GB" noProof="0" dirty="0"/>
              <a:t> o </a:t>
            </a:r>
            <a:r>
              <a:rPr lang="en-GB" noProof="0" dirty="0" err="1"/>
              <a:t>cepillar</a:t>
            </a:r>
            <a:r>
              <a:rPr lang="en-GB" noProof="0" dirty="0"/>
              <a:t> para </a:t>
            </a:r>
            <a:r>
              <a:rPr lang="en-GB" noProof="0" dirty="0" err="1"/>
              <a:t>eliminar</a:t>
            </a:r>
            <a:r>
              <a:rPr lang="en-GB" noProof="0" dirty="0"/>
              <a:t> la </a:t>
            </a:r>
            <a:r>
              <a:rPr lang="en-GB" noProof="0" dirty="0" err="1"/>
              <a:t>sustancia</a:t>
            </a:r>
            <a:r>
              <a:rPr lang="en-GB" noProof="0" dirty="0"/>
              <a:t> del </a:t>
            </a:r>
            <a:r>
              <a:rPr lang="en-GB" noProof="0" dirty="0" err="1"/>
              <a:t>paciente</a:t>
            </a:r>
            <a:r>
              <a:rPr lang="en-GB" noProof="0" dirty="0"/>
              <a:t>. No </a:t>
            </a:r>
            <a:r>
              <a:rPr lang="en-GB" noProof="0" dirty="0" err="1"/>
              <a:t>todos</a:t>
            </a:r>
            <a:r>
              <a:rPr lang="en-GB" noProof="0" dirty="0"/>
              <a:t>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productos</a:t>
            </a:r>
            <a:r>
              <a:rPr lang="en-GB" noProof="0" dirty="0"/>
              <a:t> </a:t>
            </a:r>
            <a:r>
              <a:rPr lang="en-GB" noProof="0" dirty="0" err="1"/>
              <a:t>químicos</a:t>
            </a:r>
            <a:r>
              <a:rPr lang="en-GB" noProof="0" dirty="0"/>
              <a:t> se </a:t>
            </a:r>
            <a:r>
              <a:rPr lang="en-GB" noProof="0" dirty="0" err="1"/>
              <a:t>pueden</a:t>
            </a:r>
            <a:r>
              <a:rPr lang="en-GB" noProof="0" dirty="0"/>
              <a:t> </a:t>
            </a:r>
            <a:r>
              <a:rPr lang="en-GB" noProof="0" dirty="0" err="1"/>
              <a:t>lavar</a:t>
            </a:r>
            <a:r>
              <a:rPr lang="en-GB" noProof="0" dirty="0"/>
              <a:t> de </a:t>
            </a:r>
            <a:r>
              <a:rPr lang="en-GB" noProof="0" dirty="0" err="1"/>
              <a:t>manera</a:t>
            </a:r>
            <a:r>
              <a:rPr lang="en-GB" noProof="0" dirty="0"/>
              <a:t> </a:t>
            </a:r>
            <a:r>
              <a:rPr lang="en-GB" noProof="0" dirty="0" err="1"/>
              <a:t>segura</a:t>
            </a:r>
            <a:r>
              <a:rPr lang="en-GB" noProof="0" dirty="0"/>
              <a:t>, y </a:t>
            </a:r>
            <a:r>
              <a:rPr lang="en-GB" noProof="0" dirty="0" err="1"/>
              <a:t>algunos</a:t>
            </a:r>
            <a:r>
              <a:rPr lang="en-GB" noProof="0" dirty="0"/>
              <a:t> </a:t>
            </a:r>
            <a:r>
              <a:rPr lang="en-GB" noProof="0" dirty="0" err="1"/>
              <a:t>deben</a:t>
            </a:r>
            <a:r>
              <a:rPr lang="en-GB" noProof="0" dirty="0"/>
              <a:t> </a:t>
            </a:r>
            <a:r>
              <a:rPr lang="en-GB" noProof="0" dirty="0" err="1"/>
              <a:t>eliminarse</a:t>
            </a:r>
            <a:r>
              <a:rPr lang="en-GB" noProof="0" dirty="0"/>
              <a:t> de </a:t>
            </a:r>
            <a:r>
              <a:rPr lang="en-GB" noProof="0" dirty="0" err="1"/>
              <a:t>maneras</a:t>
            </a:r>
            <a:r>
              <a:rPr lang="en-GB" noProof="0" dirty="0"/>
              <a:t> </a:t>
            </a:r>
            <a:r>
              <a:rPr lang="en-GB" noProof="0" dirty="0" err="1"/>
              <a:t>específicas</a:t>
            </a:r>
            <a:r>
              <a:rPr lang="en-GB" noProof="0" dirty="0"/>
              <a:t> para </a:t>
            </a:r>
            <a:r>
              <a:rPr lang="en-GB" noProof="0" dirty="0" err="1"/>
              <a:t>evitar</a:t>
            </a:r>
            <a:r>
              <a:rPr lang="en-GB" noProof="0" dirty="0"/>
              <a:t> </a:t>
            </a:r>
            <a:r>
              <a:rPr lang="en-GB" noProof="0" dirty="0" err="1"/>
              <a:t>lesiones</a:t>
            </a:r>
            <a:r>
              <a:rPr lang="en-GB" noProof="0" dirty="0"/>
              <a:t> </a:t>
            </a:r>
            <a:r>
              <a:rPr lang="en-GB" noProof="0" dirty="0" err="1"/>
              <a:t>mayores</a:t>
            </a:r>
            <a:r>
              <a:rPr lang="en-GB" noProof="0" dirty="0"/>
              <a:t>. </a:t>
            </a:r>
            <a:r>
              <a:rPr lang="en-GB" noProof="0" dirty="0" err="1"/>
              <a:t>Debe</a:t>
            </a:r>
            <a:r>
              <a:rPr lang="en-GB" noProof="0" dirty="0"/>
              <a:t> usar EPI </a:t>
            </a:r>
            <a:r>
              <a:rPr lang="en-GB" noProof="0" dirty="0" err="1"/>
              <a:t>adecuado</a:t>
            </a:r>
            <a:r>
              <a:rPr lang="en-GB" noProof="0" dirty="0"/>
              <a:t> para </a:t>
            </a:r>
            <a:r>
              <a:rPr lang="en-GB" noProof="0" dirty="0" err="1"/>
              <a:t>este</a:t>
            </a:r>
            <a:r>
              <a:rPr lang="en-GB" noProof="0" dirty="0"/>
              <a:t> </a:t>
            </a:r>
            <a:r>
              <a:rPr lang="en-GB" noProof="0" dirty="0" err="1"/>
              <a:t>proceso</a:t>
            </a:r>
            <a:r>
              <a:rPr lang="en-GB" noProof="0" dirty="0"/>
              <a:t>.</a:t>
            </a:r>
            <a:endParaRPr lang="en-GB" sz="1200" noProof="0" dirty="0"/>
          </a:p>
        </p:txBody>
      </p:sp>
      <p:sp>
        <p:nvSpPr>
          <p:cNvPr id="251" name="Google Shape;25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04DBA4EA-B10E-DAD0-434E-D6732F8DD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:notes">
            <a:extLst>
              <a:ext uri="{FF2B5EF4-FFF2-40B4-BE49-F238E27FC236}">
                <a16:creationId xmlns:a16="http://schemas.microsoft.com/office/drawing/2014/main" id="{CA04AC06-BDC8-C7E7-7320-06F909B250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dirty="0"/>
              <a:t>Si se </a:t>
            </a:r>
            <a:r>
              <a:rPr lang="en-GB" noProof="0" dirty="0" err="1"/>
              <a:t>sospecha</a:t>
            </a:r>
            <a:r>
              <a:rPr lang="en-GB" noProof="0" dirty="0"/>
              <a:t> de </a:t>
            </a:r>
            <a:r>
              <a:rPr lang="en-GB" noProof="0" dirty="0" err="1"/>
              <a:t>contaminación</a:t>
            </a:r>
            <a:r>
              <a:rPr lang="en-GB" noProof="0" dirty="0"/>
              <a:t> </a:t>
            </a:r>
            <a:r>
              <a:rPr lang="en-GB" noProof="0" dirty="0" err="1"/>
              <a:t>química</a:t>
            </a:r>
            <a:r>
              <a:rPr lang="en-GB" noProof="0" dirty="0"/>
              <a:t>, no se </a:t>
            </a:r>
            <a:r>
              <a:rPr lang="en-GB" noProof="0" dirty="0" err="1"/>
              <a:t>acerque</a:t>
            </a:r>
            <a:r>
              <a:rPr lang="en-GB" noProof="0" dirty="0"/>
              <a:t> a un </a:t>
            </a:r>
            <a:r>
              <a:rPr lang="en-GB" noProof="0" dirty="0" err="1"/>
              <a:t>paciente</a:t>
            </a:r>
            <a:r>
              <a:rPr lang="en-GB" noProof="0" dirty="0"/>
              <a:t> a </a:t>
            </a:r>
            <a:r>
              <a:rPr lang="en-GB" noProof="0" dirty="0" err="1"/>
              <a:t>menos</a:t>
            </a:r>
            <a:r>
              <a:rPr lang="en-GB" noProof="0" dirty="0"/>
              <a:t> que </a:t>
            </a:r>
            <a:r>
              <a:rPr lang="en-GB" noProof="0" dirty="0" err="1"/>
              <a:t>tenga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EPP </a:t>
            </a:r>
            <a:r>
              <a:rPr lang="en-GB" noProof="0" dirty="0" err="1"/>
              <a:t>adecuado</a:t>
            </a:r>
            <a:r>
              <a:rPr lang="en-GB" noProof="0" dirty="0"/>
              <a:t>. </a:t>
            </a:r>
            <a:r>
              <a:rPr lang="en-GB" noProof="0" dirty="0" err="1"/>
              <a:t>Dependiendo</a:t>
            </a:r>
            <a:r>
              <a:rPr lang="en-GB" noProof="0" dirty="0"/>
              <a:t> del </a:t>
            </a:r>
            <a:r>
              <a:rPr lang="en-GB" noProof="0" dirty="0" err="1"/>
              <a:t>producto</a:t>
            </a:r>
            <a:r>
              <a:rPr lang="en-GB" noProof="0" dirty="0"/>
              <a:t> </a:t>
            </a:r>
            <a:r>
              <a:rPr lang="en-GB" noProof="0" dirty="0" err="1"/>
              <a:t>químico</a:t>
            </a:r>
            <a:r>
              <a:rPr lang="en-GB" noProof="0" dirty="0"/>
              <a:t>, </a:t>
            </a:r>
            <a:r>
              <a:rPr lang="en-GB" noProof="0" dirty="0" err="1"/>
              <a:t>puede</a:t>
            </a:r>
            <a:r>
              <a:rPr lang="en-GB" noProof="0" dirty="0"/>
              <a:t> ser </a:t>
            </a:r>
            <a:r>
              <a:rPr lang="en-GB" noProof="0" dirty="0" err="1"/>
              <a:t>necesario</a:t>
            </a:r>
            <a:r>
              <a:rPr lang="en-GB" noProof="0" dirty="0"/>
              <a:t> </a:t>
            </a:r>
            <a:r>
              <a:rPr lang="en-GB" noProof="0" dirty="0" err="1"/>
              <a:t>lavar</a:t>
            </a:r>
            <a:r>
              <a:rPr lang="en-GB" noProof="0" dirty="0"/>
              <a:t> o </a:t>
            </a:r>
            <a:r>
              <a:rPr lang="en-GB" noProof="0" dirty="0" err="1"/>
              <a:t>cepillar</a:t>
            </a:r>
            <a:r>
              <a:rPr lang="en-GB" noProof="0" dirty="0"/>
              <a:t> para </a:t>
            </a:r>
            <a:r>
              <a:rPr lang="en-GB" noProof="0" dirty="0" err="1"/>
              <a:t>eliminar</a:t>
            </a:r>
            <a:r>
              <a:rPr lang="en-GB" noProof="0" dirty="0"/>
              <a:t> la </a:t>
            </a:r>
            <a:r>
              <a:rPr lang="en-GB" noProof="0" dirty="0" err="1"/>
              <a:t>sustancia</a:t>
            </a:r>
            <a:r>
              <a:rPr lang="en-GB" noProof="0" dirty="0"/>
              <a:t> del </a:t>
            </a:r>
            <a:r>
              <a:rPr lang="en-GB" noProof="0" dirty="0" err="1"/>
              <a:t>paciente</a:t>
            </a:r>
            <a:r>
              <a:rPr lang="en-GB" noProof="0" dirty="0"/>
              <a:t>. No </a:t>
            </a:r>
            <a:r>
              <a:rPr lang="en-GB" noProof="0" dirty="0" err="1"/>
              <a:t>todos</a:t>
            </a:r>
            <a:r>
              <a:rPr lang="en-GB" noProof="0" dirty="0"/>
              <a:t> </a:t>
            </a:r>
            <a:r>
              <a:rPr lang="en-GB" noProof="0" dirty="0" err="1"/>
              <a:t>los</a:t>
            </a:r>
            <a:r>
              <a:rPr lang="en-GB" noProof="0" dirty="0"/>
              <a:t> </a:t>
            </a:r>
            <a:r>
              <a:rPr lang="en-GB" noProof="0" dirty="0" err="1"/>
              <a:t>productos</a:t>
            </a:r>
            <a:r>
              <a:rPr lang="en-GB" noProof="0" dirty="0"/>
              <a:t> </a:t>
            </a:r>
            <a:r>
              <a:rPr lang="en-GB" noProof="0" dirty="0" err="1"/>
              <a:t>químicos</a:t>
            </a:r>
            <a:r>
              <a:rPr lang="en-GB" noProof="0" dirty="0"/>
              <a:t> se </a:t>
            </a:r>
            <a:r>
              <a:rPr lang="en-GB" noProof="0" dirty="0" err="1"/>
              <a:t>pueden</a:t>
            </a:r>
            <a:r>
              <a:rPr lang="en-GB" noProof="0" dirty="0"/>
              <a:t> </a:t>
            </a:r>
            <a:r>
              <a:rPr lang="en-GB" noProof="0" dirty="0" err="1"/>
              <a:t>lavar</a:t>
            </a:r>
            <a:r>
              <a:rPr lang="en-GB" noProof="0" dirty="0"/>
              <a:t> de </a:t>
            </a:r>
            <a:r>
              <a:rPr lang="en-GB" noProof="0" dirty="0" err="1"/>
              <a:t>manera</a:t>
            </a:r>
            <a:r>
              <a:rPr lang="en-GB" noProof="0" dirty="0"/>
              <a:t> </a:t>
            </a:r>
            <a:r>
              <a:rPr lang="en-GB" noProof="0" dirty="0" err="1"/>
              <a:t>segura</a:t>
            </a:r>
            <a:r>
              <a:rPr lang="en-GB" noProof="0" dirty="0"/>
              <a:t>, y </a:t>
            </a:r>
            <a:r>
              <a:rPr lang="en-GB" noProof="0" dirty="0" err="1"/>
              <a:t>algunos</a:t>
            </a:r>
            <a:r>
              <a:rPr lang="en-GB" noProof="0" dirty="0"/>
              <a:t> </a:t>
            </a:r>
            <a:r>
              <a:rPr lang="en-GB" noProof="0" dirty="0" err="1"/>
              <a:t>deben</a:t>
            </a:r>
            <a:r>
              <a:rPr lang="en-GB" noProof="0" dirty="0"/>
              <a:t> </a:t>
            </a:r>
            <a:r>
              <a:rPr lang="en-GB" noProof="0" dirty="0" err="1"/>
              <a:t>eliminarse</a:t>
            </a:r>
            <a:r>
              <a:rPr lang="en-GB" noProof="0" dirty="0"/>
              <a:t> de </a:t>
            </a:r>
            <a:r>
              <a:rPr lang="en-GB" noProof="0" dirty="0" err="1"/>
              <a:t>maneras</a:t>
            </a:r>
            <a:r>
              <a:rPr lang="en-GB" noProof="0" dirty="0"/>
              <a:t> </a:t>
            </a:r>
            <a:r>
              <a:rPr lang="en-GB" noProof="0" dirty="0" err="1"/>
              <a:t>específicas</a:t>
            </a:r>
            <a:r>
              <a:rPr lang="en-GB" noProof="0" dirty="0"/>
              <a:t> para </a:t>
            </a:r>
            <a:r>
              <a:rPr lang="en-GB" noProof="0" dirty="0" err="1"/>
              <a:t>evitar</a:t>
            </a:r>
            <a:r>
              <a:rPr lang="en-GB" noProof="0" dirty="0"/>
              <a:t> </a:t>
            </a:r>
            <a:r>
              <a:rPr lang="en-GB" noProof="0" dirty="0" err="1"/>
              <a:t>lesiones</a:t>
            </a:r>
            <a:r>
              <a:rPr lang="en-GB" noProof="0" dirty="0"/>
              <a:t> </a:t>
            </a:r>
            <a:r>
              <a:rPr lang="en-GB" noProof="0" dirty="0" err="1"/>
              <a:t>mayores</a:t>
            </a:r>
            <a:r>
              <a:rPr lang="en-GB" noProof="0" dirty="0"/>
              <a:t>. </a:t>
            </a:r>
            <a:r>
              <a:rPr lang="en-GB" noProof="0" dirty="0" err="1"/>
              <a:t>Debe</a:t>
            </a:r>
            <a:r>
              <a:rPr lang="en-GB" noProof="0" dirty="0"/>
              <a:t> usar EPI </a:t>
            </a:r>
            <a:r>
              <a:rPr lang="en-GB" noProof="0" dirty="0" err="1"/>
              <a:t>adecuado</a:t>
            </a:r>
            <a:r>
              <a:rPr lang="en-GB" noProof="0" dirty="0"/>
              <a:t> para </a:t>
            </a:r>
            <a:r>
              <a:rPr lang="en-GB" noProof="0" dirty="0" err="1"/>
              <a:t>este</a:t>
            </a:r>
            <a:r>
              <a:rPr lang="en-GB" noProof="0" dirty="0"/>
              <a:t> </a:t>
            </a:r>
            <a:r>
              <a:rPr lang="en-GB" noProof="0" dirty="0" err="1"/>
              <a:t>proceso</a:t>
            </a:r>
            <a:r>
              <a:rPr lang="en-GB" noProof="0" dirty="0"/>
              <a:t>. </a:t>
            </a:r>
            <a:r>
              <a:rPr lang="en-GB" noProof="0" dirty="0" err="1"/>
              <a:t>También</a:t>
            </a:r>
            <a:r>
              <a:rPr lang="en-GB" noProof="0" dirty="0"/>
              <a:t> es </a:t>
            </a:r>
            <a:r>
              <a:rPr lang="en-GB" noProof="0" dirty="0" err="1"/>
              <a:t>posible</a:t>
            </a:r>
            <a:r>
              <a:rPr lang="en-GB" noProof="0" dirty="0"/>
              <a:t> que </a:t>
            </a:r>
            <a:r>
              <a:rPr lang="en-GB" noProof="0" dirty="0" err="1"/>
              <a:t>deba</a:t>
            </a:r>
            <a:r>
              <a:rPr lang="en-GB" noProof="0" dirty="0"/>
              <a:t> </a:t>
            </a:r>
            <a:r>
              <a:rPr lang="en-GB" noProof="0" dirty="0" err="1"/>
              <a:t>estar</a:t>
            </a:r>
            <a:r>
              <a:rPr lang="en-GB" noProof="0" dirty="0"/>
              <a:t> </a:t>
            </a:r>
            <a:r>
              <a:rPr lang="en-GB" noProof="0" dirty="0" err="1"/>
              <a:t>preparado</a:t>
            </a:r>
            <a:r>
              <a:rPr lang="en-GB" noProof="0" dirty="0"/>
              <a:t> </a:t>
            </a:r>
            <a:r>
              <a:rPr lang="en-GB" noProof="0" dirty="0" err="1"/>
              <a:t>sobre</a:t>
            </a:r>
            <a:r>
              <a:rPr lang="en-GB" noProof="0" dirty="0"/>
              <a:t> </a:t>
            </a:r>
            <a:r>
              <a:rPr lang="en-GB" noProof="0" dirty="0" err="1"/>
              <a:t>cómo</a:t>
            </a:r>
            <a:r>
              <a:rPr lang="en-GB" noProof="0" dirty="0"/>
              <a:t> </a:t>
            </a:r>
            <a:r>
              <a:rPr lang="en-GB" noProof="0" dirty="0" err="1"/>
              <a:t>descontaminarse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caso</a:t>
            </a:r>
            <a:r>
              <a:rPr lang="en-GB" noProof="0" dirty="0"/>
              <a:t> de que </a:t>
            </a:r>
            <a:r>
              <a:rPr lang="en-GB" noProof="0" dirty="0" err="1"/>
              <a:t>haya</a:t>
            </a:r>
            <a:r>
              <a:rPr lang="en-GB" noProof="0" dirty="0"/>
              <a:t> </a:t>
            </a:r>
            <a:r>
              <a:rPr lang="en-GB" noProof="0" dirty="0" err="1"/>
              <a:t>estado</a:t>
            </a:r>
            <a:r>
              <a:rPr lang="en-GB" noProof="0" dirty="0"/>
              <a:t> </a:t>
            </a:r>
            <a:r>
              <a:rPr lang="en-GB" noProof="0" dirty="0" err="1"/>
              <a:t>expuesto</a:t>
            </a:r>
            <a:r>
              <a:rPr lang="en-GB" noProof="0" dirty="0"/>
              <a:t> antes de usar </a:t>
            </a:r>
            <a:r>
              <a:rPr lang="en-GB" noProof="0" dirty="0" err="1"/>
              <a:t>el</a:t>
            </a:r>
            <a:r>
              <a:rPr lang="en-GB" noProof="0" dirty="0"/>
              <a:t> EPP </a:t>
            </a:r>
            <a:r>
              <a:rPr lang="en-GB" noProof="0" dirty="0" err="1"/>
              <a:t>adecuado</a:t>
            </a:r>
            <a:r>
              <a:rPr lang="en-GB" noProof="0" dirty="0"/>
              <a:t>.</a:t>
            </a:r>
            <a:endParaRPr lang="en-US" dirty="0"/>
          </a:p>
        </p:txBody>
      </p:sp>
      <p:sp>
        <p:nvSpPr>
          <p:cNvPr id="251" name="Google Shape;251;p26:notes">
            <a:extLst>
              <a:ext uri="{FF2B5EF4-FFF2-40B4-BE49-F238E27FC236}">
                <a16:creationId xmlns:a16="http://schemas.microsoft.com/office/drawing/2014/main" id="{3B6B058B-B6B9-0525-F797-CEE63947DF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8632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909FA792-299C-0610-64A7-578AF1322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:notes">
            <a:extLst>
              <a:ext uri="{FF2B5EF4-FFF2-40B4-BE49-F238E27FC236}">
                <a16:creationId xmlns:a16="http://schemas.microsoft.com/office/drawing/2014/main" id="{C76FEE23-FB37-5FE2-881A-4023E835C7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algn="just"/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Algunos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pacientes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pueden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estar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agitados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o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violentos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lo que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ser un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signo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estar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experimentando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una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condición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emergencia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 La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agresión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deberse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una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intoxicación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por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drogas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o alcohol,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envenenamiento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lesión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la cabeza u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otra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enfermedad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grave. Si bien es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importante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que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estos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pacientes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lleguen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 un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centro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salud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para ser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evaluados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por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un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proveedor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salud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recuerde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que la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seguridad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es lo primero. 
 Si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el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paciente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está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demasiado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confundido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para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seguir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las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instrucciones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y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parece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peligroso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no se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acerque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al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paciente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y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pida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ayuda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 las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autoridades</a:t>
            </a: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51" name="Google Shape;251;p26:notes">
            <a:extLst>
              <a:ext uri="{FF2B5EF4-FFF2-40B4-BE49-F238E27FC236}">
                <a16:creationId xmlns:a16="http://schemas.microsoft.com/office/drawing/2014/main" id="{2E4A6963-6C0B-EFB2-A21C-A2C2300E70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73715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dirty="0"/>
              <a:t>Es probable que </a:t>
            </a:r>
            <a:r>
              <a:rPr lang="en-GB" noProof="0" dirty="0" err="1"/>
              <a:t>los</a:t>
            </a:r>
            <a:r>
              <a:rPr lang="en-GB" noProof="0" dirty="0"/>
              <a:t> CFAR </a:t>
            </a:r>
            <a:r>
              <a:rPr lang="en-GB" noProof="0" dirty="0" err="1"/>
              <a:t>experimenten</a:t>
            </a:r>
            <a:r>
              <a:rPr lang="en-GB" noProof="0" dirty="0"/>
              <a:t> </a:t>
            </a:r>
            <a:r>
              <a:rPr lang="en-GB" noProof="0" dirty="0" err="1"/>
              <a:t>situaciones</a:t>
            </a:r>
            <a:r>
              <a:rPr lang="en-GB" noProof="0" dirty="0"/>
              <a:t> </a:t>
            </a:r>
            <a:r>
              <a:rPr lang="en-GB" noProof="0" dirty="0" err="1"/>
              <a:t>desafiantes</a:t>
            </a:r>
            <a:r>
              <a:rPr lang="en-GB" noProof="0" dirty="0"/>
              <a:t> al </a:t>
            </a:r>
            <a:r>
              <a:rPr lang="en-GB" noProof="0" dirty="0" err="1"/>
              <a:t>lidiar</a:t>
            </a:r>
            <a:r>
              <a:rPr lang="en-GB" noProof="0" dirty="0"/>
              <a:t> con </a:t>
            </a:r>
            <a:r>
              <a:rPr lang="en-GB" noProof="0" dirty="0" err="1"/>
              <a:t>condiciones</a:t>
            </a:r>
            <a:r>
              <a:rPr lang="en-GB" noProof="0" dirty="0"/>
              <a:t> de </a:t>
            </a:r>
            <a:r>
              <a:rPr lang="en-GB" noProof="0" dirty="0" err="1"/>
              <a:t>emergencia</a:t>
            </a:r>
            <a:r>
              <a:rPr lang="en-GB" noProof="0" dirty="0"/>
              <a:t> y </a:t>
            </a:r>
            <a:r>
              <a:rPr lang="en-GB" noProof="0" dirty="0" err="1"/>
              <a:t>lesiones</a:t>
            </a:r>
            <a:r>
              <a:rPr lang="en-GB" noProof="0" dirty="0"/>
              <a:t>, lo que 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afectar</a:t>
            </a:r>
            <a:r>
              <a:rPr lang="en-GB" noProof="0" dirty="0"/>
              <a:t> </a:t>
            </a:r>
            <a:r>
              <a:rPr lang="en-GB" noProof="0" dirty="0" err="1"/>
              <a:t>su</a:t>
            </a:r>
            <a:r>
              <a:rPr lang="en-GB" noProof="0" dirty="0"/>
              <a:t> </a:t>
            </a:r>
            <a:r>
              <a:rPr lang="en-GB" noProof="0" dirty="0" err="1"/>
              <a:t>salud</a:t>
            </a:r>
            <a:r>
              <a:rPr lang="en-GB" noProof="0" dirty="0"/>
              <a:t>. Como CFAR, es </a:t>
            </a:r>
            <a:r>
              <a:rPr lang="en-GB" noProof="0" dirty="0" err="1"/>
              <a:t>importante</a:t>
            </a:r>
            <a:r>
              <a:rPr lang="en-GB" noProof="0" dirty="0"/>
              <a:t> </a:t>
            </a:r>
            <a:r>
              <a:rPr lang="en-GB" noProof="0" dirty="0" err="1"/>
              <a:t>cuidarse</a:t>
            </a:r>
            <a:r>
              <a:rPr lang="en-GB" noProof="0" dirty="0"/>
              <a:t> a </a:t>
            </a:r>
            <a:r>
              <a:rPr lang="en-GB" noProof="0" dirty="0" err="1"/>
              <a:t>sí</a:t>
            </a:r>
            <a:r>
              <a:rPr lang="en-GB" noProof="0" dirty="0"/>
              <a:t> </a:t>
            </a:r>
            <a:r>
              <a:rPr lang="en-GB" noProof="0" dirty="0" err="1"/>
              <a:t>mismo</a:t>
            </a:r>
            <a:r>
              <a:rPr lang="en-GB" noProof="0" dirty="0"/>
              <a:t> para </a:t>
            </a:r>
            <a:r>
              <a:rPr lang="en-GB" noProof="0" dirty="0" err="1"/>
              <a:t>poder</a:t>
            </a:r>
            <a:r>
              <a:rPr lang="en-GB" noProof="0" dirty="0"/>
              <a:t> </a:t>
            </a:r>
            <a:r>
              <a:rPr lang="en-GB" noProof="0" dirty="0" err="1"/>
              <a:t>ayudar</a:t>
            </a:r>
            <a:r>
              <a:rPr lang="en-GB" noProof="0" dirty="0"/>
              <a:t> a sus </a:t>
            </a:r>
            <a:r>
              <a:rPr lang="en-GB" noProof="0" dirty="0" err="1"/>
              <a:t>pacientes</a:t>
            </a:r>
            <a:r>
              <a:rPr lang="en-GB" noProof="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dirty="0"/>
              <a:t>
Los </a:t>
            </a:r>
            <a:r>
              <a:rPr lang="en-GB" noProof="0" dirty="0" err="1"/>
              <a:t>socorristas</a:t>
            </a:r>
            <a:r>
              <a:rPr lang="en-GB" noProof="0" dirty="0"/>
              <a:t> de </a:t>
            </a:r>
            <a:r>
              <a:rPr lang="en-GB" noProof="0" dirty="0" err="1"/>
              <a:t>primeros</a:t>
            </a:r>
            <a:r>
              <a:rPr lang="en-GB" noProof="0" dirty="0"/>
              <a:t> </a:t>
            </a:r>
            <a:r>
              <a:rPr lang="en-GB" noProof="0" dirty="0" err="1"/>
              <a:t>auxilios</a:t>
            </a:r>
            <a:r>
              <a:rPr lang="en-GB" noProof="0" dirty="0"/>
              <a:t> de la </a:t>
            </a:r>
            <a:r>
              <a:rPr lang="en-GB" noProof="0" dirty="0" err="1"/>
              <a:t>comunidad</a:t>
            </a:r>
            <a:r>
              <a:rPr lang="en-GB" noProof="0" dirty="0"/>
              <a:t> a menudo </a:t>
            </a:r>
            <a:r>
              <a:rPr lang="en-GB" noProof="0" dirty="0" err="1"/>
              <a:t>enfrentan</a:t>
            </a:r>
            <a:r>
              <a:rPr lang="en-GB" noProof="0" dirty="0"/>
              <a:t> </a:t>
            </a:r>
            <a:r>
              <a:rPr lang="en-GB" noProof="0" dirty="0" err="1"/>
              <a:t>situaciones</a:t>
            </a:r>
            <a:r>
              <a:rPr lang="en-GB" noProof="0" dirty="0"/>
              <a:t> </a:t>
            </a:r>
            <a:r>
              <a:rPr lang="en-GB" noProof="0" dirty="0" err="1"/>
              <a:t>desafiantes</a:t>
            </a:r>
            <a:r>
              <a:rPr lang="en-GB" noProof="0" dirty="0"/>
              <a:t> que </a:t>
            </a:r>
            <a:r>
              <a:rPr lang="en-GB" noProof="0" dirty="0" err="1"/>
              <a:t>pueden</a:t>
            </a:r>
            <a:r>
              <a:rPr lang="en-GB" noProof="0" dirty="0"/>
              <a:t> </a:t>
            </a:r>
            <a:r>
              <a:rPr lang="en-GB" noProof="0" dirty="0" err="1"/>
              <a:t>afectar</a:t>
            </a:r>
            <a:r>
              <a:rPr lang="en-GB" noProof="0" dirty="0"/>
              <a:t> </a:t>
            </a:r>
            <a:r>
              <a:rPr lang="en-GB" noProof="0" dirty="0" err="1"/>
              <a:t>su</a:t>
            </a:r>
            <a:r>
              <a:rPr lang="en-GB" noProof="0" dirty="0"/>
              <a:t> </a:t>
            </a:r>
            <a:r>
              <a:rPr lang="en-GB" noProof="0" dirty="0" err="1"/>
              <a:t>propio</a:t>
            </a:r>
            <a:r>
              <a:rPr lang="en-GB" noProof="0" dirty="0"/>
              <a:t> </a:t>
            </a:r>
            <a:r>
              <a:rPr lang="en-GB" noProof="0" dirty="0" err="1"/>
              <a:t>bienestar</a:t>
            </a:r>
            <a:r>
              <a:rPr lang="en-GB" noProof="0" dirty="0"/>
              <a:t>.</a:t>
            </a:r>
          </a:p>
        </p:txBody>
      </p:sp>
      <p:sp>
        <p:nvSpPr>
          <p:cNvPr id="258" name="Google Shape;25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0D7B2225-2677-9455-D837-0BD449D67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5F627DFE-3CFE-6B24-11D1-5B67BBC95B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800" noProof="0" dirty="0" err="1"/>
              <a:t>Ahora</a:t>
            </a:r>
            <a:r>
              <a:rPr lang="en-GB" sz="1800" noProof="0" dirty="0"/>
              <a:t>, </a:t>
            </a:r>
            <a:r>
              <a:rPr lang="en-GB" sz="1800" noProof="0" dirty="0" err="1"/>
              <a:t>tómese</a:t>
            </a:r>
            <a:r>
              <a:rPr lang="en-GB" sz="1800" noProof="0" dirty="0"/>
              <a:t> un </a:t>
            </a:r>
            <a:r>
              <a:rPr lang="en-GB" sz="1800" noProof="0" dirty="0" err="1"/>
              <a:t>momento</a:t>
            </a:r>
            <a:r>
              <a:rPr lang="en-GB" sz="1800" noProof="0" dirty="0"/>
              <a:t> para </a:t>
            </a:r>
            <a:r>
              <a:rPr lang="en-GB" sz="1800" noProof="0" dirty="0" err="1"/>
              <a:t>revisar</a:t>
            </a:r>
            <a:r>
              <a:rPr lang="en-GB" sz="1800" noProof="0" dirty="0"/>
              <a:t> la </a:t>
            </a:r>
            <a:r>
              <a:rPr lang="en-GB" sz="1800" noProof="0" dirty="0" err="1"/>
              <a:t>lista</a:t>
            </a:r>
            <a:r>
              <a:rPr lang="en-GB" sz="1800" noProof="0" dirty="0"/>
              <a:t> de </a:t>
            </a:r>
            <a:r>
              <a:rPr lang="en-GB" sz="1800" noProof="0" dirty="0" err="1"/>
              <a:t>términos</a:t>
            </a:r>
            <a:r>
              <a:rPr lang="en-GB" sz="1800" noProof="0" dirty="0"/>
              <a:t> clave que se </a:t>
            </a:r>
            <a:r>
              <a:rPr lang="en-GB" sz="1800" noProof="0" dirty="0" err="1"/>
              <a:t>espera</a:t>
            </a:r>
            <a:r>
              <a:rPr lang="en-GB" sz="1800" noProof="0" dirty="0"/>
              <a:t> que </a:t>
            </a:r>
            <a:r>
              <a:rPr lang="en-GB" sz="1800" noProof="0" dirty="0" err="1"/>
              <a:t>pueda</a:t>
            </a:r>
            <a:r>
              <a:rPr lang="en-GB" sz="1800" noProof="0" dirty="0"/>
              <a:t> </a:t>
            </a:r>
            <a:r>
              <a:rPr lang="en-GB" sz="1800" noProof="0" dirty="0" err="1"/>
              <a:t>definir</a:t>
            </a:r>
            <a:r>
              <a:rPr lang="en-GB" sz="1800" noProof="0" dirty="0"/>
              <a:t> al final de </a:t>
            </a:r>
            <a:r>
              <a:rPr lang="en-GB" sz="1800" noProof="0" dirty="0" err="1"/>
              <a:t>este</a:t>
            </a:r>
            <a:r>
              <a:rPr lang="en-GB" sz="1800" noProof="0" dirty="0"/>
              <a:t> </a:t>
            </a:r>
            <a:r>
              <a:rPr lang="en-GB" sz="1800" noProof="0" dirty="0" err="1"/>
              <a:t>módulo</a:t>
            </a:r>
            <a:r>
              <a:rPr lang="en-GB" sz="1800" noProof="0" dirty="0"/>
              <a:t>.</a:t>
            </a:r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B0216101-02D4-0E1F-C3DB-58F6BD6DD6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39111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F026880D-4908-DE6B-3D66-EBA467503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:notes">
            <a:extLst>
              <a:ext uri="{FF2B5EF4-FFF2-40B4-BE49-F238E27FC236}">
                <a16:creationId xmlns:a16="http://schemas.microsoft.com/office/drawing/2014/main" id="{91E99FD7-499B-5B88-F207-EE1E8860E7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noProof="0" dirty="0"/>
              <a:t>Por lo tanto, para </a:t>
            </a:r>
            <a:r>
              <a:rPr lang="en-GB" noProof="0" dirty="0" err="1"/>
              <a:t>prestar</a:t>
            </a:r>
            <a:r>
              <a:rPr lang="en-GB" noProof="0" dirty="0"/>
              <a:t> </a:t>
            </a:r>
            <a:r>
              <a:rPr lang="en-GB" noProof="0" dirty="0" err="1"/>
              <a:t>atención</a:t>
            </a:r>
            <a:r>
              <a:rPr lang="en-GB" noProof="0" dirty="0"/>
              <a:t> a </a:t>
            </a:r>
            <a:r>
              <a:rPr lang="en-GB" noProof="0" dirty="0" err="1"/>
              <a:t>su</a:t>
            </a:r>
            <a:r>
              <a:rPr lang="en-GB" noProof="0" dirty="0"/>
              <a:t> </a:t>
            </a:r>
            <a:r>
              <a:rPr lang="en-GB" noProof="0" dirty="0" err="1"/>
              <a:t>salud</a:t>
            </a:r>
            <a:r>
              <a:rPr lang="en-GB" noProof="0" dirty="0"/>
              <a:t> mental, </a:t>
            </a:r>
            <a:r>
              <a:rPr lang="en-GB" noProof="0" dirty="0" err="1"/>
              <a:t>encuentre</a:t>
            </a:r>
            <a:r>
              <a:rPr lang="en-GB" noProof="0" dirty="0"/>
              <a:t> </a:t>
            </a:r>
            <a:r>
              <a:rPr lang="en-GB" noProof="0" dirty="0" err="1"/>
              <a:t>formas</a:t>
            </a:r>
            <a:r>
              <a:rPr lang="en-GB" noProof="0" dirty="0"/>
              <a:t> de </a:t>
            </a:r>
            <a:r>
              <a:rPr lang="en-GB" noProof="0" dirty="0" err="1"/>
              <a:t>aliviar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estrés</a:t>
            </a:r>
            <a:r>
              <a:rPr lang="en-GB" noProof="0" dirty="0"/>
              <a:t>, </a:t>
            </a:r>
            <a:r>
              <a:rPr lang="en-GB" noProof="0" dirty="0" err="1"/>
              <a:t>descanse</a:t>
            </a:r>
            <a:r>
              <a:rPr lang="en-GB" noProof="0" dirty="0"/>
              <a:t> y </a:t>
            </a:r>
            <a:r>
              <a:rPr lang="en-GB" noProof="0" dirty="0" err="1"/>
              <a:t>considere</a:t>
            </a:r>
            <a:r>
              <a:rPr lang="en-GB" noProof="0" dirty="0"/>
              <a:t> </a:t>
            </a:r>
            <a:r>
              <a:rPr lang="en-GB" noProof="0" dirty="0" err="1"/>
              <a:t>formas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que </a:t>
            </a:r>
            <a:r>
              <a:rPr lang="en-GB" noProof="0" dirty="0" err="1"/>
              <a:t>su</a:t>
            </a:r>
            <a:r>
              <a:rPr lang="en-GB" noProof="0" dirty="0"/>
              <a:t> </a:t>
            </a:r>
            <a:r>
              <a:rPr lang="en-GB" noProof="0" dirty="0" err="1"/>
              <a:t>mente</a:t>
            </a:r>
            <a:r>
              <a:rPr lang="en-GB" noProof="0" dirty="0"/>
              <a:t> </a:t>
            </a:r>
            <a:r>
              <a:rPr lang="en-GB" noProof="0" dirty="0" err="1"/>
              <a:t>puede</a:t>
            </a:r>
            <a:r>
              <a:rPr lang="en-GB" noProof="0" dirty="0"/>
              <a:t> </a:t>
            </a:r>
            <a:r>
              <a:rPr lang="en-GB" noProof="0" dirty="0" err="1"/>
              <a:t>fortalecerse</a:t>
            </a:r>
            <a:r>
              <a:rPr lang="en-GB" noProof="0" dirty="0"/>
              <a:t> </a:t>
            </a:r>
            <a:r>
              <a:rPr lang="en-GB" noProof="0" dirty="0" err="1"/>
              <a:t>después</a:t>
            </a:r>
            <a:r>
              <a:rPr lang="en-GB" noProof="0" dirty="0"/>
              <a:t> de </a:t>
            </a:r>
            <a:r>
              <a:rPr lang="en-GB" noProof="0" dirty="0" err="1"/>
              <a:t>exponerse</a:t>
            </a:r>
            <a:r>
              <a:rPr lang="en-GB" noProof="0" dirty="0"/>
              <a:t> a </a:t>
            </a:r>
            <a:r>
              <a:rPr lang="en-GB" noProof="0" dirty="0" err="1"/>
              <a:t>situaciones</a:t>
            </a:r>
            <a:r>
              <a:rPr lang="en-GB" noProof="0" dirty="0"/>
              <a:t> </a:t>
            </a:r>
            <a:r>
              <a:rPr lang="en-GB" noProof="0" dirty="0" err="1"/>
              <a:t>desafiantes</a:t>
            </a:r>
            <a:r>
              <a:rPr lang="en-GB" noProof="0" dirty="0"/>
              <a:t>. Para </a:t>
            </a:r>
            <a:r>
              <a:rPr lang="en-GB" noProof="0" dirty="0" err="1"/>
              <a:t>su</a:t>
            </a:r>
            <a:r>
              <a:rPr lang="en-GB" noProof="0" dirty="0"/>
              <a:t> </a:t>
            </a:r>
            <a:r>
              <a:rPr lang="en-GB" noProof="0" dirty="0" err="1"/>
              <a:t>salud</a:t>
            </a:r>
            <a:r>
              <a:rPr lang="en-GB" noProof="0" dirty="0"/>
              <a:t> </a:t>
            </a:r>
            <a:r>
              <a:rPr lang="en-GB" noProof="0" dirty="0" err="1"/>
              <a:t>física</a:t>
            </a:r>
            <a:r>
              <a:rPr lang="en-GB" noProof="0" dirty="0"/>
              <a:t>, </a:t>
            </a:r>
            <a:r>
              <a:rPr lang="en-GB" noProof="0" dirty="0" err="1"/>
              <a:t>duerma</a:t>
            </a:r>
            <a:r>
              <a:rPr lang="en-GB" noProof="0" dirty="0"/>
              <a:t> lo </a:t>
            </a:r>
            <a:r>
              <a:rPr lang="en-GB" noProof="0" dirty="0" err="1"/>
              <a:t>suficiente</a:t>
            </a:r>
            <a:r>
              <a:rPr lang="en-GB" noProof="0" dirty="0"/>
              <a:t>, coma bien y </a:t>
            </a:r>
            <a:r>
              <a:rPr lang="en-GB" noProof="0" dirty="0" err="1"/>
              <a:t>manténgase</a:t>
            </a:r>
            <a:r>
              <a:rPr lang="en-GB" noProof="0" dirty="0"/>
              <a:t> </a:t>
            </a:r>
            <a:r>
              <a:rPr lang="en-GB" noProof="0" dirty="0" err="1"/>
              <a:t>hidratado</a:t>
            </a:r>
            <a:r>
              <a:rPr lang="en-GB" noProof="0" dirty="0"/>
              <a:t>.</a:t>
            </a:r>
            <a:endParaRPr lang="en-GB" sz="1200" noProof="0" dirty="0"/>
          </a:p>
        </p:txBody>
      </p:sp>
      <p:sp>
        <p:nvSpPr>
          <p:cNvPr id="258" name="Google Shape;258;p27:notes">
            <a:extLst>
              <a:ext uri="{FF2B5EF4-FFF2-40B4-BE49-F238E27FC236}">
                <a16:creationId xmlns:a16="http://schemas.microsoft.com/office/drawing/2014/main" id="{AB5F476C-B3DD-FDF3-D783-DEBE461EF9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19810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2AF48656-0715-B89E-6A8E-1A43FB18E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:notes">
            <a:extLst>
              <a:ext uri="{FF2B5EF4-FFF2-40B4-BE49-F238E27FC236}">
                <a16:creationId xmlns:a16="http://schemas.microsoft.com/office/drawing/2014/main" id="{D0F12C00-EE1E-6E8C-4170-A79CAB5F23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87350">
              <a:spcBef>
                <a:spcPts val="500"/>
              </a:spcBef>
              <a:buSzPts val="2500"/>
            </a:pPr>
            <a:r>
              <a:rPr lang="en-GB" noProof="0" dirty="0"/>
              <a:t>Si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ves</a:t>
            </a:r>
            <a:r>
              <a:rPr lang="en-GB" noProof="0" dirty="0"/>
              <a:t> </a:t>
            </a:r>
            <a:r>
              <a:rPr lang="en-GB" noProof="0" dirty="0" err="1"/>
              <a:t>afectado</a:t>
            </a:r>
            <a:r>
              <a:rPr lang="en-GB" noProof="0" dirty="0"/>
              <a:t>, </a:t>
            </a:r>
            <a:r>
              <a:rPr lang="en-GB" noProof="0" dirty="0" err="1"/>
              <a:t>acude</a:t>
            </a:r>
            <a:r>
              <a:rPr lang="en-GB" noProof="0" dirty="0"/>
              <a:t> a </a:t>
            </a:r>
            <a:r>
              <a:rPr lang="en-GB" noProof="0" dirty="0" err="1"/>
              <a:t>profesionales</a:t>
            </a:r>
            <a:r>
              <a:rPr lang="en-GB" noProof="0" dirty="0"/>
              <a:t> para que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ayuden</a:t>
            </a:r>
            <a:r>
              <a:rPr lang="en-GB" noProof="0" dirty="0"/>
              <a:t>. ¡</a:t>
            </a:r>
            <a:r>
              <a:rPr lang="en-GB" noProof="0" dirty="0" err="1"/>
              <a:t>Recuerda</a:t>
            </a:r>
            <a:r>
              <a:rPr lang="en-GB" noProof="0" dirty="0"/>
              <a:t> que </a:t>
            </a:r>
            <a:r>
              <a:rPr lang="en-GB" noProof="0" dirty="0" err="1"/>
              <a:t>tu</a:t>
            </a:r>
            <a:r>
              <a:rPr lang="en-GB" noProof="0" dirty="0"/>
              <a:t> </a:t>
            </a:r>
            <a:r>
              <a:rPr lang="en-GB" noProof="0" dirty="0" err="1"/>
              <a:t>bienestar</a:t>
            </a:r>
            <a:r>
              <a:rPr lang="en-GB" noProof="0" dirty="0"/>
              <a:t> y </a:t>
            </a:r>
            <a:r>
              <a:rPr lang="en-GB" noProof="0" dirty="0" err="1"/>
              <a:t>salud</a:t>
            </a:r>
            <a:r>
              <a:rPr lang="en-GB" noProof="0" dirty="0"/>
              <a:t> </a:t>
            </a:r>
            <a:r>
              <a:rPr lang="en-GB" noProof="0" dirty="0" err="1"/>
              <a:t>física</a:t>
            </a:r>
            <a:r>
              <a:rPr lang="en-GB" noProof="0" dirty="0"/>
              <a:t> </a:t>
            </a:r>
            <a:r>
              <a:rPr lang="en-GB" noProof="0" dirty="0" err="1"/>
              <a:t>tienen</a:t>
            </a:r>
            <a:r>
              <a:rPr lang="en-GB" noProof="0" dirty="0"/>
              <a:t> </a:t>
            </a:r>
            <a:r>
              <a:rPr lang="en-GB" noProof="0" dirty="0" err="1"/>
              <a:t>prioridad</a:t>
            </a:r>
            <a:r>
              <a:rPr lang="en-GB" noProof="0" dirty="0"/>
              <a:t>!</a:t>
            </a:r>
            <a:endParaRPr dirty="0"/>
          </a:p>
        </p:txBody>
      </p:sp>
      <p:sp>
        <p:nvSpPr>
          <p:cNvPr id="258" name="Google Shape;258;p27:notes">
            <a:extLst>
              <a:ext uri="{FF2B5EF4-FFF2-40B4-BE49-F238E27FC236}">
                <a16:creationId xmlns:a16="http://schemas.microsoft.com/office/drawing/2014/main" id="{AB4A4E4D-7727-667A-714F-D9AF599A4C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49206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dirty="0"/>
              <a:t>¿Tienen </a:t>
            </a:r>
            <a:r>
              <a:rPr lang="en-GB" noProof="0" dirty="0" err="1"/>
              <a:t>alguna</a:t>
            </a:r>
            <a:r>
              <a:rPr lang="en-GB" noProof="0" dirty="0"/>
              <a:t> </a:t>
            </a:r>
            <a:r>
              <a:rPr lang="en-GB" noProof="0" dirty="0" err="1"/>
              <a:t>duda</a:t>
            </a:r>
            <a:r>
              <a:rPr lang="en-GB" noProof="0" dirty="0"/>
              <a:t>?</a:t>
            </a:r>
          </a:p>
        </p:txBody>
      </p:sp>
      <p:sp>
        <p:nvSpPr>
          <p:cNvPr id="277" name="Google Shape;27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noProof="0" dirty="0"/>
              <a:t>Al </a:t>
            </a:r>
            <a:r>
              <a:rPr lang="en-GB" noProof="0" dirty="0" err="1"/>
              <a:t>llegar</a:t>
            </a:r>
            <a:r>
              <a:rPr lang="en-GB" noProof="0" dirty="0"/>
              <a:t> al final de </a:t>
            </a:r>
            <a:r>
              <a:rPr lang="en-GB" noProof="0" dirty="0" err="1"/>
              <a:t>este</a:t>
            </a:r>
            <a:r>
              <a:rPr lang="en-GB" noProof="0" dirty="0"/>
              <a:t> </a:t>
            </a:r>
            <a:r>
              <a:rPr lang="en-GB" noProof="0" dirty="0" err="1"/>
              <a:t>módulo</a:t>
            </a:r>
            <a:r>
              <a:rPr lang="en-GB" noProof="0" dirty="0"/>
              <a:t>, </a:t>
            </a:r>
            <a:r>
              <a:rPr lang="en-GB" noProof="0" dirty="0" err="1"/>
              <a:t>resumamos</a:t>
            </a:r>
            <a:r>
              <a:rPr lang="en-GB" noProof="0" dirty="0"/>
              <a:t> </a:t>
            </a:r>
            <a:r>
              <a:rPr lang="en-GB" noProof="0" dirty="0" err="1"/>
              <a:t>los</a:t>
            </a:r>
            <a:r>
              <a:rPr lang="en-GB" noProof="0" dirty="0"/>
              <a:t> puntos clave que </a:t>
            </a:r>
            <a:r>
              <a:rPr lang="en-GB" noProof="0" dirty="0" err="1"/>
              <a:t>hemos</a:t>
            </a:r>
            <a:r>
              <a:rPr lang="en-GB" noProof="0" dirty="0"/>
              <a:t> </a:t>
            </a:r>
            <a:r>
              <a:rPr lang="en-GB" noProof="0" dirty="0" err="1"/>
              <a:t>cubierto</a:t>
            </a:r>
            <a:r>
              <a:rPr lang="en-GB" noProof="0" dirty="0"/>
              <a:t>:
</a:t>
            </a:r>
            <a:r>
              <a:rPr lang="en-GB" noProof="0" dirty="0" err="1"/>
              <a:t>Nunca</a:t>
            </a:r>
            <a:r>
              <a:rPr lang="en-GB" noProof="0" dirty="0"/>
              <a:t> </a:t>
            </a:r>
            <a:r>
              <a:rPr lang="en-GB" noProof="0" dirty="0" err="1"/>
              <a:t>olvide</a:t>
            </a:r>
            <a:r>
              <a:rPr lang="en-GB" noProof="0" dirty="0"/>
              <a:t> lo </a:t>
            </a:r>
            <a:r>
              <a:rPr lang="en-GB" noProof="0" dirty="0" err="1"/>
              <a:t>importante</a:t>
            </a:r>
            <a:r>
              <a:rPr lang="en-GB" noProof="0" dirty="0"/>
              <a:t> que es la </a:t>
            </a:r>
            <a:r>
              <a:rPr lang="en-GB" noProof="0" dirty="0" err="1"/>
              <a:t>seguridad</a:t>
            </a:r>
            <a:r>
              <a:rPr lang="en-GB" noProof="0" dirty="0"/>
              <a:t> </a:t>
            </a:r>
            <a:r>
              <a:rPr lang="en-GB" noProof="0" dirty="0" err="1"/>
              <a:t>como</a:t>
            </a:r>
            <a:r>
              <a:rPr lang="en-GB" noProof="0" dirty="0"/>
              <a:t> CFAR. Si se </a:t>
            </a:r>
            <a:r>
              <a:rPr lang="en-GB" noProof="0" dirty="0" err="1"/>
              <a:t>enferma</a:t>
            </a:r>
            <a:r>
              <a:rPr lang="en-GB" noProof="0" dirty="0"/>
              <a:t> o se </a:t>
            </a:r>
            <a:r>
              <a:rPr lang="en-GB" noProof="0" dirty="0" err="1"/>
              <a:t>lesiona</a:t>
            </a:r>
            <a:r>
              <a:rPr lang="en-GB" noProof="0" dirty="0"/>
              <a:t>, no </a:t>
            </a:r>
            <a:r>
              <a:rPr lang="en-GB" noProof="0" dirty="0" err="1"/>
              <a:t>podrá</a:t>
            </a:r>
            <a:r>
              <a:rPr lang="en-GB" noProof="0" dirty="0"/>
              <a:t> </a:t>
            </a:r>
            <a:r>
              <a:rPr lang="en-GB" noProof="0" dirty="0" err="1"/>
              <a:t>hacer</a:t>
            </a:r>
            <a:r>
              <a:rPr lang="en-GB" noProof="0" dirty="0"/>
              <a:t> </a:t>
            </a:r>
            <a:r>
              <a:rPr lang="en-GB" noProof="0" dirty="0" err="1"/>
              <a:t>su</a:t>
            </a:r>
            <a:r>
              <a:rPr lang="en-GB" noProof="0" dirty="0"/>
              <a:t> </a:t>
            </a:r>
            <a:r>
              <a:rPr lang="en-GB" noProof="0" dirty="0" err="1"/>
              <a:t>trabajo</a:t>
            </a:r>
            <a:r>
              <a:rPr lang="en-GB" noProof="0" dirty="0"/>
              <a:t>. Su </a:t>
            </a:r>
            <a:r>
              <a:rPr lang="en-GB" noProof="0" dirty="0" err="1"/>
              <a:t>salud</a:t>
            </a:r>
            <a:r>
              <a:rPr lang="en-GB" noProof="0" dirty="0"/>
              <a:t> y </a:t>
            </a:r>
            <a:r>
              <a:rPr lang="en-GB" noProof="0" dirty="0" err="1"/>
              <a:t>seguridad</a:t>
            </a:r>
            <a:r>
              <a:rPr lang="en-GB" noProof="0" dirty="0"/>
              <a:t> son </a:t>
            </a:r>
            <a:r>
              <a:rPr lang="en-GB" noProof="0" dirty="0" err="1"/>
              <a:t>siempre</a:t>
            </a:r>
            <a:r>
              <a:rPr lang="en-GB" noProof="0" dirty="0"/>
              <a:t> </a:t>
            </a:r>
            <a:r>
              <a:rPr lang="en-GB" noProof="0" dirty="0" err="1"/>
              <a:t>prioridades</a:t>
            </a:r>
            <a:r>
              <a:rPr lang="en-GB" noProof="0" dirty="0"/>
              <a:t>. </a:t>
            </a:r>
            <a:r>
              <a:rPr lang="en-GB" noProof="0" dirty="0" err="1"/>
              <a:t>Recuerde</a:t>
            </a:r>
            <a:r>
              <a:rPr lang="en-GB" noProof="0" dirty="0"/>
              <a:t> </a:t>
            </a:r>
            <a:r>
              <a:rPr lang="en-GB" noProof="0" dirty="0" err="1"/>
              <a:t>evaluar</a:t>
            </a:r>
            <a:r>
              <a:rPr lang="en-GB" noProof="0" dirty="0"/>
              <a:t> la </a:t>
            </a:r>
            <a:r>
              <a:rPr lang="en-GB" noProof="0" dirty="0" err="1"/>
              <a:t>escena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busca</a:t>
            </a:r>
            <a:r>
              <a:rPr lang="en-GB" noProof="0" dirty="0"/>
              <a:t> de </a:t>
            </a:r>
            <a:r>
              <a:rPr lang="en-GB" noProof="0" dirty="0" err="1"/>
              <a:t>situaciones</a:t>
            </a:r>
            <a:r>
              <a:rPr lang="en-GB" noProof="0" dirty="0"/>
              <a:t> </a:t>
            </a:r>
            <a:r>
              <a:rPr lang="en-GB" noProof="0" dirty="0" err="1"/>
              <a:t>peligrosas</a:t>
            </a:r>
            <a:r>
              <a:rPr lang="en-GB" noProof="0" dirty="0"/>
              <a:t> y usar EPP para </a:t>
            </a:r>
            <a:r>
              <a:rPr lang="en-GB" noProof="0" dirty="0" err="1"/>
              <a:t>toda</a:t>
            </a:r>
            <a:r>
              <a:rPr lang="en-GB" noProof="0" dirty="0"/>
              <a:t> la </a:t>
            </a:r>
            <a:r>
              <a:rPr lang="en-GB" noProof="0" dirty="0" err="1"/>
              <a:t>atención</a:t>
            </a:r>
            <a:r>
              <a:rPr lang="en-GB" noProof="0" dirty="0"/>
              <a:t> del </a:t>
            </a:r>
            <a:r>
              <a:rPr lang="en-GB" noProof="0" dirty="0" err="1"/>
              <a:t>paciente</a:t>
            </a:r>
            <a:r>
              <a:rPr lang="en-GB" noProof="0" dirty="0"/>
              <a:t> para </a:t>
            </a:r>
            <a:r>
              <a:rPr lang="en-GB" noProof="0" dirty="0" err="1"/>
              <a:t>evitar</a:t>
            </a:r>
            <a:r>
              <a:rPr lang="en-GB" noProof="0" dirty="0"/>
              <a:t> la </a:t>
            </a:r>
            <a:r>
              <a:rPr lang="en-GB" noProof="0" dirty="0" err="1"/>
              <a:t>propagación</a:t>
            </a:r>
            <a:r>
              <a:rPr lang="en-GB" noProof="0" dirty="0"/>
              <a:t> de </a:t>
            </a:r>
            <a:r>
              <a:rPr lang="en-GB" noProof="0" dirty="0" err="1"/>
              <a:t>enfermedades</a:t>
            </a:r>
            <a:r>
              <a:rPr lang="en-GB" noProof="0" dirty="0"/>
              <a:t>.</a:t>
            </a:r>
            <a:r>
              <a:rPr lang="en-GB" sz="1200" noProof="0" dirty="0"/>
              <a:t> </a:t>
            </a:r>
          </a:p>
        </p:txBody>
      </p:sp>
      <p:sp>
        <p:nvSpPr>
          <p:cNvPr id="264" name="Google Shape;26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Las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condiciones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emergencia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ocurrir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inesperadamente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cualquier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lugar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y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cualquier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momento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Si bien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el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objetivo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la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respuesta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comunitaria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primeros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auxilios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es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ayudar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 las personas que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experimentan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condiciones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emergencia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¡la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seguridad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es la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máxima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prioridad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! Si un CFAR se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enferma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o se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lesiona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mientras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brinda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atención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ya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no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podrá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ayudar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pacientes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actuales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y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futuros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Por lo tanto, es crucial que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CFAR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comprendan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conceptos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seguridad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la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escena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seguridad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personal y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seguridad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del </a:t>
            </a:r>
            <a:r>
              <a:rPr lang="en-GB" sz="18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paciente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i="0" noProof="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noProof="0" dirty="0">
                <a:solidFill>
                  <a:srgbClr val="000000"/>
                </a:solidFill>
              </a:rPr>
              <a:t>Photo: Canva Pro by </a:t>
            </a:r>
            <a:r>
              <a:rPr lang="en-US" b="0" i="0" u="none" strike="noStrike" dirty="0">
                <a:effectLst/>
                <a:latin typeface="Canva Sans"/>
                <a:hlinkClick r:id="rId3"/>
              </a:rPr>
              <a:t>AleksandarGeorgiev</a:t>
            </a:r>
            <a:r>
              <a:rPr lang="en-US" b="0" i="0" dirty="0">
                <a:effectLst/>
                <a:latin typeface="Canva Sans"/>
              </a:rPr>
              <a:t> de </a:t>
            </a:r>
            <a:r>
              <a:rPr lang="en-US" b="0" i="0" u="none" strike="noStrike" dirty="0">
                <a:effectLst/>
                <a:latin typeface="Canva Sans"/>
                <a:hlinkClick r:id="rId3"/>
              </a:rPr>
              <a:t>Getty Images Signature</a:t>
            </a:r>
            <a:endParaRPr lang="en-GB" b="0" noProof="0"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dirty="0" err="1"/>
              <a:t>Seguridad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la </a:t>
            </a:r>
            <a:r>
              <a:rPr lang="en-GB" noProof="0" dirty="0" err="1"/>
              <a:t>escena</a:t>
            </a:r>
            <a:r>
              <a:rPr lang="en-GB" noProof="0" dirty="0"/>
              <a:t>
Antes de </a:t>
            </a:r>
            <a:r>
              <a:rPr lang="en-GB" noProof="0" dirty="0" err="1"/>
              <a:t>ayudar</a:t>
            </a:r>
            <a:r>
              <a:rPr lang="en-GB" noProof="0" dirty="0"/>
              <a:t> a </a:t>
            </a:r>
            <a:r>
              <a:rPr lang="en-GB" noProof="0" dirty="0" err="1"/>
              <a:t>una</a:t>
            </a:r>
            <a:r>
              <a:rPr lang="en-GB" noProof="0" dirty="0"/>
              <a:t> persona que </a:t>
            </a:r>
            <a:r>
              <a:rPr lang="en-GB" noProof="0" dirty="0" err="1"/>
              <a:t>experimenta</a:t>
            </a:r>
            <a:r>
              <a:rPr lang="en-GB" noProof="0" dirty="0"/>
              <a:t> </a:t>
            </a:r>
            <a:r>
              <a:rPr lang="en-GB" noProof="0" dirty="0" err="1"/>
              <a:t>una</a:t>
            </a:r>
            <a:r>
              <a:rPr lang="en-GB" noProof="0" dirty="0"/>
              <a:t> </a:t>
            </a:r>
            <a:r>
              <a:rPr lang="en-GB" noProof="0" dirty="0" err="1"/>
              <a:t>condición</a:t>
            </a:r>
            <a:r>
              <a:rPr lang="en-GB" noProof="0" dirty="0"/>
              <a:t> de </a:t>
            </a:r>
            <a:r>
              <a:rPr lang="en-GB" noProof="0" dirty="0" err="1"/>
              <a:t>emergencia</a:t>
            </a:r>
            <a:r>
              <a:rPr lang="en-GB" noProof="0" dirty="0"/>
              <a:t>, </a:t>
            </a:r>
            <a:r>
              <a:rPr lang="en-GB" noProof="0" dirty="0" err="1"/>
              <a:t>debe</a:t>
            </a:r>
            <a:r>
              <a:rPr lang="en-GB" noProof="0" dirty="0"/>
              <a:t> DETENERSE y </a:t>
            </a:r>
            <a:r>
              <a:rPr lang="en-GB" noProof="0" dirty="0" err="1"/>
              <a:t>evaluar</a:t>
            </a:r>
            <a:r>
              <a:rPr lang="en-GB" noProof="0" dirty="0"/>
              <a:t> </a:t>
            </a:r>
            <a:r>
              <a:rPr lang="en-GB" noProof="0" dirty="0" err="1"/>
              <a:t>si</a:t>
            </a:r>
            <a:r>
              <a:rPr lang="en-GB" noProof="0" dirty="0"/>
              <a:t> la </a:t>
            </a:r>
            <a:r>
              <a:rPr lang="en-GB" noProof="0" dirty="0" err="1"/>
              <a:t>escena</a:t>
            </a:r>
            <a:r>
              <a:rPr lang="en-GB" noProof="0" dirty="0"/>
              <a:t> </a:t>
            </a:r>
            <a:r>
              <a:rPr lang="en-GB" noProof="0" dirty="0" err="1"/>
              <a:t>está</a:t>
            </a:r>
            <a:r>
              <a:rPr lang="en-GB" noProof="0" dirty="0"/>
              <a:t> a salvo de </a:t>
            </a:r>
            <a:r>
              <a:rPr lang="en-GB" noProof="0" dirty="0" err="1"/>
              <a:t>peligros</a:t>
            </a:r>
            <a:r>
              <a:rPr lang="en-GB" noProof="0" dirty="0"/>
              <a:t> y </a:t>
            </a:r>
            <a:r>
              <a:rPr lang="en-GB" noProof="0" dirty="0" err="1"/>
              <a:t>peligros</a:t>
            </a:r>
            <a:r>
              <a:rPr lang="en-GB" noProof="0" dirty="0"/>
              <a:t>.</a:t>
            </a:r>
            <a:endParaRPr dirty="0"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FB435F04-7566-0B7C-6CBD-9B15EF350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25D3C100-FB6E-7D02-5FE6-CE0AB83AE9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Este es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siempre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el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primer paso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durante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cualquier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respuesta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primeros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auxilios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la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comunidad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La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seguridad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la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escena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debe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ser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reevaluada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continuamente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 lo largo de la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respuesta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un CFAR.
El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propósito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evaluar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la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escena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es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identificar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cualquier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peligro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que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pueda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afectarle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usted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y al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paciente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 Una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escena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es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segura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cuando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puedes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acercarte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una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persona de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manera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segura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o es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seguro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que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ella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se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acerque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ti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sin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correr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el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riesgo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200" noProof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lesionarse</a:t>
            </a:r>
            <a:r>
              <a:rPr lang="en-GB" sz="1200" noProof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</a:t>
            </a:r>
            <a:endParaRPr lang="en-GB" sz="1200" noProof="0" dirty="0"/>
          </a:p>
        </p:txBody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12BDFB59-EE96-B6B1-BA5B-1C976554DE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7423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be7088e3ca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0" noProof="0" dirty="0"/>
              <a:t>Para </a:t>
            </a:r>
            <a:r>
              <a:rPr lang="en-GB" b="0" noProof="0" dirty="0" err="1"/>
              <a:t>evaluar</a:t>
            </a:r>
            <a:r>
              <a:rPr lang="en-GB" b="0" noProof="0" dirty="0"/>
              <a:t> la </a:t>
            </a:r>
            <a:r>
              <a:rPr lang="en-GB" b="0" noProof="0" dirty="0" err="1"/>
              <a:t>seguridad</a:t>
            </a:r>
            <a:r>
              <a:rPr lang="en-GB" b="0" noProof="0" dirty="0"/>
              <a:t> </a:t>
            </a:r>
            <a:r>
              <a:rPr lang="en-GB" b="0" noProof="0" dirty="0" err="1"/>
              <a:t>en</a:t>
            </a:r>
            <a:r>
              <a:rPr lang="en-GB" b="0" noProof="0" dirty="0"/>
              <a:t> </a:t>
            </a:r>
            <a:r>
              <a:rPr lang="en-GB" b="0" noProof="0" dirty="0" err="1"/>
              <a:t>el</a:t>
            </a:r>
            <a:r>
              <a:rPr lang="en-GB" b="0" noProof="0" dirty="0"/>
              <a:t> </a:t>
            </a:r>
            <a:r>
              <a:rPr lang="en-GB" b="0" noProof="0" dirty="0" err="1"/>
              <a:t>lugar</a:t>
            </a:r>
            <a:r>
              <a:rPr lang="en-GB" b="0" noProof="0" dirty="0"/>
              <a:t> de </a:t>
            </a:r>
            <a:r>
              <a:rPr lang="en-GB" b="0" noProof="0" dirty="0" err="1"/>
              <a:t>los</a:t>
            </a:r>
            <a:r>
              <a:rPr lang="en-GB" b="0" noProof="0" dirty="0"/>
              <a:t> </a:t>
            </a:r>
            <a:r>
              <a:rPr lang="en-GB" b="0" noProof="0" dirty="0" err="1"/>
              <a:t>hechos</a:t>
            </a:r>
            <a:r>
              <a:rPr lang="en-GB" b="0" noProof="0" dirty="0"/>
              <a:t>, </a:t>
            </a:r>
            <a:r>
              <a:rPr lang="en-GB" b="0" noProof="0" dirty="0" err="1"/>
              <a:t>los</a:t>
            </a:r>
            <a:r>
              <a:rPr lang="en-GB" b="0" noProof="0" dirty="0"/>
              <a:t> CFAR </a:t>
            </a:r>
            <a:r>
              <a:rPr lang="en-GB" b="0" noProof="0" dirty="0" err="1"/>
              <a:t>deben</a:t>
            </a:r>
            <a:r>
              <a:rPr lang="en-GB" b="0" noProof="0" dirty="0"/>
              <a:t> </a:t>
            </a:r>
            <a:r>
              <a:rPr lang="en-GB" b="0" noProof="0" dirty="0" err="1"/>
              <a:t>hacerse</a:t>
            </a:r>
            <a:r>
              <a:rPr lang="en-GB" b="0" noProof="0" dirty="0"/>
              <a:t> las </a:t>
            </a:r>
            <a:r>
              <a:rPr lang="en-GB" b="0" noProof="0" dirty="0" err="1"/>
              <a:t>siguientes</a:t>
            </a:r>
            <a:r>
              <a:rPr lang="en-GB" b="0" noProof="0" dirty="0"/>
              <a:t> </a:t>
            </a:r>
            <a:r>
              <a:rPr lang="en-GB" b="0" noProof="0" dirty="0" err="1"/>
              <a:t>preguntas</a:t>
            </a:r>
            <a:r>
              <a:rPr lang="en-GB" b="0" noProof="0" dirty="0"/>
              <a:t> antes de </a:t>
            </a:r>
            <a:r>
              <a:rPr lang="en-GB" b="0" noProof="0" dirty="0" err="1"/>
              <a:t>acercarse</a:t>
            </a:r>
            <a:r>
              <a:rPr lang="en-GB" b="0" noProof="0" dirty="0"/>
              <a:t> a un </a:t>
            </a:r>
            <a:r>
              <a:rPr lang="en-GB" b="0" noProof="0" dirty="0" err="1"/>
              <a:t>paciente</a:t>
            </a:r>
            <a:r>
              <a:rPr lang="en-GB" b="0" noProof="0" dirty="0"/>
              <a:t>:
</a:t>
            </a:r>
            <a:r>
              <a:rPr lang="en-GB" b="0" noProof="0" dirty="0" err="1"/>
              <a:t>Ubicación</a:t>
            </a:r>
            <a:r>
              <a:rPr lang="en-GB" b="0" noProof="0" dirty="0"/>
              <a:t>: ¿La </a:t>
            </a:r>
            <a:r>
              <a:rPr lang="en-GB" b="0" noProof="0" dirty="0" err="1"/>
              <a:t>ubicación</a:t>
            </a:r>
            <a:r>
              <a:rPr lang="en-GB" b="0" noProof="0" dirty="0"/>
              <a:t> de la </a:t>
            </a:r>
            <a:r>
              <a:rPr lang="en-GB" b="0" noProof="0" dirty="0" err="1"/>
              <a:t>escena</a:t>
            </a:r>
            <a:r>
              <a:rPr lang="en-GB" b="0" noProof="0" dirty="0"/>
              <a:t> no es </a:t>
            </a:r>
            <a:r>
              <a:rPr lang="en-GB" b="0" noProof="0" dirty="0" err="1"/>
              <a:t>segura</a:t>
            </a:r>
            <a:r>
              <a:rPr lang="en-GB" b="0" noProof="0" dirty="0"/>
              <a:t>? ¿</a:t>
            </a:r>
            <a:r>
              <a:rPr lang="en-GB" b="0" noProof="0" dirty="0" err="1"/>
              <a:t>Corro</a:t>
            </a:r>
            <a:r>
              <a:rPr lang="en-GB" b="0" noProof="0" dirty="0"/>
              <a:t> </a:t>
            </a:r>
            <a:r>
              <a:rPr lang="en-GB" b="0" noProof="0" dirty="0" err="1"/>
              <a:t>el</a:t>
            </a:r>
            <a:r>
              <a:rPr lang="en-GB" b="0" noProof="0" dirty="0"/>
              <a:t> </a:t>
            </a:r>
            <a:r>
              <a:rPr lang="en-GB" b="0" noProof="0" dirty="0" err="1"/>
              <a:t>riesgo</a:t>
            </a:r>
            <a:r>
              <a:rPr lang="en-GB" b="0" noProof="0" dirty="0"/>
              <a:t> de </a:t>
            </a:r>
            <a:r>
              <a:rPr lang="en-GB" b="0" noProof="0" dirty="0" err="1"/>
              <a:t>lesionarme</a:t>
            </a:r>
            <a:r>
              <a:rPr lang="en-GB" b="0" noProof="0" dirty="0"/>
              <a:t> </a:t>
            </a:r>
            <a:r>
              <a:rPr lang="en-GB" b="0" noProof="0" dirty="0" err="1"/>
              <a:t>en</a:t>
            </a:r>
            <a:r>
              <a:rPr lang="en-GB" b="0" noProof="0" dirty="0"/>
              <a:t> </a:t>
            </a:r>
            <a:r>
              <a:rPr lang="en-GB" b="0" noProof="0" dirty="0" err="1"/>
              <a:t>este</a:t>
            </a:r>
            <a:r>
              <a:rPr lang="en-GB" b="0" noProof="0" dirty="0"/>
              <a:t> </a:t>
            </a:r>
            <a:r>
              <a:rPr lang="en-GB" b="0" noProof="0" dirty="0" err="1"/>
              <a:t>lugar</a:t>
            </a:r>
            <a:r>
              <a:rPr lang="en-GB" b="0" noProof="0" dirty="0"/>
              <a:t>, </a:t>
            </a:r>
            <a:r>
              <a:rPr lang="en-GB" b="0" noProof="0" dirty="0" err="1"/>
              <a:t>como</a:t>
            </a:r>
            <a:r>
              <a:rPr lang="en-GB" b="0" noProof="0" dirty="0"/>
              <a:t> </a:t>
            </a:r>
            <a:r>
              <a:rPr lang="en-GB" b="0" noProof="0" dirty="0" err="1"/>
              <a:t>estar</a:t>
            </a:r>
            <a:r>
              <a:rPr lang="en-GB" b="0" noProof="0" dirty="0"/>
              <a:t> </a:t>
            </a:r>
            <a:r>
              <a:rPr lang="en-GB" b="0" noProof="0" dirty="0" err="1"/>
              <a:t>cerca</a:t>
            </a:r>
            <a:r>
              <a:rPr lang="en-GB" b="0" noProof="0" dirty="0"/>
              <a:t> o </a:t>
            </a:r>
            <a:r>
              <a:rPr lang="en-GB" b="0" noProof="0" dirty="0" err="1"/>
              <a:t>en</a:t>
            </a:r>
            <a:r>
              <a:rPr lang="en-GB" b="0" noProof="0" dirty="0"/>
              <a:t> medio de un </a:t>
            </a:r>
            <a:r>
              <a:rPr lang="en-GB" b="0" noProof="0" dirty="0" err="1"/>
              <a:t>conflicto</a:t>
            </a:r>
            <a:r>
              <a:rPr lang="en-GB" b="0" noProof="0" dirty="0"/>
              <a:t>, </a:t>
            </a:r>
            <a:r>
              <a:rPr lang="en-GB" b="0" noProof="0" dirty="0" err="1"/>
              <a:t>flujo</a:t>
            </a:r>
            <a:r>
              <a:rPr lang="en-GB" b="0" noProof="0" dirty="0"/>
              <a:t> de </a:t>
            </a:r>
            <a:r>
              <a:rPr lang="en-GB" b="0" noProof="0" dirty="0" err="1"/>
              <a:t>tráfico</a:t>
            </a:r>
            <a:r>
              <a:rPr lang="en-GB" b="0" noProof="0" dirty="0"/>
              <a:t>, </a:t>
            </a:r>
            <a:r>
              <a:rPr lang="en-GB" b="0" noProof="0" dirty="0" err="1"/>
              <a:t>edificio</a:t>
            </a:r>
            <a:r>
              <a:rPr lang="en-GB" b="0" noProof="0" dirty="0"/>
              <a:t> </a:t>
            </a:r>
            <a:r>
              <a:rPr lang="en-GB" b="0" noProof="0" dirty="0" err="1"/>
              <a:t>inestable</a:t>
            </a:r>
            <a:r>
              <a:rPr lang="en-GB" b="0" noProof="0" dirty="0"/>
              <a:t>, </a:t>
            </a:r>
            <a:r>
              <a:rPr lang="en-GB" b="0" noProof="0" dirty="0" err="1"/>
              <a:t>incendio</a:t>
            </a:r>
            <a:r>
              <a:rPr lang="en-GB" b="0" noProof="0" dirty="0"/>
              <a:t>? 
Hora del día: ¿Es claro u </a:t>
            </a:r>
            <a:r>
              <a:rPr lang="en-GB" b="0" noProof="0" dirty="0" err="1"/>
              <a:t>oscuro</a:t>
            </a:r>
            <a:r>
              <a:rPr lang="en-GB" b="0" noProof="0" dirty="0"/>
              <a:t>? ¿</a:t>
            </a:r>
            <a:r>
              <a:rPr lang="en-GB" b="0" noProof="0" dirty="0" err="1"/>
              <a:t>Seré</a:t>
            </a:r>
            <a:r>
              <a:rPr lang="en-GB" b="0" noProof="0" dirty="0"/>
              <a:t> </a:t>
            </a:r>
            <a:r>
              <a:rPr lang="en-GB" b="0" noProof="0" dirty="0" err="1"/>
              <a:t>capaz</a:t>
            </a:r>
            <a:r>
              <a:rPr lang="en-GB" b="0" noProof="0" dirty="0"/>
              <a:t> de </a:t>
            </a:r>
            <a:r>
              <a:rPr lang="en-GB" b="0" noProof="0" dirty="0" err="1"/>
              <a:t>ver</a:t>
            </a:r>
            <a:r>
              <a:rPr lang="en-GB" b="0" noProof="0" dirty="0"/>
              <a:t> </a:t>
            </a:r>
            <a:r>
              <a:rPr lang="en-GB" b="0" noProof="0" dirty="0" err="1"/>
              <a:t>los</a:t>
            </a:r>
            <a:r>
              <a:rPr lang="en-GB" b="0" noProof="0" dirty="0"/>
              <a:t> </a:t>
            </a:r>
            <a:r>
              <a:rPr lang="en-GB" b="0" noProof="0" dirty="0" err="1"/>
              <a:t>peligros</a:t>
            </a:r>
            <a:r>
              <a:rPr lang="en-GB" b="0" noProof="0" dirty="0"/>
              <a:t>?  ¿</a:t>
            </a:r>
            <a:r>
              <a:rPr lang="en-GB" b="0" noProof="0" dirty="0" err="1"/>
              <a:t>Podrán</a:t>
            </a:r>
            <a:r>
              <a:rPr lang="en-GB" b="0" noProof="0" dirty="0"/>
              <a:t> </a:t>
            </a:r>
            <a:r>
              <a:rPr lang="en-GB" b="0" noProof="0" dirty="0" err="1"/>
              <a:t>verme</a:t>
            </a:r>
            <a:r>
              <a:rPr lang="en-GB" b="0" noProof="0" dirty="0"/>
              <a:t> </a:t>
            </a:r>
            <a:r>
              <a:rPr lang="en-GB" b="0" noProof="0" dirty="0" err="1"/>
              <a:t>los</a:t>
            </a:r>
            <a:r>
              <a:rPr lang="en-GB" b="0" noProof="0" dirty="0"/>
              <a:t> </a:t>
            </a:r>
            <a:r>
              <a:rPr lang="en-GB" b="0" noProof="0" dirty="0" err="1"/>
              <a:t>demás</a:t>
            </a:r>
            <a:r>
              <a:rPr lang="en-GB" b="0" noProof="0" dirty="0"/>
              <a:t>? 
</a:t>
            </a:r>
            <a:r>
              <a:rPr lang="en-GB" b="0" noProof="0" dirty="0" err="1"/>
              <a:t>Entorno</a:t>
            </a:r>
            <a:r>
              <a:rPr lang="en-GB" b="0" noProof="0" dirty="0"/>
              <a:t>: ¿</a:t>
            </a:r>
            <a:r>
              <a:rPr lang="en-GB" b="0" noProof="0" dirty="0" err="1"/>
              <a:t>Está</a:t>
            </a:r>
            <a:r>
              <a:rPr lang="en-GB" b="0" noProof="0" dirty="0"/>
              <a:t> </a:t>
            </a:r>
            <a:r>
              <a:rPr lang="en-GB" b="0" noProof="0" dirty="0" err="1"/>
              <a:t>lloviendo</a:t>
            </a:r>
            <a:r>
              <a:rPr lang="en-GB" b="0" noProof="0" dirty="0"/>
              <a:t>, hay </a:t>
            </a:r>
            <a:r>
              <a:rPr lang="en-GB" b="0" noProof="0" dirty="0" err="1"/>
              <a:t>relámpagos</a:t>
            </a:r>
            <a:r>
              <a:rPr lang="en-GB" b="0" noProof="0" dirty="0"/>
              <a:t>, </a:t>
            </a:r>
            <a:r>
              <a:rPr lang="en-GB" b="0" noProof="0" dirty="0" err="1"/>
              <a:t>inundaciones</a:t>
            </a:r>
            <a:r>
              <a:rPr lang="en-GB" b="0" noProof="0" dirty="0"/>
              <a:t>, </a:t>
            </a:r>
            <a:r>
              <a:rPr lang="en-GB" b="0" noProof="0" dirty="0" err="1"/>
              <a:t>hace</a:t>
            </a:r>
            <a:r>
              <a:rPr lang="en-GB" b="0" noProof="0" dirty="0"/>
              <a:t> </a:t>
            </a:r>
            <a:r>
              <a:rPr lang="en-GB" b="0" noProof="0" dirty="0" err="1"/>
              <a:t>mucho</a:t>
            </a:r>
            <a:r>
              <a:rPr lang="en-GB" b="0" noProof="0" dirty="0"/>
              <a:t> </a:t>
            </a:r>
            <a:r>
              <a:rPr lang="en-GB" b="0" noProof="0" dirty="0" err="1"/>
              <a:t>calor</a:t>
            </a:r>
            <a:r>
              <a:rPr lang="en-GB" b="0" noProof="0" dirty="0"/>
              <a:t> o </a:t>
            </a:r>
            <a:r>
              <a:rPr lang="en-GB" b="0" noProof="0" dirty="0" err="1"/>
              <a:t>hace</a:t>
            </a:r>
            <a:r>
              <a:rPr lang="en-GB" b="0" noProof="0" dirty="0"/>
              <a:t> </a:t>
            </a:r>
            <a:r>
              <a:rPr lang="en-GB" b="0" noProof="0" dirty="0" err="1"/>
              <a:t>mucho</a:t>
            </a:r>
            <a:r>
              <a:rPr lang="en-GB" b="0" noProof="0" dirty="0"/>
              <a:t> </a:t>
            </a:r>
            <a:r>
              <a:rPr lang="en-GB" b="0" noProof="0" dirty="0" err="1"/>
              <a:t>frío</a:t>
            </a:r>
            <a:r>
              <a:rPr lang="en-GB" b="0" noProof="0" dirty="0"/>
              <a:t>? ¿</a:t>
            </a:r>
            <a:r>
              <a:rPr lang="en-GB" b="0" noProof="0" dirty="0" err="1"/>
              <a:t>Existen</a:t>
            </a:r>
            <a:r>
              <a:rPr lang="en-GB" b="0" noProof="0" dirty="0"/>
              <a:t> </a:t>
            </a:r>
            <a:r>
              <a:rPr lang="en-GB" b="0" noProof="0" dirty="0" err="1"/>
              <a:t>otras</a:t>
            </a:r>
            <a:r>
              <a:rPr lang="en-GB" b="0" noProof="0" dirty="0"/>
              <a:t> </a:t>
            </a:r>
            <a:r>
              <a:rPr lang="en-GB" b="0" noProof="0" dirty="0" err="1"/>
              <a:t>condiciones</a:t>
            </a:r>
            <a:r>
              <a:rPr lang="en-GB" b="0" noProof="0" dirty="0"/>
              <a:t> </a:t>
            </a:r>
            <a:r>
              <a:rPr lang="en-GB" b="0" noProof="0" dirty="0" err="1"/>
              <a:t>climáticas</a:t>
            </a:r>
            <a:r>
              <a:rPr lang="en-GB" b="0" noProof="0" dirty="0"/>
              <a:t> o </a:t>
            </a:r>
            <a:r>
              <a:rPr lang="en-GB" b="0" noProof="0" dirty="0" err="1"/>
              <a:t>ambientales</a:t>
            </a:r>
            <a:r>
              <a:rPr lang="en-GB" b="0" noProof="0" dirty="0"/>
              <a:t> </a:t>
            </a:r>
            <a:r>
              <a:rPr lang="en-GB" b="0" noProof="0" dirty="0" err="1"/>
              <a:t>peligrosas</a:t>
            </a:r>
            <a:r>
              <a:rPr lang="en-GB" b="0" noProof="0" dirty="0"/>
              <a:t>?</a:t>
            </a:r>
            <a:endParaRPr lang="en-GB" sz="1800" b="0" noProof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g2be7088e3c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47F31C07-127A-4D70-ECF9-CF1A66B65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be7088e3ca_2_0:notes">
            <a:extLst>
              <a:ext uri="{FF2B5EF4-FFF2-40B4-BE49-F238E27FC236}">
                <a16:creationId xmlns:a16="http://schemas.microsoft.com/office/drawing/2014/main" id="{853882CE-98FB-1520-C73A-619189DC77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4000" b="0" i="0" noProof="0" dirty="0" err="1">
                <a:solidFill>
                  <a:srgbClr val="000000"/>
                </a:solidFill>
              </a:rPr>
              <a:t>Exposiciones</a:t>
            </a:r>
            <a:r>
              <a:rPr lang="en-GB" sz="4000" b="0" i="0" noProof="0" dirty="0">
                <a:solidFill>
                  <a:srgbClr val="000000"/>
                </a:solidFill>
              </a:rPr>
              <a:t> </a:t>
            </a:r>
            <a:r>
              <a:rPr lang="en-GB" sz="4000" b="0" i="0" noProof="0" dirty="0" err="1">
                <a:solidFill>
                  <a:srgbClr val="000000"/>
                </a:solidFill>
              </a:rPr>
              <a:t>peligrosas</a:t>
            </a:r>
            <a:r>
              <a:rPr lang="en-GB" sz="4000" b="0" i="0" noProof="0" dirty="0">
                <a:solidFill>
                  <a:srgbClr val="000000"/>
                </a:solidFill>
              </a:rPr>
              <a:t>: ¿Hay </a:t>
            </a:r>
            <a:r>
              <a:rPr lang="en-GB" sz="4000" b="0" i="0" noProof="0" dirty="0" err="1">
                <a:solidFill>
                  <a:srgbClr val="000000"/>
                </a:solidFill>
              </a:rPr>
              <a:t>materiales</a:t>
            </a:r>
            <a:r>
              <a:rPr lang="en-GB" sz="4000" b="0" i="0" noProof="0" dirty="0">
                <a:solidFill>
                  <a:srgbClr val="000000"/>
                </a:solidFill>
              </a:rPr>
              <a:t> </a:t>
            </a:r>
            <a:r>
              <a:rPr lang="en-GB" sz="4000" b="0" i="0" noProof="0" dirty="0" err="1">
                <a:solidFill>
                  <a:srgbClr val="000000"/>
                </a:solidFill>
              </a:rPr>
              <a:t>peligrosos</a:t>
            </a:r>
            <a:r>
              <a:rPr lang="en-GB" sz="4000" b="0" i="0" noProof="0" dirty="0">
                <a:solidFill>
                  <a:srgbClr val="000000"/>
                </a:solidFill>
              </a:rPr>
              <a:t>?, </a:t>
            </a:r>
            <a:r>
              <a:rPr lang="en-GB" sz="4000" b="0" i="0" noProof="0" dirty="0" err="1">
                <a:solidFill>
                  <a:srgbClr val="000000"/>
                </a:solidFill>
              </a:rPr>
              <a:t>ejemplos</a:t>
            </a:r>
            <a:r>
              <a:rPr lang="en-GB" sz="4000" b="0" i="0" noProof="0" dirty="0">
                <a:solidFill>
                  <a:srgbClr val="000000"/>
                </a:solidFill>
              </a:rPr>
              <a:t> de </a:t>
            </a:r>
            <a:r>
              <a:rPr lang="en-GB" sz="4000" b="0" i="0" noProof="0" dirty="0" err="1">
                <a:solidFill>
                  <a:srgbClr val="000000"/>
                </a:solidFill>
              </a:rPr>
              <a:t>materiales</a:t>
            </a:r>
            <a:r>
              <a:rPr lang="en-GB" sz="4000" b="0" i="0" noProof="0" dirty="0">
                <a:solidFill>
                  <a:srgbClr val="000000"/>
                </a:solidFill>
              </a:rPr>
              <a:t> </a:t>
            </a:r>
            <a:r>
              <a:rPr lang="en-GB" sz="4000" b="0" i="0" noProof="0" dirty="0" err="1">
                <a:solidFill>
                  <a:srgbClr val="000000"/>
                </a:solidFill>
              </a:rPr>
              <a:t>peligrosos</a:t>
            </a:r>
            <a:r>
              <a:rPr lang="en-GB" sz="4000" b="0" i="0" noProof="0" dirty="0">
                <a:solidFill>
                  <a:srgbClr val="000000"/>
                </a:solidFill>
              </a:rPr>
              <a:t> son </a:t>
            </a:r>
            <a:r>
              <a:rPr lang="en-GB" sz="4000" b="0" i="0" noProof="0" dirty="0" err="1">
                <a:solidFill>
                  <a:srgbClr val="000000"/>
                </a:solidFill>
              </a:rPr>
              <a:t>pesticidas</a:t>
            </a:r>
            <a:r>
              <a:rPr lang="en-GB" sz="4000" b="0" i="0" noProof="0" dirty="0">
                <a:solidFill>
                  <a:srgbClr val="000000"/>
                </a:solidFill>
              </a:rPr>
              <a:t>, </a:t>
            </a:r>
            <a:r>
              <a:rPr lang="en-GB" sz="4000" b="0" i="0" noProof="0" dirty="0" err="1">
                <a:solidFill>
                  <a:srgbClr val="000000"/>
                </a:solidFill>
              </a:rPr>
              <a:t>venenos</a:t>
            </a:r>
            <a:r>
              <a:rPr lang="en-GB" sz="4000" b="0" i="0" noProof="0" dirty="0">
                <a:solidFill>
                  <a:srgbClr val="000000"/>
                </a:solidFill>
              </a:rPr>
              <a:t>, </a:t>
            </a:r>
            <a:r>
              <a:rPr lang="en-GB" sz="4000" b="0" i="0" noProof="0" dirty="0" err="1">
                <a:solidFill>
                  <a:srgbClr val="000000"/>
                </a:solidFill>
              </a:rPr>
              <a:t>productos</a:t>
            </a:r>
            <a:r>
              <a:rPr lang="en-GB" sz="4000" b="0" i="0" noProof="0" dirty="0">
                <a:solidFill>
                  <a:srgbClr val="000000"/>
                </a:solidFill>
              </a:rPr>
              <a:t> </a:t>
            </a:r>
            <a:r>
              <a:rPr lang="en-GB" sz="4000" b="0" i="0" noProof="0" dirty="0" err="1">
                <a:solidFill>
                  <a:srgbClr val="000000"/>
                </a:solidFill>
              </a:rPr>
              <a:t>químicos</a:t>
            </a:r>
            <a:r>
              <a:rPr lang="en-GB" sz="4000" b="0" i="0" noProof="0" dirty="0">
                <a:solidFill>
                  <a:srgbClr val="000000"/>
                </a:solidFill>
              </a:rPr>
              <a:t>, ¿hay </a:t>
            </a:r>
            <a:r>
              <a:rPr lang="en-GB" sz="4000" b="0" i="0" noProof="0" dirty="0" err="1">
                <a:solidFill>
                  <a:srgbClr val="000000"/>
                </a:solidFill>
              </a:rPr>
              <a:t>animales</a:t>
            </a:r>
            <a:r>
              <a:rPr lang="en-GB" sz="4000" b="0" i="0" noProof="0" dirty="0">
                <a:solidFill>
                  <a:srgbClr val="000000"/>
                </a:solidFill>
              </a:rPr>
              <a:t> </a:t>
            </a:r>
            <a:r>
              <a:rPr lang="en-GB" sz="4000" b="0" i="0" noProof="0" dirty="0" err="1">
                <a:solidFill>
                  <a:srgbClr val="000000"/>
                </a:solidFill>
              </a:rPr>
              <a:t>como</a:t>
            </a:r>
            <a:r>
              <a:rPr lang="en-GB" sz="4000" b="0" i="0" noProof="0" dirty="0">
                <a:solidFill>
                  <a:srgbClr val="000000"/>
                </a:solidFill>
              </a:rPr>
              <a:t> </a:t>
            </a:r>
            <a:r>
              <a:rPr lang="en-GB" sz="4000" b="0" i="0" noProof="0" dirty="0" err="1">
                <a:solidFill>
                  <a:srgbClr val="000000"/>
                </a:solidFill>
              </a:rPr>
              <a:t>serpientes</a:t>
            </a:r>
            <a:r>
              <a:rPr lang="en-GB" sz="4000" b="0" i="0" noProof="0" dirty="0">
                <a:solidFill>
                  <a:srgbClr val="000000"/>
                </a:solidFill>
              </a:rPr>
              <a:t> u </a:t>
            </a:r>
            <a:r>
              <a:rPr lang="en-GB" sz="4000" b="0" i="0" noProof="0" dirty="0" err="1">
                <a:solidFill>
                  <a:srgbClr val="000000"/>
                </a:solidFill>
              </a:rPr>
              <a:t>otros</a:t>
            </a:r>
            <a:r>
              <a:rPr lang="en-GB" sz="4000" b="0" i="0" noProof="0" dirty="0">
                <a:solidFill>
                  <a:srgbClr val="000000"/>
                </a:solidFill>
              </a:rPr>
              <a:t> </a:t>
            </a:r>
            <a:r>
              <a:rPr lang="en-GB" sz="4000" b="0" i="0" noProof="0" dirty="0" err="1">
                <a:solidFill>
                  <a:srgbClr val="000000"/>
                </a:solidFill>
              </a:rPr>
              <a:t>animales</a:t>
            </a:r>
            <a:r>
              <a:rPr lang="en-GB" sz="4000" b="0" i="0" noProof="0" dirty="0">
                <a:solidFill>
                  <a:srgbClr val="000000"/>
                </a:solidFill>
              </a:rPr>
              <a:t> </a:t>
            </a:r>
            <a:r>
              <a:rPr lang="en-GB" sz="4000" b="0" i="0" noProof="0" dirty="0" err="1">
                <a:solidFill>
                  <a:srgbClr val="000000"/>
                </a:solidFill>
              </a:rPr>
              <a:t>peligrosos</a:t>
            </a:r>
            <a:r>
              <a:rPr lang="en-GB" sz="4000" b="0" i="0" noProof="0" dirty="0">
                <a:solidFill>
                  <a:srgbClr val="000000"/>
                </a:solidFill>
              </a:rPr>
              <a:t> </a:t>
            </a:r>
            <a:r>
              <a:rPr lang="en-GB" sz="4000" b="0" i="0" noProof="0" dirty="0" err="1">
                <a:solidFill>
                  <a:srgbClr val="000000"/>
                </a:solidFill>
              </a:rPr>
              <a:t>en</a:t>
            </a:r>
            <a:r>
              <a:rPr lang="en-GB" sz="4000" b="0" i="0" noProof="0" dirty="0">
                <a:solidFill>
                  <a:srgbClr val="000000"/>
                </a:solidFill>
              </a:rPr>
              <a:t> la </a:t>
            </a:r>
            <a:r>
              <a:rPr lang="en-GB" sz="4000" b="0" i="0" noProof="0" dirty="0" err="1">
                <a:solidFill>
                  <a:srgbClr val="000000"/>
                </a:solidFill>
              </a:rPr>
              <a:t>escena</a:t>
            </a:r>
            <a:r>
              <a:rPr lang="en-GB" sz="4000" b="0" i="0" noProof="0" dirty="0">
                <a:solidFill>
                  <a:srgbClr val="000000"/>
                </a:solidFill>
              </a:rPr>
              <a:t>?  
</a:t>
            </a:r>
            <a:r>
              <a:rPr lang="en-GB" sz="4000" b="0" i="0" noProof="0" dirty="0" err="1">
                <a:solidFill>
                  <a:srgbClr val="000000"/>
                </a:solidFill>
              </a:rPr>
              <a:t>Transeúntes</a:t>
            </a:r>
            <a:r>
              <a:rPr lang="en-GB" sz="4000" b="0" i="0" noProof="0" dirty="0">
                <a:solidFill>
                  <a:srgbClr val="000000"/>
                </a:solidFill>
              </a:rPr>
              <a:t>: ¿</a:t>
            </a:r>
            <a:r>
              <a:rPr lang="en-GB" sz="4000" b="0" i="0" noProof="0" dirty="0" err="1">
                <a:solidFill>
                  <a:srgbClr val="000000"/>
                </a:solidFill>
              </a:rPr>
              <a:t>Están</a:t>
            </a:r>
            <a:r>
              <a:rPr lang="en-GB" sz="4000" b="0" i="0" noProof="0" dirty="0">
                <a:solidFill>
                  <a:srgbClr val="000000"/>
                </a:solidFill>
              </a:rPr>
              <a:t> solos? ¿Hay </a:t>
            </a:r>
            <a:r>
              <a:rPr lang="en-GB" sz="4000" b="0" i="0" noProof="0" dirty="0" err="1">
                <a:solidFill>
                  <a:srgbClr val="000000"/>
                </a:solidFill>
              </a:rPr>
              <a:t>una</a:t>
            </a:r>
            <a:r>
              <a:rPr lang="en-GB" sz="4000" b="0" i="0" noProof="0" dirty="0">
                <a:solidFill>
                  <a:srgbClr val="000000"/>
                </a:solidFill>
              </a:rPr>
              <a:t> </a:t>
            </a:r>
            <a:r>
              <a:rPr lang="en-GB" sz="4000" b="0" i="0" noProof="0" dirty="0" err="1">
                <a:solidFill>
                  <a:srgbClr val="000000"/>
                </a:solidFill>
              </a:rPr>
              <a:t>multitud</a:t>
            </a:r>
            <a:r>
              <a:rPr lang="en-GB" sz="4000" b="0" i="0" noProof="0" dirty="0">
                <a:solidFill>
                  <a:srgbClr val="000000"/>
                </a:solidFill>
              </a:rPr>
              <a:t>? ¿</a:t>
            </a:r>
            <a:r>
              <a:rPr lang="en-GB" sz="4000" b="0" i="0" noProof="0" dirty="0" err="1">
                <a:solidFill>
                  <a:srgbClr val="000000"/>
                </a:solidFill>
              </a:rPr>
              <a:t>Hubo</a:t>
            </a:r>
            <a:r>
              <a:rPr lang="en-GB" sz="4000" b="0" i="0" noProof="0" dirty="0">
                <a:solidFill>
                  <a:srgbClr val="000000"/>
                </a:solidFill>
              </a:rPr>
              <a:t> </a:t>
            </a:r>
            <a:r>
              <a:rPr lang="en-GB" sz="4000" b="0" i="0" noProof="0" dirty="0" err="1">
                <a:solidFill>
                  <a:srgbClr val="000000"/>
                </a:solidFill>
              </a:rPr>
              <a:t>violencia</a:t>
            </a:r>
            <a:r>
              <a:rPr lang="en-GB" sz="4000" b="0" i="0" noProof="0" dirty="0">
                <a:solidFill>
                  <a:srgbClr val="000000"/>
                </a:solidFill>
              </a:rPr>
              <a:t> de </a:t>
            </a:r>
            <a:r>
              <a:rPr lang="en-GB" sz="4000" b="0" i="0" noProof="0" dirty="0" err="1">
                <a:solidFill>
                  <a:srgbClr val="000000"/>
                </a:solidFill>
              </a:rPr>
              <a:t>por</a:t>
            </a:r>
            <a:r>
              <a:rPr lang="en-GB" sz="4000" b="0" i="0" noProof="0" dirty="0">
                <a:solidFill>
                  <a:srgbClr val="000000"/>
                </a:solidFill>
              </a:rPr>
              <a:t> medio?</a:t>
            </a:r>
            <a:endParaRPr dirty="0"/>
          </a:p>
        </p:txBody>
      </p:sp>
      <p:sp>
        <p:nvSpPr>
          <p:cNvPr id="127" name="Google Shape;127;g2be7088e3ca_2_0:notes">
            <a:extLst>
              <a:ext uri="{FF2B5EF4-FFF2-40B4-BE49-F238E27FC236}">
                <a16:creationId xmlns:a16="http://schemas.microsoft.com/office/drawing/2014/main" id="{DBF63A25-03B5-89E8-800E-BA1A03D9E4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541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1"/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body" idx="1"/>
          </p:nvPr>
        </p:nvSpPr>
        <p:spPr>
          <a:xfrm>
            <a:off x="335280" y="1434934"/>
            <a:ext cx="110185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_ Thre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38C7-E24F-E84A-8A79-2D89619A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638800" cy="11345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4183-96D7-744D-8DFD-4B5CF171B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4051583"/>
            <a:ext cx="3657600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1CDE4-68A4-444E-A1DB-6DB20F3DB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76222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AD4A73-8602-F84A-9C68-0647084B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68175-0DD6-164B-8823-0BB395D9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81021D4-D0CA-9643-B255-9450B2B400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1767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8C0A84-F996-E447-B5A6-E7580AB0159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67200" y="3388291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D59E60-2BBC-8D47-BE05-D1C3EE75C4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5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6BFF59-A5AB-774C-ABAB-C052FE11D8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07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CC6A7D-F186-344A-AFAE-1F4FB8A6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92398"/>
      </p:ext>
    </p:extLst>
  </p:cSld>
  <p:clrMapOvr>
    <a:masterClrMapping/>
  </p:clrMapOvr>
  <p:hf sldNum="0" hd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8E279F-2BBA-1D44-B270-AA9874F04DB2}"/>
              </a:ext>
            </a:extLst>
          </p:cNvPr>
          <p:cNvSpPr/>
          <p:nvPr userDrawn="1"/>
        </p:nvSpPr>
        <p:spPr>
          <a:xfrm>
            <a:off x="4259484" y="0"/>
            <a:ext cx="7932516" cy="6858000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85297-9C41-6C4E-8A84-CACB4201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5" y="685800"/>
            <a:ext cx="3335388" cy="839788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7C06-6CF8-2F41-BC67-54F13BB0A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0C6F6-8639-BE4B-BAD3-FFDBE2781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1"/>
            <a:ext cx="3335388" cy="395223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588A5-7D85-6341-A58F-B4539B46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08247-7496-3348-B3C4-9BDDB676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E8B88C-5FF6-8C4C-B269-E15964BDCE0D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8623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95724E3-FDE3-2149-BB91-FE058CAA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93613"/>
      </p:ext>
    </p:extLst>
  </p:cSld>
  <p:clrMapOvr>
    <a:masterClrMapping/>
  </p:clrMapOvr>
  <p:hf sldNum="0" hd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2992776-3670-F24B-B4C8-03460D5C00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74481"/>
      </p:ext>
    </p:extLst>
  </p:cSld>
  <p:clrMapOvr>
    <a:masterClrMapping/>
  </p:clrMapOvr>
  <p:hf sldNum="0" hd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484C8C0-9FE5-7B48-A8C7-062291516A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25084"/>
      </p:ext>
    </p:extLst>
  </p:cSld>
  <p:clrMapOvr>
    <a:masterClrMapping/>
  </p:clrMapOvr>
  <p:hf sldNum="0" hd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End pag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5638800" cy="1325499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56388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38802"/>
      </p:ext>
    </p:extLst>
  </p:cSld>
  <p:clrMapOvr>
    <a:masterClrMapping/>
  </p:clrMapOvr>
  <p:hf sldNum="0"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lIns="121870" tIns="121870" rIns="121870" bIns="121870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lIns="121870" tIns="121870" rIns="121870" bIns="12187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121870" tIns="121870" rIns="121870" bIns="121870" anchor="ctr" anchorCtr="0">
            <a:noAutofit/>
          </a:bodyPr>
          <a:lstStyle/>
          <a:p>
            <a:pPr defTabSz="914286"/>
            <a:fld id="{00000000-1234-1234-1234-123412341234}" type="slidenum">
              <a:rPr lang="en" sz="1900" kern="0" smtClean="0">
                <a:solidFill>
                  <a:srgbClr val="000000"/>
                </a:solidFill>
                <a:cs typeface="Arial"/>
                <a:sym typeface="Arial"/>
              </a:rPr>
              <a:pPr defTabSz="914286"/>
              <a:t>‹#›</a:t>
            </a:fld>
            <a:endParaRPr lang="en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076828"/>
      </p:ext>
    </p:extLst>
  </p:cSld>
  <p:clrMapOvr>
    <a:masterClrMapping/>
  </p:clrMapOvr>
  <p:hf sldNum="0" hd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CE0C0D0-CCE0-8E4F-A363-BB316DFA39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83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C9FB247-3197-0943-93E9-189420DEB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454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6372"/>
            <a:ext cx="9700351" cy="2743200"/>
          </a:xfrm>
        </p:spPr>
        <p:txBody>
          <a:bodyPr anchor="t" anchorCtr="0">
            <a:normAutofit/>
          </a:bodyPr>
          <a:lstStyle>
            <a:lvl1pPr marL="228600" indent="-228600">
              <a:defRPr sz="40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34772"/>
            <a:ext cx="9700351" cy="7604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445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8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21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CFAF92-E612-AE40-ABFE-2A513B425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290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_navy+blu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World Health Organization logo ">
            <a:extLst>
              <a:ext uri="{FF2B5EF4-FFF2-40B4-BE49-F238E27FC236}">
                <a16:creationId xmlns:a16="http://schemas.microsoft.com/office/drawing/2014/main" id="{41AFBD7E-873F-FC49-A840-08A744808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578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DF07AB91-D215-9B41-9808-46FFB4D27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597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8D1B0992-9F08-4D46-9772-C6DCA591D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050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_light blue+imag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58AE12E-C068-CD44-A709-794E11A2B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499" y="-51762"/>
            <a:ext cx="11102500" cy="6909762"/>
          </a:xfrm>
          <a:prstGeom prst="rect">
            <a:avLst/>
          </a:prstGeom>
        </p:spPr>
      </p:pic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185721B3-1393-424A-8F5B-131AC86253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169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0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1669460"/>
          </a:xfrm>
          <a:solidFill>
            <a:srgbClr val="C9DDF3">
              <a:alpha val="80000"/>
            </a:srgbClr>
          </a:solidFill>
        </p:spPr>
        <p:txBody>
          <a:bodyPr lIns="144000" anchor="t" anchorCtr="0">
            <a:sp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9F263B6D-8996-474F-BAA8-575C05E66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732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1661993"/>
          </a:xfrm>
          <a:solidFill>
            <a:srgbClr val="DDEFF9">
              <a:alpha val="80000"/>
            </a:srgbClr>
          </a:solidFill>
        </p:spPr>
        <p:txBody>
          <a:bodyPr wrap="square" lIns="144000" anchor="t" anchorCtr="0">
            <a:sp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C31A47E6-021F-C944-BAE1-D55D61F60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499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1661993"/>
          </a:xfrm>
          <a:solidFill>
            <a:srgbClr val="C9DDF3">
              <a:alpha val="80000"/>
            </a:srgbClr>
          </a:solidFill>
        </p:spPr>
        <p:txBody>
          <a:bodyPr lIns="144000" anchor="t" anchorCtr="0">
            <a:sp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World Health Organization logo ">
            <a:extLst>
              <a:ext uri="{FF2B5EF4-FFF2-40B4-BE49-F238E27FC236}">
                <a16:creationId xmlns:a16="http://schemas.microsoft.com/office/drawing/2014/main" id="{D8591945-98AC-6ECD-0960-38810276F9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962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1661993"/>
          </a:xfrm>
          <a:solidFill>
            <a:srgbClr val="C9DDF3">
              <a:alpha val="80000"/>
            </a:srgbClr>
          </a:solidFill>
        </p:spPr>
        <p:txBody>
          <a:bodyPr lIns="144000" anchor="t" anchorCtr="0">
            <a:sp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0C9FB247-3197-0943-93E9-189420DEB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658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1661993"/>
          </a:xfrm>
          <a:solidFill>
            <a:srgbClr val="C9DDF3">
              <a:alpha val="80000"/>
            </a:srgbClr>
          </a:solidFill>
        </p:spPr>
        <p:txBody>
          <a:bodyPr lIns="144000" anchor="t" anchorCtr="0">
            <a:sp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World Health Organization logo ">
            <a:extLst>
              <a:ext uri="{FF2B5EF4-FFF2-40B4-BE49-F238E27FC236}">
                <a16:creationId xmlns:a16="http://schemas.microsoft.com/office/drawing/2014/main" id="{69980E6F-8A3C-16B6-F34B-10A38190A9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91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with pattern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D99E1C-D74E-374D-8800-FB673CA41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63736"/>
            <a:ext cx="12192000" cy="6730528"/>
          </a:xfrm>
          <a:prstGeom prst="rect">
            <a:avLst/>
          </a:prstGeom>
          <a:solidFill>
            <a:srgbClr val="00208A">
              <a:alpha val="0"/>
            </a:srgbClr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0171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85801"/>
            <a:ext cx="6982691" cy="1669470"/>
          </a:xfrm>
          <a:solidFill>
            <a:srgbClr val="C9DDF3">
              <a:alpha val="80000"/>
            </a:srgbClr>
          </a:solidFill>
        </p:spPr>
        <p:txBody>
          <a:bodyPr lIns="144000" anchor="t" anchorCtr="0">
            <a:sp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487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D15AB5-9F8B-CF48-0A1A-FEDEE943A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1661993"/>
          </a:xfrm>
          <a:solidFill>
            <a:srgbClr val="C9DDF3">
              <a:alpha val="80000"/>
            </a:srgbClr>
          </a:solidFill>
        </p:spPr>
        <p:txBody>
          <a:bodyPr lIns="144000" anchor="t" anchorCtr="0">
            <a:sp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83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39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1661993"/>
          </a:xfrm>
          <a:solidFill>
            <a:srgbClr val="C9DDF3">
              <a:alpha val="80000"/>
            </a:srgbClr>
          </a:solidFill>
        </p:spPr>
        <p:txBody>
          <a:bodyPr lIns="144000" anchor="t" anchorCtr="0">
            <a:sp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World Health Organization logo ">
            <a:extLst>
              <a:ext uri="{FF2B5EF4-FFF2-40B4-BE49-F238E27FC236}">
                <a16:creationId xmlns:a16="http://schemas.microsoft.com/office/drawing/2014/main" id="{652B58DC-A02B-F0B1-89A3-2012646CE3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165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1661993"/>
          </a:xfrm>
        </p:spPr>
        <p:txBody>
          <a:bodyPr lIns="144000" anchor="t" anchorCtr="0">
            <a:sp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302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45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1661993"/>
          </a:xfrm>
          <a:solidFill>
            <a:srgbClr val="C9DDF3">
              <a:alpha val="80000"/>
            </a:srgbClr>
          </a:solidFill>
        </p:spPr>
        <p:txBody>
          <a:bodyPr lIns="144000" anchor="t" anchorCtr="0">
            <a:sp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496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492990"/>
          </a:xfrm>
          <a:solidFill>
            <a:srgbClr val="C9DDF3">
              <a:alpha val="80000"/>
            </a:srgbClr>
          </a:solidFill>
        </p:spPr>
        <p:txBody>
          <a:bodyPr lIns="144000" anchor="t" anchorCtr="0">
            <a:sp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077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  <a:solidFill>
            <a:srgbClr val="C9DDF3">
              <a:alpha val="80000"/>
            </a:srgbClr>
          </a:solidFill>
        </p:spPr>
        <p:txBody>
          <a:bodyPr lIns="144000"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172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6372"/>
            <a:ext cx="9700351" cy="2743200"/>
          </a:xfrm>
        </p:spPr>
        <p:txBody>
          <a:bodyPr anchor="t" anchorCtr="0">
            <a:normAutofit/>
          </a:bodyPr>
          <a:lstStyle>
            <a:lvl1pPr marL="228600" indent="-228600">
              <a:defRPr sz="40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34772"/>
            <a:ext cx="9700351" cy="7604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World Health Organization logo 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777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World Health Organization logo 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812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text 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29051"/>
            <a:ext cx="7020558" cy="760413"/>
          </a:xfrm>
        </p:spPr>
        <p:txBody>
          <a:bodyPr/>
          <a:lstStyle>
            <a:lvl1pPr marL="0" indent="0">
              <a:buNone/>
              <a:defRPr b="1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World Health Organization logo 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5" y="6000906"/>
            <a:ext cx="1828792" cy="556811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DD4EE67-57B6-3E41-9A9B-D3C3BD8E5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0800" y="1551943"/>
            <a:ext cx="3973999" cy="347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A67AD6-D8C7-B74A-B8D9-C0B4BE696ED5}"/>
              </a:ext>
            </a:extLst>
          </p:cNvPr>
          <p:cNvSpPr txBox="1">
            <a:spLocks/>
          </p:cNvSpPr>
          <p:nvPr userDrawn="1"/>
        </p:nvSpPr>
        <p:spPr>
          <a:xfrm>
            <a:off x="457201" y="1139590"/>
            <a:ext cx="7305040" cy="2198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205C"/>
                </a:solidFill>
              </a:rPr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B5F0B-02BD-614A-851C-63011963E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574801"/>
            <a:ext cx="7020559" cy="265425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092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navy with pattern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D99E1C-D74E-374D-8800-FB673CA41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63736"/>
            <a:ext cx="12192000" cy="6730528"/>
          </a:xfrm>
          <a:prstGeom prst="rect">
            <a:avLst/>
          </a:prstGeom>
          <a:solidFill>
            <a:srgbClr val="00208A">
              <a:alpha val="0"/>
            </a:srgbClr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438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563877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World Health Organization logo 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E6E48B-14B1-A34F-BE35-F35F8B605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8F898B1A-280F-FE45-8D41-1CB270410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0F77ACD-9F22-9B44-AE97-B98CCD01BE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24E5827-DC51-2E44-A3BF-A892FE8FAD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F5458C-BD2E-A546-9365-90B8F7ADAED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7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9406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746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828801"/>
            <a:ext cx="3657600" cy="4343400"/>
          </a:xfrm>
          <a:solidFill>
            <a:srgbClr val="DDEFF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2000">
                <a:solidFill>
                  <a:srgbClr val="00205C"/>
                </a:solidFill>
              </a:defRPr>
            </a:lvl2pPr>
            <a:lvl3pPr marL="914400" indent="0">
              <a:buNone/>
              <a:defRPr sz="2000">
                <a:solidFill>
                  <a:srgbClr val="00205C"/>
                </a:solidFill>
              </a:defRPr>
            </a:lvl3pPr>
            <a:lvl4pPr marL="1371600" indent="0">
              <a:buNone/>
              <a:defRPr sz="2000">
                <a:solidFill>
                  <a:srgbClr val="00205C"/>
                </a:solidFill>
              </a:defRPr>
            </a:lvl4pPr>
            <a:lvl5pPr marL="1828800" indent="0">
              <a:buNone/>
              <a:defRPr sz="2000">
                <a:solidFill>
                  <a:srgbClr val="0020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World Health Organization logo ">
            <a:extLst>
              <a:ext uri="{FF2B5EF4-FFF2-40B4-BE49-F238E27FC236}">
                <a16:creationId xmlns:a16="http://schemas.microsoft.com/office/drawing/2014/main" id="{0D77C92E-FD76-CA4F-9DDF-75EE90F0F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644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orld Health Organization logo ">
            <a:extLst>
              <a:ext uri="{FF2B5EF4-FFF2-40B4-BE49-F238E27FC236}">
                <a16:creationId xmlns:a16="http://schemas.microsoft.com/office/drawing/2014/main" id="{D6B883BC-ECF6-C547-8C20-CE0694CA2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173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Two columns long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orld Health Organization logo ">
            <a:extLst>
              <a:ext uri="{FF2B5EF4-FFF2-40B4-BE49-F238E27FC236}">
                <a16:creationId xmlns:a16="http://schemas.microsoft.com/office/drawing/2014/main" id="{900D91A6-1DEF-C742-BB2B-4F0CE8BD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3110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World Health Organization logo ">
            <a:extLst>
              <a:ext uri="{FF2B5EF4-FFF2-40B4-BE49-F238E27FC236}">
                <a16:creationId xmlns:a16="http://schemas.microsoft.com/office/drawing/2014/main" id="{E1CFAF92-E612-AE40-ABFE-2A513B425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7926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Three columns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World Health Organization logo ">
            <a:extLst>
              <a:ext uri="{FF2B5EF4-FFF2-40B4-BE49-F238E27FC236}">
                <a16:creationId xmlns:a16="http://schemas.microsoft.com/office/drawing/2014/main" id="{B61AF795-8C85-814F-914D-9EBE0519A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780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_ Tw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4071396"/>
            <a:ext cx="5486400" cy="16893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352" y="4050792"/>
            <a:ext cx="5486400" cy="17058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2998280"/>
            <a:ext cx="54863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2998280"/>
            <a:ext cx="549411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orld Health Organization logo ">
            <a:extLst>
              <a:ext uri="{FF2B5EF4-FFF2-40B4-BE49-F238E27FC236}">
                <a16:creationId xmlns:a16="http://schemas.microsoft.com/office/drawing/2014/main" id="{A3318E81-63F9-2444-AF93-3EF243AFF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58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_ Thre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38C7-E24F-E84A-8A79-2D89619A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638800" cy="11345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4183-96D7-744D-8DFD-4B5CF171B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4051583"/>
            <a:ext cx="3657600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1CDE4-68A4-444E-A1DB-6DB20F3DB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76222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68175-0DD6-164B-8823-0BB395D9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81021D4-D0CA-9643-B255-9450B2B400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1767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8C0A84-F996-E447-B5A6-E7580AB0159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67200" y="3388291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D59E60-2BBC-8D47-BE05-D1C3EE75C4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5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6BFF59-A5AB-774C-ABAB-C052FE11D8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07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World Health Organization logo ">
            <a:extLst>
              <a:ext uri="{FF2B5EF4-FFF2-40B4-BE49-F238E27FC236}">
                <a16:creationId xmlns:a16="http://schemas.microsoft.com/office/drawing/2014/main" id="{60CC6A7D-F186-344A-AFAE-1F4FB8A6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478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World Health Organization logo ">
            <a:extLst>
              <a:ext uri="{FF2B5EF4-FFF2-40B4-BE49-F238E27FC236}">
                <a16:creationId xmlns:a16="http://schemas.microsoft.com/office/drawing/2014/main" id="{1484C8C0-9FE5-7B48-A8C7-062291516A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20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+ blue log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17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07BE4-5AF9-FF47-B682-ABA70C1652CA}"/>
              </a:ext>
            </a:extLst>
          </p:cNvPr>
          <p:cNvSpPr/>
          <p:nvPr userDrawn="1"/>
        </p:nvSpPr>
        <p:spPr>
          <a:xfrm>
            <a:off x="0" y="0"/>
            <a:ext cx="12192000" cy="5347504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7A3732-E7A9-B344-8DAE-D56547DA5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23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+blu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1AFBD7E-873F-FC49-A840-08A744808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09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07AB91-D215-9B41-9808-46FFB4D27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7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_navy with bullets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799"/>
            <a:ext cx="5638800" cy="307586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084" y="685800"/>
            <a:ext cx="3817716" cy="54609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86040-0D3B-0A43-AF9D-DF0628A08055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A501AEF-ABA1-5B46-9DF6-FA16A49F3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16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+blu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355EB6B-2515-AFC2-519C-3F1A8E4F5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6000907"/>
            <a:ext cx="1828799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1pPr>
            <a:lvl2pPr marL="0" marR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2pPr>
            <a:lvl3pPr marL="0" marR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3pPr>
            <a:lvl4pPr marL="0" marR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4pPr>
            <a:lvl5pPr marL="0" marR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5pPr>
            <a:lvl6pPr marL="0" marR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6pPr>
            <a:lvl7pPr marL="0" marR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7pPr>
            <a:lvl8pPr marL="0" marR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8pPr>
            <a:lvl9pPr marL="0" marR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C0D13F9-D849-5336-4D69-96235C80C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6000907"/>
            <a:ext cx="1828799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75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ection Header_navy with bullets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799"/>
            <a:ext cx="5638800" cy="307586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084" y="685800"/>
            <a:ext cx="3817716" cy="54609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86040-0D3B-0A43-AF9D-DF0628A08055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FED2716-F840-4170-CE2B-50E034176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6000907"/>
            <a:ext cx="1828799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91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D1B0992-9F08-4D46-9772-C6DCA591D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60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+imag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58AE12E-C068-CD44-A709-794E11A2B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499" y="-51762"/>
            <a:ext cx="11102500" cy="6909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5721B3-1393-424A-8F5B-131AC86253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17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0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F263B6D-8996-474F-BAA8-575C05E66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74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31A47E6-021F-C944-BAE1-D55D61F60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03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CE0C0D0-CCE0-8E4F-A363-BB316DFA39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96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9FB247-3197-0943-93E9-189420DEB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64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251DC5B-DFE6-E242-ACD8-A305694C98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44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2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D15AB5-9F8B-CF48-0A1A-FEDEE943A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75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39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918AED1-D52B-B843-8422-E6CDCCEE0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9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99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45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01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04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27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6372"/>
            <a:ext cx="9700351" cy="2743200"/>
          </a:xfrm>
        </p:spPr>
        <p:txBody>
          <a:bodyPr anchor="t" anchorCtr="0">
            <a:normAutofit/>
          </a:bodyPr>
          <a:lstStyle>
            <a:lvl1pPr marL="228600" indent="-228600">
              <a:defRPr sz="40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34772"/>
            <a:ext cx="9700351" cy="7604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oogle Shape;29;p35">
            <a:extLst>
              <a:ext uri="{FF2B5EF4-FFF2-40B4-BE49-F238E27FC236}">
                <a16:creationId xmlns:a16="http://schemas.microsoft.com/office/drawing/2014/main" id="{63638A37-0278-D0C2-B36D-BFCBC4D5CA3E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1375" y="5766587"/>
            <a:ext cx="1024163" cy="1054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411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8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29051"/>
            <a:ext cx="7020558" cy="760413"/>
          </a:xfrm>
        </p:spPr>
        <p:txBody>
          <a:bodyPr/>
          <a:lstStyle>
            <a:lvl1pPr marL="0" indent="0">
              <a:buNone/>
              <a:defRPr b="1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5" y="6000906"/>
            <a:ext cx="1828792" cy="556811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DD4EE67-57B6-3E41-9A9B-D3C3BD8E5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0800" y="1551943"/>
            <a:ext cx="3973999" cy="347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A67AD6-D8C7-B74A-B8D9-C0B4BE696ED5}"/>
              </a:ext>
            </a:extLst>
          </p:cNvPr>
          <p:cNvSpPr txBox="1">
            <a:spLocks/>
          </p:cNvSpPr>
          <p:nvPr userDrawn="1"/>
        </p:nvSpPr>
        <p:spPr>
          <a:xfrm>
            <a:off x="457201" y="1139590"/>
            <a:ext cx="7305040" cy="2198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205C"/>
                </a:solidFill>
              </a:rPr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B5F0B-02BD-614A-851C-63011963E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574801"/>
            <a:ext cx="7020559" cy="265425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45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>
            <a:normAutofit/>
          </a:bodyPr>
          <a:lstStyle>
            <a:lvl1pPr>
              <a:defRPr sz="2000">
                <a:latin typeface="Atkinson Hyperlegible" pitchFamily="2" charset="0"/>
              </a:defRPr>
            </a:lvl1pPr>
            <a:lvl2pPr>
              <a:defRPr sz="2000">
                <a:latin typeface="Atkinson Hyperlegible" pitchFamily="2" charset="0"/>
              </a:defRPr>
            </a:lvl2pPr>
            <a:lvl3pPr>
              <a:defRPr sz="2000">
                <a:latin typeface="Atkinson Hyperlegible" pitchFamily="2" charset="0"/>
              </a:defRPr>
            </a:lvl3pPr>
            <a:lvl4pPr>
              <a:defRPr sz="2000">
                <a:latin typeface="Atkinson Hyperlegible" pitchFamily="2" charset="0"/>
              </a:defRPr>
            </a:lvl4pPr>
            <a:lvl5pPr>
              <a:defRPr sz="2000">
                <a:latin typeface="Atkinson Hyperlegibl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4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35"/>
          <p:cNvSpPr txBox="1"/>
          <p:nvPr/>
        </p:nvSpPr>
        <p:spPr>
          <a:xfrm>
            <a:off x="666750" y="1709846"/>
            <a:ext cx="7724896" cy="32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62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49" name="Google Shape;49;p35"/>
          <p:cNvSpPr txBox="1"/>
          <p:nvPr/>
        </p:nvSpPr>
        <p:spPr>
          <a:xfrm rot="10800000" flipH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50" name="Google Shape;50;p35"/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05C"/>
                </a:solidFill>
                <a:latin typeface="Atkinson Hyperlegibl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>
            <a:lvl1pPr>
              <a:defRPr sz="2000">
                <a:latin typeface="Atkinson Hyperlegible" pitchFamily="2" charset="0"/>
              </a:defRPr>
            </a:lvl1pPr>
            <a:lvl2pPr>
              <a:defRPr sz="2000">
                <a:latin typeface="Atkinson Hyperlegible" pitchFamily="2" charset="0"/>
              </a:defRPr>
            </a:lvl2pPr>
            <a:lvl3pPr>
              <a:defRPr sz="2000">
                <a:latin typeface="Atkinson Hyperlegible" pitchFamily="2" charset="0"/>
              </a:defRPr>
            </a:lvl3pPr>
            <a:lvl4pPr>
              <a:defRPr sz="2000">
                <a:latin typeface="Atkinson Hyperlegible" pitchFamily="2" charset="0"/>
              </a:defRPr>
            </a:lvl4pPr>
            <a:lvl5pPr>
              <a:defRPr sz="2000">
                <a:latin typeface="Atkinson Hyperlegibl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8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10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00205C"/>
                </a:solidFill>
                <a:latin typeface="Atkinson Hyperlegibl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tkinson Hyperlegible" pitchFamily="2" charset="0"/>
              </a:defRPr>
            </a:lvl1pPr>
            <a:lvl2pPr>
              <a:defRPr sz="2000">
                <a:solidFill>
                  <a:schemeClr val="tx2"/>
                </a:solidFill>
                <a:latin typeface="Atkinson Hyperlegible" pitchFamily="2" charset="0"/>
              </a:defRPr>
            </a:lvl2pPr>
            <a:lvl3pPr>
              <a:defRPr sz="2000">
                <a:solidFill>
                  <a:schemeClr val="tx2"/>
                </a:solidFill>
                <a:latin typeface="Atkinson Hyperlegible" pitchFamily="2" charset="0"/>
              </a:defRPr>
            </a:lvl3pPr>
            <a:lvl4pPr>
              <a:defRPr sz="2000">
                <a:solidFill>
                  <a:schemeClr val="tx2"/>
                </a:solidFill>
                <a:latin typeface="Atkinson Hyperlegible" pitchFamily="2" charset="0"/>
              </a:defRPr>
            </a:lvl4pPr>
            <a:lvl5pPr>
              <a:defRPr sz="2000">
                <a:solidFill>
                  <a:schemeClr val="tx2"/>
                </a:solidFill>
                <a:latin typeface="Atkinson Hyperlegibl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17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563877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E6E48B-14B1-A34F-BE35-F35F8B605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8F898B1A-280F-FE45-8D41-1CB270410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0F77ACD-9F22-9B44-AE97-B98CCD01BE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24E5827-DC51-2E44-A3BF-A892FE8FAD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F5458C-BD2E-A546-9365-90B8F7ADAED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7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676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746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828801"/>
            <a:ext cx="3657600" cy="4343400"/>
          </a:xfrm>
          <a:solidFill>
            <a:srgbClr val="DDEFF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2000">
                <a:solidFill>
                  <a:srgbClr val="00205C"/>
                </a:solidFill>
              </a:defRPr>
            </a:lvl2pPr>
            <a:lvl3pPr marL="914400" indent="0">
              <a:buNone/>
              <a:defRPr sz="2000">
                <a:solidFill>
                  <a:srgbClr val="00205C"/>
                </a:solidFill>
              </a:defRPr>
            </a:lvl3pPr>
            <a:lvl4pPr marL="1371600" indent="0">
              <a:buNone/>
              <a:defRPr sz="2000">
                <a:solidFill>
                  <a:srgbClr val="00205C"/>
                </a:solidFill>
              </a:defRPr>
            </a:lvl4pPr>
            <a:lvl5pPr marL="1828800" indent="0">
              <a:buNone/>
              <a:defRPr sz="2000">
                <a:solidFill>
                  <a:srgbClr val="0020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77C92E-FD76-CA4F-9DDF-75EE90F0F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56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21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902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45720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4572000" cy="3884295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404128"/>
            <a:ext cx="5154592" cy="320675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0D277E7-B8AB-6149-A9B0-222EC5A51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609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6B883BC-ECF6-C547-8C20-CE0694CA2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239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00D91A6-1DEF-C742-BB2B-4F0CE8BD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1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36"/>
          <p:cNvSpPr txBox="1"/>
          <p:nvPr/>
        </p:nvSpPr>
        <p:spPr>
          <a:xfrm rot="10800000" flipH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CFAF92-E612-AE40-ABFE-2A513B425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556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1AF795-8C85-814F-914D-9EBE0519A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794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w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4071396"/>
            <a:ext cx="5486400" cy="16893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352" y="4050792"/>
            <a:ext cx="5486400" cy="17058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2998280"/>
            <a:ext cx="54863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2998280"/>
            <a:ext cx="549411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3318E81-63F9-2444-AF93-3EF243AFF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007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hre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38C7-E24F-E84A-8A79-2D89619A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638800" cy="11345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4183-96D7-744D-8DFD-4B5CF171B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4051583"/>
            <a:ext cx="3657600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1CDE4-68A4-444E-A1DB-6DB20F3DB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76222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AD4A73-8602-F84A-9C68-0647084B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68175-0DD6-164B-8823-0BB395D9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81021D4-D0CA-9643-B255-9450B2B400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1767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8C0A84-F996-E447-B5A6-E7580AB0159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67200" y="3388291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D59E60-2BBC-8D47-BE05-D1C3EE75C4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5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6BFF59-A5AB-774C-ABAB-C052FE11D8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07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08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8E279F-2BBA-1D44-B270-AA9874F04DB2}"/>
              </a:ext>
            </a:extLst>
          </p:cNvPr>
          <p:cNvSpPr/>
          <p:nvPr userDrawn="1"/>
        </p:nvSpPr>
        <p:spPr>
          <a:xfrm>
            <a:off x="4259484" y="0"/>
            <a:ext cx="7932516" cy="6858000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85297-9C41-6C4E-8A84-CACB4201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5" y="685800"/>
            <a:ext cx="3335388" cy="839788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7C06-6CF8-2F41-BC67-54F13BB0A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0C6F6-8639-BE4B-BAD3-FFDBE2781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1"/>
            <a:ext cx="3335388" cy="395223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588A5-7D85-6341-A58F-B4539B46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08247-7496-3348-B3C4-9BDDB676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E8B88C-5FF6-8C4C-B269-E15964BDCE0D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8623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95724E3-FDE3-2149-BB91-FE058CAA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90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2992776-3670-F24B-B4C8-03460D5C00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685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484C8C0-9FE5-7B48-A8C7-062291516A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225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pag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5638800" cy="1325499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56388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982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8EA3-FA9D-4CA1-BAA1-56F414042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6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868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37"/>
          <p:cNvSpPr txBox="1"/>
          <p:nvPr/>
        </p:nvSpPr>
        <p:spPr>
          <a:xfrm rot="10800000" flipH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navy with pattern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D99E1C-D74E-374D-8800-FB673CA41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63736"/>
            <a:ext cx="12192000" cy="6730528"/>
          </a:xfrm>
          <a:prstGeom prst="rect">
            <a:avLst/>
          </a:prstGeom>
          <a:solidFill>
            <a:srgbClr val="00208A">
              <a:alpha val="0"/>
            </a:srgbClr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72215"/>
      </p:ext>
    </p:extLst>
  </p:cSld>
  <p:clrMapOvr>
    <a:masterClrMapping/>
  </p:clrMapOvr>
  <p:hf sldNum="0"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_navy with pattern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D99E1C-D74E-374D-8800-FB673CA41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63736"/>
            <a:ext cx="12192000" cy="6730528"/>
          </a:xfrm>
          <a:prstGeom prst="rect">
            <a:avLst/>
          </a:prstGeom>
          <a:solidFill>
            <a:srgbClr val="00208A">
              <a:alpha val="0"/>
            </a:srgbClr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42049"/>
      </p:ext>
    </p:extLst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navy + blue log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40096"/>
      </p:ext>
    </p:extLst>
  </p:cSld>
  <p:clrMapOvr>
    <a:masterClrMapping/>
  </p:clrMapOvr>
  <p:hf sldNum="0"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07BE4-5AF9-FF47-B682-ABA70C1652CA}"/>
              </a:ext>
            </a:extLst>
          </p:cNvPr>
          <p:cNvSpPr/>
          <p:nvPr userDrawn="1"/>
        </p:nvSpPr>
        <p:spPr>
          <a:xfrm>
            <a:off x="0" y="0"/>
            <a:ext cx="12192000" cy="5347504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07A3732-E7A9-B344-8DAE-D56547DA5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25913"/>
      </p:ext>
    </p:extLst>
  </p:cSld>
  <p:clrMapOvr>
    <a:masterClrMapping/>
  </p:clrMapOvr>
  <p:hf sldNum="0"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_navy+blu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1AFBD7E-873F-FC49-A840-08A744808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98011"/>
      </p:ext>
    </p:extLst>
  </p:cSld>
  <p:clrMapOvr>
    <a:masterClrMapping/>
  </p:clrMapOvr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F07AB91-D215-9B41-9808-46FFB4D27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61079"/>
      </p:ext>
    </p:extLst>
  </p:cSld>
  <p:clrMapOvr>
    <a:masterClrMapping/>
  </p:clrMapOvr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Section Header_navy with bullets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799"/>
            <a:ext cx="5638800" cy="307586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084" y="685800"/>
            <a:ext cx="3817716" cy="54609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86040-0D3B-0A43-AF9D-DF0628A08055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A501AEF-ABA1-5B46-9DF6-FA16A49F3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50362"/>
      </p:ext>
    </p:extLst>
  </p:cSld>
  <p:clrMapOvr>
    <a:masterClrMapping/>
  </p:clrMapOvr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_navy+blu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355EB6B-2515-AFC2-519C-3F1A8E4F5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6000907"/>
            <a:ext cx="1828799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39616"/>
      </p:ext>
    </p:extLst>
  </p:cSld>
  <p:clrMapOvr>
    <a:masterClrMapping/>
  </p:clrMapOvr>
  <p:hf sldNum="0"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C0D13F9-D849-5336-4D69-96235C80C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6000907"/>
            <a:ext cx="1828799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51004"/>
      </p:ext>
    </p:extLst>
  </p:cSld>
  <p:clrMapOvr>
    <a:masterClrMapping/>
  </p:clrMapOvr>
  <p:hf sldNum="0"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Section Header_navy with bullets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799"/>
            <a:ext cx="5638800" cy="307586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084" y="685800"/>
            <a:ext cx="3817716" cy="54609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86040-0D3B-0A43-AF9D-DF0628A08055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FED2716-F840-4170-CE2B-50E034176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6000907"/>
            <a:ext cx="1828799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0195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D1B0992-9F08-4D46-9772-C6DCA591D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28636"/>
      </p:ext>
    </p:extLst>
  </p:cSld>
  <p:clrMapOvr>
    <a:masterClrMapping/>
  </p:clrMapOvr>
  <p:hf sldNum="0"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light blue+imag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58AE12E-C068-CD44-A709-794E11A2B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499" y="-51762"/>
            <a:ext cx="11102500" cy="6909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5721B3-1393-424A-8F5B-131AC86253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65943"/>
      </p:ext>
    </p:extLst>
  </p:cSld>
  <p:clrMapOvr>
    <a:masterClrMapping/>
  </p:clrMapOvr>
  <p:hf sldNum="0"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0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F263B6D-8996-474F-BAA8-575C05E66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02815"/>
      </p:ext>
    </p:extLst>
  </p:cSld>
  <p:clrMapOvr>
    <a:masterClrMapping/>
  </p:clrMapOvr>
  <p:hf sldNum="0"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31A47E6-021F-C944-BAE1-D55D61F60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49564"/>
      </p:ext>
    </p:extLst>
  </p:cSld>
  <p:clrMapOvr>
    <a:masterClrMapping/>
  </p:clrMapOvr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CE0C0D0-CCE0-8E4F-A363-BB316DFA39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1166"/>
      </p:ext>
    </p:extLst>
  </p:cSld>
  <p:clrMapOvr>
    <a:masterClrMapping/>
  </p:clrMapOvr>
  <p:hf sldNum="0"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C9FB247-3197-0943-93E9-189420DEB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17605"/>
      </p:ext>
    </p:extLst>
  </p:cSld>
  <p:clrMapOvr>
    <a:masterClrMapping/>
  </p:clrMapOvr>
  <p:hf sldNum="0"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251DC5B-DFE6-E242-ACD8-A305694C98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81070"/>
      </p:ext>
    </p:extLst>
  </p:cSld>
  <p:clrMapOvr>
    <a:masterClrMapping/>
  </p:clrMapOvr>
  <p:hf sldNum="0"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34757"/>
      </p:ext>
    </p:extLst>
  </p:cSld>
  <p:clrMapOvr>
    <a:masterClrMapping/>
  </p:clrMapOvr>
  <p:hf sldNum="0"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D15AB5-9F8B-CF48-0A1A-FEDEE943A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98599"/>
      </p:ext>
    </p:extLst>
  </p:cSld>
  <p:clrMapOvr>
    <a:masterClrMapping/>
  </p:clrMapOvr>
  <p:hf sldNum="0"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39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918AED1-D52B-B843-8422-E6CDCCEE0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691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9"/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18573"/>
      </p:ext>
    </p:extLst>
  </p:cSld>
  <p:clrMapOvr>
    <a:masterClrMapping/>
  </p:clrMapOvr>
  <p:hf sldNum="0"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45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65268"/>
      </p:ext>
    </p:extLst>
  </p:cSld>
  <p:clrMapOvr>
    <a:masterClrMapping/>
  </p:clrMapOvr>
  <p:hf sldNum="0"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97360"/>
      </p:ext>
    </p:extLst>
  </p:cSld>
  <p:clrMapOvr>
    <a:masterClrMapping/>
  </p:clrMapOvr>
  <p:hf sldNum="0"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1897"/>
      </p:ext>
    </p:extLst>
  </p:cSld>
  <p:clrMapOvr>
    <a:masterClrMapping/>
  </p:clrMapOvr>
  <p:hf sldNum="0"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6372"/>
            <a:ext cx="9700351" cy="2743200"/>
          </a:xfrm>
        </p:spPr>
        <p:txBody>
          <a:bodyPr anchor="t" anchorCtr="0">
            <a:normAutofit/>
          </a:bodyPr>
          <a:lstStyle>
            <a:lvl1pPr marL="228600" indent="-228600">
              <a:defRPr sz="40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34772"/>
            <a:ext cx="9700351" cy="7604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35263"/>
      </p:ext>
    </p:extLst>
  </p:cSld>
  <p:clrMapOvr>
    <a:masterClrMapping/>
  </p:clrMapOvr>
  <p:hf sldNum="0"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98730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text 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29051"/>
            <a:ext cx="7020558" cy="760413"/>
          </a:xfrm>
        </p:spPr>
        <p:txBody>
          <a:bodyPr/>
          <a:lstStyle>
            <a:lvl1pPr marL="0" indent="0">
              <a:buNone/>
              <a:defRPr b="1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5" y="6000906"/>
            <a:ext cx="1828792" cy="556811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DD4EE67-57B6-3E41-9A9B-D3C3BD8E5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0800" y="1551943"/>
            <a:ext cx="3973999" cy="347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A67AD6-D8C7-B74A-B8D9-C0B4BE696ED5}"/>
              </a:ext>
            </a:extLst>
          </p:cNvPr>
          <p:cNvSpPr txBox="1">
            <a:spLocks/>
          </p:cNvSpPr>
          <p:nvPr userDrawn="1"/>
        </p:nvSpPr>
        <p:spPr>
          <a:xfrm>
            <a:off x="457201" y="1139590"/>
            <a:ext cx="7305040" cy="2198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205C"/>
                </a:solidFill>
              </a:rPr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B5F0B-02BD-614A-851C-63011963E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574801"/>
            <a:ext cx="7020559" cy="265425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524770"/>
      </p:ext>
    </p:extLst>
  </p:cSld>
  <p:clrMapOvr>
    <a:masterClrMapping/>
  </p:clrMapOvr>
  <p:hf sldNum="0"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05C"/>
                </a:solidFill>
                <a:latin typeface="Atkinson Hyperlegibl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>
            <a:lvl1pPr>
              <a:defRPr sz="2000">
                <a:latin typeface="Atkinson Hyperlegible" pitchFamily="2" charset="0"/>
              </a:defRPr>
            </a:lvl1pPr>
            <a:lvl2pPr>
              <a:defRPr sz="2000">
                <a:latin typeface="Atkinson Hyperlegible" pitchFamily="2" charset="0"/>
              </a:defRPr>
            </a:lvl2pPr>
            <a:lvl3pPr>
              <a:defRPr sz="2000">
                <a:latin typeface="Atkinson Hyperlegible" pitchFamily="2" charset="0"/>
              </a:defRPr>
            </a:lvl3pPr>
            <a:lvl4pPr>
              <a:defRPr sz="2000">
                <a:latin typeface="Atkinson Hyperlegible" pitchFamily="2" charset="0"/>
              </a:defRPr>
            </a:lvl4pPr>
            <a:lvl5pPr>
              <a:defRPr sz="2000">
                <a:latin typeface="Atkinson Hyperlegibl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63815"/>
      </p:ext>
    </p:extLst>
  </p:cSld>
  <p:clrMapOvr>
    <a:masterClrMapping/>
  </p:clrMapOvr>
  <p:hf sldNum="0"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2863"/>
      </p:ext>
    </p:extLst>
  </p:cSld>
  <p:clrMapOvr>
    <a:masterClrMapping/>
  </p:clrMapOvr>
  <p:hf sldNum="0"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00205C"/>
                </a:solidFill>
                <a:latin typeface="Atkinson Hyperlegibl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tkinson Hyperlegible" pitchFamily="2" charset="0"/>
              </a:defRPr>
            </a:lvl1pPr>
            <a:lvl2pPr>
              <a:defRPr sz="2000">
                <a:solidFill>
                  <a:schemeClr val="tx2"/>
                </a:solidFill>
                <a:latin typeface="Atkinson Hyperlegible" pitchFamily="2" charset="0"/>
              </a:defRPr>
            </a:lvl2pPr>
            <a:lvl3pPr>
              <a:defRPr sz="2000">
                <a:solidFill>
                  <a:schemeClr val="tx2"/>
                </a:solidFill>
                <a:latin typeface="Atkinson Hyperlegible" pitchFamily="2" charset="0"/>
              </a:defRPr>
            </a:lvl3pPr>
            <a:lvl4pPr>
              <a:defRPr sz="2000">
                <a:solidFill>
                  <a:schemeClr val="tx2"/>
                </a:solidFill>
                <a:latin typeface="Atkinson Hyperlegible" pitchFamily="2" charset="0"/>
              </a:defRPr>
            </a:lvl4pPr>
            <a:lvl5pPr>
              <a:defRPr sz="2000">
                <a:solidFill>
                  <a:schemeClr val="tx2"/>
                </a:solidFill>
                <a:latin typeface="Atkinson Hyperlegibl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6823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0"/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563877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E6E48B-14B1-A34F-BE35-F35F8B605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8F898B1A-280F-FE45-8D41-1CB270410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0F77ACD-9F22-9B44-AE97-B98CCD01BE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24E5827-DC51-2E44-A3BF-A892FE8FAD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F5458C-BD2E-A546-9365-90B8F7ADAED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7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754459"/>
      </p:ext>
    </p:extLst>
  </p:cSld>
  <p:clrMapOvr>
    <a:masterClrMapping/>
  </p:clrMapOvr>
  <p:hf sldNum="0"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746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828801"/>
            <a:ext cx="3657600" cy="4343400"/>
          </a:xfrm>
          <a:solidFill>
            <a:srgbClr val="DDEFF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2000">
                <a:solidFill>
                  <a:srgbClr val="00205C"/>
                </a:solidFill>
              </a:defRPr>
            </a:lvl2pPr>
            <a:lvl3pPr marL="914400" indent="0">
              <a:buNone/>
              <a:defRPr sz="2000">
                <a:solidFill>
                  <a:srgbClr val="00205C"/>
                </a:solidFill>
              </a:defRPr>
            </a:lvl3pPr>
            <a:lvl4pPr marL="1371600" indent="0">
              <a:buNone/>
              <a:defRPr sz="2000">
                <a:solidFill>
                  <a:srgbClr val="00205C"/>
                </a:solidFill>
              </a:defRPr>
            </a:lvl4pPr>
            <a:lvl5pPr marL="1828800" indent="0">
              <a:buNone/>
              <a:defRPr sz="2000">
                <a:solidFill>
                  <a:srgbClr val="0020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77C92E-FD76-CA4F-9DDF-75EE90F0F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48555"/>
      </p:ext>
    </p:extLst>
  </p:cSld>
  <p:clrMapOvr>
    <a:masterClrMapping/>
  </p:clrMapOvr>
  <p:hf sldNum="0"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27278"/>
      </p:ext>
    </p:extLst>
  </p:cSld>
  <p:clrMapOvr>
    <a:masterClrMapping/>
  </p:clrMapOvr>
  <p:hf sldNum="0"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95766"/>
      </p:ext>
    </p:extLst>
  </p:cSld>
  <p:clrMapOvr>
    <a:masterClrMapping/>
  </p:clrMapOvr>
  <p:hf sldNum="0" hd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45720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4572000" cy="3884295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404128"/>
            <a:ext cx="5154592" cy="320675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0D277E7-B8AB-6149-A9B0-222EC5A51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76815"/>
      </p:ext>
    </p:extLst>
  </p:cSld>
  <p:clrMapOvr>
    <a:masterClrMapping/>
  </p:clrMapOvr>
  <p:hf sldNum="0" hd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6B883BC-ECF6-C547-8C20-CE0694CA2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46493"/>
      </p:ext>
    </p:extLst>
  </p:cSld>
  <p:clrMapOvr>
    <a:masterClrMapping/>
  </p:clrMapOvr>
  <p:hf sldNum="0"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Two columns long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00D91A6-1DEF-C742-BB2B-4F0CE8BD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73632"/>
      </p:ext>
    </p:extLst>
  </p:cSld>
  <p:clrMapOvr>
    <a:masterClrMapping/>
  </p:clrMapOvr>
  <p:hf sldNum="0" hd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CFAF92-E612-AE40-ABFE-2A513B425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78765"/>
      </p:ext>
    </p:extLst>
  </p:cSld>
  <p:clrMapOvr>
    <a:masterClrMapping/>
  </p:clrMapOvr>
  <p:hf sldNum="0"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Three columns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1AF795-8C85-814F-914D-9EBE0519A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75147"/>
      </p:ext>
    </p:extLst>
  </p:cSld>
  <p:clrMapOvr>
    <a:masterClrMapping/>
  </p:clrMapOvr>
  <p:hf sldNum="0" hd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_ Tw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4071396"/>
            <a:ext cx="5486400" cy="16893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352" y="4050792"/>
            <a:ext cx="5486400" cy="17058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2998280"/>
            <a:ext cx="54863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2998280"/>
            <a:ext cx="549411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3318E81-63F9-2444-AF93-3EF243AFF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7635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27.xml"/><Relationship Id="rId21" Type="http://schemas.openxmlformats.org/officeDocument/2006/relationships/slideLayout" Target="../slideLayouts/slideLayout31.xml"/><Relationship Id="rId42" Type="http://schemas.openxmlformats.org/officeDocument/2006/relationships/slideLayout" Target="../slideLayouts/slideLayout52.xml"/><Relationship Id="rId47" Type="http://schemas.openxmlformats.org/officeDocument/2006/relationships/slideLayout" Target="../slideLayouts/slideLayout57.xml"/><Relationship Id="rId63" Type="http://schemas.openxmlformats.org/officeDocument/2006/relationships/slideLayout" Target="../slideLayouts/slideLayout73.xml"/><Relationship Id="rId68" Type="http://schemas.openxmlformats.org/officeDocument/2006/relationships/slideLayout" Target="../slideLayouts/slideLayout78.xml"/><Relationship Id="rId84" Type="http://schemas.openxmlformats.org/officeDocument/2006/relationships/slideLayout" Target="../slideLayouts/slideLayout94.xml"/><Relationship Id="rId89" Type="http://schemas.openxmlformats.org/officeDocument/2006/relationships/slideLayout" Target="../slideLayouts/slideLayout99.xml"/><Relationship Id="rId11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26.xml"/><Relationship Id="rId107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53" Type="http://schemas.openxmlformats.org/officeDocument/2006/relationships/slideLayout" Target="../slideLayouts/slideLayout63.xml"/><Relationship Id="rId58" Type="http://schemas.openxmlformats.org/officeDocument/2006/relationships/slideLayout" Target="../slideLayouts/slideLayout68.xml"/><Relationship Id="rId74" Type="http://schemas.openxmlformats.org/officeDocument/2006/relationships/slideLayout" Target="../slideLayouts/slideLayout84.xml"/><Relationship Id="rId79" Type="http://schemas.openxmlformats.org/officeDocument/2006/relationships/slideLayout" Target="../slideLayouts/slideLayout89.xml"/><Relationship Id="rId102" Type="http://schemas.openxmlformats.org/officeDocument/2006/relationships/slideLayout" Target="../slideLayouts/slideLayout112.xml"/><Relationship Id="rId123" Type="http://schemas.openxmlformats.org/officeDocument/2006/relationships/slideLayout" Target="../slideLayouts/slideLayout133.xml"/><Relationship Id="rId128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5.xml"/><Relationship Id="rId90" Type="http://schemas.openxmlformats.org/officeDocument/2006/relationships/slideLayout" Target="../slideLayouts/slideLayout100.xml"/><Relationship Id="rId95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53.xml"/><Relationship Id="rId48" Type="http://schemas.openxmlformats.org/officeDocument/2006/relationships/slideLayout" Target="../slideLayouts/slideLayout58.xml"/><Relationship Id="rId64" Type="http://schemas.openxmlformats.org/officeDocument/2006/relationships/slideLayout" Target="../slideLayouts/slideLayout74.xml"/><Relationship Id="rId69" Type="http://schemas.openxmlformats.org/officeDocument/2006/relationships/slideLayout" Target="../slideLayouts/slideLayout79.xml"/><Relationship Id="rId113" Type="http://schemas.openxmlformats.org/officeDocument/2006/relationships/slideLayout" Target="../slideLayouts/slideLayout123.xml"/><Relationship Id="rId118" Type="http://schemas.openxmlformats.org/officeDocument/2006/relationships/slideLayout" Target="../slideLayouts/slideLayout128.xml"/><Relationship Id="rId80" Type="http://schemas.openxmlformats.org/officeDocument/2006/relationships/slideLayout" Target="../slideLayouts/slideLayout90.xml"/><Relationship Id="rId85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Relationship Id="rId59" Type="http://schemas.openxmlformats.org/officeDocument/2006/relationships/slideLayout" Target="../slideLayouts/slideLayout69.xml"/><Relationship Id="rId103" Type="http://schemas.openxmlformats.org/officeDocument/2006/relationships/slideLayout" Target="../slideLayouts/slideLayout113.xml"/><Relationship Id="rId108" Type="http://schemas.openxmlformats.org/officeDocument/2006/relationships/slideLayout" Target="../slideLayouts/slideLayout118.xml"/><Relationship Id="rId124" Type="http://schemas.openxmlformats.org/officeDocument/2006/relationships/slideLayout" Target="../slideLayouts/slideLayout134.xml"/><Relationship Id="rId129" Type="http://schemas.openxmlformats.org/officeDocument/2006/relationships/theme" Target="../theme/theme2.xml"/><Relationship Id="rId54" Type="http://schemas.openxmlformats.org/officeDocument/2006/relationships/slideLayout" Target="../slideLayouts/slideLayout64.xml"/><Relationship Id="rId70" Type="http://schemas.openxmlformats.org/officeDocument/2006/relationships/slideLayout" Target="../slideLayouts/slideLayout80.xml"/><Relationship Id="rId75" Type="http://schemas.openxmlformats.org/officeDocument/2006/relationships/slideLayout" Target="../slideLayouts/slideLayout85.xml"/><Relationship Id="rId91" Type="http://schemas.openxmlformats.org/officeDocument/2006/relationships/slideLayout" Target="../slideLayouts/slideLayout101.xml"/><Relationship Id="rId9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49" Type="http://schemas.openxmlformats.org/officeDocument/2006/relationships/slideLayout" Target="../slideLayouts/slideLayout59.xml"/><Relationship Id="rId114" Type="http://schemas.openxmlformats.org/officeDocument/2006/relationships/slideLayout" Target="../slideLayouts/slideLayout124.xml"/><Relationship Id="rId119" Type="http://schemas.openxmlformats.org/officeDocument/2006/relationships/slideLayout" Target="../slideLayouts/slideLayout129.xml"/><Relationship Id="rId44" Type="http://schemas.openxmlformats.org/officeDocument/2006/relationships/slideLayout" Target="../slideLayouts/slideLayout54.xml"/><Relationship Id="rId60" Type="http://schemas.openxmlformats.org/officeDocument/2006/relationships/slideLayout" Target="../slideLayouts/slideLayout70.xml"/><Relationship Id="rId65" Type="http://schemas.openxmlformats.org/officeDocument/2006/relationships/slideLayout" Target="../slideLayouts/slideLayout75.xml"/><Relationship Id="rId81" Type="http://schemas.openxmlformats.org/officeDocument/2006/relationships/slideLayout" Target="../slideLayouts/slideLayout91.xml"/><Relationship Id="rId86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9.xml"/><Relationship Id="rId109" Type="http://schemas.openxmlformats.org/officeDocument/2006/relationships/slideLayout" Target="../slideLayouts/slideLayout119.xml"/><Relationship Id="rId34" Type="http://schemas.openxmlformats.org/officeDocument/2006/relationships/slideLayout" Target="../slideLayouts/slideLayout44.xml"/><Relationship Id="rId50" Type="http://schemas.openxmlformats.org/officeDocument/2006/relationships/slideLayout" Target="../slideLayouts/slideLayout60.xml"/><Relationship Id="rId55" Type="http://schemas.openxmlformats.org/officeDocument/2006/relationships/slideLayout" Target="../slideLayouts/slideLayout65.xml"/><Relationship Id="rId76" Type="http://schemas.openxmlformats.org/officeDocument/2006/relationships/slideLayout" Target="../slideLayouts/slideLayout86.xml"/><Relationship Id="rId97" Type="http://schemas.openxmlformats.org/officeDocument/2006/relationships/slideLayout" Target="../slideLayouts/slideLayout107.xml"/><Relationship Id="rId104" Type="http://schemas.openxmlformats.org/officeDocument/2006/relationships/slideLayout" Target="../slideLayouts/slideLayout114.xml"/><Relationship Id="rId120" Type="http://schemas.openxmlformats.org/officeDocument/2006/relationships/slideLayout" Target="../slideLayouts/slideLayout130.xml"/><Relationship Id="rId125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7.xml"/><Relationship Id="rId71" Type="http://schemas.openxmlformats.org/officeDocument/2006/relationships/slideLayout" Target="../slideLayouts/slideLayout81.xml"/><Relationship Id="rId9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2.xml"/><Relationship Id="rId29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34.xml"/><Relationship Id="rId40" Type="http://schemas.openxmlformats.org/officeDocument/2006/relationships/slideLayout" Target="../slideLayouts/slideLayout50.xml"/><Relationship Id="rId45" Type="http://schemas.openxmlformats.org/officeDocument/2006/relationships/slideLayout" Target="../slideLayouts/slideLayout55.xml"/><Relationship Id="rId66" Type="http://schemas.openxmlformats.org/officeDocument/2006/relationships/slideLayout" Target="../slideLayouts/slideLayout76.xml"/><Relationship Id="rId87" Type="http://schemas.openxmlformats.org/officeDocument/2006/relationships/slideLayout" Target="../slideLayouts/slideLayout97.xml"/><Relationship Id="rId110" Type="http://schemas.openxmlformats.org/officeDocument/2006/relationships/slideLayout" Target="../slideLayouts/slideLayout120.xml"/><Relationship Id="rId115" Type="http://schemas.openxmlformats.org/officeDocument/2006/relationships/slideLayout" Target="../slideLayouts/slideLayout125.xml"/><Relationship Id="rId61" Type="http://schemas.openxmlformats.org/officeDocument/2006/relationships/slideLayout" Target="../slideLayouts/slideLayout71.xml"/><Relationship Id="rId82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4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56" Type="http://schemas.openxmlformats.org/officeDocument/2006/relationships/slideLayout" Target="../slideLayouts/slideLayout66.xml"/><Relationship Id="rId77" Type="http://schemas.openxmlformats.org/officeDocument/2006/relationships/slideLayout" Target="../slideLayouts/slideLayout87.xml"/><Relationship Id="rId100" Type="http://schemas.openxmlformats.org/officeDocument/2006/relationships/slideLayout" Target="../slideLayouts/slideLayout110.xml"/><Relationship Id="rId105" Type="http://schemas.openxmlformats.org/officeDocument/2006/relationships/slideLayout" Target="../slideLayouts/slideLayout115.xml"/><Relationship Id="rId126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8.xml"/><Relationship Id="rId51" Type="http://schemas.openxmlformats.org/officeDocument/2006/relationships/slideLayout" Target="../slideLayouts/slideLayout61.xml"/><Relationship Id="rId72" Type="http://schemas.openxmlformats.org/officeDocument/2006/relationships/slideLayout" Target="../slideLayouts/slideLayout82.xml"/><Relationship Id="rId93" Type="http://schemas.openxmlformats.org/officeDocument/2006/relationships/slideLayout" Target="../slideLayouts/slideLayout103.xml"/><Relationship Id="rId98" Type="http://schemas.openxmlformats.org/officeDocument/2006/relationships/slideLayout" Target="../slideLayouts/slideLayout108.xml"/><Relationship Id="rId121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3.xml"/><Relationship Id="rId25" Type="http://schemas.openxmlformats.org/officeDocument/2006/relationships/slideLayout" Target="../slideLayouts/slideLayout35.xml"/><Relationship Id="rId46" Type="http://schemas.openxmlformats.org/officeDocument/2006/relationships/slideLayout" Target="../slideLayouts/slideLayout56.xml"/><Relationship Id="rId67" Type="http://schemas.openxmlformats.org/officeDocument/2006/relationships/slideLayout" Target="../slideLayouts/slideLayout77.xml"/><Relationship Id="rId116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51.xml"/><Relationship Id="rId62" Type="http://schemas.openxmlformats.org/officeDocument/2006/relationships/slideLayout" Target="../slideLayouts/slideLayout72.xml"/><Relationship Id="rId83" Type="http://schemas.openxmlformats.org/officeDocument/2006/relationships/slideLayout" Target="../slideLayouts/slideLayout93.xml"/><Relationship Id="rId88" Type="http://schemas.openxmlformats.org/officeDocument/2006/relationships/slideLayout" Target="../slideLayouts/slideLayout98.xml"/><Relationship Id="rId111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6.xml"/><Relationship Id="rId57" Type="http://schemas.openxmlformats.org/officeDocument/2006/relationships/slideLayout" Target="../slideLayouts/slideLayout67.xml"/><Relationship Id="rId106" Type="http://schemas.openxmlformats.org/officeDocument/2006/relationships/slideLayout" Target="../slideLayouts/slideLayout116.xml"/><Relationship Id="rId127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41.xml"/><Relationship Id="rId52" Type="http://schemas.openxmlformats.org/officeDocument/2006/relationships/slideLayout" Target="../slideLayouts/slideLayout62.xml"/><Relationship Id="rId73" Type="http://schemas.openxmlformats.org/officeDocument/2006/relationships/slideLayout" Target="../slideLayouts/slideLayout83.xml"/><Relationship Id="rId78" Type="http://schemas.openxmlformats.org/officeDocument/2006/relationships/slideLayout" Target="../slideLayouts/slideLayout88.xml"/><Relationship Id="rId94" Type="http://schemas.openxmlformats.org/officeDocument/2006/relationships/slideLayout" Target="../slideLayouts/slideLayout104.xml"/><Relationship Id="rId99" Type="http://schemas.openxmlformats.org/officeDocument/2006/relationships/slideLayout" Target="../slideLayouts/slideLayout109.xml"/><Relationship Id="rId101" Type="http://schemas.openxmlformats.org/officeDocument/2006/relationships/slideLayout" Target="../slideLayouts/slideLayout111.xml"/><Relationship Id="rId122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  <a:defRPr sz="6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A84BFCD3-80B0-7083-D4EA-EA1C3ADBF49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73" y="6050946"/>
            <a:ext cx="2005444" cy="61080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342D1-2D03-6345-A214-DB5C9B4F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F734F-57A1-F647-8BF4-103A6F49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46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4B8F-6FB1-E142-BB39-118BD2282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056B-352D-9345-9A93-0EC73276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4764" y="6397384"/>
            <a:ext cx="380035" cy="3206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1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25" r:id="rId64"/>
    <p:sldLayoutId id="2147483726" r:id="rId65"/>
    <p:sldLayoutId id="2147483727" r:id="rId66"/>
    <p:sldLayoutId id="2147483728" r:id="rId67"/>
    <p:sldLayoutId id="2147483729" r:id="rId68"/>
    <p:sldLayoutId id="2147483730" r:id="rId69"/>
    <p:sldLayoutId id="2147483731" r:id="rId70"/>
    <p:sldLayoutId id="2147483732" r:id="rId71"/>
    <p:sldLayoutId id="2147483733" r:id="rId72"/>
    <p:sldLayoutId id="2147483734" r:id="rId73"/>
    <p:sldLayoutId id="2147483735" r:id="rId74"/>
    <p:sldLayoutId id="2147483736" r:id="rId75"/>
    <p:sldLayoutId id="2147483737" r:id="rId76"/>
    <p:sldLayoutId id="2147483738" r:id="rId77"/>
    <p:sldLayoutId id="2147483739" r:id="rId78"/>
    <p:sldLayoutId id="2147483740" r:id="rId79"/>
    <p:sldLayoutId id="2147483741" r:id="rId80"/>
    <p:sldLayoutId id="2147483742" r:id="rId81"/>
    <p:sldLayoutId id="2147483743" r:id="rId82"/>
    <p:sldLayoutId id="2147483744" r:id="rId83"/>
    <p:sldLayoutId id="2147483745" r:id="rId84"/>
    <p:sldLayoutId id="2147483746" r:id="rId85"/>
    <p:sldLayoutId id="2147483747" r:id="rId86"/>
    <p:sldLayoutId id="2147483748" r:id="rId87"/>
    <p:sldLayoutId id="2147483749" r:id="rId88"/>
    <p:sldLayoutId id="2147483750" r:id="rId89"/>
    <p:sldLayoutId id="2147483751" r:id="rId90"/>
    <p:sldLayoutId id="2147483752" r:id="rId91"/>
    <p:sldLayoutId id="2147483753" r:id="rId92"/>
    <p:sldLayoutId id="2147483754" r:id="rId93"/>
    <p:sldLayoutId id="2147483755" r:id="rId94"/>
    <p:sldLayoutId id="2147483756" r:id="rId95"/>
    <p:sldLayoutId id="2147483757" r:id="rId96"/>
    <p:sldLayoutId id="2147483758" r:id="rId97"/>
    <p:sldLayoutId id="2147483759" r:id="rId98"/>
    <p:sldLayoutId id="2147483760" r:id="rId99"/>
    <p:sldLayoutId id="2147483761" r:id="rId100"/>
    <p:sldLayoutId id="2147483762" r:id="rId101"/>
    <p:sldLayoutId id="2147483763" r:id="rId102"/>
    <p:sldLayoutId id="2147483764" r:id="rId103"/>
    <p:sldLayoutId id="2147483765" r:id="rId104"/>
    <p:sldLayoutId id="2147483766" r:id="rId105"/>
    <p:sldLayoutId id="2147483767" r:id="rId106"/>
    <p:sldLayoutId id="2147483768" r:id="rId107"/>
    <p:sldLayoutId id="2147483769" r:id="rId108"/>
    <p:sldLayoutId id="2147483770" r:id="rId109"/>
    <p:sldLayoutId id="2147483771" r:id="rId110"/>
    <p:sldLayoutId id="2147483772" r:id="rId111"/>
    <p:sldLayoutId id="2147483773" r:id="rId112"/>
    <p:sldLayoutId id="2147483774" r:id="rId113"/>
    <p:sldLayoutId id="2147483775" r:id="rId114"/>
    <p:sldLayoutId id="2147483776" r:id="rId115"/>
    <p:sldLayoutId id="2147483777" r:id="rId116"/>
    <p:sldLayoutId id="2147483778" r:id="rId117"/>
    <p:sldLayoutId id="2147483779" r:id="rId118"/>
    <p:sldLayoutId id="2147483780" r:id="rId119"/>
    <p:sldLayoutId id="2147483781" r:id="rId120"/>
    <p:sldLayoutId id="2147483782" r:id="rId121"/>
    <p:sldLayoutId id="2147483783" r:id="rId122"/>
    <p:sldLayoutId id="2147483784" r:id="rId123"/>
    <p:sldLayoutId id="2147483785" r:id="rId124"/>
    <p:sldLayoutId id="2147483786" r:id="rId125"/>
    <p:sldLayoutId id="2147483787" r:id="rId126"/>
    <p:sldLayoutId id="2147483788" r:id="rId127"/>
    <p:sldLayoutId id="2147483789" r:id="rId12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7392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8" orient="horz" pos="432">
          <p15:clr>
            <a:srgbClr val="F26B43"/>
          </p15:clr>
        </p15:guide>
        <p15:guide id="9" pos="2592">
          <p15:clr>
            <a:srgbClr val="F26B43"/>
          </p15:clr>
        </p15:guide>
        <p15:guide id="10" pos="2688">
          <p15:clr>
            <a:srgbClr val="F26B43"/>
          </p15:clr>
        </p15:guide>
        <p15:guide id="11" pos="4992">
          <p15:clr>
            <a:srgbClr val="F26B43"/>
          </p15:clr>
        </p15:guide>
        <p15:guide id="12" pos="5088">
          <p15:clr>
            <a:srgbClr val="F26B43"/>
          </p15:clr>
        </p15:guide>
        <p15:guide id="13" orient="horz" pos="1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3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5730" y="1836099"/>
            <a:ext cx="12186270" cy="1375752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rgbClr val="FBE4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 dirty="0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 dirty="0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 dirty="0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title"/>
          </p:nvPr>
        </p:nvSpPr>
        <p:spPr>
          <a:xfrm>
            <a:off x="24384" y="1863246"/>
            <a:ext cx="10696304" cy="134860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s-ES_tradnl" b="1" noProof="0" dirty="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Módulo 2</a:t>
            </a:r>
            <a:r>
              <a:rPr lang="es-ES_tradnl" b="1" noProof="0" dirty="0">
                <a:solidFill>
                  <a:srgbClr val="FFFFFF"/>
                </a:solidFill>
              </a:rPr>
              <a:t>:</a:t>
            </a:r>
            <a:r>
              <a:rPr lang="es-ES_tradnl" b="1" noProof="0" dirty="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Seguridad Durante la Respuesta</a:t>
            </a:r>
            <a:endParaRPr lang="es-ES_tradnl" noProof="0" dirty="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-236957" y="3247066"/>
            <a:ext cx="1210545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45700" bIns="45700" anchor="t" anchorCtr="0">
            <a:spAutoFit/>
          </a:bodyPr>
          <a:lstStyle/>
          <a:p>
            <a:pPr lvl="0"/>
            <a:r>
              <a:rPr lang="es-ES_tradnl" sz="3200" dirty="0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Curso de Primeros Auxilios en la Comunidad (CFAR, por su sigla en inglés)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Evaluación inicial </a:t>
            </a:r>
          </a:p>
        </p:txBody>
      </p:sp>
      <p:sp>
        <p:nvSpPr>
          <p:cNvPr id="136" name="Google Shape;136;p7"/>
          <p:cNvSpPr txBox="1">
            <a:spLocks noGrp="1"/>
          </p:cNvSpPr>
          <p:nvPr>
            <p:ph type="body" idx="1"/>
          </p:nvPr>
        </p:nvSpPr>
        <p:spPr>
          <a:xfrm>
            <a:off x="838200" y="1446309"/>
            <a:ext cx="5748580" cy="4718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s-ES_tradnl" dirty="0">
                <a:solidFill>
                  <a:srgbClr val="000000"/>
                </a:solidFill>
              </a:rPr>
              <a:t>Evalúe activamente la escena mientras se aproxima.</a:t>
            </a:r>
          </a:p>
          <a:p>
            <a:pPr marL="381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lang="es-ES_tradnl" dirty="0">
              <a:solidFill>
                <a:srgbClr val="000000"/>
              </a:solidFill>
            </a:endParaRPr>
          </a:p>
          <a:p>
            <a:pPr marL="381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s-ES_tradnl" dirty="0">
                <a:solidFill>
                  <a:srgbClr val="000000"/>
                </a:solidFill>
              </a:rPr>
              <a:t>¿Observa algo que pueda hacer que la escena sea insegura?</a:t>
            </a:r>
          </a:p>
          <a:p>
            <a:pPr marL="381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lang="es-ES_tradnl" dirty="0">
              <a:solidFill>
                <a:srgbClr val="000000"/>
              </a:solidFill>
            </a:endParaRPr>
          </a:p>
          <a:p>
            <a:pPr marL="381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s-ES_tradnl" dirty="0">
                <a:solidFill>
                  <a:srgbClr val="000000"/>
                </a:solidFill>
              </a:rPr>
              <a:t>Usted puede contribuir a controlar la seguridad en la escena.</a:t>
            </a:r>
          </a:p>
        </p:txBody>
      </p:sp>
      <p:pic>
        <p:nvPicPr>
          <p:cNvPr id="137" name="Google Shape;137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6780" y="2000708"/>
            <a:ext cx="5172676" cy="3609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>
            <a:spLocks noGrp="1"/>
          </p:cNvSpPr>
          <p:nvPr>
            <p:ph type="title"/>
          </p:nvPr>
        </p:nvSpPr>
        <p:spPr>
          <a:xfrm>
            <a:off x="612828" y="875977"/>
            <a:ext cx="4665753" cy="81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Seguridad en la escena</a:t>
            </a:r>
          </a:p>
        </p:txBody>
      </p:sp>
      <p:sp>
        <p:nvSpPr>
          <p:cNvPr id="2" name="Google Shape;136;p7">
            <a:extLst>
              <a:ext uri="{FF2B5EF4-FFF2-40B4-BE49-F238E27FC236}">
                <a16:creationId xmlns:a16="http://schemas.microsoft.com/office/drawing/2014/main" id="{14749CD0-2435-D5B8-86D2-5F9D71C1F8F0}"/>
              </a:ext>
            </a:extLst>
          </p:cNvPr>
          <p:cNvSpPr txBox="1">
            <a:spLocks/>
          </p:cNvSpPr>
          <p:nvPr/>
        </p:nvSpPr>
        <p:spPr>
          <a:xfrm>
            <a:off x="631115" y="2552755"/>
            <a:ext cx="4885929" cy="194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38100" indent="0">
              <a:lnSpc>
                <a:spcPct val="100000"/>
              </a:lnSpc>
              <a:buSzPts val="3000"/>
              <a:buNone/>
            </a:pPr>
            <a:r>
              <a:rPr lang="es-ES_tradnl" sz="3600" dirty="0">
                <a:solidFill>
                  <a:srgbClr val="000000"/>
                </a:solidFill>
              </a:rPr>
              <a:t>¿Qué peligros están presentes que podrían hacer que esta escena sea insegura?</a:t>
            </a:r>
            <a:endParaRPr lang="es-ES_tradnl" sz="3200" dirty="0"/>
          </a:p>
        </p:txBody>
      </p:sp>
      <p:pic>
        <p:nvPicPr>
          <p:cNvPr id="7" name="Picture 6" descr="A car crashed into a tree&#10;&#10;AI-generated content may be incorrect.">
            <a:extLst>
              <a:ext uri="{FF2B5EF4-FFF2-40B4-BE49-F238E27FC236}">
                <a16:creationId xmlns:a16="http://schemas.microsoft.com/office/drawing/2014/main" id="{DC9101A7-3A35-F6BA-369D-B941982DD3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4261" y="402772"/>
            <a:ext cx="6154910" cy="5147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3521CD-38D6-4F74-BB29-5F8531B7B437}"/>
              </a:ext>
            </a:extLst>
          </p:cNvPr>
          <p:cNvSpPr txBox="1"/>
          <p:nvPr/>
        </p:nvSpPr>
        <p:spPr>
          <a:xfrm>
            <a:off x="8305800" y="5758543"/>
            <a:ext cx="1447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" dirty="0"/>
              <a:t>© WHO/ Malin </a:t>
            </a:r>
            <a:r>
              <a:rPr lang="es-ES_tradnl" sz="600" dirty="0" err="1"/>
              <a:t>Bring</a:t>
            </a:r>
            <a:endParaRPr lang="es-ES_tradnl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2B56426E-354F-F07E-4143-B28BD7C40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24424E8-369E-A8C7-9A96-F21A6FBAC73E}"/>
              </a:ext>
            </a:extLst>
          </p:cNvPr>
          <p:cNvSpPr/>
          <p:nvPr/>
        </p:nvSpPr>
        <p:spPr>
          <a:xfrm>
            <a:off x="5353381" y="1355934"/>
            <a:ext cx="1899788" cy="1883098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8" name="Google Shape;148;p9">
            <a:extLst>
              <a:ext uri="{FF2B5EF4-FFF2-40B4-BE49-F238E27FC236}">
                <a16:creationId xmlns:a16="http://schemas.microsoft.com/office/drawing/2014/main" id="{AD168318-E107-EFFD-2876-97CF968B36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467" y="136560"/>
            <a:ext cx="9677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Mejorar la seguridad en la escena</a:t>
            </a:r>
          </a:p>
        </p:txBody>
      </p:sp>
      <p:sp>
        <p:nvSpPr>
          <p:cNvPr id="150" name="Google Shape;150;p9">
            <a:extLst>
              <a:ext uri="{FF2B5EF4-FFF2-40B4-BE49-F238E27FC236}">
                <a16:creationId xmlns:a16="http://schemas.microsoft.com/office/drawing/2014/main" id="{F4A36BF9-5920-4ACD-796C-374124A124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52589" y="3176640"/>
            <a:ext cx="1295296" cy="813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" indent="0" algn="ctr">
              <a:buSzPts val="2900"/>
              <a:buNone/>
            </a:pPr>
            <a:r>
              <a:rPr lang="es-ES_tradnl" sz="2200" dirty="0"/>
              <a:t>EPP</a:t>
            </a:r>
          </a:p>
        </p:txBody>
      </p:sp>
      <p:pic>
        <p:nvPicPr>
          <p:cNvPr id="4" name="Picture 3" descr="A blue and white face mask&#10;&#10;Description automatically generated">
            <a:extLst>
              <a:ext uri="{FF2B5EF4-FFF2-40B4-BE49-F238E27FC236}">
                <a16:creationId xmlns:a16="http://schemas.microsoft.com/office/drawing/2014/main" id="{2FD7E5C6-7C7F-5383-09F8-13A0DD3881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4839" y="1383776"/>
            <a:ext cx="1141452" cy="801446"/>
          </a:xfrm>
          <a:prstGeom prst="rect">
            <a:avLst/>
          </a:prstGeom>
        </p:spPr>
      </p:pic>
      <p:pic>
        <p:nvPicPr>
          <p:cNvPr id="6" name="Picture 5" descr="A cartoon of a goggles&#10;&#10;Description automatically generated">
            <a:extLst>
              <a:ext uri="{FF2B5EF4-FFF2-40B4-BE49-F238E27FC236}">
                <a16:creationId xmlns:a16="http://schemas.microsoft.com/office/drawing/2014/main" id="{C35E6EBE-916B-E900-93C1-71F23F09BA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5263" y="2191394"/>
            <a:ext cx="1029673" cy="681171"/>
          </a:xfrm>
          <a:prstGeom prst="rect">
            <a:avLst/>
          </a:prstGeom>
        </p:spPr>
      </p:pic>
      <p:pic>
        <p:nvPicPr>
          <p:cNvPr id="7" name="Picture 6" descr="A pair of blue gloves&#10;&#10;Description automatically generated">
            <a:extLst>
              <a:ext uri="{FF2B5EF4-FFF2-40B4-BE49-F238E27FC236}">
                <a16:creationId xmlns:a16="http://schemas.microsoft.com/office/drawing/2014/main" id="{580748CF-4927-87C1-ACE9-136CBA9386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0403" y="2113128"/>
            <a:ext cx="1143638" cy="889748"/>
          </a:xfrm>
          <a:prstGeom prst="rect">
            <a:avLst/>
          </a:prstGeom>
        </p:spPr>
      </p:pic>
      <p:pic>
        <p:nvPicPr>
          <p:cNvPr id="11" name="Picture 10" descr="A line of icons on a black background&#10;&#10;Description automatically generated">
            <a:extLst>
              <a:ext uri="{FF2B5EF4-FFF2-40B4-BE49-F238E27FC236}">
                <a16:creationId xmlns:a16="http://schemas.microsoft.com/office/drawing/2014/main" id="{43430F6F-A82B-9A4A-746A-172F4D750D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8864" y="2853832"/>
            <a:ext cx="2883978" cy="2406255"/>
          </a:xfrm>
          <a:prstGeom prst="rect">
            <a:avLst/>
          </a:prstGeom>
        </p:spPr>
      </p:pic>
      <p:pic>
        <p:nvPicPr>
          <p:cNvPr id="13" name="Picture 12" descr="A line of icons on a black background&#10;&#10;Description automatically generated">
            <a:extLst>
              <a:ext uri="{FF2B5EF4-FFF2-40B4-BE49-F238E27FC236}">
                <a16:creationId xmlns:a16="http://schemas.microsoft.com/office/drawing/2014/main" id="{2747A0D3-DBB1-2E7E-E254-5881CD4CD4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9426" y="1305440"/>
            <a:ext cx="2231743" cy="1975587"/>
          </a:xfrm>
          <a:prstGeom prst="rect">
            <a:avLst/>
          </a:prstGeom>
        </p:spPr>
      </p:pic>
      <p:pic>
        <p:nvPicPr>
          <p:cNvPr id="15" name="Picture 14" descr="A person pointing at a person's hand&#10;&#10;Description automatically generated">
            <a:extLst>
              <a:ext uri="{FF2B5EF4-FFF2-40B4-BE49-F238E27FC236}">
                <a16:creationId xmlns:a16="http://schemas.microsoft.com/office/drawing/2014/main" id="{A21CF970-8088-B24C-7673-A368C86F3DE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77"/>
          <a:stretch/>
        </p:blipFill>
        <p:spPr>
          <a:xfrm>
            <a:off x="1941655" y="3356146"/>
            <a:ext cx="1896013" cy="2448643"/>
          </a:xfrm>
          <a:prstGeom prst="rect">
            <a:avLst/>
          </a:prstGeom>
        </p:spPr>
      </p:pic>
      <p:sp>
        <p:nvSpPr>
          <p:cNvPr id="16" name="Google Shape;150;p9">
            <a:extLst>
              <a:ext uri="{FF2B5EF4-FFF2-40B4-BE49-F238E27FC236}">
                <a16:creationId xmlns:a16="http://schemas.microsoft.com/office/drawing/2014/main" id="{B43396A1-FFDC-11BE-02C0-99F7E1320A56}"/>
              </a:ext>
            </a:extLst>
          </p:cNvPr>
          <p:cNvSpPr txBox="1">
            <a:spLocks/>
          </p:cNvSpPr>
          <p:nvPr/>
        </p:nvSpPr>
        <p:spPr>
          <a:xfrm>
            <a:off x="1156478" y="2974355"/>
            <a:ext cx="3466369" cy="76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44450" indent="0" algn="ctr">
              <a:buSzPts val="2900"/>
              <a:buNone/>
            </a:pPr>
            <a:r>
              <a:rPr lang="es-ES_tradnl" sz="2200" dirty="0"/>
              <a:t>Llame por ayuda</a:t>
            </a:r>
          </a:p>
        </p:txBody>
      </p:sp>
      <p:sp>
        <p:nvSpPr>
          <p:cNvPr id="18" name="Google Shape;150;p9">
            <a:extLst>
              <a:ext uri="{FF2B5EF4-FFF2-40B4-BE49-F238E27FC236}">
                <a16:creationId xmlns:a16="http://schemas.microsoft.com/office/drawing/2014/main" id="{976BE9FF-0E69-C656-EC9D-F510E960C8DF}"/>
              </a:ext>
            </a:extLst>
          </p:cNvPr>
          <p:cNvSpPr txBox="1">
            <a:spLocks/>
          </p:cNvSpPr>
          <p:nvPr/>
        </p:nvSpPr>
        <p:spPr>
          <a:xfrm>
            <a:off x="7535689" y="2301938"/>
            <a:ext cx="4481595" cy="744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44450" indent="0" algn="ctr">
              <a:buSzPts val="2900"/>
              <a:buNone/>
            </a:pPr>
            <a:r>
              <a:rPr lang="es-ES_tradnl" sz="2200" dirty="0"/>
              <a:t>Preséntese como respondiente de primeros auxilios en la comunidad</a:t>
            </a:r>
          </a:p>
        </p:txBody>
      </p:sp>
      <p:sp>
        <p:nvSpPr>
          <p:cNvPr id="19" name="Google Shape;150;p9">
            <a:extLst>
              <a:ext uri="{FF2B5EF4-FFF2-40B4-BE49-F238E27FC236}">
                <a16:creationId xmlns:a16="http://schemas.microsoft.com/office/drawing/2014/main" id="{12FB8395-F573-2B1B-4B6F-0AA08E173B59}"/>
              </a:ext>
            </a:extLst>
          </p:cNvPr>
          <p:cNvSpPr txBox="1">
            <a:spLocks/>
          </p:cNvSpPr>
          <p:nvPr/>
        </p:nvSpPr>
        <p:spPr>
          <a:xfrm>
            <a:off x="8224423" y="4991183"/>
            <a:ext cx="37928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44450" indent="0" algn="ctr">
              <a:buSzPts val="2500"/>
              <a:buNone/>
            </a:pPr>
            <a:r>
              <a:rPr lang="es-ES_tradnl" sz="2200" dirty="0"/>
              <a:t>Si existe un riesgo, no te acerques a la escena hasta que llegue ayuda</a:t>
            </a:r>
          </a:p>
        </p:txBody>
      </p:sp>
      <p:sp>
        <p:nvSpPr>
          <p:cNvPr id="20" name="Google Shape;150;p9">
            <a:extLst>
              <a:ext uri="{FF2B5EF4-FFF2-40B4-BE49-F238E27FC236}">
                <a16:creationId xmlns:a16="http://schemas.microsoft.com/office/drawing/2014/main" id="{C24EF8EB-3253-9B85-2A6E-6E4FE37DC853}"/>
              </a:ext>
            </a:extLst>
          </p:cNvPr>
          <p:cNvSpPr txBox="1">
            <a:spLocks/>
          </p:cNvSpPr>
          <p:nvPr/>
        </p:nvSpPr>
        <p:spPr>
          <a:xfrm>
            <a:off x="1327644" y="5759240"/>
            <a:ext cx="3175309" cy="76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44450" indent="0" algn="ctr">
              <a:buSzPts val="2900"/>
              <a:buNone/>
            </a:pPr>
            <a:r>
              <a:rPr lang="es-ES_tradnl" sz="2200" dirty="0"/>
              <a:t>Solicite a las personas que se retiren</a:t>
            </a:r>
          </a:p>
        </p:txBody>
      </p:sp>
      <p:sp>
        <p:nvSpPr>
          <p:cNvPr id="21" name="Google Shape;150;p9">
            <a:extLst>
              <a:ext uri="{FF2B5EF4-FFF2-40B4-BE49-F238E27FC236}">
                <a16:creationId xmlns:a16="http://schemas.microsoft.com/office/drawing/2014/main" id="{795B31E1-CFB7-F685-DEFE-CEA9A20934BB}"/>
              </a:ext>
            </a:extLst>
          </p:cNvPr>
          <p:cNvSpPr txBox="1">
            <a:spLocks/>
          </p:cNvSpPr>
          <p:nvPr/>
        </p:nvSpPr>
        <p:spPr>
          <a:xfrm>
            <a:off x="4649025" y="5785724"/>
            <a:ext cx="3575398" cy="75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44450" indent="0" algn="ctr">
              <a:buSzPts val="2500"/>
              <a:buNone/>
            </a:pPr>
            <a:r>
              <a:rPr lang="es-ES_tradnl" sz="2200" dirty="0"/>
              <a:t>Mueve al paciente a un lugar más seguro</a:t>
            </a:r>
          </a:p>
        </p:txBody>
      </p:sp>
      <p:pic>
        <p:nvPicPr>
          <p:cNvPr id="24" name="Picture 23" descr="A line of icons on a black background&#10;&#10;Description automatically generated">
            <a:extLst>
              <a:ext uri="{FF2B5EF4-FFF2-40B4-BE49-F238E27FC236}">
                <a16:creationId xmlns:a16="http://schemas.microsoft.com/office/drawing/2014/main" id="{069E8CBF-455B-9107-146C-8D7B2EA848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3845" y="3737938"/>
            <a:ext cx="2592784" cy="2205018"/>
          </a:xfrm>
          <a:prstGeom prst="rect">
            <a:avLst/>
          </a:prstGeom>
        </p:spPr>
      </p:pic>
      <p:pic>
        <p:nvPicPr>
          <p:cNvPr id="9" name="Picture 8" descr="A blue and black chat bubble with a person and text&#10;&#10;Description automatically generated">
            <a:extLst>
              <a:ext uri="{FF2B5EF4-FFF2-40B4-BE49-F238E27FC236}">
                <a16:creationId xmlns:a16="http://schemas.microsoft.com/office/drawing/2014/main" id="{43D7E65B-B7BC-2FBC-CFAA-2CFE2E5D86C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>
            <a:off x="8027020" y="279082"/>
            <a:ext cx="3806887" cy="229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38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Reevaluación de la seguridad</a:t>
            </a:r>
          </a:p>
        </p:txBody>
      </p:sp>
      <p:sp>
        <p:nvSpPr>
          <p:cNvPr id="156" name="Google Shape;156;p10"/>
          <p:cNvSpPr txBox="1">
            <a:spLocks noGrp="1"/>
          </p:cNvSpPr>
          <p:nvPr>
            <p:ph type="body" idx="1"/>
          </p:nvPr>
        </p:nvSpPr>
        <p:spPr>
          <a:xfrm>
            <a:off x="5264644" y="2286643"/>
            <a:ext cx="626832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None/>
            </a:pPr>
            <a:r>
              <a:rPr lang="es-ES_tradnl" sz="3000" dirty="0"/>
              <a:t>Reevalúe constantemente la escena.</a:t>
            </a:r>
          </a:p>
          <a:p>
            <a:pPr marL="127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None/>
            </a:pPr>
            <a:endParaRPr lang="es-ES_tradnl" sz="3000" dirty="0"/>
          </a:p>
          <a:p>
            <a:pPr marL="127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None/>
            </a:pPr>
            <a:r>
              <a:rPr lang="es-ES_tradnl" sz="3000" dirty="0"/>
              <a:t>Una escena que parece segura al inicio puede volverse peligrosa más adelante.</a:t>
            </a:r>
          </a:p>
        </p:txBody>
      </p:sp>
      <p:pic>
        <p:nvPicPr>
          <p:cNvPr id="4" name="Picture 3" descr="A blue shield with check mark and arrows&#10;&#10;Description automatically generated">
            <a:extLst>
              <a:ext uri="{FF2B5EF4-FFF2-40B4-BE49-F238E27FC236}">
                <a16:creationId xmlns:a16="http://schemas.microsoft.com/office/drawing/2014/main" id="{59463578-AC3B-0BE0-B789-89C1B4F111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147" y="1015330"/>
            <a:ext cx="4965497" cy="50492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8C4DFD-64F1-5B4A-CFB2-1C4F722DB30E}"/>
              </a:ext>
            </a:extLst>
          </p:cNvPr>
          <p:cNvSpPr/>
          <p:nvPr/>
        </p:nvSpPr>
        <p:spPr>
          <a:xfrm>
            <a:off x="5037586" y="2714865"/>
            <a:ext cx="6823254" cy="956730"/>
          </a:xfrm>
          <a:prstGeom prst="rect">
            <a:avLst/>
          </a:prstGeom>
          <a:solidFill>
            <a:schemeClr val="accent5">
              <a:lumMod val="20000"/>
              <a:lumOff val="8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1" name="Google Shape;16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Multitudes y violencia</a:t>
            </a:r>
          </a:p>
        </p:txBody>
      </p:sp>
      <p:sp>
        <p:nvSpPr>
          <p:cNvPr id="162" name="Google Shape;162;p11"/>
          <p:cNvSpPr txBox="1">
            <a:spLocks noGrp="1"/>
          </p:cNvSpPr>
          <p:nvPr>
            <p:ph type="body" idx="1"/>
          </p:nvPr>
        </p:nvSpPr>
        <p:spPr>
          <a:xfrm>
            <a:off x="4951670" y="1246053"/>
            <a:ext cx="6995086" cy="4851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08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ES_tradnl" dirty="0"/>
              <a:t>Las emergencias atraen la atención y la presencia de observadores.</a:t>
            </a:r>
          </a:p>
          <a:p>
            <a:pPr marL="508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s-ES_tradnl" dirty="0"/>
          </a:p>
          <a:p>
            <a:pPr marL="508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ES_tradnl" dirty="0"/>
              <a:t>Manténgase en todo momento alerta respecto al comportamiento de la multitud.</a:t>
            </a:r>
          </a:p>
          <a:p>
            <a:pPr marL="508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s-ES_tradnl" dirty="0"/>
          </a:p>
          <a:p>
            <a:pPr marL="5080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ES_tradnl" dirty="0"/>
              <a:t>Evite a personas que estén hostiles, agresivas o violentas.</a:t>
            </a:r>
            <a:br>
              <a:rPr lang="es-ES_tradnl" dirty="0"/>
            </a:br>
            <a:endParaRPr lang="es-ES_tradnl" dirty="0"/>
          </a:p>
          <a:p>
            <a:pPr marL="508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ES_tradnl" dirty="0"/>
              <a:t>Aléjese del lugar si la situación con la multitud se vuelve insegura.</a:t>
            </a:r>
          </a:p>
        </p:txBody>
      </p:sp>
      <p:pic>
        <p:nvPicPr>
          <p:cNvPr id="5" name="Picture 4" descr="A person pointing at a person's hand&#10;&#10;Description automatically generated">
            <a:extLst>
              <a:ext uri="{FF2B5EF4-FFF2-40B4-BE49-F238E27FC236}">
                <a16:creationId xmlns:a16="http://schemas.microsoft.com/office/drawing/2014/main" id="{B76C2E68-B7B5-4D7A-22EC-ECBFF1626C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60" y="1867476"/>
            <a:ext cx="4476367" cy="31230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43F33010-78A8-8EFA-8463-A1EA1F651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>
            <a:extLst>
              <a:ext uri="{FF2B5EF4-FFF2-40B4-BE49-F238E27FC236}">
                <a16:creationId xmlns:a16="http://schemas.microsoft.com/office/drawing/2014/main" id="{598F8230-5F4B-4CF7-90C0-4D21A9A591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Multitudes y violencia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D7C619C-63BC-9A49-F1F4-775420478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763138"/>
              </p:ext>
            </p:extLst>
          </p:nvPr>
        </p:nvGraphicFramePr>
        <p:xfrm>
          <a:off x="838200" y="1895446"/>
          <a:ext cx="11123141" cy="2789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AC24CAC-EDC4-AF65-CA86-A9240EE383B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5434" y="4675719"/>
            <a:ext cx="2061295" cy="1817156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67AB616-B275-9494-739E-76D8677A21E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2681" y="4460788"/>
            <a:ext cx="2092592" cy="2140516"/>
          </a:xfrm>
          <a:prstGeom prst="rect">
            <a:avLst/>
          </a:prstGeom>
        </p:spPr>
      </p:pic>
      <p:pic>
        <p:nvPicPr>
          <p:cNvPr id="6" name="Graphic 5" descr="Bottle with solid fill">
            <a:extLst>
              <a:ext uri="{FF2B5EF4-FFF2-40B4-BE49-F238E27FC236}">
                <a16:creationId xmlns:a16="http://schemas.microsoft.com/office/drawing/2014/main" id="{F7ADFF11-C7F9-DBF7-B0C1-01FF08EDF6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86890" y="4889562"/>
            <a:ext cx="1548588" cy="15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47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Consideraciones ante conflictos</a:t>
            </a:r>
          </a:p>
        </p:txBody>
      </p:sp>
      <p:sp>
        <p:nvSpPr>
          <p:cNvPr id="169" name="Google Shape;169;p12"/>
          <p:cNvSpPr txBox="1">
            <a:spLocks noGrp="1"/>
          </p:cNvSpPr>
          <p:nvPr>
            <p:ph type="body" idx="1"/>
          </p:nvPr>
        </p:nvSpPr>
        <p:spPr>
          <a:xfrm>
            <a:off x="609600" y="1690688"/>
            <a:ext cx="8305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indent="0">
              <a:buNone/>
            </a:pPr>
            <a:r>
              <a:rPr lang="es-ES_tradnl" dirty="0"/>
              <a:t>Tenga en cuenta la seguridad de la escena antes de brindar atención de emergencia.</a:t>
            </a:r>
          </a:p>
          <a:p>
            <a:endParaRPr lang="es-ES_tradnl" dirty="0"/>
          </a:p>
          <a:p>
            <a:pPr marL="50800" indent="0">
              <a:buNone/>
            </a:pPr>
            <a:r>
              <a:rPr lang="es-ES_tradnl" dirty="0"/>
              <a:t>Traslade a los pacientes a un lugar más seguro si la escena inicial no es segura.</a:t>
            </a:r>
          </a:p>
          <a:p>
            <a:endParaRPr lang="es-ES_tradnl" dirty="0"/>
          </a:p>
          <a:p>
            <a:pPr marL="50800" indent="0">
              <a:buNone/>
            </a:pPr>
            <a:r>
              <a:rPr lang="es-ES_tradnl" dirty="0"/>
              <a:t>Proteja tanto al paciente como a usted, si es posible.</a:t>
            </a:r>
          </a:p>
        </p:txBody>
      </p:sp>
      <p:pic>
        <p:nvPicPr>
          <p:cNvPr id="4" name="Picture 3" descr="A blue lightning bolt and arrows&#10;&#10;Description automatically generated">
            <a:extLst>
              <a:ext uri="{FF2B5EF4-FFF2-40B4-BE49-F238E27FC236}">
                <a16:creationId xmlns:a16="http://schemas.microsoft.com/office/drawing/2014/main" id="{461E7EA7-0955-0669-7A9E-AB4F8502B8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4336" y="1992574"/>
            <a:ext cx="3749341" cy="31389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>
          <a:extLst>
            <a:ext uri="{FF2B5EF4-FFF2-40B4-BE49-F238E27FC236}">
              <a16:creationId xmlns:a16="http://schemas.microsoft.com/office/drawing/2014/main" id="{CA721E72-C4C5-8F8A-9D37-DEEC03EF9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>
            <a:extLst>
              <a:ext uri="{FF2B5EF4-FFF2-40B4-BE49-F238E27FC236}">
                <a16:creationId xmlns:a16="http://schemas.microsoft.com/office/drawing/2014/main" id="{38ECBDCD-ABA7-CFDD-0F27-56FD031CE3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Incidentes de tránsito</a:t>
            </a:r>
          </a:p>
        </p:txBody>
      </p:sp>
      <p:sp>
        <p:nvSpPr>
          <p:cNvPr id="175" name="Google Shape;175;p13">
            <a:extLst>
              <a:ext uri="{FF2B5EF4-FFF2-40B4-BE49-F238E27FC236}">
                <a16:creationId xmlns:a16="http://schemas.microsoft.com/office/drawing/2014/main" id="{1BC5549A-E5AE-BACA-2BE3-6C35F1872E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463040"/>
            <a:ext cx="9899822" cy="471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rPr lang="es-ES_tradnl" sz="3000" dirty="0"/>
              <a:t>Acérquese con extremada precaución y esté alerta a:</a:t>
            </a:r>
          </a:p>
        </p:txBody>
      </p:sp>
      <p:pic>
        <p:nvPicPr>
          <p:cNvPr id="176" name="Google Shape;176;p13">
            <a:extLst>
              <a:ext uri="{FF2B5EF4-FFF2-40B4-BE49-F238E27FC236}">
                <a16:creationId xmlns:a16="http://schemas.microsoft.com/office/drawing/2014/main" id="{D8503CB5-D600-BE0A-4E8F-C5D8BFF67DD8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422" y="1981200"/>
            <a:ext cx="4497164" cy="32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5;p13">
            <a:extLst>
              <a:ext uri="{FF2B5EF4-FFF2-40B4-BE49-F238E27FC236}">
                <a16:creationId xmlns:a16="http://schemas.microsoft.com/office/drawing/2014/main" id="{08739810-C132-3CFD-9049-A77768D4F787}"/>
              </a:ext>
            </a:extLst>
          </p:cNvPr>
          <p:cNvSpPr txBox="1">
            <a:spLocks/>
          </p:cNvSpPr>
          <p:nvPr/>
        </p:nvSpPr>
        <p:spPr>
          <a:xfrm>
            <a:off x="4906709" y="5272206"/>
            <a:ext cx="2996418" cy="73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27050" lvl="1" indent="0">
              <a:lnSpc>
                <a:spcPct val="100000"/>
              </a:lnSpc>
              <a:buSzPts val="2500"/>
              <a:buNone/>
            </a:pPr>
            <a:r>
              <a:rPr lang="es-ES_tradnl" sz="3000" dirty="0"/>
              <a:t>Derrames de combustible</a:t>
            </a:r>
          </a:p>
        </p:txBody>
      </p:sp>
      <p:sp>
        <p:nvSpPr>
          <p:cNvPr id="4" name="Google Shape;175;p13">
            <a:extLst>
              <a:ext uri="{FF2B5EF4-FFF2-40B4-BE49-F238E27FC236}">
                <a16:creationId xmlns:a16="http://schemas.microsoft.com/office/drawing/2014/main" id="{C400CF95-2CD0-4392-096E-C09B183A9A85}"/>
              </a:ext>
            </a:extLst>
          </p:cNvPr>
          <p:cNvSpPr txBox="1">
            <a:spLocks/>
          </p:cNvSpPr>
          <p:nvPr/>
        </p:nvSpPr>
        <p:spPr>
          <a:xfrm>
            <a:off x="741872" y="5210808"/>
            <a:ext cx="3775364" cy="58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27050" lvl="1" indent="0">
              <a:lnSpc>
                <a:spcPct val="100000"/>
              </a:lnSpc>
              <a:buSzPts val="2500"/>
              <a:buNone/>
            </a:pPr>
            <a:r>
              <a:rPr lang="es-ES_tradnl" sz="3000" dirty="0"/>
              <a:t>Tránsito en sentido contrario</a:t>
            </a:r>
          </a:p>
        </p:txBody>
      </p:sp>
      <p:sp>
        <p:nvSpPr>
          <p:cNvPr id="5" name="Google Shape;175;p13">
            <a:extLst>
              <a:ext uri="{FF2B5EF4-FFF2-40B4-BE49-F238E27FC236}">
                <a16:creationId xmlns:a16="http://schemas.microsoft.com/office/drawing/2014/main" id="{5864FA9E-62B6-FB94-9796-E2C70FECAE8C}"/>
              </a:ext>
            </a:extLst>
          </p:cNvPr>
          <p:cNvSpPr txBox="1">
            <a:spLocks/>
          </p:cNvSpPr>
          <p:nvPr/>
        </p:nvSpPr>
        <p:spPr>
          <a:xfrm>
            <a:off x="7759635" y="4944680"/>
            <a:ext cx="4065220" cy="73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27050" lvl="1" indent="0" algn="ctr">
              <a:lnSpc>
                <a:spcPct val="100000"/>
              </a:lnSpc>
              <a:buSzPts val="2500"/>
              <a:buNone/>
            </a:pPr>
            <a:r>
              <a:rPr lang="es-ES_tradnl" sz="3000" dirty="0"/>
              <a:t>Vidrios rotos o restos de metales</a:t>
            </a:r>
          </a:p>
        </p:txBody>
      </p:sp>
      <p:pic>
        <p:nvPicPr>
          <p:cNvPr id="7" name="Picture 6" descr="A yellow and blue vests&#10;&#10;Description automatically generated">
            <a:extLst>
              <a:ext uri="{FF2B5EF4-FFF2-40B4-BE49-F238E27FC236}">
                <a16:creationId xmlns:a16="http://schemas.microsoft.com/office/drawing/2014/main" id="{0FF51E60-D88E-4598-D9B1-0F92866336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0250" y="2296385"/>
            <a:ext cx="3582299" cy="3274880"/>
          </a:xfrm>
          <a:prstGeom prst="rect">
            <a:avLst/>
          </a:prstGeom>
        </p:spPr>
      </p:pic>
      <p:pic>
        <p:nvPicPr>
          <p:cNvPr id="9" name="Picture 8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1417208B-0EB3-C2DB-B62D-F805F0AE15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58" y="2531421"/>
            <a:ext cx="3086192" cy="300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19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Incidentes de tránsito</a:t>
            </a:r>
          </a:p>
        </p:txBody>
      </p:sp>
      <p:sp>
        <p:nvSpPr>
          <p:cNvPr id="175" name="Google Shape;175;p13"/>
          <p:cNvSpPr txBox="1">
            <a:spLocks noGrp="1"/>
          </p:cNvSpPr>
          <p:nvPr>
            <p:ph type="body" idx="1"/>
          </p:nvPr>
        </p:nvSpPr>
        <p:spPr>
          <a:xfrm>
            <a:off x="2618509" y="1266778"/>
            <a:ext cx="7735108" cy="71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" lvl="0" indent="0">
              <a:lnSpc>
                <a:spcPct val="100000"/>
              </a:lnSpc>
              <a:spcAft>
                <a:spcPts val="1200"/>
              </a:spcAft>
              <a:buSzPts val="2900"/>
              <a:buNone/>
            </a:pPr>
            <a:r>
              <a:rPr lang="es-ES_tradnl" dirty="0"/>
              <a:t>Pasos para mejorar la seguridad en la escena</a:t>
            </a:r>
            <a:endParaRPr lang="es-ES_tradnl" sz="3000" dirty="0"/>
          </a:p>
        </p:txBody>
      </p:sp>
      <p:pic>
        <p:nvPicPr>
          <p:cNvPr id="4" name="Picture 3" descr="A close up of a traffic cone&#10;&#10;AI-generated content may be incorrect.">
            <a:extLst>
              <a:ext uri="{FF2B5EF4-FFF2-40B4-BE49-F238E27FC236}">
                <a16:creationId xmlns:a16="http://schemas.microsoft.com/office/drawing/2014/main" id="{75DE6AC4-4DAF-F613-3468-5F70B4DD03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0771" y="1847804"/>
            <a:ext cx="3006516" cy="3329913"/>
          </a:xfrm>
          <a:prstGeom prst="rect">
            <a:avLst/>
          </a:prstGeom>
        </p:spPr>
      </p:pic>
      <p:pic>
        <p:nvPicPr>
          <p:cNvPr id="2" name="Picture 1" descr="A yellow and blue vests&#10;&#10;Description automatically generated">
            <a:extLst>
              <a:ext uri="{FF2B5EF4-FFF2-40B4-BE49-F238E27FC236}">
                <a16:creationId xmlns:a16="http://schemas.microsoft.com/office/drawing/2014/main" id="{0C8ECA8A-AFFE-980E-78EE-870C6A013F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656" y="1053535"/>
            <a:ext cx="2574834" cy="4293523"/>
          </a:xfrm>
          <a:prstGeom prst="rect">
            <a:avLst/>
          </a:prstGeom>
        </p:spPr>
      </p:pic>
      <p:pic>
        <p:nvPicPr>
          <p:cNvPr id="5" name="Picture 4" descr="A group of safety vests and warning sign&#10;&#10;Description automatically generated">
            <a:extLst>
              <a:ext uri="{FF2B5EF4-FFF2-40B4-BE49-F238E27FC236}">
                <a16:creationId xmlns:a16="http://schemas.microsoft.com/office/drawing/2014/main" id="{637843C5-05A0-F8B7-CCB5-796422B235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713" y="1962702"/>
            <a:ext cx="3692026" cy="3384356"/>
          </a:xfrm>
          <a:prstGeom prst="rect">
            <a:avLst/>
          </a:prstGeom>
        </p:spPr>
      </p:pic>
      <p:sp>
        <p:nvSpPr>
          <p:cNvPr id="6" name="Google Shape;175;p13">
            <a:extLst>
              <a:ext uri="{FF2B5EF4-FFF2-40B4-BE49-F238E27FC236}">
                <a16:creationId xmlns:a16="http://schemas.microsoft.com/office/drawing/2014/main" id="{CB578D56-5F5F-F94B-ED7A-4D96395BB9CF}"/>
              </a:ext>
            </a:extLst>
          </p:cNvPr>
          <p:cNvSpPr txBox="1">
            <a:spLocks/>
          </p:cNvSpPr>
          <p:nvPr/>
        </p:nvSpPr>
        <p:spPr>
          <a:xfrm>
            <a:off x="-387485" y="5112093"/>
            <a:ext cx="4354224" cy="95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27050" lvl="1" indent="0" algn="ctr">
              <a:lnSpc>
                <a:spcPct val="100000"/>
              </a:lnSpc>
              <a:buSzPts val="2500"/>
              <a:buNone/>
            </a:pPr>
            <a:r>
              <a:rPr lang="es-ES_tradnl" dirty="0"/>
              <a:t>Encienda las luces intermitentes del vehículo</a:t>
            </a:r>
          </a:p>
        </p:txBody>
      </p:sp>
      <p:sp>
        <p:nvSpPr>
          <p:cNvPr id="7" name="Google Shape;175;p13">
            <a:extLst>
              <a:ext uri="{FF2B5EF4-FFF2-40B4-BE49-F238E27FC236}">
                <a16:creationId xmlns:a16="http://schemas.microsoft.com/office/drawing/2014/main" id="{4486DC98-707D-D722-02CE-99498A4744AA}"/>
              </a:ext>
            </a:extLst>
          </p:cNvPr>
          <p:cNvSpPr txBox="1">
            <a:spLocks/>
          </p:cNvSpPr>
          <p:nvPr/>
        </p:nvSpPr>
        <p:spPr>
          <a:xfrm>
            <a:off x="3871039" y="5134711"/>
            <a:ext cx="4354224" cy="95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27050" lvl="1" indent="0" algn="ctr">
              <a:lnSpc>
                <a:spcPct val="100000"/>
              </a:lnSpc>
              <a:buSzPts val="2500"/>
              <a:buNone/>
            </a:pPr>
            <a:r>
              <a:rPr lang="es-ES_tradnl" dirty="0"/>
              <a:t>Use un chaleco reflective o ropa de color brillante</a:t>
            </a:r>
          </a:p>
        </p:txBody>
      </p:sp>
      <p:sp>
        <p:nvSpPr>
          <p:cNvPr id="8" name="Google Shape;175;p13">
            <a:extLst>
              <a:ext uri="{FF2B5EF4-FFF2-40B4-BE49-F238E27FC236}">
                <a16:creationId xmlns:a16="http://schemas.microsoft.com/office/drawing/2014/main" id="{7C6348A3-4E63-6825-7807-1384C1C6EAC2}"/>
              </a:ext>
            </a:extLst>
          </p:cNvPr>
          <p:cNvSpPr txBox="1">
            <a:spLocks/>
          </p:cNvSpPr>
          <p:nvPr/>
        </p:nvSpPr>
        <p:spPr>
          <a:xfrm>
            <a:off x="7704356" y="5177717"/>
            <a:ext cx="4652124" cy="65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30352" lvl="1" indent="0" algn="ctr">
              <a:lnSpc>
                <a:spcPct val="100000"/>
              </a:lnSpc>
              <a:buSzPts val="2500"/>
              <a:buNone/>
            </a:pPr>
            <a:r>
              <a:rPr lang="es-ES_tradnl" dirty="0"/>
              <a:t>Coloque conos de tráfico o ramas/hojas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title"/>
          </p:nvPr>
        </p:nvSpPr>
        <p:spPr>
          <a:xfrm>
            <a:off x="290945" y="365125"/>
            <a:ext cx="1163781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Incidentes de tránsito: consideraciones especiales </a:t>
            </a:r>
          </a:p>
        </p:txBody>
      </p:sp>
      <p:sp>
        <p:nvSpPr>
          <p:cNvPr id="182" name="Google Shape;182;p14"/>
          <p:cNvSpPr txBox="1">
            <a:spLocks noGrp="1"/>
          </p:cNvSpPr>
          <p:nvPr>
            <p:ph type="body" idx="1"/>
          </p:nvPr>
        </p:nvSpPr>
        <p:spPr>
          <a:xfrm>
            <a:off x="838200" y="1503746"/>
            <a:ext cx="6051066" cy="83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" lvl="0" indent="0">
              <a:lnSpc>
                <a:spcPct val="100000"/>
              </a:lnSpc>
              <a:buSzPts val="2900"/>
              <a:buNone/>
            </a:pPr>
            <a:r>
              <a:rPr lang="es-ES_tradnl" dirty="0"/>
              <a:t>Derrame de combustible o gasolina</a:t>
            </a:r>
            <a:r>
              <a:rPr lang="es-ES_tradnl" sz="3200" dirty="0"/>
              <a:t>:</a:t>
            </a:r>
          </a:p>
        </p:txBody>
      </p:sp>
      <p:sp>
        <p:nvSpPr>
          <p:cNvPr id="3" name="Google Shape;182;p14">
            <a:extLst>
              <a:ext uri="{FF2B5EF4-FFF2-40B4-BE49-F238E27FC236}">
                <a16:creationId xmlns:a16="http://schemas.microsoft.com/office/drawing/2014/main" id="{5ED8F9B0-0DD9-DB1C-51D4-1CA155338173}"/>
              </a:ext>
            </a:extLst>
          </p:cNvPr>
          <p:cNvSpPr txBox="1">
            <a:spLocks/>
          </p:cNvSpPr>
          <p:nvPr/>
        </p:nvSpPr>
        <p:spPr>
          <a:xfrm>
            <a:off x="3456191" y="2648727"/>
            <a:ext cx="7245927" cy="83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27050" lvl="1" indent="0">
              <a:lnSpc>
                <a:spcPct val="100000"/>
              </a:lnSpc>
              <a:buSzPts val="2500"/>
              <a:buNone/>
            </a:pPr>
            <a:r>
              <a:rPr lang="es-ES_tradnl" sz="3200" dirty="0"/>
              <a:t>No camine sobre el combustible.</a:t>
            </a:r>
          </a:p>
        </p:txBody>
      </p:sp>
      <p:sp>
        <p:nvSpPr>
          <p:cNvPr id="4" name="Google Shape;182;p14">
            <a:extLst>
              <a:ext uri="{FF2B5EF4-FFF2-40B4-BE49-F238E27FC236}">
                <a16:creationId xmlns:a16="http://schemas.microsoft.com/office/drawing/2014/main" id="{336CFC84-C2F9-27F8-0F18-6C69C0753A5E}"/>
              </a:ext>
            </a:extLst>
          </p:cNvPr>
          <p:cNvSpPr txBox="1">
            <a:spLocks/>
          </p:cNvSpPr>
          <p:nvPr/>
        </p:nvSpPr>
        <p:spPr>
          <a:xfrm>
            <a:off x="3456191" y="3967633"/>
            <a:ext cx="8243973" cy="118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27050" lvl="1" indent="0">
              <a:lnSpc>
                <a:spcPct val="100000"/>
              </a:lnSpc>
              <a:buSzPts val="2500"/>
              <a:buNone/>
            </a:pPr>
            <a:r>
              <a:rPr lang="es-ES_tradnl" sz="3200" dirty="0"/>
              <a:t>Use tierra o arena para cubrir el derrame.</a:t>
            </a:r>
          </a:p>
        </p:txBody>
      </p:sp>
      <p:sp>
        <p:nvSpPr>
          <p:cNvPr id="5" name="Google Shape;182;p14">
            <a:extLst>
              <a:ext uri="{FF2B5EF4-FFF2-40B4-BE49-F238E27FC236}">
                <a16:creationId xmlns:a16="http://schemas.microsoft.com/office/drawing/2014/main" id="{D7B6C466-7792-46FB-AE38-FAD639341B9B}"/>
              </a:ext>
            </a:extLst>
          </p:cNvPr>
          <p:cNvSpPr txBox="1">
            <a:spLocks/>
          </p:cNvSpPr>
          <p:nvPr/>
        </p:nvSpPr>
        <p:spPr>
          <a:xfrm>
            <a:off x="3456191" y="5002113"/>
            <a:ext cx="8243973" cy="118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27050" lvl="1" indent="0">
              <a:lnSpc>
                <a:spcPct val="100000"/>
              </a:lnSpc>
              <a:buSzPts val="2500"/>
              <a:buNone/>
            </a:pPr>
            <a:r>
              <a:rPr lang="es-ES_tradnl" sz="3200" dirty="0"/>
              <a:t>Mantenga todas las fuentes de fuego alejadas del combustible, incluido los cigarros.</a:t>
            </a:r>
          </a:p>
        </p:txBody>
      </p:sp>
      <p:pic>
        <p:nvPicPr>
          <p:cNvPr id="7" name="Picture 6" descr="A black background with red circle and black text&#10;&#10;Description automatically generated">
            <a:extLst>
              <a:ext uri="{FF2B5EF4-FFF2-40B4-BE49-F238E27FC236}">
                <a16:creationId xmlns:a16="http://schemas.microsoft.com/office/drawing/2014/main" id="{7F19D0FA-76D1-3CAA-AD8A-4702DFFB14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9067" y="5097681"/>
            <a:ext cx="1690161" cy="1552333"/>
          </a:xfrm>
          <a:prstGeom prst="rect">
            <a:avLst/>
          </a:prstGeom>
        </p:spPr>
      </p:pic>
      <p:pic>
        <p:nvPicPr>
          <p:cNvPr id="8" name="Picture 7" descr="A black background with red circle and black text&#10;&#10;Description automatically generated">
            <a:extLst>
              <a:ext uri="{FF2B5EF4-FFF2-40B4-BE49-F238E27FC236}">
                <a16:creationId xmlns:a16="http://schemas.microsoft.com/office/drawing/2014/main" id="{181863CF-B3C0-7106-BB05-AA661B2F4C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207" y="2210532"/>
            <a:ext cx="1523021" cy="1447068"/>
          </a:xfrm>
          <a:prstGeom prst="rect">
            <a:avLst/>
          </a:prstGeom>
        </p:spPr>
      </p:pic>
      <p:pic>
        <p:nvPicPr>
          <p:cNvPr id="9" name="Picture 8" descr="A black background with red circle and black text&#10;&#10;Description automatically generated">
            <a:extLst>
              <a:ext uri="{FF2B5EF4-FFF2-40B4-BE49-F238E27FC236}">
                <a16:creationId xmlns:a16="http://schemas.microsoft.com/office/drawing/2014/main" id="{3B85A1F1-57D0-6196-FA60-416CC9C631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207" y="3384367"/>
            <a:ext cx="1426059" cy="17133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sz="4000" noProof="0" dirty="0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Módulo 2: Objetivos de aprendizaje</a:t>
            </a: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488373" y="1442933"/>
            <a:ext cx="11215254" cy="459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rPr lang="es-ES_tradnl" sz="2400" i="0" noProof="0" dirty="0">
                <a:solidFill>
                  <a:srgbClr val="000000"/>
                </a:solidFill>
              </a:rPr>
              <a:t>Al final de esta sesión, el participante será capaz de:</a:t>
            </a:r>
          </a:p>
          <a:p>
            <a:pPr marL="501650" indent="-457200">
              <a:buSzPts val="2900"/>
            </a:pPr>
            <a:r>
              <a:rPr lang="es-ES_tradnl" sz="2400" dirty="0">
                <a:solidFill>
                  <a:srgbClr val="000000"/>
                </a:solidFill>
              </a:rPr>
              <a:t>Identificar los </a:t>
            </a:r>
            <a:r>
              <a:rPr lang="es-ES_tradnl" sz="2400" b="1" dirty="0">
                <a:solidFill>
                  <a:srgbClr val="000000"/>
                </a:solidFill>
              </a:rPr>
              <a:t>peligros</a:t>
            </a:r>
            <a:r>
              <a:rPr lang="es-ES_tradnl" sz="2400" dirty="0">
                <a:solidFill>
                  <a:srgbClr val="000000"/>
                </a:solidFill>
              </a:rPr>
              <a:t> en la escena de una emergencia médica o de trauma </a:t>
            </a:r>
          </a:p>
          <a:p>
            <a:pPr marL="527050" indent="-457200" algn="just">
              <a:buSzPts val="2500"/>
            </a:pPr>
            <a:r>
              <a:rPr lang="es-ES_tradnl" sz="2400" dirty="0">
                <a:solidFill>
                  <a:srgbClr val="000000"/>
                </a:solidFill>
              </a:rPr>
              <a:t>Realizar </a:t>
            </a:r>
            <a:r>
              <a:rPr lang="es-ES_tradnl" sz="2400" b="1" dirty="0">
                <a:solidFill>
                  <a:srgbClr val="000000"/>
                </a:solidFill>
              </a:rPr>
              <a:t>acciones críticas </a:t>
            </a:r>
            <a:r>
              <a:rPr lang="es-ES_tradnl" sz="2400" dirty="0">
                <a:solidFill>
                  <a:srgbClr val="000000"/>
                </a:solidFill>
              </a:rPr>
              <a:t>al aproximarse inicialmente a una escena para garantizar la seguridad</a:t>
            </a:r>
          </a:p>
          <a:p>
            <a:pPr marL="527050" indent="-457200" algn="just">
              <a:buSzPts val="2500"/>
            </a:pPr>
            <a:r>
              <a:rPr lang="es-ES_tradnl" sz="2400" dirty="0">
                <a:solidFill>
                  <a:srgbClr val="000000"/>
                </a:solidFill>
              </a:rPr>
              <a:t>Reconocer consideraciones especiales para mantener la </a:t>
            </a:r>
            <a:r>
              <a:rPr lang="es-ES_tradnl" sz="2400" b="1" dirty="0">
                <a:solidFill>
                  <a:srgbClr val="000000"/>
                </a:solidFill>
              </a:rPr>
              <a:t>seguridad personal y del paciente</a:t>
            </a:r>
          </a:p>
          <a:p>
            <a:pPr marL="527050" indent="-457200" algn="just">
              <a:buSzPts val="2500"/>
            </a:pPr>
            <a:r>
              <a:rPr lang="es-ES_tradnl" sz="2400" dirty="0">
                <a:solidFill>
                  <a:srgbClr val="000000"/>
                </a:solidFill>
              </a:rPr>
              <a:t>Describir cómo evitar la exposición a enfermedades infecciosas mediante el uso de </a:t>
            </a:r>
            <a:r>
              <a:rPr lang="es-ES_tradnl" sz="2400" b="1" dirty="0">
                <a:solidFill>
                  <a:srgbClr val="000000"/>
                </a:solidFill>
              </a:rPr>
              <a:t>equipo de protección personal (EPP) y el lavado de manos</a:t>
            </a:r>
          </a:p>
          <a:p>
            <a:pPr marL="527050" indent="-457200" algn="just">
              <a:buSzPts val="2500"/>
            </a:pPr>
            <a:r>
              <a:rPr lang="es-ES_tradnl" sz="2400" dirty="0">
                <a:solidFill>
                  <a:srgbClr val="000000"/>
                </a:solidFill>
              </a:rPr>
              <a:t>Enumerar los pasos a seguir en caso de exposición a sangre u otros fluidos corporales</a:t>
            </a:r>
          </a:p>
          <a:p>
            <a:pPr marL="914400" lvl="1" indent="-38735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Char char="•"/>
            </a:pPr>
            <a:endParaRPr lang="es-ES_tradnl" dirty="0">
              <a:solidFill>
                <a:srgbClr val="000000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s-ES_tradnl" sz="2400" noProof="0" dirty="0">
              <a:solidFill>
                <a:srgbClr val="002060"/>
              </a:solidFill>
            </a:endParaRPr>
          </a:p>
        </p:txBody>
      </p:sp>
      <p:sp>
        <p:nvSpPr>
          <p:cNvPr id="2" name="Google Shape;98;p2">
            <a:extLst>
              <a:ext uri="{FF2B5EF4-FFF2-40B4-BE49-F238E27FC236}">
                <a16:creationId xmlns:a16="http://schemas.microsoft.com/office/drawing/2014/main" id="{9146BD2F-6D11-C19C-B028-A4741BB406DE}"/>
              </a:ext>
            </a:extLst>
          </p:cNvPr>
          <p:cNvSpPr txBox="1"/>
          <p:nvPr/>
        </p:nvSpPr>
        <p:spPr>
          <a:xfrm>
            <a:off x="0" y="370518"/>
            <a:ext cx="12193740" cy="135635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advTm="18998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B1CA6A84-97D3-C600-7EFC-2E07419EA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>
            <a:extLst>
              <a:ext uri="{FF2B5EF4-FFF2-40B4-BE49-F238E27FC236}">
                <a16:creationId xmlns:a16="http://schemas.microsoft.com/office/drawing/2014/main" id="{BBB5B216-40FD-F809-D446-3F5A2C4F99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061" y="252009"/>
            <a:ext cx="116778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Incidentes de tránsito: consideraciones especiales </a:t>
            </a:r>
          </a:p>
        </p:txBody>
      </p:sp>
      <p:sp>
        <p:nvSpPr>
          <p:cNvPr id="182" name="Google Shape;182;p14">
            <a:extLst>
              <a:ext uri="{FF2B5EF4-FFF2-40B4-BE49-F238E27FC236}">
                <a16:creationId xmlns:a16="http://schemas.microsoft.com/office/drawing/2014/main" id="{C99FC0C0-2551-4097-9753-E80F0F0002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7061" y="1690688"/>
            <a:ext cx="66252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r>
              <a:rPr lang="es-ES_tradnl" sz="3200" dirty="0"/>
              <a:t>Bolsas de aire:</a:t>
            </a:r>
          </a:p>
          <a:p>
            <a:r>
              <a:rPr lang="es-ES_tradnl" dirty="0"/>
              <a:t>Pueden causar lesiones al activarse.</a:t>
            </a:r>
          </a:p>
          <a:p>
            <a:r>
              <a:rPr lang="es-ES_tradnl" dirty="0"/>
              <a:t>Pueden estar ubicadas en distintas partes de los vehículos más modernos.</a:t>
            </a:r>
          </a:p>
          <a:p>
            <a:r>
              <a:rPr lang="es-ES_tradnl" dirty="0"/>
              <a:t>Pueden activarse después de un choque.</a:t>
            </a:r>
          </a:p>
          <a:p>
            <a:r>
              <a:rPr lang="es-ES_tradnl" dirty="0"/>
              <a:t>Pueden desplegarse una segunda vez.</a:t>
            </a:r>
          </a:p>
        </p:txBody>
      </p:sp>
      <p:pic>
        <p:nvPicPr>
          <p:cNvPr id="4" name="Picture 3" descr="A group of people in a car&#10;&#10;AI-generated content may be incorrect.">
            <a:extLst>
              <a:ext uri="{FF2B5EF4-FFF2-40B4-BE49-F238E27FC236}">
                <a16:creationId xmlns:a16="http://schemas.microsoft.com/office/drawing/2014/main" id="{60A108AE-ACAF-8AAD-D6B9-6966AF992F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262" y="1690688"/>
            <a:ext cx="5246915" cy="38560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C6F245-8A3D-133C-C240-EC42EE7E3112}"/>
              </a:ext>
            </a:extLst>
          </p:cNvPr>
          <p:cNvSpPr txBox="1"/>
          <p:nvPr/>
        </p:nvSpPr>
        <p:spPr>
          <a:xfrm>
            <a:off x="8305800" y="5758543"/>
            <a:ext cx="1447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" dirty="0"/>
              <a:t>© WHO</a:t>
            </a:r>
          </a:p>
        </p:txBody>
      </p:sp>
    </p:spTree>
    <p:extLst>
      <p:ext uri="{BB962C8B-B14F-4D97-AF65-F5344CB8AC3E}">
        <p14:creationId xmlns:p14="http://schemas.microsoft.com/office/powerpoint/2010/main" val="1991529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Ahogamientos </a:t>
            </a:r>
          </a:p>
        </p:txBody>
      </p:sp>
      <p:sp>
        <p:nvSpPr>
          <p:cNvPr id="188" name="Google Shape;188;p15"/>
          <p:cNvSpPr txBox="1">
            <a:spLocks noGrp="1"/>
          </p:cNvSpPr>
          <p:nvPr>
            <p:ph type="body" idx="1"/>
          </p:nvPr>
        </p:nvSpPr>
        <p:spPr>
          <a:xfrm>
            <a:off x="838200" y="1455496"/>
            <a:ext cx="1086326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ES_tradnl" sz="3000" dirty="0"/>
              <a:t>Los ahogamientos pueden ocurrir en cualquier cuerpo de agua.</a:t>
            </a:r>
            <a:br>
              <a:rPr lang="es-ES_tradnl" sz="3000" dirty="0"/>
            </a:br>
            <a:r>
              <a:rPr lang="es-ES_tradnl" sz="3000" b="1" dirty="0"/>
              <a:t>NUNCA</a:t>
            </a:r>
            <a:r>
              <a:rPr lang="es-ES_tradnl" sz="3000" dirty="0"/>
              <a:t> entre al agua si no está capacitado para rescatar a personas que se están ahogando.</a:t>
            </a:r>
            <a:endParaRPr lang="es-ES_tradnl" sz="3000" b="1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D28D97A-4912-1343-C2D2-9A35BA30DD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3391" y="2811"/>
            <a:ext cx="2314576" cy="1452685"/>
          </a:xfrm>
          <a:prstGeom prst="rect">
            <a:avLst/>
          </a:prstGeom>
        </p:spPr>
      </p:pic>
      <p:pic>
        <p:nvPicPr>
          <p:cNvPr id="2" name="Picture 1" descr="A line of icons on a black background&#10;&#10;Description automatically generated">
            <a:extLst>
              <a:ext uri="{FF2B5EF4-FFF2-40B4-BE49-F238E27FC236}">
                <a16:creationId xmlns:a16="http://schemas.microsoft.com/office/drawing/2014/main" id="{C525A25C-FF94-6AAD-AB43-9EEB25E810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4879" y="3203834"/>
            <a:ext cx="2503287" cy="2215964"/>
          </a:xfrm>
          <a:prstGeom prst="rect">
            <a:avLst/>
          </a:prstGeom>
        </p:spPr>
      </p:pic>
      <p:sp>
        <p:nvSpPr>
          <p:cNvPr id="5" name="Google Shape;188;p15">
            <a:extLst>
              <a:ext uri="{FF2B5EF4-FFF2-40B4-BE49-F238E27FC236}">
                <a16:creationId xmlns:a16="http://schemas.microsoft.com/office/drawing/2014/main" id="{9D89DD7A-A1A0-8D56-49EC-092E8B29EC56}"/>
              </a:ext>
            </a:extLst>
          </p:cNvPr>
          <p:cNvSpPr txBox="1">
            <a:spLocks/>
          </p:cNvSpPr>
          <p:nvPr/>
        </p:nvSpPr>
        <p:spPr>
          <a:xfrm>
            <a:off x="7012415" y="5040190"/>
            <a:ext cx="4972049" cy="99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33400" lvl="1" indent="0" algn="ctr">
              <a:buNone/>
            </a:pPr>
            <a:r>
              <a:rPr lang="es-ES_tradnl" sz="3000" dirty="0"/>
              <a:t>Extienda un palo o lance una cuerda</a:t>
            </a:r>
          </a:p>
        </p:txBody>
      </p:sp>
      <p:sp>
        <p:nvSpPr>
          <p:cNvPr id="6" name="Google Shape;188;p15">
            <a:extLst>
              <a:ext uri="{FF2B5EF4-FFF2-40B4-BE49-F238E27FC236}">
                <a16:creationId xmlns:a16="http://schemas.microsoft.com/office/drawing/2014/main" id="{99A57C67-F63E-19E0-3E28-301BA382D32C}"/>
              </a:ext>
            </a:extLst>
          </p:cNvPr>
          <p:cNvSpPr txBox="1">
            <a:spLocks/>
          </p:cNvSpPr>
          <p:nvPr/>
        </p:nvSpPr>
        <p:spPr>
          <a:xfrm>
            <a:off x="4008506" y="5366246"/>
            <a:ext cx="3238501" cy="77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33400" lvl="1" indent="0" algn="ctr">
              <a:buNone/>
            </a:pPr>
            <a:r>
              <a:rPr lang="es-ES_tradnl" sz="3000" dirty="0"/>
              <a:t>Llame por ayuda</a:t>
            </a:r>
          </a:p>
        </p:txBody>
      </p:sp>
      <p:sp>
        <p:nvSpPr>
          <p:cNvPr id="7" name="Google Shape;188;p15">
            <a:extLst>
              <a:ext uri="{FF2B5EF4-FFF2-40B4-BE49-F238E27FC236}">
                <a16:creationId xmlns:a16="http://schemas.microsoft.com/office/drawing/2014/main" id="{30485A01-8582-4BE4-8FAB-E5F47D0F8622}"/>
              </a:ext>
            </a:extLst>
          </p:cNvPr>
          <p:cNvSpPr txBox="1">
            <a:spLocks/>
          </p:cNvSpPr>
          <p:nvPr/>
        </p:nvSpPr>
        <p:spPr>
          <a:xfrm>
            <a:off x="236605" y="5419798"/>
            <a:ext cx="3829646" cy="71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33400" lvl="1" indent="0" algn="ctr">
              <a:buNone/>
            </a:pPr>
            <a:r>
              <a:rPr lang="es-ES_tradnl" sz="3000" dirty="0"/>
              <a:t>Permanezca en tierra firme</a:t>
            </a:r>
          </a:p>
        </p:txBody>
      </p:sp>
      <p:pic>
        <p:nvPicPr>
          <p:cNvPr id="9" name="Picture 8" descr="A group of signs on a black background&#10;&#10;Description automatically generated">
            <a:extLst>
              <a:ext uri="{FF2B5EF4-FFF2-40B4-BE49-F238E27FC236}">
                <a16:creationId xmlns:a16="http://schemas.microsoft.com/office/drawing/2014/main" id="{F9536886-29FC-9D49-1DAB-A4376A93C1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3591" y="3170786"/>
            <a:ext cx="2314576" cy="1774971"/>
          </a:xfrm>
          <a:prstGeom prst="rect">
            <a:avLst/>
          </a:prstGeom>
        </p:spPr>
      </p:pic>
      <p:pic>
        <p:nvPicPr>
          <p:cNvPr id="10" name="Picture 9" descr="A group of signs on a black background&#10;&#10;Description automatically generated">
            <a:extLst>
              <a:ext uri="{FF2B5EF4-FFF2-40B4-BE49-F238E27FC236}">
                <a16:creationId xmlns:a16="http://schemas.microsoft.com/office/drawing/2014/main" id="{4A6E6818-7D73-094D-B395-0D199061A0E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2443" y="2986107"/>
            <a:ext cx="2309430" cy="205408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5D0385AD-9720-60B9-2048-85B7A8478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>
            <a:extLst>
              <a:ext uri="{FF2B5EF4-FFF2-40B4-BE49-F238E27FC236}">
                <a16:creationId xmlns:a16="http://schemas.microsoft.com/office/drawing/2014/main" id="{E1BE8804-9CD3-56F1-5405-AB33A1921B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Electrocución</a:t>
            </a:r>
            <a:endParaRPr lang="es-ES_tradnl" dirty="0">
              <a:latin typeface="Atkinson Hyperlegible"/>
              <a:ea typeface="Atkinson Hyperlegible"/>
              <a:cs typeface="Atkinson Hyperlegible"/>
            </a:endParaRPr>
          </a:p>
        </p:txBody>
      </p:sp>
      <p:sp>
        <p:nvSpPr>
          <p:cNvPr id="196" name="Google Shape;196;p16">
            <a:extLst>
              <a:ext uri="{FF2B5EF4-FFF2-40B4-BE49-F238E27FC236}">
                <a16:creationId xmlns:a16="http://schemas.microsoft.com/office/drawing/2014/main" id="{86501FC8-EC07-C930-9DA6-36FAEBE586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4375" y="1529127"/>
            <a:ext cx="10315575" cy="117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ctr">
              <a:buNone/>
            </a:pPr>
            <a:r>
              <a:rPr lang="es-ES_tradnl" dirty="0"/>
              <a:t>La electrocución puede deberse a una fuente de energía eléctrica o a un rayo.</a:t>
            </a:r>
            <a:endParaRPr lang="es-ES_tradnl" sz="3000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8D53BFE-7B03-D851-5F04-937D71C847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5948" y="-171641"/>
            <a:ext cx="2236052" cy="2200181"/>
          </a:xfrm>
          <a:prstGeom prst="rect">
            <a:avLst/>
          </a:prstGeom>
        </p:spPr>
      </p:pic>
      <p:pic>
        <p:nvPicPr>
          <p:cNvPr id="2" name="Picture 1" descr="A line of icons on a black background&#10;&#10;Description automatically generated">
            <a:extLst>
              <a:ext uri="{FF2B5EF4-FFF2-40B4-BE49-F238E27FC236}">
                <a16:creationId xmlns:a16="http://schemas.microsoft.com/office/drawing/2014/main" id="{48A87CD8-434D-9E2E-1D5C-3D6BCAAC9B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088" y="2714714"/>
            <a:ext cx="2684243" cy="2239605"/>
          </a:xfrm>
          <a:prstGeom prst="rect">
            <a:avLst/>
          </a:prstGeom>
        </p:spPr>
      </p:pic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73E4A06-4F0D-A5C1-0F33-FE93D697EB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8855" y="2578403"/>
            <a:ext cx="2053307" cy="2309971"/>
          </a:xfrm>
          <a:prstGeom prst="rect">
            <a:avLst/>
          </a:prstGeom>
        </p:spPr>
      </p:pic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74D8880-F5E5-0969-45FA-BC9F8333B6E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3225" y="3027132"/>
            <a:ext cx="1290637" cy="1234576"/>
          </a:xfrm>
          <a:prstGeom prst="rect">
            <a:avLst/>
          </a:prstGeom>
        </p:spPr>
      </p:pic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BD80F42-8FD5-1F63-3668-BAFFCECCBE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0802" y="2950015"/>
            <a:ext cx="1116758" cy="1325563"/>
          </a:xfrm>
          <a:prstGeom prst="rect">
            <a:avLst/>
          </a:prstGeom>
        </p:spPr>
      </p:pic>
      <p:sp>
        <p:nvSpPr>
          <p:cNvPr id="8" name="Google Shape;196;p16">
            <a:extLst>
              <a:ext uri="{FF2B5EF4-FFF2-40B4-BE49-F238E27FC236}">
                <a16:creationId xmlns:a16="http://schemas.microsoft.com/office/drawing/2014/main" id="{E98B7081-C60A-AD3B-B9BC-F76F80038759}"/>
              </a:ext>
            </a:extLst>
          </p:cNvPr>
          <p:cNvSpPr txBox="1">
            <a:spLocks/>
          </p:cNvSpPr>
          <p:nvPr/>
        </p:nvSpPr>
        <p:spPr>
          <a:xfrm>
            <a:off x="600494" y="4822429"/>
            <a:ext cx="2760837" cy="94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0800" indent="0" algn="ctr">
              <a:buFont typeface="Atkinson Hyperlegible"/>
              <a:buNone/>
            </a:pPr>
            <a:r>
              <a:rPr lang="es-ES_tradnl" sz="2200" dirty="0"/>
              <a:t>No toque al paciente</a:t>
            </a:r>
          </a:p>
        </p:txBody>
      </p:sp>
      <p:sp>
        <p:nvSpPr>
          <p:cNvPr id="9" name="Google Shape;196;p16">
            <a:extLst>
              <a:ext uri="{FF2B5EF4-FFF2-40B4-BE49-F238E27FC236}">
                <a16:creationId xmlns:a16="http://schemas.microsoft.com/office/drawing/2014/main" id="{7DA2BA58-B3F4-F11F-1E9E-A76276700A34}"/>
              </a:ext>
            </a:extLst>
          </p:cNvPr>
          <p:cNvSpPr txBox="1">
            <a:spLocks/>
          </p:cNvSpPr>
          <p:nvPr/>
        </p:nvSpPr>
        <p:spPr>
          <a:xfrm>
            <a:off x="3181113" y="4822429"/>
            <a:ext cx="2836996" cy="117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33400" lvl="1" indent="0" algn="ctr">
              <a:buNone/>
            </a:pPr>
            <a:r>
              <a:rPr lang="es-ES_tradnl" sz="2200" dirty="0"/>
              <a:t>Desconecte la Fuente de energía, si es posible</a:t>
            </a:r>
          </a:p>
        </p:txBody>
      </p:sp>
      <p:sp>
        <p:nvSpPr>
          <p:cNvPr id="10" name="Google Shape;196;p16">
            <a:extLst>
              <a:ext uri="{FF2B5EF4-FFF2-40B4-BE49-F238E27FC236}">
                <a16:creationId xmlns:a16="http://schemas.microsoft.com/office/drawing/2014/main" id="{DDD94605-D886-CDDC-02DC-A8E091F1E39E}"/>
              </a:ext>
            </a:extLst>
          </p:cNvPr>
          <p:cNvSpPr txBox="1">
            <a:spLocks/>
          </p:cNvSpPr>
          <p:nvPr/>
        </p:nvSpPr>
        <p:spPr>
          <a:xfrm>
            <a:off x="5941950" y="4822429"/>
            <a:ext cx="3111757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33400" lvl="1" indent="0" algn="ctr">
              <a:buNone/>
            </a:pPr>
            <a:r>
              <a:rPr lang="es-ES_tradnl" sz="2200" dirty="0"/>
              <a:t>Llame a las autoridades para manipular cables eléctricos de alta tención</a:t>
            </a:r>
          </a:p>
        </p:txBody>
      </p:sp>
      <p:sp>
        <p:nvSpPr>
          <p:cNvPr id="11" name="Google Shape;196;p16">
            <a:extLst>
              <a:ext uri="{FF2B5EF4-FFF2-40B4-BE49-F238E27FC236}">
                <a16:creationId xmlns:a16="http://schemas.microsoft.com/office/drawing/2014/main" id="{2A1403D9-B07A-5490-6A67-905C0D38A7B0}"/>
              </a:ext>
            </a:extLst>
          </p:cNvPr>
          <p:cNvSpPr txBox="1">
            <a:spLocks/>
          </p:cNvSpPr>
          <p:nvPr/>
        </p:nvSpPr>
        <p:spPr>
          <a:xfrm>
            <a:off x="9123495" y="4312015"/>
            <a:ext cx="2760837" cy="188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0800" indent="0" algn="ctr">
              <a:buFont typeface="Atkinson Hyperlegible"/>
              <a:buNone/>
            </a:pPr>
            <a:endParaRPr lang="es-ES_tradnl" sz="2200" dirty="0"/>
          </a:p>
          <a:p>
            <a:pPr marL="50800" indent="0" algn="ctr">
              <a:buFont typeface="Atkinson Hyperlegible"/>
              <a:buNone/>
            </a:pPr>
            <a:r>
              <a:rPr lang="es-ES_tradnl" sz="2200" dirty="0"/>
              <a:t>Use guantes y botas de goma si están disponibles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8B30C8-6EC1-4363-0210-3EFE43DF70EA}"/>
              </a:ext>
            </a:extLst>
          </p:cNvPr>
          <p:cNvSpPr/>
          <p:nvPr/>
        </p:nvSpPr>
        <p:spPr>
          <a:xfrm>
            <a:off x="9618749" y="2823159"/>
            <a:ext cx="1897166" cy="189426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3" name="Picture 12" descr="A line of icons on a black background&#10;&#10;Description automatically generated">
            <a:extLst>
              <a:ext uri="{FF2B5EF4-FFF2-40B4-BE49-F238E27FC236}">
                <a16:creationId xmlns:a16="http://schemas.microsoft.com/office/drawing/2014/main" id="{B49819CB-5B1F-521C-340B-21CC1E3AFAF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6110" y="2821961"/>
            <a:ext cx="2503287" cy="221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58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2B27CC-38D4-1517-50A1-543FBA6BE391}"/>
              </a:ext>
            </a:extLst>
          </p:cNvPr>
          <p:cNvSpPr/>
          <p:nvPr/>
        </p:nvSpPr>
        <p:spPr>
          <a:xfrm>
            <a:off x="924697" y="1825625"/>
            <a:ext cx="10515600" cy="109057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02" name="Google Shape;20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Seguridad personal y del paciente</a:t>
            </a:r>
          </a:p>
        </p:txBody>
      </p:sp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100" indent="0" algn="just">
              <a:buSzPts val="3000"/>
              <a:buNone/>
            </a:pPr>
            <a:r>
              <a:rPr lang="es-ES_tradnl" sz="3000" dirty="0"/>
              <a:t>La seguridad personal es un componente fundamental en la respuesta a situaciones de emergencia.</a:t>
            </a:r>
          </a:p>
          <a:p>
            <a:pPr marL="38100" indent="0" algn="just">
              <a:buSzPts val="3000"/>
              <a:buNone/>
            </a:pPr>
            <a:endParaRPr lang="es-ES_tradnl" sz="3000" dirty="0"/>
          </a:p>
          <a:p>
            <a:pPr marL="38100" indent="0" algn="just">
              <a:buSzPts val="3000"/>
              <a:buNone/>
            </a:pPr>
            <a:r>
              <a:rPr lang="es-ES_tradnl" sz="3000" dirty="0"/>
              <a:t>No puede ayudar a otros si se enferma o se lesiona.</a:t>
            </a:r>
            <a:br>
              <a:rPr lang="es-ES_tradnl" sz="3000" dirty="0"/>
            </a:br>
            <a:r>
              <a:rPr lang="es-ES_tradnl" sz="3000" dirty="0"/>
              <a:t>Priorice la seguridad del paciente para evitar un daño adicional.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s-ES_tradnl" dirty="0"/>
              <a:t>Equipo de protección personal (EPP)</a:t>
            </a:r>
            <a:endParaRPr lang="es-ES_tradnl" dirty="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09" name="Google Shape;209;p18"/>
          <p:cNvSpPr txBox="1">
            <a:spLocks noGrp="1"/>
          </p:cNvSpPr>
          <p:nvPr>
            <p:ph type="body" idx="1"/>
          </p:nvPr>
        </p:nvSpPr>
        <p:spPr>
          <a:xfrm>
            <a:off x="4642685" y="2095865"/>
            <a:ext cx="6752304" cy="396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5217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es-ES_tradnl" sz="3200" dirty="0"/>
              <a:t>El EPP es equipo diseñado para protegerlo de infecciones y otros peligros.</a:t>
            </a:r>
          </a:p>
        </p:txBody>
      </p:sp>
      <p:pic>
        <p:nvPicPr>
          <p:cNvPr id="210" name="Google Shape;210;p18" descr="A person wearing a white suit and goggles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232" y="1563329"/>
            <a:ext cx="4176252" cy="4182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129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s-ES_tradnl" dirty="0"/>
              <a:t>Equipo de protección personal (EPP)</a:t>
            </a:r>
            <a:endParaRPr lang="es-ES_tradnl" dirty="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2EA5E41-6F34-6419-3F48-5B10902B1CA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8350" y="1572291"/>
            <a:ext cx="5063650" cy="3951180"/>
          </a:xfrm>
          <a:prstGeom prst="rect">
            <a:avLst/>
          </a:prstGeom>
        </p:spPr>
      </p:pic>
      <p:sp>
        <p:nvSpPr>
          <p:cNvPr id="209" name="Google Shape;209;p18"/>
          <p:cNvSpPr txBox="1">
            <a:spLocks noGrp="1"/>
          </p:cNvSpPr>
          <p:nvPr>
            <p:ph type="body" idx="1"/>
          </p:nvPr>
        </p:nvSpPr>
        <p:spPr>
          <a:xfrm>
            <a:off x="988142" y="187680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5217" indent="0">
              <a:buSzPct val="108108"/>
              <a:buNone/>
            </a:pPr>
            <a:r>
              <a:rPr lang="es-ES_tradnl" sz="3000" dirty="0"/>
              <a:t>Puede infectarse si no usa mascarilla o guantes.</a:t>
            </a:r>
            <a:br>
              <a:rPr lang="es-ES_tradnl" sz="3000" dirty="0"/>
            </a:br>
            <a:endParaRPr lang="es-ES_tradnl" sz="3000" dirty="0"/>
          </a:p>
          <a:p>
            <a:pPr marL="522417" indent="-457200">
              <a:buSzPct val="108108"/>
            </a:pPr>
            <a:r>
              <a:rPr lang="es-ES_tradnl" sz="3000" dirty="0"/>
              <a:t>Los gérmenes pueden estar presentes en la sangre, fluidos corporales o en piel infectada o lesionada.</a:t>
            </a:r>
          </a:p>
          <a:p>
            <a:pPr marL="522417" indent="-457200">
              <a:buSzPct val="108108"/>
            </a:pPr>
            <a:r>
              <a:rPr lang="es-ES_tradnl" sz="3000" dirty="0"/>
              <a:t>Los pacientes pueden tener enfermedades que se transmiten por el aire o por contacto directo.</a:t>
            </a:r>
          </a:p>
          <a:p>
            <a:pPr marL="6521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endParaRPr lang="es-ES_tradnl" sz="3000" dirty="0"/>
          </a:p>
          <a:p>
            <a:pPr marL="6521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es-ES_tradnl" sz="3000" dirty="0"/>
              <a:t>La exposición a sustancias químicas o tóxicas puede transmitirse sin el uso de EPP.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Consideraciones de EPP</a:t>
            </a:r>
          </a:p>
        </p:txBody>
      </p:sp>
      <p:sp>
        <p:nvSpPr>
          <p:cNvPr id="216" name="Google Shape;216;p20"/>
          <p:cNvSpPr txBox="1">
            <a:spLocks noGrp="1"/>
          </p:cNvSpPr>
          <p:nvPr>
            <p:ph type="body" idx="1"/>
          </p:nvPr>
        </p:nvSpPr>
        <p:spPr>
          <a:xfrm>
            <a:off x="4831492" y="2073748"/>
            <a:ext cx="6818870" cy="4117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17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00"/>
              <a:buNone/>
            </a:pPr>
            <a:r>
              <a:rPr lang="es-ES_tradnl" sz="3000" dirty="0"/>
              <a:t>Considere alternativas si no hay guantes, mascarillas o gafas disponibles.</a:t>
            </a:r>
          </a:p>
          <a:p>
            <a:pPr marL="317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00"/>
              <a:buNone/>
            </a:pPr>
            <a:endParaRPr lang="es-ES_tradnl" sz="3000" dirty="0"/>
          </a:p>
          <a:p>
            <a:pPr marL="317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00"/>
              <a:buNone/>
            </a:pPr>
            <a:r>
              <a:rPr lang="es-ES_tradnl" sz="3000" dirty="0"/>
              <a:t>Los guantes de un solo uso NO son reutilizables.</a:t>
            </a:r>
          </a:p>
        </p:txBody>
      </p:sp>
      <p:pic>
        <p:nvPicPr>
          <p:cNvPr id="3" name="Picture 2" descr="A pair of blue gloves&#10;&#10;Description automatically generated">
            <a:extLst>
              <a:ext uri="{FF2B5EF4-FFF2-40B4-BE49-F238E27FC236}">
                <a16:creationId xmlns:a16="http://schemas.microsoft.com/office/drawing/2014/main" id="{8813BECC-73F8-7724-3B45-55048EAABA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9523"/>
            <a:ext cx="4972678" cy="386873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>
          <a:extLst>
            <a:ext uri="{FF2B5EF4-FFF2-40B4-BE49-F238E27FC236}">
              <a16:creationId xmlns:a16="http://schemas.microsoft.com/office/drawing/2014/main" id="{08F1CC10-094C-DF89-D54C-D1C371C8B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>
            <a:extLst>
              <a:ext uri="{FF2B5EF4-FFF2-40B4-BE49-F238E27FC236}">
                <a16:creationId xmlns:a16="http://schemas.microsoft.com/office/drawing/2014/main" id="{8CB51603-6EC6-BC9C-04C7-47B8E489AA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229" y="2474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Tipos de EPP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3420B4-10E6-B62D-4F9B-A3FCBF1B2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632388"/>
              </p:ext>
            </p:extLst>
          </p:nvPr>
        </p:nvGraphicFramePr>
        <p:xfrm>
          <a:off x="1232390" y="1573043"/>
          <a:ext cx="10475815" cy="444798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41441">
                  <a:extLst>
                    <a:ext uri="{9D8B030D-6E8A-4147-A177-3AD203B41FA5}">
                      <a16:colId xmlns:a16="http://schemas.microsoft.com/office/drawing/2014/main" val="537105139"/>
                    </a:ext>
                  </a:extLst>
                </a:gridCol>
                <a:gridCol w="4659490">
                  <a:extLst>
                    <a:ext uri="{9D8B030D-6E8A-4147-A177-3AD203B41FA5}">
                      <a16:colId xmlns:a16="http://schemas.microsoft.com/office/drawing/2014/main" val="71288984"/>
                    </a:ext>
                  </a:extLst>
                </a:gridCol>
                <a:gridCol w="3574884">
                  <a:extLst>
                    <a:ext uri="{9D8B030D-6E8A-4147-A177-3AD203B41FA5}">
                      <a16:colId xmlns:a16="http://schemas.microsoft.com/office/drawing/2014/main" val="202563407"/>
                    </a:ext>
                  </a:extLst>
                </a:gridCol>
              </a:tblGrid>
              <a:tr h="424629">
                <a:tc>
                  <a:txBody>
                    <a:bodyPr/>
                    <a:lstStyle/>
                    <a:p>
                      <a:pPr marL="65088" marR="0" indent="0">
                        <a:tabLst/>
                      </a:pPr>
                      <a:endParaRPr lang="es-ES_tradnl" sz="2400" b="0" i="0" u="none" strike="noStrike" cap="none" dirty="0">
                        <a:solidFill>
                          <a:schemeClr val="dk1"/>
                        </a:solidFill>
                        <a:latin typeface="Atkinson Hyperlegible" pitchFamily="2" charset="0"/>
                        <a:ea typeface="Calibri" panose="020F0502020204030204" pitchFamily="34" charset="0"/>
                        <a:sym typeface="Atkinson Hyperlegible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s-ES_tradnl" sz="2400" b="1" u="none" strike="noStrike" cap="none" dirty="0">
                          <a:solidFill>
                            <a:srgbClr val="002060"/>
                          </a:solidFill>
                          <a:latin typeface="Atkinson Hyperlegible" pitchFamily="2" charset="0"/>
                          <a:sym typeface="Atkinson Hyperlegible"/>
                        </a:rPr>
                        <a:t>¿Por qué?</a:t>
                      </a:r>
                      <a:endParaRPr lang="es-ES_tradnl" sz="2400" b="1" i="0" u="none" strike="noStrike" cap="none" dirty="0">
                        <a:solidFill>
                          <a:srgbClr val="002060"/>
                        </a:solidFill>
                        <a:latin typeface="Atkinson Hyperlegible" pitchFamily="2" charset="0"/>
                        <a:ea typeface="Calibri" panose="020F0502020204030204" pitchFamily="34" charset="0"/>
                        <a:sym typeface="Atkinson Hyperlegible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s-ES_tradnl" sz="2400" b="1" u="none" strike="noStrike" cap="none" dirty="0">
                          <a:solidFill>
                            <a:srgbClr val="002060"/>
                          </a:solidFill>
                          <a:latin typeface="Atkinson Hyperlegible" pitchFamily="2" charset="0"/>
                          <a:sym typeface="Atkinson Hyperlegible"/>
                        </a:rPr>
                        <a:t>¿Cuándo?</a:t>
                      </a:r>
                      <a:endParaRPr lang="es-ES_tradnl" sz="2400" b="1" i="0" u="none" strike="noStrike" cap="none" dirty="0">
                        <a:solidFill>
                          <a:srgbClr val="002060"/>
                        </a:solidFill>
                        <a:latin typeface="Atkinson Hyperlegible" pitchFamily="2" charset="0"/>
                        <a:ea typeface="Calibri" panose="020F0502020204030204" pitchFamily="34" charset="0"/>
                        <a:sym typeface="Atkinson Hyperlegible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913562"/>
                  </a:ext>
                </a:extLst>
              </a:tr>
              <a:tr h="1273885">
                <a:tc>
                  <a:txBody>
                    <a:bodyPr/>
                    <a:lstStyle/>
                    <a:p>
                      <a:pPr marL="0" marR="0" algn="r"/>
                      <a:r>
                        <a:rPr lang="es-ES_tradnl" sz="2400" b="1" u="none" strike="noStrike" cap="none" dirty="0">
                          <a:solidFill>
                            <a:srgbClr val="002060"/>
                          </a:solidFill>
                          <a:latin typeface="Atkinson Hyperlegible" pitchFamily="2" charset="0"/>
                          <a:sym typeface="Atkinson Hyperlegible"/>
                        </a:rPr>
                        <a:t>Mascarillas</a:t>
                      </a:r>
                      <a:endParaRPr lang="es-ES_tradnl" sz="2400" b="1" i="0" u="none" strike="noStrike" cap="none" dirty="0">
                        <a:solidFill>
                          <a:srgbClr val="002060"/>
                        </a:solidFill>
                        <a:latin typeface="Atkinson Hyperlegible" pitchFamily="2" charset="0"/>
                        <a:ea typeface="Calibri" panose="020F0502020204030204" pitchFamily="34" charset="0"/>
                        <a:sym typeface="Atkinson Hyperlegible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_tradnl" sz="2400" b="0" u="none" strike="noStrike" cap="none" dirty="0">
                          <a:solidFill>
                            <a:schemeClr val="dk1"/>
                          </a:solidFill>
                          <a:latin typeface="Atkinson Hyperlegible"/>
                          <a:sym typeface="Atkinson Hyperlegible"/>
                        </a:rPr>
                        <a:t>Disminuir el riesgo de propagar infecciones que se transmiten por el aire o por </a:t>
                      </a:r>
                      <a:r>
                        <a:rPr lang="es-ES_tradnl" sz="2400" b="0" u="none" strike="noStrike" cap="none" dirty="0">
                          <a:solidFill>
                            <a:schemeClr val="dk1"/>
                          </a:solidFill>
                          <a:latin typeface="Atkinson Hyperlegible"/>
                        </a:rPr>
                        <a:t>gotitas</a:t>
                      </a:r>
                      <a:r>
                        <a:rPr lang="es-ES_tradnl" sz="2400" b="0" u="none" strike="noStrike" cap="none" dirty="0">
                          <a:solidFill>
                            <a:schemeClr val="dk1"/>
                          </a:solidFill>
                          <a:latin typeface="Atkinson Hyperlegible"/>
                          <a:sym typeface="Atkinson Hyperlegible"/>
                        </a:rPr>
                        <a:t> de fluidos corporales.</a:t>
                      </a:r>
                      <a:endParaRPr lang="es-ES_tradnl" sz="2400" b="0" i="0" u="none" strike="noStrike" cap="none" dirty="0">
                        <a:solidFill>
                          <a:schemeClr val="dk1"/>
                        </a:solidFill>
                        <a:latin typeface="Atkinson Hyperlegible"/>
                        <a:ea typeface="Calibri" panose="020F0502020204030204" pitchFamily="34" charset="0"/>
                        <a:sym typeface="Atkinson Hyperlegib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_tradnl" sz="2400" b="0" u="none" strike="noStrike" cap="none" dirty="0">
                          <a:solidFill>
                            <a:schemeClr val="dk1"/>
                          </a:solidFill>
                          <a:latin typeface="Atkinson Hyperlegible" pitchFamily="2" charset="0"/>
                          <a:sym typeface="Atkinson Hyperlegible"/>
                        </a:rPr>
                        <a:t>Siempre que un CFAR tenga contacto con un paciente.</a:t>
                      </a:r>
                      <a:endParaRPr lang="es-ES_tradnl" sz="2400" b="0" i="0" u="none" strike="noStrike" cap="none" dirty="0">
                        <a:solidFill>
                          <a:schemeClr val="dk1"/>
                        </a:solidFill>
                        <a:latin typeface="Atkinson Hyperlegible" pitchFamily="2" charset="0"/>
                        <a:ea typeface="Calibri" panose="020F0502020204030204" pitchFamily="34" charset="0"/>
                        <a:sym typeface="Atkinson Hyperlegib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068137"/>
                  </a:ext>
                </a:extLst>
              </a:tr>
              <a:tr h="849258">
                <a:tc>
                  <a:txBody>
                    <a:bodyPr/>
                    <a:lstStyle/>
                    <a:p>
                      <a:pPr marL="0" marR="0" algn="r"/>
                      <a:r>
                        <a:rPr lang="es-ES_tradnl" sz="2400" b="1" u="none" strike="noStrike" cap="none" dirty="0">
                          <a:solidFill>
                            <a:srgbClr val="002060"/>
                          </a:solidFill>
                          <a:latin typeface="Atkinson Hyperlegible" pitchFamily="2" charset="0"/>
                          <a:sym typeface="Atkinson Hyperlegible"/>
                        </a:rPr>
                        <a:t>Guantes</a:t>
                      </a:r>
                      <a:endParaRPr lang="es-ES_tradnl" sz="2400" b="1" i="0" u="none" strike="noStrike" cap="none" dirty="0">
                        <a:solidFill>
                          <a:srgbClr val="002060"/>
                        </a:solidFill>
                        <a:latin typeface="Atkinson Hyperlegible" pitchFamily="2" charset="0"/>
                        <a:ea typeface="Calibri" panose="020F0502020204030204" pitchFamily="34" charset="0"/>
                        <a:sym typeface="Atkinson Hyperlegible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_tradnl" sz="2400" b="0" u="none" strike="noStrike" cap="none" dirty="0">
                          <a:solidFill>
                            <a:schemeClr val="dk1"/>
                          </a:solidFill>
                          <a:latin typeface="Atkinson Hyperlegible" pitchFamily="2" charset="0"/>
                          <a:sym typeface="Atkinson Hyperlegible"/>
                        </a:rPr>
                        <a:t>Prevenir la exposición a sangre o fluidos corporales durante la atención al paciente.</a:t>
                      </a:r>
                      <a:endParaRPr lang="es-ES_tradnl" sz="2400" b="0" i="0" u="none" strike="noStrike" cap="none" dirty="0">
                        <a:solidFill>
                          <a:schemeClr val="dk1"/>
                        </a:solidFill>
                        <a:latin typeface="Atkinson Hyperlegible" pitchFamily="2" charset="0"/>
                        <a:ea typeface="Calibri" panose="020F0502020204030204" pitchFamily="34" charset="0"/>
                        <a:sym typeface="Atkinson Hyperlegib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_tradnl" sz="2400" b="0" u="none" strike="noStrike" cap="none" dirty="0">
                          <a:solidFill>
                            <a:schemeClr val="dk1"/>
                          </a:solidFill>
                          <a:latin typeface="Atkinson Hyperlegible" pitchFamily="2" charset="0"/>
                          <a:sym typeface="Atkinson Hyperlegible"/>
                        </a:rPr>
                        <a:t>Siempre que un CFAR tenga contacto con un paciente.</a:t>
                      </a:r>
                      <a:endParaRPr lang="es-ES_tradnl" sz="2400" b="0" i="0" u="none" strike="noStrike" cap="none" dirty="0">
                        <a:solidFill>
                          <a:schemeClr val="dk1"/>
                        </a:solidFill>
                        <a:latin typeface="Atkinson Hyperlegible" pitchFamily="2" charset="0"/>
                        <a:ea typeface="Calibri" panose="020F0502020204030204" pitchFamily="34" charset="0"/>
                        <a:sym typeface="Atkinson Hyperlegib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393995"/>
                  </a:ext>
                </a:extLst>
              </a:tr>
              <a:tr h="1424695">
                <a:tc>
                  <a:txBody>
                    <a:bodyPr/>
                    <a:lstStyle/>
                    <a:p>
                      <a:pPr marL="0" marR="0" algn="r"/>
                      <a:r>
                        <a:rPr lang="es-ES_tradnl" sz="2400" b="1" u="none" strike="noStrike" cap="none" dirty="0">
                          <a:solidFill>
                            <a:srgbClr val="002060"/>
                          </a:solidFill>
                          <a:latin typeface="Atkinson Hyperlegible" pitchFamily="2" charset="0"/>
                          <a:sym typeface="Atkinson Hyperlegible"/>
                        </a:rPr>
                        <a:t>Protección ocular/</a:t>
                      </a:r>
                    </a:p>
                    <a:p>
                      <a:pPr marL="0" marR="0" algn="r"/>
                      <a:r>
                        <a:rPr lang="es-ES_tradnl" sz="2400" b="1" u="none" strike="noStrike" cap="none" dirty="0">
                          <a:solidFill>
                            <a:srgbClr val="002060"/>
                          </a:solidFill>
                          <a:latin typeface="Atkinson Hyperlegible" pitchFamily="2" charset="0"/>
                          <a:sym typeface="Atkinson Hyperlegible"/>
                        </a:rPr>
                        <a:t>gafas</a:t>
                      </a:r>
                      <a:endParaRPr lang="es-ES_tradnl" sz="2400" b="1" i="0" u="none" strike="noStrike" cap="none" dirty="0">
                        <a:solidFill>
                          <a:srgbClr val="002060"/>
                        </a:solidFill>
                        <a:latin typeface="Atkinson Hyperlegible" pitchFamily="2" charset="0"/>
                        <a:ea typeface="Calibri" panose="020F0502020204030204" pitchFamily="34" charset="0"/>
                        <a:sym typeface="Atkinson Hyperlegible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_tradnl" sz="2400" b="0" u="none" strike="noStrike" cap="none" dirty="0">
                          <a:solidFill>
                            <a:schemeClr val="dk1"/>
                          </a:solidFill>
                          <a:latin typeface="Atkinson Hyperlegible" pitchFamily="2" charset="0"/>
                          <a:sym typeface="Atkinson Hyperlegible"/>
                        </a:rPr>
                        <a:t>Evitar la exposición a sangre o fluidos corporales que pueden transmitir enfermedades a través del contacto con los ojos.</a:t>
                      </a:r>
                      <a:endParaRPr lang="es-ES_tradnl" sz="2400" b="0" i="0" u="none" strike="noStrike" cap="none" dirty="0">
                        <a:solidFill>
                          <a:schemeClr val="dk1"/>
                        </a:solidFill>
                        <a:latin typeface="Atkinson Hyperlegible" pitchFamily="2" charset="0"/>
                        <a:ea typeface="Calibri" panose="020F0502020204030204" pitchFamily="34" charset="0"/>
                        <a:sym typeface="Atkinson Hyperlegib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_tradnl" sz="2400" b="0" u="none" strike="noStrike" cap="none" dirty="0">
                          <a:solidFill>
                            <a:schemeClr val="dk1"/>
                          </a:solidFill>
                          <a:latin typeface="Atkinson Hyperlegible" pitchFamily="2" charset="0"/>
                          <a:sym typeface="Atkinson Hyperlegible"/>
                        </a:rPr>
                        <a:t>Siempre que haya presencia de sangre o fluidos corporales.</a:t>
                      </a:r>
                      <a:endParaRPr lang="es-ES_tradnl" sz="2400" b="0" i="0" u="none" strike="noStrike" cap="none" dirty="0">
                        <a:solidFill>
                          <a:schemeClr val="dk1"/>
                        </a:solidFill>
                        <a:latin typeface="Atkinson Hyperlegible" pitchFamily="2" charset="0"/>
                        <a:ea typeface="Calibri" panose="020F0502020204030204" pitchFamily="34" charset="0"/>
                        <a:sym typeface="Atkinson Hyperlegib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009462"/>
                  </a:ext>
                </a:extLst>
              </a:tr>
            </a:tbl>
          </a:graphicData>
        </a:graphic>
      </p:graphicFrame>
      <p:pic>
        <p:nvPicPr>
          <p:cNvPr id="3" name="Picture 2" descr="A blue and white face mask&#10;&#10;Description automatically generated">
            <a:extLst>
              <a:ext uri="{FF2B5EF4-FFF2-40B4-BE49-F238E27FC236}">
                <a16:creationId xmlns:a16="http://schemas.microsoft.com/office/drawing/2014/main" id="{EDC328B5-370F-0220-AF45-3978DE77DF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193" y="1879975"/>
            <a:ext cx="1556633" cy="1092956"/>
          </a:xfrm>
          <a:prstGeom prst="rect">
            <a:avLst/>
          </a:prstGeom>
        </p:spPr>
      </p:pic>
      <p:pic>
        <p:nvPicPr>
          <p:cNvPr id="6" name="Picture 5" descr="A cartoon of a goggles&#10;&#10;Description automatically generated">
            <a:extLst>
              <a:ext uri="{FF2B5EF4-FFF2-40B4-BE49-F238E27FC236}">
                <a16:creationId xmlns:a16="http://schemas.microsoft.com/office/drawing/2014/main" id="{0773CCA2-C0FF-0D8D-282C-AB76841C2F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303" y="4883064"/>
            <a:ext cx="1404197" cy="928934"/>
          </a:xfrm>
          <a:prstGeom prst="rect">
            <a:avLst/>
          </a:prstGeom>
        </p:spPr>
      </p:pic>
      <p:pic>
        <p:nvPicPr>
          <p:cNvPr id="8" name="Picture 7" descr="A pair of blue gloves&#10;&#10;Description automatically generated">
            <a:extLst>
              <a:ext uri="{FF2B5EF4-FFF2-40B4-BE49-F238E27FC236}">
                <a16:creationId xmlns:a16="http://schemas.microsoft.com/office/drawing/2014/main" id="{90D9EE66-E2D7-ACD1-6A1B-4B12E705D2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557" y="3212719"/>
            <a:ext cx="1559615" cy="121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92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>
          <a:extLst>
            <a:ext uri="{FF2B5EF4-FFF2-40B4-BE49-F238E27FC236}">
              <a16:creationId xmlns:a16="http://schemas.microsoft.com/office/drawing/2014/main" id="{DF719151-92B2-0D48-FEAB-8B5A8C989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>
            <a:extLst>
              <a:ext uri="{FF2B5EF4-FFF2-40B4-BE49-F238E27FC236}">
                <a16:creationId xmlns:a16="http://schemas.microsoft.com/office/drawing/2014/main" id="{085ACB5C-D139-D26A-B101-05CE7C89BA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Recursos limitados</a:t>
            </a:r>
          </a:p>
        </p:txBody>
      </p:sp>
      <p:sp>
        <p:nvSpPr>
          <p:cNvPr id="216" name="Google Shape;216;p20">
            <a:extLst>
              <a:ext uri="{FF2B5EF4-FFF2-40B4-BE49-F238E27FC236}">
                <a16:creationId xmlns:a16="http://schemas.microsoft.com/office/drawing/2014/main" id="{743BB8F0-E13D-4757-8E4A-77BE4AB07D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98763"/>
            <a:ext cx="11049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17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00"/>
              <a:buNone/>
            </a:pPr>
            <a:r>
              <a:rPr lang="es-ES_tradnl" dirty="0"/>
              <a:t>Es posible que no cuente con guantes, mascarillas o gafas protectoras, lo cual limita su capacidad de atender a los pacientes de manera segura.</a:t>
            </a:r>
          </a:p>
          <a:p>
            <a:pPr marL="317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00"/>
              <a:buNone/>
            </a:pPr>
            <a:r>
              <a:rPr lang="es-ES_tradnl" dirty="0"/>
              <a:t>                                  Considere alternativas</a:t>
            </a:r>
          </a:p>
        </p:txBody>
      </p:sp>
      <p:pic>
        <p:nvPicPr>
          <p:cNvPr id="3" name="Picture 2" descr="A pair of blue gloves&#10;&#10;Description automatically generated">
            <a:extLst>
              <a:ext uri="{FF2B5EF4-FFF2-40B4-BE49-F238E27FC236}">
                <a16:creationId xmlns:a16="http://schemas.microsoft.com/office/drawing/2014/main" id="{49B81319-C458-5127-8A18-59680B95C3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0760" y="3452915"/>
            <a:ext cx="1425052" cy="1108688"/>
          </a:xfrm>
          <a:prstGeom prst="rect">
            <a:avLst/>
          </a:prstGeom>
        </p:spPr>
      </p:pic>
      <p:pic>
        <p:nvPicPr>
          <p:cNvPr id="4" name="Picture 3" descr="A blue and white face mask&#10;&#10;Description automatically generated">
            <a:extLst>
              <a:ext uri="{FF2B5EF4-FFF2-40B4-BE49-F238E27FC236}">
                <a16:creationId xmlns:a16="http://schemas.microsoft.com/office/drawing/2014/main" id="{18EFBC17-5478-6144-5DD0-F1BD6C1C07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5527" y="3360462"/>
            <a:ext cx="1556633" cy="1092956"/>
          </a:xfrm>
          <a:prstGeom prst="rect">
            <a:avLst/>
          </a:prstGeom>
        </p:spPr>
      </p:pic>
      <p:pic>
        <p:nvPicPr>
          <p:cNvPr id="5" name="Picture 4" descr="A cartoon of a goggles&#10;&#10;Description automatically generated">
            <a:extLst>
              <a:ext uri="{FF2B5EF4-FFF2-40B4-BE49-F238E27FC236}">
                <a16:creationId xmlns:a16="http://schemas.microsoft.com/office/drawing/2014/main" id="{9AD180C5-E96F-CD7F-0B05-2668CA9FE9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8497" y="3507037"/>
            <a:ext cx="1404197" cy="928934"/>
          </a:xfrm>
          <a:prstGeom prst="rect">
            <a:avLst/>
          </a:prstGeom>
        </p:spPr>
      </p:pic>
      <p:pic>
        <p:nvPicPr>
          <p:cNvPr id="7" name="Picture 6" descr="A plastic bag and sunglasses&#10;&#10;Description automatically generated">
            <a:extLst>
              <a:ext uri="{FF2B5EF4-FFF2-40B4-BE49-F238E27FC236}">
                <a16:creationId xmlns:a16="http://schemas.microsoft.com/office/drawing/2014/main" id="{57B25418-D52F-3267-A04E-EC33B37D3B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8311" y="5013567"/>
            <a:ext cx="1383591" cy="1838757"/>
          </a:xfrm>
          <a:prstGeom prst="rect">
            <a:avLst/>
          </a:prstGeom>
        </p:spPr>
      </p:pic>
      <p:pic>
        <p:nvPicPr>
          <p:cNvPr id="8" name="Picture 7" descr="A plastic bag and sunglasses&#10;&#10;Description automatically generated">
            <a:extLst>
              <a:ext uri="{FF2B5EF4-FFF2-40B4-BE49-F238E27FC236}">
                <a16:creationId xmlns:a16="http://schemas.microsoft.com/office/drawing/2014/main" id="{25F32462-4EEA-29DD-1798-DA95EBD7741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5063" y="5082847"/>
            <a:ext cx="911270" cy="1594890"/>
          </a:xfrm>
          <a:prstGeom prst="rect">
            <a:avLst/>
          </a:prstGeom>
        </p:spPr>
      </p:pic>
      <p:pic>
        <p:nvPicPr>
          <p:cNvPr id="9" name="Picture 8" descr="A plastic bag and sunglasses&#10;&#10;Description automatically generated">
            <a:extLst>
              <a:ext uri="{FF2B5EF4-FFF2-40B4-BE49-F238E27FC236}">
                <a16:creationId xmlns:a16="http://schemas.microsoft.com/office/drawing/2014/main" id="{D8068470-C1D8-2DD8-DEAD-F941273D33F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3751" y="5418756"/>
            <a:ext cx="1973687" cy="8987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663633-D1AD-FE4D-4411-801DD6A3F21F}"/>
              </a:ext>
            </a:extLst>
          </p:cNvPr>
          <p:cNvCxnSpPr/>
          <p:nvPr/>
        </p:nvCxnSpPr>
        <p:spPr>
          <a:xfrm>
            <a:off x="2049694" y="4604467"/>
            <a:ext cx="0" cy="6143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DE4905-1B74-B4F7-2BF5-D578636D85DB}"/>
              </a:ext>
            </a:extLst>
          </p:cNvPr>
          <p:cNvCxnSpPr/>
          <p:nvPr/>
        </p:nvCxnSpPr>
        <p:spPr>
          <a:xfrm>
            <a:off x="5864503" y="4513157"/>
            <a:ext cx="0" cy="6143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ED9D1E-3645-2E48-2007-E89C41A096F2}"/>
              </a:ext>
            </a:extLst>
          </p:cNvPr>
          <p:cNvCxnSpPr/>
          <p:nvPr/>
        </p:nvCxnSpPr>
        <p:spPr>
          <a:xfrm>
            <a:off x="9102293" y="4536971"/>
            <a:ext cx="0" cy="6143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075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Lavado de manos</a:t>
            </a:r>
          </a:p>
        </p:txBody>
      </p:sp>
      <p:sp>
        <p:nvSpPr>
          <p:cNvPr id="222" name="Google Shape;222;p21"/>
          <p:cNvSpPr txBox="1">
            <a:spLocks noGrp="1"/>
          </p:cNvSpPr>
          <p:nvPr>
            <p:ph type="body" idx="1"/>
          </p:nvPr>
        </p:nvSpPr>
        <p:spPr>
          <a:xfrm>
            <a:off x="4868564" y="1690688"/>
            <a:ext cx="700628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ES_tradnl" dirty="0"/>
              <a:t>Antes y después de cada contacto con un paciente, incluso si usaste guantes.</a:t>
            </a:r>
          </a:p>
          <a:p>
            <a:pPr marL="508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s-ES_tradnl" dirty="0"/>
          </a:p>
          <a:p>
            <a:pPr marL="5080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ES_tradnl" dirty="0"/>
              <a:t>Ayuda a prevenir la propagación de gérmenes y puede eliminar otras sustancias peligrosas.</a:t>
            </a:r>
          </a:p>
        </p:txBody>
      </p:sp>
      <p:pic>
        <p:nvPicPr>
          <p:cNvPr id="4" name="Picture 3" descr="A person washing their hands&#10;&#10;AI-generated content may be incorrect.">
            <a:extLst>
              <a:ext uri="{FF2B5EF4-FFF2-40B4-BE49-F238E27FC236}">
                <a16:creationId xmlns:a16="http://schemas.microsoft.com/office/drawing/2014/main" id="{D0D7C8EE-3981-2A13-84D6-6A0ED75792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677" y="1534885"/>
            <a:ext cx="4212982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F0C00D-372D-5A6F-5736-3DA144BFC7F7}"/>
              </a:ext>
            </a:extLst>
          </p:cNvPr>
          <p:cNvSpPr txBox="1"/>
          <p:nvPr/>
        </p:nvSpPr>
        <p:spPr>
          <a:xfrm>
            <a:off x="838200" y="6042026"/>
            <a:ext cx="14695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" dirty="0"/>
              <a:t>© WHO/ Sue Price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9785515D-9C25-1BCC-C635-EE8E9F0BC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6851AB76-01E9-A1DF-BD34-DE17510EBA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sz="4000" dirty="0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Habilidades esenciales</a:t>
            </a:r>
          </a:p>
        </p:txBody>
      </p:sp>
      <p:sp>
        <p:nvSpPr>
          <p:cNvPr id="100" name="Google Shape;100;p2">
            <a:extLst>
              <a:ext uri="{FF2B5EF4-FFF2-40B4-BE49-F238E27FC236}">
                <a16:creationId xmlns:a16="http://schemas.microsoft.com/office/drawing/2014/main" id="{44B81C21-8A99-5D49-0812-C916091E58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4855" y="1425217"/>
            <a:ext cx="11513127" cy="459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r>
              <a:rPr lang="es-ES_tradnl" dirty="0"/>
              <a:t>Al final de este módulo, el CFAR será capaz de demostrar las siguientes habilidades:</a:t>
            </a:r>
          </a:p>
          <a:p>
            <a:pPr marL="50800" indent="0">
              <a:buNone/>
            </a:pPr>
            <a:endParaRPr lang="es-ES_tradnl" dirty="0"/>
          </a:p>
          <a:p>
            <a:r>
              <a:rPr lang="es-ES_tradnl" dirty="0"/>
              <a:t>Demostrar un enfoque de seguridad en la escena</a:t>
            </a:r>
          </a:p>
          <a:p>
            <a:r>
              <a:rPr lang="es-ES_tradnl" dirty="0"/>
              <a:t>Demostrar una higiene adecuada de las manos</a:t>
            </a:r>
          </a:p>
        </p:txBody>
      </p:sp>
      <p:sp>
        <p:nvSpPr>
          <p:cNvPr id="2" name="Google Shape;98;p2">
            <a:extLst>
              <a:ext uri="{FF2B5EF4-FFF2-40B4-BE49-F238E27FC236}">
                <a16:creationId xmlns:a16="http://schemas.microsoft.com/office/drawing/2014/main" id="{B89D1249-C89D-7780-7DFE-B17284526B3B}"/>
              </a:ext>
            </a:extLst>
          </p:cNvPr>
          <p:cNvSpPr txBox="1"/>
          <p:nvPr/>
        </p:nvSpPr>
        <p:spPr>
          <a:xfrm>
            <a:off x="0" y="370518"/>
            <a:ext cx="12193740" cy="135635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B5936F7-D4B3-536A-B3B2-7404B8EBEB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0982" y="1895089"/>
            <a:ext cx="3367000" cy="43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63746"/>
      </p:ext>
    </p:extLst>
  </p:cSld>
  <p:clrMapOvr>
    <a:masterClrMapping/>
  </p:clrMapOvr>
  <p:transition spd="slow" advTm="18998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>
          <a:extLst>
            <a:ext uri="{FF2B5EF4-FFF2-40B4-BE49-F238E27FC236}">
              <a16:creationId xmlns:a16="http://schemas.microsoft.com/office/drawing/2014/main" id="{08AE2D32-B811-F659-7D87-2CC6FBC6D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1;p21">
            <a:extLst>
              <a:ext uri="{FF2B5EF4-FFF2-40B4-BE49-F238E27FC236}">
                <a16:creationId xmlns:a16="http://schemas.microsoft.com/office/drawing/2014/main" id="{4FC2DD42-0E0C-4E7C-2E8D-6536C4B433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Lavado de manos</a:t>
            </a:r>
          </a:p>
        </p:txBody>
      </p:sp>
      <p:sp>
        <p:nvSpPr>
          <p:cNvPr id="11" name="Google Shape;222;p21">
            <a:extLst>
              <a:ext uri="{FF2B5EF4-FFF2-40B4-BE49-F238E27FC236}">
                <a16:creationId xmlns:a16="http://schemas.microsoft.com/office/drawing/2014/main" id="{0506F6C2-9E4C-1B14-25E4-3B8D87546D08}"/>
              </a:ext>
            </a:extLst>
          </p:cNvPr>
          <p:cNvSpPr txBox="1">
            <a:spLocks/>
          </p:cNvSpPr>
          <p:nvPr/>
        </p:nvSpPr>
        <p:spPr>
          <a:xfrm>
            <a:off x="4863837" y="1580892"/>
            <a:ext cx="689979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0800" indent="0">
              <a:lnSpc>
                <a:spcPct val="100000"/>
              </a:lnSpc>
              <a:buNone/>
            </a:pPr>
            <a:r>
              <a:rPr lang="es-ES_tradnl" dirty="0"/>
              <a:t>Protocolo de lavado de manos:</a:t>
            </a:r>
          </a:p>
          <a:p>
            <a:pPr>
              <a:lnSpc>
                <a:spcPct val="100000"/>
              </a:lnSpc>
            </a:pPr>
            <a:r>
              <a:rPr lang="es-ES_tradnl" dirty="0"/>
              <a:t>Lávese las manos con agua limpia y jabón durante al menos 40 segundos.</a:t>
            </a:r>
          </a:p>
          <a:p>
            <a:pPr>
              <a:lnSpc>
                <a:spcPct val="100000"/>
              </a:lnSpc>
            </a:pPr>
            <a:r>
              <a:rPr lang="es-ES_tradnl" dirty="0"/>
              <a:t>Frótese vigorosamente las palmas y el dorso de las manos, y limpie debajo de las uñas.</a:t>
            </a:r>
          </a:p>
          <a:p>
            <a:pPr>
              <a:lnSpc>
                <a:spcPct val="100000"/>
              </a:lnSpc>
            </a:pPr>
            <a:r>
              <a:rPr lang="es-ES_tradnl" dirty="0"/>
              <a:t>Use un desinfectante a base de alcohol si no hay agua adecuada disponible.</a:t>
            </a:r>
            <a:endParaRPr lang="es-ES_tradnl" sz="2800" dirty="0"/>
          </a:p>
        </p:txBody>
      </p:sp>
      <p:pic>
        <p:nvPicPr>
          <p:cNvPr id="2" name="Picture 1" descr="A person washing their hands&#10;&#10;AI-generated content may be incorrect.">
            <a:extLst>
              <a:ext uri="{FF2B5EF4-FFF2-40B4-BE49-F238E27FC236}">
                <a16:creationId xmlns:a16="http://schemas.microsoft.com/office/drawing/2014/main" id="{93F74B8F-FA9F-6089-2F51-6ADA7D06D1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677" y="1534885"/>
            <a:ext cx="4212982" cy="4351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D6387A-9558-420E-D3EE-D023AB4FF359}"/>
              </a:ext>
            </a:extLst>
          </p:cNvPr>
          <p:cNvSpPr txBox="1"/>
          <p:nvPr/>
        </p:nvSpPr>
        <p:spPr>
          <a:xfrm>
            <a:off x="696685" y="5932230"/>
            <a:ext cx="14695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" dirty="0"/>
              <a:t>© WHO/ Sue Price</a:t>
            </a:r>
          </a:p>
        </p:txBody>
      </p:sp>
    </p:spTree>
    <p:extLst>
      <p:ext uri="{BB962C8B-B14F-4D97-AF65-F5344CB8AC3E}">
        <p14:creationId xmlns:p14="http://schemas.microsoft.com/office/powerpoint/2010/main" val="532310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56658-3631-CC73-39B4-39E7D289CF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16" y="-12877"/>
            <a:ext cx="4897892" cy="6925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C41F2D-57F0-67BF-E982-4028177B7E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5706" y="-12877"/>
            <a:ext cx="4215494" cy="694316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 txBox="1">
            <a:spLocks noGrp="1"/>
          </p:cNvSpPr>
          <p:nvPr>
            <p:ph type="title"/>
          </p:nvPr>
        </p:nvSpPr>
        <p:spPr>
          <a:xfrm>
            <a:off x="730623" y="3685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Exposición de sangre o fluidos corporales</a:t>
            </a:r>
          </a:p>
        </p:txBody>
      </p:sp>
      <p:sp>
        <p:nvSpPr>
          <p:cNvPr id="235" name="Google Shape;235;p23"/>
          <p:cNvSpPr txBox="1">
            <a:spLocks noGrp="1"/>
          </p:cNvSpPr>
          <p:nvPr>
            <p:ph type="body" idx="1"/>
          </p:nvPr>
        </p:nvSpPr>
        <p:spPr>
          <a:xfrm>
            <a:off x="730623" y="1825625"/>
            <a:ext cx="686397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00"/>
              <a:buNone/>
            </a:pPr>
            <a:r>
              <a:rPr lang="es-ES_tradnl" sz="3000" dirty="0"/>
              <a:t>Podría estar expuesto a infecciones al entrar en contacto con sangre o fluidos corporales.</a:t>
            </a:r>
          </a:p>
          <a:p>
            <a:pPr marL="190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00"/>
              <a:buNone/>
            </a:pPr>
            <a:endParaRPr lang="es-ES_tradnl" sz="3000" dirty="0"/>
          </a:p>
          <a:p>
            <a:pPr marL="190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00"/>
              <a:buNone/>
            </a:pPr>
            <a:r>
              <a:rPr lang="es-ES_tradnl" sz="3000" dirty="0"/>
              <a:t>Lávese las manos, la piel o los ojos inmediatamente después de cualquier exposición.</a:t>
            </a:r>
          </a:p>
        </p:txBody>
      </p:sp>
      <p:pic>
        <p:nvPicPr>
          <p:cNvPr id="4" name="Picture 3" descr="A hands washing with soap&#10;&#10;Description automatically generated">
            <a:extLst>
              <a:ext uri="{FF2B5EF4-FFF2-40B4-BE49-F238E27FC236}">
                <a16:creationId xmlns:a16="http://schemas.microsoft.com/office/drawing/2014/main" id="{6CECACF4-0654-D513-EEA0-BF8EE5A846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410" y="1522412"/>
            <a:ext cx="5196513" cy="38131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uring water into a person's face&#10;&#10;Description automatically generated">
            <a:extLst>
              <a:ext uri="{FF2B5EF4-FFF2-40B4-BE49-F238E27FC236}">
                <a16:creationId xmlns:a16="http://schemas.microsoft.com/office/drawing/2014/main" id="{0CBE930F-A9DF-2F7B-BD3C-407973944E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119" y="1539203"/>
            <a:ext cx="4896626" cy="3416251"/>
          </a:xfrm>
          <a:prstGeom prst="rect">
            <a:avLst/>
          </a:prstGeom>
        </p:spPr>
      </p:pic>
      <p:sp>
        <p:nvSpPr>
          <p:cNvPr id="240" name="Google Shape;24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Exposición de sangre o fluidos corporales</a:t>
            </a:r>
          </a:p>
        </p:txBody>
      </p:sp>
      <p:sp>
        <p:nvSpPr>
          <p:cNvPr id="241" name="Google Shape;241;p24"/>
          <p:cNvSpPr txBox="1">
            <a:spLocks noGrp="1"/>
          </p:cNvSpPr>
          <p:nvPr>
            <p:ph type="body" idx="1"/>
          </p:nvPr>
        </p:nvSpPr>
        <p:spPr>
          <a:xfrm>
            <a:off x="564243" y="4955454"/>
            <a:ext cx="3142009" cy="1009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ES_tradnl" dirty="0">
                <a:solidFill>
                  <a:schemeClr val="tx1"/>
                </a:solidFill>
              </a:rPr>
              <a:t>Lávese las manos o la piel</a:t>
            </a:r>
          </a:p>
          <a:p>
            <a: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s-ES_tradnl" sz="2400" dirty="0"/>
          </a:p>
        </p:txBody>
      </p:sp>
      <p:sp>
        <p:nvSpPr>
          <p:cNvPr id="2" name="Google Shape;241;p24">
            <a:extLst>
              <a:ext uri="{FF2B5EF4-FFF2-40B4-BE49-F238E27FC236}">
                <a16:creationId xmlns:a16="http://schemas.microsoft.com/office/drawing/2014/main" id="{ECEF24F0-5484-C57B-2139-69F208A3DC5C}"/>
              </a:ext>
            </a:extLst>
          </p:cNvPr>
          <p:cNvSpPr txBox="1">
            <a:spLocks/>
          </p:cNvSpPr>
          <p:nvPr/>
        </p:nvSpPr>
        <p:spPr>
          <a:xfrm>
            <a:off x="4412968" y="4955454"/>
            <a:ext cx="3366061" cy="1009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0800" indent="0" algn="ctr">
              <a:buFont typeface="Atkinson Hyperlegible"/>
              <a:buNone/>
            </a:pPr>
            <a:r>
              <a:rPr lang="es-ES_tradnl" dirty="0">
                <a:solidFill>
                  <a:schemeClr val="tx1"/>
                </a:solidFill>
              </a:rPr>
              <a:t>Enjuáguese los ojos con agua limpia</a:t>
            </a:r>
          </a:p>
          <a:p>
            <a:pPr indent="-228600" algn="ctr">
              <a:lnSpc>
                <a:spcPct val="80000"/>
              </a:lnSpc>
              <a:buFont typeface="Atkinson Hyperlegible"/>
              <a:buNone/>
            </a:pPr>
            <a:endParaRPr lang="es-ES_tradnl" sz="2400" dirty="0"/>
          </a:p>
        </p:txBody>
      </p:sp>
      <p:sp>
        <p:nvSpPr>
          <p:cNvPr id="3" name="Google Shape;241;p24">
            <a:extLst>
              <a:ext uri="{FF2B5EF4-FFF2-40B4-BE49-F238E27FC236}">
                <a16:creationId xmlns:a16="http://schemas.microsoft.com/office/drawing/2014/main" id="{E574FF2D-B8F9-9DB7-EA66-8BB03ABA8847}"/>
              </a:ext>
            </a:extLst>
          </p:cNvPr>
          <p:cNvSpPr txBox="1">
            <a:spLocks/>
          </p:cNvSpPr>
          <p:nvPr/>
        </p:nvSpPr>
        <p:spPr>
          <a:xfrm>
            <a:off x="7871793" y="4882780"/>
            <a:ext cx="4334559" cy="175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0800" indent="0" algn="ctr">
              <a:buFont typeface="Atkinson Hyperlegible"/>
              <a:buNone/>
            </a:pPr>
            <a:r>
              <a:rPr lang="es-ES_tradnl" sz="2400" dirty="0">
                <a:solidFill>
                  <a:schemeClr val="tx1"/>
                </a:solidFill>
              </a:rPr>
              <a:t>Busque atención en un centro de salud para pruebas y tratamiento preventivo.</a:t>
            </a:r>
            <a:endParaRPr lang="es-ES_tradnl" sz="2000" dirty="0"/>
          </a:p>
        </p:txBody>
      </p:sp>
      <p:pic>
        <p:nvPicPr>
          <p:cNvPr id="4" name="Picture 3" descr="A hands washing with soap&#10;&#10;Description automatically generated">
            <a:extLst>
              <a:ext uri="{FF2B5EF4-FFF2-40B4-BE49-F238E27FC236}">
                <a16:creationId xmlns:a16="http://schemas.microsoft.com/office/drawing/2014/main" id="{DA33D2A9-E377-9F96-0FC3-592A3D716B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74" y="1539203"/>
            <a:ext cx="3883568" cy="3368553"/>
          </a:xfrm>
          <a:prstGeom prst="rect">
            <a:avLst/>
          </a:prstGeom>
        </p:spPr>
      </p:pic>
      <p:pic>
        <p:nvPicPr>
          <p:cNvPr id="6" name="Picture 5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196FDF9C-67F7-F469-3AA5-56318E3597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5745" y="1633538"/>
            <a:ext cx="3367581" cy="373760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>
          <a:extLst>
            <a:ext uri="{FF2B5EF4-FFF2-40B4-BE49-F238E27FC236}">
              <a16:creationId xmlns:a16="http://schemas.microsoft.com/office/drawing/2014/main" id="{18A604AE-28DC-969F-30B4-114215985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>
            <a:extLst>
              <a:ext uri="{FF2B5EF4-FFF2-40B4-BE49-F238E27FC236}">
                <a16:creationId xmlns:a16="http://schemas.microsoft.com/office/drawing/2014/main" id="{DAAF2573-0720-D6A7-03B1-315654DE20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Objetos punzantes</a:t>
            </a:r>
          </a:p>
        </p:txBody>
      </p:sp>
      <p:sp>
        <p:nvSpPr>
          <p:cNvPr id="241" name="Google Shape;241;p24">
            <a:extLst>
              <a:ext uri="{FF2B5EF4-FFF2-40B4-BE49-F238E27FC236}">
                <a16:creationId xmlns:a16="http://schemas.microsoft.com/office/drawing/2014/main" id="{25B5EE1D-C98B-6AE0-F68F-3C08D56D65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4013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indent="0" algn="just">
              <a:lnSpc>
                <a:spcPct val="107000"/>
              </a:lnSpc>
              <a:buNone/>
              <a:tabLst>
                <a:tab pos="0" algn="l"/>
              </a:tabLst>
            </a:pPr>
            <a:r>
              <a:rPr lang="es-ES_tradnl" dirty="0"/>
              <a:t>Observe si hay objetos punzantes y colóquelos cuidadosamente en un lugar seguro.</a:t>
            </a:r>
          </a:p>
        </p:txBody>
      </p:sp>
      <p:pic>
        <p:nvPicPr>
          <p:cNvPr id="5" name="Picture 4" descr="A green glass pieces on a white background&#10;&#10;AI-generated content may be incorrect.">
            <a:extLst>
              <a:ext uri="{FF2B5EF4-FFF2-40B4-BE49-F238E27FC236}">
                <a16:creationId xmlns:a16="http://schemas.microsoft.com/office/drawing/2014/main" id="{D41DD2BC-C66C-C275-5E65-9804ABD6C1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720" y="2984992"/>
            <a:ext cx="6853731" cy="26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6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Limpieza y descontaminación </a:t>
            </a:r>
          </a:p>
        </p:txBody>
      </p:sp>
      <p:sp>
        <p:nvSpPr>
          <p:cNvPr id="248" name="Google Shape;248;p25"/>
          <p:cNvSpPr txBox="1">
            <a:spLocks noGrp="1"/>
          </p:cNvSpPr>
          <p:nvPr>
            <p:ph type="body" idx="1"/>
          </p:nvPr>
        </p:nvSpPr>
        <p:spPr>
          <a:xfrm>
            <a:off x="1092200" y="1825625"/>
            <a:ext cx="10033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algn="just">
              <a:buNone/>
            </a:pPr>
            <a:r>
              <a:rPr lang="es-ES_tradnl" sz="3000" dirty="0"/>
              <a:t>Las infecciones representan un riesgo real al asistir a pacientes.</a:t>
            </a:r>
          </a:p>
          <a:p>
            <a:pPr marL="50800" indent="0" algn="just">
              <a:buNone/>
            </a:pPr>
            <a:endParaRPr lang="es-ES_tradnl" sz="3000" dirty="0"/>
          </a:p>
          <a:p>
            <a:pPr marL="50800" indent="0" algn="just">
              <a:buNone/>
            </a:pPr>
            <a:r>
              <a:rPr lang="es-ES_tradnl" sz="3000" dirty="0"/>
              <a:t>Limpie y desinfecte todas las superficies y equipos reutilizables entre cada paciente.</a:t>
            </a:r>
          </a:p>
          <a:p>
            <a:pPr marL="50800" indent="0" algn="just">
              <a:buNone/>
            </a:pPr>
            <a:endParaRPr lang="es-ES_tradnl" sz="3000" dirty="0"/>
          </a:p>
          <a:p>
            <a:pPr marL="50800" indent="0" algn="just">
              <a:buNone/>
            </a:pPr>
            <a:r>
              <a:rPr lang="es-ES_tradnl" sz="3000" dirty="0"/>
              <a:t>Si es necesario, primero descontamine al paciente para protegerse a usted y a los demás.</a:t>
            </a:r>
          </a:p>
          <a:p>
            <a:pPr marL="508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s-ES_tradnl" sz="3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Limpieza y descontaminación </a:t>
            </a:r>
          </a:p>
        </p:txBody>
      </p:sp>
      <p:sp>
        <p:nvSpPr>
          <p:cNvPr id="254" name="Google Shape;254;p26"/>
          <p:cNvSpPr txBox="1">
            <a:spLocks noGrp="1"/>
          </p:cNvSpPr>
          <p:nvPr>
            <p:ph type="body" idx="1"/>
          </p:nvPr>
        </p:nvSpPr>
        <p:spPr>
          <a:xfrm>
            <a:off x="4330700" y="1411452"/>
            <a:ext cx="7553632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ES_tradnl" sz="3000" dirty="0"/>
              <a:t>No se acerque a un paciente contaminado con sustancias químicas sin el EPP adecuado.</a:t>
            </a:r>
            <a:br>
              <a:rPr lang="es-ES_tradnl" sz="3000" dirty="0"/>
            </a:br>
            <a:endParaRPr lang="es-ES_tradnl" sz="3000" dirty="0"/>
          </a:p>
          <a:p>
            <a:pPr>
              <a:lnSpc>
                <a:spcPct val="100000"/>
              </a:lnSpc>
            </a:pPr>
            <a:r>
              <a:rPr lang="es-ES_tradnl" sz="3000" dirty="0"/>
              <a:t>Algunos productos químicos requieren procedimientos específicos para ser eliminados.</a:t>
            </a:r>
          </a:p>
          <a:p>
            <a:pPr>
              <a:lnSpc>
                <a:spcPct val="100000"/>
              </a:lnSpc>
            </a:pPr>
            <a:r>
              <a:rPr lang="es-ES_tradnl" sz="3000" dirty="0"/>
              <a:t>Utilice el equipo de protección personal (EPP) adecuado para evitar lesiones o exposiciones adicionales.</a:t>
            </a:r>
          </a:p>
        </p:txBody>
      </p:sp>
      <p:pic>
        <p:nvPicPr>
          <p:cNvPr id="4" name="Picture 3" descr="A person pouring liquid into a bucket&#10;&#10;AI-generated content may be incorrect.">
            <a:extLst>
              <a:ext uri="{FF2B5EF4-FFF2-40B4-BE49-F238E27FC236}">
                <a16:creationId xmlns:a16="http://schemas.microsoft.com/office/drawing/2014/main" id="{5953F621-51F0-5296-04B1-A9B6FF1E44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41"/>
          <a:stretch/>
        </p:blipFill>
        <p:spPr>
          <a:xfrm>
            <a:off x="307668" y="1854765"/>
            <a:ext cx="4147456" cy="3581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9372F5-6A78-46A0-7E34-49E9A5F3A8DE}"/>
              </a:ext>
            </a:extLst>
          </p:cNvPr>
          <p:cNvSpPr txBox="1"/>
          <p:nvPr/>
        </p:nvSpPr>
        <p:spPr>
          <a:xfrm>
            <a:off x="598713" y="5577986"/>
            <a:ext cx="14695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" dirty="0"/>
              <a:t>© WHO/ Billy </a:t>
            </a:r>
            <a:r>
              <a:rPr lang="es-ES_tradnl" sz="600" dirty="0" err="1"/>
              <a:t>Miaron</a:t>
            </a:r>
            <a:endParaRPr lang="es-ES_tradnl" sz="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7D14C19A-DBBF-97EA-B7C7-B73D55C80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>
            <a:extLst>
              <a:ext uri="{FF2B5EF4-FFF2-40B4-BE49-F238E27FC236}">
                <a16:creationId xmlns:a16="http://schemas.microsoft.com/office/drawing/2014/main" id="{463B631B-C9F7-5C23-F61A-76FF02903B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Limpieza y descontaminación </a:t>
            </a:r>
          </a:p>
        </p:txBody>
      </p:sp>
      <p:sp>
        <p:nvSpPr>
          <p:cNvPr id="254" name="Google Shape;254;p26">
            <a:extLst>
              <a:ext uri="{FF2B5EF4-FFF2-40B4-BE49-F238E27FC236}">
                <a16:creationId xmlns:a16="http://schemas.microsoft.com/office/drawing/2014/main" id="{C3316561-B0C6-9892-98A8-0BC4A0BFE6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998430"/>
            <a:ext cx="7553632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lnSpc>
                <a:spcPct val="100000"/>
              </a:lnSpc>
              <a:spcBef>
                <a:spcPts val="500"/>
              </a:spcBef>
              <a:buSzPts val="2400"/>
              <a:buNone/>
            </a:pPr>
            <a:r>
              <a:rPr lang="es-ES_tradnl" sz="3000" dirty="0"/>
              <a:t>Contacte a su centro de salud local para conocer los protocolos de descontaminación, si están disponibles.</a:t>
            </a:r>
          </a:p>
          <a:p>
            <a:pPr marL="76200" indent="0">
              <a:lnSpc>
                <a:spcPct val="100000"/>
              </a:lnSpc>
              <a:spcBef>
                <a:spcPts val="500"/>
              </a:spcBef>
              <a:buSzPts val="2400"/>
              <a:buNone/>
            </a:pPr>
            <a:br>
              <a:rPr lang="es-ES_tradnl" sz="3000" dirty="0"/>
            </a:br>
            <a:r>
              <a:rPr lang="es-ES_tradnl" sz="3000" dirty="0"/>
              <a:t>Conozca cómo realizar una descontaminación personal en caso de exposición antes de usar el EPP adecuado.</a:t>
            </a:r>
          </a:p>
          <a:p>
            <a:pPr indent="-381000">
              <a:lnSpc>
                <a:spcPct val="100000"/>
              </a:lnSpc>
              <a:spcBef>
                <a:spcPts val="500"/>
              </a:spcBef>
              <a:buSzPts val="2400"/>
            </a:pPr>
            <a:endParaRPr lang="es-ES_tradnl" sz="3000" dirty="0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52C8679-F7B5-86F1-8AE2-5C5B1ABA2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5883" y="1886723"/>
            <a:ext cx="4366117" cy="272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89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7C530586-337D-C1CC-3796-02717AABF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245AD07-6993-ABE3-7221-DF437D84C5B0}"/>
              </a:ext>
            </a:extLst>
          </p:cNvPr>
          <p:cNvSpPr/>
          <p:nvPr/>
        </p:nvSpPr>
        <p:spPr>
          <a:xfrm>
            <a:off x="485774" y="4256518"/>
            <a:ext cx="3566681" cy="533399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925D5C-6CDD-455E-E1CB-4AAF386CD09A}"/>
              </a:ext>
            </a:extLst>
          </p:cNvPr>
          <p:cNvSpPr/>
          <p:nvPr/>
        </p:nvSpPr>
        <p:spPr>
          <a:xfrm>
            <a:off x="7000874" y="3826740"/>
            <a:ext cx="2176463" cy="533399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53" name="Google Shape;253;p26">
            <a:extLst>
              <a:ext uri="{FF2B5EF4-FFF2-40B4-BE49-F238E27FC236}">
                <a16:creationId xmlns:a16="http://schemas.microsoft.com/office/drawing/2014/main" id="{276A50D9-28B3-7168-F1B9-C37A4B3A60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Pacientes agitados o violentos</a:t>
            </a:r>
          </a:p>
        </p:txBody>
      </p:sp>
      <p:pic>
        <p:nvPicPr>
          <p:cNvPr id="5" name="Picture 4" descr="A person holding a bat on a person's back&#10;&#10;Description automatically generated">
            <a:extLst>
              <a:ext uri="{FF2B5EF4-FFF2-40B4-BE49-F238E27FC236}">
                <a16:creationId xmlns:a16="http://schemas.microsoft.com/office/drawing/2014/main" id="{D93032E0-E772-AD16-2900-E1C254DA00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7039" y="1547811"/>
            <a:ext cx="2555873" cy="3242106"/>
          </a:xfrm>
          <a:prstGeom prst="rect">
            <a:avLst/>
          </a:prstGeom>
        </p:spPr>
      </p:pic>
      <p:sp>
        <p:nvSpPr>
          <p:cNvPr id="15" name="Google Shape;254;p26">
            <a:extLst>
              <a:ext uri="{FF2B5EF4-FFF2-40B4-BE49-F238E27FC236}">
                <a16:creationId xmlns:a16="http://schemas.microsoft.com/office/drawing/2014/main" id="{B0B5EC53-2472-821C-CF30-2288CE060C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5774" y="1547811"/>
            <a:ext cx="8691563" cy="472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algn="just"/>
            <a:r>
              <a:rPr lang="es-ES_tradnl" dirty="0">
                <a:effectLst/>
                <a:latin typeface="Atkinson Hyperlegible" pitchFamily="2" charset="0"/>
                <a:ea typeface="Calibri" panose="020F0502020204030204" pitchFamily="34" charset="0"/>
              </a:rPr>
              <a:t>Algunos pacientes pueden estar agitados o volverse violentos debido a una condición grave, como el consumo de drogas, intoxicación o una lesión en la cabeza.</a:t>
            </a:r>
          </a:p>
          <a:p>
            <a:pPr marL="0" marR="0" algn="just"/>
            <a:endParaRPr lang="es-ES_tradnl" dirty="0">
              <a:effectLst/>
              <a:latin typeface="Atkinson Hyperlegible" pitchFamily="2" charset="0"/>
              <a:ea typeface="Calibri" panose="020F0502020204030204" pitchFamily="34" charset="0"/>
            </a:endParaRPr>
          </a:p>
          <a:p>
            <a:pPr marL="0" marR="0" algn="just"/>
            <a:r>
              <a:rPr lang="es-ES_tradnl" dirty="0">
                <a:effectLst/>
                <a:latin typeface="Atkinson Hyperlegible" pitchFamily="2" charset="0"/>
                <a:ea typeface="Calibri" panose="020F0502020204030204" pitchFamily="34" charset="0"/>
              </a:rPr>
              <a:t>Aunque necesitan atención médica, su seguridad es lo más importante.</a:t>
            </a:r>
          </a:p>
          <a:p>
            <a:pPr marL="0" marR="0" algn="just"/>
            <a:endParaRPr lang="es-ES_tradnl" dirty="0">
              <a:effectLst/>
              <a:latin typeface="Atkinson Hyperlegible" pitchFamily="2" charset="0"/>
              <a:ea typeface="Calibri" panose="020F0502020204030204" pitchFamily="34" charset="0"/>
            </a:endParaRPr>
          </a:p>
          <a:p>
            <a:pPr marL="0" marR="0" algn="just"/>
            <a:r>
              <a:rPr lang="es-ES_tradnl" dirty="0">
                <a:effectLst/>
                <a:latin typeface="Atkinson Hyperlegible" pitchFamily="2" charset="0"/>
                <a:ea typeface="Calibri" panose="020F0502020204030204" pitchFamily="34" charset="0"/>
              </a:rPr>
              <a:t>Si el paciente parece peligroso o está demasiado confundido para seguir instrucciones, mantenga la distancia y pida ayuda.</a:t>
            </a:r>
          </a:p>
        </p:txBody>
      </p:sp>
    </p:spTree>
    <p:extLst>
      <p:ext uri="{BB962C8B-B14F-4D97-AF65-F5344CB8AC3E}">
        <p14:creationId xmlns:p14="http://schemas.microsoft.com/office/powerpoint/2010/main" val="3864147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Salud y bienestar personal </a:t>
            </a:r>
          </a:p>
        </p:txBody>
      </p:sp>
      <p:sp>
        <p:nvSpPr>
          <p:cNvPr id="261" name="Google Shape;261;p27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000" dirty="0">
                <a:solidFill>
                  <a:srgbClr val="000000"/>
                </a:solidFill>
              </a:rPr>
              <a:t>Los respondientes de primeros auxilios en la comunidad a menudo enfrentan situaciones desafiantes que pueden afectas su propio bienestar.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dirty="0">
              <a:solidFill>
                <a:srgbClr val="000000"/>
              </a:solidFill>
            </a:endParaRPr>
          </a:p>
          <a:p>
            <a:pPr marL="444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rPr lang="es-ES_tradnl" sz="3000" dirty="0">
                <a:solidFill>
                  <a:srgbClr val="000000"/>
                </a:solidFill>
              </a:rPr>
              <a:t>Es importante cuidarse a uno mismo.</a:t>
            </a:r>
            <a:endParaRPr lang="es-ES_tradnl" sz="3000" dirty="0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3653A37-8C23-627F-CB21-941B65A8D5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5362" y="4225098"/>
            <a:ext cx="2581275" cy="26329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2F587971-3BA8-663A-98B8-8081DAFEA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B1057B81-26AA-C179-80B0-9D019D5B20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Términos clave</a:t>
            </a:r>
            <a:endParaRPr lang="es-ES_tradnl" sz="4000" dirty="0">
              <a:solidFill>
                <a:srgbClr val="1F3864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00" name="Google Shape;100;p2">
            <a:extLst>
              <a:ext uri="{FF2B5EF4-FFF2-40B4-BE49-F238E27FC236}">
                <a16:creationId xmlns:a16="http://schemas.microsoft.com/office/drawing/2014/main" id="{0F11AC75-C67D-FE36-25B8-5842272FD7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425217"/>
            <a:ext cx="10515600" cy="459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s-ES_tradnl" noProof="1"/>
              <a:t>Al finalizar este módulo, deberá ser capaz de definir los siguientes términos: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s-ES_tradnl" sz="2800" dirty="0"/>
              <a:t>Seguridad en la escena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s-ES_tradnl" sz="2800" dirty="0"/>
              <a:t>Seguridad personal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s-ES_tradnl" sz="2800" dirty="0"/>
              <a:t>Seguridad del paciente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s-ES_tradnl" sz="2800" dirty="0"/>
              <a:t>Equipos de protección personal (EPP)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s-ES_tradnl" sz="2800" dirty="0"/>
              <a:t>Gérmenes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s-ES_tradnl" sz="2800" dirty="0"/>
              <a:t>Fluidos corporales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s-ES_tradnl" sz="2800" dirty="0"/>
              <a:t>Lavado de manos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s-ES_tradnl" sz="2800" dirty="0"/>
              <a:t>Descontaminación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s-ES_tradnl" sz="2500" dirty="0">
              <a:solidFill>
                <a:srgbClr val="002060"/>
              </a:solidFill>
            </a:endParaRPr>
          </a:p>
        </p:txBody>
      </p:sp>
      <p:sp>
        <p:nvSpPr>
          <p:cNvPr id="2" name="Google Shape;98;p2">
            <a:extLst>
              <a:ext uri="{FF2B5EF4-FFF2-40B4-BE49-F238E27FC236}">
                <a16:creationId xmlns:a16="http://schemas.microsoft.com/office/drawing/2014/main" id="{4C33BCE4-69DF-CE66-E4B6-0133C53970D5}"/>
              </a:ext>
            </a:extLst>
          </p:cNvPr>
          <p:cNvSpPr txBox="1"/>
          <p:nvPr/>
        </p:nvSpPr>
        <p:spPr>
          <a:xfrm>
            <a:off x="0" y="370518"/>
            <a:ext cx="12193740" cy="135635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292619"/>
      </p:ext>
    </p:extLst>
  </p:cSld>
  <p:clrMapOvr>
    <a:masterClrMapping/>
  </p:clrMapOvr>
  <p:transition spd="slow" advTm="18998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>
          <a:extLst>
            <a:ext uri="{FF2B5EF4-FFF2-40B4-BE49-F238E27FC236}">
              <a16:creationId xmlns:a16="http://schemas.microsoft.com/office/drawing/2014/main" id="{9D714630-F81B-3392-31B5-8C7710881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>
            <a:extLst>
              <a:ext uri="{FF2B5EF4-FFF2-40B4-BE49-F238E27FC236}">
                <a16:creationId xmlns:a16="http://schemas.microsoft.com/office/drawing/2014/main" id="{6E49E3FE-60E9-BED5-6DA8-BE3932054F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Salud y bienestar personal </a:t>
            </a:r>
            <a:endParaRPr lang="es-ES_tradnl" noProof="0" dirty="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61" name="Google Shape;261;p27">
            <a:extLst>
              <a:ext uri="{FF2B5EF4-FFF2-40B4-BE49-F238E27FC236}">
                <a16:creationId xmlns:a16="http://schemas.microsoft.com/office/drawing/2014/main" id="{40FA8DD1-540A-B918-59D4-0F856868F7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1412671"/>
            <a:ext cx="10072255" cy="93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rPr lang="es-ES_tradnl" sz="3000" noProof="0" dirty="0">
                <a:solidFill>
                  <a:srgbClr val="000000"/>
                </a:solidFill>
              </a:rPr>
              <a:t>Un CFAR con mala salud no puede ayudar a sus pacientes</a:t>
            </a:r>
            <a:endParaRPr lang="es-ES_tradnl" sz="3000" noProof="0" dirty="0"/>
          </a:p>
          <a:p>
            <a:pPr marL="45720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endParaRPr lang="es-ES_tradnl" sz="3000" noProof="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91C6B90-99F8-46E2-66C6-D58B4AED87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436632"/>
              </p:ext>
            </p:extLst>
          </p:nvPr>
        </p:nvGraphicFramePr>
        <p:xfrm>
          <a:off x="1714500" y="1920875"/>
          <a:ext cx="8945607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" name="Picture 2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BB9A13B-2E27-4FAA-5728-C3457A36BA1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128" y="3999468"/>
            <a:ext cx="2266672" cy="2493407"/>
          </a:xfrm>
          <a:prstGeom prst="rect">
            <a:avLst/>
          </a:prstGeom>
        </p:spPr>
      </p:pic>
      <p:pic>
        <p:nvPicPr>
          <p:cNvPr id="24" name="Picture 2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0884D9D-ABDC-9BB2-DC19-4289CF64DA3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201" y="3847840"/>
            <a:ext cx="2800626" cy="264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96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>
          <a:extLst>
            <a:ext uri="{FF2B5EF4-FFF2-40B4-BE49-F238E27FC236}">
              <a16:creationId xmlns:a16="http://schemas.microsoft.com/office/drawing/2014/main" id="{4B798E5D-A104-12E3-E51C-CA06941CB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>
            <a:extLst>
              <a:ext uri="{FF2B5EF4-FFF2-40B4-BE49-F238E27FC236}">
                <a16:creationId xmlns:a16="http://schemas.microsoft.com/office/drawing/2014/main" id="{71F5B86B-A411-61A1-2325-8FCD6E6AA5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Salud y bienestar personal </a:t>
            </a:r>
          </a:p>
        </p:txBody>
      </p:sp>
      <p:sp>
        <p:nvSpPr>
          <p:cNvPr id="261" name="Google Shape;261;p27">
            <a:extLst>
              <a:ext uri="{FF2B5EF4-FFF2-40B4-BE49-F238E27FC236}">
                <a16:creationId xmlns:a16="http://schemas.microsoft.com/office/drawing/2014/main" id="{C20D32E0-2D51-C23A-C2D2-F462E9516E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4126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r>
              <a:rPr lang="es-ES_tradnl" dirty="0"/>
              <a:t>Si te sientes afectado, busca ayuda profesional.</a:t>
            </a:r>
          </a:p>
          <a:p>
            <a:pPr marL="50800" indent="0">
              <a:buNone/>
            </a:pPr>
            <a:endParaRPr lang="es-ES_tradnl" dirty="0"/>
          </a:p>
          <a:p>
            <a:pPr marL="50800" indent="0">
              <a:buNone/>
            </a:pPr>
            <a:r>
              <a:rPr lang="es-ES_tradnl" dirty="0"/>
              <a:t>¡Tu bienestar y salud física son prioritarias!</a:t>
            </a:r>
          </a:p>
        </p:txBody>
      </p:sp>
      <p:pic>
        <p:nvPicPr>
          <p:cNvPr id="4" name="Picture 3" descr="A group of women sitting in chairs&#10;&#10;Description automatically generated">
            <a:extLst>
              <a:ext uri="{FF2B5EF4-FFF2-40B4-BE49-F238E27FC236}">
                <a16:creationId xmlns:a16="http://schemas.microsoft.com/office/drawing/2014/main" id="{65F7876F-42AF-F503-A58E-F3ADD8CAE4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1498" y="3662694"/>
            <a:ext cx="3667153" cy="260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209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>
            <a:spLocks noGrp="1"/>
          </p:cNvSpPr>
          <p:nvPr>
            <p:ph type="ctrTitle"/>
          </p:nvPr>
        </p:nvSpPr>
        <p:spPr>
          <a:xfrm>
            <a:off x="3276600" y="2235200"/>
            <a:ext cx="56388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spcBef>
                <a:spcPts val="0"/>
              </a:spcBef>
              <a:buSzPts val="6000"/>
            </a:pPr>
            <a:r>
              <a:rPr lang="es-ES_tradnl" b="1" dirty="0">
                <a:solidFill>
                  <a:srgbClr val="002060"/>
                </a:solidFill>
                <a:latin typeface="Atkinson Hyperlegible" pitchFamily="2" charset="77"/>
              </a:rPr>
              <a:t>¿Preguntas?</a:t>
            </a:r>
            <a:endParaRPr lang="es-ES_tradnl" b="1" dirty="0">
              <a:latin typeface="Atkinson Hyperlegible" pitchFamily="2" charset="77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Resumen</a:t>
            </a:r>
          </a:p>
        </p:txBody>
      </p:sp>
      <p:sp>
        <p:nvSpPr>
          <p:cNvPr id="267" name="Google Shape;267;p28"/>
          <p:cNvSpPr txBox="1">
            <a:spLocks noGrp="1"/>
          </p:cNvSpPr>
          <p:nvPr>
            <p:ph type="body" idx="1"/>
          </p:nvPr>
        </p:nvSpPr>
        <p:spPr>
          <a:xfrm>
            <a:off x="550718" y="1436778"/>
            <a:ext cx="11090563" cy="505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750" indent="0">
              <a:lnSpc>
                <a:spcPct val="100000"/>
              </a:lnSpc>
              <a:spcBef>
                <a:spcPts val="0"/>
              </a:spcBef>
              <a:buSzPts val="3100"/>
              <a:buNone/>
            </a:pPr>
            <a:r>
              <a:rPr lang="es-ES_tradnl" sz="2600" dirty="0"/>
              <a:t>No puede hacer su trabajo si se enferma o se lesiona. Su salud y seguridad siempre son la prioridad.</a:t>
            </a:r>
          </a:p>
          <a:p>
            <a:pPr marL="31750" indent="0">
              <a:lnSpc>
                <a:spcPct val="100000"/>
              </a:lnSpc>
              <a:spcBef>
                <a:spcPts val="0"/>
              </a:spcBef>
              <a:buSzPts val="3100"/>
              <a:buNone/>
            </a:pPr>
            <a:endParaRPr lang="es-ES_tradnl" sz="2600" dirty="0"/>
          </a:p>
          <a:p>
            <a:pPr marL="31750" indent="0">
              <a:lnSpc>
                <a:spcPct val="100000"/>
              </a:lnSpc>
              <a:spcBef>
                <a:spcPts val="0"/>
              </a:spcBef>
              <a:buSzPts val="3100"/>
              <a:buNone/>
            </a:pPr>
            <a:r>
              <a:rPr lang="es-ES_tradnl" sz="2600" dirty="0"/>
              <a:t>Evalúe la escena en busca de situaciones peligrosas y use EPP para toda atención al paciente a fin de prevenir la propagación de enfermedades.</a:t>
            </a:r>
          </a:p>
          <a:p>
            <a:pPr marL="31750" indent="0">
              <a:lnSpc>
                <a:spcPct val="100000"/>
              </a:lnSpc>
              <a:spcBef>
                <a:spcPts val="0"/>
              </a:spcBef>
              <a:buSzPts val="3100"/>
              <a:buNone/>
            </a:pPr>
            <a:endParaRPr lang="es-ES_tradnl" sz="2600" dirty="0"/>
          </a:p>
          <a:p>
            <a:pPr marL="31750" indent="0">
              <a:lnSpc>
                <a:spcPct val="100000"/>
              </a:lnSpc>
              <a:spcBef>
                <a:spcPts val="0"/>
              </a:spcBef>
              <a:buSzPts val="3100"/>
              <a:buNone/>
            </a:pPr>
            <a:r>
              <a:rPr lang="es-ES_tradnl" sz="2600" dirty="0"/>
              <a:t>Haga su mejor esfuerzo por encontrar EPP adecuado, pero también tenga ideas para sustitutos aceptables.</a:t>
            </a:r>
          </a:p>
          <a:p>
            <a:pPr marL="31750" indent="0">
              <a:lnSpc>
                <a:spcPct val="100000"/>
              </a:lnSpc>
              <a:spcBef>
                <a:spcPts val="0"/>
              </a:spcBef>
              <a:buSzPts val="3100"/>
              <a:buNone/>
            </a:pPr>
            <a:endParaRPr lang="es-ES_tradnl" sz="2600" dirty="0"/>
          </a:p>
          <a:p>
            <a:pPr marL="31750" indent="0">
              <a:lnSpc>
                <a:spcPct val="100000"/>
              </a:lnSpc>
              <a:spcBef>
                <a:spcPts val="0"/>
              </a:spcBef>
              <a:buSzPts val="3100"/>
              <a:buNone/>
            </a:pPr>
            <a:r>
              <a:rPr lang="es-ES_tradnl" sz="2600" dirty="0"/>
              <a:t>Si está expuesto a sangre, fluidos corporales o una enfermedad, lave las áreas expuestas </a:t>
            </a:r>
            <a:r>
              <a:rPr lang="es-ES_tradnl" sz="2600"/>
              <a:t>y busque </a:t>
            </a:r>
            <a:r>
              <a:rPr lang="es-ES_tradnl" sz="2600" dirty="0"/>
              <a:t>atención médica lo antes posible.</a:t>
            </a:r>
          </a:p>
        </p:txBody>
      </p:sp>
      <p:sp>
        <p:nvSpPr>
          <p:cNvPr id="2" name="Google Shape;98;p2">
            <a:extLst>
              <a:ext uri="{FF2B5EF4-FFF2-40B4-BE49-F238E27FC236}">
                <a16:creationId xmlns:a16="http://schemas.microsoft.com/office/drawing/2014/main" id="{7E57C71F-9BB5-7308-465F-4285B0DAD14D}"/>
              </a:ext>
            </a:extLst>
          </p:cNvPr>
          <p:cNvSpPr txBox="1"/>
          <p:nvPr/>
        </p:nvSpPr>
        <p:spPr>
          <a:xfrm>
            <a:off x="0" y="370518"/>
            <a:ext cx="12193740" cy="135635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CCC623-730D-A063-B454-E30F8BA33258}"/>
              </a:ext>
            </a:extLst>
          </p:cNvPr>
          <p:cNvSpPr/>
          <p:nvPr/>
        </p:nvSpPr>
        <p:spPr>
          <a:xfrm>
            <a:off x="838200" y="2984500"/>
            <a:ext cx="6689035" cy="1325562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noProof="0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Resumen</a:t>
            </a:r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838200" y="1414025"/>
            <a:ext cx="6556513" cy="47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s-ES_tradnl" sz="3000" dirty="0">
                <a:solidFill>
                  <a:srgbClr val="000000"/>
                </a:solidFill>
              </a:rPr>
              <a:t>Las emergencias pueden ocurrir en cualquier momento y lugar.</a:t>
            </a:r>
          </a:p>
          <a:p>
            <a:pPr marL="254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lang="es-ES_tradnl" sz="3000" dirty="0">
              <a:solidFill>
                <a:srgbClr val="000000"/>
              </a:solidFill>
            </a:endParaRPr>
          </a:p>
          <a:p>
            <a:pPr marL="254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s-ES_tradnl" sz="3000" dirty="0">
                <a:solidFill>
                  <a:srgbClr val="000000"/>
                </a:solidFill>
              </a:rPr>
              <a:t>La seguridad es la principal prioridad: no puede ayudar a otros si usted resulta herido.</a:t>
            </a:r>
          </a:p>
          <a:p>
            <a:pPr marL="254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lang="es-ES_tradnl" sz="3000" dirty="0">
              <a:solidFill>
                <a:srgbClr val="000000"/>
              </a:solidFill>
            </a:endParaRPr>
          </a:p>
          <a:p>
            <a:pPr marL="254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s-ES_tradnl" sz="3000" dirty="0">
                <a:solidFill>
                  <a:srgbClr val="000000"/>
                </a:solidFill>
              </a:rPr>
              <a:t>Es fundamental comprender la seguridad en la escena, la seguridad personal y la del paciente.</a:t>
            </a:r>
            <a:endParaRPr lang="es-ES_tradnl" sz="3000" noProof="0" dirty="0"/>
          </a:p>
        </p:txBody>
      </p:sp>
      <p:pic>
        <p:nvPicPr>
          <p:cNvPr id="2" name="Google Shape;137;p7">
            <a:extLst>
              <a:ext uri="{FF2B5EF4-FFF2-40B4-BE49-F238E27FC236}">
                <a16:creationId xmlns:a16="http://schemas.microsoft.com/office/drawing/2014/main" id="{28272544-5EF0-EAFF-38A1-79E50962E59A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4834" y="1414025"/>
            <a:ext cx="4351859" cy="4050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838200" y="2562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Seguridad en la escena</a:t>
            </a:r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700" indent="0">
              <a:lnSpc>
                <a:spcPct val="100000"/>
              </a:lnSpc>
              <a:buSzPts val="3400"/>
              <a:buNone/>
            </a:pPr>
            <a:r>
              <a:rPr lang="es-ES_tradnl" sz="3600" b="1" i="0" noProof="0" dirty="0">
                <a:solidFill>
                  <a:srgbClr val="CC0001"/>
                </a:solidFill>
              </a:rPr>
              <a:t>DETENTE</a:t>
            </a:r>
            <a:r>
              <a:rPr lang="es-ES_tradnl" sz="3600" i="0" noProof="0" dirty="0">
                <a:solidFill>
                  <a:schemeClr val="tx1"/>
                </a:solidFill>
              </a:rPr>
              <a:t> y evalúa la seguridad del lugar antes de asistir a una persona que presenta una condición de emergencia.</a:t>
            </a:r>
            <a:endParaRPr lang="es-ES_tradnl" sz="4000" noProof="0" dirty="0"/>
          </a:p>
        </p:txBody>
      </p:sp>
      <p:pic>
        <p:nvPicPr>
          <p:cNvPr id="4" name="Picture 3" descr="A red and white stop sign&#10;&#10;AI-generated content may be incorrect.">
            <a:extLst>
              <a:ext uri="{FF2B5EF4-FFF2-40B4-BE49-F238E27FC236}">
                <a16:creationId xmlns:a16="http://schemas.microsoft.com/office/drawing/2014/main" id="{BCAB89EE-3C5E-26AA-4CC4-9606BDFE6D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465" y="1027906"/>
            <a:ext cx="5089440" cy="51996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FBA08641-E2A1-5E13-42EB-F162CA68C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Warning with solid fill">
            <a:extLst>
              <a:ext uri="{FF2B5EF4-FFF2-40B4-BE49-F238E27FC236}">
                <a16:creationId xmlns:a16="http://schemas.microsoft.com/office/drawing/2014/main" id="{00A8B400-C2F7-251D-5108-413942C72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826" y="711200"/>
            <a:ext cx="5884723" cy="5884723"/>
          </a:xfrm>
          <a:prstGeom prst="rect">
            <a:avLst/>
          </a:prstGeom>
        </p:spPr>
      </p:pic>
      <p:sp>
        <p:nvSpPr>
          <p:cNvPr id="118" name="Google Shape;118;p5">
            <a:extLst>
              <a:ext uri="{FF2B5EF4-FFF2-40B4-BE49-F238E27FC236}">
                <a16:creationId xmlns:a16="http://schemas.microsoft.com/office/drawing/2014/main" id="{0DA7C88B-A279-9BDA-6615-1C51673E83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864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Seguridad en la escena</a:t>
            </a:r>
          </a:p>
        </p:txBody>
      </p:sp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3B5907E3-D26C-B76D-750B-2A6360789F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76643" y="4427134"/>
            <a:ext cx="30915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700" lvl="0" indent="0" algn="ctr">
              <a:buSzPts val="3400"/>
              <a:buNone/>
            </a:pPr>
            <a:r>
              <a:rPr lang="es-ES_tradnl" dirty="0"/>
              <a:t>Reevalúe </a:t>
            </a:r>
            <a:r>
              <a:rPr lang="es-ES_tradnl" b="1" dirty="0"/>
              <a:t>continuamente</a:t>
            </a:r>
            <a:endParaRPr lang="es-ES_tradnl" sz="3400" b="1" dirty="0"/>
          </a:p>
        </p:txBody>
      </p:sp>
      <p:sp>
        <p:nvSpPr>
          <p:cNvPr id="4" name="Google Shape;119;p5">
            <a:extLst>
              <a:ext uri="{FF2B5EF4-FFF2-40B4-BE49-F238E27FC236}">
                <a16:creationId xmlns:a16="http://schemas.microsoft.com/office/drawing/2014/main" id="{5E35AD71-B111-5B57-AE33-2EDD3839C8F2}"/>
              </a:ext>
            </a:extLst>
          </p:cNvPr>
          <p:cNvSpPr txBox="1">
            <a:spLocks/>
          </p:cNvSpPr>
          <p:nvPr/>
        </p:nvSpPr>
        <p:spPr>
          <a:xfrm>
            <a:off x="881663" y="4680661"/>
            <a:ext cx="3053238" cy="818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12700" indent="0">
              <a:buSzPts val="3400"/>
              <a:buNone/>
            </a:pPr>
            <a:r>
              <a:rPr lang="es-ES_tradnl" sz="3400" dirty="0">
                <a:solidFill>
                  <a:srgbClr val="000000"/>
                </a:solidFill>
              </a:rPr>
              <a:t>¡Manténgase </a:t>
            </a:r>
            <a:r>
              <a:rPr lang="es-ES_tradnl" sz="3400" b="1" dirty="0">
                <a:solidFill>
                  <a:srgbClr val="000000"/>
                </a:solidFill>
              </a:rPr>
              <a:t>alerta!</a:t>
            </a:r>
            <a:endParaRPr lang="es-ES_tradnl" sz="3400" b="1" dirty="0"/>
          </a:p>
          <a:p>
            <a:pPr indent="-228600">
              <a:buFont typeface="Atkinson Hyperlegible"/>
              <a:buNone/>
            </a:pPr>
            <a:endParaRPr lang="es-ES_tradnl" sz="3400" dirty="0"/>
          </a:p>
        </p:txBody>
      </p:sp>
      <p:sp>
        <p:nvSpPr>
          <p:cNvPr id="5" name="Google Shape;119;p5">
            <a:extLst>
              <a:ext uri="{FF2B5EF4-FFF2-40B4-BE49-F238E27FC236}">
                <a16:creationId xmlns:a16="http://schemas.microsoft.com/office/drawing/2014/main" id="{782747A4-57FD-9B87-345F-082349470898}"/>
              </a:ext>
            </a:extLst>
          </p:cNvPr>
          <p:cNvSpPr txBox="1">
            <a:spLocks/>
          </p:cNvSpPr>
          <p:nvPr/>
        </p:nvSpPr>
        <p:spPr>
          <a:xfrm>
            <a:off x="4671422" y="4427134"/>
            <a:ext cx="3327099" cy="155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12700" indent="0" algn="ctr">
              <a:buSzPts val="3400"/>
              <a:buFont typeface="Atkinson Hyperlegible"/>
              <a:buNone/>
            </a:pPr>
            <a:r>
              <a:rPr lang="es-ES_tradnl" b="1" dirty="0">
                <a:solidFill>
                  <a:srgbClr val="000000"/>
                </a:solidFill>
              </a:rPr>
              <a:t>La seguridad en la escena </a:t>
            </a:r>
            <a:r>
              <a:rPr lang="es-ES_tradnl" dirty="0">
                <a:solidFill>
                  <a:srgbClr val="000000"/>
                </a:solidFill>
              </a:rPr>
              <a:t>es el </a:t>
            </a:r>
            <a:r>
              <a:rPr lang="es-ES_tradnl" b="1" dirty="0">
                <a:solidFill>
                  <a:srgbClr val="000000"/>
                </a:solidFill>
              </a:rPr>
              <a:t>primer paso</a:t>
            </a:r>
            <a:endParaRPr lang="es-ES_tradnl" dirty="0"/>
          </a:p>
        </p:txBody>
      </p:sp>
      <p:pic>
        <p:nvPicPr>
          <p:cNvPr id="9" name="Picture 8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4683EC2E-9E05-B2E2-1D7B-1BE6619B9B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51011"/>
            <a:ext cx="3140165" cy="2559063"/>
          </a:xfrm>
          <a:prstGeom prst="rect">
            <a:avLst/>
          </a:prstGeom>
        </p:spPr>
      </p:pic>
      <p:pic>
        <p:nvPicPr>
          <p:cNvPr id="11" name="Picture 10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29030F61-4DA4-CFBE-B6B7-C132081C80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283" y="1951012"/>
            <a:ext cx="3028999" cy="2764554"/>
          </a:xfrm>
          <a:prstGeom prst="rect">
            <a:avLst/>
          </a:prstGeom>
        </p:spPr>
      </p:pic>
      <p:pic>
        <p:nvPicPr>
          <p:cNvPr id="6" name="Picture 5" descr="A blue shield with check mark and arrows&#10;&#10;Description automatically generated">
            <a:extLst>
              <a:ext uri="{FF2B5EF4-FFF2-40B4-BE49-F238E27FC236}">
                <a16:creationId xmlns:a16="http://schemas.microsoft.com/office/drawing/2014/main" id="{1DBBFBE8-9FD8-5EF4-17B4-2D038D5DEB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8521" y="1364105"/>
            <a:ext cx="3516021" cy="313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2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e7088e3ca_2_0"/>
          <p:cNvSpPr txBox="1">
            <a:spLocks noGrp="1"/>
          </p:cNvSpPr>
          <p:nvPr>
            <p:ph type="title"/>
          </p:nvPr>
        </p:nvSpPr>
        <p:spPr>
          <a:xfrm>
            <a:off x="671944" y="1434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Seguridad en la escena</a:t>
            </a:r>
          </a:p>
        </p:txBody>
      </p:sp>
      <p:sp>
        <p:nvSpPr>
          <p:cNvPr id="130" name="Google Shape;130;g2be7088e3ca_2_0"/>
          <p:cNvSpPr txBox="1">
            <a:spLocks noGrp="1"/>
          </p:cNvSpPr>
          <p:nvPr>
            <p:ph type="body" idx="1"/>
          </p:nvPr>
        </p:nvSpPr>
        <p:spPr>
          <a:xfrm>
            <a:off x="6961008" y="1463599"/>
            <a:ext cx="3975653" cy="74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90"/>
              <a:buNone/>
            </a:pPr>
            <a:r>
              <a:rPr lang="es-ES_tradnl" sz="3200" i="0" dirty="0">
                <a:solidFill>
                  <a:srgbClr val="000000"/>
                </a:solidFill>
              </a:rPr>
              <a:t>Ubicación</a:t>
            </a:r>
          </a:p>
        </p:txBody>
      </p:sp>
      <p:sp>
        <p:nvSpPr>
          <p:cNvPr id="2" name="Google Shape;130;g2be7088e3ca_2_0">
            <a:extLst>
              <a:ext uri="{FF2B5EF4-FFF2-40B4-BE49-F238E27FC236}">
                <a16:creationId xmlns:a16="http://schemas.microsoft.com/office/drawing/2014/main" id="{2DBD8925-47EA-679D-33B2-24CC235DA46C}"/>
              </a:ext>
            </a:extLst>
          </p:cNvPr>
          <p:cNvSpPr txBox="1">
            <a:spLocks/>
          </p:cNvSpPr>
          <p:nvPr/>
        </p:nvSpPr>
        <p:spPr>
          <a:xfrm>
            <a:off x="8216347" y="3375598"/>
            <a:ext cx="3975653" cy="853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7785" indent="0" algn="just">
              <a:lnSpc>
                <a:spcPct val="100000"/>
              </a:lnSpc>
              <a:buSzPts val="2690"/>
              <a:buFont typeface="Atkinson Hyperlegible"/>
              <a:buNone/>
            </a:pPr>
            <a:r>
              <a:rPr lang="es-ES_tradnl" sz="3200" dirty="0">
                <a:solidFill>
                  <a:srgbClr val="000000"/>
                </a:solidFill>
              </a:rPr>
              <a:t>Hora del día</a:t>
            </a:r>
          </a:p>
        </p:txBody>
      </p:sp>
      <p:sp>
        <p:nvSpPr>
          <p:cNvPr id="4" name="Google Shape;130;g2be7088e3ca_2_0">
            <a:extLst>
              <a:ext uri="{FF2B5EF4-FFF2-40B4-BE49-F238E27FC236}">
                <a16:creationId xmlns:a16="http://schemas.microsoft.com/office/drawing/2014/main" id="{BF1682B3-5898-37FB-9E9C-BEA24E84226A}"/>
              </a:ext>
            </a:extLst>
          </p:cNvPr>
          <p:cNvSpPr txBox="1">
            <a:spLocks/>
          </p:cNvSpPr>
          <p:nvPr/>
        </p:nvSpPr>
        <p:spPr>
          <a:xfrm>
            <a:off x="7298193" y="5027220"/>
            <a:ext cx="3975653" cy="746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7785" indent="0" algn="just">
              <a:lnSpc>
                <a:spcPct val="100000"/>
              </a:lnSpc>
              <a:buSzPts val="2690"/>
              <a:buFont typeface="Atkinson Hyperlegible"/>
              <a:buNone/>
            </a:pPr>
            <a:r>
              <a:rPr lang="es-ES_tradnl" sz="3200" dirty="0">
                <a:solidFill>
                  <a:srgbClr val="000000"/>
                </a:solidFill>
              </a:rPr>
              <a:t>Entorno</a:t>
            </a:r>
            <a:endParaRPr lang="es-ES_tradnl" sz="3200" dirty="0"/>
          </a:p>
        </p:txBody>
      </p:sp>
      <p:pic>
        <p:nvPicPr>
          <p:cNvPr id="5" name="Picture 4" descr="A group of colorful icons&#10;&#10;Description automatically generated">
            <a:extLst>
              <a:ext uri="{FF2B5EF4-FFF2-40B4-BE49-F238E27FC236}">
                <a16:creationId xmlns:a16="http://schemas.microsoft.com/office/drawing/2014/main" id="{F8DDEE0D-BE4A-F196-1CF6-167E53ADE6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1246" y="793798"/>
            <a:ext cx="1579129" cy="2125585"/>
          </a:xfrm>
          <a:prstGeom prst="rect">
            <a:avLst/>
          </a:prstGeom>
        </p:spPr>
      </p:pic>
      <p:pic>
        <p:nvPicPr>
          <p:cNvPr id="7" name="Picture 6" descr="A screenshot of a black background&#10;&#10;Description automatically generated">
            <a:extLst>
              <a:ext uri="{FF2B5EF4-FFF2-40B4-BE49-F238E27FC236}">
                <a16:creationId xmlns:a16="http://schemas.microsoft.com/office/drawing/2014/main" id="{D69FB5B1-F221-728D-00A8-D831C1BF19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4109" y="4597774"/>
            <a:ext cx="1789041" cy="1560345"/>
          </a:xfrm>
          <a:prstGeom prst="rect">
            <a:avLst/>
          </a:prstGeom>
        </p:spPr>
      </p:pic>
      <p:pic>
        <p:nvPicPr>
          <p:cNvPr id="8" name="Picture 7" descr="A screenshot of a black background&#10;&#10;Description automatically generated">
            <a:extLst>
              <a:ext uri="{FF2B5EF4-FFF2-40B4-BE49-F238E27FC236}">
                <a16:creationId xmlns:a16="http://schemas.microsoft.com/office/drawing/2014/main" id="{8CF17CC8-DF84-4072-7421-CF82F72033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5742" y="3022192"/>
            <a:ext cx="1934816" cy="1560345"/>
          </a:xfrm>
          <a:prstGeom prst="rect">
            <a:avLst/>
          </a:prstGeom>
        </p:spPr>
      </p:pic>
      <p:pic>
        <p:nvPicPr>
          <p:cNvPr id="10" name="Picture 9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C463685A-F03F-C065-CA7C-66765E14FA9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102" y="1363438"/>
            <a:ext cx="3956742" cy="48167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C984ECBF-C2D1-83F9-8C75-A689FCD77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e7088e3ca_2_0">
            <a:extLst>
              <a:ext uri="{FF2B5EF4-FFF2-40B4-BE49-F238E27FC236}">
                <a16:creationId xmlns:a16="http://schemas.microsoft.com/office/drawing/2014/main" id="{FAA38528-8D71-58CA-2B8F-5754A57F2A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s-ES_tradnl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Seguridad en la escena</a:t>
            </a:r>
          </a:p>
        </p:txBody>
      </p:sp>
      <p:sp>
        <p:nvSpPr>
          <p:cNvPr id="130" name="Google Shape;130;g2be7088e3ca_2_0">
            <a:extLst>
              <a:ext uri="{FF2B5EF4-FFF2-40B4-BE49-F238E27FC236}">
                <a16:creationId xmlns:a16="http://schemas.microsoft.com/office/drawing/2014/main" id="{E0BCA36F-1AFE-BF99-AD98-FB43366DB9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96940" y="5194616"/>
            <a:ext cx="5755635" cy="63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690"/>
              <a:buNone/>
            </a:pPr>
            <a:r>
              <a:rPr lang="es-ES_tradnl" sz="3000" i="0" dirty="0">
                <a:solidFill>
                  <a:srgbClr val="000000"/>
                </a:solidFill>
              </a:rPr>
              <a:t>Espectadores y control de multitudes</a:t>
            </a:r>
            <a:endParaRPr lang="es-ES_tradnl" sz="3000" dirty="0"/>
          </a:p>
        </p:txBody>
      </p:sp>
      <p:pic>
        <p:nvPicPr>
          <p:cNvPr id="7" name="Picture 6" descr="A person and person looking at a person lying on a bed&#10;&#10;Description automatically generated">
            <a:extLst>
              <a:ext uri="{FF2B5EF4-FFF2-40B4-BE49-F238E27FC236}">
                <a16:creationId xmlns:a16="http://schemas.microsoft.com/office/drawing/2014/main" id="{DB30E055-167F-9608-E53E-49C2CA04E3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061" y="1179057"/>
            <a:ext cx="5755635" cy="4015559"/>
          </a:xfrm>
          <a:prstGeom prst="rect">
            <a:avLst/>
          </a:prstGeom>
        </p:spPr>
      </p:pic>
      <p:pic>
        <p:nvPicPr>
          <p:cNvPr id="8" name="Picture 7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FD20A1E7-949E-767D-B3E8-EBA1A1CDD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424" y="1415662"/>
            <a:ext cx="5604357" cy="3681921"/>
          </a:xfrm>
          <a:prstGeom prst="rect">
            <a:avLst/>
          </a:prstGeom>
        </p:spPr>
      </p:pic>
      <p:sp>
        <p:nvSpPr>
          <p:cNvPr id="2" name="Google Shape;130;g2be7088e3ca_2_0">
            <a:extLst>
              <a:ext uri="{FF2B5EF4-FFF2-40B4-BE49-F238E27FC236}">
                <a16:creationId xmlns:a16="http://schemas.microsoft.com/office/drawing/2014/main" id="{33978288-444C-411E-45B8-9CA4013C3932}"/>
              </a:ext>
            </a:extLst>
          </p:cNvPr>
          <p:cNvSpPr txBox="1">
            <a:spLocks/>
          </p:cNvSpPr>
          <p:nvPr/>
        </p:nvSpPr>
        <p:spPr>
          <a:xfrm>
            <a:off x="838200" y="5097583"/>
            <a:ext cx="4662055" cy="829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7785" indent="0" algn="ctr">
              <a:lnSpc>
                <a:spcPct val="80000"/>
              </a:lnSpc>
              <a:buSzPts val="2690"/>
              <a:buFont typeface="Atkinson Hyperlegible"/>
              <a:buNone/>
            </a:pPr>
            <a:r>
              <a:rPr lang="es-ES_tradnl" sz="3000" dirty="0">
                <a:solidFill>
                  <a:srgbClr val="000000"/>
                </a:solidFill>
              </a:rPr>
              <a:t>Exposiciones peligrosas</a:t>
            </a:r>
            <a:endParaRPr lang="es-ES_tradnl" sz="3000" dirty="0"/>
          </a:p>
        </p:txBody>
      </p:sp>
    </p:spTree>
    <p:extLst>
      <p:ext uri="{BB962C8B-B14F-4D97-AF65-F5344CB8AC3E}">
        <p14:creationId xmlns:p14="http://schemas.microsoft.com/office/powerpoint/2010/main" val="15185768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WHO_palette">
      <a:dk1>
        <a:srgbClr val="000000"/>
      </a:dk1>
      <a:lt1>
        <a:srgbClr val="FFFFFF"/>
      </a:lt1>
      <a:dk2>
        <a:srgbClr val="00205C"/>
      </a:dk2>
      <a:lt2>
        <a:srgbClr val="E7E6E6"/>
      </a:lt2>
      <a:accent1>
        <a:srgbClr val="0099DD"/>
      </a:accent1>
      <a:accent2>
        <a:srgbClr val="F16829"/>
      </a:accent2>
      <a:accent3>
        <a:srgbClr val="F3A81C"/>
      </a:accent3>
      <a:accent4>
        <a:srgbClr val="A6228C"/>
      </a:accent4>
      <a:accent5>
        <a:srgbClr val="5B2C86"/>
      </a:accent5>
      <a:accent6>
        <a:srgbClr val="80BC5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O_presentation_template_R1_V06" id="{1BDC1073-AB81-8147-89C3-A79EC2A6301F}" vid="{9D092595-E6B8-C345-B470-402B85CA4A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d5a280-591a-4e45-a804-c9c409390e87">
      <Terms xmlns="http://schemas.microsoft.com/office/infopath/2007/PartnerControls"/>
    </lcf76f155ced4ddcb4097134ff3c332f>
    <TaxCatchAll xmlns="b1a9bde9-7878-4f5a-b06e-0a42c0cf0513" xsi:nil="true"/>
    <SharedWithUsers xmlns="b1a9bde9-7878-4f5a-b06e-0a42c0cf0513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D7E9970E94FFB468442B54AC92B4D49" ma:contentTypeVersion="16" ma:contentTypeDescription="Crear nuevo documento." ma:contentTypeScope="" ma:versionID="248bc674bea18bb284fc896d067be9fc">
  <xsd:schema xmlns:xsd="http://www.w3.org/2001/XMLSchema" xmlns:xs="http://www.w3.org/2001/XMLSchema" xmlns:p="http://schemas.microsoft.com/office/2006/metadata/properties" xmlns:ns2="84d5a280-591a-4e45-a804-c9c409390e87" xmlns:ns3="b1a9bde9-7878-4f5a-b06e-0a42c0cf0513" targetNamespace="http://schemas.microsoft.com/office/2006/metadata/properties" ma:root="true" ma:fieldsID="61a41e81c5d2eb0ea0e6db54a4f5b3e8" ns2:_="" ns3:_="">
    <xsd:import namespace="84d5a280-591a-4e45-a804-c9c409390e87"/>
    <xsd:import namespace="b1a9bde9-7878-4f5a-b06e-0a42c0cf05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5a280-591a-4e45-a804-c9c409390e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9bde9-7878-4f5a-b06e-0a42c0cf051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63e0b55-0284-4605-b4e9-fd7670bfec69}" ma:internalName="TaxCatchAll" ma:showField="CatchAllData" ma:web="b1a9bde9-7878-4f5a-b06e-0a42c0cf05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E2425F-D2BB-40AD-908A-F42B976096AE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accad10c-5865-4bcb-8f28-1d0009a45af1"/>
    <ds:schemaRef ds:uri="http://purl.org/dc/dcmitype/"/>
    <ds:schemaRef ds:uri="543f9313-ce28-4745-b323-cbc217887a95"/>
    <ds:schemaRef ds:uri="http://www.w3.org/XML/1998/namespace"/>
    <ds:schemaRef ds:uri="http://purl.org/dc/terms/"/>
    <ds:schemaRef ds:uri="84d5a280-591a-4e45-a804-c9c409390e87"/>
    <ds:schemaRef ds:uri="b1a9bde9-7878-4f5a-b06e-0a42c0cf0513"/>
  </ds:schemaRefs>
</ds:datastoreItem>
</file>

<file path=customXml/itemProps2.xml><?xml version="1.0" encoding="utf-8"?>
<ds:datastoreItem xmlns:ds="http://schemas.openxmlformats.org/officeDocument/2006/customXml" ds:itemID="{9FBEC304-0BBB-474B-A6F8-F15EABE020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A99D88-6923-469A-BB2D-1F518EF691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d5a280-591a-4e45-a804-c9c409390e87"/>
    <ds:schemaRef ds:uri="b1a9bde9-7878-4f5a-b06e-0a42c0cf05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4529</Words>
  <Application>Microsoft Macintosh PowerPoint</Application>
  <PresentationFormat>Widescreen</PresentationFormat>
  <Paragraphs>266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Canva Sans</vt:lpstr>
      <vt:lpstr>Helvetica</vt:lpstr>
      <vt:lpstr>Atkinson Hyperlegible</vt:lpstr>
      <vt:lpstr>Montserrat</vt:lpstr>
      <vt:lpstr>Calibri</vt:lpstr>
      <vt:lpstr>Symbol</vt:lpstr>
      <vt:lpstr>Calibri Light</vt:lpstr>
      <vt:lpstr>Arial</vt:lpstr>
      <vt:lpstr>1_Office Theme</vt:lpstr>
      <vt:lpstr>6_Office Theme</vt:lpstr>
      <vt:lpstr>Módulo 2: Seguridad Durante la Respuesta</vt:lpstr>
      <vt:lpstr>Módulo 2: Objetivos de aprendizaje</vt:lpstr>
      <vt:lpstr>Habilidades esenciales</vt:lpstr>
      <vt:lpstr>Términos clave</vt:lpstr>
      <vt:lpstr>Resumen</vt:lpstr>
      <vt:lpstr>Seguridad en la escena</vt:lpstr>
      <vt:lpstr>Seguridad en la escena</vt:lpstr>
      <vt:lpstr>Seguridad en la escena</vt:lpstr>
      <vt:lpstr>Seguridad en la escena</vt:lpstr>
      <vt:lpstr>Evaluación inicial </vt:lpstr>
      <vt:lpstr>Seguridad en la escena</vt:lpstr>
      <vt:lpstr>Mejorar la seguridad en la escena</vt:lpstr>
      <vt:lpstr>Reevaluación de la seguridad</vt:lpstr>
      <vt:lpstr>Multitudes y violencia</vt:lpstr>
      <vt:lpstr>Multitudes y violencia</vt:lpstr>
      <vt:lpstr>Consideraciones ante conflictos</vt:lpstr>
      <vt:lpstr>Incidentes de tránsito</vt:lpstr>
      <vt:lpstr>Incidentes de tránsito</vt:lpstr>
      <vt:lpstr>Incidentes de tránsito: consideraciones especiales </vt:lpstr>
      <vt:lpstr>Incidentes de tránsito: consideraciones especiales </vt:lpstr>
      <vt:lpstr>Ahogamientos </vt:lpstr>
      <vt:lpstr>Electrocución</vt:lpstr>
      <vt:lpstr>Seguridad personal y del paciente</vt:lpstr>
      <vt:lpstr>Equipo de protección personal (EPP)</vt:lpstr>
      <vt:lpstr>Equipo de protección personal (EPP)</vt:lpstr>
      <vt:lpstr>Consideraciones de EPP</vt:lpstr>
      <vt:lpstr>Tipos de EPP</vt:lpstr>
      <vt:lpstr>Recursos limitados</vt:lpstr>
      <vt:lpstr>Lavado de manos</vt:lpstr>
      <vt:lpstr>Lavado de manos</vt:lpstr>
      <vt:lpstr>PowerPoint Presentation</vt:lpstr>
      <vt:lpstr>Exposición de sangre o fluidos corporales</vt:lpstr>
      <vt:lpstr>Exposición de sangre o fluidos corporales</vt:lpstr>
      <vt:lpstr>Objetos punzantes</vt:lpstr>
      <vt:lpstr>Limpieza y descontaminación </vt:lpstr>
      <vt:lpstr>Limpieza y descontaminación </vt:lpstr>
      <vt:lpstr>Limpieza y descontaminación </vt:lpstr>
      <vt:lpstr>Pacientes agitados o violentos</vt:lpstr>
      <vt:lpstr>Salud y bienestar personal </vt:lpstr>
      <vt:lpstr>Salud y bienestar personal </vt:lpstr>
      <vt:lpstr>Salud y bienestar personal </vt:lpstr>
      <vt:lpstr>¿Preguntas?</vt:lpstr>
      <vt:lpstr>Resumen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echarbonney echarbonney</dc:creator>
  <cp:lastModifiedBy>TALISHINSKAYA, Fidan</cp:lastModifiedBy>
  <cp:revision>19</cp:revision>
  <dcterms:created xsi:type="dcterms:W3CDTF">2023-03-14T21:40:23Z</dcterms:created>
  <dcterms:modified xsi:type="dcterms:W3CDTF">2025-10-02T14:03:22Z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0x010100CD7E9970E94FFB468442B54AC92B4D49</vt:lpwstr>
  </property>
  <property fmtid="{D5CDD505-2E9C-101B-9397-08002B2CF9AE}" pid="3" name="MediaServiceImageTags">
    <vt:lpwstr/>
  </property>
  <property fmtid="{D5CDD505-2E9C-101B-9397-08002B2CF9AE}" pid="4" name="Order">
    <vt:lpwstr>2180900.00000000</vt:lpwstr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lpwstr/>
  </property>
</Properties>
</file>