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43"/>
  </p:notesMasterIdLst>
  <p:sldIdLst>
    <p:sldId id="256" r:id="rId6"/>
    <p:sldId id="257" r:id="rId7"/>
    <p:sldId id="315" r:id="rId8"/>
    <p:sldId id="258" r:id="rId9"/>
    <p:sldId id="314" r:id="rId10"/>
    <p:sldId id="259" r:id="rId11"/>
    <p:sldId id="261" r:id="rId12"/>
    <p:sldId id="298" r:id="rId13"/>
    <p:sldId id="324" r:id="rId14"/>
    <p:sldId id="265" r:id="rId15"/>
    <p:sldId id="266" r:id="rId16"/>
    <p:sldId id="267" r:id="rId17"/>
    <p:sldId id="299" r:id="rId18"/>
    <p:sldId id="269" r:id="rId19"/>
    <p:sldId id="270" r:id="rId20"/>
    <p:sldId id="325" r:id="rId21"/>
    <p:sldId id="272" r:id="rId22"/>
    <p:sldId id="271" r:id="rId23"/>
    <p:sldId id="274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28" r:id="rId41"/>
    <p:sldId id="294" r:id="rId42"/>
  </p:sldIdLst>
  <p:sldSz cx="12192000" cy="6858000"/>
  <p:notesSz cx="6858000" cy="9144000"/>
  <p:embeddedFontLst>
    <p:embeddedFont>
      <p:font typeface="Atkinson Hyperlegible" pitchFamily="2" charset="0"/>
      <p:regular r:id="rId44"/>
      <p:bold r:id="rId45"/>
      <p:italic r:id="rId46"/>
      <p:boldItalic r:id="rId47"/>
    </p:embeddedFont>
    <p:embeddedFont>
      <p:font typeface="Montserrat" pitchFamily="2" charset="77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TCgX3MY+t23S2QumrbSfHi4Y6W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EE6C40-575B-5D32-4491-6ABBCC720D7B}" name="CSY" initials="CSY" userId="CSY" providerId="None"/>
  <p188:author id="{CF702495-DF49-AB38-9F4A-4E1FEFE6913D}" name="ELHADARI, Ghada" initials="EG" userId="S::elhadarig@who.int::858182b2-892a-4ce4-a744-0f8bfe7a85be" providerId="AD"/>
  <p188:author id="{CF503AA3-738E-6E32-1334-9537B0BE3BEB}" name="Elhadari, Ghada" initials="" userId="S::ghada.elhadari@yale.edu::2beecd05-8f17-4237-9b05-0b6d30711d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81C3A-2719-5341-92FD-BC2271A77B4B}" v="118" dt="2025-07-21T18:59:26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0"/>
  </p:normalViewPr>
  <p:slideViewPr>
    <p:cSldViewPr snapToGrid="0">
      <p:cViewPr varScale="1">
        <p:scale>
          <a:sx n="107" d="100"/>
          <a:sy n="107" d="100"/>
        </p:scale>
        <p:origin x="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2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64" Type="http://schemas.openxmlformats.org/officeDocument/2006/relationships/viewProps" Target="viewProps.xml"/><Relationship Id="rId69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3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6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.fntdata"/><Relationship Id="rId6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ez Nunez, Dr. Ricardo (WDC)" userId="S::pereznric_paho.org#ext#@worldhealthorg.onmicrosoft.com::c068b6bc-323a-4466-be55-389b30178760" providerId="AD" clId="Web-{BFA0A010-C7B7-855C-A64B-22E55991C11F}"/>
    <pc:docChg chg="modSld">
      <pc:chgData name="Perez Nunez, Dr. Ricardo (WDC)" userId="S::pereznric_paho.org#ext#@worldhealthorg.onmicrosoft.com::c068b6bc-323a-4466-be55-389b30178760" providerId="AD" clId="Web-{BFA0A010-C7B7-855C-A64B-22E55991C11F}" dt="2025-07-09T15:37:34.687" v="211" actId="1076"/>
      <pc:docMkLst>
        <pc:docMk/>
      </pc:docMkLst>
      <pc:sldChg chg="modSp">
        <pc:chgData name="Perez Nunez, Dr. Ricardo (WDC)" userId="S::pereznric_paho.org#ext#@worldhealthorg.onmicrosoft.com::c068b6bc-323a-4466-be55-389b30178760" providerId="AD" clId="Web-{BFA0A010-C7B7-855C-A64B-22E55991C11F}" dt="2025-07-09T15:17:16.979" v="3" actId="20577"/>
        <pc:sldMkLst>
          <pc:docMk/>
          <pc:sldMk cId="0" sldId="256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17:16.979" v="3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18:20.310" v="11" actId="20577"/>
        <pc:sldMkLst>
          <pc:docMk/>
          <pc:sldMk cId="0" sldId="258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18:20.310" v="11" actId="20577"/>
          <ac:spMkLst>
            <pc:docMk/>
            <pc:sldMk cId="0" sldId="258"/>
            <ac:spMk id="105" creationId="{00000000-0000-0000-0000-000000000000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22:26.414" v="39" actId="20577"/>
        <pc:sldMkLst>
          <pc:docMk/>
          <pc:sldMk cId="0" sldId="266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2:26.414" v="39" actId="20577"/>
          <ac:spMkLst>
            <pc:docMk/>
            <pc:sldMk cId="0" sldId="266"/>
            <ac:spMk id="154" creationId="{00000000-0000-0000-0000-000000000000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23:26.792" v="50" actId="1076"/>
        <pc:sldMkLst>
          <pc:docMk/>
          <pc:sldMk cId="0" sldId="267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3:05.697" v="44" actId="1076"/>
          <ac:spMkLst>
            <pc:docMk/>
            <pc:sldMk cId="0" sldId="267"/>
            <ac:spMk id="16" creationId="{B3542666-1341-9F53-1F35-EF4EC01D8272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2:58.447" v="43" actId="1076"/>
          <ac:spMkLst>
            <pc:docMk/>
            <pc:sldMk cId="0" sldId="267"/>
            <ac:spMk id="18" creationId="{825CF9B7-663F-3080-52AC-4193B480775C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2:41.727" v="41" actId="1076"/>
          <ac:spMkLst>
            <pc:docMk/>
            <pc:sldMk cId="0" sldId="267"/>
            <ac:spMk id="159" creationId="{00000000-0000-0000-0000-000000000000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2:49.587" v="42" actId="14100"/>
          <ac:spMkLst>
            <pc:docMk/>
            <pc:sldMk cId="0" sldId="267"/>
            <ac:spMk id="160" creationId="{00000000-0000-0000-0000-000000000000}"/>
          </ac:spMkLst>
        </pc:spChg>
        <pc:picChg chg="mod">
          <ac:chgData name="Perez Nunez, Dr. Ricardo (WDC)" userId="S::pereznric_paho.org#ext#@worldhealthorg.onmicrosoft.com::c068b6bc-323a-4466-be55-389b30178760" providerId="AD" clId="Web-{BFA0A010-C7B7-855C-A64B-22E55991C11F}" dt="2025-07-09T15:23:08.338" v="45" actId="1076"/>
          <ac:picMkLst>
            <pc:docMk/>
            <pc:sldMk cId="0" sldId="267"/>
            <ac:picMk id="2" creationId="{A3941D1E-A77D-34BA-9D36-BBF57F3A84C3}"/>
          </ac:picMkLst>
        </pc:picChg>
        <pc:picChg chg="mod">
          <ac:chgData name="Perez Nunez, Dr. Ricardo (WDC)" userId="S::pereznric_paho.org#ext#@worldhealthorg.onmicrosoft.com::c068b6bc-323a-4466-be55-389b30178760" providerId="AD" clId="Web-{BFA0A010-C7B7-855C-A64B-22E55991C11F}" dt="2025-07-09T15:23:24.198" v="49" actId="1076"/>
          <ac:picMkLst>
            <pc:docMk/>
            <pc:sldMk cId="0" sldId="267"/>
            <ac:picMk id="9" creationId="{8DC91F35-1D57-135D-8376-9F23D2789895}"/>
          </ac:picMkLst>
        </pc:picChg>
        <pc:picChg chg="mod">
          <ac:chgData name="Perez Nunez, Dr. Ricardo (WDC)" userId="S::pereznric_paho.org#ext#@worldhealthorg.onmicrosoft.com::c068b6bc-323a-4466-be55-389b30178760" providerId="AD" clId="Web-{BFA0A010-C7B7-855C-A64B-22E55991C11F}" dt="2025-07-09T15:23:23.182" v="48" actId="1076"/>
          <ac:picMkLst>
            <pc:docMk/>
            <pc:sldMk cId="0" sldId="267"/>
            <ac:picMk id="10" creationId="{D213DEFF-36D2-0C4D-847A-38A0A2091C64}"/>
          </ac:picMkLst>
        </pc:picChg>
        <pc:picChg chg="mod">
          <ac:chgData name="Perez Nunez, Dr. Ricardo (WDC)" userId="S::pereznric_paho.org#ext#@worldhealthorg.onmicrosoft.com::c068b6bc-323a-4466-be55-389b30178760" providerId="AD" clId="Web-{BFA0A010-C7B7-855C-A64B-22E55991C11F}" dt="2025-07-09T15:23:26.792" v="50" actId="1076"/>
          <ac:picMkLst>
            <pc:docMk/>
            <pc:sldMk cId="0" sldId="267"/>
            <ac:picMk id="19" creationId="{425788E8-86E7-AB4E-16A0-3D6A686B43D5}"/>
          </ac:picMkLst>
        </pc:pic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24:48.905" v="62" actId="1076"/>
        <pc:sldMkLst>
          <pc:docMk/>
          <pc:sldMk cId="0" sldId="274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4:02.762" v="51" actId="1076"/>
          <ac:spMkLst>
            <pc:docMk/>
            <pc:sldMk cId="0" sldId="274"/>
            <ac:spMk id="209" creationId="{00000000-0000-0000-0000-000000000000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4:48.905" v="62" actId="1076"/>
          <ac:spMkLst>
            <pc:docMk/>
            <pc:sldMk cId="0" sldId="274"/>
            <ac:spMk id="210" creationId="{00000000-0000-0000-0000-000000000000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18:40.920" v="15" actId="20577"/>
        <pc:sldMkLst>
          <pc:docMk/>
          <pc:sldMk cId="2247637874" sldId="314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18:40.920" v="15" actId="20577"/>
          <ac:spMkLst>
            <pc:docMk/>
            <pc:sldMk cId="2247637874" sldId="314"/>
            <ac:spMk id="105" creationId="{00000000-0000-0000-0000-000000000000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17:46.199" v="4" actId="1076"/>
        <pc:sldMkLst>
          <pc:docMk/>
          <pc:sldMk cId="672930824" sldId="315"/>
        </pc:sldMkLst>
        <pc:picChg chg="mod">
          <ac:chgData name="Perez Nunez, Dr. Ricardo (WDC)" userId="S::pereznric_paho.org#ext#@worldhealthorg.onmicrosoft.com::c068b6bc-323a-4466-be55-389b30178760" providerId="AD" clId="Web-{BFA0A010-C7B7-855C-A64B-22E55991C11F}" dt="2025-07-09T15:17:46.199" v="4" actId="1076"/>
          <ac:picMkLst>
            <pc:docMk/>
            <pc:sldMk cId="672930824" sldId="315"/>
            <ac:picMk id="2" creationId="{A8E5D868-23C6-0500-05BF-034F72330284}"/>
          </ac:picMkLst>
        </pc:pic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21:55.335" v="37" actId="20577"/>
        <pc:sldMkLst>
          <pc:docMk/>
          <pc:sldMk cId="3908351426" sldId="324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1:55.335" v="37" actId="20577"/>
          <ac:spMkLst>
            <pc:docMk/>
            <pc:sldMk cId="3908351426" sldId="324"/>
            <ac:spMk id="130" creationId="{00000000-0000-0000-0000-000000000000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25:33.547" v="69" actId="1076"/>
        <pc:sldMkLst>
          <pc:docMk/>
          <pc:sldMk cId="4143286236" sldId="329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5:33.547" v="69" actId="1076"/>
          <ac:spMkLst>
            <pc:docMk/>
            <pc:sldMk cId="4143286236" sldId="329"/>
            <ac:spMk id="25" creationId="{702EE098-3E27-FC3A-2AF0-BB821A8A14F6}"/>
          </ac:spMkLst>
        </pc:spChg>
        <pc:picChg chg="mod">
          <ac:chgData name="Perez Nunez, Dr. Ricardo (WDC)" userId="S::pereznric_paho.org#ext#@worldhealthorg.onmicrosoft.com::c068b6bc-323a-4466-be55-389b30178760" providerId="AD" clId="Web-{BFA0A010-C7B7-855C-A64B-22E55991C11F}" dt="2025-07-09T15:25:25.172" v="68" actId="1076"/>
          <ac:picMkLst>
            <pc:docMk/>
            <pc:sldMk cId="4143286236" sldId="329"/>
            <ac:picMk id="19" creationId="{A0568B1B-FB53-DE26-872D-83E6FD655093}"/>
          </ac:picMkLst>
        </pc:pic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29:37.714" v="119" actId="20577"/>
        <pc:sldMkLst>
          <pc:docMk/>
          <pc:sldMk cId="0" sldId="330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6:17.330" v="76" actId="20577"/>
          <ac:spMkLst>
            <pc:docMk/>
            <pc:sldMk cId="0" sldId="330"/>
            <ac:spMk id="4" creationId="{1D0F555A-D240-9C82-38F1-6B0F9B783BAB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9:37.714" v="119" actId="20577"/>
          <ac:spMkLst>
            <pc:docMk/>
            <pc:sldMk cId="0" sldId="330"/>
            <ac:spMk id="235" creationId="{00000000-0000-0000-0000-000000000000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29:33.120" v="117" actId="20577"/>
        <pc:sldMkLst>
          <pc:docMk/>
          <pc:sldMk cId="1219389153" sldId="331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6:48.597" v="80" actId="20577"/>
          <ac:spMkLst>
            <pc:docMk/>
            <pc:sldMk cId="1219389153" sldId="331"/>
            <ac:spMk id="3" creationId="{B4E666CA-EF05-F673-D6F5-BC5EBD025993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9:33.120" v="117" actId="20577"/>
          <ac:spMkLst>
            <pc:docMk/>
            <pc:sldMk cId="1219389153" sldId="331"/>
            <ac:spMk id="235" creationId="{961B4215-F31E-2549-1F24-B46CAF67D054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29:29.151" v="116" actId="20577"/>
        <pc:sldMkLst>
          <pc:docMk/>
          <pc:sldMk cId="2644573626" sldId="332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7:20.692" v="88" actId="1076"/>
          <ac:spMkLst>
            <pc:docMk/>
            <pc:sldMk cId="2644573626" sldId="332"/>
            <ac:spMk id="5" creationId="{4F8D7E74-95A9-B7F4-6179-E6C3F9126711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9:29.151" v="116" actId="20577"/>
          <ac:spMkLst>
            <pc:docMk/>
            <pc:sldMk cId="2644573626" sldId="332"/>
            <ac:spMk id="235" creationId="{11513A77-9376-F5A4-CC4B-A422CB9A9A82}"/>
          </ac:spMkLst>
        </pc:spChg>
        <pc:picChg chg="mod">
          <ac:chgData name="Perez Nunez, Dr. Ricardo (WDC)" userId="S::pereznric_paho.org#ext#@worldhealthorg.onmicrosoft.com::c068b6bc-323a-4466-be55-389b30178760" providerId="AD" clId="Web-{BFA0A010-C7B7-855C-A64B-22E55991C11F}" dt="2025-07-09T15:27:52.709" v="93" actId="1076"/>
          <ac:picMkLst>
            <pc:docMk/>
            <pc:sldMk cId="2644573626" sldId="332"/>
            <ac:picMk id="4" creationId="{23D37590-B40D-69CC-E348-0E77F9CD38A0}"/>
          </ac:picMkLst>
        </pc:pic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29:25.448" v="115" actId="20577"/>
        <pc:sldMkLst>
          <pc:docMk/>
          <pc:sldMk cId="1225325193" sldId="333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8:08.866" v="98" actId="20577"/>
          <ac:spMkLst>
            <pc:docMk/>
            <pc:sldMk cId="1225325193" sldId="333"/>
            <ac:spMk id="5" creationId="{A0C97ABB-E835-74B8-001A-519682A45AFD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9:25.448" v="115" actId="20577"/>
          <ac:spMkLst>
            <pc:docMk/>
            <pc:sldMk cId="1225325193" sldId="333"/>
            <ac:spMk id="235" creationId="{2F6194E7-D3B6-7186-7A94-19979A7E9E0B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31:15.687" v="131" actId="1076"/>
        <pc:sldMkLst>
          <pc:docMk/>
          <pc:sldMk cId="2138084531" sldId="334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1:15.687" v="131" actId="1076"/>
          <ac:spMkLst>
            <pc:docMk/>
            <pc:sldMk cId="2138084531" sldId="334"/>
            <ac:spMk id="5" creationId="{1A42EDB2-AD5F-7110-234F-2BBA172E23EF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9:21.682" v="114" actId="20577"/>
          <ac:spMkLst>
            <pc:docMk/>
            <pc:sldMk cId="2138084531" sldId="334"/>
            <ac:spMk id="235" creationId="{A07C6E40-1E9C-E7B9-F73D-A66E4CED65FF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30:50.076" v="128" actId="1076"/>
        <pc:sldMkLst>
          <pc:docMk/>
          <pc:sldMk cId="2939070824" sldId="335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0:50.076" v="128" actId="1076"/>
          <ac:spMkLst>
            <pc:docMk/>
            <pc:sldMk cId="2939070824" sldId="335"/>
            <ac:spMk id="5" creationId="{A95329EA-4F04-79E9-D69F-942E5FCBAE9C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0:38.888" v="126" actId="1076"/>
          <ac:spMkLst>
            <pc:docMk/>
            <pc:sldMk cId="2939070824" sldId="335"/>
            <ac:spMk id="235" creationId="{DF5A5A72-971B-A395-C8B2-224D60481271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30:57.686" v="129" actId="1076"/>
        <pc:sldMkLst>
          <pc:docMk/>
          <pc:sldMk cId="972624847" sldId="336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29:15.666" v="112" actId="20577"/>
          <ac:spMkLst>
            <pc:docMk/>
            <pc:sldMk cId="972624847" sldId="336"/>
            <ac:spMk id="5" creationId="{3618BD2D-5C2A-7952-F030-A4DDE7952A4A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0:57.686" v="129" actId="1076"/>
          <ac:spMkLst>
            <pc:docMk/>
            <pc:sldMk cId="972624847" sldId="336"/>
            <ac:spMk id="235" creationId="{46F90DB4-4B2D-F8D9-B80B-A8A880482221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31:49.485" v="138" actId="1076"/>
        <pc:sldMkLst>
          <pc:docMk/>
          <pc:sldMk cId="3841967573" sldId="337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1:33.359" v="136" actId="20577"/>
          <ac:spMkLst>
            <pc:docMk/>
            <pc:sldMk cId="3841967573" sldId="337"/>
            <ac:spMk id="4" creationId="{B95469B9-0BC8-D18D-5F4F-DAFF2614DB5B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1:05.499" v="130" actId="1076"/>
          <ac:spMkLst>
            <pc:docMk/>
            <pc:sldMk cId="3841967573" sldId="337"/>
            <ac:spMk id="6" creationId="{97F4B0E6-4BB2-11BF-53BF-A610548E6F4D}"/>
          </ac:spMkLst>
        </pc:spChg>
        <pc:picChg chg="mod">
          <ac:chgData name="Perez Nunez, Dr. Ricardo (WDC)" userId="S::pereznric_paho.org#ext#@worldhealthorg.onmicrosoft.com::c068b6bc-323a-4466-be55-389b30178760" providerId="AD" clId="Web-{BFA0A010-C7B7-855C-A64B-22E55991C11F}" dt="2025-07-09T15:31:49.485" v="138" actId="1076"/>
          <ac:picMkLst>
            <pc:docMk/>
            <pc:sldMk cId="3841967573" sldId="337"/>
            <ac:picMk id="5" creationId="{1D9AE293-0597-B30C-C087-AF9BAC942B53}"/>
          </ac:picMkLst>
        </pc:pic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32:37.018" v="145" actId="1076"/>
        <pc:sldMkLst>
          <pc:docMk/>
          <pc:sldMk cId="3737445113" sldId="338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2:37.018" v="145" actId="1076"/>
          <ac:spMkLst>
            <pc:docMk/>
            <pc:sldMk cId="3737445113" sldId="338"/>
            <ac:spMk id="3" creationId="{99D8CAC7-42FF-CEBC-2CCF-B2AA312F2C90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1:59.813" v="139" actId="1076"/>
          <ac:spMkLst>
            <pc:docMk/>
            <pc:sldMk cId="3737445113" sldId="338"/>
            <ac:spMk id="235" creationId="{3574F185-F2A6-7876-26CF-1176BF924E2A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33:06.629" v="154" actId="1076"/>
        <pc:sldMkLst>
          <pc:docMk/>
          <pc:sldMk cId="1388356300" sldId="339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2:54.206" v="152" actId="20577"/>
          <ac:spMkLst>
            <pc:docMk/>
            <pc:sldMk cId="1388356300" sldId="339"/>
            <ac:spMk id="3" creationId="{C1B65531-3530-13BD-BE74-7AE91A08A5DE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0:07.137" v="122" actId="20577"/>
          <ac:spMkLst>
            <pc:docMk/>
            <pc:sldMk cId="1388356300" sldId="339"/>
            <ac:spMk id="235" creationId="{58786D34-AEF8-4750-B41B-4F5A7940D6EF}"/>
          </ac:spMkLst>
        </pc:spChg>
        <pc:picChg chg="mod">
          <ac:chgData name="Perez Nunez, Dr. Ricardo (WDC)" userId="S::pereznric_paho.org#ext#@worldhealthorg.onmicrosoft.com::c068b6bc-323a-4466-be55-389b30178760" providerId="AD" clId="Web-{BFA0A010-C7B7-855C-A64B-22E55991C11F}" dt="2025-07-09T15:33:06.629" v="154" actId="1076"/>
          <ac:picMkLst>
            <pc:docMk/>
            <pc:sldMk cId="1388356300" sldId="339"/>
            <ac:picMk id="5" creationId="{C9D40C51-0648-F7D3-19DC-CC9A0453CBF4}"/>
          </ac:picMkLst>
        </pc:pic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33:47.974" v="166" actId="1076"/>
        <pc:sldMkLst>
          <pc:docMk/>
          <pc:sldMk cId="4226172551" sldId="340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3:47.974" v="166" actId="1076"/>
          <ac:spMkLst>
            <pc:docMk/>
            <pc:sldMk cId="4226172551" sldId="340"/>
            <ac:spMk id="5" creationId="{0F8BB9CB-B314-5458-2F6A-EA30F086FFB4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3:32.552" v="158" actId="14100"/>
          <ac:spMkLst>
            <pc:docMk/>
            <pc:sldMk cId="4226172551" sldId="340"/>
            <ac:spMk id="234" creationId="{C4CDBDB5-4877-B49A-A452-518FB1D873CD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3:38.552" v="160" actId="14100"/>
          <ac:spMkLst>
            <pc:docMk/>
            <pc:sldMk cId="4226172551" sldId="340"/>
            <ac:spMk id="235" creationId="{560CFD3A-92AA-8C45-771A-195E7712AC03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34:22.929" v="176" actId="20577"/>
        <pc:sldMkLst>
          <pc:docMk/>
          <pc:sldMk cId="3237615326" sldId="341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4:05.694" v="171" actId="20577"/>
          <ac:spMkLst>
            <pc:docMk/>
            <pc:sldMk cId="3237615326" sldId="341"/>
            <ac:spMk id="3" creationId="{C629CA5D-8CC7-D340-DC1A-C289398C062D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4:22.929" v="176" actId="20577"/>
          <ac:spMkLst>
            <pc:docMk/>
            <pc:sldMk cId="3237615326" sldId="341"/>
            <ac:spMk id="234" creationId="{F78405B4-B87F-507F-4E57-504351943D06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4:16.850" v="174" actId="1076"/>
          <ac:spMkLst>
            <pc:docMk/>
            <pc:sldMk cId="3237615326" sldId="341"/>
            <ac:spMk id="235" creationId="{4BB19CB2-A33C-CF95-B18E-7CBD678AF3D8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35:20.556" v="190" actId="14100"/>
        <pc:sldMkLst>
          <pc:docMk/>
          <pc:sldMk cId="1886082727" sldId="342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5:20.556" v="190" actId="14100"/>
          <ac:spMkLst>
            <pc:docMk/>
            <pc:sldMk cId="1886082727" sldId="342"/>
            <ac:spMk id="3" creationId="{8F0E3741-B1F3-F9E9-263E-3571D2D47E02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0:20.419" v="125" actId="20577"/>
          <ac:spMkLst>
            <pc:docMk/>
            <pc:sldMk cId="1886082727" sldId="342"/>
            <ac:spMk id="235" creationId="{5824EC28-6677-90B8-C81D-2886EA75CB93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BFA0A010-C7B7-855C-A64B-22E55991C11F}" dt="2025-07-09T15:37:34.687" v="211" actId="1076"/>
        <pc:sldMkLst>
          <pc:docMk/>
          <pc:sldMk cId="101240297" sldId="344"/>
        </pc:sldMkLst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7:34.687" v="211" actId="1076"/>
          <ac:spMkLst>
            <pc:docMk/>
            <pc:sldMk cId="101240297" sldId="344"/>
            <ac:spMk id="3" creationId="{37FDE7C3-C12D-EA45-8C5A-F52127FECA23}"/>
          </ac:spMkLst>
        </pc:spChg>
        <pc:spChg chg="mod">
          <ac:chgData name="Perez Nunez, Dr. Ricardo (WDC)" userId="S::pereznric_paho.org#ext#@worldhealthorg.onmicrosoft.com::c068b6bc-323a-4466-be55-389b30178760" providerId="AD" clId="Web-{BFA0A010-C7B7-855C-A64B-22E55991C11F}" dt="2025-07-09T15:37:24.702" v="210" actId="14100"/>
          <ac:spMkLst>
            <pc:docMk/>
            <pc:sldMk cId="101240297" sldId="344"/>
            <ac:spMk id="7" creationId="{314146E8-1D1A-FB15-D5DA-5B6B275F46AC}"/>
          </ac:spMkLst>
        </pc:spChg>
        <pc:picChg chg="mod">
          <ac:chgData name="Perez Nunez, Dr. Ricardo (WDC)" userId="S::pereznric_paho.org#ext#@worldhealthorg.onmicrosoft.com::c068b6bc-323a-4466-be55-389b30178760" providerId="AD" clId="Web-{BFA0A010-C7B7-855C-A64B-22E55991C11F}" dt="2025-07-09T15:36:24.231" v="201" actId="14100"/>
          <ac:picMkLst>
            <pc:docMk/>
            <pc:sldMk cId="101240297" sldId="344"/>
            <ac:picMk id="6" creationId="{BB437CE1-92A4-90F6-F95F-7084BC66F8DC}"/>
          </ac:picMkLst>
        </pc:picChg>
      </pc:sldChg>
    </pc:docChg>
  </pc:docChgLst>
  <pc:docChgLst>
    <pc:chgData name="Mayte Cruz" userId="28772f23cc94d818" providerId="LiveId" clId="{99081C3A-2719-5341-92FD-BC2271A77B4B}"/>
    <pc:docChg chg="modSld">
      <pc:chgData name="Mayte Cruz" userId="28772f23cc94d818" providerId="LiveId" clId="{99081C3A-2719-5341-92FD-BC2271A77B4B}" dt="2025-07-21T18:59:04.759" v="72" actId="20577"/>
      <pc:docMkLst>
        <pc:docMk/>
      </pc:docMkLst>
      <pc:sldChg chg="modNotesTx">
        <pc:chgData name="Mayte Cruz" userId="28772f23cc94d818" providerId="LiveId" clId="{99081C3A-2719-5341-92FD-BC2271A77B4B}" dt="2025-07-21T18:48:04.142" v="0" actId="20577"/>
        <pc:sldMkLst>
          <pc:docMk/>
          <pc:sldMk cId="0" sldId="257"/>
        </pc:sldMkLst>
      </pc:sldChg>
      <pc:sldChg chg="modNotesTx">
        <pc:chgData name="Mayte Cruz" userId="28772f23cc94d818" providerId="LiveId" clId="{99081C3A-2719-5341-92FD-BC2271A77B4B}" dt="2025-07-21T18:50:00.473" v="16" actId="113"/>
        <pc:sldMkLst>
          <pc:docMk/>
          <pc:sldMk cId="0" sldId="265"/>
        </pc:sldMkLst>
      </pc:sldChg>
      <pc:sldChg chg="modNotesTx">
        <pc:chgData name="Mayte Cruz" userId="28772f23cc94d818" providerId="LiveId" clId="{99081C3A-2719-5341-92FD-BC2271A77B4B}" dt="2025-07-21T18:51:53.446" v="48" actId="20577"/>
        <pc:sldMkLst>
          <pc:docMk/>
          <pc:sldMk cId="0" sldId="272"/>
        </pc:sldMkLst>
      </pc:sldChg>
      <pc:sldChg chg="modNotesTx">
        <pc:chgData name="Mayte Cruz" userId="28772f23cc94d818" providerId="LiveId" clId="{99081C3A-2719-5341-92FD-BC2271A77B4B}" dt="2025-07-21T18:52:32.461" v="52" actId="20577"/>
        <pc:sldMkLst>
          <pc:docMk/>
          <pc:sldMk cId="0" sldId="274"/>
        </pc:sldMkLst>
      </pc:sldChg>
      <pc:sldChg chg="modNotesTx">
        <pc:chgData name="Mayte Cruz" userId="28772f23cc94d818" providerId="LiveId" clId="{99081C3A-2719-5341-92FD-BC2271A77B4B}" dt="2025-07-21T18:49:01.579" v="15" actId="20577"/>
        <pc:sldMkLst>
          <pc:docMk/>
          <pc:sldMk cId="2247637874" sldId="314"/>
        </pc:sldMkLst>
      </pc:sldChg>
      <pc:sldChg chg="modNotesTx">
        <pc:chgData name="Mayte Cruz" userId="28772f23cc94d818" providerId="LiveId" clId="{99081C3A-2719-5341-92FD-BC2271A77B4B}" dt="2025-07-21T18:59:04.759" v="72" actId="20577"/>
        <pc:sldMkLst>
          <pc:docMk/>
          <pc:sldMk cId="0" sldId="328"/>
        </pc:sldMkLst>
      </pc:sldChg>
      <pc:sldChg chg="modNotesTx">
        <pc:chgData name="Mayte Cruz" userId="28772f23cc94d818" providerId="LiveId" clId="{99081C3A-2719-5341-92FD-BC2271A77B4B}" dt="2025-07-21T18:52:54.700" v="53" actId="20577"/>
        <pc:sldMkLst>
          <pc:docMk/>
          <pc:sldMk cId="4143286236" sldId="329"/>
        </pc:sldMkLst>
      </pc:sldChg>
      <pc:sldChg chg="modNotesTx">
        <pc:chgData name="Mayte Cruz" userId="28772f23cc94d818" providerId="LiveId" clId="{99081C3A-2719-5341-92FD-BC2271A77B4B}" dt="2025-07-21T18:53:16.523" v="54" actId="20577"/>
        <pc:sldMkLst>
          <pc:docMk/>
          <pc:sldMk cId="0" sldId="330"/>
        </pc:sldMkLst>
      </pc:sldChg>
      <pc:sldChg chg="modNotesTx">
        <pc:chgData name="Mayte Cruz" userId="28772f23cc94d818" providerId="LiveId" clId="{99081C3A-2719-5341-92FD-BC2271A77B4B}" dt="2025-07-21T18:53:37.950" v="55" actId="20577"/>
        <pc:sldMkLst>
          <pc:docMk/>
          <pc:sldMk cId="1219389153" sldId="331"/>
        </pc:sldMkLst>
      </pc:sldChg>
      <pc:sldChg chg="modNotesTx">
        <pc:chgData name="Mayte Cruz" userId="28772f23cc94d818" providerId="LiveId" clId="{99081C3A-2719-5341-92FD-BC2271A77B4B}" dt="2025-07-21T18:53:53.688" v="56" actId="20577"/>
        <pc:sldMkLst>
          <pc:docMk/>
          <pc:sldMk cId="2644573626" sldId="332"/>
        </pc:sldMkLst>
      </pc:sldChg>
      <pc:sldChg chg="modNotesTx">
        <pc:chgData name="Mayte Cruz" userId="28772f23cc94d818" providerId="LiveId" clId="{99081C3A-2719-5341-92FD-BC2271A77B4B}" dt="2025-07-21T18:54:32.211" v="57" actId="20577"/>
        <pc:sldMkLst>
          <pc:docMk/>
          <pc:sldMk cId="1225325193" sldId="333"/>
        </pc:sldMkLst>
      </pc:sldChg>
      <pc:sldChg chg="modNotesTx">
        <pc:chgData name="Mayte Cruz" userId="28772f23cc94d818" providerId="LiveId" clId="{99081C3A-2719-5341-92FD-BC2271A77B4B}" dt="2025-07-21T18:54:56.080" v="59" actId="20577"/>
        <pc:sldMkLst>
          <pc:docMk/>
          <pc:sldMk cId="2138084531" sldId="334"/>
        </pc:sldMkLst>
      </pc:sldChg>
      <pc:sldChg chg="modNotesTx">
        <pc:chgData name="Mayte Cruz" userId="28772f23cc94d818" providerId="LiveId" clId="{99081C3A-2719-5341-92FD-BC2271A77B4B}" dt="2025-07-21T18:55:33.649" v="60" actId="20577"/>
        <pc:sldMkLst>
          <pc:docMk/>
          <pc:sldMk cId="2939070824" sldId="335"/>
        </pc:sldMkLst>
      </pc:sldChg>
      <pc:sldChg chg="modNotesTx">
        <pc:chgData name="Mayte Cruz" userId="28772f23cc94d818" providerId="LiveId" clId="{99081C3A-2719-5341-92FD-BC2271A77B4B}" dt="2025-07-21T18:55:57.066" v="61"/>
        <pc:sldMkLst>
          <pc:docMk/>
          <pc:sldMk cId="972624847" sldId="336"/>
        </pc:sldMkLst>
      </pc:sldChg>
      <pc:sldChg chg="modNotesTx">
        <pc:chgData name="Mayte Cruz" userId="28772f23cc94d818" providerId="LiveId" clId="{99081C3A-2719-5341-92FD-BC2271A77B4B}" dt="2025-07-21T18:56:26.765" v="62"/>
        <pc:sldMkLst>
          <pc:docMk/>
          <pc:sldMk cId="3841967573" sldId="337"/>
        </pc:sldMkLst>
      </pc:sldChg>
      <pc:sldChg chg="modNotesTx">
        <pc:chgData name="Mayte Cruz" userId="28772f23cc94d818" providerId="LiveId" clId="{99081C3A-2719-5341-92FD-BC2271A77B4B}" dt="2025-07-21T18:56:29.940" v="63"/>
        <pc:sldMkLst>
          <pc:docMk/>
          <pc:sldMk cId="3737445113" sldId="338"/>
        </pc:sldMkLst>
      </pc:sldChg>
      <pc:sldChg chg="modNotesTx">
        <pc:chgData name="Mayte Cruz" userId="28772f23cc94d818" providerId="LiveId" clId="{99081C3A-2719-5341-92FD-BC2271A77B4B}" dt="2025-07-21T18:56:55.797" v="64"/>
        <pc:sldMkLst>
          <pc:docMk/>
          <pc:sldMk cId="1388356300" sldId="339"/>
        </pc:sldMkLst>
      </pc:sldChg>
      <pc:sldChg chg="modNotesTx">
        <pc:chgData name="Mayte Cruz" userId="28772f23cc94d818" providerId="LiveId" clId="{99081C3A-2719-5341-92FD-BC2271A77B4B}" dt="2025-07-21T18:57:10.224" v="66"/>
        <pc:sldMkLst>
          <pc:docMk/>
          <pc:sldMk cId="4226172551" sldId="340"/>
        </pc:sldMkLst>
      </pc:sldChg>
      <pc:sldChg chg="modNotesTx">
        <pc:chgData name="Mayte Cruz" userId="28772f23cc94d818" providerId="LiveId" clId="{99081C3A-2719-5341-92FD-BC2271A77B4B}" dt="2025-07-21T18:57:28.187" v="67"/>
        <pc:sldMkLst>
          <pc:docMk/>
          <pc:sldMk cId="3237615326" sldId="341"/>
        </pc:sldMkLst>
      </pc:sldChg>
      <pc:sldChg chg="modNotesTx">
        <pc:chgData name="Mayte Cruz" userId="28772f23cc94d818" providerId="LiveId" clId="{99081C3A-2719-5341-92FD-BC2271A77B4B}" dt="2025-07-21T18:57:46.203" v="69" actId="20577"/>
        <pc:sldMkLst>
          <pc:docMk/>
          <pc:sldMk cId="1886082727" sldId="342"/>
        </pc:sldMkLst>
      </pc:sldChg>
      <pc:sldChg chg="modNotesTx">
        <pc:chgData name="Mayte Cruz" userId="28772f23cc94d818" providerId="LiveId" clId="{99081C3A-2719-5341-92FD-BC2271A77B4B}" dt="2025-07-21T18:58:11.214" v="70"/>
        <pc:sldMkLst>
          <pc:docMk/>
          <pc:sldMk cId="3554342723" sldId="343"/>
        </pc:sldMkLst>
      </pc:sldChg>
      <pc:sldChg chg="modNotesTx">
        <pc:chgData name="Mayte Cruz" userId="28772f23cc94d818" providerId="LiveId" clId="{99081C3A-2719-5341-92FD-BC2271A77B4B}" dt="2025-07-21T18:58:52.200" v="71"/>
        <pc:sldMkLst>
          <pc:docMk/>
          <pc:sldMk cId="101240297" sldId="344"/>
        </pc:sldMkLst>
      </pc:sldChg>
    </pc:docChg>
  </pc:docChgLst>
  <pc:docChgLst>
    <pc:chgData name="Mayte Cruz" userId="28772f23cc94d818" providerId="LiveId" clId="{E7EA6D90-CDC9-0E41-BEA6-FB50C599952E}"/>
    <pc:docChg chg="undo custSel modSld">
      <pc:chgData name="Mayte Cruz" userId="28772f23cc94d818" providerId="LiveId" clId="{E7EA6D90-CDC9-0E41-BEA6-FB50C599952E}" dt="2025-06-13T20:48:09.809" v="1048" actId="20577"/>
      <pc:docMkLst>
        <pc:docMk/>
      </pc:docMkLst>
      <pc:sldChg chg="modSp mod">
        <pc:chgData name="Mayte Cruz" userId="28772f23cc94d818" providerId="LiveId" clId="{E7EA6D90-CDC9-0E41-BEA6-FB50C599952E}" dt="2025-06-13T20:21:49.393" v="16" actId="20577"/>
        <pc:sldMkLst>
          <pc:docMk/>
          <pc:sldMk cId="0" sldId="256"/>
        </pc:sldMkLst>
        <pc:spChg chg="mod">
          <ac:chgData name="Mayte Cruz" userId="28772f23cc94d818" providerId="LiveId" clId="{E7EA6D90-CDC9-0E41-BEA6-FB50C599952E}" dt="2025-06-13T20:21:49.393" v="16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22:23.706" v="25" actId="20577"/>
        <pc:sldMkLst>
          <pc:docMk/>
          <pc:sldMk cId="0" sldId="257"/>
        </pc:sldMkLst>
        <pc:spChg chg="mod">
          <ac:chgData name="Mayte Cruz" userId="28772f23cc94d818" providerId="LiveId" clId="{E7EA6D90-CDC9-0E41-BEA6-FB50C599952E}" dt="2025-06-13T20:22:23.706" v="25" actId="20577"/>
          <ac:spMkLst>
            <pc:docMk/>
            <pc:sldMk cId="0" sldId="257"/>
            <ac:spMk id="99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23:41.416" v="38" actId="5793"/>
        <pc:sldMkLst>
          <pc:docMk/>
          <pc:sldMk cId="0" sldId="258"/>
        </pc:sldMkLst>
        <pc:spChg chg="mod">
          <ac:chgData name="Mayte Cruz" userId="28772f23cc94d818" providerId="LiveId" clId="{E7EA6D90-CDC9-0E41-BEA6-FB50C599952E}" dt="2025-06-13T20:23:41.416" v="38" actId="5793"/>
          <ac:spMkLst>
            <pc:docMk/>
            <pc:sldMk cId="0" sldId="258"/>
            <ac:spMk id="105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25:04.574" v="78" actId="20577"/>
        <pc:sldMkLst>
          <pc:docMk/>
          <pc:sldMk cId="0" sldId="259"/>
        </pc:sldMkLst>
        <pc:spChg chg="mod">
          <ac:chgData name="Mayte Cruz" userId="28772f23cc94d818" providerId="LiveId" clId="{E7EA6D90-CDC9-0E41-BEA6-FB50C599952E}" dt="2025-06-13T20:25:04.574" v="78" actId="20577"/>
          <ac:spMkLst>
            <pc:docMk/>
            <pc:sldMk cId="0" sldId="259"/>
            <ac:spMk id="3" creationId="{CB394267-F4CD-64DD-F5AE-BC48FF39FE35}"/>
          </ac:spMkLst>
        </pc:spChg>
        <pc:spChg chg="mod">
          <ac:chgData name="Mayte Cruz" userId="28772f23cc94d818" providerId="LiveId" clId="{E7EA6D90-CDC9-0E41-BEA6-FB50C599952E}" dt="2025-06-13T20:24:59.135" v="76" actId="20577"/>
          <ac:spMkLst>
            <pc:docMk/>
            <pc:sldMk cId="0" sldId="259"/>
            <ac:spMk id="19" creationId="{FA0AC193-9AA7-4311-E4EA-542A9B20632E}"/>
          </ac:spMkLst>
        </pc:spChg>
      </pc:sldChg>
      <pc:sldChg chg="modSp mod">
        <pc:chgData name="Mayte Cruz" userId="28772f23cc94d818" providerId="LiveId" clId="{E7EA6D90-CDC9-0E41-BEA6-FB50C599952E}" dt="2025-06-13T20:25:47.249" v="135" actId="20577"/>
        <pc:sldMkLst>
          <pc:docMk/>
          <pc:sldMk cId="0" sldId="261"/>
        </pc:sldMkLst>
        <pc:spChg chg="mod">
          <ac:chgData name="Mayte Cruz" userId="28772f23cc94d818" providerId="LiveId" clId="{E7EA6D90-CDC9-0E41-BEA6-FB50C599952E}" dt="2025-06-13T20:25:47.249" v="135" actId="20577"/>
          <ac:spMkLst>
            <pc:docMk/>
            <pc:sldMk cId="0" sldId="261"/>
            <ac:spMk id="123" creationId="{00000000-0000-0000-0000-000000000000}"/>
          </ac:spMkLst>
        </pc:spChg>
        <pc:spChg chg="mod">
          <ac:chgData name="Mayte Cruz" userId="28772f23cc94d818" providerId="LiveId" clId="{E7EA6D90-CDC9-0E41-BEA6-FB50C599952E}" dt="2025-06-13T20:25:28.884" v="115" actId="20577"/>
          <ac:spMkLst>
            <pc:docMk/>
            <pc:sldMk cId="0" sldId="261"/>
            <ac:spMk id="124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27:30.729" v="164" actId="113"/>
        <pc:sldMkLst>
          <pc:docMk/>
          <pc:sldMk cId="0" sldId="265"/>
        </pc:sldMkLst>
        <pc:spChg chg="mod">
          <ac:chgData name="Mayte Cruz" userId="28772f23cc94d818" providerId="LiveId" clId="{E7EA6D90-CDC9-0E41-BEA6-FB50C599952E}" dt="2025-06-13T20:27:30.729" v="164" actId="113"/>
          <ac:spMkLst>
            <pc:docMk/>
            <pc:sldMk cId="0" sldId="265"/>
            <ac:spMk id="147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29:09.493" v="271" actId="404"/>
        <pc:sldMkLst>
          <pc:docMk/>
          <pc:sldMk cId="0" sldId="266"/>
        </pc:sldMkLst>
        <pc:spChg chg="mod">
          <ac:chgData name="Mayte Cruz" userId="28772f23cc94d818" providerId="LiveId" clId="{E7EA6D90-CDC9-0E41-BEA6-FB50C599952E}" dt="2025-06-13T20:29:09.493" v="271" actId="404"/>
          <ac:spMkLst>
            <pc:docMk/>
            <pc:sldMk cId="0" sldId="266"/>
            <ac:spMk id="5" creationId="{EA68DD3E-12BC-1C51-983D-0DB462F1D0FA}"/>
          </ac:spMkLst>
        </pc:spChg>
        <pc:spChg chg="mod">
          <ac:chgData name="Mayte Cruz" userId="28772f23cc94d818" providerId="LiveId" clId="{E7EA6D90-CDC9-0E41-BEA6-FB50C599952E}" dt="2025-06-13T20:29:09.493" v="271" actId="404"/>
          <ac:spMkLst>
            <pc:docMk/>
            <pc:sldMk cId="0" sldId="266"/>
            <ac:spMk id="8" creationId="{8F9B572F-0E15-3CF7-095F-90B83118783E}"/>
          </ac:spMkLst>
        </pc:spChg>
        <pc:spChg chg="mod">
          <ac:chgData name="Mayte Cruz" userId="28772f23cc94d818" providerId="LiveId" clId="{E7EA6D90-CDC9-0E41-BEA6-FB50C599952E}" dt="2025-06-13T20:29:09.493" v="271" actId="404"/>
          <ac:spMkLst>
            <pc:docMk/>
            <pc:sldMk cId="0" sldId="266"/>
            <ac:spMk id="11" creationId="{EE1EA3A3-52B3-9C7D-AD5D-2C8704131F10}"/>
          </ac:spMkLst>
        </pc:spChg>
        <pc:spChg chg="mod">
          <ac:chgData name="Mayte Cruz" userId="28772f23cc94d818" providerId="LiveId" clId="{E7EA6D90-CDC9-0E41-BEA6-FB50C599952E}" dt="2025-06-13T20:29:09.493" v="271" actId="404"/>
          <ac:spMkLst>
            <pc:docMk/>
            <pc:sldMk cId="0" sldId="266"/>
            <ac:spMk id="12" creationId="{8A249304-AC96-201E-8E6D-C82EE113E797}"/>
          </ac:spMkLst>
        </pc:spChg>
        <pc:spChg chg="mod">
          <ac:chgData name="Mayte Cruz" userId="28772f23cc94d818" providerId="LiveId" clId="{E7EA6D90-CDC9-0E41-BEA6-FB50C599952E}" dt="2025-06-13T20:29:09.493" v="271" actId="404"/>
          <ac:spMkLst>
            <pc:docMk/>
            <pc:sldMk cId="0" sldId="266"/>
            <ac:spMk id="13" creationId="{C849523F-3FF2-4C46-C021-46E2D52CAE8B}"/>
          </ac:spMkLst>
        </pc:spChg>
        <pc:spChg chg="mod">
          <ac:chgData name="Mayte Cruz" userId="28772f23cc94d818" providerId="LiveId" clId="{E7EA6D90-CDC9-0E41-BEA6-FB50C599952E}" dt="2025-06-13T20:29:09.493" v="271" actId="404"/>
          <ac:spMkLst>
            <pc:docMk/>
            <pc:sldMk cId="0" sldId="266"/>
            <ac:spMk id="14" creationId="{7B783403-6AA3-E553-0E63-B5EA06304764}"/>
          </ac:spMkLst>
        </pc:spChg>
        <pc:spChg chg="mod">
          <ac:chgData name="Mayte Cruz" userId="28772f23cc94d818" providerId="LiveId" clId="{E7EA6D90-CDC9-0E41-BEA6-FB50C599952E}" dt="2025-06-13T20:27:47.548" v="165" actId="113"/>
          <ac:spMkLst>
            <pc:docMk/>
            <pc:sldMk cId="0" sldId="266"/>
            <ac:spMk id="153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30:22.069" v="312" actId="1036"/>
        <pc:sldMkLst>
          <pc:docMk/>
          <pc:sldMk cId="0" sldId="267"/>
        </pc:sldMkLst>
        <pc:spChg chg="mod">
          <ac:chgData name="Mayte Cruz" userId="28772f23cc94d818" providerId="LiveId" clId="{E7EA6D90-CDC9-0E41-BEA6-FB50C599952E}" dt="2025-06-13T20:29:49.029" v="280" actId="20577"/>
          <ac:spMkLst>
            <pc:docMk/>
            <pc:sldMk cId="0" sldId="267"/>
            <ac:spMk id="15" creationId="{AA75109C-6286-DCB7-74A3-A7E273E6D2B2}"/>
          </ac:spMkLst>
        </pc:spChg>
        <pc:spChg chg="mod">
          <ac:chgData name="Mayte Cruz" userId="28772f23cc94d818" providerId="LiveId" clId="{E7EA6D90-CDC9-0E41-BEA6-FB50C599952E}" dt="2025-06-13T20:30:11.260" v="306" actId="1036"/>
          <ac:spMkLst>
            <pc:docMk/>
            <pc:sldMk cId="0" sldId="267"/>
            <ac:spMk id="17" creationId="{7BE68DFD-8A5B-ACE1-DCF9-A0A4CD913950}"/>
          </ac:spMkLst>
        </pc:spChg>
        <pc:spChg chg="mod">
          <ac:chgData name="Mayte Cruz" userId="28772f23cc94d818" providerId="LiveId" clId="{E7EA6D90-CDC9-0E41-BEA6-FB50C599952E}" dt="2025-06-13T20:30:20.499" v="308" actId="1036"/>
          <ac:spMkLst>
            <pc:docMk/>
            <pc:sldMk cId="0" sldId="267"/>
            <ac:spMk id="18" creationId="{825CF9B7-663F-3080-52AC-4193B480775C}"/>
          </ac:spMkLst>
        </pc:spChg>
        <pc:spChg chg="mod">
          <ac:chgData name="Mayte Cruz" userId="28772f23cc94d818" providerId="LiveId" clId="{E7EA6D90-CDC9-0E41-BEA6-FB50C599952E}" dt="2025-06-13T20:29:22.025" v="272" actId="113"/>
          <ac:spMkLst>
            <pc:docMk/>
            <pc:sldMk cId="0" sldId="267"/>
            <ac:spMk id="159" creationId="{00000000-0000-0000-0000-000000000000}"/>
          </ac:spMkLst>
        </pc:spChg>
        <pc:picChg chg="mod">
          <ac:chgData name="Mayte Cruz" userId="28772f23cc94d818" providerId="LiveId" clId="{E7EA6D90-CDC9-0E41-BEA6-FB50C599952E}" dt="2025-06-13T20:30:22.069" v="312" actId="1036"/>
          <ac:picMkLst>
            <pc:docMk/>
            <pc:sldMk cId="0" sldId="267"/>
            <ac:picMk id="8" creationId="{6F919178-22CF-6018-DCB1-36898452897E}"/>
          </ac:picMkLst>
        </pc:picChg>
        <pc:picChg chg="mod">
          <ac:chgData name="Mayte Cruz" userId="28772f23cc94d818" providerId="LiveId" clId="{E7EA6D90-CDC9-0E41-BEA6-FB50C599952E}" dt="2025-06-13T20:30:03.021" v="301" actId="1036"/>
          <ac:picMkLst>
            <pc:docMk/>
            <pc:sldMk cId="0" sldId="267"/>
            <ac:picMk id="19" creationId="{425788E8-86E7-AB4E-16A0-3D6A686B43D5}"/>
          </ac:picMkLst>
        </pc:picChg>
      </pc:sldChg>
      <pc:sldChg chg="modSp mod">
        <pc:chgData name="Mayte Cruz" userId="28772f23cc94d818" providerId="LiveId" clId="{E7EA6D90-CDC9-0E41-BEA6-FB50C599952E}" dt="2025-06-13T20:31:21.201" v="318" actId="14100"/>
        <pc:sldMkLst>
          <pc:docMk/>
          <pc:sldMk cId="0" sldId="269"/>
        </pc:sldMkLst>
        <pc:spChg chg="mod">
          <ac:chgData name="Mayte Cruz" userId="28772f23cc94d818" providerId="LiveId" clId="{E7EA6D90-CDC9-0E41-BEA6-FB50C599952E}" dt="2025-06-13T20:31:14.718" v="317" actId="14100"/>
          <ac:spMkLst>
            <pc:docMk/>
            <pc:sldMk cId="0" sldId="269"/>
            <ac:spMk id="3" creationId="{36CD7CA7-5346-9AF4-FCB5-DA5F9A48CBCF}"/>
          </ac:spMkLst>
        </pc:spChg>
        <pc:spChg chg="mod">
          <ac:chgData name="Mayte Cruz" userId="28772f23cc94d818" providerId="LiveId" clId="{E7EA6D90-CDC9-0E41-BEA6-FB50C599952E}" dt="2025-06-13T20:31:21.201" v="318" actId="14100"/>
          <ac:spMkLst>
            <pc:docMk/>
            <pc:sldMk cId="0" sldId="269"/>
            <ac:spMk id="7" creationId="{DF89F107-1C51-8ABD-3467-4ECA321BD010}"/>
          </ac:spMkLst>
        </pc:spChg>
        <pc:spChg chg="mod">
          <ac:chgData name="Mayte Cruz" userId="28772f23cc94d818" providerId="LiveId" clId="{E7EA6D90-CDC9-0E41-BEA6-FB50C599952E}" dt="2025-06-13T20:30:52.947" v="314" actId="113"/>
          <ac:spMkLst>
            <pc:docMk/>
            <pc:sldMk cId="0" sldId="269"/>
            <ac:spMk id="172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31:46.408" v="319" actId="113"/>
        <pc:sldMkLst>
          <pc:docMk/>
          <pc:sldMk cId="0" sldId="270"/>
        </pc:sldMkLst>
        <pc:spChg chg="mod">
          <ac:chgData name="Mayte Cruz" userId="28772f23cc94d818" providerId="LiveId" clId="{E7EA6D90-CDC9-0E41-BEA6-FB50C599952E}" dt="2025-06-13T20:31:46.408" v="319" actId="113"/>
          <ac:spMkLst>
            <pc:docMk/>
            <pc:sldMk cId="0" sldId="270"/>
            <ac:spMk id="178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33:19.652" v="376" actId="115"/>
        <pc:sldMkLst>
          <pc:docMk/>
          <pc:sldMk cId="0" sldId="271"/>
        </pc:sldMkLst>
        <pc:spChg chg="mod">
          <ac:chgData name="Mayte Cruz" userId="28772f23cc94d818" providerId="LiveId" clId="{E7EA6D90-CDC9-0E41-BEA6-FB50C599952E}" dt="2025-06-13T20:32:57.643" v="356" actId="113"/>
          <ac:spMkLst>
            <pc:docMk/>
            <pc:sldMk cId="0" sldId="271"/>
            <ac:spMk id="184" creationId="{00000000-0000-0000-0000-000000000000}"/>
          </ac:spMkLst>
        </pc:spChg>
        <pc:spChg chg="mod">
          <ac:chgData name="Mayte Cruz" userId="28772f23cc94d818" providerId="LiveId" clId="{E7EA6D90-CDC9-0E41-BEA6-FB50C599952E}" dt="2025-06-13T20:33:19.652" v="376" actId="115"/>
          <ac:spMkLst>
            <pc:docMk/>
            <pc:sldMk cId="0" sldId="271"/>
            <ac:spMk id="185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32:44.727" v="355" actId="27636"/>
        <pc:sldMkLst>
          <pc:docMk/>
          <pc:sldMk cId="0" sldId="272"/>
        </pc:sldMkLst>
        <pc:spChg chg="mod">
          <ac:chgData name="Mayte Cruz" userId="28772f23cc94d818" providerId="LiveId" clId="{E7EA6D90-CDC9-0E41-BEA6-FB50C599952E}" dt="2025-06-13T20:32:44.727" v="355" actId="27636"/>
          <ac:spMkLst>
            <pc:docMk/>
            <pc:sldMk cId="0" sldId="272"/>
            <ac:spMk id="9" creationId="{BCC9F0C9-6A88-8217-DA0A-5844C2EEECFA}"/>
          </ac:spMkLst>
        </pc:spChg>
        <pc:spChg chg="mod">
          <ac:chgData name="Mayte Cruz" userId="28772f23cc94d818" providerId="LiveId" clId="{E7EA6D90-CDC9-0E41-BEA6-FB50C599952E}" dt="2025-06-13T20:32:21.601" v="354" actId="27636"/>
          <ac:spMkLst>
            <pc:docMk/>
            <pc:sldMk cId="0" sldId="272"/>
            <ac:spMk id="11" creationId="{203C9454-700F-877A-6E00-4BAA84A6A858}"/>
          </ac:spMkLst>
        </pc:spChg>
        <pc:spChg chg="mod">
          <ac:chgData name="Mayte Cruz" userId="28772f23cc94d818" providerId="LiveId" clId="{E7EA6D90-CDC9-0E41-BEA6-FB50C599952E}" dt="2025-06-13T20:32:12.606" v="351" actId="20577"/>
          <ac:spMkLst>
            <pc:docMk/>
            <pc:sldMk cId="0" sldId="272"/>
            <ac:spMk id="195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34:27.406" v="414" actId="1036"/>
        <pc:sldMkLst>
          <pc:docMk/>
          <pc:sldMk cId="0" sldId="274"/>
        </pc:sldMkLst>
        <pc:spChg chg="mod">
          <ac:chgData name="Mayte Cruz" userId="28772f23cc94d818" providerId="LiveId" clId="{E7EA6D90-CDC9-0E41-BEA6-FB50C599952E}" dt="2025-06-13T20:34:27.406" v="414" actId="1036"/>
          <ac:spMkLst>
            <pc:docMk/>
            <pc:sldMk cId="0" sldId="274"/>
            <ac:spMk id="11" creationId="{DF5FEA1E-385C-319E-73FD-D0339637800D}"/>
          </ac:spMkLst>
        </pc:spChg>
        <pc:spChg chg="mod">
          <ac:chgData name="Mayte Cruz" userId="28772f23cc94d818" providerId="LiveId" clId="{E7EA6D90-CDC9-0E41-BEA6-FB50C599952E}" dt="2025-06-13T20:33:28.516" v="377" actId="113"/>
          <ac:spMkLst>
            <pc:docMk/>
            <pc:sldMk cId="0" sldId="274"/>
            <ac:spMk id="209" creationId="{00000000-0000-0000-0000-000000000000}"/>
          </ac:spMkLst>
        </pc:spChg>
        <pc:spChg chg="mod">
          <ac:chgData name="Mayte Cruz" userId="28772f23cc94d818" providerId="LiveId" clId="{E7EA6D90-CDC9-0E41-BEA6-FB50C599952E}" dt="2025-06-13T20:33:47.856" v="388" actId="14100"/>
          <ac:spMkLst>
            <pc:docMk/>
            <pc:sldMk cId="0" sldId="274"/>
            <ac:spMk id="210" creationId="{00000000-0000-0000-0000-000000000000}"/>
          </ac:spMkLst>
        </pc:spChg>
        <pc:picChg chg="mod">
          <ac:chgData name="Mayte Cruz" userId="28772f23cc94d818" providerId="LiveId" clId="{E7EA6D90-CDC9-0E41-BEA6-FB50C599952E}" dt="2025-06-13T20:33:52.553" v="389" actId="14100"/>
          <ac:picMkLst>
            <pc:docMk/>
            <pc:sldMk cId="0" sldId="274"/>
            <ac:picMk id="5" creationId="{17724950-9923-93DC-046B-BD76D0F8290F}"/>
          </ac:picMkLst>
        </pc:picChg>
        <pc:picChg chg="mod">
          <ac:chgData name="Mayte Cruz" userId="28772f23cc94d818" providerId="LiveId" clId="{E7EA6D90-CDC9-0E41-BEA6-FB50C599952E}" dt="2025-06-13T20:34:00.018" v="391" actId="14100"/>
          <ac:picMkLst>
            <pc:docMk/>
            <pc:sldMk cId="0" sldId="274"/>
            <ac:picMk id="7" creationId="{7CD50D14-904A-F582-C931-1F725AAB9FC5}"/>
          </ac:picMkLst>
        </pc:picChg>
        <pc:picChg chg="mod">
          <ac:chgData name="Mayte Cruz" userId="28772f23cc94d818" providerId="LiveId" clId="{E7EA6D90-CDC9-0E41-BEA6-FB50C599952E}" dt="2025-06-13T20:33:56.352" v="390" actId="14100"/>
          <ac:picMkLst>
            <pc:docMk/>
            <pc:sldMk cId="0" sldId="274"/>
            <ac:picMk id="9" creationId="{42F0C275-F7A4-27E6-C9C4-9DF138348601}"/>
          </ac:picMkLst>
        </pc:picChg>
      </pc:sldChg>
      <pc:sldChg chg="modSp mod">
        <pc:chgData name="Mayte Cruz" userId="28772f23cc94d818" providerId="LiveId" clId="{E7EA6D90-CDC9-0E41-BEA6-FB50C599952E}" dt="2025-06-13T20:48:09.809" v="1048" actId="20577"/>
        <pc:sldMkLst>
          <pc:docMk/>
          <pc:sldMk cId="0" sldId="294"/>
        </pc:sldMkLst>
        <pc:spChg chg="mod">
          <ac:chgData name="Mayte Cruz" userId="28772f23cc94d818" providerId="LiveId" clId="{E7EA6D90-CDC9-0E41-BEA6-FB50C599952E}" dt="2025-06-13T20:48:09.809" v="1048" actId="20577"/>
          <ac:spMkLst>
            <pc:docMk/>
            <pc:sldMk cId="0" sldId="294"/>
            <ac:spMk id="4" creationId="{9969BD73-436F-349A-BF9A-9165447DBD65}"/>
          </ac:spMkLst>
        </pc:spChg>
        <pc:spChg chg="mod">
          <ac:chgData name="Mayte Cruz" userId="28772f23cc94d818" providerId="LiveId" clId="{E7EA6D90-CDC9-0E41-BEA6-FB50C599952E}" dt="2025-06-13T20:48:03.671" v="1046" actId="20577"/>
          <ac:spMkLst>
            <pc:docMk/>
            <pc:sldMk cId="0" sldId="294"/>
            <ac:spMk id="7" creationId="{4A5789B8-93A6-14B9-99C2-0CD5B3B3B262}"/>
          </ac:spMkLst>
        </pc:spChg>
        <pc:spChg chg="mod">
          <ac:chgData name="Mayte Cruz" userId="28772f23cc94d818" providerId="LiveId" clId="{E7EA6D90-CDC9-0E41-BEA6-FB50C599952E}" dt="2025-06-13T20:47:57.092" v="1041" actId="1035"/>
          <ac:spMkLst>
            <pc:docMk/>
            <pc:sldMk cId="0" sldId="294"/>
            <ac:spMk id="352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26:53.796" v="148" actId="115"/>
        <pc:sldMkLst>
          <pc:docMk/>
          <pc:sldMk cId="732203890" sldId="298"/>
        </pc:sldMkLst>
        <pc:spChg chg="mod">
          <ac:chgData name="Mayte Cruz" userId="28772f23cc94d818" providerId="LiveId" clId="{E7EA6D90-CDC9-0E41-BEA6-FB50C599952E}" dt="2025-06-13T20:25:40.351" v="131" actId="20577"/>
          <ac:spMkLst>
            <pc:docMk/>
            <pc:sldMk cId="732203890" sldId="298"/>
            <ac:spMk id="123" creationId="{FC578DC0-2075-12CB-E768-17F2153B45DE}"/>
          </ac:spMkLst>
        </pc:spChg>
        <pc:spChg chg="mod">
          <ac:chgData name="Mayte Cruz" userId="28772f23cc94d818" providerId="LiveId" clId="{E7EA6D90-CDC9-0E41-BEA6-FB50C599952E}" dt="2025-06-13T20:26:53.796" v="148" actId="115"/>
          <ac:spMkLst>
            <pc:docMk/>
            <pc:sldMk cId="732203890" sldId="298"/>
            <ac:spMk id="124" creationId="{B9434441-3DE0-B609-9414-4A8C48CC1EA1}"/>
          </ac:spMkLst>
        </pc:spChg>
      </pc:sldChg>
      <pc:sldChg chg="modSp mod">
        <pc:chgData name="Mayte Cruz" userId="28772f23cc94d818" providerId="LiveId" clId="{E7EA6D90-CDC9-0E41-BEA6-FB50C599952E}" dt="2025-06-13T20:30:39.779" v="313" actId="113"/>
        <pc:sldMkLst>
          <pc:docMk/>
          <pc:sldMk cId="3663396865" sldId="299"/>
        </pc:sldMkLst>
        <pc:spChg chg="mod">
          <ac:chgData name="Mayte Cruz" userId="28772f23cc94d818" providerId="LiveId" clId="{E7EA6D90-CDC9-0E41-BEA6-FB50C599952E}" dt="2025-06-13T20:30:39.779" v="313" actId="113"/>
          <ac:spMkLst>
            <pc:docMk/>
            <pc:sldMk cId="3663396865" sldId="299"/>
            <ac:spMk id="159" creationId="{9DF4E65D-EBF0-3C18-3DC4-FFC08E943377}"/>
          </ac:spMkLst>
        </pc:spChg>
      </pc:sldChg>
      <pc:sldChg chg="modSp mod">
        <pc:chgData name="Mayte Cruz" userId="28772f23cc94d818" providerId="LiveId" clId="{E7EA6D90-CDC9-0E41-BEA6-FB50C599952E}" dt="2025-06-13T20:24:36.003" v="70" actId="20577"/>
        <pc:sldMkLst>
          <pc:docMk/>
          <pc:sldMk cId="2247637874" sldId="314"/>
        </pc:sldMkLst>
        <pc:spChg chg="mod">
          <ac:chgData name="Mayte Cruz" userId="28772f23cc94d818" providerId="LiveId" clId="{E7EA6D90-CDC9-0E41-BEA6-FB50C599952E}" dt="2025-06-13T20:23:46.612" v="45" actId="20577"/>
          <ac:spMkLst>
            <pc:docMk/>
            <pc:sldMk cId="2247637874" sldId="314"/>
            <ac:spMk id="104" creationId="{00000000-0000-0000-0000-000000000000}"/>
          </ac:spMkLst>
        </pc:spChg>
        <pc:spChg chg="mod">
          <ac:chgData name="Mayte Cruz" userId="28772f23cc94d818" providerId="LiveId" clId="{E7EA6D90-CDC9-0E41-BEA6-FB50C599952E}" dt="2025-06-13T20:24:36.003" v="70" actId="20577"/>
          <ac:spMkLst>
            <pc:docMk/>
            <pc:sldMk cId="2247637874" sldId="314"/>
            <ac:spMk id="105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23:07.856" v="30" actId="20577"/>
        <pc:sldMkLst>
          <pc:docMk/>
          <pc:sldMk cId="672930824" sldId="315"/>
        </pc:sldMkLst>
        <pc:spChg chg="mod">
          <ac:chgData name="Mayte Cruz" userId="28772f23cc94d818" providerId="LiveId" clId="{E7EA6D90-CDC9-0E41-BEA6-FB50C599952E}" dt="2025-06-13T20:23:07.856" v="30" actId="20577"/>
          <ac:spMkLst>
            <pc:docMk/>
            <pc:sldMk cId="672930824" sldId="315"/>
            <ac:spMk id="105" creationId="{00000000-0000-0000-0000-000000000000}"/>
          </ac:spMkLst>
        </pc:spChg>
      </pc:sldChg>
      <pc:sldChg chg="addSp modSp mod">
        <pc:chgData name="Mayte Cruz" userId="28772f23cc94d818" providerId="LiveId" clId="{E7EA6D90-CDC9-0E41-BEA6-FB50C599952E}" dt="2025-06-13T20:27:18.310" v="163" actId="113"/>
        <pc:sldMkLst>
          <pc:docMk/>
          <pc:sldMk cId="3908351426" sldId="324"/>
        </pc:sldMkLst>
        <pc:spChg chg="mod">
          <ac:chgData name="Mayte Cruz" userId="28772f23cc94d818" providerId="LiveId" clId="{E7EA6D90-CDC9-0E41-BEA6-FB50C599952E}" dt="2025-06-13T20:26:58.598" v="160" actId="20577"/>
          <ac:spMkLst>
            <pc:docMk/>
            <pc:sldMk cId="3908351426" sldId="324"/>
            <ac:spMk id="129" creationId="{00000000-0000-0000-0000-000000000000}"/>
          </ac:spMkLst>
        </pc:spChg>
        <pc:spChg chg="mod">
          <ac:chgData name="Mayte Cruz" userId="28772f23cc94d818" providerId="LiveId" clId="{E7EA6D90-CDC9-0E41-BEA6-FB50C599952E}" dt="2025-06-13T20:27:18.310" v="163" actId="113"/>
          <ac:spMkLst>
            <pc:docMk/>
            <pc:sldMk cId="3908351426" sldId="324"/>
            <ac:spMk id="130" creationId="{00000000-0000-0000-0000-000000000000}"/>
          </ac:spMkLst>
        </pc:spChg>
      </pc:sldChg>
      <pc:sldChg chg="modSp mod">
        <pc:chgData name="Mayte Cruz" userId="28772f23cc94d818" providerId="LiveId" clId="{E7EA6D90-CDC9-0E41-BEA6-FB50C599952E}" dt="2025-06-13T20:32:03.241" v="323" actId="20577"/>
        <pc:sldMkLst>
          <pc:docMk/>
          <pc:sldMk cId="3320261378" sldId="325"/>
        </pc:sldMkLst>
        <pc:spChg chg="mod">
          <ac:chgData name="Mayte Cruz" userId="28772f23cc94d818" providerId="LiveId" clId="{E7EA6D90-CDC9-0E41-BEA6-FB50C599952E}" dt="2025-06-13T20:32:03.241" v="323" actId="20577"/>
          <ac:spMkLst>
            <pc:docMk/>
            <pc:sldMk cId="3320261378" sldId="325"/>
            <ac:spMk id="3" creationId="{32D9A4A0-17B8-5C16-CFAD-9DE2E57DEE76}"/>
          </ac:spMkLst>
        </pc:spChg>
        <pc:spChg chg="mod">
          <ac:chgData name="Mayte Cruz" userId="28772f23cc94d818" providerId="LiveId" clId="{E7EA6D90-CDC9-0E41-BEA6-FB50C599952E}" dt="2025-06-13T20:31:52.851" v="320" actId="113"/>
          <ac:spMkLst>
            <pc:docMk/>
            <pc:sldMk cId="3320261378" sldId="325"/>
            <ac:spMk id="178" creationId="{2EF54783-5771-9C8A-F8F0-C6704E44D85E}"/>
          </ac:spMkLst>
        </pc:spChg>
      </pc:sldChg>
      <pc:sldChg chg="modSp mod">
        <pc:chgData name="Mayte Cruz" userId="28772f23cc94d818" providerId="LiveId" clId="{E7EA6D90-CDC9-0E41-BEA6-FB50C599952E}" dt="2025-06-13T20:36:36.837" v="547" actId="20577"/>
        <pc:sldMkLst>
          <pc:docMk/>
          <pc:sldMk cId="4143286236" sldId="329"/>
        </pc:sldMkLst>
        <pc:spChg chg="mod">
          <ac:chgData name="Mayte Cruz" userId="28772f23cc94d818" providerId="LiveId" clId="{E7EA6D90-CDC9-0E41-BEA6-FB50C599952E}" dt="2025-06-13T20:35:44.245" v="510" actId="20577"/>
          <ac:spMkLst>
            <pc:docMk/>
            <pc:sldMk cId="4143286236" sldId="329"/>
            <ac:spMk id="6" creationId="{E16F09DD-38B3-22FB-60C1-F64E0012E27F}"/>
          </ac:spMkLst>
        </pc:spChg>
        <pc:spChg chg="mod">
          <ac:chgData name="Mayte Cruz" userId="28772f23cc94d818" providerId="LiveId" clId="{E7EA6D90-CDC9-0E41-BEA6-FB50C599952E}" dt="2025-06-13T20:35:40.642" v="496" actId="20577"/>
          <ac:spMkLst>
            <pc:docMk/>
            <pc:sldMk cId="4143286236" sldId="329"/>
            <ac:spMk id="7" creationId="{50E2DF1F-EB3E-09CB-FAB2-6D7459967C0F}"/>
          </ac:spMkLst>
        </pc:spChg>
        <pc:spChg chg="mod">
          <ac:chgData name="Mayte Cruz" userId="28772f23cc94d818" providerId="LiveId" clId="{E7EA6D90-CDC9-0E41-BEA6-FB50C599952E}" dt="2025-06-13T20:35:15.277" v="437" actId="1036"/>
          <ac:spMkLst>
            <pc:docMk/>
            <pc:sldMk cId="4143286236" sldId="329"/>
            <ac:spMk id="8" creationId="{53579B88-9C37-E97B-9BCD-958A1963BBA1}"/>
          </ac:spMkLst>
        </pc:spChg>
        <pc:spChg chg="mod">
          <ac:chgData name="Mayte Cruz" userId="28772f23cc94d818" providerId="LiveId" clId="{E7EA6D90-CDC9-0E41-BEA6-FB50C599952E}" dt="2025-06-13T20:35:24.134" v="450" actId="1036"/>
          <ac:spMkLst>
            <pc:docMk/>
            <pc:sldMk cId="4143286236" sldId="329"/>
            <ac:spMk id="9" creationId="{B0BCF9ED-F614-CCB8-F8A9-8CCCE1EF8BB6}"/>
          </ac:spMkLst>
        </pc:spChg>
        <pc:spChg chg="mod">
          <ac:chgData name="Mayte Cruz" userId="28772f23cc94d818" providerId="LiveId" clId="{E7EA6D90-CDC9-0E41-BEA6-FB50C599952E}" dt="2025-06-13T20:35:15.277" v="437" actId="1036"/>
          <ac:spMkLst>
            <pc:docMk/>
            <pc:sldMk cId="4143286236" sldId="329"/>
            <ac:spMk id="14" creationId="{468C16C1-6D06-B800-658D-A3791F8BFA16}"/>
          </ac:spMkLst>
        </pc:spChg>
        <pc:spChg chg="mod">
          <ac:chgData name="Mayte Cruz" userId="28772f23cc94d818" providerId="LiveId" clId="{E7EA6D90-CDC9-0E41-BEA6-FB50C599952E}" dt="2025-06-13T20:36:06.604" v="529" actId="20577"/>
          <ac:spMkLst>
            <pc:docMk/>
            <pc:sldMk cId="4143286236" sldId="329"/>
            <ac:spMk id="17" creationId="{BB97680F-1750-D1D4-9184-E37BAFB7C517}"/>
          </ac:spMkLst>
        </pc:spChg>
        <pc:spChg chg="mod">
          <ac:chgData name="Mayte Cruz" userId="28772f23cc94d818" providerId="LiveId" clId="{E7EA6D90-CDC9-0E41-BEA6-FB50C599952E}" dt="2025-06-13T20:35:15.277" v="437" actId="1036"/>
          <ac:spMkLst>
            <pc:docMk/>
            <pc:sldMk cId="4143286236" sldId="329"/>
            <ac:spMk id="21" creationId="{BEBCC9A7-4DD4-8918-A8B1-62391E364C58}"/>
          </ac:spMkLst>
        </pc:spChg>
        <pc:spChg chg="mod">
          <ac:chgData name="Mayte Cruz" userId="28772f23cc94d818" providerId="LiveId" clId="{E7EA6D90-CDC9-0E41-BEA6-FB50C599952E}" dt="2025-06-13T20:36:36.837" v="547" actId="20577"/>
          <ac:spMkLst>
            <pc:docMk/>
            <pc:sldMk cId="4143286236" sldId="329"/>
            <ac:spMk id="22" creationId="{3A2F21F4-F067-5B16-4B99-11E72D8EFA63}"/>
          </ac:spMkLst>
        </pc:spChg>
        <pc:spChg chg="mod">
          <ac:chgData name="Mayte Cruz" userId="28772f23cc94d818" providerId="LiveId" clId="{E7EA6D90-CDC9-0E41-BEA6-FB50C599952E}" dt="2025-06-13T20:36:29.628" v="542" actId="20577"/>
          <ac:spMkLst>
            <pc:docMk/>
            <pc:sldMk cId="4143286236" sldId="329"/>
            <ac:spMk id="23" creationId="{66785795-38DA-2BED-D015-8D33167281BD}"/>
          </ac:spMkLst>
        </pc:spChg>
        <pc:spChg chg="mod">
          <ac:chgData name="Mayte Cruz" userId="28772f23cc94d818" providerId="LiveId" clId="{E7EA6D90-CDC9-0E41-BEA6-FB50C599952E}" dt="2025-06-13T20:36:23.723" v="540" actId="20577"/>
          <ac:spMkLst>
            <pc:docMk/>
            <pc:sldMk cId="4143286236" sldId="329"/>
            <ac:spMk id="24" creationId="{3F7CD32B-B14D-0A72-72D1-A8D026FC64FE}"/>
          </ac:spMkLst>
        </pc:spChg>
        <pc:spChg chg="mod">
          <ac:chgData name="Mayte Cruz" userId="28772f23cc94d818" providerId="LiveId" clId="{E7EA6D90-CDC9-0E41-BEA6-FB50C599952E}" dt="2025-06-13T20:36:18.431" v="534" actId="20577"/>
          <ac:spMkLst>
            <pc:docMk/>
            <pc:sldMk cId="4143286236" sldId="329"/>
            <ac:spMk id="25" creationId="{702EE098-3E27-FC3A-2AF0-BB821A8A14F6}"/>
          </ac:spMkLst>
        </pc:spChg>
        <pc:spChg chg="mod">
          <ac:chgData name="Mayte Cruz" userId="28772f23cc94d818" providerId="LiveId" clId="{E7EA6D90-CDC9-0E41-BEA6-FB50C599952E}" dt="2025-06-13T20:34:37.340" v="415" actId="113"/>
          <ac:spMkLst>
            <pc:docMk/>
            <pc:sldMk cId="4143286236" sldId="329"/>
            <ac:spMk id="222" creationId="{FA4925BB-2AFD-7541-548B-516648D84515}"/>
          </ac:spMkLst>
        </pc:spChg>
        <pc:spChg chg="mod">
          <ac:chgData name="Mayte Cruz" userId="28772f23cc94d818" providerId="LiveId" clId="{E7EA6D90-CDC9-0E41-BEA6-FB50C599952E}" dt="2025-06-13T20:35:36.767" v="486" actId="1036"/>
          <ac:spMkLst>
            <pc:docMk/>
            <pc:sldMk cId="4143286236" sldId="329"/>
            <ac:spMk id="223" creationId="{2C2B1989-477D-21D1-8BD7-B505DB0304BE}"/>
          </ac:spMkLst>
        </pc:spChg>
        <pc:picChg chg="mod">
          <ac:chgData name="Mayte Cruz" userId="28772f23cc94d818" providerId="LiveId" clId="{E7EA6D90-CDC9-0E41-BEA6-FB50C599952E}" dt="2025-06-13T20:35:15.277" v="437" actId="1036"/>
          <ac:picMkLst>
            <pc:docMk/>
            <pc:sldMk cId="4143286236" sldId="329"/>
            <ac:picMk id="5" creationId="{31BDCFB0-1FAF-F61F-33C3-4186A37DB853}"/>
          </ac:picMkLst>
        </pc:picChg>
        <pc:picChg chg="mod">
          <ac:chgData name="Mayte Cruz" userId="28772f23cc94d818" providerId="LiveId" clId="{E7EA6D90-CDC9-0E41-BEA6-FB50C599952E}" dt="2025-06-13T20:35:32.590" v="478" actId="1036"/>
          <ac:picMkLst>
            <pc:docMk/>
            <pc:sldMk cId="4143286236" sldId="329"/>
            <ac:picMk id="10" creationId="{11900810-BD08-9853-8B9B-41E827BC4A78}"/>
          </ac:picMkLst>
        </pc:picChg>
        <pc:picChg chg="mod">
          <ac:chgData name="Mayte Cruz" userId="28772f23cc94d818" providerId="LiveId" clId="{E7EA6D90-CDC9-0E41-BEA6-FB50C599952E}" dt="2025-06-13T20:35:28.474" v="467" actId="1036"/>
          <ac:picMkLst>
            <pc:docMk/>
            <pc:sldMk cId="4143286236" sldId="329"/>
            <ac:picMk id="11" creationId="{BA5639C0-EE8B-C286-1643-851862098E2D}"/>
          </ac:picMkLst>
        </pc:picChg>
        <pc:picChg chg="mod">
          <ac:chgData name="Mayte Cruz" userId="28772f23cc94d818" providerId="LiveId" clId="{E7EA6D90-CDC9-0E41-BEA6-FB50C599952E}" dt="2025-06-13T20:35:24.134" v="450" actId="1036"/>
          <ac:picMkLst>
            <pc:docMk/>
            <pc:sldMk cId="4143286236" sldId="329"/>
            <ac:picMk id="12" creationId="{ED4BDF22-3735-2161-24D6-772688A7718E}"/>
          </ac:picMkLst>
        </pc:picChg>
        <pc:picChg chg="mod">
          <ac:chgData name="Mayte Cruz" userId="28772f23cc94d818" providerId="LiveId" clId="{E7EA6D90-CDC9-0E41-BEA6-FB50C599952E}" dt="2025-06-13T20:35:15.277" v="437" actId="1036"/>
          <ac:picMkLst>
            <pc:docMk/>
            <pc:sldMk cId="4143286236" sldId="329"/>
            <ac:picMk id="15" creationId="{EF512B22-E721-1106-2142-8919773B050D}"/>
          </ac:picMkLst>
        </pc:picChg>
        <pc:picChg chg="mod">
          <ac:chgData name="Mayte Cruz" userId="28772f23cc94d818" providerId="LiveId" clId="{E7EA6D90-CDC9-0E41-BEA6-FB50C599952E}" dt="2025-06-13T20:35:15.277" v="437" actId="1036"/>
          <ac:picMkLst>
            <pc:docMk/>
            <pc:sldMk cId="4143286236" sldId="329"/>
            <ac:picMk id="16" creationId="{89348CE6-2083-13A1-F3FF-FAC71D1E5021}"/>
          </ac:picMkLst>
        </pc:picChg>
        <pc:picChg chg="mod">
          <ac:chgData name="Mayte Cruz" userId="28772f23cc94d818" providerId="LiveId" clId="{E7EA6D90-CDC9-0E41-BEA6-FB50C599952E}" dt="2025-06-13T20:35:15.277" v="437" actId="1036"/>
          <ac:picMkLst>
            <pc:docMk/>
            <pc:sldMk cId="4143286236" sldId="329"/>
            <ac:picMk id="18" creationId="{C50B3C71-50B2-6CEA-BF9D-86C6EA4C5986}"/>
          </ac:picMkLst>
        </pc:picChg>
        <pc:picChg chg="mod">
          <ac:chgData name="Mayte Cruz" userId="28772f23cc94d818" providerId="LiveId" clId="{E7EA6D90-CDC9-0E41-BEA6-FB50C599952E}" dt="2025-06-13T20:35:15.277" v="437" actId="1036"/>
          <ac:picMkLst>
            <pc:docMk/>
            <pc:sldMk cId="4143286236" sldId="329"/>
            <ac:picMk id="19" creationId="{A0568B1B-FB53-DE26-872D-83E6FD655093}"/>
          </ac:picMkLst>
        </pc:picChg>
        <pc:picChg chg="mod">
          <ac:chgData name="Mayte Cruz" userId="28772f23cc94d818" providerId="LiveId" clId="{E7EA6D90-CDC9-0E41-BEA6-FB50C599952E}" dt="2025-06-13T20:35:15.277" v="437" actId="1036"/>
          <ac:picMkLst>
            <pc:docMk/>
            <pc:sldMk cId="4143286236" sldId="329"/>
            <ac:picMk id="20" creationId="{F95D912F-9F7B-9713-55CF-6D2691C3A2F6}"/>
          </ac:picMkLst>
        </pc:picChg>
      </pc:sldChg>
      <pc:sldChg chg="modSp mod">
        <pc:chgData name="Mayte Cruz" userId="28772f23cc94d818" providerId="LiveId" clId="{E7EA6D90-CDC9-0E41-BEA6-FB50C599952E}" dt="2025-06-13T20:40:34.684" v="803" actId="20577"/>
        <pc:sldMkLst>
          <pc:docMk/>
          <pc:sldMk cId="0" sldId="330"/>
        </pc:sldMkLst>
        <pc:spChg chg="mod">
          <ac:chgData name="Mayte Cruz" userId="28772f23cc94d818" providerId="LiveId" clId="{E7EA6D90-CDC9-0E41-BEA6-FB50C599952E}" dt="2025-06-13T20:40:34.684" v="803" actId="20577"/>
          <ac:spMkLst>
            <pc:docMk/>
            <pc:sldMk cId="0" sldId="330"/>
            <ac:spMk id="4" creationId="{1D0F555A-D240-9C82-38F1-6B0F9B783BAB}"/>
          </ac:spMkLst>
        </pc:spChg>
        <pc:spChg chg="mod">
          <ac:chgData name="Mayte Cruz" userId="28772f23cc94d818" providerId="LiveId" clId="{E7EA6D90-CDC9-0E41-BEA6-FB50C599952E}" dt="2025-06-13T20:36:53.330" v="552" actId="20577"/>
          <ac:spMkLst>
            <pc:docMk/>
            <pc:sldMk cId="0" sldId="330"/>
            <ac:spMk id="234" creationId="{00000000-0000-0000-0000-000000000000}"/>
          </ac:spMkLst>
        </pc:spChg>
        <pc:spChg chg="mod">
          <ac:chgData name="Mayte Cruz" userId="28772f23cc94d818" providerId="LiveId" clId="{E7EA6D90-CDC9-0E41-BEA6-FB50C599952E}" dt="2025-06-13T20:37:03.684" v="569" actId="113"/>
          <ac:spMkLst>
            <pc:docMk/>
            <pc:sldMk cId="0" sldId="330"/>
            <ac:spMk id="235" creationId="{00000000-0000-0000-0000-000000000000}"/>
          </ac:spMkLst>
        </pc:spChg>
        <pc:picChg chg="mod">
          <ac:chgData name="Mayte Cruz" userId="28772f23cc94d818" providerId="LiveId" clId="{E7EA6D90-CDC9-0E41-BEA6-FB50C599952E}" dt="2025-06-13T20:36:57.627" v="568" actId="1038"/>
          <ac:picMkLst>
            <pc:docMk/>
            <pc:sldMk cId="0" sldId="330"/>
            <ac:picMk id="7" creationId="{5BCE1F6B-18F9-8F24-BAE2-2F04F5E562D4}"/>
          </ac:picMkLst>
        </pc:picChg>
      </pc:sldChg>
      <pc:sldChg chg="modSp mod">
        <pc:chgData name="Mayte Cruz" userId="28772f23cc94d818" providerId="LiveId" clId="{E7EA6D90-CDC9-0E41-BEA6-FB50C599952E}" dt="2025-06-13T20:38:24.892" v="643" actId="20577"/>
        <pc:sldMkLst>
          <pc:docMk/>
          <pc:sldMk cId="1219389153" sldId="331"/>
        </pc:sldMkLst>
        <pc:spChg chg="mod">
          <ac:chgData name="Mayte Cruz" userId="28772f23cc94d818" providerId="LiveId" clId="{E7EA6D90-CDC9-0E41-BEA6-FB50C599952E}" dt="2025-06-13T20:38:11.218" v="638" actId="1038"/>
          <ac:spMkLst>
            <pc:docMk/>
            <pc:sldMk cId="1219389153" sldId="331"/>
            <ac:spMk id="3" creationId="{B4E666CA-EF05-F673-D6F5-BC5EBD025993}"/>
          </ac:spMkLst>
        </pc:spChg>
        <pc:spChg chg="mod">
          <ac:chgData name="Mayte Cruz" userId="28772f23cc94d818" providerId="LiveId" clId="{E7EA6D90-CDC9-0E41-BEA6-FB50C599952E}" dt="2025-06-13T20:37:17.924" v="573" actId="20577"/>
          <ac:spMkLst>
            <pc:docMk/>
            <pc:sldMk cId="1219389153" sldId="331"/>
            <ac:spMk id="234" creationId="{3DC840D5-5E2B-5632-0758-F626A5AB550E}"/>
          </ac:spMkLst>
        </pc:spChg>
        <pc:spChg chg="mod">
          <ac:chgData name="Mayte Cruz" userId="28772f23cc94d818" providerId="LiveId" clId="{E7EA6D90-CDC9-0E41-BEA6-FB50C599952E}" dt="2025-06-13T20:38:24.892" v="643" actId="20577"/>
          <ac:spMkLst>
            <pc:docMk/>
            <pc:sldMk cId="1219389153" sldId="331"/>
            <ac:spMk id="235" creationId="{961B4215-F31E-2549-1F24-B46CAF67D054}"/>
          </ac:spMkLst>
        </pc:spChg>
        <pc:picChg chg="mod">
          <ac:chgData name="Mayte Cruz" userId="28772f23cc94d818" providerId="LiveId" clId="{E7EA6D90-CDC9-0E41-BEA6-FB50C599952E}" dt="2025-06-13T20:37:37.876" v="605" actId="1036"/>
          <ac:picMkLst>
            <pc:docMk/>
            <pc:sldMk cId="1219389153" sldId="331"/>
            <ac:picMk id="5" creationId="{EE574006-BE11-5054-1021-DE46E2495720}"/>
          </ac:picMkLst>
        </pc:picChg>
      </pc:sldChg>
      <pc:sldChg chg="modSp mod">
        <pc:chgData name="Mayte Cruz" userId="28772f23cc94d818" providerId="LiveId" clId="{E7EA6D90-CDC9-0E41-BEA6-FB50C599952E}" dt="2025-06-13T20:39:53.669" v="736" actId="20577"/>
        <pc:sldMkLst>
          <pc:docMk/>
          <pc:sldMk cId="2644573626" sldId="332"/>
        </pc:sldMkLst>
        <pc:spChg chg="mod">
          <ac:chgData name="Mayte Cruz" userId="28772f23cc94d818" providerId="LiveId" clId="{E7EA6D90-CDC9-0E41-BEA6-FB50C599952E}" dt="2025-06-13T20:39:53.669" v="736" actId="20577"/>
          <ac:spMkLst>
            <pc:docMk/>
            <pc:sldMk cId="2644573626" sldId="332"/>
            <ac:spMk id="5" creationId="{4F8D7E74-95A9-B7F4-6179-E6C3F9126711}"/>
          </ac:spMkLst>
        </pc:spChg>
        <pc:spChg chg="mod">
          <ac:chgData name="Mayte Cruz" userId="28772f23cc94d818" providerId="LiveId" clId="{E7EA6D90-CDC9-0E41-BEA6-FB50C599952E}" dt="2025-06-13T20:38:32.574" v="646" actId="27636"/>
          <ac:spMkLst>
            <pc:docMk/>
            <pc:sldMk cId="2644573626" sldId="332"/>
            <ac:spMk id="234" creationId="{248AE42F-434D-33FB-21F8-984AA103A2E1}"/>
          </ac:spMkLst>
        </pc:spChg>
        <pc:spChg chg="mod">
          <ac:chgData name="Mayte Cruz" userId="28772f23cc94d818" providerId="LiveId" clId="{E7EA6D90-CDC9-0E41-BEA6-FB50C599952E}" dt="2025-06-13T20:38:40.063" v="647" actId="113"/>
          <ac:spMkLst>
            <pc:docMk/>
            <pc:sldMk cId="2644573626" sldId="332"/>
            <ac:spMk id="235" creationId="{11513A77-9376-F5A4-CC4B-A422CB9A9A82}"/>
          </ac:spMkLst>
        </pc:spChg>
        <pc:picChg chg="mod">
          <ac:chgData name="Mayte Cruz" userId="28772f23cc94d818" providerId="LiveId" clId="{E7EA6D90-CDC9-0E41-BEA6-FB50C599952E}" dt="2025-06-13T20:38:47.774" v="674" actId="1037"/>
          <ac:picMkLst>
            <pc:docMk/>
            <pc:sldMk cId="2644573626" sldId="332"/>
            <ac:picMk id="4" creationId="{23D37590-B40D-69CC-E348-0E77F9CD38A0}"/>
          </ac:picMkLst>
        </pc:picChg>
      </pc:sldChg>
      <pc:sldChg chg="modSp mod">
        <pc:chgData name="Mayte Cruz" userId="28772f23cc94d818" providerId="LiveId" clId="{E7EA6D90-CDC9-0E41-BEA6-FB50C599952E}" dt="2025-06-13T20:39:37.556" v="708" actId="20577"/>
        <pc:sldMkLst>
          <pc:docMk/>
          <pc:sldMk cId="1225325193" sldId="333"/>
        </pc:sldMkLst>
        <pc:spChg chg="mod">
          <ac:chgData name="Mayte Cruz" userId="28772f23cc94d818" providerId="LiveId" clId="{E7EA6D90-CDC9-0E41-BEA6-FB50C599952E}" dt="2025-06-13T20:39:37.556" v="708" actId="20577"/>
          <ac:spMkLst>
            <pc:docMk/>
            <pc:sldMk cId="1225325193" sldId="333"/>
            <ac:spMk id="5" creationId="{A0C97ABB-E835-74B8-001A-519682A45AFD}"/>
          </ac:spMkLst>
        </pc:spChg>
        <pc:spChg chg="mod">
          <ac:chgData name="Mayte Cruz" userId="28772f23cc94d818" providerId="LiveId" clId="{E7EA6D90-CDC9-0E41-BEA6-FB50C599952E}" dt="2025-06-13T20:39:05.846" v="690" actId="20577"/>
          <ac:spMkLst>
            <pc:docMk/>
            <pc:sldMk cId="1225325193" sldId="333"/>
            <ac:spMk id="234" creationId="{4F625010-33F3-6EFF-895D-DC570B027A03}"/>
          </ac:spMkLst>
        </pc:spChg>
        <pc:spChg chg="mod">
          <ac:chgData name="Mayte Cruz" userId="28772f23cc94d818" providerId="LiveId" clId="{E7EA6D90-CDC9-0E41-BEA6-FB50C599952E}" dt="2025-06-13T20:39:18.200" v="691" actId="113"/>
          <ac:spMkLst>
            <pc:docMk/>
            <pc:sldMk cId="1225325193" sldId="333"/>
            <ac:spMk id="235" creationId="{2F6194E7-D3B6-7186-7A94-19979A7E9E0B}"/>
          </ac:spMkLst>
        </pc:spChg>
      </pc:sldChg>
      <pc:sldChg chg="modSp mod">
        <pc:chgData name="Mayte Cruz" userId="28772f23cc94d818" providerId="LiveId" clId="{E7EA6D90-CDC9-0E41-BEA6-FB50C599952E}" dt="2025-06-13T20:41:15.771" v="822" actId="20577"/>
        <pc:sldMkLst>
          <pc:docMk/>
          <pc:sldMk cId="2138084531" sldId="334"/>
        </pc:sldMkLst>
        <pc:spChg chg="mod">
          <ac:chgData name="Mayte Cruz" userId="28772f23cc94d818" providerId="LiveId" clId="{E7EA6D90-CDC9-0E41-BEA6-FB50C599952E}" dt="2025-06-13T20:41:15.771" v="822" actId="20577"/>
          <ac:spMkLst>
            <pc:docMk/>
            <pc:sldMk cId="2138084531" sldId="334"/>
            <ac:spMk id="5" creationId="{1A42EDB2-AD5F-7110-234F-2BBA172E23EF}"/>
          </ac:spMkLst>
        </pc:spChg>
        <pc:spChg chg="mod">
          <ac:chgData name="Mayte Cruz" userId="28772f23cc94d818" providerId="LiveId" clId="{E7EA6D90-CDC9-0E41-BEA6-FB50C599952E}" dt="2025-06-13T20:40:49.549" v="807" actId="20577"/>
          <ac:spMkLst>
            <pc:docMk/>
            <pc:sldMk cId="2138084531" sldId="334"/>
            <ac:spMk id="234" creationId="{8CCB19D7-A417-41C8-A969-EDB03C0121D9}"/>
          </ac:spMkLst>
        </pc:spChg>
        <pc:spChg chg="mod">
          <ac:chgData name="Mayte Cruz" userId="28772f23cc94d818" providerId="LiveId" clId="{E7EA6D90-CDC9-0E41-BEA6-FB50C599952E}" dt="2025-06-13T20:41:02.120" v="811" actId="113"/>
          <ac:spMkLst>
            <pc:docMk/>
            <pc:sldMk cId="2138084531" sldId="334"/>
            <ac:spMk id="235" creationId="{A07C6E40-1E9C-E7B9-F73D-A66E4CED65FF}"/>
          </ac:spMkLst>
        </pc:spChg>
        <pc:picChg chg="mod">
          <ac:chgData name="Mayte Cruz" userId="28772f23cc94d818" providerId="LiveId" clId="{E7EA6D90-CDC9-0E41-BEA6-FB50C599952E}" dt="2025-06-13T20:40:55.922" v="810" actId="1076"/>
          <ac:picMkLst>
            <pc:docMk/>
            <pc:sldMk cId="2138084531" sldId="334"/>
            <ac:picMk id="4" creationId="{B789957E-62B6-8B12-256E-483950E951E5}"/>
          </ac:picMkLst>
        </pc:picChg>
      </pc:sldChg>
      <pc:sldChg chg="modSp mod">
        <pc:chgData name="Mayte Cruz" userId="28772f23cc94d818" providerId="LiveId" clId="{E7EA6D90-CDC9-0E41-BEA6-FB50C599952E}" dt="2025-06-13T20:42:01.780" v="858" actId="20577"/>
        <pc:sldMkLst>
          <pc:docMk/>
          <pc:sldMk cId="2939070824" sldId="335"/>
        </pc:sldMkLst>
        <pc:spChg chg="mod">
          <ac:chgData name="Mayte Cruz" userId="28772f23cc94d818" providerId="LiveId" clId="{E7EA6D90-CDC9-0E41-BEA6-FB50C599952E}" dt="2025-06-13T20:42:01.780" v="858" actId="20577"/>
          <ac:spMkLst>
            <pc:docMk/>
            <pc:sldMk cId="2939070824" sldId="335"/>
            <ac:spMk id="5" creationId="{A95329EA-4F04-79E9-D69F-942E5FCBAE9C}"/>
          </ac:spMkLst>
        </pc:spChg>
        <pc:spChg chg="mod">
          <ac:chgData name="Mayte Cruz" userId="28772f23cc94d818" providerId="LiveId" clId="{E7EA6D90-CDC9-0E41-BEA6-FB50C599952E}" dt="2025-06-13T20:41:38.970" v="848" actId="20577"/>
          <ac:spMkLst>
            <pc:docMk/>
            <pc:sldMk cId="2939070824" sldId="335"/>
            <ac:spMk id="234" creationId="{F39337C4-8947-BF32-EEC1-81B9C706C01D}"/>
          </ac:spMkLst>
        </pc:spChg>
        <pc:spChg chg="mod">
          <ac:chgData name="Mayte Cruz" userId="28772f23cc94d818" providerId="LiveId" clId="{E7EA6D90-CDC9-0E41-BEA6-FB50C599952E}" dt="2025-06-13T20:41:44.641" v="849" actId="113"/>
          <ac:spMkLst>
            <pc:docMk/>
            <pc:sldMk cId="2939070824" sldId="335"/>
            <ac:spMk id="235" creationId="{DF5A5A72-971B-A395-C8B2-224D60481271}"/>
          </ac:spMkLst>
        </pc:spChg>
        <pc:picChg chg="mod">
          <ac:chgData name="Mayte Cruz" userId="28772f23cc94d818" providerId="LiveId" clId="{E7EA6D90-CDC9-0E41-BEA6-FB50C599952E}" dt="2025-06-13T20:41:52.721" v="850" actId="1076"/>
          <ac:picMkLst>
            <pc:docMk/>
            <pc:sldMk cId="2939070824" sldId="335"/>
            <ac:picMk id="4" creationId="{2690E5A7-EE9D-3931-D718-A4F751131170}"/>
          </ac:picMkLst>
        </pc:picChg>
      </pc:sldChg>
      <pc:sldChg chg="modSp mod">
        <pc:chgData name="Mayte Cruz" userId="28772f23cc94d818" providerId="LiveId" clId="{E7EA6D90-CDC9-0E41-BEA6-FB50C599952E}" dt="2025-06-13T20:42:45.180" v="891" actId="20577"/>
        <pc:sldMkLst>
          <pc:docMk/>
          <pc:sldMk cId="972624847" sldId="336"/>
        </pc:sldMkLst>
        <pc:spChg chg="mod">
          <ac:chgData name="Mayte Cruz" userId="28772f23cc94d818" providerId="LiveId" clId="{E7EA6D90-CDC9-0E41-BEA6-FB50C599952E}" dt="2025-06-13T20:42:45.180" v="891" actId="20577"/>
          <ac:spMkLst>
            <pc:docMk/>
            <pc:sldMk cId="972624847" sldId="336"/>
            <ac:spMk id="5" creationId="{3618BD2D-5C2A-7952-F030-A4DDE7952A4A}"/>
          </ac:spMkLst>
        </pc:spChg>
        <pc:spChg chg="mod">
          <ac:chgData name="Mayte Cruz" userId="28772f23cc94d818" providerId="LiveId" clId="{E7EA6D90-CDC9-0E41-BEA6-FB50C599952E}" dt="2025-06-13T20:42:15.257" v="863" actId="27636"/>
          <ac:spMkLst>
            <pc:docMk/>
            <pc:sldMk cId="972624847" sldId="336"/>
            <ac:spMk id="234" creationId="{03EEA69A-E1FD-0E3A-ED18-06364C7AA548}"/>
          </ac:spMkLst>
        </pc:spChg>
        <pc:spChg chg="mod">
          <ac:chgData name="Mayte Cruz" userId="28772f23cc94d818" providerId="LiveId" clId="{E7EA6D90-CDC9-0E41-BEA6-FB50C599952E}" dt="2025-06-13T20:42:22.845" v="864" actId="113"/>
          <ac:spMkLst>
            <pc:docMk/>
            <pc:sldMk cId="972624847" sldId="336"/>
            <ac:spMk id="235" creationId="{46F90DB4-4B2D-F8D9-B80B-A8A880482221}"/>
          </ac:spMkLst>
        </pc:spChg>
        <pc:picChg chg="mod">
          <ac:chgData name="Mayte Cruz" userId="28772f23cc94d818" providerId="LiveId" clId="{E7EA6D90-CDC9-0E41-BEA6-FB50C599952E}" dt="2025-06-13T20:42:32.536" v="881" actId="1076"/>
          <ac:picMkLst>
            <pc:docMk/>
            <pc:sldMk cId="972624847" sldId="336"/>
            <ac:picMk id="4" creationId="{E0BDE7EC-2917-BE9F-4C2E-DB0ADD480495}"/>
          </ac:picMkLst>
        </pc:picChg>
      </pc:sldChg>
      <pc:sldChg chg="modSp mod">
        <pc:chgData name="Mayte Cruz" userId="28772f23cc94d818" providerId="LiveId" clId="{E7EA6D90-CDC9-0E41-BEA6-FB50C599952E}" dt="2025-06-13T20:43:07.893" v="896" actId="113"/>
        <pc:sldMkLst>
          <pc:docMk/>
          <pc:sldMk cId="3841967573" sldId="337"/>
        </pc:sldMkLst>
        <pc:spChg chg="mod">
          <ac:chgData name="Mayte Cruz" userId="28772f23cc94d818" providerId="LiveId" clId="{E7EA6D90-CDC9-0E41-BEA6-FB50C599952E}" dt="2025-06-13T20:43:07.893" v="896" actId="113"/>
          <ac:spMkLst>
            <pc:docMk/>
            <pc:sldMk cId="3841967573" sldId="337"/>
            <ac:spMk id="6" creationId="{97F4B0E6-4BB2-11BF-53BF-A610548E6F4D}"/>
          </ac:spMkLst>
        </pc:spChg>
        <pc:spChg chg="mod">
          <ac:chgData name="Mayte Cruz" userId="28772f23cc94d818" providerId="LiveId" clId="{E7EA6D90-CDC9-0E41-BEA6-FB50C599952E}" dt="2025-06-13T20:43:01.502" v="895" actId="20577"/>
          <ac:spMkLst>
            <pc:docMk/>
            <pc:sldMk cId="3841967573" sldId="337"/>
            <ac:spMk id="234" creationId="{9A48399D-B166-B3EF-7CD7-65FFBBB2B394}"/>
          </ac:spMkLst>
        </pc:spChg>
        <pc:picChg chg="mod">
          <ac:chgData name="Mayte Cruz" userId="28772f23cc94d818" providerId="LiveId" clId="{E7EA6D90-CDC9-0E41-BEA6-FB50C599952E}" dt="2025-06-13T20:42:56.405" v="892" actId="1076"/>
          <ac:picMkLst>
            <pc:docMk/>
            <pc:sldMk cId="3841967573" sldId="337"/>
            <ac:picMk id="5" creationId="{1D9AE293-0597-B30C-C087-AF9BAC942B53}"/>
          </ac:picMkLst>
        </pc:picChg>
      </pc:sldChg>
      <pc:sldChg chg="modSp mod">
        <pc:chgData name="Mayte Cruz" userId="28772f23cc94d818" providerId="LiveId" clId="{E7EA6D90-CDC9-0E41-BEA6-FB50C599952E}" dt="2025-06-13T20:43:38.583" v="903" actId="113"/>
        <pc:sldMkLst>
          <pc:docMk/>
          <pc:sldMk cId="3737445113" sldId="338"/>
        </pc:sldMkLst>
        <pc:spChg chg="mod">
          <ac:chgData name="Mayte Cruz" userId="28772f23cc94d818" providerId="LiveId" clId="{E7EA6D90-CDC9-0E41-BEA6-FB50C599952E}" dt="2025-06-13T20:43:29.453" v="902" actId="20577"/>
          <ac:spMkLst>
            <pc:docMk/>
            <pc:sldMk cId="3737445113" sldId="338"/>
            <ac:spMk id="234" creationId="{58AC9907-A5BB-7A10-CD6C-E103236A487B}"/>
          </ac:spMkLst>
        </pc:spChg>
        <pc:spChg chg="mod">
          <ac:chgData name="Mayte Cruz" userId="28772f23cc94d818" providerId="LiveId" clId="{E7EA6D90-CDC9-0E41-BEA6-FB50C599952E}" dt="2025-06-13T20:43:38.583" v="903" actId="113"/>
          <ac:spMkLst>
            <pc:docMk/>
            <pc:sldMk cId="3737445113" sldId="338"/>
            <ac:spMk id="235" creationId="{3574F185-F2A6-7876-26CF-1176BF924E2A}"/>
          </ac:spMkLst>
        </pc:spChg>
      </pc:sldChg>
      <pc:sldChg chg="modSp mod">
        <pc:chgData name="Mayte Cruz" userId="28772f23cc94d818" providerId="LiveId" clId="{E7EA6D90-CDC9-0E41-BEA6-FB50C599952E}" dt="2025-06-13T20:44:31.916" v="951" actId="20577"/>
        <pc:sldMkLst>
          <pc:docMk/>
          <pc:sldMk cId="1388356300" sldId="339"/>
        </pc:sldMkLst>
        <pc:spChg chg="mod">
          <ac:chgData name="Mayte Cruz" userId="28772f23cc94d818" providerId="LiveId" clId="{E7EA6D90-CDC9-0E41-BEA6-FB50C599952E}" dt="2025-06-13T20:44:31.916" v="951" actId="20577"/>
          <ac:spMkLst>
            <pc:docMk/>
            <pc:sldMk cId="1388356300" sldId="339"/>
            <ac:spMk id="3" creationId="{C1B65531-3530-13BD-BE74-7AE91A08A5DE}"/>
          </ac:spMkLst>
        </pc:spChg>
        <pc:spChg chg="mod">
          <ac:chgData name="Mayte Cruz" userId="28772f23cc94d818" providerId="LiveId" clId="{E7EA6D90-CDC9-0E41-BEA6-FB50C599952E}" dt="2025-06-13T20:43:54.108" v="904" actId="113"/>
          <ac:spMkLst>
            <pc:docMk/>
            <pc:sldMk cId="1388356300" sldId="339"/>
            <ac:spMk id="235" creationId="{58786D34-AEF8-4750-B41B-4F5A7940D6EF}"/>
          </ac:spMkLst>
        </pc:spChg>
      </pc:sldChg>
      <pc:sldChg chg="modSp mod">
        <pc:chgData name="Mayte Cruz" userId="28772f23cc94d818" providerId="LiveId" clId="{E7EA6D90-CDC9-0E41-BEA6-FB50C599952E}" dt="2025-06-13T20:45:00.854" v="967" actId="1035"/>
        <pc:sldMkLst>
          <pc:docMk/>
          <pc:sldMk cId="4226172551" sldId="340"/>
        </pc:sldMkLst>
        <pc:spChg chg="mod">
          <ac:chgData name="Mayte Cruz" userId="28772f23cc94d818" providerId="LiveId" clId="{E7EA6D90-CDC9-0E41-BEA6-FB50C599952E}" dt="2025-06-13T20:45:00.854" v="967" actId="1035"/>
          <ac:spMkLst>
            <pc:docMk/>
            <pc:sldMk cId="4226172551" sldId="340"/>
            <ac:spMk id="5" creationId="{0F8BB9CB-B314-5458-2F6A-EA30F086FFB4}"/>
          </ac:spMkLst>
        </pc:spChg>
        <pc:spChg chg="mod">
          <ac:chgData name="Mayte Cruz" userId="28772f23cc94d818" providerId="LiveId" clId="{E7EA6D90-CDC9-0E41-BEA6-FB50C599952E}" dt="2025-06-13T20:44:39.646" v="952" actId="20577"/>
          <ac:spMkLst>
            <pc:docMk/>
            <pc:sldMk cId="4226172551" sldId="340"/>
            <ac:spMk id="234" creationId="{C4CDBDB5-4877-B49A-A452-518FB1D873CD}"/>
          </ac:spMkLst>
        </pc:spChg>
        <pc:spChg chg="mod">
          <ac:chgData name="Mayte Cruz" userId="28772f23cc94d818" providerId="LiveId" clId="{E7EA6D90-CDC9-0E41-BEA6-FB50C599952E}" dt="2025-06-13T20:44:53.253" v="961" actId="113"/>
          <ac:spMkLst>
            <pc:docMk/>
            <pc:sldMk cId="4226172551" sldId="340"/>
            <ac:spMk id="235" creationId="{560CFD3A-92AA-8C45-771A-195E7712AC03}"/>
          </ac:spMkLst>
        </pc:spChg>
        <pc:picChg chg="mod">
          <ac:chgData name="Mayte Cruz" userId="28772f23cc94d818" providerId="LiveId" clId="{E7EA6D90-CDC9-0E41-BEA6-FB50C599952E}" dt="2025-06-13T20:44:44.173" v="953" actId="14100"/>
          <ac:picMkLst>
            <pc:docMk/>
            <pc:sldMk cId="4226172551" sldId="340"/>
            <ac:picMk id="4" creationId="{079150F6-FAA5-1127-BE0F-6B274C188F47}"/>
          </ac:picMkLst>
        </pc:picChg>
        <pc:picChg chg="mod">
          <ac:chgData name="Mayte Cruz" userId="28772f23cc94d818" providerId="LiveId" clId="{E7EA6D90-CDC9-0E41-BEA6-FB50C599952E}" dt="2025-06-13T20:44:48.373" v="960" actId="14100"/>
          <ac:picMkLst>
            <pc:docMk/>
            <pc:sldMk cId="4226172551" sldId="340"/>
            <ac:picMk id="9" creationId="{F3D4AC19-265D-132B-0144-9EF529CFEDC5}"/>
          </ac:picMkLst>
        </pc:picChg>
      </pc:sldChg>
      <pc:sldChg chg="modSp mod">
        <pc:chgData name="Mayte Cruz" userId="28772f23cc94d818" providerId="LiveId" clId="{E7EA6D90-CDC9-0E41-BEA6-FB50C599952E}" dt="2025-06-13T20:45:30.040" v="972" actId="1076"/>
        <pc:sldMkLst>
          <pc:docMk/>
          <pc:sldMk cId="3237615326" sldId="341"/>
        </pc:sldMkLst>
        <pc:spChg chg="mod">
          <ac:chgData name="Mayte Cruz" userId="28772f23cc94d818" providerId="LiveId" clId="{E7EA6D90-CDC9-0E41-BEA6-FB50C599952E}" dt="2025-06-13T20:45:30.040" v="972" actId="1076"/>
          <ac:spMkLst>
            <pc:docMk/>
            <pc:sldMk cId="3237615326" sldId="341"/>
            <ac:spMk id="3" creationId="{C629CA5D-8CC7-D340-DC1A-C289398C062D}"/>
          </ac:spMkLst>
        </pc:spChg>
        <pc:spChg chg="mod">
          <ac:chgData name="Mayte Cruz" userId="28772f23cc94d818" providerId="LiveId" clId="{E7EA6D90-CDC9-0E41-BEA6-FB50C599952E}" dt="2025-06-13T20:45:07.525" v="968" actId="20577"/>
          <ac:spMkLst>
            <pc:docMk/>
            <pc:sldMk cId="3237615326" sldId="341"/>
            <ac:spMk id="234" creationId="{F78405B4-B87F-507F-4E57-504351943D06}"/>
          </ac:spMkLst>
        </pc:spChg>
        <pc:spChg chg="mod">
          <ac:chgData name="Mayte Cruz" userId="28772f23cc94d818" providerId="LiveId" clId="{E7EA6D90-CDC9-0E41-BEA6-FB50C599952E}" dt="2025-06-13T20:45:17.934" v="971" actId="113"/>
          <ac:spMkLst>
            <pc:docMk/>
            <pc:sldMk cId="3237615326" sldId="341"/>
            <ac:spMk id="235" creationId="{4BB19CB2-A33C-CF95-B18E-7CBD678AF3D8}"/>
          </ac:spMkLst>
        </pc:spChg>
        <pc:picChg chg="mod">
          <ac:chgData name="Mayte Cruz" userId="28772f23cc94d818" providerId="LiveId" clId="{E7EA6D90-CDC9-0E41-BEA6-FB50C599952E}" dt="2025-06-13T20:45:12.920" v="970" actId="1076"/>
          <ac:picMkLst>
            <pc:docMk/>
            <pc:sldMk cId="3237615326" sldId="341"/>
            <ac:picMk id="7" creationId="{F436316D-1F22-5815-0806-513F9FC0571C}"/>
          </ac:picMkLst>
        </pc:picChg>
      </pc:sldChg>
      <pc:sldChg chg="modSp mod">
        <pc:chgData name="Mayte Cruz" userId="28772f23cc94d818" providerId="LiveId" clId="{E7EA6D90-CDC9-0E41-BEA6-FB50C599952E}" dt="2025-06-13T20:46:00.575" v="981" actId="1036"/>
        <pc:sldMkLst>
          <pc:docMk/>
          <pc:sldMk cId="1886082727" sldId="342"/>
        </pc:sldMkLst>
        <pc:spChg chg="mod">
          <ac:chgData name="Mayte Cruz" userId="28772f23cc94d818" providerId="LiveId" clId="{E7EA6D90-CDC9-0E41-BEA6-FB50C599952E}" dt="2025-06-13T20:46:00.575" v="981" actId="1036"/>
          <ac:spMkLst>
            <pc:docMk/>
            <pc:sldMk cId="1886082727" sldId="342"/>
            <ac:spMk id="3" creationId="{8F0E3741-B1F3-F9E9-263E-3571D2D47E02}"/>
          </ac:spMkLst>
        </pc:spChg>
        <pc:spChg chg="mod">
          <ac:chgData name="Mayte Cruz" userId="28772f23cc94d818" providerId="LiveId" clId="{E7EA6D90-CDC9-0E41-BEA6-FB50C599952E}" dt="2025-06-13T20:45:42.064" v="976" actId="20577"/>
          <ac:spMkLst>
            <pc:docMk/>
            <pc:sldMk cId="1886082727" sldId="342"/>
            <ac:spMk id="234" creationId="{3821EB51-FA1D-C489-8B66-2691CA52E4D0}"/>
          </ac:spMkLst>
        </pc:spChg>
        <pc:spChg chg="mod">
          <ac:chgData name="Mayte Cruz" userId="28772f23cc94d818" providerId="LiveId" clId="{E7EA6D90-CDC9-0E41-BEA6-FB50C599952E}" dt="2025-06-13T20:45:50.525" v="977" actId="113"/>
          <ac:spMkLst>
            <pc:docMk/>
            <pc:sldMk cId="1886082727" sldId="342"/>
            <ac:spMk id="235" creationId="{5824EC28-6677-90B8-C81D-2886EA75CB93}"/>
          </ac:spMkLst>
        </pc:spChg>
      </pc:sldChg>
      <pc:sldChg chg="modSp mod">
        <pc:chgData name="Mayte Cruz" userId="28772f23cc94d818" providerId="LiveId" clId="{E7EA6D90-CDC9-0E41-BEA6-FB50C599952E}" dt="2025-06-13T20:46:38.123" v="990" actId="1076"/>
        <pc:sldMkLst>
          <pc:docMk/>
          <pc:sldMk cId="3554342723" sldId="343"/>
        </pc:sldMkLst>
        <pc:spChg chg="mod">
          <ac:chgData name="Mayte Cruz" userId="28772f23cc94d818" providerId="LiveId" clId="{E7EA6D90-CDC9-0E41-BEA6-FB50C599952E}" dt="2025-06-13T20:46:38.123" v="990" actId="1076"/>
          <ac:spMkLst>
            <pc:docMk/>
            <pc:sldMk cId="3554342723" sldId="343"/>
            <ac:spMk id="3" creationId="{C342FF5B-6B98-FEF3-45C5-145B19308C86}"/>
          </ac:spMkLst>
        </pc:spChg>
        <pc:spChg chg="mod">
          <ac:chgData name="Mayte Cruz" userId="28772f23cc94d818" providerId="LiveId" clId="{E7EA6D90-CDC9-0E41-BEA6-FB50C599952E}" dt="2025-06-13T20:46:11.677" v="986" actId="27636"/>
          <ac:spMkLst>
            <pc:docMk/>
            <pc:sldMk cId="3554342723" sldId="343"/>
            <ac:spMk id="6" creationId="{82172480-5F5A-B2D0-43B9-AAEE2916FED8}"/>
          </ac:spMkLst>
        </pc:spChg>
        <pc:spChg chg="mod">
          <ac:chgData name="Mayte Cruz" userId="28772f23cc94d818" providerId="LiveId" clId="{E7EA6D90-CDC9-0E41-BEA6-FB50C599952E}" dt="2025-06-13T20:46:34.712" v="989" actId="1036"/>
          <ac:spMkLst>
            <pc:docMk/>
            <pc:sldMk cId="3554342723" sldId="343"/>
            <ac:spMk id="13" creationId="{97757F13-5CB8-7623-FCC2-9F8104681FBC}"/>
          </ac:spMkLst>
        </pc:spChg>
        <pc:picChg chg="mod">
          <ac:chgData name="Mayte Cruz" userId="28772f23cc94d818" providerId="LiveId" clId="{E7EA6D90-CDC9-0E41-BEA6-FB50C599952E}" dt="2025-06-13T20:46:09.256" v="984" actId="1076"/>
          <ac:picMkLst>
            <pc:docMk/>
            <pc:sldMk cId="3554342723" sldId="343"/>
            <ac:picMk id="12" creationId="{2175F95D-61DF-E651-ABB4-97E1D310E1AD}"/>
          </ac:picMkLst>
        </pc:picChg>
      </pc:sldChg>
      <pc:sldChg chg="modSp mod">
        <pc:chgData name="Mayte Cruz" userId="28772f23cc94d818" providerId="LiveId" clId="{E7EA6D90-CDC9-0E41-BEA6-FB50C599952E}" dt="2025-06-13T20:47:33.443" v="1028" actId="1035"/>
        <pc:sldMkLst>
          <pc:docMk/>
          <pc:sldMk cId="101240297" sldId="344"/>
        </pc:sldMkLst>
        <pc:spChg chg="mod">
          <ac:chgData name="Mayte Cruz" userId="28772f23cc94d818" providerId="LiveId" clId="{E7EA6D90-CDC9-0E41-BEA6-FB50C599952E}" dt="2025-06-13T20:47:33.443" v="1028" actId="1035"/>
          <ac:spMkLst>
            <pc:docMk/>
            <pc:sldMk cId="101240297" sldId="344"/>
            <ac:spMk id="3" creationId="{37FDE7C3-C12D-EA45-8C5A-F52127FECA23}"/>
          </ac:spMkLst>
        </pc:spChg>
        <pc:spChg chg="mod">
          <ac:chgData name="Mayte Cruz" userId="28772f23cc94d818" providerId="LiveId" clId="{E7EA6D90-CDC9-0E41-BEA6-FB50C599952E}" dt="2025-06-13T20:46:56.794" v="1000" actId="1035"/>
          <ac:spMkLst>
            <pc:docMk/>
            <pc:sldMk cId="101240297" sldId="344"/>
            <ac:spMk id="7" creationId="{314146E8-1D1A-FB15-D5DA-5B6B275F46AC}"/>
          </ac:spMkLst>
        </pc:spChg>
      </pc:sldChg>
    </pc:docChg>
  </pc:docChgLst>
  <pc:docChgLst>
    <pc:chgData name="MCZ" userId="S::melissacamposz_outlook.com#ext#@worldhealthorg.onmicrosoft.com::99751ce9-5252-4693-85d5-e5ed8af63405" providerId="AD" clId="Web-{857535AD-0B85-9C9C-0B68-E245C478E689}"/>
    <pc:docChg chg="modSld">
      <pc:chgData name="MCZ" userId="S::melissacamposz_outlook.com#ext#@worldhealthorg.onmicrosoft.com::99751ce9-5252-4693-85d5-e5ed8af63405" providerId="AD" clId="Web-{857535AD-0B85-9C9C-0B68-E245C478E689}" dt="2025-06-13T22:57:23.196" v="7" actId="1076"/>
      <pc:docMkLst>
        <pc:docMk/>
      </pc:docMkLst>
      <pc:sldChg chg="addSp delSp modSp">
        <pc:chgData name="MCZ" userId="S::melissacamposz_outlook.com#ext#@worldhealthorg.onmicrosoft.com::99751ce9-5252-4693-85d5-e5ed8af63405" providerId="AD" clId="Web-{857535AD-0B85-9C9C-0B68-E245C478E689}" dt="2025-06-13T22:57:23.196" v="7" actId="1076"/>
        <pc:sldMkLst>
          <pc:docMk/>
          <pc:sldMk cId="0" sldId="270"/>
        </pc:sldMkLst>
        <pc:picChg chg="add mod">
          <ac:chgData name="MCZ" userId="S::melissacamposz_outlook.com#ext#@worldhealthorg.onmicrosoft.com::99751ce9-5252-4693-85d5-e5ed8af63405" providerId="AD" clId="Web-{857535AD-0B85-9C9C-0B68-E245C478E689}" dt="2025-06-13T22:57:23.196" v="7" actId="1076"/>
          <ac:picMkLst>
            <pc:docMk/>
            <pc:sldMk cId="0" sldId="270"/>
            <ac:picMk id="2" creationId="{31EF3273-5426-E09D-993E-8E586CD85A8C}"/>
          </ac:picMkLst>
        </pc:picChg>
      </pc:sldChg>
    </pc:docChg>
  </pc:docChgLst>
  <pc:docChgLst>
    <pc:chgData name="Perez Nunez, Dr. Ricardo (WDC)" userId="S::pereznric_paho.org#ext#@worldhealthorg.onmicrosoft.com::c068b6bc-323a-4466-be55-389b30178760" providerId="AD" clId="Web-{A1477A9D-7905-F29D-1B7D-72D2B43D30E7}"/>
    <pc:docChg chg="modSld">
      <pc:chgData name="Perez Nunez, Dr. Ricardo (WDC)" userId="S::pereznric_paho.org#ext#@worldhealthorg.onmicrosoft.com::c068b6bc-323a-4466-be55-389b30178760" providerId="AD" clId="Web-{A1477A9D-7905-F29D-1B7D-72D2B43D30E7}" dt="2025-07-09T15:47:35.947" v="2" actId="1076"/>
      <pc:docMkLst>
        <pc:docMk/>
      </pc:docMkLst>
      <pc:sldChg chg="modSp">
        <pc:chgData name="Perez Nunez, Dr. Ricardo (WDC)" userId="S::pereznric_paho.org#ext#@worldhealthorg.onmicrosoft.com::c068b6bc-323a-4466-be55-389b30178760" providerId="AD" clId="Web-{A1477A9D-7905-F29D-1B7D-72D2B43D30E7}" dt="2025-07-09T15:47:35.947" v="2" actId="1076"/>
        <pc:sldMkLst>
          <pc:docMk/>
          <pc:sldMk cId="0" sldId="272"/>
        </pc:sldMkLst>
        <pc:spChg chg="mod">
          <ac:chgData name="Perez Nunez, Dr. Ricardo (WDC)" userId="S::pereznric_paho.org#ext#@worldhealthorg.onmicrosoft.com::c068b6bc-323a-4466-be55-389b30178760" providerId="AD" clId="Web-{A1477A9D-7905-F29D-1B7D-72D2B43D30E7}" dt="2025-07-09T15:47:27.385" v="0" actId="1076"/>
          <ac:spMkLst>
            <pc:docMk/>
            <pc:sldMk cId="0" sldId="272"/>
            <ac:spMk id="5" creationId="{AF2CFD6B-591E-EF62-D3E2-D87EDA5E81E6}"/>
          </ac:spMkLst>
        </pc:spChg>
        <pc:spChg chg="mod">
          <ac:chgData name="Perez Nunez, Dr. Ricardo (WDC)" userId="S::pereznric_paho.org#ext#@worldhealthorg.onmicrosoft.com::c068b6bc-323a-4466-be55-389b30178760" providerId="AD" clId="Web-{A1477A9D-7905-F29D-1B7D-72D2B43D30E7}" dt="2025-07-09T15:47:32.119" v="1" actId="1076"/>
          <ac:spMkLst>
            <pc:docMk/>
            <pc:sldMk cId="0" sldId="272"/>
            <ac:spMk id="6" creationId="{46A634D0-1F54-C86E-6319-818569303625}"/>
          </ac:spMkLst>
        </pc:spChg>
        <pc:spChg chg="mod">
          <ac:chgData name="Perez Nunez, Dr. Ricardo (WDC)" userId="S::pereznric_paho.org#ext#@worldhealthorg.onmicrosoft.com::c068b6bc-323a-4466-be55-389b30178760" providerId="AD" clId="Web-{A1477A9D-7905-F29D-1B7D-72D2B43D30E7}" dt="2025-07-09T15:47:35.947" v="2" actId="1076"/>
          <ac:spMkLst>
            <pc:docMk/>
            <pc:sldMk cId="0" sldId="272"/>
            <ac:spMk id="8" creationId="{B211F990-0D1D-9219-4259-467398451A0F}"/>
          </ac:spMkLst>
        </pc:spChg>
      </pc:sldChg>
    </pc:docChg>
  </pc:docChgLst>
  <pc:docChgLst>
    <pc:chgData name="CAMPOS ZAMORA, Melissa" userId="4328921f-4451-4773-bb83-445ac24bfedf" providerId="ADAL" clId="{894A507C-630D-124C-AA54-F6711304AC46}"/>
    <pc:docChg chg="modSld">
      <pc:chgData name="CAMPOS ZAMORA, Melissa" userId="4328921f-4451-4773-bb83-445ac24bfedf" providerId="ADAL" clId="{894A507C-630D-124C-AA54-F6711304AC46}" dt="2025-06-14T04:12:07.751" v="139" actId="790"/>
      <pc:docMkLst>
        <pc:docMk/>
      </pc:docMkLst>
      <pc:sldChg chg="modSp mod">
        <pc:chgData name="CAMPOS ZAMORA, Melissa" userId="4328921f-4451-4773-bb83-445ac24bfedf" providerId="ADAL" clId="{894A507C-630D-124C-AA54-F6711304AC46}" dt="2025-06-14T03:58:51.950" v="56" actId="790"/>
        <pc:sldMkLst>
          <pc:docMk/>
          <pc:sldMk cId="0" sldId="256"/>
        </pc:sldMkLst>
        <pc:spChg chg="mod">
          <ac:chgData name="CAMPOS ZAMORA, Melissa" userId="4328921f-4451-4773-bb83-445ac24bfedf" providerId="ADAL" clId="{894A507C-630D-124C-AA54-F6711304AC46}" dt="2025-06-14T03:58:51.950" v="56" actId="790"/>
          <ac:spMkLst>
            <pc:docMk/>
            <pc:sldMk cId="0" sldId="256"/>
            <ac:spMk id="92" creationId="{00000000-0000-0000-0000-000000000000}"/>
          </ac:spMkLst>
        </pc:spChg>
        <pc:spChg chg="mod">
          <ac:chgData name="CAMPOS ZAMORA, Melissa" userId="4328921f-4451-4773-bb83-445ac24bfedf" providerId="ADAL" clId="{894A507C-630D-124C-AA54-F6711304AC46}" dt="2025-06-14T03:58:29.330" v="0" actId="790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CAMPOS ZAMORA, Melissa" userId="4328921f-4451-4773-bb83-445ac24bfedf" providerId="ADAL" clId="{894A507C-630D-124C-AA54-F6711304AC46}" dt="2025-06-14T03:58:59.007" v="57" actId="790"/>
        <pc:sldMkLst>
          <pc:docMk/>
          <pc:sldMk cId="0" sldId="257"/>
        </pc:sldMkLst>
        <pc:spChg chg="mod">
          <ac:chgData name="CAMPOS ZAMORA, Melissa" userId="4328921f-4451-4773-bb83-445ac24bfedf" providerId="ADAL" clId="{894A507C-630D-124C-AA54-F6711304AC46}" dt="2025-06-14T03:58:59.007" v="57" actId="790"/>
          <ac:spMkLst>
            <pc:docMk/>
            <pc:sldMk cId="0" sldId="257"/>
            <ac:spMk id="99" creationId="{00000000-0000-0000-0000-000000000000}"/>
          </ac:spMkLst>
        </pc:spChg>
      </pc:sldChg>
      <pc:sldChg chg="modSp mod">
        <pc:chgData name="CAMPOS ZAMORA, Melissa" userId="4328921f-4451-4773-bb83-445ac24bfedf" providerId="ADAL" clId="{894A507C-630D-124C-AA54-F6711304AC46}" dt="2025-06-14T04:00:55.373" v="59" actId="790"/>
        <pc:sldMkLst>
          <pc:docMk/>
          <pc:sldMk cId="0" sldId="258"/>
        </pc:sldMkLst>
        <pc:spChg chg="mod">
          <ac:chgData name="CAMPOS ZAMORA, Melissa" userId="4328921f-4451-4773-bb83-445ac24bfedf" providerId="ADAL" clId="{894A507C-630D-124C-AA54-F6711304AC46}" dt="2025-06-14T04:00:55.373" v="59" actId="790"/>
          <ac:spMkLst>
            <pc:docMk/>
            <pc:sldMk cId="0" sldId="258"/>
            <ac:spMk id="105" creationId="{00000000-0000-0000-0000-000000000000}"/>
          </ac:spMkLst>
        </pc:spChg>
      </pc:sldChg>
      <pc:sldChg chg="modSp mod">
        <pc:chgData name="CAMPOS ZAMORA, Melissa" userId="4328921f-4451-4773-bb83-445ac24bfedf" providerId="ADAL" clId="{894A507C-630D-124C-AA54-F6711304AC46}" dt="2025-06-14T04:01:41.886" v="91" actId="790"/>
        <pc:sldMkLst>
          <pc:docMk/>
          <pc:sldMk cId="0" sldId="259"/>
        </pc:sldMkLst>
        <pc:spChg chg="mod">
          <ac:chgData name="CAMPOS ZAMORA, Melissa" userId="4328921f-4451-4773-bb83-445ac24bfedf" providerId="ADAL" clId="{894A507C-630D-124C-AA54-F6711304AC46}" dt="2025-06-14T04:01:41.886" v="91" actId="790"/>
          <ac:spMkLst>
            <pc:docMk/>
            <pc:sldMk cId="0" sldId="259"/>
            <ac:spMk id="3" creationId="{CB394267-F4CD-64DD-F5AE-BC48FF39FE35}"/>
          </ac:spMkLst>
        </pc:spChg>
        <pc:spChg chg="mod">
          <ac:chgData name="CAMPOS ZAMORA, Melissa" userId="4328921f-4451-4773-bb83-445ac24bfedf" providerId="ADAL" clId="{894A507C-630D-124C-AA54-F6711304AC46}" dt="2025-06-14T04:01:41.886" v="91" actId="790"/>
          <ac:spMkLst>
            <pc:docMk/>
            <pc:sldMk cId="0" sldId="259"/>
            <ac:spMk id="16" creationId="{559A15CD-C38E-7089-A714-6A0103FCB81A}"/>
          </ac:spMkLst>
        </pc:spChg>
        <pc:spChg chg="mod">
          <ac:chgData name="CAMPOS ZAMORA, Melissa" userId="4328921f-4451-4773-bb83-445ac24bfedf" providerId="ADAL" clId="{894A507C-630D-124C-AA54-F6711304AC46}" dt="2025-06-14T04:01:41.886" v="91" actId="790"/>
          <ac:spMkLst>
            <pc:docMk/>
            <pc:sldMk cId="0" sldId="259"/>
            <ac:spMk id="18" creationId="{DD3CBA8A-2E45-FC0E-07D9-5285E443F8C0}"/>
          </ac:spMkLst>
        </pc:spChg>
        <pc:spChg chg="mod">
          <ac:chgData name="CAMPOS ZAMORA, Melissa" userId="4328921f-4451-4773-bb83-445ac24bfedf" providerId="ADAL" clId="{894A507C-630D-124C-AA54-F6711304AC46}" dt="2025-06-14T04:01:41.886" v="91" actId="790"/>
          <ac:spMkLst>
            <pc:docMk/>
            <pc:sldMk cId="0" sldId="259"/>
            <ac:spMk id="19" creationId="{FA0AC193-9AA7-4311-E4EA-542A9B20632E}"/>
          </ac:spMkLst>
        </pc:spChg>
        <pc:spChg chg="mod">
          <ac:chgData name="CAMPOS ZAMORA, Melissa" userId="4328921f-4451-4773-bb83-445ac24bfedf" providerId="ADAL" clId="{894A507C-630D-124C-AA54-F6711304AC46}" dt="2025-06-14T04:01:41.886" v="91" actId="790"/>
          <ac:spMkLst>
            <pc:docMk/>
            <pc:sldMk cId="0" sldId="259"/>
            <ac:spMk id="20" creationId="{F411F200-6190-5BCC-CF36-9A44B2728545}"/>
          </ac:spMkLst>
        </pc:spChg>
        <pc:spChg chg="mod">
          <ac:chgData name="CAMPOS ZAMORA, Melissa" userId="4328921f-4451-4773-bb83-445ac24bfedf" providerId="ADAL" clId="{894A507C-630D-124C-AA54-F6711304AC46}" dt="2025-06-14T04:01:41.886" v="91" actId="790"/>
          <ac:spMkLst>
            <pc:docMk/>
            <pc:sldMk cId="0" sldId="259"/>
            <ac:spMk id="21" creationId="{5A7AD0D5-91FF-ABDE-3E9F-35EEF02B514E}"/>
          </ac:spMkLst>
        </pc:spChg>
        <pc:spChg chg="mod">
          <ac:chgData name="CAMPOS ZAMORA, Melissa" userId="4328921f-4451-4773-bb83-445ac24bfedf" providerId="ADAL" clId="{894A507C-630D-124C-AA54-F6711304AC46}" dt="2025-06-14T04:01:41.886" v="91" actId="790"/>
          <ac:spMkLst>
            <pc:docMk/>
            <pc:sldMk cId="0" sldId="259"/>
            <ac:spMk id="23" creationId="{8CC2201C-A06F-7B99-DED6-3F6EBDAE5C63}"/>
          </ac:spMkLst>
        </pc:spChg>
      </pc:sldChg>
      <pc:sldChg chg="modSp mod">
        <pc:chgData name="CAMPOS ZAMORA, Melissa" userId="4328921f-4451-4773-bb83-445ac24bfedf" providerId="ADAL" clId="{894A507C-630D-124C-AA54-F6711304AC46}" dt="2025-06-14T04:03:55.811" v="93" actId="790"/>
        <pc:sldMkLst>
          <pc:docMk/>
          <pc:sldMk cId="0" sldId="261"/>
        </pc:sldMkLst>
        <pc:spChg chg="mod">
          <ac:chgData name="CAMPOS ZAMORA, Melissa" userId="4328921f-4451-4773-bb83-445ac24bfedf" providerId="ADAL" clId="{894A507C-630D-124C-AA54-F6711304AC46}" dt="2025-06-14T04:03:55.811" v="93" actId="790"/>
          <ac:spMkLst>
            <pc:docMk/>
            <pc:sldMk cId="0" sldId="261"/>
            <ac:spMk id="123" creationId="{00000000-0000-0000-0000-000000000000}"/>
          </ac:spMkLst>
        </pc:spChg>
        <pc:spChg chg="mod">
          <ac:chgData name="CAMPOS ZAMORA, Melissa" userId="4328921f-4451-4773-bb83-445ac24bfedf" providerId="ADAL" clId="{894A507C-630D-124C-AA54-F6711304AC46}" dt="2025-06-14T04:03:55.811" v="93" actId="790"/>
          <ac:spMkLst>
            <pc:docMk/>
            <pc:sldMk cId="0" sldId="261"/>
            <ac:spMk id="124" creationId="{00000000-0000-0000-0000-000000000000}"/>
          </ac:spMkLst>
        </pc:spChg>
      </pc:sldChg>
      <pc:sldChg chg="modSp mod">
        <pc:chgData name="CAMPOS ZAMORA, Melissa" userId="4328921f-4451-4773-bb83-445ac24bfedf" providerId="ADAL" clId="{894A507C-630D-124C-AA54-F6711304AC46}" dt="2025-06-14T04:12:07.751" v="139" actId="790"/>
        <pc:sldMkLst>
          <pc:docMk/>
          <pc:sldMk cId="0" sldId="294"/>
        </pc:sldMkLst>
        <pc:spChg chg="mod">
          <ac:chgData name="CAMPOS ZAMORA, Melissa" userId="4328921f-4451-4773-bb83-445ac24bfedf" providerId="ADAL" clId="{894A507C-630D-124C-AA54-F6711304AC46}" dt="2025-06-14T04:12:07.751" v="139" actId="790"/>
          <ac:spMkLst>
            <pc:docMk/>
            <pc:sldMk cId="0" sldId="294"/>
            <ac:spMk id="2" creationId="{7DD76C52-5894-E386-550F-4C200F8E4847}"/>
          </ac:spMkLst>
        </pc:spChg>
        <pc:spChg chg="mod">
          <ac:chgData name="CAMPOS ZAMORA, Melissa" userId="4328921f-4451-4773-bb83-445ac24bfedf" providerId="ADAL" clId="{894A507C-630D-124C-AA54-F6711304AC46}" dt="2025-06-14T04:12:07.751" v="139" actId="790"/>
          <ac:spMkLst>
            <pc:docMk/>
            <pc:sldMk cId="0" sldId="294"/>
            <ac:spMk id="4" creationId="{9969BD73-436F-349A-BF9A-9165447DBD65}"/>
          </ac:spMkLst>
        </pc:spChg>
        <pc:spChg chg="mod">
          <ac:chgData name="CAMPOS ZAMORA, Melissa" userId="4328921f-4451-4773-bb83-445ac24bfedf" providerId="ADAL" clId="{894A507C-630D-124C-AA54-F6711304AC46}" dt="2025-06-14T04:12:07.751" v="139" actId="790"/>
          <ac:spMkLst>
            <pc:docMk/>
            <pc:sldMk cId="0" sldId="294"/>
            <ac:spMk id="5" creationId="{DD4887D2-7A82-8D51-BC4A-D10D409267F8}"/>
          </ac:spMkLst>
        </pc:spChg>
        <pc:spChg chg="mod">
          <ac:chgData name="CAMPOS ZAMORA, Melissa" userId="4328921f-4451-4773-bb83-445ac24bfedf" providerId="ADAL" clId="{894A507C-630D-124C-AA54-F6711304AC46}" dt="2025-06-14T04:12:07.751" v="139" actId="790"/>
          <ac:spMkLst>
            <pc:docMk/>
            <pc:sldMk cId="0" sldId="294"/>
            <ac:spMk id="6" creationId="{9DB4FFD4-8047-6E3B-A3AE-5AEC42F05040}"/>
          </ac:spMkLst>
        </pc:spChg>
        <pc:spChg chg="mod">
          <ac:chgData name="CAMPOS ZAMORA, Melissa" userId="4328921f-4451-4773-bb83-445ac24bfedf" providerId="ADAL" clId="{894A507C-630D-124C-AA54-F6711304AC46}" dt="2025-06-14T04:12:07.751" v="139" actId="790"/>
          <ac:spMkLst>
            <pc:docMk/>
            <pc:sldMk cId="0" sldId="294"/>
            <ac:spMk id="7" creationId="{4A5789B8-93A6-14B9-99C2-0CD5B3B3B262}"/>
          </ac:spMkLst>
        </pc:spChg>
        <pc:spChg chg="mod">
          <ac:chgData name="CAMPOS ZAMORA, Melissa" userId="4328921f-4451-4773-bb83-445ac24bfedf" providerId="ADAL" clId="{894A507C-630D-124C-AA54-F6711304AC46}" dt="2025-06-14T04:12:07.751" v="139" actId="790"/>
          <ac:spMkLst>
            <pc:docMk/>
            <pc:sldMk cId="0" sldId="294"/>
            <ac:spMk id="8" creationId="{CE34C961-249C-4A71-8E9F-0D2FABC69F82}"/>
          </ac:spMkLst>
        </pc:spChg>
        <pc:spChg chg="mod">
          <ac:chgData name="CAMPOS ZAMORA, Melissa" userId="4328921f-4451-4773-bb83-445ac24bfedf" providerId="ADAL" clId="{894A507C-630D-124C-AA54-F6711304AC46}" dt="2025-06-14T04:12:07.751" v="139" actId="790"/>
          <ac:spMkLst>
            <pc:docMk/>
            <pc:sldMk cId="0" sldId="294"/>
            <ac:spMk id="9" creationId="{8E59FA41-CED1-2B08-DEDD-B208BC4FCCF7}"/>
          </ac:spMkLst>
        </pc:spChg>
        <pc:spChg chg="mod">
          <ac:chgData name="CAMPOS ZAMORA, Melissa" userId="4328921f-4451-4773-bb83-445ac24bfedf" providerId="ADAL" clId="{894A507C-630D-124C-AA54-F6711304AC46}" dt="2025-06-14T04:12:07.751" v="139" actId="790"/>
          <ac:spMkLst>
            <pc:docMk/>
            <pc:sldMk cId="0" sldId="294"/>
            <ac:spMk id="10" creationId="{D81798C9-541A-33E6-26C5-44F001EE3191}"/>
          </ac:spMkLst>
        </pc:spChg>
        <pc:spChg chg="mod">
          <ac:chgData name="CAMPOS ZAMORA, Melissa" userId="4328921f-4451-4773-bb83-445ac24bfedf" providerId="ADAL" clId="{894A507C-630D-124C-AA54-F6711304AC46}" dt="2025-06-14T04:12:07.751" v="139" actId="790"/>
          <ac:spMkLst>
            <pc:docMk/>
            <pc:sldMk cId="0" sldId="294"/>
            <ac:spMk id="351" creationId="{00000000-0000-0000-0000-000000000000}"/>
          </ac:spMkLst>
        </pc:spChg>
        <pc:spChg chg="mod">
          <ac:chgData name="CAMPOS ZAMORA, Melissa" userId="4328921f-4451-4773-bb83-445ac24bfedf" providerId="ADAL" clId="{894A507C-630D-124C-AA54-F6711304AC46}" dt="2025-06-14T04:12:07.751" v="139" actId="790"/>
          <ac:spMkLst>
            <pc:docMk/>
            <pc:sldMk cId="0" sldId="294"/>
            <ac:spMk id="352" creationId="{00000000-0000-0000-0000-000000000000}"/>
          </ac:spMkLst>
        </pc:spChg>
      </pc:sldChg>
      <pc:sldChg chg="modSp mod">
        <pc:chgData name="CAMPOS ZAMORA, Melissa" userId="4328921f-4451-4773-bb83-445ac24bfedf" providerId="ADAL" clId="{894A507C-630D-124C-AA54-F6711304AC46}" dt="2025-06-14T04:07:12.101" v="94" actId="790"/>
        <pc:sldMkLst>
          <pc:docMk/>
          <pc:sldMk cId="732203890" sldId="298"/>
        </pc:sldMkLst>
        <pc:spChg chg="mod">
          <ac:chgData name="CAMPOS ZAMORA, Melissa" userId="4328921f-4451-4773-bb83-445ac24bfedf" providerId="ADAL" clId="{894A507C-630D-124C-AA54-F6711304AC46}" dt="2025-06-14T04:07:12.101" v="94" actId="790"/>
          <ac:spMkLst>
            <pc:docMk/>
            <pc:sldMk cId="732203890" sldId="298"/>
            <ac:spMk id="123" creationId="{FC578DC0-2075-12CB-E768-17F2153B45DE}"/>
          </ac:spMkLst>
        </pc:spChg>
        <pc:spChg chg="mod">
          <ac:chgData name="CAMPOS ZAMORA, Melissa" userId="4328921f-4451-4773-bb83-445ac24bfedf" providerId="ADAL" clId="{894A507C-630D-124C-AA54-F6711304AC46}" dt="2025-06-14T04:07:12.101" v="94" actId="790"/>
          <ac:spMkLst>
            <pc:docMk/>
            <pc:sldMk cId="732203890" sldId="298"/>
            <ac:spMk id="124" creationId="{B9434441-3DE0-B609-9414-4A8C48CC1EA1}"/>
          </ac:spMkLst>
        </pc:spChg>
      </pc:sldChg>
      <pc:sldChg chg="modSp mod">
        <pc:chgData name="CAMPOS ZAMORA, Melissa" userId="4328921f-4451-4773-bb83-445ac24bfedf" providerId="ADAL" clId="{894A507C-630D-124C-AA54-F6711304AC46}" dt="2025-06-14T04:01:21.276" v="72" actId="1076"/>
        <pc:sldMkLst>
          <pc:docMk/>
          <pc:sldMk cId="2247637874" sldId="314"/>
        </pc:sldMkLst>
        <pc:spChg chg="mod">
          <ac:chgData name="CAMPOS ZAMORA, Melissa" userId="4328921f-4451-4773-bb83-445ac24bfedf" providerId="ADAL" clId="{894A507C-630D-124C-AA54-F6711304AC46}" dt="2025-06-14T04:01:21.276" v="72" actId="1076"/>
          <ac:spMkLst>
            <pc:docMk/>
            <pc:sldMk cId="2247637874" sldId="314"/>
            <ac:spMk id="104" creationId="{00000000-0000-0000-0000-000000000000}"/>
          </ac:spMkLst>
        </pc:spChg>
        <pc:spChg chg="mod">
          <ac:chgData name="CAMPOS ZAMORA, Melissa" userId="4328921f-4451-4773-bb83-445ac24bfedf" providerId="ADAL" clId="{894A507C-630D-124C-AA54-F6711304AC46}" dt="2025-06-14T04:01:18.498" v="71" actId="1076"/>
          <ac:spMkLst>
            <pc:docMk/>
            <pc:sldMk cId="2247637874" sldId="314"/>
            <ac:spMk id="105" creationId="{00000000-0000-0000-0000-000000000000}"/>
          </ac:spMkLst>
        </pc:spChg>
      </pc:sldChg>
      <pc:sldChg chg="modSp mod">
        <pc:chgData name="CAMPOS ZAMORA, Melissa" userId="4328921f-4451-4773-bb83-445ac24bfedf" providerId="ADAL" clId="{894A507C-630D-124C-AA54-F6711304AC46}" dt="2025-06-14T04:00:41.740" v="58" actId="790"/>
        <pc:sldMkLst>
          <pc:docMk/>
          <pc:sldMk cId="672930824" sldId="315"/>
        </pc:sldMkLst>
        <pc:spChg chg="mod">
          <ac:chgData name="CAMPOS ZAMORA, Melissa" userId="4328921f-4451-4773-bb83-445ac24bfedf" providerId="ADAL" clId="{894A507C-630D-124C-AA54-F6711304AC46}" dt="2025-06-14T04:00:41.740" v="58" actId="790"/>
          <ac:spMkLst>
            <pc:docMk/>
            <pc:sldMk cId="672930824" sldId="315"/>
            <ac:spMk id="105" creationId="{00000000-0000-0000-0000-000000000000}"/>
          </ac:spMkLst>
        </pc:spChg>
      </pc:sldChg>
      <pc:sldChg chg="modSp mod">
        <pc:chgData name="CAMPOS ZAMORA, Melissa" userId="4328921f-4451-4773-bb83-445ac24bfedf" providerId="ADAL" clId="{894A507C-630D-124C-AA54-F6711304AC46}" dt="2025-06-14T04:11:08.695" v="118" actId="1076"/>
        <pc:sldMkLst>
          <pc:docMk/>
          <pc:sldMk cId="4143286236" sldId="329"/>
        </pc:sldMkLst>
        <pc:spChg chg="mod">
          <ac:chgData name="CAMPOS ZAMORA, Melissa" userId="4328921f-4451-4773-bb83-445ac24bfedf" providerId="ADAL" clId="{894A507C-630D-124C-AA54-F6711304AC46}" dt="2025-06-14T04:11:00.193" v="116" actId="1076"/>
          <ac:spMkLst>
            <pc:docMk/>
            <pc:sldMk cId="4143286236" sldId="329"/>
            <ac:spMk id="6" creationId="{E16F09DD-38B3-22FB-60C1-F64E0012E27F}"/>
          </ac:spMkLst>
        </pc:spChg>
        <pc:spChg chg="mod">
          <ac:chgData name="CAMPOS ZAMORA, Melissa" userId="4328921f-4451-4773-bb83-445ac24bfedf" providerId="ADAL" clId="{894A507C-630D-124C-AA54-F6711304AC46}" dt="2025-06-14T04:11:00.193" v="116" actId="1076"/>
          <ac:spMkLst>
            <pc:docMk/>
            <pc:sldMk cId="4143286236" sldId="329"/>
            <ac:spMk id="7" creationId="{50E2DF1F-EB3E-09CB-FAB2-6D7459967C0F}"/>
          </ac:spMkLst>
        </pc:spChg>
        <pc:spChg chg="mod">
          <ac:chgData name="CAMPOS ZAMORA, Melissa" userId="4328921f-4451-4773-bb83-445ac24bfedf" providerId="ADAL" clId="{894A507C-630D-124C-AA54-F6711304AC46}" dt="2025-06-14T04:11:08.695" v="118" actId="1076"/>
          <ac:spMkLst>
            <pc:docMk/>
            <pc:sldMk cId="4143286236" sldId="329"/>
            <ac:spMk id="8" creationId="{53579B88-9C37-E97B-9BCD-958A1963BBA1}"/>
          </ac:spMkLst>
        </pc:spChg>
        <pc:spChg chg="mod">
          <ac:chgData name="CAMPOS ZAMORA, Melissa" userId="4328921f-4451-4773-bb83-445ac24bfedf" providerId="ADAL" clId="{894A507C-630D-124C-AA54-F6711304AC46}" dt="2025-06-14T04:11:00.193" v="116" actId="1076"/>
          <ac:spMkLst>
            <pc:docMk/>
            <pc:sldMk cId="4143286236" sldId="329"/>
            <ac:spMk id="9" creationId="{B0BCF9ED-F614-CCB8-F8A9-8CCCE1EF8BB6}"/>
          </ac:spMkLst>
        </pc:spChg>
        <pc:spChg chg="mod">
          <ac:chgData name="CAMPOS ZAMORA, Melissa" userId="4328921f-4451-4773-bb83-445ac24bfedf" providerId="ADAL" clId="{894A507C-630D-124C-AA54-F6711304AC46}" dt="2025-06-14T04:11:08.695" v="118" actId="1076"/>
          <ac:spMkLst>
            <pc:docMk/>
            <pc:sldMk cId="4143286236" sldId="329"/>
            <ac:spMk id="14" creationId="{468C16C1-6D06-B800-658D-A3791F8BFA16}"/>
          </ac:spMkLst>
        </pc:spChg>
        <pc:spChg chg="mod">
          <ac:chgData name="CAMPOS ZAMORA, Melissa" userId="4328921f-4451-4773-bb83-445ac24bfedf" providerId="ADAL" clId="{894A507C-630D-124C-AA54-F6711304AC46}" dt="2025-06-14T04:11:08.695" v="118" actId="1076"/>
          <ac:spMkLst>
            <pc:docMk/>
            <pc:sldMk cId="4143286236" sldId="329"/>
            <ac:spMk id="17" creationId="{BB97680F-1750-D1D4-9184-E37BAFB7C517}"/>
          </ac:spMkLst>
        </pc:spChg>
        <pc:spChg chg="mod">
          <ac:chgData name="CAMPOS ZAMORA, Melissa" userId="4328921f-4451-4773-bb83-445ac24bfedf" providerId="ADAL" clId="{894A507C-630D-124C-AA54-F6711304AC46}" dt="2025-06-14T04:10:52.041" v="115" actId="1076"/>
          <ac:spMkLst>
            <pc:docMk/>
            <pc:sldMk cId="4143286236" sldId="329"/>
            <ac:spMk id="21" creationId="{BEBCC9A7-4DD4-8918-A8B1-62391E364C58}"/>
          </ac:spMkLst>
        </pc:spChg>
        <pc:spChg chg="mod">
          <ac:chgData name="CAMPOS ZAMORA, Melissa" userId="4328921f-4451-4773-bb83-445ac24bfedf" providerId="ADAL" clId="{894A507C-630D-124C-AA54-F6711304AC46}" dt="2025-06-14T04:11:02.267" v="117" actId="1076"/>
          <ac:spMkLst>
            <pc:docMk/>
            <pc:sldMk cId="4143286236" sldId="329"/>
            <ac:spMk id="223" creationId="{2C2B1989-477D-21D1-8BD7-B505DB0304BE}"/>
          </ac:spMkLst>
        </pc:spChg>
        <pc:picChg chg="mod">
          <ac:chgData name="CAMPOS ZAMORA, Melissa" userId="4328921f-4451-4773-bb83-445ac24bfedf" providerId="ADAL" clId="{894A507C-630D-124C-AA54-F6711304AC46}" dt="2025-06-14T04:11:00.193" v="116" actId="1076"/>
          <ac:picMkLst>
            <pc:docMk/>
            <pc:sldMk cId="4143286236" sldId="329"/>
            <ac:picMk id="10" creationId="{11900810-BD08-9853-8B9B-41E827BC4A78}"/>
          </ac:picMkLst>
        </pc:picChg>
        <pc:picChg chg="mod">
          <ac:chgData name="CAMPOS ZAMORA, Melissa" userId="4328921f-4451-4773-bb83-445ac24bfedf" providerId="ADAL" clId="{894A507C-630D-124C-AA54-F6711304AC46}" dt="2025-06-14T04:11:00.193" v="116" actId="1076"/>
          <ac:picMkLst>
            <pc:docMk/>
            <pc:sldMk cId="4143286236" sldId="329"/>
            <ac:picMk id="11" creationId="{BA5639C0-EE8B-C286-1643-851862098E2D}"/>
          </ac:picMkLst>
        </pc:picChg>
        <pc:picChg chg="mod">
          <ac:chgData name="CAMPOS ZAMORA, Melissa" userId="4328921f-4451-4773-bb83-445ac24bfedf" providerId="ADAL" clId="{894A507C-630D-124C-AA54-F6711304AC46}" dt="2025-06-14T04:11:00.193" v="116" actId="1076"/>
          <ac:picMkLst>
            <pc:docMk/>
            <pc:sldMk cId="4143286236" sldId="329"/>
            <ac:picMk id="12" creationId="{ED4BDF22-3735-2161-24D6-772688A7718E}"/>
          </ac:picMkLst>
        </pc:picChg>
        <pc:picChg chg="mod">
          <ac:chgData name="CAMPOS ZAMORA, Melissa" userId="4328921f-4451-4773-bb83-445ac24bfedf" providerId="ADAL" clId="{894A507C-630D-124C-AA54-F6711304AC46}" dt="2025-06-14T04:11:08.695" v="118" actId="1076"/>
          <ac:picMkLst>
            <pc:docMk/>
            <pc:sldMk cId="4143286236" sldId="329"/>
            <ac:picMk id="15" creationId="{EF512B22-E721-1106-2142-8919773B050D}"/>
          </ac:picMkLst>
        </pc:picChg>
        <pc:picChg chg="mod">
          <ac:chgData name="CAMPOS ZAMORA, Melissa" userId="4328921f-4451-4773-bb83-445ac24bfedf" providerId="ADAL" clId="{894A507C-630D-124C-AA54-F6711304AC46}" dt="2025-06-14T04:11:08.695" v="118" actId="1076"/>
          <ac:picMkLst>
            <pc:docMk/>
            <pc:sldMk cId="4143286236" sldId="329"/>
            <ac:picMk id="16" creationId="{89348CE6-2083-13A1-F3FF-FAC71D1E50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tabLst/>
              <a:defRPr/>
            </a:pPr>
            <a:r>
              <a:rPr lang="en-GB" sz="1800" noProof="0" err="1"/>
              <a:t>Bienvenidos</a:t>
            </a:r>
            <a:r>
              <a:rPr lang="en-GB" sz="1800" noProof="0"/>
              <a:t> al </a:t>
            </a:r>
            <a:r>
              <a:rPr lang="en-GB" sz="1800" noProof="0" err="1"/>
              <a:t>Módulo</a:t>
            </a:r>
            <a:r>
              <a:rPr lang="en-GB" sz="1800" noProof="0"/>
              <a:t> 6 del </a:t>
            </a:r>
            <a:r>
              <a:rPr lang="en-GB" sz="1800" noProof="0" err="1"/>
              <a:t>Curso</a:t>
            </a:r>
            <a:r>
              <a:rPr lang="en-GB" sz="1800" noProof="0"/>
              <a:t> de </a:t>
            </a:r>
            <a:r>
              <a:rPr lang="en-GB" sz="1800" noProof="0" err="1"/>
              <a:t>Primeros</a:t>
            </a:r>
            <a:r>
              <a:rPr lang="en-GB" sz="1800" noProof="0"/>
              <a:t> </a:t>
            </a:r>
            <a:r>
              <a:rPr lang="en-GB" sz="1800" noProof="0" err="1"/>
              <a:t>Auxilios</a:t>
            </a:r>
            <a:r>
              <a:rPr lang="en-GB" sz="1800" noProof="0"/>
              <a:t> </a:t>
            </a:r>
            <a:r>
              <a:rPr lang="en-GB" sz="1800" noProof="0" err="1"/>
              <a:t>Comunitarios</a:t>
            </a:r>
            <a:r>
              <a:rPr lang="en-GB" sz="1800" noProof="0"/>
              <a:t>: </a:t>
            </a:r>
            <a:r>
              <a:rPr lang="en-GB" sz="1800" noProof="0" err="1"/>
              <a:t>Reconocer</a:t>
            </a:r>
            <a:r>
              <a:rPr lang="en-GB" sz="1800" noProof="0"/>
              <a:t>, </a:t>
            </a:r>
            <a:r>
              <a:rPr lang="en-GB" sz="1800" noProof="0" err="1"/>
              <a:t>Estabilizar</a:t>
            </a:r>
            <a:r>
              <a:rPr lang="en-GB" sz="1800" noProof="0"/>
              <a:t> y </a:t>
            </a:r>
            <a:r>
              <a:rPr lang="en-GB" sz="1800" noProof="0" err="1"/>
              <a:t>Movilizar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noProof="0"/>
              <a:t>Una </a:t>
            </a:r>
            <a:r>
              <a:rPr lang="en-GB" sz="1200" noProof="0" err="1"/>
              <a:t>vez</a:t>
            </a:r>
            <a:r>
              <a:rPr lang="en-GB" sz="1200" noProof="0"/>
              <a:t> que </a:t>
            </a:r>
            <a:r>
              <a:rPr lang="en-GB" sz="1200" noProof="0" err="1"/>
              <a:t>haya</a:t>
            </a:r>
            <a:r>
              <a:rPr lang="en-GB" sz="1200" noProof="0"/>
              <a:t> </a:t>
            </a:r>
            <a:r>
              <a:rPr lang="en-GB" sz="1200" noProof="0" err="1"/>
              <a:t>reconocido</a:t>
            </a:r>
            <a:r>
              <a:rPr lang="en-GB" sz="1200" noProof="0"/>
              <a:t> </a:t>
            </a:r>
            <a:r>
              <a:rPr lang="en-GB" sz="1200" noProof="0" err="1"/>
              <a:t>una</a:t>
            </a:r>
            <a:r>
              <a:rPr lang="en-GB" sz="1200" noProof="0"/>
              <a:t> </a:t>
            </a:r>
            <a:r>
              <a:rPr lang="en-GB" sz="1200" noProof="0" err="1"/>
              <a:t>condición</a:t>
            </a:r>
            <a:r>
              <a:rPr lang="en-GB" sz="1200" noProof="0"/>
              <a:t> de </a:t>
            </a:r>
            <a:r>
              <a:rPr lang="en-GB" sz="1200" noProof="0" err="1"/>
              <a:t>emergencia</a:t>
            </a:r>
            <a:r>
              <a:rPr lang="en-GB" sz="1200" noProof="0"/>
              <a:t> a </a:t>
            </a:r>
            <a:r>
              <a:rPr lang="en-GB" sz="1200" noProof="0" err="1"/>
              <a:t>través</a:t>
            </a:r>
            <a:r>
              <a:rPr lang="en-GB" sz="1200" noProof="0"/>
              <a:t> del </a:t>
            </a:r>
            <a:r>
              <a:rPr lang="en-GB" sz="1200" noProof="0" err="1"/>
              <a:t>enfoque</a:t>
            </a:r>
            <a:r>
              <a:rPr lang="en-GB" sz="1200" noProof="0"/>
              <a:t> CABCDE, </a:t>
            </a:r>
            <a:r>
              <a:rPr lang="en-GB" sz="1200" b="1" noProof="0" err="1"/>
              <a:t>brinde</a:t>
            </a:r>
            <a:r>
              <a:rPr lang="en-GB" sz="1200" b="1" noProof="0"/>
              <a:t> </a:t>
            </a:r>
            <a:r>
              <a:rPr lang="en-GB" sz="1200" b="1" noProof="0" err="1"/>
              <a:t>atención</a:t>
            </a:r>
            <a:r>
              <a:rPr lang="en-GB" sz="1200" b="1" noProof="0"/>
              <a:t> </a:t>
            </a:r>
            <a:r>
              <a:rPr lang="en-GB" sz="1200" noProof="0"/>
              <a:t>a </a:t>
            </a:r>
            <a:r>
              <a:rPr lang="en-GB" sz="1200" noProof="0" err="1"/>
              <a:t>los</a:t>
            </a:r>
            <a:r>
              <a:rPr lang="en-GB" sz="1200" noProof="0"/>
              <a:t> </a:t>
            </a:r>
            <a:r>
              <a:rPr lang="en-GB" sz="1200" noProof="0" err="1"/>
              <a:t>pacientes</a:t>
            </a:r>
            <a:r>
              <a:rPr lang="en-GB" sz="1200" noProof="0"/>
              <a:t> </a:t>
            </a:r>
            <a:r>
              <a:rPr lang="en-GB" sz="1200" noProof="0" err="1"/>
              <a:t>utilizando</a:t>
            </a:r>
            <a:r>
              <a:rPr lang="en-GB" sz="1200" noProof="0"/>
              <a:t> las </a:t>
            </a:r>
            <a:r>
              <a:rPr lang="en-GB" sz="1200" noProof="0" err="1"/>
              <a:t>habilidades</a:t>
            </a:r>
            <a:r>
              <a:rPr lang="en-GB" sz="1200" noProof="0"/>
              <a:t> que ha </a:t>
            </a:r>
            <a:r>
              <a:rPr lang="en-GB" sz="1200" noProof="0" err="1"/>
              <a:t>aprendido</a:t>
            </a:r>
            <a:r>
              <a:rPr lang="en-GB" sz="1200" noProof="0"/>
              <a:t> para </a:t>
            </a:r>
            <a:r>
              <a:rPr lang="en-GB" sz="1200" noProof="0" err="1"/>
              <a:t>realizar</a:t>
            </a:r>
            <a:r>
              <a:rPr lang="en-GB" sz="1200" noProof="0"/>
              <a:t> </a:t>
            </a:r>
            <a:r>
              <a:rPr lang="en-GB" sz="1200" noProof="0" err="1"/>
              <a:t>intervenciones</a:t>
            </a:r>
            <a:r>
              <a:rPr lang="en-GB" sz="1200" noProof="0"/>
              <a:t> </a:t>
            </a:r>
            <a:r>
              <a:rPr lang="en-GB" sz="1200" noProof="0" err="1"/>
              <a:t>urgentes</a:t>
            </a:r>
            <a:r>
              <a:rPr lang="en-GB" sz="1200" noProof="0"/>
              <a:t> para </a:t>
            </a:r>
            <a:r>
              <a:rPr lang="en-GB" sz="1200" noProof="0" err="1"/>
              <a:t>evitar</a:t>
            </a:r>
            <a:r>
              <a:rPr lang="en-GB" sz="1200" noProof="0"/>
              <a:t> que las </a:t>
            </a:r>
            <a:r>
              <a:rPr lang="en-GB" sz="1200" noProof="0" err="1"/>
              <a:t>condiciones</a:t>
            </a:r>
            <a:r>
              <a:rPr lang="en-GB" sz="1200" noProof="0"/>
              <a:t> </a:t>
            </a:r>
            <a:r>
              <a:rPr lang="en-GB" sz="1200" noProof="0" err="1"/>
              <a:t>empeoren</a:t>
            </a:r>
            <a:r>
              <a:rPr lang="en-GB" sz="1200" noProof="0"/>
              <a:t>.</a:t>
            </a: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/>
              <a:t>En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caso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lesiones</a:t>
            </a:r>
            <a:r>
              <a:rPr lang="en-GB" noProof="0"/>
              <a:t>, se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comprobar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hay </a:t>
            </a:r>
            <a:r>
              <a:rPr lang="en-GB" noProof="0" err="1"/>
              <a:t>hemorragias</a:t>
            </a:r>
            <a:r>
              <a:rPr lang="en-GB" noProof="0"/>
              <a:t> </a:t>
            </a:r>
            <a:r>
              <a:rPr lang="en-GB" noProof="0" err="1"/>
              <a:t>importantes</a:t>
            </a:r>
            <a:r>
              <a:rPr lang="en-GB" noProof="0"/>
              <a:t>, </a:t>
            </a:r>
            <a:r>
              <a:rPr lang="en-GB" noProof="0" err="1"/>
              <a:t>abrir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, </a:t>
            </a:r>
            <a:r>
              <a:rPr lang="en-GB" noProof="0" err="1"/>
              <a:t>inmovilizar</a:t>
            </a:r>
            <a:r>
              <a:rPr lang="en-GB" noProof="0"/>
              <a:t> la </a:t>
            </a:r>
            <a:r>
              <a:rPr lang="en-GB" noProof="0" err="1"/>
              <a:t>columna</a:t>
            </a:r>
            <a:r>
              <a:rPr lang="en-GB" noProof="0"/>
              <a:t> vertebral, </a:t>
            </a:r>
            <a:r>
              <a:rPr lang="en-GB" noProof="0" err="1"/>
              <a:t>colocar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posiciones</a:t>
            </a:r>
            <a:r>
              <a:rPr lang="en-GB" noProof="0"/>
              <a:t> </a:t>
            </a:r>
            <a:r>
              <a:rPr lang="en-GB" noProof="0" err="1"/>
              <a:t>seguras</a:t>
            </a:r>
            <a:r>
              <a:rPr lang="en-GB" noProof="0"/>
              <a:t> para </a:t>
            </a:r>
            <a:r>
              <a:rPr lang="en-GB" noProof="0" err="1"/>
              <a:t>evitar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atragantamiento</a:t>
            </a:r>
            <a:r>
              <a:rPr lang="en-GB" noProof="0"/>
              <a:t> o </a:t>
            </a:r>
            <a:r>
              <a:rPr lang="en-GB" noProof="0" err="1"/>
              <a:t>mejorar</a:t>
            </a:r>
            <a:r>
              <a:rPr lang="en-GB" noProof="0"/>
              <a:t> la </a:t>
            </a:r>
            <a:r>
              <a:rPr lang="en-GB" noProof="0" err="1"/>
              <a:t>circulación</a:t>
            </a:r>
            <a:r>
              <a:rPr lang="en-GB" noProof="0"/>
              <a:t>, </a:t>
            </a:r>
            <a:r>
              <a:rPr lang="en-GB" noProof="0" err="1"/>
              <a:t>colocar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faja </a:t>
            </a:r>
            <a:r>
              <a:rPr lang="en-GB" noProof="0" err="1"/>
              <a:t>pélvica</a:t>
            </a:r>
            <a:r>
              <a:rPr lang="en-GB" noProof="0"/>
              <a:t> y </a:t>
            </a:r>
            <a:r>
              <a:rPr lang="en-GB" noProof="0" err="1"/>
              <a:t>atender</a:t>
            </a:r>
            <a:r>
              <a:rPr lang="en-GB" noProof="0"/>
              <a:t> </a:t>
            </a:r>
            <a:r>
              <a:rPr lang="en-GB" noProof="0" err="1"/>
              <a:t>heridas</a:t>
            </a:r>
            <a:r>
              <a:rPr lang="en-GB" noProof="0"/>
              <a:t> y </a:t>
            </a:r>
            <a:r>
              <a:rPr lang="en-GB" noProof="0" err="1"/>
              <a:t>huesos</a:t>
            </a:r>
            <a:r>
              <a:rPr lang="en-GB" noProof="0"/>
              <a:t> rotos.</a:t>
            </a:r>
            <a:endParaRPr lang="en-US"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ec5c05cad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/>
              <a:t>Y para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enfermedad</a:t>
            </a:r>
            <a:r>
              <a:rPr lang="en-GB" noProof="0"/>
              <a:t> </a:t>
            </a:r>
            <a:r>
              <a:rPr lang="en-GB" noProof="0" err="1"/>
              <a:t>aguda</a:t>
            </a:r>
            <a:r>
              <a:rPr lang="en-GB" noProof="0"/>
              <a:t> o </a:t>
            </a:r>
            <a:r>
              <a:rPr lang="en-GB" noProof="0" err="1"/>
              <a:t>emergencia</a:t>
            </a:r>
            <a:r>
              <a:rPr lang="en-GB" noProof="0"/>
              <a:t> </a:t>
            </a:r>
            <a:r>
              <a:rPr lang="en-GB" noProof="0" err="1"/>
              <a:t>médica</a:t>
            </a:r>
            <a:r>
              <a:rPr lang="en-GB" noProof="0"/>
              <a:t>,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realizar</a:t>
            </a:r>
            <a:r>
              <a:rPr lang="en-GB" noProof="0"/>
              <a:t> </a:t>
            </a:r>
            <a:r>
              <a:rPr lang="en-GB" noProof="0" err="1"/>
              <a:t>masajes</a:t>
            </a:r>
            <a:r>
              <a:rPr lang="en-GB" noProof="0"/>
              <a:t> </a:t>
            </a:r>
            <a:r>
              <a:rPr lang="en-GB" noProof="0" err="1"/>
              <a:t>uterinos</a:t>
            </a:r>
            <a:r>
              <a:rPr lang="en-GB" noProof="0"/>
              <a:t>, </a:t>
            </a:r>
            <a:r>
              <a:rPr lang="en-GB" noProof="0" err="1"/>
              <a:t>abrir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y </a:t>
            </a:r>
            <a:r>
              <a:rPr lang="en-GB" noProof="0" err="1"/>
              <a:t>eliminar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objetos</a:t>
            </a:r>
            <a:r>
              <a:rPr lang="en-GB" noProof="0"/>
              <a:t> que </a:t>
            </a:r>
            <a:r>
              <a:rPr lang="en-GB" noProof="0" err="1"/>
              <a:t>causan</a:t>
            </a:r>
            <a:r>
              <a:rPr lang="en-GB" noProof="0"/>
              <a:t> </a:t>
            </a:r>
            <a:r>
              <a:rPr lang="en-GB" noProof="0" err="1"/>
              <a:t>asfixia</a:t>
            </a:r>
            <a:r>
              <a:rPr lang="en-GB" noProof="0"/>
              <a:t>, </a:t>
            </a:r>
            <a:r>
              <a:rPr lang="en-GB" noProof="0" err="1"/>
              <a:t>colocar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posiciones</a:t>
            </a:r>
            <a:r>
              <a:rPr lang="en-GB" noProof="0"/>
              <a:t> </a:t>
            </a:r>
            <a:r>
              <a:rPr lang="en-GB" noProof="0" err="1"/>
              <a:t>seguras</a:t>
            </a:r>
            <a:r>
              <a:rPr lang="en-GB" noProof="0"/>
              <a:t> para </a:t>
            </a:r>
            <a:r>
              <a:rPr lang="en-GB" noProof="0" err="1"/>
              <a:t>evitar</a:t>
            </a:r>
            <a:r>
              <a:rPr lang="en-GB" noProof="0"/>
              <a:t> la </a:t>
            </a:r>
            <a:r>
              <a:rPr lang="en-GB" noProof="0" err="1"/>
              <a:t>asfixia</a:t>
            </a:r>
            <a:r>
              <a:rPr lang="en-GB" noProof="0"/>
              <a:t> o </a:t>
            </a:r>
            <a:r>
              <a:rPr lang="en-GB" noProof="0" err="1"/>
              <a:t>mejorar</a:t>
            </a:r>
            <a:r>
              <a:rPr lang="en-GB" noProof="0"/>
              <a:t> la </a:t>
            </a:r>
            <a:r>
              <a:rPr lang="en-GB" noProof="0" err="1"/>
              <a:t>circulación</a:t>
            </a:r>
            <a:r>
              <a:rPr lang="en-GB" noProof="0"/>
              <a:t>, </a:t>
            </a:r>
            <a:r>
              <a:rPr lang="en-GB" noProof="0" err="1"/>
              <a:t>administrar</a:t>
            </a:r>
            <a:r>
              <a:rPr lang="en-GB" noProof="0"/>
              <a:t> </a:t>
            </a:r>
            <a:r>
              <a:rPr lang="en-GB" noProof="0" err="1"/>
              <a:t>solución</a:t>
            </a:r>
            <a:r>
              <a:rPr lang="en-GB" noProof="0"/>
              <a:t> de </a:t>
            </a:r>
            <a:r>
              <a:rPr lang="en-GB" noProof="0" err="1"/>
              <a:t>rehidratación</a:t>
            </a:r>
            <a:r>
              <a:rPr lang="en-GB" noProof="0"/>
              <a:t> oral, </a:t>
            </a:r>
            <a:r>
              <a:rPr lang="en-GB" noProof="0" err="1"/>
              <a:t>administrar</a:t>
            </a:r>
            <a:r>
              <a:rPr lang="en-GB" noProof="0"/>
              <a:t> </a:t>
            </a:r>
            <a:r>
              <a:rPr lang="en-GB" noProof="0" err="1"/>
              <a:t>glucosa</a:t>
            </a:r>
            <a:r>
              <a:rPr lang="en-GB" noProof="0"/>
              <a:t> oral, </a:t>
            </a:r>
            <a:r>
              <a:rPr lang="en-GB" noProof="0" err="1"/>
              <a:t>proteger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convulsión</a:t>
            </a:r>
            <a:r>
              <a:rPr lang="en-GB" noProof="0"/>
              <a:t> y </a:t>
            </a:r>
            <a:r>
              <a:rPr lang="en-GB" noProof="0" err="1"/>
              <a:t>tratar</a:t>
            </a:r>
            <a:r>
              <a:rPr lang="en-GB" noProof="0"/>
              <a:t> la </a:t>
            </a:r>
            <a:r>
              <a:rPr lang="en-GB" noProof="0" err="1"/>
              <a:t>temperatura</a:t>
            </a:r>
            <a:r>
              <a:rPr lang="en-GB" noProof="0"/>
              <a:t> </a:t>
            </a:r>
            <a:r>
              <a:rPr lang="en-GB" noProof="0" err="1"/>
              <a:t>alta</a:t>
            </a:r>
            <a:r>
              <a:rPr lang="en-GB" noProof="0"/>
              <a:t> o </a:t>
            </a:r>
            <a:r>
              <a:rPr lang="en-GB" noProof="0" err="1"/>
              <a:t>baja</a:t>
            </a:r>
            <a:endParaRPr lang="en-GB" noProof="0"/>
          </a:p>
        </p:txBody>
      </p:sp>
      <p:sp>
        <p:nvSpPr>
          <p:cNvPr id="157" name="Google Shape;157;g2bec5c05ca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4A363C43-7B59-790E-07AC-9774C3F93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ec5c05cad_0_23:notes">
            <a:extLst>
              <a:ext uri="{FF2B5EF4-FFF2-40B4-BE49-F238E27FC236}">
                <a16:creationId xmlns:a16="http://schemas.microsoft.com/office/drawing/2014/main" id="{3340AF55-612E-3F45-B7A8-C1B87FB45A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noProof="0" err="1"/>
              <a:t>Estas</a:t>
            </a:r>
            <a:r>
              <a:rPr lang="en-GB" sz="1200" b="0" noProof="0"/>
              <a:t> </a:t>
            </a:r>
            <a:r>
              <a:rPr lang="en-GB" sz="1200" b="0" noProof="0" err="1"/>
              <a:t>intervenciones</a:t>
            </a:r>
            <a:r>
              <a:rPr lang="en-GB" sz="1200" b="0" noProof="0"/>
              <a:t> </a:t>
            </a:r>
            <a:r>
              <a:rPr lang="en-GB" sz="1200" b="0" noProof="0" err="1"/>
              <a:t>inmediatas</a:t>
            </a:r>
            <a:r>
              <a:rPr lang="en-GB" sz="1200" b="0" noProof="0"/>
              <a:t> </a:t>
            </a:r>
            <a:r>
              <a:rPr lang="en-GB" sz="1200" b="0" noProof="0" err="1"/>
              <a:t>ayudarán</a:t>
            </a:r>
            <a:r>
              <a:rPr lang="en-GB" sz="1200" b="0" noProof="0"/>
              <a:t> a </a:t>
            </a:r>
            <a:r>
              <a:rPr lang="en-GB" sz="1200" b="0" noProof="0" err="1"/>
              <a:t>salvar</a:t>
            </a:r>
            <a:r>
              <a:rPr lang="en-GB" sz="1200" b="0" noProof="0"/>
              <a:t> </a:t>
            </a:r>
            <a:r>
              <a:rPr lang="en-GB" sz="1200" b="0" noProof="0" err="1"/>
              <a:t>vidas</a:t>
            </a:r>
            <a:r>
              <a:rPr lang="en-GB" sz="1200" b="0" noProof="0"/>
              <a:t> hasta que </a:t>
            </a:r>
            <a:r>
              <a:rPr lang="en-GB" sz="1200" b="0" noProof="0" err="1"/>
              <a:t>los</a:t>
            </a:r>
            <a:r>
              <a:rPr lang="en-GB" sz="1200" b="0" noProof="0"/>
              <a:t> </a:t>
            </a:r>
            <a:r>
              <a:rPr lang="en-GB" sz="1200" b="0" noProof="0" err="1"/>
              <a:t>pacientes</a:t>
            </a:r>
            <a:r>
              <a:rPr lang="en-GB" sz="1200" b="0" noProof="0"/>
              <a:t> </a:t>
            </a:r>
            <a:r>
              <a:rPr lang="en-GB" sz="1200" b="0" noProof="0" err="1"/>
              <a:t>puedan</a:t>
            </a:r>
            <a:r>
              <a:rPr lang="en-GB" sz="1200" b="0" noProof="0"/>
              <a:t> acceder a un </a:t>
            </a:r>
            <a:r>
              <a:rPr lang="en-GB" sz="1200" b="0" noProof="0" err="1"/>
              <a:t>nivel</a:t>
            </a:r>
            <a:r>
              <a:rPr lang="en-GB" sz="1200" b="0" noProof="0"/>
              <a:t> </a:t>
            </a:r>
            <a:r>
              <a:rPr lang="en-GB" sz="1200" b="0" noProof="0" err="1"/>
              <a:t>más</a:t>
            </a:r>
            <a:r>
              <a:rPr lang="en-GB" sz="1200" b="0" noProof="0"/>
              <a:t> alto de </a:t>
            </a:r>
            <a:r>
              <a:rPr lang="en-GB" sz="1200" b="0" noProof="0" err="1"/>
              <a:t>atención</a:t>
            </a:r>
            <a:r>
              <a:rPr lang="en-GB" sz="1200" b="0" noProof="0"/>
              <a:t>.</a:t>
            </a:r>
            <a:endParaRPr/>
          </a:p>
        </p:txBody>
      </p:sp>
      <p:sp>
        <p:nvSpPr>
          <p:cNvPr id="157" name="Google Shape;157;g2bec5c05cad_0_23:notes">
            <a:extLst>
              <a:ext uri="{FF2B5EF4-FFF2-40B4-BE49-F238E27FC236}">
                <a16:creationId xmlns:a16="http://schemas.microsoft.com/office/drawing/2014/main" id="{286E7F2E-4601-107A-7F03-9384E2663A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107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Los CFAR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deben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ser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capaces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ayudar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los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pacientes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que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experimentan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condiciones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emergencia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obtener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nivel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más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alto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atención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si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es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necesario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. Esta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movilización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debe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organizarse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lo antes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posible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para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garantizar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que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el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paciente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llegue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rápidamente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centro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salud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.</a:t>
            </a: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algunas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comunidades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,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esto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puede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significar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activar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sistema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respuesta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emergencias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(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por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ejemplo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,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llamar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número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teléfono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para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solicitar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una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ambulancia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). En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otras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comunidades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,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esto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puede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significar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llamar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 un taxi o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transportar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físicamente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al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paciente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centro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atención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médica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cargando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al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paciente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o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utilizando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vehículo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no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motorizado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como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una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bicicleta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o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una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carretilla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.</a:t>
            </a:r>
            <a:endParaRPr lang="en-GB" noProof="0"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A6C5EB3D-6CCD-169E-87D8-54BDE1241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>
            <a:extLst>
              <a:ext uri="{FF2B5EF4-FFF2-40B4-BE49-F238E27FC236}">
                <a16:creationId xmlns:a16="http://schemas.microsoft.com/office/drawing/2014/main" id="{7E697A0C-26DB-522D-3060-5850FA6E6A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/>
              <a:t>Si no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seguro</a:t>
            </a:r>
            <a:r>
              <a:rPr lang="en-GB" noProof="0"/>
              <a:t> de </a:t>
            </a:r>
            <a:r>
              <a:rPr lang="en-GB" noProof="0" err="1"/>
              <a:t>cómo</a:t>
            </a:r>
            <a:r>
              <a:rPr lang="en-GB" noProof="0"/>
              <a:t> </a:t>
            </a:r>
            <a:r>
              <a:rPr lang="en-GB" noProof="0" err="1"/>
              <a:t>transportar</a:t>
            </a:r>
            <a:r>
              <a:rPr lang="en-GB" noProof="0"/>
              <a:t> a un </a:t>
            </a:r>
            <a:r>
              <a:rPr lang="en-GB" noProof="0" err="1"/>
              <a:t>paciente</a:t>
            </a:r>
            <a:r>
              <a:rPr lang="en-GB" noProof="0"/>
              <a:t> o a </a:t>
            </a:r>
            <a:r>
              <a:rPr lang="en-GB" noProof="0" err="1"/>
              <a:t>dónde</a:t>
            </a:r>
            <a:r>
              <a:rPr lang="en-GB" noProof="0"/>
              <a:t>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ir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,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comunicarse</a:t>
            </a:r>
            <a:r>
              <a:rPr lang="en-GB" noProof="0"/>
              <a:t> con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cercano</a:t>
            </a:r>
            <a:r>
              <a:rPr lang="en-GB" noProof="0"/>
              <a:t> y </a:t>
            </a:r>
            <a:r>
              <a:rPr lang="en-GB" noProof="0" err="1"/>
              <a:t>solicitar</a:t>
            </a:r>
            <a:r>
              <a:rPr lang="en-GB" noProof="0"/>
              <a:t> </a:t>
            </a:r>
            <a:r>
              <a:rPr lang="en-GB" noProof="0" err="1"/>
              <a:t>orientación</a:t>
            </a:r>
            <a:r>
              <a:rPr lang="en-GB" noProof="0"/>
              <a:t>. A </a:t>
            </a:r>
            <a:r>
              <a:rPr lang="en-GB" noProof="0" err="1"/>
              <a:t>veces</a:t>
            </a:r>
            <a:r>
              <a:rPr lang="en-GB" noProof="0"/>
              <a:t>,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obviamente</a:t>
            </a:r>
            <a:r>
              <a:rPr lang="en-GB" noProof="0"/>
              <a:t>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enfermo</a:t>
            </a:r>
            <a:r>
              <a:rPr lang="en-GB" noProof="0"/>
              <a:t> y es </a:t>
            </a:r>
            <a:r>
              <a:rPr lang="en-GB" noProof="0" err="1"/>
              <a:t>posible</a:t>
            </a:r>
            <a:r>
              <a:rPr lang="en-GB" noProof="0"/>
              <a:t> que </a:t>
            </a:r>
            <a:r>
              <a:rPr lang="en-GB" noProof="0" err="1"/>
              <a:t>deba</a:t>
            </a:r>
            <a:r>
              <a:rPr lang="en-GB" noProof="0"/>
              <a:t> </a:t>
            </a:r>
            <a:r>
              <a:rPr lang="en-GB" noProof="0" err="1"/>
              <a:t>ayudar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transporte</a:t>
            </a:r>
            <a:r>
              <a:rPr lang="en-GB" noProof="0"/>
              <a:t>.  En la </a:t>
            </a:r>
            <a:r>
              <a:rPr lang="en-GB" noProof="0" err="1"/>
              <a:t>medida</a:t>
            </a:r>
            <a:r>
              <a:rPr lang="en-GB" noProof="0"/>
              <a:t> de lo </a:t>
            </a:r>
            <a:r>
              <a:rPr lang="en-GB" noProof="0" err="1"/>
              <a:t>posible</a:t>
            </a:r>
            <a:r>
              <a:rPr lang="en-GB" noProof="0"/>
              <a:t>, </a:t>
            </a:r>
            <a:r>
              <a:rPr lang="en-GB" noProof="0" err="1"/>
              <a:t>los</a:t>
            </a:r>
            <a:r>
              <a:rPr lang="en-GB" noProof="0"/>
              <a:t> CFAR </a:t>
            </a:r>
            <a:r>
              <a:rPr lang="en-GB" noProof="0" err="1"/>
              <a:t>deben</a:t>
            </a:r>
            <a:r>
              <a:rPr lang="en-GB" noProof="0"/>
              <a:t> </a:t>
            </a:r>
            <a:r>
              <a:rPr lang="en-GB" noProof="0" err="1"/>
              <a:t>permanecer</a:t>
            </a:r>
            <a:r>
              <a:rPr lang="en-GB" noProof="0"/>
              <a:t> con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transporte</a:t>
            </a:r>
            <a:r>
              <a:rPr lang="en-GB" noProof="0"/>
              <a:t> para </a:t>
            </a:r>
            <a:r>
              <a:rPr lang="en-GB" noProof="0" err="1"/>
              <a:t>continuar</a:t>
            </a:r>
            <a:r>
              <a:rPr lang="en-GB" noProof="0"/>
              <a:t> </a:t>
            </a:r>
            <a:r>
              <a:rPr lang="en-GB" noProof="0" err="1"/>
              <a:t>evaluando</a:t>
            </a:r>
            <a:r>
              <a:rPr lang="en-GB" noProof="0"/>
              <a:t> y </a:t>
            </a:r>
            <a:r>
              <a:rPr lang="en-GB" noProof="0" err="1"/>
              <a:t>ayudando</a:t>
            </a:r>
            <a:r>
              <a:rPr lang="en-GB" noProof="0"/>
              <a:t> al </a:t>
            </a:r>
            <a:r>
              <a:rPr lang="en-GB" noProof="0" err="1"/>
              <a:t>paciente</a:t>
            </a:r>
            <a:r>
              <a:rPr lang="en-GB" noProof="0"/>
              <a:t>.</a:t>
            </a:r>
            <a:endParaRPr/>
          </a:p>
        </p:txBody>
      </p:sp>
      <p:sp>
        <p:nvSpPr>
          <p:cNvPr id="176" name="Google Shape;176;p10:notes">
            <a:extLst>
              <a:ext uri="{FF2B5EF4-FFF2-40B4-BE49-F238E27FC236}">
                <a16:creationId xmlns:a16="http://schemas.microsoft.com/office/drawing/2014/main" id="{7DD79EF8-E754-E3A3-29F0-65F4D975EF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118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La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respuesta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la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comunidad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primeros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auxilios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debe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integrarse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con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el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sistema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local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atención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emergencias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. Al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proporcionar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Respuesta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Primeros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Auxilios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la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Comunidad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, es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importante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comprender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cómo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funciona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su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sistema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atención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emergencia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local y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su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papel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y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responsabilidades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dentro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él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Esto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incluye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lo local:</a:t>
            </a:r>
            <a:endParaRPr lang="en-GB" sz="1800" noProof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buFont typeface="Symbol" pitchFamily="2" charset="2"/>
              <a:buChar char=""/>
            </a:pP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Proceso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activación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para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ambulancias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o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proveedores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atención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prehospitalaria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,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si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están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disponibles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
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Vías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comunicación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
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Consideraciones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legales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y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éticas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especiales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
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Proceso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traslado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pacientes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
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Establecimientos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salud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disponibles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(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nivel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atención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y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servicios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prestados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cada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uno)
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Requisitos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documentación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 </a:t>
            </a:r>
            <a:endParaRPr lang="en-GB" sz="1800" noProof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ec5c05cad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err="1"/>
              <a:t>Recuerde</a:t>
            </a:r>
            <a:r>
              <a:rPr lang="en-GB" noProof="0"/>
              <a:t>: Es </a:t>
            </a:r>
            <a:r>
              <a:rPr lang="en-GB" noProof="0" err="1"/>
              <a:t>importante</a:t>
            </a:r>
            <a:r>
              <a:rPr lang="en-GB" noProof="0"/>
              <a:t> </a:t>
            </a:r>
            <a:r>
              <a:rPr lang="en-GB" noProof="0" err="1"/>
              <a:t>decidir</a:t>
            </a:r>
            <a:r>
              <a:rPr lang="en-GB" noProof="0"/>
              <a:t> </a:t>
            </a:r>
            <a:r>
              <a:rPr lang="en-GB" noProof="0" err="1"/>
              <a:t>cómo</a:t>
            </a:r>
            <a:r>
              <a:rPr lang="en-GB" noProof="0"/>
              <a:t> </a:t>
            </a:r>
            <a:r>
              <a:rPr lang="en-GB" noProof="0" err="1"/>
              <a:t>transportará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diferentes</a:t>
            </a:r>
            <a:r>
              <a:rPr lang="en-GB" noProof="0"/>
              <a:t> </a:t>
            </a:r>
            <a:r>
              <a:rPr lang="en-GB" noProof="0" err="1"/>
              <a:t>tipos</a:t>
            </a:r>
            <a:r>
              <a:rPr lang="en-GB" noProof="0"/>
              <a:t> de </a:t>
            </a:r>
            <a:r>
              <a:rPr lang="en-GB" noProof="0" err="1"/>
              <a:t>lesiones</a:t>
            </a:r>
            <a:r>
              <a:rPr lang="en-GB" noProof="0"/>
              <a:t> o </a:t>
            </a:r>
            <a:r>
              <a:rPr lang="en-GB" noProof="0" err="1"/>
              <a:t>enfermedades</a:t>
            </a:r>
            <a:r>
              <a:rPr lang="en-GB" noProof="0"/>
              <a:t> a </a:t>
            </a:r>
            <a:r>
              <a:rPr lang="en-GB" noProof="0" err="1"/>
              <a:t>diferentes</a:t>
            </a:r>
            <a:r>
              <a:rPr lang="en-GB" noProof="0"/>
              <a:t> </a:t>
            </a:r>
            <a:r>
              <a:rPr lang="en-GB" noProof="0" err="1"/>
              <a:t>lugares</a:t>
            </a:r>
            <a:r>
              <a:rPr lang="en-GB" noProof="0"/>
              <a:t> antes de que </a:t>
            </a:r>
            <a:r>
              <a:rPr lang="en-GB" noProof="0" err="1"/>
              <a:t>ocurra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emergencia</a:t>
            </a:r>
            <a:r>
              <a:rPr lang="en-GB" noProof="0"/>
              <a:t>.  No </a:t>
            </a:r>
            <a:r>
              <a:rPr lang="en-GB" noProof="0" err="1"/>
              <a:t>espere</a:t>
            </a:r>
            <a:r>
              <a:rPr lang="en-GB" noProof="0"/>
              <a:t> a que </a:t>
            </a:r>
            <a:r>
              <a:rPr lang="en-GB" noProof="0" err="1"/>
              <a:t>ocurra</a:t>
            </a:r>
            <a:r>
              <a:rPr lang="en-GB" noProof="0"/>
              <a:t> la </a:t>
            </a:r>
            <a:r>
              <a:rPr lang="en-GB" noProof="0" err="1"/>
              <a:t>emergencia</a:t>
            </a:r>
            <a:r>
              <a:rPr lang="en-GB" noProof="0"/>
              <a:t> para </a:t>
            </a:r>
            <a:r>
              <a:rPr lang="en-GB" noProof="0" err="1"/>
              <a:t>averiguar</a:t>
            </a:r>
            <a:r>
              <a:rPr lang="en-GB" noProof="0"/>
              <a:t> </a:t>
            </a:r>
            <a:r>
              <a:rPr lang="en-GB" noProof="0" err="1"/>
              <a:t>cómo</a:t>
            </a:r>
            <a:r>
              <a:rPr lang="en-GB" noProof="0"/>
              <a:t> </a:t>
            </a:r>
            <a:r>
              <a:rPr lang="en-GB" noProof="0" err="1"/>
              <a:t>transportar</a:t>
            </a:r>
            <a:r>
              <a:rPr lang="en-GB" noProof="0"/>
              <a:t> a un </a:t>
            </a:r>
            <a:r>
              <a:rPr lang="en-GB" noProof="0" err="1"/>
              <a:t>paciente</a:t>
            </a:r>
            <a:r>
              <a:rPr lang="en-GB" noProof="0"/>
              <a:t>.</a:t>
            </a:r>
          </a:p>
        </p:txBody>
      </p:sp>
      <p:sp>
        <p:nvSpPr>
          <p:cNvPr id="182" name="Google Shape;182;g2bec5c05ca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err="1"/>
              <a:t>Transporte</a:t>
            </a:r>
            <a:r>
              <a:rPr lang="en-GB" noProof="0"/>
              <a:t> de un </a:t>
            </a:r>
            <a:r>
              <a:rPr lang="en-GB" noProof="0" err="1"/>
              <a:t>paciente</a:t>
            </a:r>
            <a:r>
              <a:rPr lang="en-GB" noProof="0"/>
              <a:t> con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condición</a:t>
            </a:r>
            <a:r>
              <a:rPr lang="en-GB" noProof="0"/>
              <a:t> de </a:t>
            </a:r>
            <a:r>
              <a:rPr lang="en-GB" noProof="0" err="1"/>
              <a:t>emergencia</a:t>
            </a:r>
            <a:r>
              <a:rPr lang="en-GB" noProof="0"/>
              <a:t>.
Ya sea que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transporte</a:t>
            </a:r>
            <a:r>
              <a:rPr lang="en-GB" noProof="0"/>
              <a:t> sea </a:t>
            </a:r>
            <a:r>
              <a:rPr lang="en-GB" noProof="0" err="1"/>
              <a:t>desde</a:t>
            </a:r>
            <a:r>
              <a:rPr lang="en-GB" noProof="0"/>
              <a:t> la </a:t>
            </a:r>
            <a:r>
              <a:rPr lang="en-GB" noProof="0" err="1"/>
              <a:t>escena</a:t>
            </a:r>
            <a:r>
              <a:rPr lang="en-GB" noProof="0"/>
              <a:t> de la </a:t>
            </a:r>
            <a:r>
              <a:rPr lang="en-GB" noProof="0" err="1"/>
              <a:t>enfermedad</a:t>
            </a:r>
            <a:r>
              <a:rPr lang="en-GB" noProof="0"/>
              <a:t> o </a:t>
            </a:r>
            <a:r>
              <a:rPr lang="en-GB" noProof="0" err="1"/>
              <a:t>lesión</a:t>
            </a:r>
            <a:r>
              <a:rPr lang="en-GB" noProof="0"/>
              <a:t> hasta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ambulancia</a:t>
            </a:r>
            <a:r>
              <a:rPr lang="en-GB" noProof="0"/>
              <a:t> o hasta un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médica</a:t>
            </a:r>
            <a:r>
              <a:rPr lang="en-GB" noProof="0"/>
              <a:t>,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saber</a:t>
            </a:r>
            <a:r>
              <a:rPr lang="en-GB" noProof="0"/>
              <a:t> </a:t>
            </a:r>
            <a:r>
              <a:rPr lang="en-GB" noProof="0" err="1"/>
              <a:t>cómo</a:t>
            </a:r>
            <a:r>
              <a:rPr lang="en-GB" noProof="0"/>
              <a:t> mover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de </a:t>
            </a:r>
            <a:r>
              <a:rPr lang="en-GB" noProof="0" err="1"/>
              <a:t>manera</a:t>
            </a:r>
            <a:r>
              <a:rPr lang="en-GB" noProof="0"/>
              <a:t> </a:t>
            </a:r>
            <a:r>
              <a:rPr lang="en-GB" noProof="0" err="1"/>
              <a:t>segura</a:t>
            </a:r>
            <a:r>
              <a:rPr lang="en-GB" noProof="0"/>
              <a:t> para </a:t>
            </a:r>
            <a:r>
              <a:rPr lang="en-GB" noProof="0" err="1"/>
              <a:t>evitar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.
</a:t>
            </a:r>
            <a:r>
              <a:rPr lang="en-GB" noProof="0" err="1"/>
              <a:t>Cuando</a:t>
            </a:r>
            <a:r>
              <a:rPr lang="en-GB" noProof="0"/>
              <a:t> no hay </a:t>
            </a:r>
            <a:r>
              <a:rPr lang="en-GB" noProof="0" err="1"/>
              <a:t>equipo</a:t>
            </a:r>
            <a:r>
              <a:rPr lang="en-GB" noProof="0"/>
              <a:t> disponible para mover a un </a:t>
            </a:r>
            <a:r>
              <a:rPr lang="en-GB" noProof="0" err="1"/>
              <a:t>paciente</a:t>
            </a:r>
            <a:r>
              <a:rPr lang="en-GB" noProof="0"/>
              <a:t> de </a:t>
            </a:r>
            <a:r>
              <a:rPr lang="en-GB" noProof="0" err="1"/>
              <a:t>manera</a:t>
            </a:r>
            <a:r>
              <a:rPr lang="en-GB" noProof="0"/>
              <a:t> </a:t>
            </a:r>
            <a:r>
              <a:rPr lang="en-GB" noProof="0" err="1"/>
              <a:t>segura</a:t>
            </a:r>
            <a:r>
              <a:rPr lang="en-GB" noProof="0"/>
              <a:t> </a:t>
            </a:r>
            <a:r>
              <a:rPr lang="en-GB" noProof="0" err="1"/>
              <a:t>fuera</a:t>
            </a:r>
            <a:r>
              <a:rPr lang="en-GB" noProof="0"/>
              <a:t> de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posición</a:t>
            </a:r>
            <a:r>
              <a:rPr lang="en-GB" noProof="0"/>
              <a:t> </a:t>
            </a:r>
            <a:r>
              <a:rPr lang="en-GB" noProof="0" err="1"/>
              <a:t>peligrosa</a:t>
            </a:r>
            <a:r>
              <a:rPr lang="en-GB" noProof="0"/>
              <a:t> (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ejemplo</a:t>
            </a:r>
            <a:r>
              <a:rPr lang="en-GB" noProof="0"/>
              <a:t>, </a:t>
            </a:r>
            <a:r>
              <a:rPr lang="en-GB" noProof="0" err="1"/>
              <a:t>en</a:t>
            </a:r>
            <a:r>
              <a:rPr lang="en-GB" noProof="0"/>
              <a:t> medio de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calle</a:t>
            </a:r>
            <a:r>
              <a:rPr lang="en-GB" noProof="0"/>
              <a:t> </a:t>
            </a:r>
            <a:r>
              <a:rPr lang="en-GB" noProof="0" err="1"/>
              <a:t>concurrida</a:t>
            </a:r>
            <a:r>
              <a:rPr lang="en-GB" noProof="0"/>
              <a:t>) o </a:t>
            </a:r>
            <a:r>
              <a:rPr lang="en-GB" noProof="0" err="1"/>
              <a:t>en</a:t>
            </a:r>
            <a:r>
              <a:rPr lang="en-GB" noProof="0"/>
              <a:t> un </a:t>
            </a:r>
            <a:r>
              <a:rPr lang="en-GB" noProof="0" err="1"/>
              <a:t>vehículo</a:t>
            </a:r>
            <a:r>
              <a:rPr lang="en-GB" noProof="0"/>
              <a:t> de </a:t>
            </a:r>
            <a:r>
              <a:rPr lang="en-GB" noProof="0" err="1"/>
              <a:t>transporte</a:t>
            </a:r>
            <a:r>
              <a:rPr lang="en-GB" noProof="0"/>
              <a:t>, es </a:t>
            </a:r>
            <a:r>
              <a:rPr lang="en-GB" noProof="0" err="1"/>
              <a:t>posible</a:t>
            </a:r>
            <a:r>
              <a:rPr lang="en-GB" noProof="0"/>
              <a:t> que </a:t>
            </a:r>
            <a:r>
              <a:rPr lang="en-GB" noProof="0" err="1"/>
              <a:t>deba</a:t>
            </a:r>
            <a:r>
              <a:rPr lang="en-GB" noProof="0"/>
              <a:t> </a:t>
            </a:r>
            <a:r>
              <a:rPr lang="en-GB" noProof="0" err="1"/>
              <a:t>llevar</a:t>
            </a:r>
            <a:r>
              <a:rPr lang="en-GB" noProof="0"/>
              <a:t> al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usted</a:t>
            </a:r>
            <a:r>
              <a:rPr lang="en-GB" noProof="0"/>
              <a:t> </a:t>
            </a:r>
            <a:r>
              <a:rPr lang="en-GB" noProof="0" err="1"/>
              <a:t>mismo</a:t>
            </a:r>
            <a:r>
              <a:rPr lang="en-GB" noProof="0"/>
              <a:t>. 
Si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respondiendo</a:t>
            </a:r>
            <a:r>
              <a:rPr lang="en-GB" noProof="0"/>
              <a:t> sin personas </a:t>
            </a:r>
            <a:r>
              <a:rPr lang="en-GB" noProof="0" err="1"/>
              <a:t>adicionales</a:t>
            </a:r>
            <a:r>
              <a:rPr lang="en-GB" noProof="0"/>
              <a:t> para </a:t>
            </a:r>
            <a:r>
              <a:rPr lang="en-GB" noProof="0" err="1"/>
              <a:t>ayudar</a:t>
            </a:r>
            <a:r>
              <a:rPr lang="en-GB" noProof="0"/>
              <a:t> y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esperar</a:t>
            </a:r>
            <a:r>
              <a:rPr lang="en-GB" noProof="0"/>
              <a:t> a que </a:t>
            </a:r>
            <a:r>
              <a:rPr lang="en-GB" noProof="0" err="1"/>
              <a:t>llegue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ayuda</a:t>
            </a:r>
            <a:r>
              <a:rPr lang="en-GB" noProof="0"/>
              <a:t>, es </a:t>
            </a:r>
            <a:r>
              <a:rPr lang="en-GB" noProof="0" err="1"/>
              <a:t>posible</a:t>
            </a:r>
            <a:r>
              <a:rPr lang="en-GB" noProof="0"/>
              <a:t> que </a:t>
            </a:r>
            <a:r>
              <a:rPr lang="en-GB" noProof="0" err="1"/>
              <a:t>deba</a:t>
            </a:r>
            <a:r>
              <a:rPr lang="en-GB" noProof="0"/>
              <a:t> </a:t>
            </a:r>
            <a:r>
              <a:rPr lang="en-GB" noProof="0" err="1"/>
              <a:t>tratar</a:t>
            </a:r>
            <a:r>
              <a:rPr lang="en-GB" noProof="0"/>
              <a:t> de mover al </a:t>
            </a:r>
            <a:r>
              <a:rPr lang="en-GB" noProof="0" err="1"/>
              <a:t>paciente</a:t>
            </a:r>
            <a:r>
              <a:rPr lang="en-GB" noProof="0"/>
              <a:t> solo. Sin embargo, es </a:t>
            </a:r>
            <a:r>
              <a:rPr lang="en-GB" noProof="0" err="1"/>
              <a:t>importante</a:t>
            </a:r>
            <a:r>
              <a:rPr lang="en-GB" noProof="0"/>
              <a:t> ser </a:t>
            </a:r>
            <a:r>
              <a:rPr lang="en-GB" noProof="0" err="1"/>
              <a:t>realista</a:t>
            </a:r>
            <a:r>
              <a:rPr lang="en-GB" noProof="0"/>
              <a:t> con </a:t>
            </a:r>
            <a:r>
              <a:rPr lang="en-GB" noProof="0" err="1"/>
              <a:t>tus</a:t>
            </a:r>
            <a:r>
              <a:rPr lang="en-GB" noProof="0"/>
              <a:t> </a:t>
            </a:r>
            <a:r>
              <a:rPr lang="en-GB" noProof="0" err="1"/>
              <a:t>propias</a:t>
            </a:r>
            <a:r>
              <a:rPr lang="en-GB" noProof="0"/>
              <a:t> </a:t>
            </a:r>
            <a:r>
              <a:rPr lang="en-GB" noProof="0" err="1"/>
              <a:t>limitaciones</a:t>
            </a:r>
            <a:r>
              <a:rPr lang="en-GB" noProof="0"/>
              <a:t>. ¡No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ayudar</a:t>
            </a:r>
            <a:r>
              <a:rPr lang="en-GB" noProof="0"/>
              <a:t> al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se </a:t>
            </a:r>
            <a:r>
              <a:rPr lang="en-GB" noProof="0" err="1"/>
              <a:t>lastima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proceso</a:t>
            </a:r>
            <a:r>
              <a:rPr lang="en-GB" noProof="0"/>
              <a:t>!</a:t>
            </a:r>
            <a:endParaRPr lang="en-GB" sz="1200" noProof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noProof="0"/>
              <a:t>Antes de </a:t>
            </a:r>
            <a:r>
              <a:rPr lang="en-GB" noProof="0" err="1"/>
              <a:t>sumergirnos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contenido</a:t>
            </a:r>
            <a:r>
              <a:rPr lang="en-GB" noProof="0"/>
              <a:t>, </a:t>
            </a:r>
            <a:r>
              <a:rPr lang="en-GB" noProof="0" err="1"/>
              <a:t>describamos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objetivos</a:t>
            </a:r>
            <a:r>
              <a:rPr lang="en-GB" noProof="0"/>
              <a:t> de </a:t>
            </a:r>
            <a:r>
              <a:rPr lang="en-GB" noProof="0" err="1"/>
              <a:t>aprendizaje</a:t>
            </a:r>
            <a:r>
              <a:rPr lang="en-GB" noProof="0"/>
              <a:t> de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módulo</a:t>
            </a:r>
            <a:r>
              <a:rPr lang="en-GB" noProof="0"/>
              <a:t>.
Al </a:t>
            </a:r>
            <a:r>
              <a:rPr lang="en-GB" noProof="0" err="1"/>
              <a:t>completar</a:t>
            </a:r>
            <a:r>
              <a:rPr lang="en-GB" noProof="0"/>
              <a:t>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módulo</a:t>
            </a:r>
            <a:r>
              <a:rPr lang="en-GB" noProof="0"/>
              <a:t>, </a:t>
            </a:r>
            <a:r>
              <a:rPr lang="en-GB" noProof="0" err="1"/>
              <a:t>debería</a:t>
            </a:r>
            <a:r>
              <a:rPr lang="en-GB" noProof="0"/>
              <a:t> ser </a:t>
            </a:r>
            <a:r>
              <a:rPr lang="en-GB" noProof="0" err="1"/>
              <a:t>capaz</a:t>
            </a:r>
            <a:r>
              <a:rPr lang="en-GB" noProof="0"/>
              <a:t> de:</a:t>
            </a:r>
          </a:p>
          <a:p>
            <a:pPr marL="342900" indent="-368300">
              <a:lnSpc>
                <a:spcPct val="90000"/>
              </a:lnSpc>
              <a:buChar char="•"/>
            </a:pPr>
            <a:r>
              <a:rPr lang="en-GB" noProof="0" err="1"/>
              <a:t>Describir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nivel</a:t>
            </a:r>
            <a:r>
              <a:rPr lang="en-GB" noProof="0"/>
              <a:t> superior de </a:t>
            </a:r>
            <a:r>
              <a:rPr lang="en-GB" noProof="0" err="1"/>
              <a:t>atención</a:t>
            </a:r>
            <a:r>
              <a:rPr lang="en-GB" noProof="0"/>
              <a:t>
</a:t>
            </a:r>
            <a:r>
              <a:rPr lang="en-GB" noProof="0" err="1"/>
              <a:t>Reconocer</a:t>
            </a:r>
            <a:r>
              <a:rPr lang="en-GB" noProof="0"/>
              <a:t> las </a:t>
            </a:r>
            <a:r>
              <a:rPr lang="en-GB" noProof="0" err="1"/>
              <a:t>consideraciones</a:t>
            </a:r>
            <a:r>
              <a:rPr lang="en-GB" noProof="0"/>
              <a:t> clave a la hora de </a:t>
            </a:r>
            <a:r>
              <a:rPr lang="en-GB" noProof="0" err="1"/>
              <a:t>elegir</a:t>
            </a:r>
            <a:r>
              <a:rPr lang="en-GB" noProof="0"/>
              <a:t> a </a:t>
            </a:r>
            <a:r>
              <a:rPr lang="en-GB" noProof="0" err="1"/>
              <a:t>dónde</a:t>
            </a:r>
            <a:r>
              <a:rPr lang="en-GB" noProof="0"/>
              <a:t> </a:t>
            </a:r>
            <a:r>
              <a:rPr lang="en-GB" noProof="0" err="1"/>
              <a:t>enviar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para </a:t>
            </a:r>
            <a:r>
              <a:rPr lang="en-GB" noProof="0" err="1"/>
              <a:t>recibir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estricta</a:t>
            </a:r>
            <a:r>
              <a:rPr lang="en-GB" noProof="0"/>
              <a:t>
</a:t>
            </a:r>
            <a:r>
              <a:rPr lang="en-GB" noProof="0" err="1"/>
              <a:t>Evaluar</a:t>
            </a:r>
            <a:r>
              <a:rPr lang="en-GB" noProof="0"/>
              <a:t> las </a:t>
            </a:r>
            <a:r>
              <a:rPr lang="en-GB" noProof="0" err="1"/>
              <a:t>consideraciones</a:t>
            </a:r>
            <a:r>
              <a:rPr lang="en-GB" noProof="0"/>
              <a:t> clave 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cómo</a:t>
            </a:r>
            <a:r>
              <a:rPr lang="en-GB" noProof="0"/>
              <a:t> </a:t>
            </a:r>
            <a:r>
              <a:rPr lang="en-GB" noProof="0" err="1"/>
              <a:t>movilizar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centros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.
</a:t>
            </a:r>
            <a:r>
              <a:rPr lang="en-GB" noProof="0" err="1"/>
              <a:t>Realizar</a:t>
            </a:r>
            <a:r>
              <a:rPr lang="en-GB" noProof="0"/>
              <a:t> </a:t>
            </a:r>
            <a:r>
              <a:rPr lang="en-GB" noProof="0" err="1"/>
              <a:t>procedimientos</a:t>
            </a:r>
            <a:r>
              <a:rPr lang="en-GB" noProof="0"/>
              <a:t> </a:t>
            </a:r>
            <a:r>
              <a:rPr lang="en-GB" noProof="0" err="1"/>
              <a:t>básicos</a:t>
            </a:r>
            <a:r>
              <a:rPr lang="en-GB" noProof="0"/>
              <a:t> de </a:t>
            </a:r>
            <a:r>
              <a:rPr lang="en-GB" noProof="0" err="1"/>
              <a:t>transporte</a:t>
            </a:r>
            <a:r>
              <a:rPr lang="en-GB" noProof="0"/>
              <a:t> de </a:t>
            </a:r>
            <a:r>
              <a:rPr lang="en-GB" noProof="0" err="1"/>
              <a:t>pacientes</a:t>
            </a:r>
            <a:r>
              <a:rPr lang="en-GB" noProof="0"/>
              <a:t>, y
</a:t>
            </a:r>
            <a:r>
              <a:rPr lang="en-GB" noProof="0" err="1"/>
              <a:t>Explicar</a:t>
            </a:r>
            <a:r>
              <a:rPr lang="en-GB" noProof="0"/>
              <a:t> </a:t>
            </a:r>
            <a:r>
              <a:rPr lang="en-GB" noProof="0" err="1"/>
              <a:t>cómo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CFAR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integrarse</a:t>
            </a:r>
            <a:r>
              <a:rPr lang="en-GB" noProof="0"/>
              <a:t> </a:t>
            </a:r>
            <a:r>
              <a:rPr lang="en-GB" noProof="0" err="1"/>
              <a:t>dentro</a:t>
            </a:r>
            <a:r>
              <a:rPr lang="en-GB" noProof="0"/>
              <a:t> de </a:t>
            </a:r>
            <a:r>
              <a:rPr lang="en-GB" noProof="0" err="1"/>
              <a:t>sistemas</a:t>
            </a:r>
            <a:r>
              <a:rPr lang="en-GB" noProof="0"/>
              <a:t> de </a:t>
            </a:r>
            <a:r>
              <a:rPr lang="en-GB" noProof="0" err="1"/>
              <a:t>atención</a:t>
            </a:r>
            <a:r>
              <a:rPr lang="en-GB" noProof="0"/>
              <a:t> de </a:t>
            </a:r>
            <a:r>
              <a:rPr lang="en-GB" noProof="0" err="1"/>
              <a:t>emergencia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amplios</a:t>
            </a:r>
            <a:r>
              <a:rPr lang="en-GB" noProof="0"/>
              <a:t>.</a:t>
            </a:r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7EC19E95-4454-97A7-48AD-0326621B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a9aebd771_0_6:notes">
            <a:extLst>
              <a:ext uri="{FF2B5EF4-FFF2-40B4-BE49-F238E27FC236}">
                <a16:creationId xmlns:a16="http://schemas.microsoft.com/office/drawing/2014/main" id="{FD66D6F1-EBB6-9D6E-406A-4A66497F82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noProof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noProof="0" err="1"/>
              <a:t>Repasemos</a:t>
            </a:r>
            <a:r>
              <a:rPr lang="en-GB" b="0" noProof="0"/>
              <a:t> </a:t>
            </a:r>
            <a:r>
              <a:rPr lang="en-GB" b="0" noProof="0" err="1"/>
              <a:t>cómo</a:t>
            </a:r>
            <a:r>
              <a:rPr lang="en-GB" b="0" noProof="0"/>
              <a:t> </a:t>
            </a:r>
            <a:r>
              <a:rPr lang="en-GB" b="0" noProof="0" err="1"/>
              <a:t>transportar</a:t>
            </a:r>
            <a:r>
              <a:rPr lang="en-GB" b="0" noProof="0"/>
              <a:t> al </a:t>
            </a:r>
            <a:r>
              <a:rPr lang="en-GB" b="0" noProof="0" err="1"/>
              <a:t>paciente</a:t>
            </a:r>
            <a:r>
              <a:rPr lang="en-GB" b="0" noProof="0"/>
              <a:t>, </a:t>
            </a:r>
            <a:r>
              <a:rPr lang="en-GB" b="0" noProof="0" err="1"/>
              <a:t>cuando</a:t>
            </a:r>
            <a:r>
              <a:rPr lang="en-GB" b="0" noProof="0"/>
              <a:t> </a:t>
            </a:r>
            <a:r>
              <a:rPr lang="en-GB" b="0" noProof="0" err="1"/>
              <a:t>está</a:t>
            </a:r>
            <a:r>
              <a:rPr lang="en-GB" b="0" noProof="0"/>
              <a:t> solo y </a:t>
            </a:r>
            <a:r>
              <a:rPr lang="en-GB" b="0" noProof="0" err="1"/>
              <a:t>cuando</a:t>
            </a:r>
            <a:r>
              <a:rPr lang="en-GB" b="0" noProof="0"/>
              <a:t> </a:t>
            </a:r>
            <a:r>
              <a:rPr lang="en-GB" b="0" noProof="0" err="1"/>
              <a:t>tiene</a:t>
            </a:r>
            <a:r>
              <a:rPr lang="en-GB" b="0" noProof="0"/>
              <a:t> personas </a:t>
            </a:r>
            <a:r>
              <a:rPr lang="en-GB" b="0" noProof="0" err="1"/>
              <a:t>adicionales</a:t>
            </a:r>
            <a:r>
              <a:rPr lang="en-GB" b="0" noProof="0"/>
              <a:t> para </a:t>
            </a:r>
            <a:r>
              <a:rPr lang="en-GB" b="0" noProof="0" err="1"/>
              <a:t>ayudar</a:t>
            </a:r>
            <a:r>
              <a:rPr lang="en-GB" b="0" noProof="0"/>
              <a:t>.
Primero, </a:t>
            </a:r>
            <a:r>
              <a:rPr lang="en-GB" b="0" noProof="0" err="1"/>
              <a:t>repasemos</a:t>
            </a:r>
            <a:r>
              <a:rPr lang="en-GB" b="0" noProof="0"/>
              <a:t> </a:t>
            </a:r>
            <a:r>
              <a:rPr lang="en-GB" b="0" noProof="0" err="1"/>
              <a:t>algunas</a:t>
            </a:r>
            <a:r>
              <a:rPr lang="en-GB" b="0" noProof="0"/>
              <a:t> </a:t>
            </a:r>
            <a:r>
              <a:rPr lang="en-GB" b="0" noProof="0" err="1"/>
              <a:t>instrucciones</a:t>
            </a:r>
            <a:r>
              <a:rPr lang="en-GB" b="0" noProof="0"/>
              <a:t> para </a:t>
            </a:r>
            <a:r>
              <a:rPr lang="en-GB" b="0" noProof="0" err="1"/>
              <a:t>todos</a:t>
            </a:r>
            <a:r>
              <a:rPr lang="en-GB" b="0" noProof="0"/>
              <a:t>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transportes</a:t>
            </a:r>
            <a:r>
              <a:rPr lang="en-GB" b="0" noProof="0"/>
              <a:t>.
Primero, </a:t>
            </a:r>
            <a:r>
              <a:rPr lang="en-GB" b="0" noProof="0" err="1"/>
              <a:t>por</a:t>
            </a:r>
            <a:r>
              <a:rPr lang="en-GB" b="0" noProof="0"/>
              <a:t> </a:t>
            </a:r>
            <a:r>
              <a:rPr lang="en-GB" b="0" noProof="0" err="1"/>
              <a:t>seguridad</a:t>
            </a:r>
            <a:r>
              <a:rPr lang="en-GB" b="0" noProof="0"/>
              <a:t>: Ponte </a:t>
            </a:r>
            <a:r>
              <a:rPr lang="en-GB" b="0" noProof="0" err="1"/>
              <a:t>guantes</a:t>
            </a:r>
            <a:r>
              <a:rPr lang="en-GB" b="0" noProof="0"/>
              <a:t>. 
</a:t>
            </a:r>
            <a:r>
              <a:rPr lang="en-GB" b="0" noProof="0" err="1"/>
              <a:t>Pida</a:t>
            </a:r>
            <a:r>
              <a:rPr lang="en-GB" b="0" noProof="0"/>
              <a:t> </a:t>
            </a:r>
            <a:r>
              <a:rPr lang="en-GB" b="0" noProof="0" err="1"/>
              <a:t>ayuda</a:t>
            </a:r>
            <a:r>
              <a:rPr lang="en-GB" b="0" noProof="0"/>
              <a:t>/</a:t>
            </a:r>
            <a:r>
              <a:rPr lang="en-GB" b="0" noProof="0" err="1"/>
              <a:t>llame</a:t>
            </a:r>
            <a:r>
              <a:rPr lang="en-GB" b="0" noProof="0"/>
              <a:t> para </a:t>
            </a:r>
            <a:r>
              <a:rPr lang="en-GB" b="0" noProof="0" err="1"/>
              <a:t>pedir</a:t>
            </a:r>
            <a:r>
              <a:rPr lang="en-GB" b="0" noProof="0"/>
              <a:t> </a:t>
            </a:r>
            <a:r>
              <a:rPr lang="en-GB" b="0" noProof="0" err="1"/>
              <a:t>ayuda</a:t>
            </a:r>
            <a:r>
              <a:rPr lang="en-GB" b="0" noProof="0"/>
              <a:t>. </a:t>
            </a:r>
            <a:r>
              <a:rPr lang="en-GB" b="0" noProof="0" err="1"/>
              <a:t>Evalúe</a:t>
            </a:r>
            <a:r>
              <a:rPr lang="en-GB" b="0" noProof="0"/>
              <a:t> </a:t>
            </a:r>
            <a:r>
              <a:rPr lang="en-GB" b="0" noProof="0" err="1"/>
              <a:t>cuántas</a:t>
            </a:r>
            <a:r>
              <a:rPr lang="en-GB" b="0" noProof="0"/>
              <a:t> personas se </a:t>
            </a:r>
            <a:r>
              <a:rPr lang="en-GB" b="0" noProof="0" err="1"/>
              <a:t>necesitan</a:t>
            </a:r>
            <a:r>
              <a:rPr lang="en-GB" b="0" noProof="0"/>
              <a:t> y </a:t>
            </a:r>
            <a:r>
              <a:rPr lang="en-GB" b="0" noProof="0" err="1"/>
              <a:t>están</a:t>
            </a:r>
            <a:r>
              <a:rPr lang="en-GB" b="0" noProof="0"/>
              <a:t> </a:t>
            </a:r>
            <a:r>
              <a:rPr lang="en-GB" b="0" noProof="0" err="1"/>
              <a:t>disponibles</a:t>
            </a:r>
            <a:r>
              <a:rPr lang="en-GB" b="0" noProof="0"/>
              <a:t> para </a:t>
            </a:r>
            <a:r>
              <a:rPr lang="en-GB" b="0" noProof="0" err="1"/>
              <a:t>levantar</a:t>
            </a:r>
            <a:r>
              <a:rPr lang="en-GB" b="0" noProof="0"/>
              <a:t> al </a:t>
            </a:r>
            <a:r>
              <a:rPr lang="en-GB" b="0" noProof="0" err="1"/>
              <a:t>paciente</a:t>
            </a:r>
            <a:r>
              <a:rPr lang="en-GB" b="0" noProof="0"/>
              <a:t> de </a:t>
            </a:r>
            <a:r>
              <a:rPr lang="en-GB" b="0" noProof="0" err="1"/>
              <a:t>manera</a:t>
            </a:r>
            <a:r>
              <a:rPr lang="en-GB" b="0" noProof="0"/>
              <a:t> </a:t>
            </a:r>
            <a:r>
              <a:rPr lang="en-GB" b="0" noProof="0" err="1"/>
              <a:t>segura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función</a:t>
            </a:r>
            <a:r>
              <a:rPr lang="en-GB" b="0" noProof="0"/>
              <a:t> de </a:t>
            </a:r>
            <a:r>
              <a:rPr lang="en-GB" b="0" noProof="0" err="1"/>
              <a:t>su</a:t>
            </a:r>
            <a:r>
              <a:rPr lang="en-GB" b="0" noProof="0"/>
              <a:t> </a:t>
            </a:r>
            <a:r>
              <a:rPr lang="en-GB" b="0" noProof="0" err="1"/>
              <a:t>tamaño</a:t>
            </a:r>
            <a:r>
              <a:rPr lang="en-GB" b="0" noProof="0"/>
              <a:t> y </a:t>
            </a:r>
            <a:r>
              <a:rPr lang="en-GB" b="0" noProof="0" err="1"/>
              <a:t>tipo</a:t>
            </a:r>
            <a:r>
              <a:rPr lang="en-GB" b="0" noProof="0"/>
              <a:t> de </a:t>
            </a:r>
            <a:r>
              <a:rPr lang="en-GB" b="0" noProof="0" err="1"/>
              <a:t>lesión</a:t>
            </a:r>
            <a:r>
              <a:rPr lang="en-GB" b="0" noProof="0"/>
              <a:t> o </a:t>
            </a:r>
            <a:r>
              <a:rPr lang="en-GB" b="0" noProof="0" err="1"/>
              <a:t>enfermedad</a:t>
            </a:r>
            <a:r>
              <a:rPr lang="en-GB" b="0" noProof="0"/>
              <a:t>.
</a:t>
            </a:r>
            <a:r>
              <a:rPr lang="en-GB" b="0" noProof="0" err="1"/>
              <a:t>Verifique</a:t>
            </a:r>
            <a:r>
              <a:rPr lang="en-GB" b="0" noProof="0"/>
              <a:t> </a:t>
            </a:r>
            <a:r>
              <a:rPr lang="en-GB" b="0" noProof="0" err="1"/>
              <a:t>si</a:t>
            </a:r>
            <a:r>
              <a:rPr lang="en-GB" b="0" noProof="0"/>
              <a:t> hay </a:t>
            </a:r>
            <a:r>
              <a:rPr lang="en-GB" b="0" noProof="0" err="1"/>
              <a:t>peligros</a:t>
            </a:r>
            <a:r>
              <a:rPr lang="en-GB" b="0" noProof="0"/>
              <a:t> </a:t>
            </a:r>
            <a:r>
              <a:rPr lang="en-GB" b="0" noProof="0" err="1"/>
              <a:t>potenciales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su</a:t>
            </a:r>
            <a:r>
              <a:rPr lang="en-GB" b="0" noProof="0"/>
              <a:t> </a:t>
            </a:r>
            <a:r>
              <a:rPr lang="en-GB" b="0" noProof="0" err="1"/>
              <a:t>camino</a:t>
            </a:r>
            <a:r>
              <a:rPr lang="en-GB" b="0" noProof="0"/>
              <a:t> de </a:t>
            </a:r>
            <a:r>
              <a:rPr lang="en-GB" b="0" noProof="0" err="1"/>
              <a:t>movimiento</a:t>
            </a:r>
            <a:r>
              <a:rPr lang="en-GB" b="0" noProof="0"/>
              <a:t> (</a:t>
            </a:r>
            <a:r>
              <a:rPr lang="en-GB" b="0" noProof="0" err="1"/>
              <a:t>por</a:t>
            </a:r>
            <a:r>
              <a:rPr lang="en-GB" b="0" noProof="0"/>
              <a:t> </a:t>
            </a:r>
            <a:r>
              <a:rPr lang="en-GB" b="0" noProof="0" err="1"/>
              <a:t>ejemplo</a:t>
            </a:r>
            <a:r>
              <a:rPr lang="en-GB" b="0" noProof="0"/>
              <a:t>: superficies </a:t>
            </a:r>
            <a:r>
              <a:rPr lang="en-GB" b="0" noProof="0" err="1"/>
              <a:t>mojadas</a:t>
            </a:r>
            <a:r>
              <a:rPr lang="en-GB" b="0" noProof="0"/>
              <a:t> o </a:t>
            </a:r>
            <a:r>
              <a:rPr lang="en-GB" b="0" noProof="0" err="1"/>
              <a:t>resbaladizas</a:t>
            </a:r>
            <a:r>
              <a:rPr lang="en-GB" b="0" noProof="0"/>
              <a:t>, </a:t>
            </a:r>
            <a:r>
              <a:rPr lang="en-GB" b="0" noProof="0" err="1"/>
              <a:t>terreno</a:t>
            </a:r>
            <a:r>
              <a:rPr lang="en-GB" b="0" noProof="0"/>
              <a:t> irregular, </a:t>
            </a:r>
            <a:r>
              <a:rPr lang="en-GB" b="0" noProof="0" err="1"/>
              <a:t>objetos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camino</a:t>
            </a:r>
            <a:r>
              <a:rPr lang="en-GB" b="0" noProof="0"/>
              <a:t>, </a:t>
            </a:r>
            <a:r>
              <a:rPr lang="en-GB" b="0" noProof="0" err="1"/>
              <a:t>escaleras</a:t>
            </a:r>
            <a:r>
              <a:rPr lang="en-GB" b="0" noProof="0"/>
              <a:t>, </a:t>
            </a:r>
            <a:r>
              <a:rPr lang="en-GB" b="0" noProof="0" err="1"/>
              <a:t>tráfico</a:t>
            </a:r>
            <a:r>
              <a:rPr lang="en-GB" b="0" noProof="0"/>
              <a:t>, etc.)
</a:t>
            </a:r>
            <a:r>
              <a:rPr lang="en-GB" b="0" noProof="0" err="1"/>
              <a:t>Comunícate</a:t>
            </a:r>
            <a:r>
              <a:rPr lang="en-GB" b="0" noProof="0"/>
              <a:t> con </a:t>
            </a:r>
            <a:r>
              <a:rPr lang="en-GB" b="0" noProof="0" err="1"/>
              <a:t>todos</a:t>
            </a:r>
            <a:r>
              <a:rPr lang="en-GB" b="0" noProof="0"/>
              <a:t> </a:t>
            </a:r>
            <a:r>
              <a:rPr lang="en-GB" b="0" noProof="0" err="1"/>
              <a:t>aquellos</a:t>
            </a:r>
            <a:r>
              <a:rPr lang="en-GB" b="0" noProof="0"/>
              <a:t> que </a:t>
            </a:r>
            <a:r>
              <a:rPr lang="en-GB" b="0" noProof="0" err="1"/>
              <a:t>ayudan</a:t>
            </a:r>
            <a:r>
              <a:rPr lang="en-GB" b="0" noProof="0"/>
              <a:t> a </a:t>
            </a:r>
            <a:r>
              <a:rPr lang="en-GB" b="0" noProof="0" err="1"/>
              <a:t>levantar</a:t>
            </a:r>
            <a:r>
              <a:rPr lang="en-GB" b="0" noProof="0"/>
              <a:t> </a:t>
            </a:r>
            <a:r>
              <a:rPr lang="en-GB" b="0" noProof="0" err="1"/>
              <a:t>los</a:t>
            </a:r>
            <a:r>
              <a:rPr lang="en-GB" b="0" noProof="0"/>
              <a:t> pasos </a:t>
            </a:r>
            <a:r>
              <a:rPr lang="en-GB" b="0" noProof="0" err="1"/>
              <a:t>exactos</a:t>
            </a:r>
            <a:r>
              <a:rPr lang="en-GB" b="0" noProof="0"/>
              <a:t> y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momento</a:t>
            </a:r>
            <a:r>
              <a:rPr lang="en-GB" b="0" noProof="0"/>
              <a:t> de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próximos</a:t>
            </a:r>
            <a:r>
              <a:rPr lang="en-GB" b="0" noProof="0"/>
              <a:t> pasos.  
Si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paciente</a:t>
            </a:r>
            <a:r>
              <a:rPr lang="en-GB" b="0" noProof="0"/>
              <a:t> </a:t>
            </a:r>
            <a:r>
              <a:rPr lang="en-GB" b="0" noProof="0" err="1"/>
              <a:t>está</a:t>
            </a:r>
            <a:r>
              <a:rPr lang="en-GB" b="0" noProof="0"/>
              <a:t> </a:t>
            </a:r>
            <a:r>
              <a:rPr lang="en-GB" b="0" noProof="0" err="1"/>
              <a:t>despierto</a:t>
            </a:r>
            <a:r>
              <a:rPr lang="en-GB" b="0" noProof="0"/>
              <a:t>, </a:t>
            </a:r>
            <a:r>
              <a:rPr lang="en-GB" b="0" noProof="0" err="1"/>
              <a:t>dígale</a:t>
            </a:r>
            <a:r>
              <a:rPr lang="en-GB" b="0" noProof="0"/>
              <a:t> lo que </a:t>
            </a:r>
            <a:r>
              <a:rPr lang="en-GB" b="0" noProof="0" err="1"/>
              <a:t>va</a:t>
            </a:r>
            <a:r>
              <a:rPr lang="en-GB" b="0" noProof="0"/>
              <a:t> a </a:t>
            </a:r>
            <a:r>
              <a:rPr lang="en-GB" b="0" noProof="0" err="1"/>
              <a:t>hacer</a:t>
            </a:r>
            <a:r>
              <a:rPr lang="en-GB" b="0" noProof="0"/>
              <a:t> y lo que </a:t>
            </a:r>
            <a:r>
              <a:rPr lang="en-GB" b="0" noProof="0" err="1"/>
              <a:t>debe</a:t>
            </a:r>
            <a:r>
              <a:rPr lang="en-GB" b="0" noProof="0"/>
              <a:t> </a:t>
            </a:r>
            <a:r>
              <a:rPr lang="en-GB" b="0" noProof="0" err="1"/>
              <a:t>hacer</a:t>
            </a:r>
            <a:r>
              <a:rPr lang="en-GB" b="0" noProof="0"/>
              <a:t>. 
</a:t>
            </a:r>
            <a:r>
              <a:rPr lang="en-GB" b="0" noProof="0" err="1"/>
              <a:t>Mantén</a:t>
            </a:r>
            <a:r>
              <a:rPr lang="en-GB" b="0" noProof="0"/>
              <a:t> </a:t>
            </a:r>
            <a:r>
              <a:rPr lang="en-GB" b="0" noProof="0" err="1"/>
              <a:t>los</a:t>
            </a:r>
            <a:r>
              <a:rPr lang="en-GB" b="0" noProof="0"/>
              <a:t> pies </a:t>
            </a:r>
            <a:r>
              <a:rPr lang="en-GB" b="0" noProof="0" err="1"/>
              <a:t>separados</a:t>
            </a:r>
            <a:r>
              <a:rPr lang="en-GB" b="0" noProof="0"/>
              <a:t> para </a:t>
            </a:r>
            <a:r>
              <a:rPr lang="en-GB" b="0" noProof="0" err="1"/>
              <a:t>mantener</a:t>
            </a:r>
            <a:r>
              <a:rPr lang="en-GB" b="0" noProof="0"/>
              <a:t> la </a:t>
            </a:r>
            <a:r>
              <a:rPr lang="en-GB" b="0" noProof="0" err="1"/>
              <a:t>estabilidad</a:t>
            </a:r>
            <a:r>
              <a:rPr lang="en-GB" b="0" noProof="0"/>
              <a:t>. </a:t>
            </a:r>
            <a:r>
              <a:rPr lang="en-GB" b="0" noProof="0" err="1"/>
              <a:t>Consigue</a:t>
            </a:r>
            <a:r>
              <a:rPr lang="en-GB" b="0" noProof="0"/>
              <a:t> un </a:t>
            </a:r>
            <a:r>
              <a:rPr lang="en-GB" b="0" noProof="0" err="1"/>
              <a:t>buen</a:t>
            </a:r>
            <a:r>
              <a:rPr lang="en-GB" b="0" noProof="0"/>
              <a:t> </a:t>
            </a:r>
            <a:r>
              <a:rPr lang="en-GB" b="0" noProof="0" err="1"/>
              <a:t>agarre</a:t>
            </a:r>
            <a:r>
              <a:rPr lang="en-GB" b="0" noProof="0"/>
              <a:t> o </a:t>
            </a:r>
            <a:r>
              <a:rPr lang="en-GB" b="0" noProof="0" err="1"/>
              <a:t>posición</a:t>
            </a:r>
            <a:r>
              <a:rPr lang="en-GB" b="0" noProof="0"/>
              <a:t> de la mano. 
</a:t>
            </a:r>
            <a:r>
              <a:rPr lang="en-GB" b="0" noProof="0" err="1"/>
              <a:t>Cuente</a:t>
            </a:r>
            <a:r>
              <a:rPr lang="en-GB" b="0" noProof="0"/>
              <a:t> antes de </a:t>
            </a:r>
            <a:r>
              <a:rPr lang="en-GB" b="0" noProof="0" err="1"/>
              <a:t>levantar</a:t>
            </a:r>
            <a:r>
              <a:rPr lang="en-GB" b="0" noProof="0"/>
              <a:t> para </a:t>
            </a:r>
            <a:r>
              <a:rPr lang="en-GB" b="0" noProof="0" err="1"/>
              <a:t>asegurarse</a:t>
            </a:r>
            <a:r>
              <a:rPr lang="en-GB" b="0" noProof="0"/>
              <a:t> de que </a:t>
            </a:r>
            <a:r>
              <a:rPr lang="en-GB" b="0" noProof="0" err="1"/>
              <a:t>todos</a:t>
            </a:r>
            <a:r>
              <a:rPr lang="en-GB" b="0" noProof="0"/>
              <a:t> </a:t>
            </a:r>
            <a:r>
              <a:rPr lang="en-GB" b="0" noProof="0" err="1"/>
              <a:t>trabajen</a:t>
            </a:r>
            <a:r>
              <a:rPr lang="en-GB" b="0" noProof="0"/>
              <a:t> </a:t>
            </a:r>
            <a:r>
              <a:rPr lang="en-GB" b="0" noProof="0" err="1"/>
              <a:t>juntos</a:t>
            </a:r>
            <a:r>
              <a:rPr lang="en-GB" b="0" noProof="0"/>
              <a:t> y que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paciente</a:t>
            </a:r>
            <a:r>
              <a:rPr lang="en-GB" b="0" noProof="0"/>
              <a:t> no se </a:t>
            </a:r>
            <a:r>
              <a:rPr lang="en-GB" b="0" noProof="0" err="1"/>
              <a:t>sorprenda</a:t>
            </a:r>
            <a:r>
              <a:rPr lang="en-GB" b="0" noProof="0"/>
              <a:t> (</a:t>
            </a:r>
            <a:r>
              <a:rPr lang="en-GB" b="0" noProof="0" err="1"/>
              <a:t>por</a:t>
            </a:r>
            <a:r>
              <a:rPr lang="en-GB" b="0" noProof="0"/>
              <a:t> </a:t>
            </a:r>
            <a:r>
              <a:rPr lang="en-GB" b="0" noProof="0" err="1"/>
              <a:t>ejemplo</a:t>
            </a:r>
            <a:r>
              <a:rPr lang="en-GB" b="0" noProof="0"/>
              <a:t>: '1-2-3-lift'). 
</a:t>
            </a:r>
            <a:r>
              <a:rPr lang="en-GB" b="0" noProof="0" err="1"/>
              <a:t>Levántelo</a:t>
            </a:r>
            <a:r>
              <a:rPr lang="en-GB" b="0" noProof="0"/>
              <a:t> con las </a:t>
            </a:r>
            <a:r>
              <a:rPr lang="en-GB" b="0" noProof="0" err="1"/>
              <a:t>piernas</a:t>
            </a:r>
            <a:r>
              <a:rPr lang="en-GB" b="0" noProof="0"/>
              <a:t> </a:t>
            </a:r>
            <a:r>
              <a:rPr lang="en-GB" b="0" noProof="0" err="1"/>
              <a:t>flexionadas</a:t>
            </a:r>
            <a:r>
              <a:rPr lang="en-GB" b="0" noProof="0"/>
              <a:t>, no con la </a:t>
            </a:r>
            <a:r>
              <a:rPr lang="en-GB" b="0" noProof="0" err="1"/>
              <a:t>espalda</a:t>
            </a:r>
            <a:r>
              <a:rPr lang="en-GB" b="0" noProof="0"/>
              <a:t>, </a:t>
            </a:r>
            <a:r>
              <a:rPr lang="en-GB" b="0" noProof="0" err="1"/>
              <a:t>desde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posición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cuclillas</a:t>
            </a:r>
            <a:r>
              <a:rPr lang="en-GB" b="0" noProof="0"/>
              <a:t>. 
</a:t>
            </a:r>
            <a:r>
              <a:rPr lang="en-GB" b="0" noProof="0" err="1"/>
              <a:t>Mantenga</a:t>
            </a:r>
            <a:r>
              <a:rPr lang="en-GB" b="0" noProof="0"/>
              <a:t> a la persona/peso lo </a:t>
            </a:r>
            <a:r>
              <a:rPr lang="en-GB" b="0" noProof="0" err="1"/>
              <a:t>más</a:t>
            </a:r>
            <a:r>
              <a:rPr lang="en-GB" b="0" noProof="0"/>
              <a:t> </a:t>
            </a:r>
            <a:r>
              <a:rPr lang="en-GB" b="0" noProof="0" err="1"/>
              <a:t>cerca</a:t>
            </a:r>
            <a:r>
              <a:rPr lang="en-GB" b="0" noProof="0"/>
              <a:t> </a:t>
            </a:r>
            <a:r>
              <a:rPr lang="en-GB" b="0" noProof="0" err="1"/>
              <a:t>posible</a:t>
            </a:r>
            <a:r>
              <a:rPr lang="en-GB" b="0" noProof="0"/>
              <a:t> de </a:t>
            </a:r>
            <a:r>
              <a:rPr lang="en-GB" b="0" noProof="0" err="1"/>
              <a:t>su</a:t>
            </a:r>
            <a:r>
              <a:rPr lang="en-GB" b="0" noProof="0"/>
              <a:t> </a:t>
            </a:r>
            <a:r>
              <a:rPr lang="en-GB" b="0" noProof="0" err="1"/>
              <a:t>cuerpo</a:t>
            </a:r>
            <a:r>
              <a:rPr lang="en-GB" b="0" noProof="0"/>
              <a:t> para </a:t>
            </a:r>
            <a:r>
              <a:rPr lang="en-GB" b="0" noProof="0" err="1"/>
              <a:t>mantener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equilibrio</a:t>
            </a:r>
            <a:r>
              <a:rPr lang="en-GB" b="0" noProof="0"/>
              <a:t> y </a:t>
            </a:r>
            <a:r>
              <a:rPr lang="en-GB" b="0" noProof="0" err="1"/>
              <a:t>proteger</a:t>
            </a:r>
            <a:r>
              <a:rPr lang="en-GB" b="0" noProof="0"/>
              <a:t> </a:t>
            </a:r>
            <a:r>
              <a:rPr lang="en-GB" b="0" noProof="0" err="1"/>
              <a:t>su</a:t>
            </a:r>
            <a:r>
              <a:rPr lang="en-GB" b="0" noProof="0"/>
              <a:t> </a:t>
            </a:r>
            <a:r>
              <a:rPr lang="en-GB" b="0" noProof="0" err="1"/>
              <a:t>espalda</a:t>
            </a:r>
            <a:r>
              <a:rPr lang="en-GB" b="0" noProof="0"/>
              <a:t>. Evite </a:t>
            </a:r>
            <a:r>
              <a:rPr lang="en-GB" b="0" noProof="0" err="1"/>
              <a:t>retorcerse</a:t>
            </a:r>
            <a:r>
              <a:rPr lang="en-GB" b="0" noProof="0"/>
              <a:t>.
</a:t>
            </a:r>
            <a:r>
              <a:rPr lang="en-GB" b="0" noProof="0" err="1"/>
              <a:t>Camina</a:t>
            </a:r>
            <a:r>
              <a:rPr lang="en-GB" b="0" noProof="0"/>
              <a:t> </a:t>
            </a:r>
            <a:r>
              <a:rPr lang="en-GB" b="0" noProof="0" err="1"/>
              <a:t>despacio</a:t>
            </a:r>
            <a:r>
              <a:rPr lang="en-GB" b="0" noProof="0"/>
              <a:t> con </a:t>
            </a:r>
            <a:r>
              <a:rPr lang="en-GB" b="0" noProof="0" err="1"/>
              <a:t>comunicación</a:t>
            </a:r>
            <a:r>
              <a:rPr lang="en-GB" b="0" noProof="0"/>
              <a:t> </a:t>
            </a:r>
            <a:r>
              <a:rPr lang="en-GB" b="0" noProof="0" err="1"/>
              <a:t>constante</a:t>
            </a:r>
            <a:r>
              <a:rPr lang="en-GB" b="0" noProof="0"/>
              <a:t>. 
</a:t>
            </a:r>
            <a:r>
              <a:rPr lang="en-GB" b="0" noProof="0" err="1"/>
              <a:t>Cuente</a:t>
            </a:r>
            <a:r>
              <a:rPr lang="en-GB" b="0" noProof="0"/>
              <a:t> antes de </a:t>
            </a:r>
            <a:r>
              <a:rPr lang="en-GB" b="0" noProof="0" err="1"/>
              <a:t>bajar</a:t>
            </a:r>
            <a:r>
              <a:rPr lang="en-GB" b="0" noProof="0"/>
              <a:t> al </a:t>
            </a:r>
            <a:r>
              <a:rPr lang="en-GB" b="0" noProof="0" err="1"/>
              <a:t>paciente</a:t>
            </a:r>
            <a:r>
              <a:rPr lang="en-GB" b="0" noProof="0"/>
              <a:t>.</a:t>
            </a:r>
            <a:endParaRPr/>
          </a:p>
        </p:txBody>
      </p:sp>
      <p:sp>
        <p:nvSpPr>
          <p:cNvPr id="220" name="Google Shape;220;g26a9aebd771_0_6:notes">
            <a:extLst>
              <a:ext uri="{FF2B5EF4-FFF2-40B4-BE49-F238E27FC236}">
                <a16:creationId xmlns:a16="http://schemas.microsoft.com/office/drawing/2014/main" id="{C38B0340-34E0-183A-BB88-0546B67D95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126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noProof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err="1"/>
              <a:t>Ahora</a:t>
            </a:r>
            <a:r>
              <a:rPr lang="en-GB" noProof="0"/>
              <a:t> </a:t>
            </a:r>
            <a:r>
              <a:rPr lang="en-GB" noProof="0" err="1"/>
              <a:t>repasemos</a:t>
            </a:r>
            <a:r>
              <a:rPr lang="en-GB" noProof="0"/>
              <a:t> las </a:t>
            </a:r>
            <a:r>
              <a:rPr lang="en-GB" noProof="0" err="1"/>
              <a:t>instrucciones</a:t>
            </a:r>
            <a:r>
              <a:rPr lang="en-GB" noProof="0"/>
              <a:t> para mover a un </a:t>
            </a:r>
            <a:r>
              <a:rPr lang="en-GB" noProof="0" err="1"/>
              <a:t>paciente</a:t>
            </a:r>
            <a:r>
              <a:rPr lang="en-GB" noProof="0"/>
              <a:t> con un </a:t>
            </a:r>
            <a:r>
              <a:rPr lang="en-GB" noProof="0" err="1"/>
              <a:t>respondedor</a:t>
            </a:r>
            <a:r>
              <a:rPr lang="en-GB" noProof="0"/>
              <a:t>.
Si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despierto</a:t>
            </a:r>
            <a:r>
              <a:rPr lang="en-GB" noProof="0"/>
              <a:t> y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caminar</a:t>
            </a:r>
            <a:r>
              <a:rPr lang="en-GB" noProof="0"/>
              <a:t> con </a:t>
            </a:r>
            <a:r>
              <a:rPr lang="en-GB" noProof="0" err="1"/>
              <a:t>ayuda</a:t>
            </a:r>
            <a:r>
              <a:rPr lang="en-GB" noProof="0"/>
              <a:t>,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utilizar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método</a:t>
            </a:r>
            <a:r>
              <a:rPr lang="en-GB" noProof="0"/>
              <a:t> de la muleta </a:t>
            </a:r>
            <a:r>
              <a:rPr lang="en-GB" noProof="0" err="1"/>
              <a:t>humana</a:t>
            </a:r>
            <a:r>
              <a:rPr lang="en-GB" noProof="0"/>
              <a:t>. Vamos a </a:t>
            </a:r>
            <a:r>
              <a:rPr lang="en-GB" noProof="0" err="1"/>
              <a:t>desglosar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pasos </a:t>
            </a:r>
            <a:r>
              <a:rPr lang="en-GB" noProof="0" err="1"/>
              <a:t>necesarios</a:t>
            </a:r>
            <a:r>
              <a:rPr lang="en-GB" noProof="0"/>
              <a:t> para usar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método</a:t>
            </a:r>
            <a:r>
              <a:rPr lang="en-GB" noProof="0"/>
              <a:t>.
</a:t>
            </a:r>
            <a:r>
              <a:rPr lang="en-GB" noProof="0" err="1"/>
              <a:t>Envuelva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brazo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alrededor</a:t>
            </a:r>
            <a:r>
              <a:rPr lang="en-GB" noProof="0"/>
              <a:t> de sus </a:t>
            </a:r>
            <a:r>
              <a:rPr lang="en-GB" noProof="0" err="1"/>
              <a:t>hombros</a:t>
            </a:r>
            <a:r>
              <a:rPr lang="en-GB" noProof="0"/>
              <a:t>, </a:t>
            </a:r>
            <a:r>
              <a:rPr lang="en-GB" noProof="0" err="1"/>
              <a:t>agarrando</a:t>
            </a:r>
            <a:r>
              <a:rPr lang="en-GB" noProof="0"/>
              <a:t> la </a:t>
            </a:r>
            <a:r>
              <a:rPr lang="en-GB" noProof="0" err="1"/>
              <a:t>muñeca</a:t>
            </a:r>
            <a:r>
              <a:rPr lang="en-GB" noProof="0"/>
              <a:t> del </a:t>
            </a:r>
            <a:r>
              <a:rPr lang="en-GB" noProof="0" err="1"/>
              <a:t>brazo</a:t>
            </a:r>
            <a:r>
              <a:rPr lang="en-GB" noProof="0"/>
              <a:t> </a:t>
            </a:r>
            <a:r>
              <a:rPr lang="en-GB" noProof="0" err="1"/>
              <a:t>envuelto</a:t>
            </a:r>
            <a:r>
              <a:rPr lang="en-GB" noProof="0"/>
              <a:t> con </a:t>
            </a:r>
            <a:r>
              <a:rPr lang="en-GB" noProof="0" err="1"/>
              <a:t>una</a:t>
            </a:r>
            <a:r>
              <a:rPr lang="en-GB" noProof="0"/>
              <a:t> mano y la </a:t>
            </a:r>
            <a:r>
              <a:rPr lang="en-GB" noProof="0" err="1"/>
              <a:t>cintura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con la </a:t>
            </a:r>
            <a:r>
              <a:rPr lang="en-GB" noProof="0" err="1"/>
              <a:t>otra</a:t>
            </a:r>
            <a:r>
              <a:rPr lang="en-GB" noProof="0"/>
              <a:t> mano.
El </a:t>
            </a:r>
            <a:r>
              <a:rPr lang="en-GB" noProof="0" err="1"/>
              <a:t>lado</a:t>
            </a:r>
            <a:r>
              <a:rPr lang="en-GB" noProof="0"/>
              <a:t> </a:t>
            </a:r>
            <a:r>
              <a:rPr lang="en-GB" noProof="0" err="1"/>
              <a:t>lesionado</a:t>
            </a:r>
            <a:r>
              <a:rPr lang="en-GB" noProof="0"/>
              <a:t>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estar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cerca</a:t>
            </a:r>
            <a:r>
              <a:rPr lang="en-GB" noProof="0"/>
              <a:t> de </a:t>
            </a:r>
            <a:r>
              <a:rPr lang="en-GB" noProof="0" err="1"/>
              <a:t>usted</a:t>
            </a:r>
            <a:r>
              <a:rPr lang="en-GB" noProof="0"/>
              <a:t>.
</a:t>
            </a:r>
            <a:r>
              <a:rPr lang="en-GB" noProof="0" err="1"/>
              <a:t>Camine</a:t>
            </a:r>
            <a:r>
              <a:rPr lang="en-GB" noProof="0"/>
              <a:t> lentamente </a:t>
            </a:r>
            <a:r>
              <a:rPr lang="en-GB" noProof="0" err="1"/>
              <a:t>soportando</a:t>
            </a:r>
            <a:r>
              <a:rPr lang="en-GB" noProof="0"/>
              <a:t> </a:t>
            </a:r>
            <a:r>
              <a:rPr lang="en-GB" noProof="0" err="1"/>
              <a:t>parte</a:t>
            </a:r>
            <a:r>
              <a:rPr lang="en-GB" noProof="0"/>
              <a:t> del peso del </a:t>
            </a:r>
            <a:r>
              <a:rPr lang="en-GB" noProof="0" err="1"/>
              <a:t>paciente</a:t>
            </a:r>
            <a:r>
              <a:rPr lang="en-GB" noProof="0"/>
              <a:t>.</a:t>
            </a: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46849B56-2F2C-B402-F7CE-47B4B3296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>
            <a:extLst>
              <a:ext uri="{FF2B5EF4-FFF2-40B4-BE49-F238E27FC236}">
                <a16:creationId xmlns:a16="http://schemas.microsoft.com/office/drawing/2014/main" id="{E0A31DA5-09D1-37F9-404A-873AAEEEC4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noProof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err="1"/>
              <a:t>Ahora</a:t>
            </a:r>
            <a:r>
              <a:rPr lang="en-GB" noProof="0"/>
              <a:t> </a:t>
            </a:r>
            <a:r>
              <a:rPr lang="en-GB" noProof="0" err="1"/>
              <a:t>repasemos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método</a:t>
            </a:r>
            <a:r>
              <a:rPr lang="en-GB" noProof="0"/>
              <a:t> de arrastre para mover a un </a:t>
            </a:r>
            <a:r>
              <a:rPr lang="en-GB" noProof="0" err="1"/>
              <a:t>paciente</a:t>
            </a:r>
            <a:r>
              <a:rPr lang="en-GB" noProof="0"/>
              <a:t> con un </a:t>
            </a:r>
            <a:r>
              <a:rPr lang="en-GB" noProof="0" err="1"/>
              <a:t>respondedor</a:t>
            </a:r>
            <a:r>
              <a:rPr lang="en-GB" noProof="0"/>
              <a:t>, </a:t>
            </a:r>
            <a:r>
              <a:rPr lang="en-GB" noProof="0" err="1"/>
              <a:t>esta</a:t>
            </a:r>
            <a:r>
              <a:rPr lang="en-GB" noProof="0"/>
              <a:t> </a:t>
            </a:r>
            <a:r>
              <a:rPr lang="en-GB" noProof="0" err="1"/>
              <a:t>vez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usarlo</a:t>
            </a:r>
            <a:r>
              <a:rPr lang="en-GB" noProof="0"/>
              <a:t>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despierto</a:t>
            </a:r>
            <a:r>
              <a:rPr lang="en-GB" noProof="0"/>
              <a:t> y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caminar</a:t>
            </a:r>
            <a:r>
              <a:rPr lang="en-GB" noProof="0"/>
              <a:t> o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inconsciente</a:t>
            </a:r>
            <a:r>
              <a:rPr lang="en-GB" noProof="0"/>
              <a:t>. 
Para mover a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usando</a:t>
            </a:r>
            <a:r>
              <a:rPr lang="en-GB" noProof="0"/>
              <a:t>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método</a:t>
            </a:r>
            <a:r>
              <a:rPr lang="en-GB" noProof="0"/>
              <a:t>:
</a:t>
            </a:r>
            <a:r>
              <a:rPr lang="en-GB" noProof="0" err="1"/>
              <a:t>Coloque</a:t>
            </a:r>
            <a:r>
              <a:rPr lang="en-GB" noProof="0"/>
              <a:t> al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sábana</a:t>
            </a:r>
            <a:r>
              <a:rPr lang="en-GB" noProof="0"/>
              <a:t>, manta u </a:t>
            </a:r>
            <a:r>
              <a:rPr lang="en-GB" noProof="0" err="1"/>
              <a:t>otro</a:t>
            </a:r>
            <a:r>
              <a:rPr lang="en-GB" noProof="0"/>
              <a:t> material plano
</a:t>
            </a:r>
            <a:r>
              <a:rPr lang="en-GB" noProof="0" err="1"/>
              <a:t>Tira</a:t>
            </a:r>
            <a:r>
              <a:rPr lang="en-GB" noProof="0"/>
              <a:t> del material con las </a:t>
            </a:r>
            <a:r>
              <a:rPr lang="en-GB" noProof="0" err="1"/>
              <a:t>piernas</a:t>
            </a:r>
            <a:r>
              <a:rPr lang="en-GB" noProof="0"/>
              <a:t>, no con la </a:t>
            </a:r>
            <a:r>
              <a:rPr lang="en-GB" noProof="0" err="1"/>
              <a:t>espalda</a:t>
            </a:r>
            <a:endParaRPr lang="en-US"/>
          </a:p>
        </p:txBody>
      </p:sp>
      <p:sp>
        <p:nvSpPr>
          <p:cNvPr id="232" name="Google Shape;232;p14:notes">
            <a:extLst>
              <a:ext uri="{FF2B5EF4-FFF2-40B4-BE49-F238E27FC236}">
                <a16:creationId xmlns:a16="http://schemas.microsoft.com/office/drawing/2014/main" id="{1EC2EC3F-5685-B98C-3259-2F04BA9CA6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843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540E88D3-736B-A018-4A29-00883D7A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>
            <a:extLst>
              <a:ext uri="{FF2B5EF4-FFF2-40B4-BE49-F238E27FC236}">
                <a16:creationId xmlns:a16="http://schemas.microsoft.com/office/drawing/2014/main" id="{0110C7F7-FACF-1D4C-53B5-67F075CD70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noProof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método</a:t>
            </a:r>
            <a:r>
              <a:rPr lang="en-GB" noProof="0"/>
              <a:t> para mover a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despierto</a:t>
            </a:r>
            <a:r>
              <a:rPr lang="en-GB" noProof="0"/>
              <a:t> que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caminar</a:t>
            </a:r>
            <a:r>
              <a:rPr lang="en-GB" noProof="0"/>
              <a:t> o a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inconsciente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distancia</a:t>
            </a:r>
            <a:r>
              <a:rPr lang="en-GB" noProof="0"/>
              <a:t> </a:t>
            </a:r>
            <a:r>
              <a:rPr lang="en-GB" noProof="0" err="1"/>
              <a:t>corta</a:t>
            </a:r>
            <a:r>
              <a:rPr lang="en-GB" noProof="0"/>
              <a:t> es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tirón</a:t>
            </a:r>
            <a:r>
              <a:rPr lang="en-GB" noProof="0"/>
              <a:t> del </a:t>
            </a:r>
            <a:r>
              <a:rPr lang="en-GB" noProof="0" err="1"/>
              <a:t>hombro</a:t>
            </a:r>
            <a:r>
              <a:rPr lang="en-GB" noProof="0"/>
              <a:t>
Para mover a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usando</a:t>
            </a:r>
            <a:r>
              <a:rPr lang="en-GB" noProof="0"/>
              <a:t>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método</a:t>
            </a:r>
            <a:r>
              <a:rPr lang="en-GB" noProof="0"/>
              <a:t>:
</a:t>
            </a:r>
            <a:r>
              <a:rPr lang="en-GB" noProof="0" err="1"/>
              <a:t>Agárrelo</a:t>
            </a:r>
            <a:r>
              <a:rPr lang="en-GB" noProof="0"/>
              <a:t> </a:t>
            </a:r>
            <a:r>
              <a:rPr lang="en-GB" noProof="0" err="1"/>
              <a:t>debajo</a:t>
            </a:r>
            <a:r>
              <a:rPr lang="en-GB" noProof="0"/>
              <a:t> de ambas </a:t>
            </a:r>
            <a:r>
              <a:rPr lang="en-GB" noProof="0" err="1"/>
              <a:t>axilas</a:t>
            </a:r>
            <a:r>
              <a:rPr lang="en-GB" noProof="0"/>
              <a:t> con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acostado</a:t>
            </a:r>
            <a:r>
              <a:rPr lang="en-GB" noProof="0"/>
              <a:t> boca </a:t>
            </a:r>
            <a:r>
              <a:rPr lang="en-GB" noProof="0" err="1"/>
              <a:t>arriba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suelo</a:t>
            </a:r>
            <a:r>
              <a:rPr lang="en-GB" noProof="0"/>
              <a:t>
</a:t>
            </a:r>
            <a:r>
              <a:rPr lang="en-GB" noProof="0" err="1"/>
              <a:t>Tira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línea</a:t>
            </a:r>
            <a:r>
              <a:rPr lang="en-GB" noProof="0"/>
              <a:t> recta con las </a:t>
            </a:r>
            <a:r>
              <a:rPr lang="en-GB" noProof="0" err="1"/>
              <a:t>piernas</a:t>
            </a:r>
            <a:r>
              <a:rPr lang="en-GB" noProof="0"/>
              <a:t>, no con la </a:t>
            </a:r>
            <a:r>
              <a:rPr lang="en-GB" noProof="0" err="1"/>
              <a:t>espalda</a:t>
            </a:r>
            <a:r>
              <a:rPr lang="en-GB" noProof="0"/>
              <a:t>
</a:t>
            </a:r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que la cabeza no </a:t>
            </a:r>
            <a:r>
              <a:rPr lang="en-GB" noProof="0" err="1"/>
              <a:t>está</a:t>
            </a:r>
            <a:r>
              <a:rPr lang="en-GB" noProof="0"/>
              <a:t> bien </a:t>
            </a:r>
            <a:r>
              <a:rPr lang="en-GB" noProof="0" err="1"/>
              <a:t>apoyada</a:t>
            </a:r>
            <a:endParaRPr/>
          </a:p>
        </p:txBody>
      </p:sp>
      <p:sp>
        <p:nvSpPr>
          <p:cNvPr id="232" name="Google Shape;232;p14:notes">
            <a:extLst>
              <a:ext uri="{FF2B5EF4-FFF2-40B4-BE49-F238E27FC236}">
                <a16:creationId xmlns:a16="http://schemas.microsoft.com/office/drawing/2014/main" id="{4C875CFF-99A2-2440-984D-FD791E5FB9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607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C43DDF99-EB4D-8810-55B2-857463D9B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>
            <a:extLst>
              <a:ext uri="{FF2B5EF4-FFF2-40B4-BE49-F238E27FC236}">
                <a16:creationId xmlns:a16="http://schemas.microsoft.com/office/drawing/2014/main" id="{C2DBE754-B3E2-E7B3-44B9-C043284264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noProof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/>
              <a:t>Para mover a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despierto</a:t>
            </a:r>
            <a:r>
              <a:rPr lang="en-GB" noProof="0"/>
              <a:t> que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caminar</a:t>
            </a:r>
            <a:r>
              <a:rPr lang="en-GB" noProof="0"/>
              <a:t>, o a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inconsciente</a:t>
            </a:r>
            <a:r>
              <a:rPr lang="en-GB" noProof="0"/>
              <a:t>,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distancia</a:t>
            </a:r>
            <a:r>
              <a:rPr lang="en-GB" noProof="0"/>
              <a:t> </a:t>
            </a:r>
            <a:r>
              <a:rPr lang="en-GB" noProof="0" err="1"/>
              <a:t>corta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superficie</a:t>
            </a:r>
            <a:r>
              <a:rPr lang="en-GB" noProof="0"/>
              <a:t> </a:t>
            </a:r>
            <a:r>
              <a:rPr lang="en-GB" noProof="0" err="1"/>
              <a:t>lisa</a:t>
            </a:r>
            <a:r>
              <a:rPr lang="en-GB" noProof="0"/>
              <a:t>, </a:t>
            </a:r>
            <a:r>
              <a:rPr lang="en-GB" noProof="0" err="1"/>
              <a:t>puede</a:t>
            </a:r>
            <a:r>
              <a:rPr lang="en-GB" noProof="0"/>
              <a:t> usar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método</a:t>
            </a:r>
            <a:r>
              <a:rPr lang="en-GB" noProof="0"/>
              <a:t> de </a:t>
            </a:r>
            <a:r>
              <a:rPr lang="en-GB" noProof="0" err="1"/>
              <a:t>tirón</a:t>
            </a:r>
            <a:r>
              <a:rPr lang="en-GB" noProof="0"/>
              <a:t> de </a:t>
            </a:r>
            <a:r>
              <a:rPr lang="en-GB" noProof="0" err="1"/>
              <a:t>tobillo</a:t>
            </a:r>
            <a:r>
              <a:rPr lang="en-GB" noProof="0"/>
              <a:t>.
</a:t>
            </a:r>
            <a:r>
              <a:rPr lang="en-GB" noProof="0" err="1"/>
              <a:t>Agarre</a:t>
            </a:r>
            <a:r>
              <a:rPr lang="en-GB" noProof="0"/>
              <a:t> ambos </a:t>
            </a:r>
            <a:r>
              <a:rPr lang="en-GB" noProof="0" err="1"/>
              <a:t>tobillos</a:t>
            </a:r>
            <a:r>
              <a:rPr lang="en-GB" noProof="0"/>
              <a:t> con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acostado</a:t>
            </a:r>
            <a:r>
              <a:rPr lang="en-GB" noProof="0"/>
              <a:t> boca </a:t>
            </a:r>
            <a:r>
              <a:rPr lang="en-GB" noProof="0" err="1"/>
              <a:t>arriba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suelo</a:t>
            </a:r>
            <a:r>
              <a:rPr lang="en-GB" noProof="0"/>
              <a:t>.
</a:t>
            </a:r>
            <a:r>
              <a:rPr lang="en-GB" noProof="0" err="1"/>
              <a:t>Tira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línea</a:t>
            </a:r>
            <a:r>
              <a:rPr lang="en-GB" noProof="0"/>
              <a:t> recta con las </a:t>
            </a:r>
            <a:r>
              <a:rPr lang="en-GB" noProof="0" err="1"/>
              <a:t>piernas</a:t>
            </a:r>
            <a:r>
              <a:rPr lang="en-GB" noProof="0"/>
              <a:t>, no con la </a:t>
            </a:r>
            <a:r>
              <a:rPr lang="en-GB" noProof="0" err="1"/>
              <a:t>espalda</a:t>
            </a:r>
            <a:r>
              <a:rPr lang="en-GB" noProof="0"/>
              <a:t>
</a:t>
            </a:r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que la cabeza no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soportada</a:t>
            </a:r>
            <a:endParaRPr/>
          </a:p>
        </p:txBody>
      </p:sp>
      <p:sp>
        <p:nvSpPr>
          <p:cNvPr id="232" name="Google Shape;232;p14:notes">
            <a:extLst>
              <a:ext uri="{FF2B5EF4-FFF2-40B4-BE49-F238E27FC236}">
                <a16:creationId xmlns:a16="http://schemas.microsoft.com/office/drawing/2014/main" id="{12CEFC71-6050-6BD6-B4AB-40B892CFF4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406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9BE47306-31D5-6EF6-7F7D-1AE68860C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>
            <a:extLst>
              <a:ext uri="{FF2B5EF4-FFF2-40B4-BE49-F238E27FC236}">
                <a16:creationId xmlns:a16="http://schemas.microsoft.com/office/drawing/2014/main" id="{9768A85A-9DA4-62B1-1E4D-AB316EDE4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b="1" noProof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/>
              <a:t>Si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moviendo</a:t>
            </a:r>
            <a:r>
              <a:rPr lang="en-GB" noProof="0"/>
              <a:t> a un </a:t>
            </a:r>
            <a:r>
              <a:rPr lang="en-GB" noProof="0" err="1"/>
              <a:t>niño</a:t>
            </a:r>
            <a:r>
              <a:rPr lang="en-GB" noProof="0"/>
              <a:t> o a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muy</a:t>
            </a:r>
            <a:r>
              <a:rPr lang="en-GB" noProof="0"/>
              <a:t> ligero que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caminar</a:t>
            </a:r>
            <a:r>
              <a:rPr lang="en-GB" noProof="0"/>
              <a:t>,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utilizar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método</a:t>
            </a:r>
            <a:r>
              <a:rPr lang="en-GB" noProof="0"/>
              <a:t> Cadel Carry.
</a:t>
            </a:r>
            <a:r>
              <a:rPr lang="en-GB" noProof="0" err="1"/>
              <a:t>Coloque</a:t>
            </a:r>
            <a:r>
              <a:rPr lang="en-GB" noProof="0"/>
              <a:t> un </a:t>
            </a:r>
            <a:r>
              <a:rPr lang="en-GB" noProof="0" err="1"/>
              <a:t>brazo</a:t>
            </a:r>
            <a:r>
              <a:rPr lang="en-GB" noProof="0"/>
              <a:t> </a:t>
            </a:r>
            <a:r>
              <a:rPr lang="en-GB" noProof="0" err="1"/>
              <a:t>debajo</a:t>
            </a:r>
            <a:r>
              <a:rPr lang="en-GB" noProof="0"/>
              <a:t> de las </a:t>
            </a:r>
            <a:r>
              <a:rPr lang="en-GB" noProof="0" err="1"/>
              <a:t>rodillas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y </a:t>
            </a: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brazo</a:t>
            </a:r>
            <a:r>
              <a:rPr lang="en-GB" noProof="0"/>
              <a:t> </a:t>
            </a:r>
            <a:r>
              <a:rPr lang="en-GB" noProof="0" err="1"/>
              <a:t>debajo</a:t>
            </a:r>
            <a:r>
              <a:rPr lang="en-GB" noProof="0"/>
              <a:t> de la </a:t>
            </a:r>
            <a:r>
              <a:rPr lang="en-GB" noProof="0" err="1"/>
              <a:t>espalda</a:t>
            </a:r>
            <a:r>
              <a:rPr lang="en-GB" noProof="0"/>
              <a:t>
</a:t>
            </a:r>
            <a:r>
              <a:rPr lang="en-GB" noProof="0" err="1"/>
              <a:t>Levántelo</a:t>
            </a:r>
            <a:r>
              <a:rPr lang="en-GB" noProof="0"/>
              <a:t> con </a:t>
            </a:r>
            <a:r>
              <a:rPr lang="en-GB" noProof="0" err="1"/>
              <a:t>cuidado</a:t>
            </a:r>
            <a:r>
              <a:rPr lang="en-GB" noProof="0"/>
              <a:t> y </a:t>
            </a:r>
            <a:r>
              <a:rPr lang="en-GB" noProof="0" err="1"/>
              <a:t>camine</a:t>
            </a:r>
            <a:r>
              <a:rPr lang="en-GB" noProof="0"/>
              <a:t> lentamente</a:t>
            </a:r>
          </a:p>
        </p:txBody>
      </p:sp>
      <p:sp>
        <p:nvSpPr>
          <p:cNvPr id="232" name="Google Shape;232;p14:notes">
            <a:extLst>
              <a:ext uri="{FF2B5EF4-FFF2-40B4-BE49-F238E27FC236}">
                <a16:creationId xmlns:a16="http://schemas.microsoft.com/office/drawing/2014/main" id="{494CDC0C-F1F5-ECA1-5F30-77B7181D53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0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1F89F811-A04B-3911-12F8-AC599A4D5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>
            <a:extLst>
              <a:ext uri="{FF2B5EF4-FFF2-40B4-BE49-F238E27FC236}">
                <a16:creationId xmlns:a16="http://schemas.microsoft.com/office/drawing/2014/main" id="{2207ED63-C8FB-55B2-1DDB-C4517031E2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noProof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/>
              <a:t>Para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despierto</a:t>
            </a:r>
            <a:r>
              <a:rPr lang="en-GB" noProof="0"/>
              <a:t> y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grande</a:t>
            </a:r>
            <a:r>
              <a:rPr lang="en-GB" noProof="0"/>
              <a:t> que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caminar</a:t>
            </a:r>
            <a:r>
              <a:rPr lang="en-GB" noProof="0"/>
              <a:t>, </a:t>
            </a:r>
            <a:r>
              <a:rPr lang="en-GB" noProof="0" err="1"/>
              <a:t>puede</a:t>
            </a:r>
            <a:r>
              <a:rPr lang="en-GB" noProof="0"/>
              <a:t> usar </a:t>
            </a:r>
            <a:r>
              <a:rPr lang="en-GB" noProof="0" err="1"/>
              <a:t>el</a:t>
            </a:r>
            <a:r>
              <a:rPr lang="en-GB" noProof="0"/>
              <a:t> Piggyback Carry.
</a:t>
            </a:r>
            <a:r>
              <a:rPr lang="en-GB" noProof="0" err="1"/>
              <a:t>Coloque</a:t>
            </a:r>
            <a:r>
              <a:rPr lang="en-GB" noProof="0"/>
              <a:t> al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espalda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encima</a:t>
            </a:r>
            <a:r>
              <a:rPr lang="en-GB" noProof="0"/>
              <a:t> del </a:t>
            </a:r>
            <a:r>
              <a:rPr lang="en-GB" noProof="0" err="1"/>
              <a:t>nivel</a:t>
            </a:r>
            <a:r>
              <a:rPr lang="en-GB" noProof="0"/>
              <a:t> de las </a:t>
            </a:r>
            <a:r>
              <a:rPr lang="en-GB" noProof="0" err="1"/>
              <a:t>caderas</a:t>
            </a:r>
            <a:r>
              <a:rPr lang="en-GB" noProof="0"/>
              <a:t> con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brazos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envueltos</a:t>
            </a:r>
            <a:r>
              <a:rPr lang="en-GB" noProof="0"/>
              <a:t> </a:t>
            </a:r>
            <a:r>
              <a:rPr lang="en-GB" noProof="0" err="1"/>
              <a:t>alrededor</a:t>
            </a:r>
            <a:r>
              <a:rPr lang="en-GB" noProof="0"/>
              <a:t> de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cuello</a:t>
            </a:r>
            <a:r>
              <a:rPr lang="en-GB" noProof="0"/>
              <a:t>
</a:t>
            </a:r>
            <a:r>
              <a:rPr lang="en-GB" noProof="0" err="1"/>
              <a:t>Coloca</a:t>
            </a:r>
            <a:r>
              <a:rPr lang="en-GB" noProof="0"/>
              <a:t> las manos </a:t>
            </a:r>
            <a:r>
              <a:rPr lang="en-GB" noProof="0" err="1"/>
              <a:t>debajo</a:t>
            </a:r>
            <a:r>
              <a:rPr lang="en-GB" noProof="0"/>
              <a:t> de </a:t>
            </a:r>
            <a:r>
              <a:rPr lang="en-GB" noProof="0" err="1"/>
              <a:t>cada</a:t>
            </a:r>
            <a:r>
              <a:rPr lang="en-GB" noProof="0"/>
              <a:t> </a:t>
            </a:r>
            <a:r>
              <a:rPr lang="en-GB" noProof="0" err="1"/>
              <a:t>rodilla</a:t>
            </a:r>
            <a:r>
              <a:rPr lang="en-GB" noProof="0"/>
              <a:t>
</a:t>
            </a:r>
            <a:r>
              <a:rPr lang="en-GB" noProof="0" err="1"/>
              <a:t>Inclínese</a:t>
            </a:r>
            <a:r>
              <a:rPr lang="en-GB" noProof="0"/>
              <a:t> </a:t>
            </a:r>
            <a:r>
              <a:rPr lang="en-GB" noProof="0" err="1"/>
              <a:t>ligeramente</a:t>
            </a:r>
            <a:r>
              <a:rPr lang="en-GB" noProof="0"/>
              <a:t> </a:t>
            </a:r>
            <a:r>
              <a:rPr lang="en-GB" noProof="0" err="1"/>
              <a:t>hacia</a:t>
            </a:r>
            <a:r>
              <a:rPr lang="en-GB" noProof="0"/>
              <a:t> </a:t>
            </a:r>
            <a:r>
              <a:rPr lang="en-GB" noProof="0" err="1"/>
              <a:t>adelante</a:t>
            </a:r>
            <a:r>
              <a:rPr lang="en-GB" noProof="0"/>
              <a:t>, </a:t>
            </a:r>
            <a:r>
              <a:rPr lang="en-GB" noProof="0" err="1"/>
              <a:t>levante</a:t>
            </a:r>
            <a:r>
              <a:rPr lang="en-GB" noProof="0"/>
              <a:t> con las </a:t>
            </a:r>
            <a:r>
              <a:rPr lang="en-GB" noProof="0" err="1"/>
              <a:t>piernas</a:t>
            </a:r>
            <a:r>
              <a:rPr lang="en-GB" noProof="0"/>
              <a:t> para </a:t>
            </a:r>
            <a:r>
              <a:rPr lang="en-GB" noProof="0" err="1"/>
              <a:t>soportar</a:t>
            </a:r>
            <a:r>
              <a:rPr lang="en-GB" noProof="0"/>
              <a:t> </a:t>
            </a:r>
            <a:r>
              <a:rPr lang="en-GB" noProof="0" err="1"/>
              <a:t>todo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peso del </a:t>
            </a:r>
            <a:r>
              <a:rPr lang="en-GB" noProof="0" err="1"/>
              <a:t>paciente</a:t>
            </a:r>
            <a:r>
              <a:rPr lang="en-GB" noProof="0"/>
              <a:t> y </a:t>
            </a:r>
            <a:r>
              <a:rPr lang="en-GB" noProof="0" err="1"/>
              <a:t>camine</a:t>
            </a:r>
            <a:r>
              <a:rPr lang="en-GB" noProof="0"/>
              <a:t> lentamente</a:t>
            </a:r>
            <a:endParaRPr/>
          </a:p>
        </p:txBody>
      </p:sp>
      <p:sp>
        <p:nvSpPr>
          <p:cNvPr id="232" name="Google Shape;232;p14:notes">
            <a:extLst>
              <a:ext uri="{FF2B5EF4-FFF2-40B4-BE49-F238E27FC236}">
                <a16:creationId xmlns:a16="http://schemas.microsoft.com/office/drawing/2014/main" id="{67F8003C-1CBB-A8D5-4C68-53B8948C9C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996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7B32FA8B-26D2-55B1-5149-70001095D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>
            <a:extLst>
              <a:ext uri="{FF2B5EF4-FFF2-40B4-BE49-F238E27FC236}">
                <a16:creationId xmlns:a16="http://schemas.microsoft.com/office/drawing/2014/main" id="{25424311-865B-A852-6CC1-90946D1D6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noProof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/>
              <a:t>Para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grande</a:t>
            </a:r>
            <a:r>
              <a:rPr lang="en-GB" noProof="0"/>
              <a:t> que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caminar</a:t>
            </a:r>
            <a:r>
              <a:rPr lang="en-GB" noProof="0"/>
              <a:t>, </a:t>
            </a:r>
            <a:r>
              <a:rPr lang="en-GB" noProof="0" err="1"/>
              <a:t>puede</a:t>
            </a:r>
            <a:r>
              <a:rPr lang="en-GB" noProof="0"/>
              <a:t> usar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transporte</a:t>
            </a:r>
            <a:r>
              <a:rPr lang="en-GB" noProof="0"/>
              <a:t> con correa de </a:t>
            </a:r>
            <a:r>
              <a:rPr lang="en-GB" noProof="0" err="1"/>
              <a:t>paquete</a:t>
            </a:r>
            <a:r>
              <a:rPr lang="en-GB" noProof="0"/>
              <a:t>.
</a:t>
            </a:r>
            <a:r>
              <a:rPr lang="en-GB" noProof="0" err="1"/>
              <a:t>Coloque</a:t>
            </a:r>
            <a:r>
              <a:rPr lang="en-GB" noProof="0"/>
              <a:t> ambos </a:t>
            </a:r>
            <a:r>
              <a:rPr lang="en-GB" noProof="0" err="1"/>
              <a:t>brazos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sus </a:t>
            </a:r>
            <a:r>
              <a:rPr lang="en-GB" noProof="0" err="1"/>
              <a:t>hombros</a:t>
            </a:r>
            <a:r>
              <a:rPr lang="en-GB" noProof="0"/>
              <a:t>, </a:t>
            </a:r>
            <a:r>
              <a:rPr lang="en-GB" noProof="0" err="1"/>
              <a:t>cruzando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brazos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pecho</a:t>
            </a:r>
            <a:r>
              <a:rPr lang="en-GB" noProof="0"/>
              <a:t>
</a:t>
            </a:r>
            <a:r>
              <a:rPr lang="en-GB" noProof="0" err="1"/>
              <a:t>Acercando</a:t>
            </a:r>
            <a:r>
              <a:rPr lang="en-GB" noProof="0"/>
              <a:t> las </a:t>
            </a:r>
            <a:r>
              <a:rPr lang="en-GB" noProof="0" err="1"/>
              <a:t>muñecas</a:t>
            </a:r>
            <a:r>
              <a:rPr lang="en-GB" noProof="0"/>
              <a:t> </a:t>
            </a:r>
            <a:r>
              <a:rPr lang="en-GB" noProof="0" err="1"/>
              <a:t>opuestas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a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pecho</a:t>
            </a:r>
            <a:r>
              <a:rPr lang="en-GB" noProof="0"/>
              <a:t>, </a:t>
            </a:r>
            <a:r>
              <a:rPr lang="en-GB" noProof="0" err="1"/>
              <a:t>inclínese</a:t>
            </a:r>
            <a:r>
              <a:rPr lang="en-GB" noProof="0"/>
              <a:t> </a:t>
            </a:r>
            <a:r>
              <a:rPr lang="en-GB" noProof="0" err="1"/>
              <a:t>ligeramente</a:t>
            </a:r>
            <a:r>
              <a:rPr lang="en-GB" noProof="0"/>
              <a:t> </a:t>
            </a:r>
            <a:r>
              <a:rPr lang="en-GB" noProof="0" err="1"/>
              <a:t>hacia</a:t>
            </a:r>
            <a:r>
              <a:rPr lang="en-GB" noProof="0"/>
              <a:t> </a:t>
            </a:r>
            <a:r>
              <a:rPr lang="en-GB" noProof="0" err="1"/>
              <a:t>adelante</a:t>
            </a:r>
            <a:r>
              <a:rPr lang="en-GB" noProof="0"/>
              <a:t>, </a:t>
            </a:r>
            <a:r>
              <a:rPr lang="en-GB" noProof="0" err="1"/>
              <a:t>levante</a:t>
            </a:r>
            <a:r>
              <a:rPr lang="en-GB" noProof="0"/>
              <a:t> </a:t>
            </a:r>
            <a:r>
              <a:rPr lang="en-GB" noProof="0" err="1"/>
              <a:t>usando</a:t>
            </a:r>
            <a:r>
              <a:rPr lang="en-GB" noProof="0"/>
              <a:t> las </a:t>
            </a:r>
            <a:r>
              <a:rPr lang="en-GB" noProof="0" err="1"/>
              <a:t>piernas</a:t>
            </a:r>
            <a:r>
              <a:rPr lang="en-GB" noProof="0"/>
              <a:t> para </a:t>
            </a:r>
            <a:r>
              <a:rPr lang="en-GB" noProof="0" err="1"/>
              <a:t>soportar</a:t>
            </a:r>
            <a:r>
              <a:rPr lang="en-GB" noProof="0"/>
              <a:t> </a:t>
            </a:r>
            <a:r>
              <a:rPr lang="en-GB" noProof="0" err="1"/>
              <a:t>parte</a:t>
            </a:r>
            <a:r>
              <a:rPr lang="en-GB" noProof="0"/>
              <a:t> del peso del </a:t>
            </a:r>
            <a:r>
              <a:rPr lang="en-GB" noProof="0" err="1"/>
              <a:t>paciente</a:t>
            </a:r>
            <a:r>
              <a:rPr lang="en-GB" noProof="0"/>
              <a:t> y </a:t>
            </a:r>
            <a:r>
              <a:rPr lang="en-GB" noProof="0" err="1"/>
              <a:t>camine</a:t>
            </a:r>
            <a:r>
              <a:rPr lang="en-GB" noProof="0"/>
              <a:t> lentamente</a:t>
            </a:r>
            <a:endParaRPr/>
          </a:p>
        </p:txBody>
      </p:sp>
      <p:sp>
        <p:nvSpPr>
          <p:cNvPr id="232" name="Google Shape;232;p14:notes">
            <a:extLst>
              <a:ext uri="{FF2B5EF4-FFF2-40B4-BE49-F238E27FC236}">
                <a16:creationId xmlns:a16="http://schemas.microsoft.com/office/drawing/2014/main" id="{94D025A4-BF52-58EB-1C23-BCD6CF4955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984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BDEBEB06-ED06-4F54-D1FC-818652153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>
            <a:extLst>
              <a:ext uri="{FF2B5EF4-FFF2-40B4-BE49-F238E27FC236}">
                <a16:creationId xmlns:a16="http://schemas.microsoft.com/office/drawing/2014/main" id="{0A540CA6-3509-EEE2-A715-025D92C944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/>
              <a:t>Ahora</a:t>
            </a:r>
            <a:r>
              <a:rPr lang="en-US"/>
              <a:t> </a:t>
            </a:r>
            <a:r>
              <a:rPr lang="en-US" err="1"/>
              <a:t>repasemos</a:t>
            </a:r>
            <a:r>
              <a:rPr lang="en-US"/>
              <a:t> </a:t>
            </a:r>
            <a:r>
              <a:rPr lang="en-US" err="1"/>
              <a:t>algunos</a:t>
            </a:r>
            <a:r>
              <a:rPr lang="en-US"/>
              <a:t> </a:t>
            </a:r>
            <a:r>
              <a:rPr lang="en-US" err="1"/>
              <a:t>métodos</a:t>
            </a:r>
            <a:r>
              <a:rPr lang="en-US"/>
              <a:t> que </a:t>
            </a:r>
            <a:r>
              <a:rPr lang="en-US" err="1"/>
              <a:t>puede</a:t>
            </a:r>
            <a:r>
              <a:rPr lang="en-US"/>
              <a:t> usar al mover a un </a:t>
            </a:r>
            <a:r>
              <a:rPr lang="en-US" err="1"/>
              <a:t>paciente</a:t>
            </a:r>
            <a:r>
              <a:rPr lang="en-US"/>
              <a:t> con 2 o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respondedores</a:t>
            </a:r>
            <a:r>
              <a:rPr lang="en-US"/>
              <a:t>.
Para que 2 </a:t>
            </a:r>
            <a:r>
              <a:rPr lang="en-US" err="1"/>
              <a:t>socorristas</a:t>
            </a:r>
            <a:r>
              <a:rPr lang="en-US"/>
              <a:t> </a:t>
            </a:r>
            <a:r>
              <a:rPr lang="en-US" err="1"/>
              <a:t>muevan</a:t>
            </a:r>
            <a:r>
              <a:rPr lang="en-US"/>
              <a:t> a un </a:t>
            </a:r>
            <a:r>
              <a:rPr lang="en-US" err="1"/>
              <a:t>paciente</a:t>
            </a:r>
            <a:r>
              <a:rPr lang="en-US"/>
              <a:t> </a:t>
            </a:r>
            <a:r>
              <a:rPr lang="en-US" err="1"/>
              <a:t>despierto</a:t>
            </a:r>
            <a:r>
              <a:rPr lang="en-US"/>
              <a:t> que </a:t>
            </a:r>
            <a:r>
              <a:rPr lang="en-US" err="1"/>
              <a:t>puede</a:t>
            </a:r>
            <a:r>
              <a:rPr lang="en-US"/>
              <a:t> </a:t>
            </a:r>
            <a:r>
              <a:rPr lang="en-US" err="1"/>
              <a:t>caminar</a:t>
            </a:r>
            <a:r>
              <a:rPr lang="en-US"/>
              <a:t> con </a:t>
            </a:r>
            <a:r>
              <a:rPr lang="en-US" err="1"/>
              <a:t>ayuda</a:t>
            </a:r>
            <a:r>
              <a:rPr lang="en-US"/>
              <a:t>, </a:t>
            </a:r>
            <a:r>
              <a:rPr lang="en-US" err="1"/>
              <a:t>pueden</a:t>
            </a:r>
            <a:r>
              <a:rPr lang="en-US"/>
              <a:t> usar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método</a:t>
            </a:r>
            <a:r>
              <a:rPr lang="en-US"/>
              <a:t> de muleta </a:t>
            </a:r>
            <a:r>
              <a:rPr lang="en-US" err="1"/>
              <a:t>humana</a:t>
            </a:r>
            <a:r>
              <a:rPr lang="en-US"/>
              <a:t> para dos personas.
</a:t>
            </a:r>
            <a:r>
              <a:rPr lang="en-US" err="1"/>
              <a:t>Estos</a:t>
            </a:r>
            <a:r>
              <a:rPr lang="en-US"/>
              <a:t> son </a:t>
            </a:r>
            <a:r>
              <a:rPr lang="en-US" err="1"/>
              <a:t>los</a:t>
            </a:r>
            <a:r>
              <a:rPr lang="en-US"/>
              <a:t> pasos para usar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método</a:t>
            </a:r>
            <a:r>
              <a:rPr lang="en-US"/>
              <a:t>:
El </a:t>
            </a:r>
            <a:r>
              <a:rPr lang="en-US" err="1"/>
              <a:t>paciente</a:t>
            </a:r>
            <a:r>
              <a:rPr lang="en-US"/>
              <a:t> </a:t>
            </a:r>
            <a:r>
              <a:rPr lang="en-US" err="1"/>
              <a:t>envolverá</a:t>
            </a:r>
            <a:r>
              <a:rPr lang="en-US"/>
              <a:t>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brazo</a:t>
            </a:r>
            <a:r>
              <a:rPr lang="en-US"/>
              <a:t> </a:t>
            </a:r>
            <a:r>
              <a:rPr lang="en-US" err="1"/>
              <a:t>alrededor</a:t>
            </a:r>
            <a:r>
              <a:rPr lang="en-US"/>
              <a:t> de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hombros</a:t>
            </a:r>
            <a:r>
              <a:rPr lang="en-US"/>
              <a:t> del </a:t>
            </a:r>
            <a:r>
              <a:rPr lang="en-US" err="1"/>
              <a:t>socorrista</a:t>
            </a:r>
            <a:r>
              <a:rPr lang="en-US"/>
              <a:t>, </a:t>
            </a:r>
            <a:r>
              <a:rPr lang="en-US" err="1"/>
              <a:t>mirando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 </a:t>
            </a:r>
            <a:r>
              <a:rPr lang="en-US" err="1"/>
              <a:t>misma</a:t>
            </a:r>
            <a:r>
              <a:rPr lang="en-US"/>
              <a:t> </a:t>
            </a:r>
            <a:r>
              <a:rPr lang="en-US" err="1"/>
              <a:t>dirección</a:t>
            </a:r>
            <a:r>
              <a:rPr lang="en-US"/>
              <a:t> que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asistentes</a:t>
            </a:r>
            <a:r>
              <a:rPr lang="en-US"/>
              <a:t>
Los </a:t>
            </a:r>
            <a:r>
              <a:rPr lang="en-US" err="1"/>
              <a:t>socorristas</a:t>
            </a:r>
            <a:r>
              <a:rPr lang="en-US"/>
              <a:t> </a:t>
            </a:r>
            <a:r>
              <a:rPr lang="en-US" err="1"/>
              <a:t>agarrarán</a:t>
            </a:r>
            <a:r>
              <a:rPr lang="en-US"/>
              <a:t> la </a:t>
            </a:r>
            <a:r>
              <a:rPr lang="en-US" err="1"/>
              <a:t>muñeca</a:t>
            </a:r>
            <a:r>
              <a:rPr lang="en-US"/>
              <a:t> del </a:t>
            </a:r>
            <a:r>
              <a:rPr lang="en-US" err="1"/>
              <a:t>brazo</a:t>
            </a:r>
            <a:r>
              <a:rPr lang="en-US"/>
              <a:t> </a:t>
            </a:r>
            <a:r>
              <a:rPr lang="en-US" err="1"/>
              <a:t>envuelto</a:t>
            </a:r>
            <a:r>
              <a:rPr lang="en-US"/>
              <a:t> </a:t>
            </a:r>
            <a:r>
              <a:rPr lang="en-US" err="1"/>
              <a:t>alrededor</a:t>
            </a:r>
            <a:r>
              <a:rPr lang="en-US"/>
              <a:t> de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hombro</a:t>
            </a:r>
            <a:r>
              <a:rPr lang="en-US"/>
              <a:t> con </a:t>
            </a:r>
            <a:r>
              <a:rPr lang="en-US" err="1"/>
              <a:t>una</a:t>
            </a:r>
            <a:r>
              <a:rPr lang="en-US"/>
              <a:t> mano y la </a:t>
            </a:r>
            <a:r>
              <a:rPr lang="en-US" err="1"/>
              <a:t>pretina</a:t>
            </a:r>
            <a:r>
              <a:rPr lang="en-US"/>
              <a:t>,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cinturón</a:t>
            </a:r>
            <a:r>
              <a:rPr lang="en-US"/>
              <a:t> u </a:t>
            </a:r>
            <a:r>
              <a:rPr lang="en-US" err="1"/>
              <a:t>otra</a:t>
            </a:r>
            <a:r>
              <a:rPr lang="en-US"/>
              <a:t> </a:t>
            </a:r>
            <a:r>
              <a:rPr lang="en-US" err="1"/>
              <a:t>ropa</a:t>
            </a:r>
            <a:r>
              <a:rPr lang="en-US"/>
              <a:t> a la </a:t>
            </a:r>
            <a:r>
              <a:rPr lang="en-US" err="1"/>
              <a:t>altura</a:t>
            </a:r>
            <a:r>
              <a:rPr lang="en-US"/>
              <a:t> de la </a:t>
            </a:r>
            <a:r>
              <a:rPr lang="en-US" err="1"/>
              <a:t>cintura</a:t>
            </a:r>
            <a:r>
              <a:rPr lang="en-US"/>
              <a:t> con la </a:t>
            </a:r>
            <a:r>
              <a:rPr lang="en-US" err="1"/>
              <a:t>otra</a:t>
            </a:r>
            <a:r>
              <a:rPr lang="en-US"/>
              <a:t> mano
Juntos,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socorristas</a:t>
            </a:r>
            <a:r>
              <a:rPr lang="en-US"/>
              <a:t> </a:t>
            </a:r>
            <a:r>
              <a:rPr lang="en-US" err="1"/>
              <a:t>caminarán</a:t>
            </a:r>
            <a:r>
              <a:rPr lang="en-US"/>
              <a:t> lentamente </a:t>
            </a:r>
            <a:r>
              <a:rPr lang="en-US" err="1"/>
              <a:t>soportando</a:t>
            </a:r>
            <a:r>
              <a:rPr lang="en-US"/>
              <a:t> </a:t>
            </a:r>
            <a:r>
              <a:rPr lang="en-US" err="1"/>
              <a:t>parte</a:t>
            </a:r>
            <a:r>
              <a:rPr lang="en-US"/>
              <a:t> del peso del </a:t>
            </a:r>
            <a:r>
              <a:rPr lang="en-US" err="1"/>
              <a:t>paciente</a:t>
            </a:r>
            <a:endParaRPr/>
          </a:p>
        </p:txBody>
      </p:sp>
      <p:sp>
        <p:nvSpPr>
          <p:cNvPr id="232" name="Google Shape;232;p14:notes">
            <a:extLst>
              <a:ext uri="{FF2B5EF4-FFF2-40B4-BE49-F238E27FC236}">
                <a16:creationId xmlns:a16="http://schemas.microsoft.com/office/drawing/2014/main" id="{20C0808F-BE90-F525-9B9A-A384F844C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0043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67EB2976-73DA-AE59-3DF7-9A5E1216C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>
            <a:extLst>
              <a:ext uri="{FF2B5EF4-FFF2-40B4-BE49-F238E27FC236}">
                <a16:creationId xmlns:a16="http://schemas.microsoft.com/office/drawing/2014/main" id="{C0AF59F5-03D7-98B2-B620-73FF51EBFA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noProof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noProof="0"/>
              <a:t>Para un </a:t>
            </a:r>
            <a:r>
              <a:rPr lang="en-GB" sz="1200" noProof="0" err="1"/>
              <a:t>paciente</a:t>
            </a:r>
            <a:r>
              <a:rPr lang="en-GB" sz="1200" noProof="0"/>
              <a:t> </a:t>
            </a:r>
            <a:r>
              <a:rPr lang="en-GB" sz="1200" noProof="0" err="1"/>
              <a:t>despierto</a:t>
            </a:r>
            <a:r>
              <a:rPr lang="en-GB" sz="1200" noProof="0"/>
              <a:t> que no </a:t>
            </a:r>
            <a:r>
              <a:rPr lang="en-GB" sz="1200" noProof="0" err="1"/>
              <a:t>puede</a:t>
            </a:r>
            <a:r>
              <a:rPr lang="en-GB" sz="1200" noProof="0"/>
              <a:t> o </a:t>
            </a:r>
            <a:r>
              <a:rPr lang="en-GB" sz="1200" noProof="0" err="1"/>
              <a:t>está</a:t>
            </a:r>
            <a:r>
              <a:rPr lang="en-GB" sz="1200" noProof="0"/>
              <a:t> </a:t>
            </a:r>
            <a:r>
              <a:rPr lang="en-GB" sz="1200" noProof="0" err="1"/>
              <a:t>inconsciente</a:t>
            </a:r>
            <a:r>
              <a:rPr lang="en-GB" sz="1200" noProof="0"/>
              <a:t>, y que es </a:t>
            </a:r>
            <a:r>
              <a:rPr lang="en-GB" sz="1200" noProof="0" err="1"/>
              <a:t>demasiado</a:t>
            </a:r>
            <a:r>
              <a:rPr lang="en-GB" sz="1200" noProof="0"/>
              <a:t> </a:t>
            </a:r>
            <a:r>
              <a:rPr lang="en-GB" sz="1200" noProof="0" err="1"/>
              <a:t>pesado</a:t>
            </a:r>
            <a:r>
              <a:rPr lang="en-GB" sz="1200" noProof="0"/>
              <a:t> para </a:t>
            </a:r>
            <a:r>
              <a:rPr lang="en-GB" sz="1200" noProof="0" err="1"/>
              <a:t>levantarlo</a:t>
            </a:r>
            <a:r>
              <a:rPr lang="en-GB" sz="1200" noProof="0"/>
              <a:t> de </a:t>
            </a:r>
            <a:r>
              <a:rPr lang="en-GB" sz="1200" noProof="0" err="1"/>
              <a:t>manera</a:t>
            </a:r>
            <a:r>
              <a:rPr lang="en-GB" sz="1200" noProof="0"/>
              <a:t> </a:t>
            </a:r>
            <a:r>
              <a:rPr lang="en-GB" sz="1200" noProof="0" err="1"/>
              <a:t>segura</a:t>
            </a:r>
            <a:r>
              <a:rPr lang="en-GB" sz="1200" noProof="0"/>
              <a:t>. Dos </a:t>
            </a:r>
            <a:r>
              <a:rPr lang="en-GB" sz="1200" noProof="0" err="1"/>
              <a:t>respondedores</a:t>
            </a:r>
            <a:r>
              <a:rPr lang="en-GB" sz="1200" noProof="0"/>
              <a:t> </a:t>
            </a:r>
            <a:r>
              <a:rPr lang="en-GB" sz="1200" noProof="0" err="1"/>
              <a:t>pueden</a:t>
            </a:r>
            <a:r>
              <a:rPr lang="en-GB" sz="1200" noProof="0"/>
              <a:t> usar </a:t>
            </a:r>
            <a:r>
              <a:rPr lang="en-GB" sz="1200" noProof="0" err="1"/>
              <a:t>el</a:t>
            </a:r>
            <a:r>
              <a:rPr lang="en-GB" sz="1200" noProof="0"/>
              <a:t> </a:t>
            </a:r>
            <a:r>
              <a:rPr lang="en-GB" sz="1200" noProof="0" err="1"/>
              <a:t>método</a:t>
            </a:r>
            <a:r>
              <a:rPr lang="en-GB" sz="1200" noProof="0"/>
              <a:t> de arrastre para dos personas.
¿</a:t>
            </a:r>
            <a:r>
              <a:rPr lang="en-GB" sz="1200" noProof="0" err="1"/>
              <a:t>Cómo</a:t>
            </a:r>
            <a:r>
              <a:rPr lang="en-GB" sz="1200" noProof="0"/>
              <a:t> </a:t>
            </a:r>
            <a:r>
              <a:rPr lang="en-GB" sz="1200" noProof="0" err="1"/>
              <a:t>hacerlo</a:t>
            </a:r>
            <a:r>
              <a:rPr lang="en-GB" sz="1200" noProof="0"/>
              <a:t>?
Primero, </a:t>
            </a:r>
            <a:r>
              <a:rPr lang="en-GB" sz="1200" noProof="0" err="1"/>
              <a:t>colocan</a:t>
            </a:r>
            <a:r>
              <a:rPr lang="en-GB" sz="1200" noProof="0"/>
              <a:t> al </a:t>
            </a:r>
            <a:r>
              <a:rPr lang="en-GB" sz="1200" noProof="0" err="1"/>
              <a:t>paciente</a:t>
            </a:r>
            <a:r>
              <a:rPr lang="en-GB" sz="1200" noProof="0"/>
              <a:t> </a:t>
            </a:r>
            <a:r>
              <a:rPr lang="en-GB" sz="1200" noProof="0" err="1"/>
              <a:t>sobre</a:t>
            </a:r>
            <a:r>
              <a:rPr lang="en-GB" sz="1200" noProof="0"/>
              <a:t> </a:t>
            </a:r>
            <a:r>
              <a:rPr lang="en-GB" sz="1200" noProof="0" err="1"/>
              <a:t>una</a:t>
            </a:r>
            <a:r>
              <a:rPr lang="en-GB" sz="1200" noProof="0"/>
              <a:t> </a:t>
            </a:r>
            <a:r>
              <a:rPr lang="en-GB" sz="1200" noProof="0" err="1"/>
              <a:t>sábana</a:t>
            </a:r>
            <a:r>
              <a:rPr lang="en-GB" sz="1200" noProof="0"/>
              <a:t>, manta u </a:t>
            </a:r>
            <a:r>
              <a:rPr lang="en-GB" sz="1200" noProof="0" err="1"/>
              <a:t>otro</a:t>
            </a:r>
            <a:r>
              <a:rPr lang="en-GB" sz="1200" noProof="0"/>
              <a:t> material plano
Luego, </a:t>
            </a:r>
            <a:r>
              <a:rPr lang="en-GB" sz="1200" noProof="0" err="1"/>
              <a:t>los</a:t>
            </a:r>
            <a:r>
              <a:rPr lang="en-GB" sz="1200" noProof="0"/>
              <a:t> </a:t>
            </a:r>
            <a:r>
              <a:rPr lang="en-GB" sz="1200" noProof="0" err="1"/>
              <a:t>socorristas</a:t>
            </a:r>
            <a:r>
              <a:rPr lang="en-GB" sz="1200" noProof="0"/>
              <a:t> </a:t>
            </a:r>
            <a:r>
              <a:rPr lang="en-GB" sz="1200" noProof="0" err="1"/>
              <a:t>tiran</a:t>
            </a:r>
            <a:r>
              <a:rPr lang="en-GB" sz="1200" noProof="0"/>
              <a:t> del material con las </a:t>
            </a:r>
            <a:r>
              <a:rPr lang="en-GB" sz="1200" noProof="0" err="1"/>
              <a:t>piernas</a:t>
            </a:r>
            <a:r>
              <a:rPr lang="en-GB" sz="1200" noProof="0"/>
              <a:t>, no con la </a:t>
            </a:r>
            <a:r>
              <a:rPr lang="en-GB" sz="1200" noProof="0" err="1"/>
              <a:t>espalda</a:t>
            </a:r>
            <a:endParaRPr/>
          </a:p>
        </p:txBody>
      </p:sp>
      <p:sp>
        <p:nvSpPr>
          <p:cNvPr id="232" name="Google Shape;232;p14:notes">
            <a:extLst>
              <a:ext uri="{FF2B5EF4-FFF2-40B4-BE49-F238E27FC236}">
                <a16:creationId xmlns:a16="http://schemas.microsoft.com/office/drawing/2014/main" id="{7E6F225B-C281-BF0B-9542-3984D07F92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62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ec5c05ca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bec5c05c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809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DECC54E4-DE56-B9DC-DF3C-54F67AF8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>
            <a:extLst>
              <a:ext uri="{FF2B5EF4-FFF2-40B4-BE49-F238E27FC236}">
                <a16:creationId xmlns:a16="http://schemas.microsoft.com/office/drawing/2014/main" id="{C9AA21B3-8770-8EB7-32C3-4B335EA7A8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 un </a:t>
            </a:r>
            <a:r>
              <a:rPr lang="en-US" err="1"/>
              <a:t>paciente</a:t>
            </a:r>
            <a:r>
              <a:rPr lang="en-US"/>
              <a:t> </a:t>
            </a:r>
            <a:r>
              <a:rPr lang="en-US" err="1"/>
              <a:t>despierto</a:t>
            </a:r>
            <a:r>
              <a:rPr lang="en-US"/>
              <a:t> que no </a:t>
            </a:r>
            <a:r>
              <a:rPr lang="en-US" err="1"/>
              <a:t>puede</a:t>
            </a:r>
            <a:r>
              <a:rPr lang="en-US"/>
              <a:t> </a:t>
            </a:r>
            <a:r>
              <a:rPr lang="en-US" err="1"/>
              <a:t>caminar</a:t>
            </a:r>
            <a:r>
              <a:rPr lang="en-US"/>
              <a:t> o un </a:t>
            </a:r>
            <a:r>
              <a:rPr lang="en-US" err="1"/>
              <a:t>paciente</a:t>
            </a:r>
            <a:r>
              <a:rPr lang="en-US"/>
              <a:t> </a:t>
            </a:r>
            <a:r>
              <a:rPr lang="en-US" err="1"/>
              <a:t>inconsciente</a:t>
            </a:r>
            <a:r>
              <a:rPr lang="en-US"/>
              <a:t>, 2-4 </a:t>
            </a:r>
            <a:r>
              <a:rPr lang="en-US" err="1"/>
              <a:t>socorristas</a:t>
            </a:r>
            <a:r>
              <a:rPr lang="en-US"/>
              <a:t> </a:t>
            </a:r>
            <a:r>
              <a:rPr lang="en-US" err="1"/>
              <a:t>pueden</a:t>
            </a:r>
            <a:r>
              <a:rPr lang="en-US"/>
              <a:t> usar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método</a:t>
            </a:r>
            <a:r>
              <a:rPr lang="en-US"/>
              <a:t> de </a:t>
            </a:r>
            <a:r>
              <a:rPr lang="en-US" err="1"/>
              <a:t>transporte</a:t>
            </a:r>
            <a:r>
              <a:rPr lang="en-US"/>
              <a:t> de </a:t>
            </a:r>
            <a:r>
              <a:rPr lang="en-US" err="1"/>
              <a:t>extremidades</a:t>
            </a:r>
            <a:r>
              <a:rPr lang="en-US"/>
              <a:t>.
Si solo hay dos </a:t>
            </a:r>
            <a:r>
              <a:rPr lang="en-US" err="1"/>
              <a:t>respondedores</a:t>
            </a:r>
            <a:r>
              <a:rPr lang="en-US"/>
              <a:t> </a:t>
            </a:r>
            <a:r>
              <a:rPr lang="en-US" err="1"/>
              <a:t>disponibles</a:t>
            </a:r>
            <a:r>
              <a:rPr lang="en-US"/>
              <a:t>,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respondedor</a:t>
            </a:r>
            <a:r>
              <a:rPr lang="en-US"/>
              <a:t> </a:t>
            </a:r>
            <a:r>
              <a:rPr lang="en-US" err="1"/>
              <a:t>agarra</a:t>
            </a:r>
            <a:r>
              <a:rPr lang="en-US"/>
              <a:t> dos </a:t>
            </a:r>
            <a:r>
              <a:rPr lang="en-US" err="1"/>
              <a:t>extremidades</a:t>
            </a:r>
            <a:r>
              <a:rPr lang="en-US"/>
              <a:t> (ambos </a:t>
            </a:r>
            <a:r>
              <a:rPr lang="en-US" err="1"/>
              <a:t>brazos</a:t>
            </a:r>
            <a:r>
              <a:rPr lang="en-US"/>
              <a:t> o ambas </a:t>
            </a:r>
            <a:r>
              <a:rPr lang="en-US" err="1"/>
              <a:t>piernas</a:t>
            </a:r>
            <a:r>
              <a:rPr lang="en-US"/>
              <a:t>). Si hay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respondedores</a:t>
            </a:r>
            <a:r>
              <a:rPr lang="en-US"/>
              <a:t> </a:t>
            </a:r>
            <a:r>
              <a:rPr lang="en-US" err="1"/>
              <a:t>disponibles</a:t>
            </a:r>
            <a:r>
              <a:rPr lang="en-US"/>
              <a:t>,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respondedor</a:t>
            </a:r>
            <a:r>
              <a:rPr lang="en-US"/>
              <a:t> </a:t>
            </a:r>
            <a:r>
              <a:rPr lang="en-US" err="1"/>
              <a:t>puede</a:t>
            </a:r>
            <a:r>
              <a:rPr lang="en-US"/>
              <a:t> </a:t>
            </a:r>
            <a:r>
              <a:rPr lang="en-US" err="1"/>
              <a:t>agarrar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extremidad</a:t>
            </a:r>
            <a:r>
              <a:rPr lang="en-US"/>
              <a:t>
</a:t>
            </a:r>
            <a:r>
              <a:rPr lang="en-US" err="1"/>
              <a:t>Coloque</a:t>
            </a:r>
            <a:r>
              <a:rPr lang="en-US"/>
              <a:t> las manos </a:t>
            </a:r>
            <a:r>
              <a:rPr lang="en-US" err="1"/>
              <a:t>en</a:t>
            </a:r>
            <a:r>
              <a:rPr lang="en-US"/>
              <a:t> las </a:t>
            </a:r>
            <a:r>
              <a:rPr lang="en-US" err="1"/>
              <a:t>rodillas</a:t>
            </a:r>
            <a:r>
              <a:rPr lang="en-US"/>
              <a:t> o </a:t>
            </a:r>
            <a:r>
              <a:rPr lang="en-US" err="1"/>
              <a:t>debajo</a:t>
            </a:r>
            <a:r>
              <a:rPr lang="en-US"/>
              <a:t> de las </a:t>
            </a:r>
            <a:r>
              <a:rPr lang="en-US" err="1"/>
              <a:t>axilas</a:t>
            </a:r>
            <a:r>
              <a:rPr lang="en-US"/>
              <a:t>; </a:t>
            </a:r>
            <a:r>
              <a:rPr lang="en-US" err="1"/>
              <a:t>Todos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socorristas</a:t>
            </a:r>
            <a:r>
              <a:rPr lang="en-US"/>
              <a:t> </a:t>
            </a:r>
            <a:r>
              <a:rPr lang="en-US" err="1"/>
              <a:t>deben</a:t>
            </a:r>
            <a:r>
              <a:rPr lang="en-US"/>
              <a:t> </a:t>
            </a:r>
            <a:r>
              <a:rPr lang="en-US" err="1"/>
              <a:t>mirar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 </a:t>
            </a:r>
            <a:r>
              <a:rPr lang="en-US" err="1"/>
              <a:t>misma</a:t>
            </a:r>
            <a:r>
              <a:rPr lang="en-US"/>
              <a:t> </a:t>
            </a:r>
            <a:r>
              <a:rPr lang="en-US" err="1"/>
              <a:t>dirección</a:t>
            </a:r>
            <a:r>
              <a:rPr lang="en-US"/>
              <a:t> para </a:t>
            </a:r>
            <a:r>
              <a:rPr lang="en-US" err="1"/>
              <a:t>poder</a:t>
            </a:r>
            <a:r>
              <a:rPr lang="en-US"/>
              <a:t> </a:t>
            </a:r>
            <a:r>
              <a:rPr lang="en-US" err="1"/>
              <a:t>caminar</a:t>
            </a:r>
            <a:r>
              <a:rPr lang="en-US"/>
              <a:t> </a:t>
            </a:r>
            <a:r>
              <a:rPr lang="en-US" err="1"/>
              <a:t>hacia</a:t>
            </a:r>
            <a:r>
              <a:rPr lang="en-US"/>
              <a:t> </a:t>
            </a:r>
            <a:r>
              <a:rPr lang="en-US" err="1"/>
              <a:t>adelante</a:t>
            </a:r>
            <a:r>
              <a:rPr lang="en-US"/>
              <a:t>
Luego,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socorristas</a:t>
            </a:r>
            <a:r>
              <a:rPr lang="en-US"/>
              <a:t> </a:t>
            </a:r>
            <a:r>
              <a:rPr lang="en-US" err="1"/>
              <a:t>levantan</a:t>
            </a:r>
            <a:r>
              <a:rPr lang="en-US"/>
              <a:t> con </a:t>
            </a:r>
            <a:r>
              <a:rPr lang="en-US" err="1"/>
              <a:t>cuidado</a:t>
            </a:r>
            <a:r>
              <a:rPr lang="en-US"/>
              <a:t> y </a:t>
            </a:r>
            <a:r>
              <a:rPr lang="en-US" err="1"/>
              <a:t>caminan</a:t>
            </a:r>
            <a:r>
              <a:rPr lang="en-US"/>
              <a:t> lentamente </a:t>
            </a:r>
            <a:r>
              <a:rPr lang="en-US" err="1"/>
              <a:t>en</a:t>
            </a:r>
            <a:r>
              <a:rPr lang="en-US"/>
              <a:t> la </a:t>
            </a:r>
            <a:r>
              <a:rPr lang="en-US" err="1"/>
              <a:t>dirección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 que </a:t>
            </a:r>
            <a:r>
              <a:rPr lang="en-US" err="1"/>
              <a:t>miran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paciente</a:t>
            </a:r>
            <a:r>
              <a:rPr lang="en-US"/>
              <a:t> y </a:t>
            </a:r>
            <a:r>
              <a:rPr lang="en-US" err="1"/>
              <a:t>todos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socorristas</a:t>
            </a:r>
            <a:r>
              <a:rPr lang="en-US"/>
              <a:t>.</a:t>
            </a:r>
            <a:endParaRPr/>
          </a:p>
        </p:txBody>
      </p:sp>
      <p:sp>
        <p:nvSpPr>
          <p:cNvPr id="232" name="Google Shape;232;p14:notes">
            <a:extLst>
              <a:ext uri="{FF2B5EF4-FFF2-40B4-BE49-F238E27FC236}">
                <a16:creationId xmlns:a16="http://schemas.microsoft.com/office/drawing/2014/main" id="{30922E7F-1C05-152D-4F80-ABCB7E5BF6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6305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02D8E800-B616-001B-EC5B-294F08269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>
            <a:extLst>
              <a:ext uri="{FF2B5EF4-FFF2-40B4-BE49-F238E27FC236}">
                <a16:creationId xmlns:a16="http://schemas.microsoft.com/office/drawing/2014/main" id="{13D5CD59-D63F-62AE-811A-D0B370E386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b="1" noProof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err="1"/>
              <a:t>Otra</a:t>
            </a:r>
            <a:r>
              <a:rPr lang="en-GB" noProof="0"/>
              <a:t> forma de mover a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despierto</a:t>
            </a:r>
            <a:r>
              <a:rPr lang="en-GB" noProof="0"/>
              <a:t> que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caminar</a:t>
            </a:r>
            <a:r>
              <a:rPr lang="en-GB" noProof="0"/>
              <a:t> o a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inconsciente</a:t>
            </a:r>
            <a:r>
              <a:rPr lang="en-GB" noProof="0"/>
              <a:t> con 2-4 </a:t>
            </a:r>
            <a:r>
              <a:rPr lang="en-GB" noProof="0" err="1"/>
              <a:t>socorristas</a:t>
            </a:r>
            <a:r>
              <a:rPr lang="en-GB" noProof="0"/>
              <a:t> es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transporte</a:t>
            </a:r>
            <a:r>
              <a:rPr lang="en-GB" noProof="0"/>
              <a:t> de asiento con las dos manos.
</a:t>
            </a:r>
            <a:r>
              <a:rPr lang="en-GB" noProof="0" err="1"/>
              <a:t>Cada</a:t>
            </a:r>
            <a:r>
              <a:rPr lang="en-GB" noProof="0"/>
              <a:t> uno de </a:t>
            </a:r>
            <a:r>
              <a:rPr lang="en-GB" noProof="0" err="1"/>
              <a:t>los</a:t>
            </a:r>
            <a:r>
              <a:rPr lang="en-GB" noProof="0"/>
              <a:t> dos </a:t>
            </a:r>
            <a:r>
              <a:rPr lang="en-GB" noProof="0" err="1"/>
              <a:t>respondedores</a:t>
            </a:r>
            <a:r>
              <a:rPr lang="en-GB" noProof="0"/>
              <a:t> </a:t>
            </a:r>
            <a:r>
              <a:rPr lang="en-GB" noProof="0" err="1"/>
              <a:t>agarra</a:t>
            </a:r>
            <a:r>
              <a:rPr lang="en-GB" noProof="0"/>
              <a:t> las </a:t>
            </a:r>
            <a:r>
              <a:rPr lang="en-GB" noProof="0" err="1"/>
              <a:t>muñecas</a:t>
            </a:r>
            <a:r>
              <a:rPr lang="en-GB" noProof="0"/>
              <a:t> del </a:t>
            </a: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respondedor</a:t>
            </a:r>
            <a:r>
              <a:rPr lang="en-GB" noProof="0"/>
              <a:t>
Un par de </a:t>
            </a:r>
            <a:r>
              <a:rPr lang="en-GB" noProof="0" err="1"/>
              <a:t>brazos</a:t>
            </a:r>
            <a:r>
              <a:rPr lang="en-GB" noProof="0"/>
              <a:t> </a:t>
            </a:r>
            <a:r>
              <a:rPr lang="en-GB" noProof="0" err="1"/>
              <a:t>sostiene</a:t>
            </a:r>
            <a:r>
              <a:rPr lang="en-GB" noProof="0"/>
              <a:t> la </a:t>
            </a:r>
            <a:r>
              <a:rPr lang="en-GB" noProof="0" err="1"/>
              <a:t>espalda</a:t>
            </a:r>
            <a:r>
              <a:rPr lang="en-GB" noProof="0"/>
              <a:t>, </a:t>
            </a:r>
            <a:r>
              <a:rPr lang="en-GB" noProof="0" err="1"/>
              <a:t>colocados</a:t>
            </a:r>
            <a:r>
              <a:rPr lang="en-GB" noProof="0"/>
              <a:t> </a:t>
            </a:r>
            <a:r>
              <a:rPr lang="en-GB" noProof="0" err="1"/>
              <a:t>debajo</a:t>
            </a:r>
            <a:r>
              <a:rPr lang="en-GB" noProof="0"/>
              <a:t> de las </a:t>
            </a:r>
            <a:r>
              <a:rPr lang="en-GB" noProof="0" err="1"/>
              <a:t>axilas</a:t>
            </a:r>
            <a:r>
              <a:rPr lang="en-GB" noProof="0"/>
              <a:t>
El </a:t>
            </a:r>
            <a:r>
              <a:rPr lang="en-GB" noProof="0" err="1"/>
              <a:t>otro</a:t>
            </a:r>
            <a:r>
              <a:rPr lang="en-GB" noProof="0"/>
              <a:t> conjunto de </a:t>
            </a:r>
            <a:r>
              <a:rPr lang="en-GB" noProof="0" err="1"/>
              <a:t>brazos</a:t>
            </a:r>
            <a:r>
              <a:rPr lang="en-GB" noProof="0"/>
              <a:t> se </a:t>
            </a:r>
            <a:r>
              <a:rPr lang="en-GB" noProof="0" err="1"/>
              <a:t>apoya</a:t>
            </a:r>
            <a:r>
              <a:rPr lang="en-GB" noProof="0"/>
              <a:t> </a:t>
            </a:r>
            <a:r>
              <a:rPr lang="en-GB" noProof="0" err="1"/>
              <a:t>debajo</a:t>
            </a:r>
            <a:r>
              <a:rPr lang="en-GB" noProof="0"/>
              <a:t> de las </a:t>
            </a:r>
            <a:r>
              <a:rPr lang="en-GB" noProof="0" err="1"/>
              <a:t>rodillas</a:t>
            </a:r>
            <a:endParaRPr/>
          </a:p>
        </p:txBody>
      </p:sp>
      <p:sp>
        <p:nvSpPr>
          <p:cNvPr id="232" name="Google Shape;232;p14:notes">
            <a:extLst>
              <a:ext uri="{FF2B5EF4-FFF2-40B4-BE49-F238E27FC236}">
                <a16:creationId xmlns:a16="http://schemas.microsoft.com/office/drawing/2014/main" id="{37C32969-C25E-6E88-6C0A-863FB950A9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699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7180AB29-033E-9887-4DC9-3EADF1F29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>
            <a:extLst>
              <a:ext uri="{FF2B5EF4-FFF2-40B4-BE49-F238E27FC236}">
                <a16:creationId xmlns:a16="http://schemas.microsoft.com/office/drawing/2014/main" id="{00265E86-62A5-1E4C-6ACD-DA38825FF5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noProof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err="1"/>
              <a:t>Cuando</a:t>
            </a:r>
            <a:r>
              <a:rPr lang="en-GB" noProof="0"/>
              <a:t>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despierto</a:t>
            </a:r>
            <a:r>
              <a:rPr lang="en-GB" noProof="0"/>
              <a:t>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caminar</a:t>
            </a:r>
            <a:r>
              <a:rPr lang="en-GB" noProof="0"/>
              <a:t>, </a:t>
            </a:r>
            <a:r>
              <a:rPr lang="en-GB" noProof="0" err="1"/>
              <a:t>pero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mantener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posición</a:t>
            </a:r>
            <a:r>
              <a:rPr lang="en-GB" noProof="0"/>
              <a:t> </a:t>
            </a:r>
            <a:r>
              <a:rPr lang="en-GB" noProof="0" err="1"/>
              <a:t>erguida</a:t>
            </a:r>
            <a:r>
              <a:rPr lang="en-GB" noProof="0"/>
              <a:t>, 2 </a:t>
            </a:r>
            <a:r>
              <a:rPr lang="en-GB" noProof="0" err="1"/>
              <a:t>socorristas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usar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método</a:t>
            </a:r>
            <a:r>
              <a:rPr lang="en-GB" noProof="0"/>
              <a:t> de </a:t>
            </a:r>
            <a:r>
              <a:rPr lang="en-GB" noProof="0" err="1"/>
              <a:t>transporte</a:t>
            </a:r>
            <a:r>
              <a:rPr lang="en-GB" noProof="0"/>
              <a:t> de asiento con cuatro manos.
</a:t>
            </a:r>
            <a:r>
              <a:rPr lang="en-GB" noProof="0" err="1"/>
              <a:t>Cada</a:t>
            </a:r>
            <a:r>
              <a:rPr lang="en-GB" noProof="0"/>
              <a:t> uno de </a:t>
            </a:r>
            <a:r>
              <a:rPr lang="en-GB" noProof="0" err="1"/>
              <a:t>los</a:t>
            </a:r>
            <a:r>
              <a:rPr lang="en-GB" noProof="0"/>
              <a:t> dos </a:t>
            </a:r>
            <a:r>
              <a:rPr lang="en-GB" noProof="0" err="1"/>
              <a:t>socorristas</a:t>
            </a:r>
            <a:r>
              <a:rPr lang="en-GB" noProof="0"/>
              <a:t> </a:t>
            </a:r>
            <a:r>
              <a:rPr lang="en-GB" noProof="0" err="1"/>
              <a:t>agarra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muñeca</a:t>
            </a:r>
            <a:r>
              <a:rPr lang="en-GB" noProof="0"/>
              <a:t> </a:t>
            </a:r>
            <a:r>
              <a:rPr lang="en-GB" noProof="0" err="1"/>
              <a:t>izquierda</a:t>
            </a:r>
            <a:r>
              <a:rPr lang="en-GB" noProof="0"/>
              <a:t> con la mano </a:t>
            </a:r>
            <a:r>
              <a:rPr lang="en-GB" noProof="0" err="1"/>
              <a:t>derecha</a:t>
            </a:r>
            <a:r>
              <a:rPr lang="en-GB" noProof="0"/>
              <a:t>: </a:t>
            </a:r>
            <a:r>
              <a:rPr lang="en-GB" noProof="0" err="1"/>
              <a:t>su</a:t>
            </a:r>
            <a:r>
              <a:rPr lang="en-GB" noProof="0"/>
              <a:t> mano </a:t>
            </a:r>
            <a:r>
              <a:rPr lang="en-GB" noProof="0" err="1"/>
              <a:t>izquierda</a:t>
            </a:r>
            <a:r>
              <a:rPr lang="en-GB" noProof="0"/>
              <a:t> </a:t>
            </a:r>
            <a:r>
              <a:rPr lang="en-GB" noProof="0" err="1"/>
              <a:t>agarra</a:t>
            </a:r>
            <a:r>
              <a:rPr lang="en-GB" noProof="0"/>
              <a:t> la </a:t>
            </a:r>
            <a:r>
              <a:rPr lang="en-GB" noProof="0" err="1"/>
              <a:t>muñeca</a:t>
            </a:r>
            <a:r>
              <a:rPr lang="en-GB" noProof="0"/>
              <a:t> del </a:t>
            </a: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respondedor</a:t>
            </a:r>
            <a:r>
              <a:rPr lang="en-GB" noProof="0"/>
              <a:t> para </a:t>
            </a:r>
            <a:r>
              <a:rPr lang="en-GB" noProof="0" err="1"/>
              <a:t>formar</a:t>
            </a:r>
            <a:r>
              <a:rPr lang="en-GB" noProof="0"/>
              <a:t> un asiento
El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envolverá</a:t>
            </a:r>
            <a:r>
              <a:rPr lang="en-GB" noProof="0"/>
              <a:t> </a:t>
            </a:r>
            <a:r>
              <a:rPr lang="en-GB" noProof="0" err="1"/>
              <a:t>cada</a:t>
            </a:r>
            <a:r>
              <a:rPr lang="en-GB" noProof="0"/>
              <a:t> </a:t>
            </a:r>
            <a:r>
              <a:rPr lang="en-GB" noProof="0" err="1"/>
              <a:t>brazo</a:t>
            </a:r>
            <a:r>
              <a:rPr lang="en-GB" noProof="0"/>
              <a:t> </a:t>
            </a:r>
            <a:r>
              <a:rPr lang="en-GB" noProof="0" err="1"/>
              <a:t>alrededor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hombros</a:t>
            </a:r>
            <a:r>
              <a:rPr lang="en-GB" noProof="0"/>
              <a:t> del </a:t>
            </a:r>
            <a:r>
              <a:rPr lang="en-GB" noProof="0" err="1"/>
              <a:t>socorrista</a:t>
            </a:r>
            <a:r>
              <a:rPr lang="en-GB" noProof="0"/>
              <a:t>
Luego,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socorristas</a:t>
            </a:r>
            <a:r>
              <a:rPr lang="en-GB" noProof="0"/>
              <a:t> se </a:t>
            </a:r>
            <a:r>
              <a:rPr lang="en-GB" noProof="0" err="1"/>
              <a:t>levantan</a:t>
            </a:r>
            <a:r>
              <a:rPr lang="en-GB" noProof="0"/>
              <a:t> con </a:t>
            </a:r>
            <a:r>
              <a:rPr lang="en-GB" noProof="0" err="1"/>
              <a:t>cuidado</a:t>
            </a:r>
            <a:r>
              <a:rPr lang="en-GB" noProof="0"/>
              <a:t> y </a:t>
            </a:r>
            <a:r>
              <a:rPr lang="en-GB" noProof="0" err="1"/>
              <a:t>caminan</a:t>
            </a:r>
            <a:r>
              <a:rPr lang="en-GB" noProof="0"/>
              <a:t> lentamente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dirección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que </a:t>
            </a:r>
            <a:r>
              <a:rPr lang="en-GB" noProof="0" err="1"/>
              <a:t>mira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, </a:t>
            </a:r>
            <a:r>
              <a:rPr lang="en-GB" noProof="0" err="1"/>
              <a:t>apoyando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peso de las </a:t>
            </a:r>
            <a:r>
              <a:rPr lang="en-GB" noProof="0" err="1"/>
              <a:t>nalgas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asiento </a:t>
            </a:r>
            <a:r>
              <a:rPr lang="en-GB" noProof="0" err="1"/>
              <a:t>formado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brazos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socorristas</a:t>
            </a:r>
            <a:endParaRPr/>
          </a:p>
        </p:txBody>
      </p:sp>
      <p:sp>
        <p:nvSpPr>
          <p:cNvPr id="232" name="Google Shape;232;p14:notes">
            <a:extLst>
              <a:ext uri="{FF2B5EF4-FFF2-40B4-BE49-F238E27FC236}">
                <a16:creationId xmlns:a16="http://schemas.microsoft.com/office/drawing/2014/main" id="{4CB69E16-1307-AAC0-7164-31675AE591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613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50A870F4-88FC-CCD9-C6F8-49485BAFA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>
            <a:extLst>
              <a:ext uri="{FF2B5EF4-FFF2-40B4-BE49-F238E27FC236}">
                <a16:creationId xmlns:a16="http://schemas.microsoft.com/office/drawing/2014/main" id="{9368341A-BB16-E049-7724-5E33D54360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noProof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/>
              <a:t>El </a:t>
            </a:r>
            <a:r>
              <a:rPr lang="en-GB" noProof="0" err="1"/>
              <a:t>transporte</a:t>
            </a:r>
            <a:r>
              <a:rPr lang="en-GB" noProof="0"/>
              <a:t> de </a:t>
            </a:r>
            <a:r>
              <a:rPr lang="en-GB" noProof="0" err="1"/>
              <a:t>hamaca</a:t>
            </a:r>
            <a:r>
              <a:rPr lang="en-GB" noProof="0"/>
              <a:t> de mano es un </a:t>
            </a:r>
            <a:r>
              <a:rPr lang="en-GB" noProof="0" err="1"/>
              <a:t>método</a:t>
            </a:r>
            <a:r>
              <a:rPr lang="en-GB" noProof="0"/>
              <a:t> para mover a un </a:t>
            </a:r>
            <a:r>
              <a:rPr lang="en-GB" noProof="0" err="1"/>
              <a:t>paciente</a:t>
            </a:r>
            <a:r>
              <a:rPr lang="en-GB" noProof="0"/>
              <a:t> que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despierto</a:t>
            </a:r>
            <a:r>
              <a:rPr lang="en-GB" noProof="0"/>
              <a:t> </a:t>
            </a:r>
            <a:r>
              <a:rPr lang="en-GB" noProof="0" err="1"/>
              <a:t>pero</a:t>
            </a:r>
            <a:r>
              <a:rPr lang="en-GB" noProof="0"/>
              <a:t>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caminar</a:t>
            </a:r>
            <a:r>
              <a:rPr lang="en-GB" noProof="0"/>
              <a:t>, o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inconsciente</a:t>
            </a:r>
            <a:r>
              <a:rPr lang="en-GB" noProof="0"/>
              <a:t>, </a:t>
            </a:r>
            <a:r>
              <a:rPr lang="en-GB" noProof="0" err="1"/>
              <a:t>cuando</a:t>
            </a:r>
            <a:r>
              <a:rPr lang="en-GB" noProof="0"/>
              <a:t> hay </a:t>
            </a:r>
            <a:r>
              <a:rPr lang="en-GB" noProof="0" err="1"/>
              <a:t>tres</a:t>
            </a:r>
            <a:r>
              <a:rPr lang="en-GB" noProof="0"/>
              <a:t> o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socorristas</a:t>
            </a:r>
            <a:r>
              <a:rPr lang="en-GB" noProof="0"/>
              <a:t>.
</a:t>
            </a:r>
            <a:r>
              <a:rPr lang="en-GB" noProof="0" err="1"/>
              <a:t>Cada</a:t>
            </a:r>
            <a:r>
              <a:rPr lang="en-GB" noProof="0"/>
              <a:t> uno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tres</a:t>
            </a:r>
            <a:r>
              <a:rPr lang="en-GB" noProof="0"/>
              <a:t> o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socorristas</a:t>
            </a:r>
            <a:r>
              <a:rPr lang="en-GB" noProof="0"/>
              <a:t> se </a:t>
            </a:r>
            <a:r>
              <a:rPr lang="en-GB" noProof="0" err="1"/>
              <a:t>arrodilla</a:t>
            </a:r>
            <a:r>
              <a:rPr lang="en-GB" noProof="0"/>
              <a:t> a ambos </a:t>
            </a:r>
            <a:r>
              <a:rPr lang="en-GB" noProof="0" err="1"/>
              <a:t>lados</a:t>
            </a:r>
            <a:r>
              <a:rPr lang="en-GB" noProof="0"/>
              <a:t> de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acostado</a:t>
            </a:r>
            <a:r>
              <a:rPr lang="en-GB" noProof="0"/>
              <a:t> boca </a:t>
            </a:r>
            <a:r>
              <a:rPr lang="en-GB" noProof="0" err="1"/>
              <a:t>arriba</a:t>
            </a:r>
            <a:r>
              <a:rPr lang="en-GB" noProof="0"/>
              <a:t>
</a:t>
            </a:r>
            <a:r>
              <a:rPr lang="en-GB" noProof="0" err="1"/>
              <a:t>Cada</a:t>
            </a:r>
            <a:r>
              <a:rPr lang="en-GB" noProof="0"/>
              <a:t> </a:t>
            </a:r>
            <a:r>
              <a:rPr lang="en-GB" noProof="0" err="1"/>
              <a:t>respondedor</a:t>
            </a:r>
            <a:r>
              <a:rPr lang="en-GB" noProof="0"/>
              <a:t> mete la mano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debajo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y </a:t>
            </a:r>
            <a:r>
              <a:rPr lang="en-GB" noProof="0" err="1"/>
              <a:t>agarra</a:t>
            </a:r>
            <a:r>
              <a:rPr lang="en-GB" noProof="0"/>
              <a:t> la </a:t>
            </a:r>
            <a:r>
              <a:rPr lang="en-GB" noProof="0" err="1"/>
              <a:t>muñeca</a:t>
            </a:r>
            <a:r>
              <a:rPr lang="en-GB" noProof="0"/>
              <a:t> de un </a:t>
            </a:r>
            <a:r>
              <a:rPr lang="en-GB" noProof="0" err="1"/>
              <a:t>respondedor</a:t>
            </a:r>
            <a:r>
              <a:rPr lang="en-GB" noProof="0"/>
              <a:t> </a:t>
            </a:r>
            <a:r>
              <a:rPr lang="en-GB" noProof="0" err="1"/>
              <a:t>frente</a:t>
            </a:r>
            <a:r>
              <a:rPr lang="en-GB" noProof="0"/>
              <a:t> a </a:t>
            </a:r>
            <a:r>
              <a:rPr lang="en-GB" noProof="0" err="1"/>
              <a:t>él</a:t>
            </a:r>
            <a:r>
              <a:rPr lang="en-GB" noProof="0"/>
              <a:t>; Los </a:t>
            </a:r>
            <a:r>
              <a:rPr lang="en-GB" noProof="0" err="1"/>
              <a:t>socorristas</a:t>
            </a:r>
            <a:r>
              <a:rPr lang="en-GB" noProof="0"/>
              <a:t> al final con </a:t>
            </a:r>
            <a:r>
              <a:rPr lang="en-GB" noProof="0" err="1"/>
              <a:t>una</a:t>
            </a:r>
            <a:r>
              <a:rPr lang="en-GB" noProof="0"/>
              <a:t> mano libre que no </a:t>
            </a:r>
            <a:r>
              <a:rPr lang="en-GB" noProof="0" err="1"/>
              <a:t>agarre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muñeca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sostener</a:t>
            </a:r>
            <a:r>
              <a:rPr lang="en-GB" noProof="0"/>
              <a:t> la cabeza o </a:t>
            </a:r>
            <a:r>
              <a:rPr lang="en-GB" noProof="0" err="1"/>
              <a:t>los</a:t>
            </a:r>
            <a:r>
              <a:rPr lang="en-GB" noProof="0"/>
              <a:t> pies
La persona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cercana</a:t>
            </a:r>
            <a:r>
              <a:rPr lang="en-GB" noProof="0"/>
              <a:t> a la cabeza del </a:t>
            </a:r>
            <a:r>
              <a:rPr lang="en-GB" noProof="0" err="1"/>
              <a:t>paciente</a:t>
            </a:r>
            <a:r>
              <a:rPr lang="en-GB" noProof="0"/>
              <a:t> es la </a:t>
            </a:r>
            <a:r>
              <a:rPr lang="en-GB" noProof="0" err="1"/>
              <a:t>encargada</a:t>
            </a:r>
            <a:r>
              <a:rPr lang="en-GB" noProof="0"/>
              <a:t> de </a:t>
            </a:r>
            <a:r>
              <a:rPr lang="en-GB" noProof="0" err="1"/>
              <a:t>contar</a:t>
            </a:r>
            <a:r>
              <a:rPr lang="en-GB" noProof="0"/>
              <a:t> y </a:t>
            </a:r>
            <a:r>
              <a:rPr lang="en-GB" noProof="0" err="1"/>
              <a:t>comunicar</a:t>
            </a:r>
            <a:r>
              <a:rPr lang="en-GB" noProof="0"/>
              <a:t> las </a:t>
            </a:r>
            <a:r>
              <a:rPr lang="en-GB" noProof="0" err="1"/>
              <a:t>instrucciones</a:t>
            </a:r>
            <a:r>
              <a:rPr lang="en-GB" noProof="0"/>
              <a:t>
Luego,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socorristas</a:t>
            </a:r>
            <a:r>
              <a:rPr lang="en-GB" noProof="0"/>
              <a:t> </a:t>
            </a:r>
            <a:r>
              <a:rPr lang="en-GB" noProof="0" err="1"/>
              <a:t>levantan</a:t>
            </a:r>
            <a:r>
              <a:rPr lang="en-GB" noProof="0"/>
              <a:t> con </a:t>
            </a:r>
            <a:r>
              <a:rPr lang="en-GB" noProof="0" err="1"/>
              <a:t>cuidado</a:t>
            </a:r>
            <a:r>
              <a:rPr lang="en-GB" noProof="0"/>
              <a:t> y </a:t>
            </a:r>
            <a:r>
              <a:rPr lang="en-GB" noProof="0" err="1"/>
              <a:t>caminan</a:t>
            </a:r>
            <a:r>
              <a:rPr lang="en-GB" noProof="0"/>
              <a:t> lentamente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dirección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pies del </a:t>
            </a:r>
            <a:r>
              <a:rPr lang="en-GB" noProof="0" err="1"/>
              <a:t>paciente</a:t>
            </a:r>
            <a:r>
              <a:rPr lang="en-GB" noProof="0"/>
              <a:t>.</a:t>
            </a:r>
            <a:endParaRPr lang="en-GB" sz="1200" noProof="0">
              <a:latin typeface="Atkinson Hyperlegible" pitchFamily="2" charset="0"/>
            </a:endParaRPr>
          </a:p>
        </p:txBody>
      </p:sp>
      <p:sp>
        <p:nvSpPr>
          <p:cNvPr id="232" name="Google Shape;232;p14:notes">
            <a:extLst>
              <a:ext uri="{FF2B5EF4-FFF2-40B4-BE49-F238E27FC236}">
                <a16:creationId xmlns:a16="http://schemas.microsoft.com/office/drawing/2014/main" id="{544447BA-1754-D7FA-E690-B6CC415650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049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983B2E4C-7CDC-D444-453C-14BDAEB38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a9aebd771_0_6:notes">
            <a:extLst>
              <a:ext uri="{FF2B5EF4-FFF2-40B4-BE49-F238E27FC236}">
                <a16:creationId xmlns:a16="http://schemas.microsoft.com/office/drawing/2014/main" id="{3D001AA6-D696-51A7-AC93-94A4E74804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noProof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err="1"/>
              <a:t>Ahora</a:t>
            </a:r>
            <a:r>
              <a:rPr lang="en-GB" noProof="0"/>
              <a:t> </a:t>
            </a:r>
            <a:r>
              <a:rPr lang="en-GB" noProof="0" err="1"/>
              <a:t>pasemos</a:t>
            </a:r>
            <a:r>
              <a:rPr lang="en-GB" noProof="0"/>
              <a:t> a las </a:t>
            </a:r>
            <a:r>
              <a:rPr lang="en-GB" noProof="0" err="1"/>
              <a:t>instrucciones</a:t>
            </a:r>
            <a:r>
              <a:rPr lang="en-GB" noProof="0"/>
              <a:t> para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transporte</a:t>
            </a:r>
            <a:r>
              <a:rPr lang="en-GB" noProof="0"/>
              <a:t> del </a:t>
            </a:r>
            <a:r>
              <a:rPr lang="en-GB" noProof="0" err="1"/>
              <a:t>tablero</a:t>
            </a:r>
            <a:r>
              <a:rPr lang="en-GB" noProof="0"/>
              <a:t> u </a:t>
            </a: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dispositivo</a:t>
            </a:r>
            <a:r>
              <a:rPr lang="en-GB" noProof="0"/>
              <a:t> plano.
Primero,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seguridad</a:t>
            </a:r>
            <a:r>
              <a:rPr lang="en-GB" noProof="0"/>
              <a:t>: Ponte </a:t>
            </a:r>
            <a:r>
              <a:rPr lang="en-GB" noProof="0" err="1"/>
              <a:t>guantes</a:t>
            </a:r>
            <a:r>
              <a:rPr lang="en-GB" noProof="0"/>
              <a:t>. 
</a:t>
            </a:r>
            <a:r>
              <a:rPr lang="en-GB" noProof="0" err="1"/>
              <a:t>Pida</a:t>
            </a:r>
            <a:r>
              <a:rPr lang="en-GB" noProof="0"/>
              <a:t> </a:t>
            </a:r>
            <a:r>
              <a:rPr lang="en-GB" noProof="0" err="1"/>
              <a:t>ayuda</a:t>
            </a:r>
            <a:r>
              <a:rPr lang="en-GB" noProof="0"/>
              <a:t> o </a:t>
            </a:r>
            <a:r>
              <a:rPr lang="en-GB" noProof="0" err="1"/>
              <a:t>llame</a:t>
            </a:r>
            <a:r>
              <a:rPr lang="en-GB" noProof="0"/>
              <a:t> para </a:t>
            </a:r>
            <a:r>
              <a:rPr lang="en-GB" noProof="0" err="1"/>
              <a:t>pedir</a:t>
            </a:r>
            <a:r>
              <a:rPr lang="en-GB" noProof="0"/>
              <a:t> </a:t>
            </a:r>
            <a:r>
              <a:rPr lang="en-GB" noProof="0" err="1"/>
              <a:t>ayuda</a:t>
            </a:r>
            <a:r>
              <a:rPr lang="en-GB" noProof="0"/>
              <a:t>. </a:t>
            </a:r>
            <a:r>
              <a:rPr lang="en-GB" noProof="0" err="1"/>
              <a:t>Evalúe</a:t>
            </a:r>
            <a:r>
              <a:rPr lang="en-GB" noProof="0"/>
              <a:t> </a:t>
            </a:r>
            <a:r>
              <a:rPr lang="en-GB" noProof="0" err="1"/>
              <a:t>cuántas</a:t>
            </a:r>
            <a:r>
              <a:rPr lang="en-GB" noProof="0"/>
              <a:t> personas se </a:t>
            </a:r>
            <a:r>
              <a:rPr lang="en-GB" noProof="0" err="1"/>
              <a:t>necesitan</a:t>
            </a:r>
            <a:r>
              <a:rPr lang="en-GB" noProof="0"/>
              <a:t> y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disponibles</a:t>
            </a:r>
            <a:r>
              <a:rPr lang="en-GB" noProof="0"/>
              <a:t> para </a:t>
            </a:r>
            <a:r>
              <a:rPr lang="en-GB" noProof="0" err="1"/>
              <a:t>levantar</a:t>
            </a:r>
            <a:r>
              <a:rPr lang="en-GB" noProof="0"/>
              <a:t> al </a:t>
            </a:r>
            <a:r>
              <a:rPr lang="en-GB" noProof="0" err="1"/>
              <a:t>paciente</a:t>
            </a:r>
            <a:r>
              <a:rPr lang="en-GB" noProof="0"/>
              <a:t> de </a:t>
            </a:r>
            <a:r>
              <a:rPr lang="en-GB" noProof="0" err="1"/>
              <a:t>manera</a:t>
            </a:r>
            <a:r>
              <a:rPr lang="en-GB" noProof="0"/>
              <a:t> </a:t>
            </a:r>
            <a:r>
              <a:rPr lang="en-GB" noProof="0" err="1"/>
              <a:t>segura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función</a:t>
            </a:r>
            <a:r>
              <a:rPr lang="en-GB" noProof="0"/>
              <a:t> de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tamaño</a:t>
            </a:r>
            <a:r>
              <a:rPr lang="en-GB" noProof="0"/>
              <a:t> y </a:t>
            </a:r>
            <a:r>
              <a:rPr lang="en-GB" noProof="0" err="1"/>
              <a:t>tipo</a:t>
            </a:r>
            <a:r>
              <a:rPr lang="en-GB" noProof="0"/>
              <a:t> de </a:t>
            </a:r>
            <a:r>
              <a:rPr lang="en-GB" noProof="0" err="1"/>
              <a:t>lesión</a:t>
            </a:r>
            <a:r>
              <a:rPr lang="en-GB" noProof="0"/>
              <a:t> o </a:t>
            </a:r>
            <a:r>
              <a:rPr lang="en-GB" noProof="0" err="1"/>
              <a:t>enfermedad</a:t>
            </a:r>
            <a:r>
              <a:rPr lang="en-GB" noProof="0"/>
              <a:t>.
</a:t>
            </a:r>
            <a:r>
              <a:rPr lang="en-GB" noProof="0" err="1"/>
              <a:t>Verifique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hay </a:t>
            </a:r>
            <a:r>
              <a:rPr lang="en-GB" noProof="0" err="1"/>
              <a:t>peligros</a:t>
            </a:r>
            <a:r>
              <a:rPr lang="en-GB" noProof="0"/>
              <a:t> </a:t>
            </a:r>
            <a:r>
              <a:rPr lang="en-GB" noProof="0" err="1"/>
              <a:t>potenciales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camino</a:t>
            </a:r>
            <a:r>
              <a:rPr lang="en-GB" noProof="0"/>
              <a:t> de </a:t>
            </a:r>
            <a:r>
              <a:rPr lang="en-GB" noProof="0" err="1"/>
              <a:t>movimiento</a:t>
            </a:r>
            <a:r>
              <a:rPr lang="en-GB" noProof="0"/>
              <a:t> (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ejemplo</a:t>
            </a:r>
            <a:r>
              <a:rPr lang="en-GB" noProof="0"/>
              <a:t>: superficies </a:t>
            </a:r>
            <a:r>
              <a:rPr lang="en-GB" noProof="0" err="1"/>
              <a:t>mojadas</a:t>
            </a:r>
            <a:r>
              <a:rPr lang="en-GB" noProof="0"/>
              <a:t> o </a:t>
            </a:r>
            <a:r>
              <a:rPr lang="en-GB" noProof="0" err="1"/>
              <a:t>resbaladizas</a:t>
            </a:r>
            <a:r>
              <a:rPr lang="en-GB" noProof="0"/>
              <a:t>, </a:t>
            </a:r>
            <a:r>
              <a:rPr lang="en-GB" noProof="0" err="1"/>
              <a:t>terreno</a:t>
            </a:r>
            <a:r>
              <a:rPr lang="en-GB" noProof="0"/>
              <a:t> irregular, </a:t>
            </a:r>
            <a:r>
              <a:rPr lang="en-GB" noProof="0" err="1"/>
              <a:t>objetos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camino</a:t>
            </a:r>
            <a:r>
              <a:rPr lang="en-GB" noProof="0"/>
              <a:t>, </a:t>
            </a:r>
            <a:r>
              <a:rPr lang="en-GB" noProof="0" err="1"/>
              <a:t>escaleras</a:t>
            </a:r>
            <a:r>
              <a:rPr lang="en-GB" noProof="0"/>
              <a:t>, </a:t>
            </a:r>
            <a:r>
              <a:rPr lang="en-GB" noProof="0" err="1"/>
              <a:t>tráfico</a:t>
            </a:r>
            <a:r>
              <a:rPr lang="en-GB" noProof="0"/>
              <a:t>, etc.)
</a:t>
            </a:r>
            <a:r>
              <a:rPr lang="en-GB" noProof="0" err="1"/>
              <a:t>Comunícate</a:t>
            </a:r>
            <a:r>
              <a:rPr lang="en-GB" noProof="0"/>
              <a:t> con </a:t>
            </a:r>
            <a:r>
              <a:rPr lang="en-GB" noProof="0" err="1"/>
              <a:t>todos</a:t>
            </a:r>
            <a:r>
              <a:rPr lang="en-GB" noProof="0"/>
              <a:t> </a:t>
            </a:r>
            <a:r>
              <a:rPr lang="en-GB" noProof="0" err="1"/>
              <a:t>aquellos</a:t>
            </a:r>
            <a:r>
              <a:rPr lang="en-GB" noProof="0"/>
              <a:t> que </a:t>
            </a:r>
            <a:r>
              <a:rPr lang="en-GB" noProof="0" err="1"/>
              <a:t>ayudan</a:t>
            </a:r>
            <a:r>
              <a:rPr lang="en-GB" noProof="0"/>
              <a:t> a </a:t>
            </a:r>
            <a:r>
              <a:rPr lang="en-GB" noProof="0" err="1"/>
              <a:t>levantar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pasos </a:t>
            </a:r>
            <a:r>
              <a:rPr lang="en-GB" noProof="0" err="1"/>
              <a:t>exactos</a:t>
            </a:r>
            <a:r>
              <a:rPr lang="en-GB" noProof="0"/>
              <a:t> y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momento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próximos</a:t>
            </a:r>
            <a:r>
              <a:rPr lang="en-GB" noProof="0"/>
              <a:t> pasos.  
Si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despierto</a:t>
            </a:r>
            <a:r>
              <a:rPr lang="en-GB" noProof="0"/>
              <a:t>, </a:t>
            </a:r>
            <a:r>
              <a:rPr lang="en-GB" noProof="0" err="1"/>
              <a:t>dígale</a:t>
            </a:r>
            <a:r>
              <a:rPr lang="en-GB" noProof="0"/>
              <a:t> lo que </a:t>
            </a:r>
            <a:r>
              <a:rPr lang="en-GB" noProof="0" err="1"/>
              <a:t>va</a:t>
            </a:r>
            <a:r>
              <a:rPr lang="en-GB" noProof="0"/>
              <a:t> a </a:t>
            </a:r>
            <a:r>
              <a:rPr lang="en-GB" noProof="0" err="1"/>
              <a:t>hacer</a:t>
            </a:r>
            <a:r>
              <a:rPr lang="en-GB" noProof="0"/>
              <a:t> y lo que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hacer</a:t>
            </a:r>
            <a:r>
              <a:rPr lang="en-GB" noProof="0"/>
              <a:t>. 
</a:t>
            </a:r>
            <a:r>
              <a:rPr lang="en-GB" noProof="0" err="1"/>
              <a:t>Enrolle</a:t>
            </a:r>
            <a:r>
              <a:rPr lang="en-GB" noProof="0"/>
              <a:t> al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camilla</a:t>
            </a:r>
            <a:r>
              <a:rPr lang="en-GB" noProof="0"/>
              <a:t>,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tablero</a:t>
            </a:r>
            <a:r>
              <a:rPr lang="en-GB" noProof="0"/>
              <a:t> u </a:t>
            </a: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dispositivo</a:t>
            </a:r>
            <a:r>
              <a:rPr lang="en-GB" noProof="0"/>
              <a:t> plano. Si es </a:t>
            </a:r>
            <a:r>
              <a:rPr lang="en-GB" noProof="0" err="1"/>
              <a:t>posible</a:t>
            </a:r>
            <a:r>
              <a:rPr lang="en-GB" noProof="0"/>
              <a:t>, </a:t>
            </a:r>
            <a:r>
              <a:rPr lang="en-GB" noProof="0" err="1"/>
              <a:t>asegure</a:t>
            </a:r>
            <a:r>
              <a:rPr lang="en-GB" noProof="0"/>
              <a:t> al </a:t>
            </a:r>
            <a:r>
              <a:rPr lang="en-GB" noProof="0" err="1"/>
              <a:t>paciente</a:t>
            </a:r>
            <a:r>
              <a:rPr lang="en-GB" noProof="0"/>
              <a:t> a la </a:t>
            </a:r>
            <a:r>
              <a:rPr lang="en-GB" noProof="0" err="1"/>
              <a:t>camilla</a:t>
            </a:r>
            <a:r>
              <a:rPr lang="en-GB" noProof="0"/>
              <a:t>,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tablero</a:t>
            </a:r>
            <a:r>
              <a:rPr lang="en-GB" noProof="0"/>
              <a:t> u </a:t>
            </a: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dispositivo</a:t>
            </a:r>
            <a:r>
              <a:rPr lang="en-GB" noProof="0"/>
              <a:t> plano para que no se </a:t>
            </a:r>
            <a:r>
              <a:rPr lang="en-GB" noProof="0" err="1"/>
              <a:t>caiga</a:t>
            </a:r>
            <a:r>
              <a:rPr lang="en-GB" noProof="0"/>
              <a:t>. Evite las correas </a:t>
            </a:r>
            <a:r>
              <a:rPr lang="en-GB" noProof="0" err="1"/>
              <a:t>apretadas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las partes </a:t>
            </a:r>
            <a:r>
              <a:rPr lang="en-GB" noProof="0" err="1"/>
              <a:t>blandas</a:t>
            </a:r>
            <a:r>
              <a:rPr lang="en-GB" noProof="0"/>
              <a:t> del </a:t>
            </a:r>
            <a:r>
              <a:rPr lang="en-GB" noProof="0" err="1"/>
              <a:t>cuerpo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abdomen o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cuello</a:t>
            </a:r>
            <a:r>
              <a:rPr lang="en-GB" noProof="0"/>
              <a:t>.</a:t>
            </a:r>
          </a:p>
        </p:txBody>
      </p:sp>
      <p:sp>
        <p:nvSpPr>
          <p:cNvPr id="220" name="Google Shape;220;g26a9aebd771_0_6:notes">
            <a:extLst>
              <a:ext uri="{FF2B5EF4-FFF2-40B4-BE49-F238E27FC236}">
                <a16:creationId xmlns:a16="http://schemas.microsoft.com/office/drawing/2014/main" id="{3619E409-0085-07D3-84B4-EF625734D8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0494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>
          <a:extLst>
            <a:ext uri="{FF2B5EF4-FFF2-40B4-BE49-F238E27FC236}">
              <a16:creationId xmlns:a16="http://schemas.microsoft.com/office/drawing/2014/main" id="{88C7C272-5EAA-0883-98BF-4CE85AC67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a9aebd771_0_11:notes">
            <a:extLst>
              <a:ext uri="{FF2B5EF4-FFF2-40B4-BE49-F238E27FC236}">
                <a16:creationId xmlns:a16="http://schemas.microsoft.com/office/drawing/2014/main" id="{5EC5A99F-E6F7-E973-644A-D8144FB9C6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noProof="0"/>
              <a:t>Modo de </a:t>
            </a:r>
            <a:r>
              <a:rPr lang="en-GB" b="1" noProof="0" err="1"/>
              <a:t>práctica</a:t>
            </a:r>
            <a:r>
              <a:rPr lang="en-GB" b="1" noProof="0"/>
              <a:t>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GB" sz="1200">
              <a:solidFill>
                <a:schemeClr val="dk1"/>
              </a:solidFill>
              <a:latin typeface="Atkinson Hyperlegible"/>
              <a:sym typeface="Atkinson Hyperlegible"/>
            </a:endParaRP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Mantén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los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pies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separados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para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mantener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la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estabilidad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.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Consigue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un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buen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agarre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o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posición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de la mano. 
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Cuente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antes de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levantar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para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asegurarse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de que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todos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trabajen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juntos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y que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el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paciente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no se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sorprenda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(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por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ejemplo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: '1-2-3-lift'). La persona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más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cercana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a la cabeza del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paciente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es la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encargada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de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contar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y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dar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instrucciones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.
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Levántelo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con las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piernas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flexionadas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, no con la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espalda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,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desde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una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posición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en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cuclillas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. 
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Mantenga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a la persona/peso lo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más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cerca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posible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de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su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cuerpo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para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mantener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el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equilibrio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y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proteger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su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espalda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. Evite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retorcerse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.
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Camina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despacio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con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comunicación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constante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. 
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Cuente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antes de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bajar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 al </a:t>
            </a:r>
            <a:r>
              <a:rPr lang="en-GB" sz="1200" err="1">
                <a:solidFill>
                  <a:schemeClr val="dk1"/>
                </a:solidFill>
                <a:latin typeface="Atkinson Hyperlegible"/>
                <a:sym typeface="Atkinson Hyperlegible"/>
              </a:rPr>
              <a:t>paciente</a:t>
            </a:r>
            <a:r>
              <a:rPr lang="en-GB" sz="1200">
                <a:solidFill>
                  <a:schemeClr val="dk1"/>
                </a:solidFill>
                <a:latin typeface="Atkinson Hyperlegible"/>
                <a:sym typeface="Atkinson Hyperlegible"/>
              </a:rPr>
              <a:t>.</a:t>
            </a:r>
            <a:endParaRPr lang="en-GB" sz="1200" b="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26" name="Google Shape;226;g26a9aebd771_0_11:notes">
            <a:extLst>
              <a:ext uri="{FF2B5EF4-FFF2-40B4-BE49-F238E27FC236}">
                <a16:creationId xmlns:a16="http://schemas.microsoft.com/office/drawing/2014/main" id="{85480729-B82B-71AD-8458-E8ADC7A636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54083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/>
              <a:t>¿Tiene </a:t>
            </a:r>
            <a:r>
              <a:rPr lang="en-GB" noProof="0" err="1"/>
              <a:t>alguna</a:t>
            </a:r>
            <a:r>
              <a:rPr lang="en-GB" noProof="0"/>
              <a:t> </a:t>
            </a:r>
            <a:r>
              <a:rPr lang="en-GB" noProof="0" err="1"/>
              <a:t>duda</a:t>
            </a:r>
            <a:r>
              <a:rPr lang="en-GB" noProof="0"/>
              <a:t>?</a:t>
            </a:r>
          </a:p>
        </p:txBody>
      </p:sp>
      <p:sp>
        <p:nvSpPr>
          <p:cNvPr id="277" name="Google Shape;27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noProof="0"/>
              <a:t>Al </a:t>
            </a:r>
            <a:r>
              <a:rPr lang="en-GB" sz="1800" noProof="0" err="1"/>
              <a:t>llegar</a:t>
            </a:r>
            <a:r>
              <a:rPr lang="en-GB" sz="1800" noProof="0"/>
              <a:t> al final de </a:t>
            </a:r>
            <a:r>
              <a:rPr lang="en-GB" sz="1800" noProof="0" err="1"/>
              <a:t>este</a:t>
            </a:r>
            <a:r>
              <a:rPr lang="en-GB" sz="1800" noProof="0"/>
              <a:t> </a:t>
            </a:r>
            <a:r>
              <a:rPr lang="en-GB" sz="1800" noProof="0" err="1"/>
              <a:t>módulo</a:t>
            </a:r>
            <a:r>
              <a:rPr lang="en-GB" sz="1800" noProof="0"/>
              <a:t>, </a:t>
            </a:r>
            <a:r>
              <a:rPr lang="en-GB" sz="1800" noProof="0" err="1"/>
              <a:t>resumamos</a:t>
            </a:r>
            <a:r>
              <a:rPr lang="en-GB" sz="1800" noProof="0"/>
              <a:t> </a:t>
            </a:r>
            <a:r>
              <a:rPr lang="en-GB" sz="1800" noProof="0" err="1"/>
              <a:t>los</a:t>
            </a:r>
            <a:r>
              <a:rPr lang="en-GB" sz="1800" noProof="0"/>
              <a:t> puntos clave que </a:t>
            </a:r>
            <a:r>
              <a:rPr lang="en-GB" sz="1800" noProof="0" err="1"/>
              <a:t>hemos</a:t>
            </a:r>
            <a:r>
              <a:rPr lang="en-GB" sz="1800" noProof="0"/>
              <a:t> </a:t>
            </a:r>
            <a:r>
              <a:rPr lang="en-GB" sz="1800" noProof="0" err="1"/>
              <a:t>cubierto</a:t>
            </a:r>
            <a:r>
              <a:rPr lang="en-GB" sz="1800" noProof="0"/>
              <a:t>:
Los CFAR </a:t>
            </a:r>
            <a:r>
              <a:rPr lang="en-GB" sz="1800" noProof="0" err="1"/>
              <a:t>pueden</a:t>
            </a:r>
            <a:r>
              <a:rPr lang="en-GB" sz="1800" noProof="0"/>
              <a:t> </a:t>
            </a:r>
            <a:r>
              <a:rPr lang="en-GB" sz="1800" noProof="0" err="1"/>
              <a:t>formar</a:t>
            </a:r>
            <a:r>
              <a:rPr lang="en-GB" sz="1800" noProof="0"/>
              <a:t> un </a:t>
            </a:r>
            <a:r>
              <a:rPr lang="en-GB" sz="1800" noProof="0" err="1"/>
              <a:t>eslabón</a:t>
            </a:r>
            <a:r>
              <a:rPr lang="en-GB" sz="1800" noProof="0"/>
              <a:t> </a:t>
            </a:r>
            <a:r>
              <a:rPr lang="en-GB" sz="1800" noProof="0" err="1"/>
              <a:t>crítico</a:t>
            </a:r>
            <a:r>
              <a:rPr lang="en-GB" sz="1800" noProof="0"/>
              <a:t> </a:t>
            </a:r>
            <a:r>
              <a:rPr lang="en-GB" sz="1800" noProof="0" err="1"/>
              <a:t>en</a:t>
            </a:r>
            <a:r>
              <a:rPr lang="en-GB" sz="1800" noProof="0"/>
              <a:t> la </a:t>
            </a:r>
            <a:r>
              <a:rPr lang="en-GB" sz="1800" noProof="0" err="1"/>
              <a:t>cadena</a:t>
            </a:r>
            <a:r>
              <a:rPr lang="en-GB" sz="1800" noProof="0"/>
              <a:t> de </a:t>
            </a:r>
            <a:r>
              <a:rPr lang="en-GB" sz="1800" noProof="0" err="1"/>
              <a:t>supervivencia</a:t>
            </a:r>
            <a:r>
              <a:rPr lang="en-GB" sz="1800" noProof="0"/>
              <a:t> de las personas que </a:t>
            </a:r>
            <a:r>
              <a:rPr lang="en-GB" sz="1800" noProof="0" err="1"/>
              <a:t>experimentan</a:t>
            </a:r>
            <a:r>
              <a:rPr lang="en-GB" sz="1800" noProof="0"/>
              <a:t> </a:t>
            </a:r>
            <a:r>
              <a:rPr lang="en-GB" sz="1800" noProof="0" err="1"/>
              <a:t>condiciones</a:t>
            </a:r>
            <a:r>
              <a:rPr lang="en-GB" sz="1800" noProof="0"/>
              <a:t> de </a:t>
            </a:r>
            <a:r>
              <a:rPr lang="en-GB" sz="1800" noProof="0" err="1"/>
              <a:t>emergencia</a:t>
            </a:r>
            <a:r>
              <a:rPr lang="en-GB" sz="1800" noProof="0"/>
              <a:t>. </a:t>
            </a:r>
            <a:r>
              <a:rPr lang="en-GB" sz="1800" noProof="0" err="1"/>
              <a:t>Pueden</a:t>
            </a:r>
            <a:r>
              <a:rPr lang="en-GB" sz="1800" noProof="0"/>
              <a:t> </a:t>
            </a:r>
            <a:r>
              <a:rPr lang="en-GB" sz="1800" noProof="0" err="1"/>
              <a:t>salvar</a:t>
            </a:r>
            <a:r>
              <a:rPr lang="en-GB" sz="1800" noProof="0"/>
              <a:t> </a:t>
            </a:r>
            <a:r>
              <a:rPr lang="en-GB" sz="1800" noProof="0" err="1"/>
              <a:t>vidas</a:t>
            </a:r>
            <a:r>
              <a:rPr lang="en-GB" sz="1800" noProof="0"/>
              <a:t> y </a:t>
            </a:r>
            <a:r>
              <a:rPr lang="en-GB" sz="1800" noProof="0" err="1"/>
              <a:t>prevenir</a:t>
            </a:r>
            <a:r>
              <a:rPr lang="en-GB" sz="1800" noProof="0"/>
              <a:t> la </a:t>
            </a:r>
            <a:r>
              <a:rPr lang="en-GB" sz="1800" noProof="0" err="1"/>
              <a:t>discapacidad</a:t>
            </a:r>
            <a:r>
              <a:rPr lang="en-GB" sz="1800" noProof="0"/>
              <a:t> </a:t>
            </a:r>
            <a:r>
              <a:rPr lang="en-GB" sz="1800" noProof="0" err="1"/>
              <a:t>reconociendo</a:t>
            </a:r>
            <a:r>
              <a:rPr lang="en-GB" sz="1800" noProof="0"/>
              <a:t> las </a:t>
            </a:r>
            <a:r>
              <a:rPr lang="en-GB" sz="1800" noProof="0" err="1"/>
              <a:t>condiciones</a:t>
            </a:r>
            <a:r>
              <a:rPr lang="en-GB" sz="1800" noProof="0"/>
              <a:t> de </a:t>
            </a:r>
            <a:r>
              <a:rPr lang="en-GB" sz="1800" noProof="0" err="1"/>
              <a:t>salud</a:t>
            </a:r>
            <a:r>
              <a:rPr lang="en-GB" sz="1800" noProof="0"/>
              <a:t> que </a:t>
            </a:r>
            <a:r>
              <a:rPr lang="en-GB" sz="1800" noProof="0" err="1"/>
              <a:t>amenazan</a:t>
            </a:r>
            <a:r>
              <a:rPr lang="en-GB" sz="1800" noProof="0"/>
              <a:t> la </a:t>
            </a:r>
            <a:r>
              <a:rPr lang="en-GB" sz="1800" noProof="0" err="1"/>
              <a:t>salud</a:t>
            </a:r>
            <a:r>
              <a:rPr lang="en-GB" sz="1800" noProof="0"/>
              <a:t> de las personas, </a:t>
            </a:r>
            <a:r>
              <a:rPr lang="en-GB" sz="1800" noProof="0" err="1"/>
              <a:t>proporcionando</a:t>
            </a:r>
            <a:r>
              <a:rPr lang="en-GB" sz="1800" noProof="0"/>
              <a:t> </a:t>
            </a:r>
            <a:r>
              <a:rPr lang="en-GB" sz="1800" noProof="0" err="1"/>
              <a:t>cuidados</a:t>
            </a:r>
            <a:r>
              <a:rPr lang="en-GB" sz="1800" noProof="0"/>
              <a:t> para </a:t>
            </a:r>
            <a:r>
              <a:rPr lang="en-GB" sz="1800" noProof="0" err="1"/>
              <a:t>evitar</a:t>
            </a:r>
            <a:r>
              <a:rPr lang="en-GB" sz="1800" noProof="0"/>
              <a:t> </a:t>
            </a:r>
            <a:r>
              <a:rPr lang="en-GB" sz="1800" noProof="0" err="1"/>
              <a:t>el</a:t>
            </a:r>
            <a:r>
              <a:rPr lang="en-GB" sz="1800" noProof="0"/>
              <a:t> </a:t>
            </a:r>
            <a:r>
              <a:rPr lang="en-GB" sz="1800" noProof="0" err="1"/>
              <a:t>empeoramiento</a:t>
            </a:r>
            <a:r>
              <a:rPr lang="en-GB" sz="1800" noProof="0"/>
              <a:t> de las </a:t>
            </a:r>
            <a:r>
              <a:rPr lang="en-GB" sz="1800" noProof="0" err="1"/>
              <a:t>condiciones</a:t>
            </a:r>
            <a:r>
              <a:rPr lang="en-GB" sz="1800" noProof="0"/>
              <a:t> y </a:t>
            </a:r>
            <a:r>
              <a:rPr lang="en-GB" sz="1800" noProof="0" err="1"/>
              <a:t>movilizando</a:t>
            </a:r>
            <a:r>
              <a:rPr lang="en-GB" sz="1800" noProof="0"/>
              <a:t> y </a:t>
            </a:r>
            <a:r>
              <a:rPr lang="en-GB" sz="1800" noProof="0" err="1"/>
              <a:t>transportando</a:t>
            </a:r>
            <a:r>
              <a:rPr lang="en-GB" sz="1800" noProof="0"/>
              <a:t> a las personas que </a:t>
            </a:r>
            <a:r>
              <a:rPr lang="en-GB" sz="1800" noProof="0" err="1"/>
              <a:t>experimentan</a:t>
            </a:r>
            <a:r>
              <a:rPr lang="en-GB" sz="1800" noProof="0"/>
              <a:t> </a:t>
            </a:r>
            <a:r>
              <a:rPr lang="en-GB" sz="1800" noProof="0" err="1"/>
              <a:t>condiciones</a:t>
            </a:r>
            <a:r>
              <a:rPr lang="en-GB" sz="1800" noProof="0"/>
              <a:t> de </a:t>
            </a:r>
            <a:r>
              <a:rPr lang="en-GB" sz="1800" noProof="0" err="1"/>
              <a:t>emergencia</a:t>
            </a:r>
            <a:r>
              <a:rPr lang="en-GB" sz="1800" noProof="0"/>
              <a:t> al </a:t>
            </a:r>
            <a:r>
              <a:rPr lang="en-GB" sz="1800" noProof="0" err="1"/>
              <a:t>centro</a:t>
            </a:r>
            <a:r>
              <a:rPr lang="en-GB" sz="1800" noProof="0"/>
              <a:t> de </a:t>
            </a:r>
            <a:r>
              <a:rPr lang="en-GB" sz="1800" noProof="0" err="1"/>
              <a:t>salud</a:t>
            </a:r>
            <a:r>
              <a:rPr lang="en-GB" sz="1800" noProof="0"/>
              <a:t> </a:t>
            </a:r>
            <a:r>
              <a:rPr lang="en-GB" sz="1800" noProof="0" err="1"/>
              <a:t>adecuado</a:t>
            </a:r>
            <a:r>
              <a:rPr lang="en-GB" sz="1800" noProof="0"/>
              <a:t> de forma </a:t>
            </a:r>
            <a:r>
              <a:rPr lang="en-GB" sz="1800" noProof="0" err="1"/>
              <a:t>rápida</a:t>
            </a:r>
            <a:r>
              <a:rPr lang="en-GB" sz="1800" noProof="0"/>
              <a:t> y </a:t>
            </a:r>
            <a:r>
              <a:rPr lang="en-GB" sz="1800" noProof="0" err="1"/>
              <a:t>segura</a:t>
            </a:r>
            <a:r>
              <a:rPr lang="en-GB" sz="1800" noProof="0"/>
              <a:t>.</a:t>
            </a:r>
            <a:endParaRPr lang="en-GB" noProof="0"/>
          </a:p>
        </p:txBody>
      </p:sp>
      <p:sp>
        <p:nvSpPr>
          <p:cNvPr id="349" name="Google Shape;3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ec5c05ca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err="1"/>
              <a:t>Ahora</a:t>
            </a:r>
            <a:r>
              <a:rPr lang="en-GB" noProof="0"/>
              <a:t>, </a:t>
            </a:r>
            <a:r>
              <a:rPr lang="en-GB" noProof="0" err="1"/>
              <a:t>tómese</a:t>
            </a:r>
            <a:r>
              <a:rPr lang="en-GB" noProof="0"/>
              <a:t> un </a:t>
            </a:r>
            <a:r>
              <a:rPr lang="en-GB" noProof="0" err="1"/>
              <a:t>momento</a:t>
            </a:r>
            <a:r>
              <a:rPr lang="en-GB" noProof="0"/>
              <a:t> para </a:t>
            </a:r>
            <a:r>
              <a:rPr lang="en-GB" noProof="0" err="1"/>
              <a:t>revisar</a:t>
            </a:r>
            <a:r>
              <a:rPr lang="en-GB" noProof="0"/>
              <a:t> la </a:t>
            </a:r>
            <a:r>
              <a:rPr lang="en-GB" noProof="0" err="1"/>
              <a:t>lista</a:t>
            </a:r>
            <a:r>
              <a:rPr lang="en-GB" noProof="0"/>
              <a:t> de </a:t>
            </a:r>
            <a:r>
              <a:rPr lang="en-GB" noProof="0" err="1"/>
              <a:t>términos</a:t>
            </a:r>
            <a:r>
              <a:rPr lang="en-GB" noProof="0"/>
              <a:t> clave que se </a:t>
            </a:r>
            <a:r>
              <a:rPr lang="en-GB" noProof="0" err="1"/>
              <a:t>espera</a:t>
            </a:r>
            <a:r>
              <a:rPr lang="en-GB" noProof="0"/>
              <a:t> que </a:t>
            </a:r>
            <a:r>
              <a:rPr lang="en-GB" noProof="0" err="1"/>
              <a:t>pueda</a:t>
            </a:r>
            <a:r>
              <a:rPr lang="en-GB" noProof="0"/>
              <a:t> </a:t>
            </a:r>
            <a:r>
              <a:rPr lang="en-GB" noProof="0" err="1"/>
              <a:t>definir</a:t>
            </a:r>
            <a:r>
              <a:rPr lang="en-GB" noProof="0"/>
              <a:t> al final de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módulo</a:t>
            </a:r>
            <a:r>
              <a:rPr lang="en-GB" noProof="0"/>
              <a:t>.</a:t>
            </a:r>
          </a:p>
        </p:txBody>
      </p:sp>
      <p:sp>
        <p:nvSpPr>
          <p:cNvPr id="102" name="Google Shape;102;g2bec5c05c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ec5c05ca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/>
              <a:t>Para que un </a:t>
            </a:r>
            <a:r>
              <a:rPr lang="en-GB" noProof="0" err="1"/>
              <a:t>socorrista</a:t>
            </a:r>
            <a:r>
              <a:rPr lang="en-GB" noProof="0"/>
              <a:t> de </a:t>
            </a:r>
            <a:r>
              <a:rPr lang="en-GB" noProof="0" err="1"/>
              <a:t>primeros</a:t>
            </a:r>
            <a:r>
              <a:rPr lang="en-GB" noProof="0"/>
              <a:t> </a:t>
            </a:r>
            <a:r>
              <a:rPr lang="en-GB" noProof="0" err="1"/>
              <a:t>auxilios</a:t>
            </a:r>
            <a:r>
              <a:rPr lang="en-GB" noProof="0"/>
              <a:t> de la </a:t>
            </a:r>
            <a:r>
              <a:rPr lang="en-GB" noProof="0" err="1"/>
              <a:t>comunidad</a:t>
            </a:r>
            <a:r>
              <a:rPr lang="en-GB" noProof="0"/>
              <a:t> </a:t>
            </a:r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éxito</a:t>
            </a:r>
            <a:r>
              <a:rPr lang="en-GB" noProof="0"/>
              <a:t>,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saber</a:t>
            </a:r>
            <a:r>
              <a:rPr lang="en-GB" noProof="0"/>
              <a:t> </a:t>
            </a:r>
            <a:r>
              <a:rPr lang="en-GB" noProof="0" err="1"/>
              <a:t>cómo</a:t>
            </a:r>
            <a:r>
              <a:rPr lang="en-GB" noProof="0"/>
              <a:t> </a:t>
            </a:r>
            <a:r>
              <a:rPr lang="en-GB" noProof="0" err="1"/>
              <a:t>reconocer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estado</a:t>
            </a:r>
            <a:r>
              <a:rPr lang="en-GB" noProof="0"/>
              <a:t> </a:t>
            </a:r>
            <a:r>
              <a:rPr lang="en-GB" noProof="0" err="1"/>
              <a:t>crítico</a:t>
            </a:r>
            <a:r>
              <a:rPr lang="en-GB" noProof="0"/>
              <a:t>, </a:t>
            </a:r>
            <a:r>
              <a:rPr lang="en-GB" noProof="0" err="1"/>
              <a:t>cómo</a:t>
            </a:r>
            <a:r>
              <a:rPr lang="en-GB" noProof="0"/>
              <a:t> responder con </a:t>
            </a:r>
            <a:r>
              <a:rPr lang="en-GB" noProof="0" err="1"/>
              <a:t>intervenciones</a:t>
            </a:r>
            <a:r>
              <a:rPr lang="en-GB" noProof="0"/>
              <a:t> y </a:t>
            </a:r>
            <a:r>
              <a:rPr lang="en-GB" noProof="0" err="1"/>
              <a:t>pedir</a:t>
            </a:r>
            <a:r>
              <a:rPr lang="en-GB" noProof="0"/>
              <a:t> </a:t>
            </a:r>
            <a:r>
              <a:rPr lang="en-GB" noProof="0" err="1"/>
              <a:t>ayuda</a:t>
            </a:r>
            <a:r>
              <a:rPr lang="en-GB" noProof="0"/>
              <a:t>, a </a:t>
            </a:r>
            <a:r>
              <a:rPr lang="en-GB" noProof="0" err="1"/>
              <a:t>dónde</a:t>
            </a:r>
            <a:r>
              <a:rPr lang="en-GB" noProof="0"/>
              <a:t> </a:t>
            </a:r>
            <a:r>
              <a:rPr lang="en-GB" noProof="0" err="1"/>
              <a:t>enviar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que </a:t>
            </a:r>
            <a:r>
              <a:rPr lang="en-GB" noProof="0" err="1"/>
              <a:t>necesitan</a:t>
            </a:r>
            <a:r>
              <a:rPr lang="en-GB" noProof="0"/>
              <a:t> un mayor </a:t>
            </a:r>
            <a:r>
              <a:rPr lang="en-GB" noProof="0" err="1"/>
              <a:t>nivel</a:t>
            </a:r>
            <a:r>
              <a:rPr lang="en-GB" noProof="0"/>
              <a:t> de </a:t>
            </a:r>
            <a:r>
              <a:rPr lang="en-GB" noProof="0" err="1"/>
              <a:t>atención</a:t>
            </a:r>
            <a:r>
              <a:rPr lang="en-GB" noProof="0"/>
              <a:t> y </a:t>
            </a:r>
            <a:r>
              <a:rPr lang="en-GB" noProof="0" err="1"/>
              <a:t>cómo</a:t>
            </a:r>
            <a:r>
              <a:rPr lang="en-GB" noProof="0"/>
              <a:t> </a:t>
            </a:r>
            <a:r>
              <a:rPr lang="en-GB" noProof="0" err="1"/>
              <a:t>ayudar</a:t>
            </a:r>
            <a:r>
              <a:rPr lang="en-GB" noProof="0"/>
              <a:t> de </a:t>
            </a:r>
            <a:r>
              <a:rPr lang="en-GB" noProof="0" err="1"/>
              <a:t>manera</a:t>
            </a:r>
            <a:r>
              <a:rPr lang="en-GB" noProof="0"/>
              <a:t> </a:t>
            </a:r>
            <a:r>
              <a:rPr lang="en-GB" noProof="0" err="1"/>
              <a:t>segura</a:t>
            </a:r>
            <a:r>
              <a:rPr lang="en-GB" noProof="0"/>
              <a:t> a </a:t>
            </a:r>
            <a:r>
              <a:rPr lang="en-GB" noProof="0" err="1"/>
              <a:t>transportarlos</a:t>
            </a:r>
            <a:r>
              <a:rPr lang="en-GB" noProof="0"/>
              <a:t> a </a:t>
            </a:r>
            <a:r>
              <a:rPr lang="en-GB" noProof="0" err="1"/>
              <a:t>esa</a:t>
            </a:r>
            <a:r>
              <a:rPr lang="en-GB" noProof="0"/>
              <a:t> </a:t>
            </a:r>
            <a:r>
              <a:rPr lang="en-GB" noProof="0" err="1"/>
              <a:t>atención</a:t>
            </a:r>
            <a:r>
              <a:rPr lang="en-GB" noProof="0"/>
              <a:t>. Los CFAR </a:t>
            </a:r>
            <a:r>
              <a:rPr lang="en-GB" noProof="0" err="1"/>
              <a:t>deben</a:t>
            </a:r>
            <a:r>
              <a:rPr lang="en-GB" noProof="0"/>
              <a:t> </a:t>
            </a:r>
            <a:r>
              <a:rPr lang="en-GB" noProof="0" err="1"/>
              <a:t>integrarse</a:t>
            </a:r>
            <a:r>
              <a:rPr lang="en-GB" noProof="0"/>
              <a:t> con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sistemas</a:t>
            </a:r>
            <a:r>
              <a:rPr lang="en-GB" noProof="0"/>
              <a:t> de </a:t>
            </a:r>
            <a:r>
              <a:rPr lang="en-GB" noProof="0" err="1"/>
              <a:t>atención</a:t>
            </a:r>
            <a:r>
              <a:rPr lang="en-GB" noProof="0"/>
              <a:t> de </a:t>
            </a:r>
            <a:r>
              <a:rPr lang="en-GB" noProof="0" err="1"/>
              <a:t>emergencia</a:t>
            </a:r>
            <a:r>
              <a:rPr lang="en-GB" noProof="0"/>
              <a:t> </a:t>
            </a:r>
            <a:r>
              <a:rPr lang="en-GB" noProof="0" err="1"/>
              <a:t>existentes</a:t>
            </a:r>
            <a:r>
              <a:rPr lang="en-GB" noProof="0"/>
              <a:t> para </a:t>
            </a:r>
            <a:r>
              <a:rPr lang="en-GB" noProof="0" err="1"/>
              <a:t>mejorar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acceso</a:t>
            </a:r>
            <a:r>
              <a:rPr lang="en-GB" noProof="0"/>
              <a:t> </a:t>
            </a:r>
            <a:r>
              <a:rPr lang="en-GB" noProof="0" err="1"/>
              <a:t>oportuno</a:t>
            </a:r>
            <a:r>
              <a:rPr lang="en-GB" noProof="0"/>
              <a:t> a la </a:t>
            </a:r>
            <a:r>
              <a:rPr lang="en-GB" noProof="0" err="1"/>
              <a:t>atención</a:t>
            </a:r>
            <a:r>
              <a:rPr lang="en-GB" noProof="0"/>
              <a:t> de sus </a:t>
            </a:r>
            <a:r>
              <a:rPr lang="en-GB" noProof="0" err="1"/>
              <a:t>pacientes</a:t>
            </a:r>
            <a:r>
              <a:rPr lang="en-GB" noProof="0"/>
              <a:t>.</a:t>
            </a:r>
            <a:endParaRPr lang="en-GB" sz="1200" noProof="0"/>
          </a:p>
        </p:txBody>
      </p:sp>
      <p:sp>
        <p:nvSpPr>
          <p:cNvPr id="102" name="Google Shape;102;g2bec5c05c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876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a9aebd77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Los CFAR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pueden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constituir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eslabón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fundamental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cadena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supervivencia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las personas que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experimentan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condiciones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emergencia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al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reconocer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las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condiciones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salud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que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amenazan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la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salud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las personas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si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no se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tratan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emergencia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brindar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atención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para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prevenir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el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empeoramiento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la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condición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movilizar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 las personas que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experimentan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condiciones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emergencia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al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centro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salud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adecuado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manera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rápida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y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segura</a:t>
            </a:r>
            <a:endParaRPr lang="en-GB" noProof="0"/>
          </a:p>
        </p:txBody>
      </p:sp>
      <p:sp>
        <p:nvSpPr>
          <p:cNvPr id="108" name="Google Shape;108;g26a9aebd77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/>
              <a:t>En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módulos</a:t>
            </a:r>
            <a:r>
              <a:rPr lang="en-GB" noProof="0"/>
              <a:t> </a:t>
            </a:r>
            <a:r>
              <a:rPr lang="en-GB" noProof="0" err="1"/>
              <a:t>anteriores</a:t>
            </a:r>
            <a:r>
              <a:rPr lang="en-GB" noProof="0"/>
              <a:t>, ha </a:t>
            </a:r>
            <a:r>
              <a:rPr lang="en-GB" noProof="0" err="1"/>
              <a:t>aprendido</a:t>
            </a:r>
            <a:r>
              <a:rPr lang="en-GB" noProof="0"/>
              <a:t> a </a:t>
            </a:r>
            <a:r>
              <a:rPr lang="en-GB" noProof="0" err="1"/>
              <a:t>reconocer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condición</a:t>
            </a:r>
            <a:r>
              <a:rPr lang="en-GB" noProof="0"/>
              <a:t> de </a:t>
            </a:r>
            <a:r>
              <a:rPr lang="en-GB" noProof="0" err="1"/>
              <a:t>emergencia</a:t>
            </a:r>
            <a:r>
              <a:rPr lang="en-GB" noProof="0"/>
              <a:t> </a:t>
            </a:r>
            <a:r>
              <a:rPr lang="en-GB" noProof="0" err="1"/>
              <a:t>buscando</a:t>
            </a:r>
            <a:r>
              <a:rPr lang="en-GB" noProof="0"/>
              <a:t> </a:t>
            </a:r>
            <a:r>
              <a:rPr lang="en-GB" noProof="0" err="1"/>
              <a:t>señales</a:t>
            </a:r>
            <a:r>
              <a:rPr lang="en-GB" noProof="0"/>
              <a:t> de </a:t>
            </a:r>
            <a:r>
              <a:rPr lang="en-GB" noProof="0" err="1"/>
              <a:t>peligro</a:t>
            </a:r>
            <a:r>
              <a:rPr lang="en-GB" noProof="0"/>
              <a:t> y </a:t>
            </a:r>
            <a:r>
              <a:rPr lang="en-GB" noProof="0" err="1"/>
              <a:t>condiciones</a:t>
            </a:r>
            <a:r>
              <a:rPr lang="en-GB" noProof="0"/>
              <a:t> graves </a:t>
            </a:r>
            <a:r>
              <a:rPr lang="en-GB" noProof="0" err="1"/>
              <a:t>durante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evaluación</a:t>
            </a:r>
            <a:r>
              <a:rPr lang="en-GB" noProof="0"/>
              <a:t> de CABCDE. Sin embargo,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condiciones</a:t>
            </a:r>
            <a:r>
              <a:rPr lang="en-GB" noProof="0"/>
              <a:t> de </a:t>
            </a:r>
            <a:r>
              <a:rPr lang="en-GB" noProof="0" err="1"/>
              <a:t>emergencia</a:t>
            </a:r>
            <a:r>
              <a:rPr lang="en-GB" noProof="0"/>
              <a:t> a menudo </a:t>
            </a:r>
            <a:r>
              <a:rPr lang="en-GB" noProof="0" err="1"/>
              <a:t>necesitarán</a:t>
            </a:r>
            <a:r>
              <a:rPr lang="en-GB" noProof="0"/>
              <a:t>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adicional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allá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primeros</a:t>
            </a:r>
            <a:r>
              <a:rPr lang="en-GB" noProof="0"/>
              <a:t> </a:t>
            </a:r>
            <a:r>
              <a:rPr lang="en-GB" noProof="0" err="1"/>
              <a:t>auxilios</a:t>
            </a:r>
            <a:r>
              <a:rPr lang="en-GB" noProof="0"/>
              <a:t> que </a:t>
            </a:r>
            <a:r>
              <a:rPr lang="en-GB" noProof="0" err="1"/>
              <a:t>usted</a:t>
            </a:r>
            <a:r>
              <a:rPr lang="en-GB" noProof="0"/>
              <a:t> </a:t>
            </a:r>
            <a:r>
              <a:rPr lang="en-GB" noProof="0" err="1"/>
              <a:t>pueda</a:t>
            </a:r>
            <a:r>
              <a:rPr lang="en-GB" noProof="0"/>
              <a:t> </a:t>
            </a:r>
            <a:r>
              <a:rPr lang="en-GB" noProof="0" err="1"/>
              <a:t>brindar</a:t>
            </a:r>
            <a:r>
              <a:rPr lang="en-GB" noProof="0"/>
              <a:t>.</a:t>
            </a: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585615F7-2588-9A5C-BBBA-D19A44A95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>
            <a:extLst>
              <a:ext uri="{FF2B5EF4-FFF2-40B4-BE49-F238E27FC236}">
                <a16:creationId xmlns:a16="http://schemas.microsoft.com/office/drawing/2014/main" id="{361EBAC7-F21B-DEF7-397A-2110444172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nivel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superior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atención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es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término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utilizado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para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describir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centro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salud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que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puede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proporcionar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atención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emergencia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avanzada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para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el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paciente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más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allá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lo que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usted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puede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proporcionar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.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Puede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ser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una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clínica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,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centro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salud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o un hospital. 
Es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posible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que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deba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decidir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si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paciente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debe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ir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centro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atención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médica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u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otro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. Por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ejemplo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,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una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lesión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traumática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paciente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en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la cabeza o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el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abdomen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debe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ser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enviada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centro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con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capacidad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quirúrgica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,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mientras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que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una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mujer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embarazada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que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experimenta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una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emergencia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sangrado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potencialmente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mortal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debe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ser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enviada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a un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centro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con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servicios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obstétricos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 de </a:t>
            </a:r>
            <a:r>
              <a:rPr lang="en-GB" sz="1800" noProof="0" err="1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emergencia</a:t>
            </a:r>
            <a:r>
              <a:rPr lang="en-GB" sz="1800" noProof="0">
                <a:effectLst/>
                <a:latin typeface="Calibri Light" panose="020F0302020204030204" pitchFamily="34" charset="0"/>
                <a:ea typeface="Calibri Light" panose="020F0302020204030204" pitchFamily="34" charset="0"/>
              </a:rPr>
              <a:t>.</a:t>
            </a:r>
            <a:endParaRPr lang="en-GB" noProof="0"/>
          </a:p>
        </p:txBody>
      </p:sp>
      <p:sp>
        <p:nvSpPr>
          <p:cNvPr id="121" name="Google Shape;121;p5:notes">
            <a:extLst>
              <a:ext uri="{FF2B5EF4-FFF2-40B4-BE49-F238E27FC236}">
                <a16:creationId xmlns:a16="http://schemas.microsoft.com/office/drawing/2014/main" id="{1FAAA5B1-151A-6F61-E847-3D0D74EC66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01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/>
              <a:t>Es </a:t>
            </a:r>
            <a:r>
              <a:rPr lang="en-GB" noProof="0" err="1"/>
              <a:t>importante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que </a:t>
            </a:r>
            <a:r>
              <a:rPr lang="en-GB" noProof="0" err="1"/>
              <a:t>enviar</a:t>
            </a:r>
            <a:r>
              <a:rPr lang="en-GB" noProof="0"/>
              <a:t> a un </a:t>
            </a:r>
            <a:r>
              <a:rPr lang="en-GB" noProof="0" err="1"/>
              <a:t>paciente</a:t>
            </a:r>
            <a:r>
              <a:rPr lang="en-GB" noProof="0"/>
              <a:t> con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verdadera</a:t>
            </a:r>
            <a:r>
              <a:rPr lang="en-GB" noProof="0"/>
              <a:t> </a:t>
            </a:r>
            <a:r>
              <a:rPr lang="en-GB" noProof="0" err="1"/>
              <a:t>emergencia</a:t>
            </a:r>
            <a:r>
              <a:rPr lang="en-GB" noProof="0"/>
              <a:t> a un </a:t>
            </a:r>
            <a:r>
              <a:rPr lang="en-GB" noProof="0" err="1"/>
              <a:t>lugar</a:t>
            </a:r>
            <a:r>
              <a:rPr lang="en-GB" noProof="0"/>
              <a:t> que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brindar</a:t>
            </a:r>
            <a:r>
              <a:rPr lang="en-GB" noProof="0"/>
              <a:t>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retrasar</a:t>
            </a:r>
            <a:r>
              <a:rPr lang="en-GB" noProof="0"/>
              <a:t> la </a:t>
            </a:r>
            <a:r>
              <a:rPr lang="en-GB" noProof="0" err="1"/>
              <a:t>atención</a:t>
            </a:r>
            <a:r>
              <a:rPr lang="en-GB" noProof="0"/>
              <a:t> que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necesita</a:t>
            </a:r>
            <a:r>
              <a:rPr lang="en-GB" noProof="0"/>
              <a:t> para </a:t>
            </a:r>
            <a:r>
              <a:rPr lang="en-GB" noProof="0" err="1"/>
              <a:t>salvar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vida</a:t>
            </a:r>
            <a:r>
              <a:rPr lang="en-GB" noProof="0"/>
              <a:t>. Por lo tanto, </a:t>
            </a:r>
            <a:r>
              <a:rPr lang="en-GB" noProof="0" err="1"/>
              <a:t>deben</a:t>
            </a:r>
            <a:r>
              <a:rPr lang="en-GB" noProof="0"/>
              <a:t> ser </a:t>
            </a:r>
            <a:r>
              <a:rPr lang="en-GB" noProof="0" err="1"/>
              <a:t>enviados</a:t>
            </a:r>
            <a:r>
              <a:rPr lang="en-GB" noProof="0"/>
              <a:t> </a:t>
            </a:r>
            <a:r>
              <a:rPr lang="en-GB" noProof="0" err="1"/>
              <a:t>directamente</a:t>
            </a:r>
            <a:r>
              <a:rPr lang="en-GB" noProof="0"/>
              <a:t> a un hospital con </a:t>
            </a:r>
            <a:r>
              <a:rPr lang="en-GB" noProof="0" err="1"/>
              <a:t>servicios</a:t>
            </a:r>
            <a:r>
              <a:rPr lang="en-GB" noProof="0"/>
              <a:t> </a:t>
            </a:r>
            <a:r>
              <a:rPr lang="en-GB" noProof="0" err="1"/>
              <a:t>avanzados</a:t>
            </a:r>
            <a:r>
              <a:rPr lang="en-GB" noProof="0"/>
              <a:t>.
</a:t>
            </a:r>
            <a:r>
              <a:rPr lang="en-GB" noProof="0" err="1"/>
              <a:t>Recuerde</a:t>
            </a:r>
            <a:r>
              <a:rPr lang="en-GB" noProof="0"/>
              <a:t> que </a:t>
            </a:r>
            <a:r>
              <a:rPr lang="en-GB" noProof="0" err="1"/>
              <a:t>los</a:t>
            </a:r>
            <a:r>
              <a:rPr lang="en-GB" noProof="0"/>
              <a:t> CFAR </a:t>
            </a:r>
            <a:r>
              <a:rPr lang="en-GB" noProof="0" err="1"/>
              <a:t>deben</a:t>
            </a:r>
            <a:r>
              <a:rPr lang="en-GB" noProof="0"/>
              <a:t> </a:t>
            </a:r>
            <a:r>
              <a:rPr lang="en-GB" noProof="0" err="1"/>
              <a:t>estar</a:t>
            </a:r>
            <a:r>
              <a:rPr lang="en-GB" noProof="0"/>
              <a:t> al tanto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tipos</a:t>
            </a:r>
            <a:r>
              <a:rPr lang="en-GB" noProof="0"/>
              <a:t> de </a:t>
            </a:r>
            <a:r>
              <a:rPr lang="en-GB" noProof="0" err="1"/>
              <a:t>atención</a:t>
            </a:r>
            <a:r>
              <a:rPr lang="en-GB" noProof="0"/>
              <a:t> y </a:t>
            </a:r>
            <a:r>
              <a:rPr lang="en-GB" noProof="0" err="1"/>
              <a:t>servicios</a:t>
            </a:r>
            <a:r>
              <a:rPr lang="en-GB" noProof="0"/>
              <a:t> que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centros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 de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comunidad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proporcionar</a:t>
            </a:r>
            <a:r>
              <a:rPr lang="en-GB" noProof="0"/>
              <a:t> para que </a:t>
            </a:r>
            <a:r>
              <a:rPr lang="en-GB" noProof="0" err="1"/>
              <a:t>puedan</a:t>
            </a:r>
            <a:r>
              <a:rPr lang="en-GB" noProof="0"/>
              <a:t> </a:t>
            </a:r>
            <a:r>
              <a:rPr lang="en-GB" noProof="0" err="1"/>
              <a:t>ayudar</a:t>
            </a:r>
            <a:r>
              <a:rPr lang="en-GB" noProof="0"/>
              <a:t> a </a:t>
            </a:r>
            <a:r>
              <a:rPr lang="en-GB" noProof="0" err="1"/>
              <a:t>movilizar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al </a:t>
            </a:r>
            <a:r>
              <a:rPr lang="en-GB" noProof="0" err="1"/>
              <a:t>lugar</a:t>
            </a:r>
            <a:r>
              <a:rPr lang="en-GB" noProof="0"/>
              <a:t> </a:t>
            </a:r>
            <a:r>
              <a:rPr lang="en-GB" noProof="0" err="1"/>
              <a:t>correcto</a:t>
            </a:r>
            <a:r>
              <a:rPr lang="en-GB" noProof="0"/>
              <a:t> para </a:t>
            </a:r>
            <a:r>
              <a:rPr lang="en-GB" noProof="0" err="1"/>
              <a:t>recibir</a:t>
            </a:r>
            <a:r>
              <a:rPr lang="en-GB" noProof="0"/>
              <a:t> un mayor </a:t>
            </a:r>
            <a:r>
              <a:rPr lang="en-GB" noProof="0" err="1"/>
              <a:t>nivel</a:t>
            </a:r>
            <a:r>
              <a:rPr lang="en-GB" noProof="0"/>
              <a:t> de </a:t>
            </a:r>
            <a:r>
              <a:rPr lang="en-GB" noProof="0" err="1"/>
              <a:t>atención</a:t>
            </a:r>
            <a:r>
              <a:rPr lang="en-GB" noProof="0"/>
              <a:t>.
</a:t>
            </a:r>
            <a:r>
              <a:rPr lang="en-GB" noProof="0" err="1"/>
              <a:t>Enviar</a:t>
            </a:r>
            <a:r>
              <a:rPr lang="en-GB" noProof="0"/>
              <a:t> a un </a:t>
            </a:r>
            <a:r>
              <a:rPr lang="en-GB" noProof="0" err="1"/>
              <a:t>paciente</a:t>
            </a:r>
            <a:r>
              <a:rPr lang="en-GB" noProof="0"/>
              <a:t> al </a:t>
            </a:r>
            <a:r>
              <a:rPr lang="en-GB" noProof="0" err="1"/>
              <a:t>lugar</a:t>
            </a:r>
            <a:r>
              <a:rPr lang="en-GB" noProof="0"/>
              <a:t> </a:t>
            </a:r>
            <a:r>
              <a:rPr lang="en-GB" noProof="0" err="1"/>
              <a:t>equivocado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retrasar</a:t>
            </a:r>
            <a:r>
              <a:rPr lang="en-GB" noProof="0"/>
              <a:t> la </a:t>
            </a:r>
            <a:r>
              <a:rPr lang="en-GB" noProof="0" err="1"/>
              <a:t>atención</a:t>
            </a:r>
            <a:r>
              <a:rPr lang="en-GB" noProof="0"/>
              <a:t> que </a:t>
            </a:r>
            <a:r>
              <a:rPr lang="en-GB" noProof="0" err="1"/>
              <a:t>salva</a:t>
            </a:r>
            <a:r>
              <a:rPr lang="en-GB" noProof="0"/>
              <a:t> </a:t>
            </a:r>
            <a:r>
              <a:rPr lang="en-GB" noProof="0" err="1"/>
              <a:t>vidas</a:t>
            </a:r>
            <a:r>
              <a:rPr lang="en-GB" noProof="0"/>
              <a:t>.</a:t>
            </a:r>
            <a:br>
              <a:rPr lang="en-GB" noProof="0"/>
            </a:br>
            <a:r>
              <a:rPr lang="en-GB" noProof="0"/>
              <a:t>Si es </a:t>
            </a:r>
            <a:r>
              <a:rPr lang="en-GB" noProof="0" err="1"/>
              <a:t>posible</a:t>
            </a:r>
            <a:r>
              <a:rPr lang="en-GB" noProof="0"/>
              <a:t>, </a:t>
            </a:r>
            <a:r>
              <a:rPr lang="en-GB" noProof="0" err="1"/>
              <a:t>remítalos</a:t>
            </a:r>
            <a:r>
              <a:rPr lang="en-GB" noProof="0"/>
              <a:t> </a:t>
            </a:r>
            <a:r>
              <a:rPr lang="en-GB" noProof="0" err="1"/>
              <a:t>directamente</a:t>
            </a:r>
            <a:r>
              <a:rPr lang="en-GB" noProof="0"/>
              <a:t> a un hospital con </a:t>
            </a:r>
            <a:r>
              <a:rPr lang="en-GB" noProof="0" err="1"/>
              <a:t>servicios</a:t>
            </a:r>
            <a:r>
              <a:rPr lang="en-GB" noProof="0"/>
              <a:t> </a:t>
            </a:r>
            <a:r>
              <a:rPr lang="en-GB" noProof="0" err="1"/>
              <a:t>avanzados</a:t>
            </a:r>
            <a:r>
              <a:rPr lang="en-GB" noProof="0"/>
              <a:t>.</a:t>
            </a:r>
            <a:br>
              <a:rPr lang="en-GB" noProof="0"/>
            </a:br>
            <a:r>
              <a:rPr lang="en-GB" noProof="0" err="1"/>
              <a:t>Conozca</a:t>
            </a:r>
            <a:r>
              <a:rPr lang="en-GB" noProof="0"/>
              <a:t> sus </a:t>
            </a:r>
            <a:r>
              <a:rPr lang="en-GB" noProof="0" err="1"/>
              <a:t>instalaciones</a:t>
            </a:r>
            <a:r>
              <a:rPr lang="en-GB" noProof="0"/>
              <a:t> locales y la </a:t>
            </a:r>
            <a:r>
              <a:rPr lang="en-GB" noProof="0" err="1"/>
              <a:t>atención</a:t>
            </a:r>
            <a:r>
              <a:rPr lang="en-GB" noProof="0"/>
              <a:t> que </a:t>
            </a:r>
            <a:r>
              <a:rPr lang="en-GB" noProof="0" err="1"/>
              <a:t>ofrecen</a:t>
            </a:r>
            <a:r>
              <a:rPr lang="en-GB" noProof="0"/>
              <a:t> para </a:t>
            </a:r>
            <a:r>
              <a:rPr lang="en-GB" noProof="0" err="1"/>
              <a:t>ayudar</a:t>
            </a:r>
            <a:r>
              <a:rPr lang="en-GB" noProof="0"/>
              <a:t> a </a:t>
            </a:r>
            <a:r>
              <a:rPr lang="en-GB" noProof="0" err="1"/>
              <a:t>llevar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a </a:t>
            </a:r>
            <a:r>
              <a:rPr lang="en-GB" noProof="0" err="1"/>
              <a:t>donde</a:t>
            </a:r>
            <a:r>
              <a:rPr lang="en-GB" noProof="0"/>
              <a:t> </a:t>
            </a:r>
            <a:r>
              <a:rPr lang="en-GB" noProof="0" err="1"/>
              <a:t>necesitan</a:t>
            </a:r>
            <a:r>
              <a:rPr lang="en-GB" noProof="0"/>
              <a:t> </a:t>
            </a:r>
            <a:r>
              <a:rPr lang="en-GB" noProof="0" err="1"/>
              <a:t>ir.</a:t>
            </a:r>
            <a:endParaRPr lang="en-GB" sz="1800" noProof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>
              <a:latin typeface="Atkinson Hyperlegible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335280" y="1434934"/>
            <a:ext cx="110185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543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5186"/>
      </p:ext>
    </p:extLst>
  </p:cSld>
  <p:clrMapOvr>
    <a:masterClrMapping/>
  </p:clrMapOvr>
  <p:hf sldNum="0"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9636"/>
      </p:ext>
    </p:extLst>
  </p:cSld>
  <p:clrMapOvr>
    <a:masterClrMapping/>
  </p:clrMapOvr>
  <p:hf sldNum="0"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47771"/>
      </p:ext>
    </p:extLst>
  </p:cSld>
  <p:clrMapOvr>
    <a:masterClrMapping/>
  </p:clrMapOvr>
  <p:hf sldNum="0"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0922"/>
      </p:ext>
    </p:extLst>
  </p:cSld>
  <p:clrMapOvr>
    <a:masterClrMapping/>
  </p:clrMapOvr>
  <p:hf sldNum="0"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lIns="121870" tIns="121870" rIns="121870" bIns="121870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lIns="121870" tIns="121870" rIns="121870" bIns="12187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121870" tIns="121870" rIns="121870" bIns="121870" anchor="ctr" anchorCtr="0">
            <a:noAutofit/>
          </a:bodyPr>
          <a:lstStyle/>
          <a:p>
            <a:pPr defTabSz="914286"/>
            <a:fld id="{00000000-1234-1234-1234-123412341234}" type="slidenum">
              <a:rPr lang="en" sz="1900" kern="0" smtClean="0">
                <a:solidFill>
                  <a:srgbClr val="000000"/>
                </a:solidFill>
                <a:cs typeface="Arial"/>
                <a:sym typeface="Arial"/>
              </a:rPr>
              <a:pPr defTabSz="914286"/>
              <a:t>‹#›</a:t>
            </a:fld>
            <a:endParaRPr lang="en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223136"/>
      </p:ext>
    </p:extLst>
  </p:cSld>
  <p:clrMapOvr>
    <a:masterClrMapping/>
  </p:clrMapOvr>
  <p:hf sldNum="0"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66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387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164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790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771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World Health Organization logo ">
            <a:extLst>
              <a:ext uri="{FF2B5EF4-FFF2-40B4-BE49-F238E27FC236}">
                <a16:creationId xmlns:a16="http://schemas.microsoft.com/office/drawing/2014/main" id="{41AFBD7E-873F-FC49-A840-08A7448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572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DF07AB91-D215-9B41-9808-46FFB4D27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126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146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_light blue+imag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99" y="-51762"/>
            <a:ext cx="11102500" cy="6909762"/>
          </a:xfrm>
          <a:prstGeom prst="rect">
            <a:avLst/>
          </a:prstGeom>
        </p:spPr>
      </p:pic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185721B3-1393-424A-8F5B-131AC8625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385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0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9460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994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DDEFF9">
              <a:alpha val="80000"/>
            </a:srgbClr>
          </a:solidFill>
        </p:spPr>
        <p:txBody>
          <a:bodyPr wrap="square"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48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orld Health Organization logo ">
            <a:extLst>
              <a:ext uri="{FF2B5EF4-FFF2-40B4-BE49-F238E27FC236}">
                <a16:creationId xmlns:a16="http://schemas.microsoft.com/office/drawing/2014/main" id="{D8591945-98AC-6ECD-0960-38810276F9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94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14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orld Health Organization logo ">
            <a:extLst>
              <a:ext uri="{FF2B5EF4-FFF2-40B4-BE49-F238E27FC236}">
                <a16:creationId xmlns:a16="http://schemas.microsoft.com/office/drawing/2014/main" id="{69980E6F-8A3C-16B6-F34B-10A38190A9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63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85801"/>
            <a:ext cx="6982691" cy="1669470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5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738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D15AB5-9F8B-CF48-0A1A-FEDEE943A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290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orld Health Organization logo ">
            <a:extLst>
              <a:ext uri="{FF2B5EF4-FFF2-40B4-BE49-F238E27FC236}">
                <a16:creationId xmlns:a16="http://schemas.microsoft.com/office/drawing/2014/main" id="{652B58DC-A02B-F0B1-89A3-2012646CE3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620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14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1661993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062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492990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sp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351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  <a:solidFill>
            <a:srgbClr val="C9DDF3">
              <a:alpha val="80000"/>
            </a:srgbClr>
          </a:solidFill>
        </p:spPr>
        <p:txBody>
          <a:bodyPr lIns="144000"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rld Health Organization logo 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065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World Health Organization logo 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889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World Health Organization logo 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797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World Health Organization logo 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9628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orld Health Organization logo 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14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973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World Health Organization logo 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097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orld Health Organization logo 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64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orld Health Organization logo ">
            <a:extLst>
              <a:ext uri="{FF2B5EF4-FFF2-40B4-BE49-F238E27FC236}">
                <a16:creationId xmlns:a16="http://schemas.microsoft.com/office/drawing/2014/main" id="{900D91A6-1DEF-C742-BB2B-4F0CE8BD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363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World Health Organization logo 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804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World Health Organization logo ">
            <a:extLst>
              <a:ext uri="{FF2B5EF4-FFF2-40B4-BE49-F238E27FC236}">
                <a16:creationId xmlns:a16="http://schemas.microsoft.com/office/drawing/2014/main" id="{B61AF795-8C85-814F-914D-9EBE0519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75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World Health Organization logo ">
            <a:extLst>
              <a:ext uri="{FF2B5EF4-FFF2-40B4-BE49-F238E27FC236}">
                <a16:creationId xmlns:a16="http://schemas.microsoft.com/office/drawing/2014/main" id="{A3318E81-63F9-2444-AF93-3EF243AFF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180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World Health Organization logo ">
            <a:extLst>
              <a:ext uri="{FF2B5EF4-FFF2-40B4-BE49-F238E27FC236}">
                <a16:creationId xmlns:a16="http://schemas.microsoft.com/office/drawing/2014/main" id="{60CC6A7D-F186-344A-AFAE-1F4FB8A6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189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orld Health Organization logo 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2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56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AFBD7E-873F-FC49-A840-08A7448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07AB91-D215-9B41-9808-46FFB4D27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501AEF-ABA1-5B46-9DF6-FA16A49F3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0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355EB6B-2515-AFC2-519C-3F1A8E4F5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6000907"/>
            <a:ext cx="1828799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08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C0D13F9-D849-5336-4D69-96235C80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6000907"/>
            <a:ext cx="1828799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9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1pPr>
            <a:lvl2pPr marL="0" marR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2pPr>
            <a:lvl3pPr marL="0" marR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3pPr>
            <a:lvl4pPr marL="0" marR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4pPr>
            <a:lvl5pPr marL="0" marR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5pPr>
            <a:lvl6pPr marL="0" marR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6pPr>
            <a:lvl7pPr marL="0" marR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7pPr>
            <a:lvl8pPr marL="0" marR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8pPr>
            <a:lvl9pPr marL="0" marR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FED2716-F840-4170-CE2B-50E034176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6000907"/>
            <a:ext cx="1828799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85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+imag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99" y="-51762"/>
            <a:ext cx="11102500" cy="6909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721B3-1393-424A-8F5B-131AC8625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0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98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01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8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24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3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4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D15AB5-9F8B-CF48-0A1A-FEDEE943A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61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2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48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9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98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29;p35">
            <a:extLst>
              <a:ext uri="{FF2B5EF4-FFF2-40B4-BE49-F238E27FC236}">
                <a16:creationId xmlns:a16="http://schemas.microsoft.com/office/drawing/2014/main" id="{63638A37-0278-D0C2-B36D-BFCBC4D5CA3E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1375" y="5766587"/>
            <a:ext cx="1024163" cy="1054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138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8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657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>
            <a:normAutofit/>
          </a:bodyPr>
          <a:lstStyle>
            <a:lvl1pPr>
              <a:defRPr sz="2000">
                <a:latin typeface="Atkinson Hyperlegible" pitchFamily="2" charset="0"/>
              </a:defRPr>
            </a:lvl1pPr>
            <a:lvl2pPr>
              <a:defRPr sz="2000">
                <a:latin typeface="Atkinson Hyperlegible" pitchFamily="2" charset="0"/>
              </a:defRPr>
            </a:lvl2pPr>
            <a:lvl3pPr>
              <a:defRPr sz="2000">
                <a:latin typeface="Atkinson Hyperlegible" pitchFamily="2" charset="0"/>
              </a:defRPr>
            </a:lvl3pPr>
            <a:lvl4pPr>
              <a:defRPr sz="2000">
                <a:latin typeface="Atkinson Hyperlegible" pitchFamily="2" charset="0"/>
              </a:defRPr>
            </a:lvl4pPr>
            <a:lvl5pPr>
              <a:defRPr sz="2000"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24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5C"/>
                </a:solidFill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>
            <a:lvl1pPr>
              <a:defRPr sz="2000">
                <a:latin typeface="Atkinson Hyperlegible" pitchFamily="2" charset="0"/>
              </a:defRPr>
            </a:lvl1pPr>
            <a:lvl2pPr>
              <a:defRPr sz="2000">
                <a:latin typeface="Atkinson Hyperlegible" pitchFamily="2" charset="0"/>
              </a:defRPr>
            </a:lvl2pPr>
            <a:lvl3pPr>
              <a:defRPr sz="2000">
                <a:latin typeface="Atkinson Hyperlegible" pitchFamily="2" charset="0"/>
              </a:defRPr>
            </a:lvl3pPr>
            <a:lvl4pPr>
              <a:defRPr sz="2000">
                <a:latin typeface="Atkinson Hyperlegible" pitchFamily="2" charset="0"/>
              </a:defRPr>
            </a:lvl4pPr>
            <a:lvl5pPr>
              <a:defRPr sz="2000"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2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31"/>
          <p:cNvSpPr txBox="1"/>
          <p:nvPr/>
        </p:nvSpPr>
        <p:spPr>
          <a:xfrm rot="10800000" flipH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3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205C"/>
                </a:solidFill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tkinson Hyperlegible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Atkinson Hyperlegible" pitchFamily="2" charset="0"/>
              </a:defRPr>
            </a:lvl2pPr>
            <a:lvl3pPr>
              <a:defRPr sz="2000">
                <a:solidFill>
                  <a:schemeClr val="tx2"/>
                </a:solidFill>
                <a:latin typeface="Atkinson Hyperlegible" pitchFamily="2" charset="0"/>
              </a:defRPr>
            </a:lvl3pPr>
            <a:lvl4pPr>
              <a:defRPr sz="2000">
                <a:solidFill>
                  <a:schemeClr val="tx2"/>
                </a:solidFill>
                <a:latin typeface="Atkinson Hyperlegible" pitchFamily="2" charset="0"/>
              </a:defRPr>
            </a:lvl4pPr>
            <a:lvl5pPr>
              <a:defRPr sz="2000">
                <a:solidFill>
                  <a:schemeClr val="tx2"/>
                </a:solidFill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103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171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34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8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404128"/>
            <a:ext cx="5154592" cy="320675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40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92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D91A6-1DEF-C742-BB2B-4F0CE8BD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095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32"/>
          <p:cNvSpPr txBox="1"/>
          <p:nvPr/>
        </p:nvSpPr>
        <p:spPr>
          <a:xfrm rot="10800000" flipH="1">
            <a:off x="-2044" y="348558"/>
            <a:ext cx="12193740" cy="457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1AF795-8C85-814F-914D-9EBE0519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3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3318E81-63F9-2444-AF93-3EF243AFF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99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D4A73-8602-F84A-9C68-0647084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997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1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0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3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587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8EA3-FA9D-4CA1-BAA1-56F4140420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4493"/>
      </p:ext>
    </p:extLst>
  </p:cSld>
  <p:clrMapOvr>
    <a:masterClrMapping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0013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33311"/>
      </p:ext>
    </p:extLst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6847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69946"/>
      </p:ext>
    </p:extLst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AFBD7E-873F-FC49-A840-08A744808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2260"/>
      </p:ext>
    </p:extLst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07AB91-D215-9B41-9808-46FFB4D27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7815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501AEF-ABA1-5B46-9DF6-FA16A49F3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72238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355EB6B-2515-AFC2-519C-3F1A8E4F5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6000907"/>
            <a:ext cx="1828799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34885"/>
      </p:ext>
    </p:extLst>
  </p:cSld>
  <p:clrMapOvr>
    <a:masterClrMapping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C0D13F9-D849-5336-4D69-96235C80C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6000907"/>
            <a:ext cx="1828799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15687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FED2716-F840-4170-CE2B-50E034176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6000907"/>
            <a:ext cx="1828799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86868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0070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light blue+imag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99" y="-51762"/>
            <a:ext cx="11102500" cy="6909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721B3-1393-424A-8F5B-131AC8625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49731"/>
      </p:ext>
    </p:extLst>
  </p:cSld>
  <p:clrMapOvr>
    <a:masterClrMapping/>
  </p:clrMapOvr>
  <p:hf sldNum="0"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0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45228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89102"/>
      </p:ext>
    </p:extLst>
  </p:cSld>
  <p:clrMapOvr>
    <a:masterClrMapping/>
  </p:clrMapOvr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32656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53755"/>
      </p:ext>
    </p:extLst>
  </p:cSld>
  <p:clrMapOvr>
    <a:masterClrMapping/>
  </p:clrMapOvr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34001"/>
      </p:ext>
    </p:extLst>
  </p:cSld>
  <p:clrMapOvr>
    <a:masterClrMapping/>
  </p:clrMapOvr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09344"/>
      </p:ext>
    </p:extLst>
  </p:cSld>
  <p:clrMapOvr>
    <a:masterClrMapping/>
  </p:clrMapOvr>
  <p:hf sldNum="0"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D15AB5-9F8B-CF48-0A1A-FEDEE943A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0102"/>
      </p:ext>
    </p:extLst>
  </p:cSld>
  <p:clrMapOvr>
    <a:masterClrMapping/>
  </p:clrMapOvr>
  <p:hf sldNum="0"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38489"/>
      </p:ext>
    </p:extLst>
  </p:cSld>
  <p:clrMapOvr>
    <a:masterClrMapping/>
  </p:clrMapOvr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4049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91603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28879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32556"/>
      </p:ext>
    </p:extLst>
  </p:cSld>
  <p:clrMapOvr>
    <a:masterClrMapping/>
  </p:clrMapOvr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36887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39741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108386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5C"/>
                </a:solidFill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>
            <a:lvl1pPr>
              <a:defRPr sz="2000">
                <a:latin typeface="Atkinson Hyperlegible" pitchFamily="2" charset="0"/>
              </a:defRPr>
            </a:lvl1pPr>
            <a:lvl2pPr>
              <a:defRPr sz="2000">
                <a:latin typeface="Atkinson Hyperlegible" pitchFamily="2" charset="0"/>
              </a:defRPr>
            </a:lvl2pPr>
            <a:lvl3pPr>
              <a:defRPr sz="2000">
                <a:latin typeface="Atkinson Hyperlegible" pitchFamily="2" charset="0"/>
              </a:defRPr>
            </a:lvl3pPr>
            <a:lvl4pPr>
              <a:defRPr sz="2000">
                <a:latin typeface="Atkinson Hyperlegible" pitchFamily="2" charset="0"/>
              </a:defRPr>
            </a:lvl4pPr>
            <a:lvl5pPr>
              <a:defRPr sz="2000"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58985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61657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205C"/>
                </a:solidFill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tkinson Hyperlegible" pitchFamily="2" charset="0"/>
              </a:defRPr>
            </a:lvl1pPr>
            <a:lvl2pPr>
              <a:defRPr sz="2000">
                <a:solidFill>
                  <a:schemeClr val="tx2"/>
                </a:solidFill>
                <a:latin typeface="Atkinson Hyperlegible" pitchFamily="2" charset="0"/>
              </a:defRPr>
            </a:lvl2pPr>
            <a:lvl3pPr>
              <a:defRPr sz="2000">
                <a:solidFill>
                  <a:schemeClr val="tx2"/>
                </a:solidFill>
                <a:latin typeface="Atkinson Hyperlegible" pitchFamily="2" charset="0"/>
              </a:defRPr>
            </a:lvl3pPr>
            <a:lvl4pPr>
              <a:defRPr sz="2000">
                <a:solidFill>
                  <a:schemeClr val="tx2"/>
                </a:solidFill>
                <a:latin typeface="Atkinson Hyperlegible" pitchFamily="2" charset="0"/>
              </a:defRPr>
            </a:lvl4pPr>
            <a:lvl5pPr>
              <a:defRPr sz="2000">
                <a:solidFill>
                  <a:schemeClr val="tx2"/>
                </a:solidFill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51517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613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84811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57601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96121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404128"/>
            <a:ext cx="5154592" cy="320675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59388"/>
      </p:ext>
    </p:extLst>
  </p:cSld>
  <p:clrMapOvr>
    <a:masterClrMapping/>
  </p:clrMapOvr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42083"/>
      </p:ext>
    </p:extLst>
  </p:cSld>
  <p:clrMapOvr>
    <a:masterClrMapping/>
  </p:clrMapOvr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D91A6-1DEF-C742-BB2B-4F0CE8BD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36822"/>
      </p:ext>
    </p:extLst>
  </p:cSld>
  <p:clrMapOvr>
    <a:masterClrMapping/>
  </p:clrMapOvr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87347"/>
      </p:ext>
    </p:extLst>
  </p:cSld>
  <p:clrMapOvr>
    <a:masterClrMapping/>
  </p:clrMapOvr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1AF795-8C85-814F-914D-9EBE0519A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37226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3318E81-63F9-2444-AF93-3EF243AFF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9976"/>
      </p:ext>
    </p:extLst>
  </p:cSld>
  <p:clrMapOvr>
    <a:masterClrMapping/>
  </p:clrMapOvr>
  <p:hf sldNum="0"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D4A73-8602-F84A-9C68-0647084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C6A7D-F186-344A-AFAE-1F4FB8A6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940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30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63" Type="http://schemas.openxmlformats.org/officeDocument/2006/relationships/slideLayout" Target="../slideLayouts/slideLayout72.xml"/><Relationship Id="rId68" Type="http://schemas.openxmlformats.org/officeDocument/2006/relationships/slideLayout" Target="../slideLayouts/slideLayout77.xml"/><Relationship Id="rId84" Type="http://schemas.openxmlformats.org/officeDocument/2006/relationships/slideLayout" Target="../slideLayouts/slideLayout93.xml"/><Relationship Id="rId89" Type="http://schemas.openxmlformats.org/officeDocument/2006/relationships/slideLayout" Target="../slideLayouts/slideLayout98.xml"/><Relationship Id="rId11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25.xml"/><Relationship Id="rId107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62.xml"/><Relationship Id="rId58" Type="http://schemas.openxmlformats.org/officeDocument/2006/relationships/slideLayout" Target="../slideLayouts/slideLayout67.xml"/><Relationship Id="rId74" Type="http://schemas.openxmlformats.org/officeDocument/2006/relationships/slideLayout" Target="../slideLayouts/slideLayout83.xml"/><Relationship Id="rId79" Type="http://schemas.openxmlformats.org/officeDocument/2006/relationships/slideLayout" Target="../slideLayouts/slideLayout88.xml"/><Relationship Id="rId102" Type="http://schemas.openxmlformats.org/officeDocument/2006/relationships/slideLayout" Target="../slideLayouts/slideLayout111.xml"/><Relationship Id="rId123" Type="http://schemas.openxmlformats.org/officeDocument/2006/relationships/slideLayout" Target="../slideLayouts/slideLayout132.xml"/><Relationship Id="rId128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4.xml"/><Relationship Id="rId90" Type="http://schemas.openxmlformats.org/officeDocument/2006/relationships/slideLayout" Target="../slideLayouts/slideLayout99.xml"/><Relationship Id="rId95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64" Type="http://schemas.openxmlformats.org/officeDocument/2006/relationships/slideLayout" Target="../slideLayouts/slideLayout73.xml"/><Relationship Id="rId69" Type="http://schemas.openxmlformats.org/officeDocument/2006/relationships/slideLayout" Target="../slideLayouts/slideLayout78.xml"/><Relationship Id="rId113" Type="http://schemas.openxmlformats.org/officeDocument/2006/relationships/slideLayout" Target="../slideLayouts/slideLayout122.xml"/><Relationship Id="rId118" Type="http://schemas.openxmlformats.org/officeDocument/2006/relationships/slideLayout" Target="../slideLayouts/slideLayout127.xml"/><Relationship Id="rId80" Type="http://schemas.openxmlformats.org/officeDocument/2006/relationships/slideLayout" Target="../slideLayouts/slideLayout89.xml"/><Relationship Id="rId85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59" Type="http://schemas.openxmlformats.org/officeDocument/2006/relationships/slideLayout" Target="../slideLayouts/slideLayout68.xml"/><Relationship Id="rId103" Type="http://schemas.openxmlformats.org/officeDocument/2006/relationships/slideLayout" Target="../slideLayouts/slideLayout112.xml"/><Relationship Id="rId108" Type="http://schemas.openxmlformats.org/officeDocument/2006/relationships/slideLayout" Target="../slideLayouts/slideLayout117.xml"/><Relationship Id="rId124" Type="http://schemas.openxmlformats.org/officeDocument/2006/relationships/slideLayout" Target="../slideLayouts/slideLayout133.xml"/><Relationship Id="rId129" Type="http://schemas.openxmlformats.org/officeDocument/2006/relationships/theme" Target="../theme/theme2.xml"/><Relationship Id="rId54" Type="http://schemas.openxmlformats.org/officeDocument/2006/relationships/slideLayout" Target="../slideLayouts/slideLayout63.xml"/><Relationship Id="rId70" Type="http://schemas.openxmlformats.org/officeDocument/2006/relationships/slideLayout" Target="../slideLayouts/slideLayout79.xml"/><Relationship Id="rId75" Type="http://schemas.openxmlformats.org/officeDocument/2006/relationships/slideLayout" Target="../slideLayouts/slideLayout84.xml"/><Relationship Id="rId91" Type="http://schemas.openxmlformats.org/officeDocument/2006/relationships/slideLayout" Target="../slideLayouts/slideLayout100.xml"/><Relationship Id="rId9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8.xml"/><Relationship Id="rId114" Type="http://schemas.openxmlformats.org/officeDocument/2006/relationships/slideLayout" Target="../slideLayouts/slideLayout123.xml"/><Relationship Id="rId119" Type="http://schemas.openxmlformats.org/officeDocument/2006/relationships/slideLayout" Target="../slideLayouts/slideLayout128.xml"/><Relationship Id="rId44" Type="http://schemas.openxmlformats.org/officeDocument/2006/relationships/slideLayout" Target="../slideLayouts/slideLayout53.xml"/><Relationship Id="rId60" Type="http://schemas.openxmlformats.org/officeDocument/2006/relationships/slideLayout" Target="../slideLayouts/slideLayout69.xml"/><Relationship Id="rId65" Type="http://schemas.openxmlformats.org/officeDocument/2006/relationships/slideLayout" Target="../slideLayouts/slideLayout74.xml"/><Relationship Id="rId81" Type="http://schemas.openxmlformats.org/officeDocument/2006/relationships/slideLayout" Target="../slideLayouts/slideLayout90.xml"/><Relationship Id="rId86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8.xml"/><Relationship Id="rId109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43.xml"/><Relationship Id="rId50" Type="http://schemas.openxmlformats.org/officeDocument/2006/relationships/slideLayout" Target="../slideLayouts/slideLayout59.xml"/><Relationship Id="rId55" Type="http://schemas.openxmlformats.org/officeDocument/2006/relationships/slideLayout" Target="../slideLayouts/slideLayout64.xml"/><Relationship Id="rId76" Type="http://schemas.openxmlformats.org/officeDocument/2006/relationships/slideLayout" Target="../slideLayouts/slideLayout85.xml"/><Relationship Id="rId97" Type="http://schemas.openxmlformats.org/officeDocument/2006/relationships/slideLayout" Target="../slideLayouts/slideLayout106.xml"/><Relationship Id="rId104" Type="http://schemas.openxmlformats.org/officeDocument/2006/relationships/slideLayout" Target="../slideLayouts/slideLayout113.xml"/><Relationship Id="rId120" Type="http://schemas.openxmlformats.org/officeDocument/2006/relationships/slideLayout" Target="../slideLayouts/slideLayout129.xml"/><Relationship Id="rId125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6.xml"/><Relationship Id="rId71" Type="http://schemas.openxmlformats.org/officeDocument/2006/relationships/slideLayout" Target="../slideLayouts/slideLayout80.xml"/><Relationship Id="rId9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1.xml"/><Relationship Id="rId29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33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66" Type="http://schemas.openxmlformats.org/officeDocument/2006/relationships/slideLayout" Target="../slideLayouts/slideLayout75.xml"/><Relationship Id="rId87" Type="http://schemas.openxmlformats.org/officeDocument/2006/relationships/slideLayout" Target="../slideLayouts/slideLayout96.xml"/><Relationship Id="rId110" Type="http://schemas.openxmlformats.org/officeDocument/2006/relationships/slideLayout" Target="../slideLayouts/slideLayout119.xml"/><Relationship Id="rId115" Type="http://schemas.openxmlformats.org/officeDocument/2006/relationships/slideLayout" Target="../slideLayouts/slideLayout124.xml"/><Relationship Id="rId61" Type="http://schemas.openxmlformats.org/officeDocument/2006/relationships/slideLayout" Target="../slideLayouts/slideLayout70.xml"/><Relationship Id="rId82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3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56" Type="http://schemas.openxmlformats.org/officeDocument/2006/relationships/slideLayout" Target="../slideLayouts/slideLayout65.xml"/><Relationship Id="rId77" Type="http://schemas.openxmlformats.org/officeDocument/2006/relationships/slideLayout" Target="../slideLayouts/slideLayout86.xml"/><Relationship Id="rId100" Type="http://schemas.openxmlformats.org/officeDocument/2006/relationships/slideLayout" Target="../slideLayouts/slideLayout109.xml"/><Relationship Id="rId105" Type="http://schemas.openxmlformats.org/officeDocument/2006/relationships/slideLayout" Target="../slideLayouts/slideLayout114.xml"/><Relationship Id="rId126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7.xml"/><Relationship Id="rId51" Type="http://schemas.openxmlformats.org/officeDocument/2006/relationships/slideLayout" Target="../slideLayouts/slideLayout60.xml"/><Relationship Id="rId72" Type="http://schemas.openxmlformats.org/officeDocument/2006/relationships/slideLayout" Target="../slideLayouts/slideLayout81.xml"/><Relationship Id="rId93" Type="http://schemas.openxmlformats.org/officeDocument/2006/relationships/slideLayout" Target="../slideLayouts/slideLayout102.xml"/><Relationship Id="rId98" Type="http://schemas.openxmlformats.org/officeDocument/2006/relationships/slideLayout" Target="../slideLayouts/slideLayout107.xml"/><Relationship Id="rId121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.xml"/><Relationship Id="rId25" Type="http://schemas.openxmlformats.org/officeDocument/2006/relationships/slideLayout" Target="../slideLayouts/slideLayout34.xml"/><Relationship Id="rId46" Type="http://schemas.openxmlformats.org/officeDocument/2006/relationships/slideLayout" Target="../slideLayouts/slideLayout55.xml"/><Relationship Id="rId67" Type="http://schemas.openxmlformats.org/officeDocument/2006/relationships/slideLayout" Target="../slideLayouts/slideLayout76.xml"/><Relationship Id="rId1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50.xml"/><Relationship Id="rId62" Type="http://schemas.openxmlformats.org/officeDocument/2006/relationships/slideLayout" Target="../slideLayouts/slideLayout71.xml"/><Relationship Id="rId83" Type="http://schemas.openxmlformats.org/officeDocument/2006/relationships/slideLayout" Target="../slideLayouts/slideLayout92.xml"/><Relationship Id="rId88" Type="http://schemas.openxmlformats.org/officeDocument/2006/relationships/slideLayout" Target="../slideLayouts/slideLayout97.xml"/><Relationship Id="rId111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24.xml"/><Relationship Id="rId36" Type="http://schemas.openxmlformats.org/officeDocument/2006/relationships/slideLayout" Target="../slideLayouts/slideLayout45.xml"/><Relationship Id="rId57" Type="http://schemas.openxmlformats.org/officeDocument/2006/relationships/slideLayout" Target="../slideLayouts/slideLayout66.xml"/><Relationship Id="rId106" Type="http://schemas.openxmlformats.org/officeDocument/2006/relationships/slideLayout" Target="../slideLayouts/slideLayout115.xml"/><Relationship Id="rId127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0.xml"/><Relationship Id="rId52" Type="http://schemas.openxmlformats.org/officeDocument/2006/relationships/slideLayout" Target="../slideLayouts/slideLayout61.xml"/><Relationship Id="rId73" Type="http://schemas.openxmlformats.org/officeDocument/2006/relationships/slideLayout" Target="../slideLayouts/slideLayout82.xml"/><Relationship Id="rId78" Type="http://schemas.openxmlformats.org/officeDocument/2006/relationships/slideLayout" Target="../slideLayouts/slideLayout87.xml"/><Relationship Id="rId94" Type="http://schemas.openxmlformats.org/officeDocument/2006/relationships/slideLayout" Target="../slideLayouts/slideLayout103.xml"/><Relationship Id="rId99" Type="http://schemas.openxmlformats.org/officeDocument/2006/relationships/slideLayout" Target="../slideLayouts/slideLayout108.xml"/><Relationship Id="rId101" Type="http://schemas.openxmlformats.org/officeDocument/2006/relationships/slideLayout" Target="../slideLayouts/slideLayout110.xml"/><Relationship Id="rId122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5"/>
          <p:cNvSpPr txBox="1"/>
          <p:nvPr/>
        </p:nvSpPr>
        <p:spPr>
          <a:xfrm>
            <a:off x="50103" y="6621905"/>
            <a:ext cx="43412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These materials are DRAFT. They do not represent official WHO guidance.</a:t>
            </a:r>
            <a:endParaRPr/>
          </a:p>
        </p:txBody>
      </p:sp>
      <p:pic>
        <p:nvPicPr>
          <p:cNvPr id="2" name="Picture 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67033210-9951-38DC-D320-18D5C7C5A0E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6050946"/>
            <a:ext cx="2005444" cy="61080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  <p:sldLayoutId id="2147483749" r:id="rId88"/>
    <p:sldLayoutId id="2147483750" r:id="rId89"/>
    <p:sldLayoutId id="2147483751" r:id="rId90"/>
    <p:sldLayoutId id="2147483752" r:id="rId91"/>
    <p:sldLayoutId id="2147483753" r:id="rId92"/>
    <p:sldLayoutId id="2147483754" r:id="rId93"/>
    <p:sldLayoutId id="2147483755" r:id="rId94"/>
    <p:sldLayoutId id="2147483756" r:id="rId95"/>
    <p:sldLayoutId id="2147483757" r:id="rId96"/>
    <p:sldLayoutId id="2147483758" r:id="rId97"/>
    <p:sldLayoutId id="2147483759" r:id="rId98"/>
    <p:sldLayoutId id="2147483760" r:id="rId99"/>
    <p:sldLayoutId id="2147483761" r:id="rId100"/>
    <p:sldLayoutId id="2147483762" r:id="rId101"/>
    <p:sldLayoutId id="2147483763" r:id="rId102"/>
    <p:sldLayoutId id="2147483764" r:id="rId103"/>
    <p:sldLayoutId id="2147483765" r:id="rId104"/>
    <p:sldLayoutId id="2147483766" r:id="rId105"/>
    <p:sldLayoutId id="2147483767" r:id="rId106"/>
    <p:sldLayoutId id="2147483768" r:id="rId107"/>
    <p:sldLayoutId id="2147483769" r:id="rId108"/>
    <p:sldLayoutId id="2147483770" r:id="rId109"/>
    <p:sldLayoutId id="2147483771" r:id="rId110"/>
    <p:sldLayoutId id="2147483772" r:id="rId111"/>
    <p:sldLayoutId id="2147483773" r:id="rId112"/>
    <p:sldLayoutId id="2147483774" r:id="rId113"/>
    <p:sldLayoutId id="2147483775" r:id="rId114"/>
    <p:sldLayoutId id="2147483776" r:id="rId115"/>
    <p:sldLayoutId id="2147483777" r:id="rId116"/>
    <p:sldLayoutId id="2147483778" r:id="rId117"/>
    <p:sldLayoutId id="2147483779" r:id="rId118"/>
    <p:sldLayoutId id="2147483780" r:id="rId119"/>
    <p:sldLayoutId id="2147483781" r:id="rId120"/>
    <p:sldLayoutId id="2147483782" r:id="rId121"/>
    <p:sldLayoutId id="2147483783" r:id="rId122"/>
    <p:sldLayoutId id="2147483784" r:id="rId123"/>
    <p:sldLayoutId id="2147483785" r:id="rId124"/>
    <p:sldLayoutId id="2147483786" r:id="rId125"/>
    <p:sldLayoutId id="2147483787" r:id="rId126"/>
    <p:sldLayoutId id="2147483788" r:id="rId127"/>
    <p:sldLayoutId id="2147483789" r:id="rId12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microsoft.com/office/2007/relationships/hdphoto" Target="../media/hdphoto2.wdp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5730" y="1836099"/>
            <a:ext cx="12186270" cy="1375752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rgbClr val="FBE4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n-GB" sz="2400" b="1" i="0" u="none" strike="noStrike" cap="none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n-GB" sz="2400" b="1" i="0" u="none" strike="noStrike" cap="none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n-GB" sz="2400" b="1" i="0" u="none" strike="noStrike" cap="none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title"/>
          </p:nvPr>
        </p:nvSpPr>
        <p:spPr>
          <a:xfrm>
            <a:off x="24384" y="1863246"/>
            <a:ext cx="10696304" cy="134860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s-ES_tradnl" b="1" noProof="0">
                <a:solidFill>
                  <a:srgbClr val="FFFFFF"/>
                </a:solidFill>
              </a:rPr>
              <a:t>Módulo 6: Identificar, Atender, Trasladar</a:t>
            </a:r>
            <a:endParaRPr lang="es-ES_tradnl" noProof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-236957" y="3247066"/>
            <a:ext cx="121054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/>
          <a:p>
            <a:r>
              <a:rPr lang="es-ES_tradnl" sz="3200" noProof="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Curso de Primeros Auxilios </a:t>
            </a:r>
            <a:r>
              <a:rPr lang="es-ES_tradnl" sz="320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en la</a:t>
            </a:r>
            <a:r>
              <a:rPr lang="es-ES_tradnl" sz="3200" noProof="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Comunidad</a:t>
            </a:r>
            <a:endParaRPr lang="es-ES_tradnl" sz="3200" b="0" i="0" u="none" strike="noStrike" cap="none" noProof="0">
              <a:solidFill>
                <a:srgbClr val="1F3864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Brindar</a:t>
            </a:r>
            <a:r>
              <a:rPr lang="en-GB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atención</a:t>
            </a:r>
            <a:r>
              <a:rPr lang="en-GB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a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una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condición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emergencia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indent="0">
              <a:buSzPts val="2400"/>
              <a:buNone/>
            </a:pPr>
            <a:r>
              <a:rPr lang="en-GB" sz="3000"/>
              <a:t>Una vez que identifique una emergencia siguiendo los pasos de CABCDE, use sus habilidades para brindar atención rápida y evitar que la afección empeore.</a:t>
            </a:r>
          </a:p>
        </p:txBody>
      </p:sp>
      <p:pic>
        <p:nvPicPr>
          <p:cNvPr id="2" name="Picture 1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FEE29DDD-B2DE-B709-C83D-4FB53E7B92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281" y="2883790"/>
            <a:ext cx="3293520" cy="39742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b="1" err="1">
                <a:latin typeface="Atkinson Hyperlegible"/>
                <a:sym typeface="Atkinson Hyperlegible"/>
              </a:rPr>
              <a:t>Brindar</a:t>
            </a:r>
            <a:r>
              <a:rPr lang="en-GB" b="1">
                <a:latin typeface="Atkinson Hyperlegible"/>
                <a:sym typeface="Atkinson Hyperlegible"/>
              </a:rPr>
              <a:t> </a:t>
            </a:r>
            <a:r>
              <a:rPr lang="en-GB" b="1" err="1">
                <a:latin typeface="Atkinson Hyperlegible"/>
                <a:sym typeface="Atkinson Hyperlegible"/>
              </a:rPr>
              <a:t>atención</a:t>
            </a:r>
            <a:r>
              <a:rPr lang="en-GB" b="1">
                <a:latin typeface="Atkinson Hyperlegible"/>
                <a:sym typeface="Atkinson Hyperlegible"/>
              </a:rPr>
              <a:t> </a:t>
            </a:r>
            <a:r>
              <a:rPr lang="en-GB">
                <a:latin typeface="Atkinson Hyperlegible"/>
                <a:sym typeface="Atkinson Hyperlegible"/>
              </a:rPr>
              <a:t>a un </a:t>
            </a:r>
            <a:r>
              <a:rPr lang="en-GB" err="1">
                <a:latin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sym typeface="Atkinson Hyperlegible"/>
              </a:rPr>
              <a:t> con </a:t>
            </a:r>
            <a:r>
              <a:rPr lang="en-GB" err="1">
                <a:latin typeface="Atkinson Hyperlegible"/>
                <a:sym typeface="Atkinson Hyperlegible"/>
              </a:rPr>
              <a:t>una</a:t>
            </a:r>
            <a:r>
              <a:rPr lang="en-GB">
                <a:latin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sym typeface="Atkinson Hyperlegible"/>
              </a:rPr>
              <a:t>condición</a:t>
            </a:r>
            <a:r>
              <a:rPr lang="en-GB">
                <a:latin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sym typeface="Atkinson Hyperlegible"/>
              </a:rPr>
              <a:t>emergencia</a:t>
            </a:r>
            <a:endParaRPr lang="en-GB">
              <a:latin typeface="Atkinson Hyperlegible"/>
              <a:ea typeface="Atkinson Hyperlegible"/>
              <a:cs typeface="Atkinson Hyperlegible"/>
            </a:endParaRPr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113165" y="1690688"/>
            <a:ext cx="8652893" cy="76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lvl="0" indent="0">
              <a:buNone/>
            </a:pPr>
            <a:r>
              <a:rPr lang="en-GB"/>
              <a:t>En </a:t>
            </a:r>
            <a:r>
              <a:rPr lang="en-GB" err="1"/>
              <a:t>el</a:t>
            </a:r>
            <a:r>
              <a:rPr lang="en-GB"/>
              <a:t> </a:t>
            </a:r>
            <a:r>
              <a:rPr lang="en-GB" err="1"/>
              <a:t>caso</a:t>
            </a:r>
            <a:r>
              <a:rPr lang="en-GB"/>
              <a:t> de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lesiones</a:t>
            </a:r>
            <a:r>
              <a:rPr lang="en-GB"/>
              <a:t>, </a:t>
            </a:r>
            <a:r>
              <a:rPr lang="en-GB" err="1"/>
              <a:t>puede</a:t>
            </a:r>
            <a:endParaRPr lang="en-GB"/>
          </a:p>
        </p:txBody>
      </p:sp>
      <p:pic>
        <p:nvPicPr>
          <p:cNvPr id="6" name="Google Shape;471;g273b17b8d54_0_746" descr="Hands in gloves tying a knot on a person's waist&#10;&#10;Description automatically generated">
            <a:extLst>
              <a:ext uri="{FF2B5EF4-FFF2-40B4-BE49-F238E27FC236}">
                <a16:creationId xmlns:a16="http://schemas.microsoft.com/office/drawing/2014/main" id="{A069705F-7193-B8E8-BD89-AA5265FF823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0827" y="4755681"/>
            <a:ext cx="2643788" cy="113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73;g273b17b8d54_0_746" descr="A person with a broken leg on a stretcher&#10;&#10;Description automatically generated">
            <a:extLst>
              <a:ext uri="{FF2B5EF4-FFF2-40B4-BE49-F238E27FC236}">
                <a16:creationId xmlns:a16="http://schemas.microsoft.com/office/drawing/2014/main" id="{F102E1C5-2EF1-1018-0D27-F1B311FD0D85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779" y="4553790"/>
            <a:ext cx="2155252" cy="146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27;g273b17b8d54_0_185">
            <a:extLst>
              <a:ext uri="{FF2B5EF4-FFF2-40B4-BE49-F238E27FC236}">
                <a16:creationId xmlns:a16="http://schemas.microsoft.com/office/drawing/2014/main" id="{EEFB6182-BF5B-7A6D-D6F8-48F95EC318D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5581" y="2301427"/>
            <a:ext cx="2070685" cy="163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8;g273b17b8d54_0_369" descr="A person with gloves on&#10;&#10;Description automatically generated">
            <a:extLst>
              <a:ext uri="{FF2B5EF4-FFF2-40B4-BE49-F238E27FC236}">
                <a16:creationId xmlns:a16="http://schemas.microsoft.com/office/drawing/2014/main" id="{EC00B93A-DB01-4A85-498F-81B62202251B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5920" y="2499442"/>
            <a:ext cx="1795510" cy="132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lying on a stretcher&#10;&#10;Description automatically generated">
            <a:extLst>
              <a:ext uri="{FF2B5EF4-FFF2-40B4-BE49-F238E27FC236}">
                <a16:creationId xmlns:a16="http://schemas.microsoft.com/office/drawing/2014/main" id="{A9E63DA8-9509-DF61-2937-D896963375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818" y="2577440"/>
            <a:ext cx="2373809" cy="1171753"/>
          </a:xfrm>
          <a:prstGeom prst="rect">
            <a:avLst/>
          </a:prstGeom>
        </p:spPr>
      </p:pic>
      <p:pic>
        <p:nvPicPr>
          <p:cNvPr id="4" name="Picture 3" descr="A person helping another person&#10;&#10;Description automatically generated">
            <a:extLst>
              <a:ext uri="{FF2B5EF4-FFF2-40B4-BE49-F238E27FC236}">
                <a16:creationId xmlns:a16="http://schemas.microsoft.com/office/drawing/2014/main" id="{2100071E-DBD8-E0E0-6234-86811036848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911" y="2287920"/>
            <a:ext cx="2540000" cy="147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68DD3E-12BC-1C51-983D-0DB462F1D0FA}"/>
              </a:ext>
            </a:extLst>
          </p:cNvPr>
          <p:cNvSpPr txBox="1"/>
          <p:nvPr/>
        </p:nvSpPr>
        <p:spPr>
          <a:xfrm>
            <a:off x="1061220" y="3821213"/>
            <a:ext cx="254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>
                <a:latin typeface="Atkinson Hyperlegible" pitchFamily="2" charset="0"/>
              </a:rPr>
              <a:t>Checar si hay una hemorragia importante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B572F-0E15-3CF7-095F-90B83118783E}"/>
              </a:ext>
            </a:extLst>
          </p:cNvPr>
          <p:cNvSpPr txBox="1"/>
          <p:nvPr/>
        </p:nvSpPr>
        <p:spPr>
          <a:xfrm>
            <a:off x="3384570" y="3990489"/>
            <a:ext cx="254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>
                <a:latin typeface="Atkinson Hyperlegible" pitchFamily="2" charset="0"/>
              </a:rPr>
              <a:t>Abrir vía aérea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EA3A3-52B3-9C7D-AD5D-2C8704131F10}"/>
              </a:ext>
            </a:extLst>
          </p:cNvPr>
          <p:cNvSpPr txBox="1"/>
          <p:nvPr/>
        </p:nvSpPr>
        <p:spPr>
          <a:xfrm>
            <a:off x="5809550" y="3732623"/>
            <a:ext cx="25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err="1">
                <a:latin typeface="Atkinson Hyperlegible" pitchFamily="2" charset="0"/>
              </a:rPr>
              <a:t>Inmovilizar</a:t>
            </a:r>
            <a:r>
              <a:rPr lang="en-GB" sz="2200">
                <a:latin typeface="Atkinson Hyperlegible" pitchFamily="2" charset="0"/>
              </a:rPr>
              <a:t> la </a:t>
            </a:r>
            <a:r>
              <a:rPr lang="en-GB" sz="2200" err="1">
                <a:latin typeface="Atkinson Hyperlegible" pitchFamily="2" charset="0"/>
              </a:rPr>
              <a:t>columna</a:t>
            </a:r>
            <a:endParaRPr lang="en-GB" sz="2200">
              <a:latin typeface="Atkinson Hyperlegible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249304-AC96-201E-8E6D-C82EE113E797}"/>
              </a:ext>
            </a:extLst>
          </p:cNvPr>
          <p:cNvSpPr txBox="1"/>
          <p:nvPr/>
        </p:nvSpPr>
        <p:spPr>
          <a:xfrm>
            <a:off x="8303911" y="3672950"/>
            <a:ext cx="254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>
                <a:latin typeface="Atkinson Hyperlegible" pitchFamily="2" charset="0"/>
              </a:rPr>
              <a:t>Colocar a los pacientes en posiciones seguras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9523F-3FF2-4C46-C021-46E2D52CAE8B}"/>
              </a:ext>
            </a:extLst>
          </p:cNvPr>
          <p:cNvSpPr txBox="1"/>
          <p:nvPr/>
        </p:nvSpPr>
        <p:spPr>
          <a:xfrm>
            <a:off x="2966470" y="5932847"/>
            <a:ext cx="25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>
                <a:latin typeface="Atkinson Hyperlegible" pitchFamily="2" charset="0"/>
              </a:rPr>
              <a:t>Colocar una faja pélvica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83403-6AA3-E553-0E63-B5EA06304764}"/>
              </a:ext>
            </a:extLst>
          </p:cNvPr>
          <p:cNvSpPr txBox="1"/>
          <p:nvPr/>
        </p:nvSpPr>
        <p:spPr>
          <a:xfrm>
            <a:off x="6514125" y="5918375"/>
            <a:ext cx="25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>
                <a:latin typeface="Atkinson Hyperlegible" pitchFamily="2" charset="0"/>
              </a:rPr>
              <a:t>Atender heridas y huesos rotos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05;g2bec10fab0d_0_6" descr="A person's hands in gloves touching a person's face&#10;&#10;Description automatically generated">
            <a:extLst>
              <a:ext uri="{FF2B5EF4-FFF2-40B4-BE49-F238E27FC236}">
                <a16:creationId xmlns:a16="http://schemas.microsoft.com/office/drawing/2014/main" id="{E163446A-F9FE-9CB0-295B-BF37961282C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087" y="2175321"/>
            <a:ext cx="1709477" cy="186998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bec5c05cad_0_23"/>
          <p:cNvSpPr txBox="1">
            <a:spLocks noGrp="1"/>
          </p:cNvSpPr>
          <p:nvPr>
            <p:ph type="title"/>
          </p:nvPr>
        </p:nvSpPr>
        <p:spPr>
          <a:xfrm>
            <a:off x="838200" y="6227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b="1" err="1">
                <a:latin typeface="Atkinson Hyperlegible"/>
                <a:sym typeface="Atkinson Hyperlegible"/>
              </a:rPr>
              <a:t>Brindar</a:t>
            </a:r>
            <a:r>
              <a:rPr lang="en-GB" b="1">
                <a:latin typeface="Atkinson Hyperlegible"/>
                <a:sym typeface="Atkinson Hyperlegible"/>
              </a:rPr>
              <a:t> </a:t>
            </a:r>
            <a:r>
              <a:rPr lang="en-GB" b="1" err="1">
                <a:latin typeface="Atkinson Hyperlegible"/>
                <a:sym typeface="Atkinson Hyperlegible"/>
              </a:rPr>
              <a:t>atención</a:t>
            </a:r>
            <a:r>
              <a:rPr lang="en-GB" b="1">
                <a:latin typeface="Atkinson Hyperlegible"/>
                <a:sym typeface="Atkinson Hyperlegible"/>
              </a:rPr>
              <a:t> </a:t>
            </a:r>
            <a:r>
              <a:rPr lang="en-GB">
                <a:latin typeface="Atkinson Hyperlegible"/>
                <a:sym typeface="Atkinson Hyperlegible"/>
              </a:rPr>
              <a:t>a un </a:t>
            </a:r>
            <a:r>
              <a:rPr lang="en-GB" err="1">
                <a:latin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sym typeface="Atkinson Hyperlegible"/>
              </a:rPr>
              <a:t> con </a:t>
            </a:r>
            <a:r>
              <a:rPr lang="en-GB" err="1">
                <a:latin typeface="Atkinson Hyperlegible"/>
                <a:sym typeface="Atkinson Hyperlegible"/>
              </a:rPr>
              <a:t>una</a:t>
            </a:r>
            <a:r>
              <a:rPr lang="en-GB">
                <a:latin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sym typeface="Atkinson Hyperlegible"/>
              </a:rPr>
              <a:t>condición</a:t>
            </a:r>
            <a:r>
              <a:rPr lang="en-GB">
                <a:latin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sym typeface="Atkinson Hyperlegible"/>
              </a:rPr>
              <a:t>emergencia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60" name="Google Shape;160;g2bec5c05cad_0_23"/>
          <p:cNvSpPr txBox="1">
            <a:spLocks noGrp="1"/>
          </p:cNvSpPr>
          <p:nvPr>
            <p:ph type="body" idx="1"/>
          </p:nvPr>
        </p:nvSpPr>
        <p:spPr>
          <a:xfrm>
            <a:off x="598376" y="1386416"/>
            <a:ext cx="10512529" cy="436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>
              <a:buNone/>
            </a:pPr>
            <a:r>
              <a:rPr lang="en-GB" sz="2700"/>
              <a:t>Para </a:t>
            </a:r>
            <a:r>
              <a:rPr lang="en-GB" sz="2700" err="1"/>
              <a:t>pacientes</a:t>
            </a:r>
            <a:r>
              <a:rPr lang="en-GB" sz="2700"/>
              <a:t> con </a:t>
            </a:r>
            <a:r>
              <a:rPr lang="en-GB" sz="2700" err="1"/>
              <a:t>enfermedades</a:t>
            </a:r>
            <a:r>
              <a:rPr lang="en-GB" sz="2700"/>
              <a:t> </a:t>
            </a:r>
            <a:r>
              <a:rPr lang="en-GB" sz="2700" err="1"/>
              <a:t>agudas</a:t>
            </a:r>
            <a:r>
              <a:rPr lang="en-GB" sz="2700"/>
              <a:t> o </a:t>
            </a:r>
            <a:r>
              <a:rPr lang="en-GB" sz="2700" err="1"/>
              <a:t>emergencias</a:t>
            </a:r>
            <a:r>
              <a:rPr lang="en-GB" sz="2700"/>
              <a:t> </a:t>
            </a:r>
            <a:r>
              <a:rPr lang="en-GB" sz="2700" err="1"/>
              <a:t>médicas</a:t>
            </a:r>
            <a:r>
              <a:rPr lang="en-GB" sz="2700"/>
              <a:t>, </a:t>
            </a:r>
            <a:r>
              <a:rPr lang="en-GB" sz="2700" err="1"/>
              <a:t>usted</a:t>
            </a:r>
            <a:r>
              <a:rPr lang="en-GB" sz="2700"/>
              <a:t> </a:t>
            </a:r>
            <a:r>
              <a:rPr lang="en-GB" sz="2700" err="1"/>
              <a:t>puede</a:t>
            </a:r>
            <a:r>
              <a:rPr lang="en-GB" sz="2700"/>
              <a:t>:</a:t>
            </a:r>
          </a:p>
        </p:txBody>
      </p:sp>
      <p:pic>
        <p:nvPicPr>
          <p:cNvPr id="4" name="Google Shape;140;p7">
            <a:extLst>
              <a:ext uri="{FF2B5EF4-FFF2-40B4-BE49-F238E27FC236}">
                <a16:creationId xmlns:a16="http://schemas.microsoft.com/office/drawing/2014/main" id="{E016BE4A-8504-8FD2-5F15-7663F86771BA}"/>
              </a:ext>
            </a:extLst>
          </p:cNvPr>
          <p:cNvPicPr preferRelativeResize="0"/>
          <p:nvPr/>
        </p:nvPicPr>
        <p:blipFill rotWithShape="1">
          <a:blip r:embed="rId4" cstate="email">
            <a:clrChange>
              <a:clrFrom>
                <a:srgbClr val="969696"/>
              </a:clrFrom>
              <a:clrTo>
                <a:srgbClr val="969696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639" y="2244740"/>
            <a:ext cx="1868090" cy="166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lass of water and a packet of salt&#10;&#10;AI-generated content may be incorrect.">
            <a:extLst>
              <a:ext uri="{FF2B5EF4-FFF2-40B4-BE49-F238E27FC236}">
                <a16:creationId xmlns:a16="http://schemas.microsoft.com/office/drawing/2014/main" id="{A3941D1E-A77D-34BA-9D36-BBF57F3A84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976" y="2055726"/>
            <a:ext cx="1789985" cy="1729308"/>
          </a:xfrm>
          <a:prstGeom prst="rect">
            <a:avLst/>
          </a:prstGeom>
        </p:spPr>
      </p:pic>
      <p:pic>
        <p:nvPicPr>
          <p:cNvPr id="3" name="Picture 2" descr="A person helping another person&#10;&#10;Description automatically generated">
            <a:extLst>
              <a:ext uri="{FF2B5EF4-FFF2-40B4-BE49-F238E27FC236}">
                <a16:creationId xmlns:a16="http://schemas.microsoft.com/office/drawing/2014/main" id="{FFC7ED1B-E1B2-76B9-8340-527A69652DF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237" y="2023434"/>
            <a:ext cx="3089371" cy="1791835"/>
          </a:xfrm>
          <a:prstGeom prst="rect">
            <a:avLst/>
          </a:prstGeom>
        </p:spPr>
      </p:pic>
      <p:pic>
        <p:nvPicPr>
          <p:cNvPr id="6" name="Picture 5" descr="A person holding another person&#10;&#10;Description automatically generated">
            <a:extLst>
              <a:ext uri="{FF2B5EF4-FFF2-40B4-BE49-F238E27FC236}">
                <a16:creationId xmlns:a16="http://schemas.microsoft.com/office/drawing/2014/main" id="{43056FDF-10FE-2509-87E6-FE026BAD32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425" y="2157954"/>
            <a:ext cx="2346305" cy="1635466"/>
          </a:xfrm>
          <a:prstGeom prst="rect">
            <a:avLst/>
          </a:prstGeom>
        </p:spPr>
      </p:pic>
      <p:pic>
        <p:nvPicPr>
          <p:cNvPr id="8" name="Picture 7" descr="A cartoon of a person lying on her back&#10;&#10;Description automatically generated">
            <a:extLst>
              <a:ext uri="{FF2B5EF4-FFF2-40B4-BE49-F238E27FC236}">
                <a16:creationId xmlns:a16="http://schemas.microsoft.com/office/drawing/2014/main" id="{6F919178-22CF-6018-DCB1-3689845289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6613" y="4378420"/>
            <a:ext cx="1888994" cy="2494185"/>
          </a:xfrm>
          <a:prstGeom prst="rect">
            <a:avLst/>
          </a:prstGeom>
        </p:spPr>
      </p:pic>
      <p:pic>
        <p:nvPicPr>
          <p:cNvPr id="9" name="Picture 8" descr="A cartoon of a person lying on the ground&#10;&#10;Description automatically generated">
            <a:extLst>
              <a:ext uri="{FF2B5EF4-FFF2-40B4-BE49-F238E27FC236}">
                <a16:creationId xmlns:a16="http://schemas.microsoft.com/office/drawing/2014/main" id="{8DC91F35-1D57-135D-8376-9F23D278989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023" y="4462527"/>
            <a:ext cx="1702052" cy="1249823"/>
          </a:xfrm>
          <a:prstGeom prst="rect">
            <a:avLst/>
          </a:prstGeom>
        </p:spPr>
      </p:pic>
      <p:pic>
        <p:nvPicPr>
          <p:cNvPr id="10" name="Picture 9" descr="A person looking at a person lying on the ground&#10;&#10;Description automatically generated">
            <a:extLst>
              <a:ext uri="{FF2B5EF4-FFF2-40B4-BE49-F238E27FC236}">
                <a16:creationId xmlns:a16="http://schemas.microsoft.com/office/drawing/2014/main" id="{D213DEFF-36D2-0C4D-847A-38A0A2091C6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277" y="4465419"/>
            <a:ext cx="1819419" cy="1269362"/>
          </a:xfrm>
          <a:prstGeom prst="rect">
            <a:avLst/>
          </a:prstGeom>
        </p:spPr>
      </p:pic>
      <p:sp>
        <p:nvSpPr>
          <p:cNvPr id="12" name="Google Shape;160;g2bec5c05cad_0_23">
            <a:extLst>
              <a:ext uri="{FF2B5EF4-FFF2-40B4-BE49-F238E27FC236}">
                <a16:creationId xmlns:a16="http://schemas.microsoft.com/office/drawing/2014/main" id="{2D1C86BB-5F09-B271-697B-5F816997D0C7}"/>
              </a:ext>
            </a:extLst>
          </p:cNvPr>
          <p:cNvSpPr txBox="1">
            <a:spLocks/>
          </p:cNvSpPr>
          <p:nvPr/>
        </p:nvSpPr>
        <p:spPr>
          <a:xfrm>
            <a:off x="7130041" y="5652304"/>
            <a:ext cx="4466337" cy="67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 algn="ctr">
              <a:buNone/>
            </a:pPr>
            <a:r>
              <a:rPr lang="en-GB" sz="2000"/>
              <a:t>Tratar la temperatura alta o baja</a:t>
            </a:r>
          </a:p>
        </p:txBody>
      </p:sp>
      <p:sp>
        <p:nvSpPr>
          <p:cNvPr id="13" name="Google Shape;160;g2bec5c05cad_0_23">
            <a:extLst>
              <a:ext uri="{FF2B5EF4-FFF2-40B4-BE49-F238E27FC236}">
                <a16:creationId xmlns:a16="http://schemas.microsoft.com/office/drawing/2014/main" id="{60446BAF-E1C6-F302-BA9D-E99A35F4BF0F}"/>
              </a:ext>
            </a:extLst>
          </p:cNvPr>
          <p:cNvSpPr txBox="1">
            <a:spLocks/>
          </p:cNvSpPr>
          <p:nvPr/>
        </p:nvSpPr>
        <p:spPr>
          <a:xfrm>
            <a:off x="601446" y="3823317"/>
            <a:ext cx="2078908" cy="79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 algn="ctr">
              <a:buNone/>
            </a:pPr>
            <a:r>
              <a:rPr lang="en-GB" sz="2000"/>
              <a:t>Realizar masaje uterino</a:t>
            </a:r>
          </a:p>
        </p:txBody>
      </p:sp>
      <p:sp>
        <p:nvSpPr>
          <p:cNvPr id="14" name="Google Shape;160;g2bec5c05cad_0_23">
            <a:extLst>
              <a:ext uri="{FF2B5EF4-FFF2-40B4-BE49-F238E27FC236}">
                <a16:creationId xmlns:a16="http://schemas.microsoft.com/office/drawing/2014/main" id="{38666DE6-0F32-3CF3-95B5-CD37DF89FD7D}"/>
              </a:ext>
            </a:extLst>
          </p:cNvPr>
          <p:cNvSpPr txBox="1">
            <a:spLocks/>
          </p:cNvSpPr>
          <p:nvPr/>
        </p:nvSpPr>
        <p:spPr>
          <a:xfrm>
            <a:off x="2929766" y="3767574"/>
            <a:ext cx="3496543" cy="9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 algn="ctr">
              <a:buNone/>
            </a:pPr>
            <a:r>
              <a:rPr lang="en-GB" sz="2000" err="1"/>
              <a:t>Abrir</a:t>
            </a:r>
            <a:r>
              <a:rPr lang="en-GB" sz="2000"/>
              <a:t> las </a:t>
            </a:r>
            <a:r>
              <a:rPr lang="en-GB" sz="2000" err="1"/>
              <a:t>vías</a:t>
            </a:r>
            <a:r>
              <a:rPr lang="en-GB" sz="2000"/>
              <a:t> </a:t>
            </a:r>
            <a:r>
              <a:rPr lang="en-GB" sz="2000" err="1"/>
              <a:t>respiratorias</a:t>
            </a:r>
            <a:r>
              <a:rPr lang="en-GB" sz="2000"/>
              <a:t> y </a:t>
            </a:r>
            <a:r>
              <a:rPr lang="en-GB" sz="2000" err="1"/>
              <a:t>retirar</a:t>
            </a:r>
            <a:r>
              <a:rPr lang="en-GB" sz="2000"/>
              <a:t> </a:t>
            </a:r>
            <a:r>
              <a:rPr lang="en-GB" sz="2000" err="1"/>
              <a:t>los</a:t>
            </a:r>
            <a:r>
              <a:rPr lang="en-GB" sz="2000"/>
              <a:t> </a:t>
            </a:r>
            <a:r>
              <a:rPr lang="en-GB" sz="2000" err="1"/>
              <a:t>objetos</a:t>
            </a:r>
            <a:r>
              <a:rPr lang="en-GB" sz="2000"/>
              <a:t> que </a:t>
            </a:r>
            <a:r>
              <a:rPr lang="en-GB" sz="2000" err="1"/>
              <a:t>causan</a:t>
            </a:r>
            <a:r>
              <a:rPr lang="en-GB" sz="2000"/>
              <a:t> </a:t>
            </a:r>
            <a:r>
              <a:rPr lang="en-GB" sz="2000" err="1"/>
              <a:t>asfixia</a:t>
            </a:r>
            <a:endParaRPr lang="en-GB" sz="2000"/>
          </a:p>
        </p:txBody>
      </p:sp>
      <p:sp>
        <p:nvSpPr>
          <p:cNvPr id="15" name="Google Shape;160;g2bec5c05cad_0_23">
            <a:extLst>
              <a:ext uri="{FF2B5EF4-FFF2-40B4-BE49-F238E27FC236}">
                <a16:creationId xmlns:a16="http://schemas.microsoft.com/office/drawing/2014/main" id="{AA75109C-6286-DCB7-74A3-A7E273E6D2B2}"/>
              </a:ext>
            </a:extLst>
          </p:cNvPr>
          <p:cNvSpPr txBox="1">
            <a:spLocks/>
          </p:cNvSpPr>
          <p:nvPr/>
        </p:nvSpPr>
        <p:spPr>
          <a:xfrm>
            <a:off x="8790932" y="3664800"/>
            <a:ext cx="3334948" cy="81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 algn="ctr">
              <a:buNone/>
            </a:pPr>
            <a:r>
              <a:rPr lang="en-GB" sz="2000" err="1"/>
              <a:t>Colocar</a:t>
            </a:r>
            <a:r>
              <a:rPr lang="en-GB" sz="2000"/>
              <a:t> a </a:t>
            </a:r>
            <a:r>
              <a:rPr lang="en-GB" sz="2000" err="1"/>
              <a:t>los</a:t>
            </a:r>
            <a:r>
              <a:rPr lang="en-GB" sz="2000"/>
              <a:t> </a:t>
            </a:r>
            <a:r>
              <a:rPr lang="en-GB" sz="2000" err="1"/>
              <a:t>pacientes</a:t>
            </a:r>
            <a:r>
              <a:rPr lang="en-GB" sz="2000"/>
              <a:t> </a:t>
            </a:r>
            <a:r>
              <a:rPr lang="en-GB" sz="2000" err="1"/>
              <a:t>en</a:t>
            </a:r>
            <a:r>
              <a:rPr lang="en-GB" sz="2000"/>
              <a:t> </a:t>
            </a:r>
            <a:r>
              <a:rPr lang="en-GB" sz="2000" err="1"/>
              <a:t>posiciones</a:t>
            </a:r>
            <a:r>
              <a:rPr lang="en-GB" sz="2000"/>
              <a:t> </a:t>
            </a:r>
            <a:r>
              <a:rPr lang="en-GB" sz="2000" err="1"/>
              <a:t>seguras</a:t>
            </a:r>
            <a:endParaRPr lang="en-GB" sz="2000"/>
          </a:p>
        </p:txBody>
      </p:sp>
      <p:sp>
        <p:nvSpPr>
          <p:cNvPr id="16" name="Google Shape;160;g2bec5c05cad_0_23">
            <a:extLst>
              <a:ext uri="{FF2B5EF4-FFF2-40B4-BE49-F238E27FC236}">
                <a16:creationId xmlns:a16="http://schemas.microsoft.com/office/drawing/2014/main" id="{B3542666-1341-9F53-1F35-EF4EC01D8272}"/>
              </a:ext>
            </a:extLst>
          </p:cNvPr>
          <p:cNvSpPr txBox="1">
            <a:spLocks/>
          </p:cNvSpPr>
          <p:nvPr/>
        </p:nvSpPr>
        <p:spPr>
          <a:xfrm>
            <a:off x="6535732" y="3666479"/>
            <a:ext cx="2458393" cy="67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 algn="ctr">
              <a:buNone/>
            </a:pPr>
            <a:r>
              <a:rPr lang="en-GB" sz="2000"/>
              <a:t>Dar solución de rehidratación oral</a:t>
            </a:r>
          </a:p>
        </p:txBody>
      </p:sp>
      <p:sp>
        <p:nvSpPr>
          <p:cNvPr id="17" name="Google Shape;160;g2bec5c05cad_0_23">
            <a:extLst>
              <a:ext uri="{FF2B5EF4-FFF2-40B4-BE49-F238E27FC236}">
                <a16:creationId xmlns:a16="http://schemas.microsoft.com/office/drawing/2014/main" id="{7BE68DFD-8A5B-ACE1-DCF9-A0A4CD913950}"/>
              </a:ext>
            </a:extLst>
          </p:cNvPr>
          <p:cNvSpPr txBox="1">
            <a:spLocks/>
          </p:cNvSpPr>
          <p:nvPr/>
        </p:nvSpPr>
        <p:spPr>
          <a:xfrm>
            <a:off x="1113578" y="5820482"/>
            <a:ext cx="2357723" cy="64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 algn="ctr">
              <a:buNone/>
            </a:pPr>
            <a:r>
              <a:rPr lang="en-GB" sz="2200"/>
              <a:t>Dar </a:t>
            </a:r>
            <a:r>
              <a:rPr lang="en-GB" sz="2200" err="1"/>
              <a:t>glucosa</a:t>
            </a:r>
            <a:r>
              <a:rPr lang="en-GB" sz="2200"/>
              <a:t> </a:t>
            </a:r>
            <a:r>
              <a:rPr lang="en-GB" sz="2200" err="1"/>
              <a:t>por</a:t>
            </a:r>
            <a:r>
              <a:rPr lang="en-GB" sz="2200"/>
              <a:t> </a:t>
            </a:r>
            <a:r>
              <a:rPr lang="en-GB" sz="2200" err="1"/>
              <a:t>vía</a:t>
            </a:r>
            <a:r>
              <a:rPr lang="en-GB" sz="2200"/>
              <a:t> oral</a:t>
            </a:r>
          </a:p>
        </p:txBody>
      </p:sp>
      <p:sp>
        <p:nvSpPr>
          <p:cNvPr id="18" name="Google Shape;160;g2bec5c05cad_0_23">
            <a:extLst>
              <a:ext uri="{FF2B5EF4-FFF2-40B4-BE49-F238E27FC236}">
                <a16:creationId xmlns:a16="http://schemas.microsoft.com/office/drawing/2014/main" id="{825CF9B7-663F-3080-52AC-4193B480775C}"/>
              </a:ext>
            </a:extLst>
          </p:cNvPr>
          <p:cNvSpPr txBox="1">
            <a:spLocks/>
          </p:cNvSpPr>
          <p:nvPr/>
        </p:nvSpPr>
        <p:spPr>
          <a:xfrm>
            <a:off x="4191349" y="5903122"/>
            <a:ext cx="2943935" cy="81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0800" indent="0" algn="ctr">
              <a:buNone/>
            </a:pPr>
            <a:r>
              <a:rPr lang="en-GB" sz="2000" err="1"/>
              <a:t>Proteger</a:t>
            </a:r>
            <a:r>
              <a:rPr lang="en-GB" sz="2000"/>
              <a:t> a </a:t>
            </a:r>
            <a:r>
              <a:rPr lang="en-GB" sz="2000" err="1"/>
              <a:t>los</a:t>
            </a:r>
            <a:r>
              <a:rPr lang="en-GB" sz="2000"/>
              <a:t> </a:t>
            </a:r>
            <a:r>
              <a:rPr lang="en-GB" sz="2000" err="1"/>
              <a:t>pacientes</a:t>
            </a:r>
            <a:r>
              <a:rPr lang="en-GB" sz="2000"/>
              <a:t> </a:t>
            </a:r>
            <a:r>
              <a:rPr lang="en-GB" sz="2000" err="1"/>
              <a:t>durante</a:t>
            </a:r>
            <a:r>
              <a:rPr lang="en-GB" sz="2000"/>
              <a:t> </a:t>
            </a:r>
            <a:r>
              <a:rPr lang="en-GB" sz="2000" err="1"/>
              <a:t>una</a:t>
            </a:r>
            <a:r>
              <a:rPr lang="en-GB" sz="2000"/>
              <a:t> </a:t>
            </a:r>
            <a:r>
              <a:rPr lang="en-GB" sz="2000" err="1"/>
              <a:t>convulsión</a:t>
            </a:r>
            <a:endParaRPr lang="en-GB" sz="20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5788E8-86E7-AB4E-16A0-3D6A686B43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189" y="4509699"/>
            <a:ext cx="2623182" cy="14753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16CE749A-06EA-B340-CF6B-926A8ED5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ec5c05cad_0_23">
            <a:extLst>
              <a:ext uri="{FF2B5EF4-FFF2-40B4-BE49-F238E27FC236}">
                <a16:creationId xmlns:a16="http://schemas.microsoft.com/office/drawing/2014/main" id="{9DF4E65D-EBF0-3C18-3DC4-FFC08E9433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Brindar</a:t>
            </a:r>
            <a:r>
              <a:rPr lang="en-GB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atención</a:t>
            </a:r>
            <a:r>
              <a:rPr lang="en-GB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a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una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condición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emergencia</a:t>
            </a:r>
            <a:endParaRPr lang="en-GB">
              <a:sym typeface="Atkinson Hyperlegible"/>
            </a:endParaRPr>
          </a:p>
        </p:txBody>
      </p:sp>
      <p:sp>
        <p:nvSpPr>
          <p:cNvPr id="160" name="Google Shape;160;g2bec5c05cad_0_23">
            <a:extLst>
              <a:ext uri="{FF2B5EF4-FFF2-40B4-BE49-F238E27FC236}">
                <a16:creationId xmlns:a16="http://schemas.microsoft.com/office/drawing/2014/main" id="{3E07BD9C-DD6F-87AE-39B1-B4D4537459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0454" y="1872819"/>
            <a:ext cx="9831092" cy="435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None/>
            </a:pPr>
            <a:r>
              <a:rPr lang="en-GB" sz="3200"/>
              <a:t>Las </a:t>
            </a:r>
            <a:r>
              <a:rPr lang="en-GB" sz="3200" err="1"/>
              <a:t>intervenciones</a:t>
            </a:r>
            <a:r>
              <a:rPr lang="en-GB" sz="3200"/>
              <a:t> </a:t>
            </a:r>
            <a:r>
              <a:rPr lang="en-GB" sz="3200" err="1"/>
              <a:t>inmediatas</a:t>
            </a:r>
            <a:r>
              <a:rPr lang="en-GB" sz="3200"/>
              <a:t> </a:t>
            </a:r>
            <a:r>
              <a:rPr lang="en-GB" sz="3200" err="1"/>
              <a:t>ayudarán</a:t>
            </a:r>
            <a:r>
              <a:rPr lang="en-GB" sz="3200"/>
              <a:t> a </a:t>
            </a:r>
            <a:r>
              <a:rPr lang="en-GB" sz="3200" err="1"/>
              <a:t>salvar</a:t>
            </a:r>
            <a:r>
              <a:rPr lang="en-GB" sz="3200"/>
              <a:t> </a:t>
            </a:r>
            <a:r>
              <a:rPr lang="en-GB" sz="3200" err="1"/>
              <a:t>vidas</a:t>
            </a:r>
            <a:r>
              <a:rPr lang="en-GB" sz="3200"/>
              <a:t> hasta que </a:t>
            </a:r>
            <a:r>
              <a:rPr lang="en-GB" sz="3200" err="1"/>
              <a:t>los</a:t>
            </a:r>
            <a:r>
              <a:rPr lang="en-GB" sz="3200"/>
              <a:t> </a:t>
            </a:r>
            <a:r>
              <a:rPr lang="en-GB" sz="3200" err="1"/>
              <a:t>pacientes</a:t>
            </a:r>
            <a:r>
              <a:rPr lang="en-GB" sz="3200"/>
              <a:t> </a:t>
            </a:r>
            <a:r>
              <a:rPr lang="en-GB" sz="3200" err="1"/>
              <a:t>puedan</a:t>
            </a:r>
            <a:r>
              <a:rPr lang="en-GB" sz="3200"/>
              <a:t> acceder a un </a:t>
            </a:r>
            <a:r>
              <a:rPr lang="en-GB" sz="3200" err="1"/>
              <a:t>nivel</a:t>
            </a:r>
            <a:r>
              <a:rPr lang="en-GB" sz="3200"/>
              <a:t> </a:t>
            </a:r>
            <a:r>
              <a:rPr lang="en-GB" sz="3200" err="1"/>
              <a:t>más</a:t>
            </a:r>
            <a:r>
              <a:rPr lang="en-GB" sz="3200"/>
              <a:t> alto de </a:t>
            </a:r>
            <a:r>
              <a:rPr lang="en-GB" sz="3200" err="1"/>
              <a:t>atención</a:t>
            </a:r>
            <a:r>
              <a:rPr lang="en-GB" sz="3200"/>
              <a:t>.</a:t>
            </a:r>
          </a:p>
        </p:txBody>
      </p:sp>
      <p:pic>
        <p:nvPicPr>
          <p:cNvPr id="2" name="Picture 1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A4A3BCA2-101A-8A77-A9B9-3960B4E947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959" y="3275428"/>
            <a:ext cx="2443566" cy="29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9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CD7CA7-5346-9AF4-FCB5-DA5F9A48CBCF}"/>
              </a:ext>
            </a:extLst>
          </p:cNvPr>
          <p:cNvSpPr/>
          <p:nvPr/>
        </p:nvSpPr>
        <p:spPr>
          <a:xfrm>
            <a:off x="848413" y="1931832"/>
            <a:ext cx="10241280" cy="13201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Movilizar</a:t>
            </a:r>
            <a:r>
              <a:rPr lang="en-GB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a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los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una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condición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emergencia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2" name="Picture 1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E1C62079-B7DE-9351-64EA-3F1BBF0467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555" y="3386965"/>
            <a:ext cx="2771927" cy="2496052"/>
          </a:xfrm>
          <a:prstGeom prst="rect">
            <a:avLst/>
          </a:prstGeom>
        </p:spPr>
      </p:pic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1062DF7-1ADB-DACF-CE07-6BC07DF6A9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5838" y="3226487"/>
            <a:ext cx="2397717" cy="2656530"/>
          </a:xfrm>
          <a:prstGeom prst="rect">
            <a:avLst/>
          </a:prstGeom>
        </p:spPr>
      </p:pic>
      <p:sp>
        <p:nvSpPr>
          <p:cNvPr id="7" name="Google Shape;173;p9">
            <a:extLst>
              <a:ext uri="{FF2B5EF4-FFF2-40B4-BE49-F238E27FC236}">
                <a16:creationId xmlns:a16="http://schemas.microsoft.com/office/drawing/2014/main" id="{DF89F107-1C51-8ABD-3467-4ECA321BD0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251493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" lvl="0" indent="0">
              <a:buSzPts val="3400"/>
              <a:buNone/>
            </a:pPr>
            <a:r>
              <a:rPr lang="en-GB" sz="3000" err="1"/>
              <a:t>Organice</a:t>
            </a:r>
            <a:r>
              <a:rPr lang="en-GB" sz="3000"/>
              <a:t> la </a:t>
            </a:r>
            <a:r>
              <a:rPr lang="en-GB" sz="3000" err="1"/>
              <a:t>movilización</a:t>
            </a:r>
            <a:r>
              <a:rPr lang="en-GB" sz="3000"/>
              <a:t> de </a:t>
            </a:r>
            <a:r>
              <a:rPr lang="en-GB" sz="3000" err="1"/>
              <a:t>los</a:t>
            </a:r>
            <a:r>
              <a:rPr lang="en-GB" sz="3000"/>
              <a:t> </a:t>
            </a:r>
            <a:r>
              <a:rPr lang="en-GB" sz="3000" err="1"/>
              <a:t>pacientes</a:t>
            </a:r>
            <a:r>
              <a:rPr lang="en-GB" sz="3000"/>
              <a:t> lo antes </a:t>
            </a:r>
            <a:r>
              <a:rPr lang="en-GB" sz="3000" err="1"/>
              <a:t>posible</a:t>
            </a:r>
            <a:r>
              <a:rPr lang="en-GB" sz="3000"/>
              <a:t> para </a:t>
            </a:r>
            <a:r>
              <a:rPr lang="en-GB" sz="3000" err="1"/>
              <a:t>garantizar</a:t>
            </a:r>
            <a:r>
              <a:rPr lang="en-GB" sz="3000"/>
              <a:t> que </a:t>
            </a:r>
            <a:r>
              <a:rPr lang="en-GB" sz="3000" err="1"/>
              <a:t>lleguen</a:t>
            </a:r>
            <a:r>
              <a:rPr lang="en-GB" sz="3000"/>
              <a:t> </a:t>
            </a:r>
            <a:r>
              <a:rPr lang="en-GB" sz="3000" err="1"/>
              <a:t>rápidamente</a:t>
            </a:r>
            <a:r>
              <a:rPr lang="en-GB" sz="3000"/>
              <a:t> al </a:t>
            </a:r>
            <a:r>
              <a:rPr lang="en-GB" sz="3000" err="1"/>
              <a:t>centro</a:t>
            </a:r>
            <a:r>
              <a:rPr lang="en-GB" sz="3000"/>
              <a:t> de </a:t>
            </a:r>
            <a:r>
              <a:rPr lang="en-GB" sz="3000" err="1"/>
              <a:t>atención</a:t>
            </a:r>
            <a:r>
              <a:rPr lang="en-GB" sz="3000"/>
              <a:t> </a:t>
            </a:r>
            <a:r>
              <a:rPr lang="en-GB" sz="3000" err="1"/>
              <a:t>médica</a:t>
            </a:r>
            <a:r>
              <a:rPr lang="en-GB" sz="3000"/>
              <a:t> </a:t>
            </a:r>
            <a:r>
              <a:rPr lang="en-GB" sz="3000" err="1"/>
              <a:t>adecuado</a:t>
            </a:r>
            <a:r>
              <a:rPr lang="en-GB" sz="3000"/>
              <a:t> </a:t>
            </a:r>
            <a:r>
              <a:rPr lang="en-GB" sz="3000" err="1"/>
              <a:t>si</a:t>
            </a:r>
            <a:r>
              <a:rPr lang="en-GB" sz="3000"/>
              <a:t> es </a:t>
            </a:r>
            <a:r>
              <a:rPr lang="en-GB" sz="3000" err="1"/>
              <a:t>necesario</a:t>
            </a:r>
            <a:r>
              <a:rPr lang="en-GB" sz="300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Movilizar</a:t>
            </a:r>
            <a:r>
              <a:rPr lang="en-GB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a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una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condición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emergencia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79" name="Google Shape;179;p10"/>
          <p:cNvSpPr txBox="1">
            <a:spLocks noGrp="1"/>
          </p:cNvSpPr>
          <p:nvPr>
            <p:ph type="body" idx="1"/>
          </p:nvPr>
        </p:nvSpPr>
        <p:spPr>
          <a:xfrm>
            <a:off x="838200" y="1097280"/>
            <a:ext cx="6018411" cy="506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675" indent="0">
              <a:buSzPts val="2550"/>
              <a:buNone/>
            </a:pPr>
            <a:endParaRPr lang="en-GB" sz="1600"/>
          </a:p>
          <a:p>
            <a:pPr marL="66675" indent="0">
              <a:buSzPts val="2550"/>
              <a:buNone/>
            </a:pPr>
            <a:endParaRPr lang="en-GB" sz="1600"/>
          </a:p>
          <a:p>
            <a:pPr marL="66675" indent="0">
              <a:buSzPts val="2550"/>
              <a:buNone/>
            </a:pPr>
            <a:r>
              <a:rPr lang="en-US" sz="3000" err="1"/>
              <a:t>Obtener</a:t>
            </a:r>
            <a:r>
              <a:rPr lang="en-US" sz="3000"/>
              <a:t> </a:t>
            </a:r>
            <a:r>
              <a:rPr lang="en-US" sz="3000" err="1"/>
              <a:t>ayuda</a:t>
            </a:r>
            <a:r>
              <a:rPr lang="en-US" sz="3000"/>
              <a:t> </a:t>
            </a:r>
            <a:r>
              <a:rPr lang="en-US" sz="3000" err="1"/>
              <a:t>puede</a:t>
            </a:r>
            <a:r>
              <a:rPr lang="en-US" sz="3000"/>
              <a:t> </a:t>
            </a:r>
            <a:r>
              <a:rPr lang="en-US" sz="3000" err="1"/>
              <a:t>significar</a:t>
            </a:r>
            <a:r>
              <a:rPr lang="en-US" sz="3000"/>
              <a:t> </a:t>
            </a:r>
            <a:r>
              <a:rPr lang="en-US" sz="3000" err="1"/>
              <a:t>activar</a:t>
            </a:r>
            <a:r>
              <a:rPr lang="en-US" sz="3000"/>
              <a:t> un </a:t>
            </a:r>
            <a:r>
              <a:rPr lang="en-US" sz="3000" err="1"/>
              <a:t>sistema</a:t>
            </a:r>
            <a:r>
              <a:rPr lang="en-US" sz="3000"/>
              <a:t> de </a:t>
            </a:r>
            <a:r>
              <a:rPr lang="en-US" sz="3000" err="1"/>
              <a:t>atención</a:t>
            </a:r>
            <a:r>
              <a:rPr lang="en-US" sz="3000"/>
              <a:t> de </a:t>
            </a:r>
            <a:r>
              <a:rPr lang="en-US" sz="3000" err="1"/>
              <a:t>emergencia</a:t>
            </a:r>
            <a:r>
              <a:rPr lang="en-US" sz="3000"/>
              <a:t> para </a:t>
            </a:r>
            <a:r>
              <a:rPr lang="en-US" sz="3000" err="1"/>
              <a:t>llamar</a:t>
            </a:r>
            <a:r>
              <a:rPr lang="en-US" sz="3000"/>
              <a:t> a </a:t>
            </a:r>
            <a:r>
              <a:rPr lang="en-US" sz="3000" err="1"/>
              <a:t>una</a:t>
            </a:r>
            <a:r>
              <a:rPr lang="en-US" sz="3000"/>
              <a:t> </a:t>
            </a:r>
            <a:r>
              <a:rPr lang="en-US" sz="3000" err="1"/>
              <a:t>ambulancia</a:t>
            </a:r>
            <a:r>
              <a:rPr lang="en-US" sz="3000"/>
              <a:t>, un taxi o usar </a:t>
            </a:r>
            <a:r>
              <a:rPr lang="en-US" sz="3000" err="1"/>
              <a:t>cualquier</a:t>
            </a:r>
            <a:r>
              <a:rPr lang="en-US" sz="3000"/>
              <a:t> forma </a:t>
            </a:r>
            <a:r>
              <a:rPr lang="en-US" sz="3000" err="1"/>
              <a:t>segura</a:t>
            </a:r>
            <a:r>
              <a:rPr lang="en-US" sz="3000"/>
              <a:t> de </a:t>
            </a:r>
            <a:r>
              <a:rPr lang="en-US" sz="3000" err="1"/>
              <a:t>transportar</a:t>
            </a:r>
            <a:r>
              <a:rPr lang="en-US" sz="3000"/>
              <a:t> al </a:t>
            </a:r>
            <a:r>
              <a:rPr lang="en-US" sz="3000" err="1"/>
              <a:t>paciente</a:t>
            </a:r>
            <a:r>
              <a:rPr lang="en-US" sz="3000"/>
              <a:t> a un </a:t>
            </a:r>
            <a:r>
              <a:rPr lang="en-US" sz="3000" err="1"/>
              <a:t>centro</a:t>
            </a:r>
            <a:r>
              <a:rPr lang="en-US" sz="3000"/>
              <a:t> de </a:t>
            </a:r>
            <a:r>
              <a:rPr lang="en-US" sz="3000" err="1"/>
              <a:t>salud</a:t>
            </a:r>
            <a:r>
              <a:rPr lang="en-US" sz="3000"/>
              <a:t> </a:t>
            </a:r>
            <a:r>
              <a:rPr lang="en-US" sz="3000" err="1"/>
              <a:t>utilizando</a:t>
            </a:r>
            <a:r>
              <a:rPr lang="en-US" sz="3000"/>
              <a:t> lo que </a:t>
            </a:r>
            <a:r>
              <a:rPr lang="en-US" sz="3000" err="1"/>
              <a:t>está</a:t>
            </a:r>
            <a:r>
              <a:rPr lang="en-US" sz="3000"/>
              <a:t> disponible </a:t>
            </a:r>
            <a:r>
              <a:rPr lang="en-US" sz="3000" err="1"/>
              <a:t>en</a:t>
            </a:r>
            <a:r>
              <a:rPr lang="en-US" sz="3000"/>
              <a:t> </a:t>
            </a:r>
            <a:r>
              <a:rPr lang="en-US" sz="3000" err="1"/>
              <a:t>su</a:t>
            </a:r>
            <a:r>
              <a:rPr lang="en-US" sz="3000"/>
              <a:t> </a:t>
            </a:r>
            <a:r>
              <a:rPr lang="en-US" sz="3000" err="1"/>
              <a:t>comunidad</a:t>
            </a:r>
            <a:r>
              <a:rPr lang="en-US" sz="3000"/>
              <a:t>.</a:t>
            </a:r>
            <a:endParaRPr lang="en-GB" sz="3000"/>
          </a:p>
        </p:txBody>
      </p:sp>
      <p:pic>
        <p:nvPicPr>
          <p:cNvPr id="18" name="Picture 17" descr="B2.png">
            <a:extLst>
              <a:ext uri="{FF2B5EF4-FFF2-40B4-BE49-F238E27FC236}">
                <a16:creationId xmlns:a16="http://schemas.microsoft.com/office/drawing/2014/main" id="{DF314F5D-939F-A978-7CE5-E6E165520F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19" y="1419763"/>
            <a:ext cx="3298046" cy="18471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7B3F5D2-E156-0BC9-055A-30E661B74F3F}"/>
              </a:ext>
            </a:extLst>
          </p:cNvPr>
          <p:cNvGrpSpPr/>
          <p:nvPr/>
        </p:nvGrpSpPr>
        <p:grpSpPr>
          <a:xfrm>
            <a:off x="8472280" y="1635787"/>
            <a:ext cx="3553687" cy="4252102"/>
            <a:chOff x="3779920" y="1628800"/>
            <a:chExt cx="3553687" cy="4252102"/>
          </a:xfrm>
        </p:grpSpPr>
        <p:pic>
          <p:nvPicPr>
            <p:cNvPr id="20" name="Picture 19" descr="B3.png">
              <a:extLst>
                <a:ext uri="{FF2B5EF4-FFF2-40B4-BE49-F238E27FC236}">
                  <a16:creationId xmlns:a16="http://schemas.microsoft.com/office/drawing/2014/main" id="{2DC53E78-C0A4-B8A0-A83D-422EA197E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936" y="1628800"/>
              <a:ext cx="3337671" cy="4252102"/>
            </a:xfrm>
            <a:prstGeom prst="rect">
              <a:avLst/>
            </a:prstGeom>
          </p:spPr>
        </p:pic>
        <p:pic>
          <p:nvPicPr>
            <p:cNvPr id="21" name="Picture 20" descr="B4.png">
              <a:extLst>
                <a:ext uri="{FF2B5EF4-FFF2-40B4-BE49-F238E27FC236}">
                  <a16:creationId xmlns:a16="http://schemas.microsoft.com/office/drawing/2014/main" id="{D49151D8-96BF-5A34-D9BD-9D4FD35AC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20" y="2276872"/>
              <a:ext cx="2118431" cy="233789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4EF0C4A-8D5B-E53F-1035-3B752B18A0E0}"/>
              </a:ext>
            </a:extLst>
          </p:cNvPr>
          <p:cNvSpPr txBox="1"/>
          <p:nvPr/>
        </p:nvSpPr>
        <p:spPr>
          <a:xfrm>
            <a:off x="7101996" y="658319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31EF3273-5426-E09D-993E-8E586CD85A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904" y="1403879"/>
            <a:ext cx="5382802" cy="42187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901F541B-7B8B-9138-5559-93FDB0506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>
            <a:extLst>
              <a:ext uri="{FF2B5EF4-FFF2-40B4-BE49-F238E27FC236}">
                <a16:creationId xmlns:a16="http://schemas.microsoft.com/office/drawing/2014/main" id="{2EF54783-5771-9C8A-F8F0-C6704E44D8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Movilizar</a:t>
            </a:r>
            <a:r>
              <a:rPr lang="en-GB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a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una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condición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emergencia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79" name="Google Shape;179;p10">
            <a:extLst>
              <a:ext uri="{FF2B5EF4-FFF2-40B4-BE49-F238E27FC236}">
                <a16:creationId xmlns:a16="http://schemas.microsoft.com/office/drawing/2014/main" id="{E965B321-D62E-AB38-4294-F943733309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218264"/>
            <a:ext cx="7513320" cy="87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indent="0" algn="just">
              <a:lnSpc>
                <a:spcPct val="100000"/>
              </a:lnSpc>
              <a:buNone/>
            </a:pPr>
            <a:r>
              <a:rPr lang="en-GB"/>
              <a:t>Llame para obtener orientación del centro de salud más cercano.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198C2B8-AEFA-BC72-080D-EFD20AF06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5590" y="1618649"/>
            <a:ext cx="2037347" cy="1870950"/>
          </a:xfrm>
          <a:prstGeom prst="rect">
            <a:avLst/>
          </a:prstGeom>
        </p:spPr>
      </p:pic>
      <p:pic>
        <p:nvPicPr>
          <p:cNvPr id="2" name="Google Shape;141;p7">
            <a:extLst>
              <a:ext uri="{FF2B5EF4-FFF2-40B4-BE49-F238E27FC236}">
                <a16:creationId xmlns:a16="http://schemas.microsoft.com/office/drawing/2014/main" id="{86F34F48-69E3-F4AB-5FFF-4B99AD66B5AE}"/>
              </a:ext>
            </a:extLst>
          </p:cNvPr>
          <p:cNvPicPr preferRelativeResize="0"/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8695590" y="3592979"/>
            <a:ext cx="2511963" cy="2300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9;p10">
            <a:extLst>
              <a:ext uri="{FF2B5EF4-FFF2-40B4-BE49-F238E27FC236}">
                <a16:creationId xmlns:a16="http://schemas.microsoft.com/office/drawing/2014/main" id="{32D9A4A0-17B8-5C16-CFAD-9DE2E57DEE76}"/>
              </a:ext>
            </a:extLst>
          </p:cNvPr>
          <p:cNvSpPr txBox="1">
            <a:spLocks/>
          </p:cNvSpPr>
          <p:nvPr/>
        </p:nvSpPr>
        <p:spPr>
          <a:xfrm>
            <a:off x="838201" y="4157959"/>
            <a:ext cx="7995834" cy="117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15875" indent="0">
              <a:lnSpc>
                <a:spcPct val="100000"/>
              </a:lnSpc>
              <a:buNone/>
            </a:pPr>
            <a:r>
              <a:rPr lang="en-GB" err="1">
                <a:solidFill>
                  <a:srgbClr val="000000"/>
                </a:solidFill>
              </a:rPr>
              <a:t>Acompañe</a:t>
            </a:r>
            <a:r>
              <a:rPr lang="en-GB">
                <a:solidFill>
                  <a:srgbClr val="000000"/>
                </a:solidFill>
              </a:rPr>
              <a:t> al </a:t>
            </a:r>
            <a:r>
              <a:rPr lang="en-GB" err="1">
                <a:solidFill>
                  <a:srgbClr val="000000"/>
                </a:solidFill>
              </a:rPr>
              <a:t>paciente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durante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el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transporte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si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está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muy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err="1">
                <a:solidFill>
                  <a:srgbClr val="000000"/>
                </a:solidFill>
              </a:rPr>
              <a:t>enfermo</a:t>
            </a:r>
            <a:r>
              <a:rPr lang="en-GB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026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32030FFF-83F1-69C1-5187-E23A5B16CA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3760" y="-159298"/>
            <a:ext cx="1900079" cy="21193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6BC8D5-7E85-8873-A936-E81669B19A1D}"/>
              </a:ext>
            </a:extLst>
          </p:cNvPr>
          <p:cNvSpPr/>
          <p:nvPr/>
        </p:nvSpPr>
        <p:spPr>
          <a:xfrm>
            <a:off x="838200" y="1598297"/>
            <a:ext cx="10515600" cy="641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5" name="Google Shape;19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Integración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sistemas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5" name="Google Shape;217;g14a31fa40a4b644f_0">
            <a:extLst>
              <a:ext uri="{FF2B5EF4-FFF2-40B4-BE49-F238E27FC236}">
                <a16:creationId xmlns:a16="http://schemas.microsoft.com/office/drawing/2014/main" id="{AF2CFD6B-591E-EF62-D3E2-D87EDA5E81E6}"/>
              </a:ext>
            </a:extLst>
          </p:cNvPr>
          <p:cNvSpPr txBox="1">
            <a:spLocks/>
          </p:cNvSpPr>
          <p:nvPr/>
        </p:nvSpPr>
        <p:spPr>
          <a:xfrm>
            <a:off x="500967" y="3888985"/>
            <a:ext cx="3656308" cy="84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19050" indent="0" algn="ctr">
              <a:lnSpc>
                <a:spcPct val="100000"/>
              </a:lnSpc>
              <a:buSzPts val="3300"/>
              <a:buNone/>
            </a:pPr>
            <a:r>
              <a:rPr lang="en-GB" sz="2200"/>
              <a:t>Proceso de activación</a:t>
            </a:r>
          </a:p>
        </p:txBody>
      </p:sp>
      <p:sp>
        <p:nvSpPr>
          <p:cNvPr id="6" name="Google Shape;217;g14a31fa40a4b644f_0">
            <a:extLst>
              <a:ext uri="{FF2B5EF4-FFF2-40B4-BE49-F238E27FC236}">
                <a16:creationId xmlns:a16="http://schemas.microsoft.com/office/drawing/2014/main" id="{46A634D0-1F54-C86E-6319-818569303625}"/>
              </a:ext>
            </a:extLst>
          </p:cNvPr>
          <p:cNvSpPr txBox="1">
            <a:spLocks/>
          </p:cNvSpPr>
          <p:nvPr/>
        </p:nvSpPr>
        <p:spPr>
          <a:xfrm>
            <a:off x="3234625" y="3896769"/>
            <a:ext cx="5257800" cy="812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476250" lvl="1" indent="0" algn="ctr">
              <a:lnSpc>
                <a:spcPct val="100000"/>
              </a:lnSpc>
              <a:buSzPts val="3300"/>
              <a:buNone/>
            </a:pPr>
            <a:r>
              <a:rPr lang="en-GB" sz="2200"/>
              <a:t>Proceso de comunicación</a:t>
            </a:r>
          </a:p>
        </p:txBody>
      </p:sp>
      <p:sp>
        <p:nvSpPr>
          <p:cNvPr id="7" name="Google Shape;217;g14a31fa40a4b644f_0">
            <a:extLst>
              <a:ext uri="{FF2B5EF4-FFF2-40B4-BE49-F238E27FC236}">
                <a16:creationId xmlns:a16="http://schemas.microsoft.com/office/drawing/2014/main" id="{5266F577-49CB-949B-58EE-0D6CD52EEB5F}"/>
              </a:ext>
            </a:extLst>
          </p:cNvPr>
          <p:cNvSpPr txBox="1">
            <a:spLocks/>
          </p:cNvSpPr>
          <p:nvPr/>
        </p:nvSpPr>
        <p:spPr>
          <a:xfrm>
            <a:off x="7193789" y="5702858"/>
            <a:ext cx="5360540" cy="64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476250" lvl="1" indent="0" algn="ctr">
              <a:lnSpc>
                <a:spcPct val="100000"/>
              </a:lnSpc>
              <a:buSzPts val="3300"/>
              <a:buNone/>
            </a:pPr>
            <a:r>
              <a:rPr lang="en-GB" sz="2200"/>
              <a:t>Requisitos de documentación</a:t>
            </a:r>
          </a:p>
        </p:txBody>
      </p:sp>
      <p:sp>
        <p:nvSpPr>
          <p:cNvPr id="8" name="Google Shape;217;g14a31fa40a4b644f_0">
            <a:extLst>
              <a:ext uri="{FF2B5EF4-FFF2-40B4-BE49-F238E27FC236}">
                <a16:creationId xmlns:a16="http://schemas.microsoft.com/office/drawing/2014/main" id="{B211F990-0D1D-9219-4259-467398451A0F}"/>
              </a:ext>
            </a:extLst>
          </p:cNvPr>
          <p:cNvSpPr txBox="1">
            <a:spLocks/>
          </p:cNvSpPr>
          <p:nvPr/>
        </p:nvSpPr>
        <p:spPr>
          <a:xfrm>
            <a:off x="7722806" y="3845828"/>
            <a:ext cx="4498641" cy="106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19050" indent="0" algn="ctr">
              <a:lnSpc>
                <a:spcPct val="100000"/>
              </a:lnSpc>
              <a:buSzPts val="3300"/>
              <a:buNone/>
            </a:pPr>
            <a:r>
              <a:rPr lang="en-GB" sz="2200"/>
              <a:t>Consideraciones legales y éticas</a:t>
            </a:r>
          </a:p>
        </p:txBody>
      </p:sp>
      <p:sp>
        <p:nvSpPr>
          <p:cNvPr id="9" name="Google Shape;217;g14a31fa40a4b644f_0">
            <a:extLst>
              <a:ext uri="{FF2B5EF4-FFF2-40B4-BE49-F238E27FC236}">
                <a16:creationId xmlns:a16="http://schemas.microsoft.com/office/drawing/2014/main" id="{BCC9F0C9-6A88-8217-DA0A-5844C2EEECFA}"/>
              </a:ext>
            </a:extLst>
          </p:cNvPr>
          <p:cNvSpPr txBox="1">
            <a:spLocks/>
          </p:cNvSpPr>
          <p:nvPr/>
        </p:nvSpPr>
        <p:spPr>
          <a:xfrm>
            <a:off x="3598512" y="5740124"/>
            <a:ext cx="4530025" cy="70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476250" lvl="1" indent="0" algn="ctr">
              <a:lnSpc>
                <a:spcPct val="100000"/>
              </a:lnSpc>
              <a:buSzPts val="3300"/>
              <a:buNone/>
            </a:pPr>
            <a:r>
              <a:rPr lang="en-GB" sz="2200"/>
              <a:t>Proceso de traslado de pacientes</a:t>
            </a:r>
          </a:p>
        </p:txBody>
      </p:sp>
      <p:sp>
        <p:nvSpPr>
          <p:cNvPr id="10" name="Google Shape;217;g14a31fa40a4b644f_0">
            <a:extLst>
              <a:ext uri="{FF2B5EF4-FFF2-40B4-BE49-F238E27FC236}">
                <a16:creationId xmlns:a16="http://schemas.microsoft.com/office/drawing/2014/main" id="{70B39A3C-A083-B3D9-D741-AB8EE01C5040}"/>
              </a:ext>
            </a:extLst>
          </p:cNvPr>
          <p:cNvSpPr txBox="1">
            <a:spLocks/>
          </p:cNvSpPr>
          <p:nvPr/>
        </p:nvSpPr>
        <p:spPr>
          <a:xfrm>
            <a:off x="66827" y="5687968"/>
            <a:ext cx="4506132" cy="60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19050" indent="0" algn="ctr">
              <a:lnSpc>
                <a:spcPct val="100000"/>
              </a:lnSpc>
              <a:buSzPts val="3300"/>
              <a:buNone/>
            </a:pPr>
            <a:r>
              <a:rPr lang="en-GB" sz="2200"/>
              <a:t>Centros de salud disponibles</a:t>
            </a:r>
          </a:p>
        </p:txBody>
      </p:sp>
      <p:sp>
        <p:nvSpPr>
          <p:cNvPr id="11" name="Google Shape;217;g14a31fa40a4b644f_0">
            <a:extLst>
              <a:ext uri="{FF2B5EF4-FFF2-40B4-BE49-F238E27FC236}">
                <a16:creationId xmlns:a16="http://schemas.microsoft.com/office/drawing/2014/main" id="{203C9454-700F-877A-6E00-4BAA84A6A858}"/>
              </a:ext>
            </a:extLst>
          </p:cNvPr>
          <p:cNvSpPr txBox="1">
            <a:spLocks/>
          </p:cNvSpPr>
          <p:nvPr/>
        </p:nvSpPr>
        <p:spPr>
          <a:xfrm>
            <a:off x="838199" y="1598296"/>
            <a:ext cx="10779177" cy="87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19050" indent="0">
              <a:lnSpc>
                <a:spcPct val="100000"/>
              </a:lnSpc>
              <a:buSzPts val="3300"/>
              <a:buNone/>
            </a:pPr>
            <a:r>
              <a:rPr lang="en-GB" sz="2600"/>
              <a:t>Los CFAR deben integrarse con el sistema local de atención de emergencias.</a:t>
            </a:r>
            <a:endParaRPr lang="en-GB" sz="1700"/>
          </a:p>
        </p:txBody>
      </p:sp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86D0EFEA-8F25-C3CD-F37A-C6D75F8F02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844" y="4326300"/>
            <a:ext cx="2872125" cy="1933672"/>
          </a:xfrm>
          <a:prstGeom prst="rect">
            <a:avLst/>
          </a:prstGeom>
        </p:spPr>
      </p:pic>
      <p:pic>
        <p:nvPicPr>
          <p:cNvPr id="1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D8D6D9FC-214B-729B-BB58-832B56422F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516" y="2212458"/>
            <a:ext cx="2259207" cy="2085583"/>
          </a:xfrm>
          <a:prstGeom prst="rect">
            <a:avLst/>
          </a:prstGeom>
        </p:spPr>
      </p:pic>
      <p:pic>
        <p:nvPicPr>
          <p:cNvPr id="15" name="Picture 14" descr="A screen shot of a computer&#10;&#10;Description automatically generated">
            <a:extLst>
              <a:ext uri="{FF2B5EF4-FFF2-40B4-BE49-F238E27FC236}">
                <a16:creationId xmlns:a16="http://schemas.microsoft.com/office/drawing/2014/main" id="{FA312CDB-C7D1-CC48-6C03-6B2A0EC71F8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157" y="2102095"/>
            <a:ext cx="1860041" cy="2092742"/>
          </a:xfrm>
          <a:prstGeom prst="rect">
            <a:avLst/>
          </a:prstGeom>
        </p:spPr>
      </p:pic>
      <p:pic>
        <p:nvPicPr>
          <p:cNvPr id="16" name="Picture 15" descr="A screen shot of a computer&#10;&#10;Description automatically generated">
            <a:extLst>
              <a:ext uri="{FF2B5EF4-FFF2-40B4-BE49-F238E27FC236}">
                <a16:creationId xmlns:a16="http://schemas.microsoft.com/office/drawing/2014/main" id="{5195C572-C118-6B85-DA76-E990EB48DE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489" y="2264901"/>
            <a:ext cx="2526594" cy="2092742"/>
          </a:xfrm>
          <a:prstGeom prst="rect">
            <a:avLst/>
          </a:prstGeom>
        </p:spPr>
      </p:pic>
      <p:pic>
        <p:nvPicPr>
          <p:cNvPr id="17" name="Picture 16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590D5B5F-10B9-3623-0A0A-79647E10886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0497" y="4331218"/>
            <a:ext cx="1577243" cy="1750548"/>
          </a:xfrm>
          <a:prstGeom prst="rect">
            <a:avLst/>
          </a:prstGeom>
        </p:spPr>
      </p:pic>
      <p:pic>
        <p:nvPicPr>
          <p:cNvPr id="19" name="Picture 18" descr="A screen shot of a phone&#10;&#10;Description automatically generated">
            <a:extLst>
              <a:ext uri="{FF2B5EF4-FFF2-40B4-BE49-F238E27FC236}">
                <a16:creationId xmlns:a16="http://schemas.microsoft.com/office/drawing/2014/main" id="{EE43340F-1277-5E0C-36D6-A9D3D61882B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702" y="4101156"/>
            <a:ext cx="1782782" cy="19445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ec5c05cad_0_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Transportar</a:t>
            </a:r>
            <a:r>
              <a:rPr lang="en-GB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a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una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condición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emergencia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85" name="Google Shape;185;g2bec5c05cad_0_28"/>
          <p:cNvSpPr txBox="1">
            <a:spLocks noGrp="1"/>
          </p:cNvSpPr>
          <p:nvPr>
            <p:ph type="body" idx="1"/>
          </p:nvPr>
        </p:nvSpPr>
        <p:spPr>
          <a:xfrm>
            <a:off x="838200" y="1763015"/>
            <a:ext cx="10515600" cy="3107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Atkinson Hyperlegible" pitchFamily="2" charset="0"/>
                <a:ea typeface="Calibri"/>
                <a:cs typeface="Calibri"/>
                <a:sym typeface="Calibri"/>
              </a:rPr>
              <a:t>RECUERDA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250" b="1">
              <a:latin typeface="Atkinson Hyperlegible" pitchFamily="2" charset="0"/>
              <a:ea typeface="Calibri"/>
              <a:cs typeface="Calibri"/>
              <a:sym typeface="Calibri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Decida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cómo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transportará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a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los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pacientes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con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diferentes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tipos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de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lesiones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o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enfermedades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a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diferentes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lugares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50" u="sng">
                <a:latin typeface="Atkinson Hyperlegible" pitchFamily="2" charset="0"/>
                <a:ea typeface="Calibri"/>
                <a:cs typeface="Calibri"/>
                <a:sym typeface="Calibri"/>
              </a:rPr>
              <a:t>antes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de que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ocurra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una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emergencia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.  
</a:t>
            </a:r>
            <a:r>
              <a:rPr lang="en-GB" sz="3250" u="sng">
                <a:latin typeface="Atkinson Hyperlegible" pitchFamily="2" charset="0"/>
                <a:ea typeface="Calibri"/>
                <a:cs typeface="Calibri"/>
                <a:sym typeface="Calibri"/>
              </a:rPr>
              <a:t>No </a:t>
            </a:r>
            <a:r>
              <a:rPr lang="en-GB" sz="3250" u="sng" err="1">
                <a:latin typeface="Atkinson Hyperlegible" pitchFamily="2" charset="0"/>
                <a:ea typeface="Calibri"/>
                <a:cs typeface="Calibri"/>
                <a:sym typeface="Calibri"/>
              </a:rPr>
              <a:t>espere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a que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ocurra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la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emergencia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para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averiguar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cómo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transportar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 a un </a:t>
            </a:r>
            <a:r>
              <a:rPr lang="en-GB" sz="3250" err="1">
                <a:latin typeface="Atkinson Hyperlegible" pitchFamily="2" charset="0"/>
                <a:ea typeface="Calibri"/>
                <a:cs typeface="Calibri"/>
                <a:sym typeface="Calibri"/>
              </a:rPr>
              <a:t>paciente</a:t>
            </a:r>
            <a:r>
              <a:rPr lang="en-GB" sz="3250">
                <a:latin typeface="Atkinson Hyperlegible" pitchFamily="2" charset="0"/>
                <a:ea typeface="Calibri"/>
                <a:cs typeface="Calibri"/>
                <a:sym typeface="Calibri"/>
              </a:rPr>
              <a:t>.</a:t>
            </a:r>
            <a:endParaRPr lang="en-GB" sz="3600"/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B6CFAD23-F29C-93B1-B155-B085F3129D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3" y="4940913"/>
            <a:ext cx="1419726" cy="1058779"/>
          </a:xfrm>
          <a:prstGeom prst="rect">
            <a:avLst/>
          </a:prstGeom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F8271F38-ED5E-2BF7-F2AD-9D4525A9B4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631" y="4919129"/>
            <a:ext cx="1608217" cy="1181344"/>
          </a:xfrm>
          <a:prstGeom prst="rect">
            <a:avLst/>
          </a:prstGeom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25F680B8-C0AD-40A5-97C1-702D87ACE1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2115" y="5182658"/>
            <a:ext cx="2117558" cy="842210"/>
          </a:xfrm>
          <a:prstGeom prst="rect">
            <a:avLst/>
          </a:prstGeom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C8ED7A0A-3E54-79AA-F2A4-6EBD6D0862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"/>
          <a:stretch/>
        </p:blipFill>
        <p:spPr>
          <a:xfrm>
            <a:off x="8758992" y="4952944"/>
            <a:ext cx="1588168" cy="1034715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B0B57DE3-ABF6-64F0-56FA-D8D184F702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077" y="5013103"/>
            <a:ext cx="1804736" cy="10347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838200" y="2088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Transportar</a:t>
            </a:r>
            <a:r>
              <a:rPr lang="en-GB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a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una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condición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emergencia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5" name="Picture 4" descr="A person carrying another person&#10;&#10;Description automatically generated">
            <a:extLst>
              <a:ext uri="{FF2B5EF4-FFF2-40B4-BE49-F238E27FC236}">
                <a16:creationId xmlns:a16="http://schemas.microsoft.com/office/drawing/2014/main" id="{17724950-9923-93DC-046B-BD76D0F8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596" y="2682870"/>
            <a:ext cx="1876948" cy="2494371"/>
          </a:xfrm>
          <a:prstGeom prst="rect">
            <a:avLst/>
          </a:prstGeom>
        </p:spPr>
      </p:pic>
      <p:pic>
        <p:nvPicPr>
          <p:cNvPr id="7" name="Picture 6" descr="A group of people in uniform&#10;&#10;Description automatically generated">
            <a:extLst>
              <a:ext uri="{FF2B5EF4-FFF2-40B4-BE49-F238E27FC236}">
                <a16:creationId xmlns:a16="http://schemas.microsoft.com/office/drawing/2014/main" id="{7CD50D14-904A-F582-C931-1F725AAB9F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80125"/>
            <a:ext cx="2714921" cy="1894274"/>
          </a:xfrm>
          <a:prstGeom prst="rect">
            <a:avLst/>
          </a:prstGeom>
        </p:spPr>
      </p:pic>
      <p:pic>
        <p:nvPicPr>
          <p:cNvPr id="9" name="Picture 8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42F0C275-F7A4-27E6-C9C4-9DF1383486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11"/>
          <a:stretch/>
        </p:blipFill>
        <p:spPr>
          <a:xfrm>
            <a:off x="8737774" y="2494262"/>
            <a:ext cx="1889774" cy="2682979"/>
          </a:xfrm>
          <a:prstGeom prst="rect">
            <a:avLst/>
          </a:prstGeom>
        </p:spPr>
      </p:pic>
      <p:sp>
        <p:nvSpPr>
          <p:cNvPr id="10" name="Google Shape;210;p13">
            <a:extLst>
              <a:ext uri="{FF2B5EF4-FFF2-40B4-BE49-F238E27FC236}">
                <a16:creationId xmlns:a16="http://schemas.microsoft.com/office/drawing/2014/main" id="{154EBE0D-9B31-EFBA-5ADB-8F87016A7244}"/>
              </a:ext>
            </a:extLst>
          </p:cNvPr>
          <p:cNvSpPr txBox="1">
            <a:spLocks/>
          </p:cNvSpPr>
          <p:nvPr/>
        </p:nvSpPr>
        <p:spPr>
          <a:xfrm>
            <a:off x="447902" y="4989384"/>
            <a:ext cx="3791465" cy="67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19050" indent="0" algn="ctr">
              <a:lnSpc>
                <a:spcPct val="100000"/>
              </a:lnSpc>
              <a:buSzPts val="3300"/>
              <a:buNone/>
            </a:pPr>
            <a:r>
              <a:rPr lang="en-GB" sz="2200"/>
              <a:t>Sepa cómo mover al paciente de manera segura.</a:t>
            </a:r>
          </a:p>
        </p:txBody>
      </p:sp>
      <p:sp>
        <p:nvSpPr>
          <p:cNvPr id="11" name="Google Shape;210;p13">
            <a:extLst>
              <a:ext uri="{FF2B5EF4-FFF2-40B4-BE49-F238E27FC236}">
                <a16:creationId xmlns:a16="http://schemas.microsoft.com/office/drawing/2014/main" id="{DF5FEA1E-385C-319E-73FD-D0339637800D}"/>
              </a:ext>
            </a:extLst>
          </p:cNvPr>
          <p:cNvSpPr txBox="1">
            <a:spLocks/>
          </p:cNvSpPr>
          <p:nvPr/>
        </p:nvSpPr>
        <p:spPr>
          <a:xfrm>
            <a:off x="2856630" y="6024377"/>
            <a:ext cx="6369204" cy="59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19050" indent="0" algn="ctr">
              <a:lnSpc>
                <a:spcPct val="100000"/>
              </a:lnSpc>
              <a:buSzPts val="3300"/>
              <a:buNone/>
            </a:pPr>
            <a:r>
              <a:rPr lang="en-GB" sz="2400"/>
              <a:t>Sea </a:t>
            </a:r>
            <a:r>
              <a:rPr lang="en-GB" sz="2400" err="1"/>
              <a:t>realista</a:t>
            </a:r>
            <a:r>
              <a:rPr lang="en-GB" sz="2400"/>
              <a:t>, no se </a:t>
            </a:r>
            <a:r>
              <a:rPr lang="en-GB" sz="2400" err="1"/>
              <a:t>arriesgue</a:t>
            </a:r>
            <a:r>
              <a:rPr lang="en-GB" sz="2400"/>
              <a:t> a </a:t>
            </a:r>
            <a:r>
              <a:rPr lang="en-GB" sz="2400" err="1"/>
              <a:t>lastimarse</a:t>
            </a:r>
            <a:r>
              <a:rPr lang="en-GB" sz="2400"/>
              <a:t>.</a:t>
            </a:r>
          </a:p>
        </p:txBody>
      </p:sp>
      <p:sp>
        <p:nvSpPr>
          <p:cNvPr id="12" name="Google Shape;210;p13">
            <a:extLst>
              <a:ext uri="{FF2B5EF4-FFF2-40B4-BE49-F238E27FC236}">
                <a16:creationId xmlns:a16="http://schemas.microsoft.com/office/drawing/2014/main" id="{D14911EB-CC8E-F347-C09D-047223F279C6}"/>
              </a:ext>
            </a:extLst>
          </p:cNvPr>
          <p:cNvSpPr txBox="1">
            <a:spLocks/>
          </p:cNvSpPr>
          <p:nvPr/>
        </p:nvSpPr>
        <p:spPr>
          <a:xfrm>
            <a:off x="7630492" y="4973916"/>
            <a:ext cx="4357531" cy="110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19050" indent="0" algn="ctr">
              <a:lnSpc>
                <a:spcPct val="100000"/>
              </a:lnSpc>
              <a:buSzPts val="3300"/>
              <a:buNone/>
            </a:pPr>
            <a:r>
              <a:rPr lang="en-GB" sz="2200"/>
              <a:t>Si no hay equipo disponible y está en peligro, llévelo usted mismo.</a:t>
            </a:r>
          </a:p>
        </p:txBody>
      </p:sp>
      <p:sp>
        <p:nvSpPr>
          <p:cNvPr id="13" name="Google Shape;210;p13">
            <a:extLst>
              <a:ext uri="{FF2B5EF4-FFF2-40B4-BE49-F238E27FC236}">
                <a16:creationId xmlns:a16="http://schemas.microsoft.com/office/drawing/2014/main" id="{D5F562D8-7D30-113F-C2BD-B57E34A556D1}"/>
              </a:ext>
            </a:extLst>
          </p:cNvPr>
          <p:cNvSpPr txBox="1">
            <a:spLocks/>
          </p:cNvSpPr>
          <p:nvPr/>
        </p:nvSpPr>
        <p:spPr>
          <a:xfrm>
            <a:off x="4464110" y="4985260"/>
            <a:ext cx="3263780" cy="6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19050" indent="0" algn="ctr">
              <a:lnSpc>
                <a:spcPct val="100000"/>
              </a:lnSpc>
              <a:buSzPts val="3300"/>
              <a:buNone/>
            </a:pPr>
            <a:r>
              <a:rPr lang="en-GB" sz="2200"/>
              <a:t>Si no hay nadie que lo ayude, traslade al paciente solo.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838200" y="1537787"/>
            <a:ext cx="10616469" cy="81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50" lvl="0" indent="0" algn="ctr">
              <a:lnSpc>
                <a:spcPct val="100000"/>
              </a:lnSpc>
              <a:buSzPts val="3300"/>
              <a:buNone/>
            </a:pPr>
            <a:r>
              <a:rPr lang="en-GB" sz="3200" err="1"/>
              <a:t>Traslade</a:t>
            </a:r>
            <a:r>
              <a:rPr lang="en-GB" sz="3200"/>
              <a:t> a </a:t>
            </a:r>
            <a:r>
              <a:rPr lang="en-GB" sz="3200" err="1"/>
              <a:t>los</a:t>
            </a:r>
            <a:r>
              <a:rPr lang="en-GB" sz="3200"/>
              <a:t> </a:t>
            </a:r>
            <a:r>
              <a:rPr lang="en-GB" sz="3200" err="1"/>
              <a:t>pacientes</a:t>
            </a:r>
            <a:r>
              <a:rPr lang="en-GB" sz="3200"/>
              <a:t> de </a:t>
            </a:r>
            <a:r>
              <a:rPr lang="en-GB" sz="3200" err="1"/>
              <a:t>manera</a:t>
            </a:r>
            <a:r>
              <a:rPr lang="en-GB" sz="3200"/>
              <a:t> </a:t>
            </a:r>
            <a:r>
              <a:rPr lang="en-GB" sz="3200" err="1"/>
              <a:t>segura</a:t>
            </a:r>
            <a:r>
              <a:rPr lang="en-GB" sz="3200"/>
              <a:t> para </a:t>
            </a:r>
            <a:r>
              <a:rPr lang="en-GB" sz="3200" err="1"/>
              <a:t>evitar</a:t>
            </a:r>
            <a:r>
              <a:rPr lang="en-GB" sz="3200"/>
              <a:t> </a:t>
            </a:r>
            <a:r>
              <a:rPr lang="en-GB" sz="3200" err="1"/>
              <a:t>daños</a:t>
            </a:r>
            <a:r>
              <a:rPr lang="en-GB" sz="3200"/>
              <a:t> </a:t>
            </a:r>
            <a:r>
              <a:rPr lang="en-GB" sz="3200" err="1"/>
              <a:t>mayores</a:t>
            </a:r>
            <a:r>
              <a:rPr lang="en-GB" sz="3200"/>
              <a:t>.</a:t>
            </a:r>
            <a:endParaRPr 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6: Objetivos de aprendizaje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es-ES_tradnl" noProof="0"/>
              <a:t>Al completar este módulo, debería ser capaz de: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s-ES_tradnl" noProof="0"/>
              <a:t>Describir el nivel superior de atención
Reconocer las consideraciones clave a la hora de elegir a dónde enviar a los pacientes para recibir una atención más estricta
Evaluar las consideraciones clave sobre cómo movilizar a los pacientes a los establecimientos de salud
Realizar procedimientos básicos de transporte de pacientes
Explicar cómo los CFAR pueden integrarse dentro de sistemas de atención de emergencia más amplios.</a:t>
            </a: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238E49A-A611-2A02-4334-BAC57766F9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5152" y="456977"/>
            <a:ext cx="2262752" cy="2292921"/>
          </a:xfrm>
          <a:prstGeom prst="rect">
            <a:avLst/>
          </a:prstGeom>
        </p:spPr>
      </p:pic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FEA99B39-472C-8D9F-595E-35A4D6D0109D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n-GB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n-GB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n-GB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7000"/>
          </a:schemeClr>
        </a:solid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1C702D07-3C11-6541-2CBA-CAA3C9097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a9aebd771_0_6">
            <a:extLst>
              <a:ext uri="{FF2B5EF4-FFF2-40B4-BE49-F238E27FC236}">
                <a16:creationId xmlns:a16="http://schemas.microsoft.com/office/drawing/2014/main" id="{FA4925BB-2AFD-7541-548B-516648D84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5625" y="100081"/>
            <a:ext cx="954695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Habilidad</a:t>
            </a:r>
            <a:r>
              <a:rPr lang="en-GB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: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Instrucciones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para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todos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los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acarreos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23" name="Google Shape;223;g26a9aebd771_0_6">
            <a:extLst>
              <a:ext uri="{FF2B5EF4-FFF2-40B4-BE49-F238E27FC236}">
                <a16:creationId xmlns:a16="http://schemas.microsoft.com/office/drawing/2014/main" id="{2C2B1989-477D-21D1-8BD7-B505DB0304BE}"/>
              </a:ext>
            </a:extLst>
          </p:cNvPr>
          <p:cNvSpPr txBox="1"/>
          <p:nvPr/>
        </p:nvSpPr>
        <p:spPr>
          <a:xfrm>
            <a:off x="445348" y="1428243"/>
            <a:ext cx="4219788" cy="70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200"/>
              </a:spcAft>
              <a:buSzPts val="2400"/>
              <a:defRPr/>
            </a:pPr>
            <a:r>
              <a:rPr lang="en-GB" sz="2800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Prepárese</a:t>
            </a:r>
            <a:r>
              <a:rPr lang="en-GB" sz="2800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 antes de </a:t>
            </a:r>
            <a:r>
              <a:rPr lang="en-GB" sz="2800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levantar</a:t>
            </a:r>
            <a:r>
              <a:rPr lang="en-GB" sz="2800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sz="2800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objetos</a:t>
            </a:r>
            <a:r>
              <a:rPr lang="en-GB" sz="2800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: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4" name="Picture 3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59F6EEE6-1FAC-C115-A750-0F6022DAE6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DCFB0-1FAF-F61F-33C3-4186A37DB8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444" y="3999220"/>
            <a:ext cx="1392807" cy="1743015"/>
          </a:xfrm>
          <a:prstGeom prst="rect">
            <a:avLst/>
          </a:prstGeom>
        </p:spPr>
      </p:pic>
      <p:sp>
        <p:nvSpPr>
          <p:cNvPr id="6" name="Google Shape;223;g26a9aebd771_0_6">
            <a:extLst>
              <a:ext uri="{FF2B5EF4-FFF2-40B4-BE49-F238E27FC236}">
                <a16:creationId xmlns:a16="http://schemas.microsoft.com/office/drawing/2014/main" id="{E16F09DD-38B3-22FB-60C1-F64E0012E27F}"/>
              </a:ext>
            </a:extLst>
          </p:cNvPr>
          <p:cNvSpPr txBox="1"/>
          <p:nvPr/>
        </p:nvSpPr>
        <p:spPr>
          <a:xfrm>
            <a:off x="2192274" y="3555058"/>
            <a:ext cx="1769936" cy="53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Use </a:t>
            </a:r>
            <a:r>
              <a:rPr kumimoji="0" lang="en-GB" sz="2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guantes</a:t>
            </a:r>
            <a:endParaRPr kumimoji="0" lang="en-GB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7" name="Google Shape;223;g26a9aebd771_0_6">
            <a:extLst>
              <a:ext uri="{FF2B5EF4-FFF2-40B4-BE49-F238E27FC236}">
                <a16:creationId xmlns:a16="http://schemas.microsoft.com/office/drawing/2014/main" id="{50E2DF1F-EB3E-09CB-FAB2-6D7459967C0F}"/>
              </a:ext>
            </a:extLst>
          </p:cNvPr>
          <p:cNvSpPr txBox="1"/>
          <p:nvPr/>
        </p:nvSpPr>
        <p:spPr>
          <a:xfrm>
            <a:off x="-93256" y="3560857"/>
            <a:ext cx="2564776" cy="50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Pida</a:t>
            </a:r>
            <a:r>
              <a: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GB" sz="2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ayuda</a:t>
            </a:r>
            <a:endParaRPr kumimoji="0" lang="en-GB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8" name="Google Shape;223;g26a9aebd771_0_6">
            <a:extLst>
              <a:ext uri="{FF2B5EF4-FFF2-40B4-BE49-F238E27FC236}">
                <a16:creationId xmlns:a16="http://schemas.microsoft.com/office/drawing/2014/main" id="{53579B88-9C37-E97B-9BCD-958A1963BBA1}"/>
              </a:ext>
            </a:extLst>
          </p:cNvPr>
          <p:cNvSpPr txBox="1"/>
          <p:nvPr/>
        </p:nvSpPr>
        <p:spPr>
          <a:xfrm>
            <a:off x="6536124" y="979671"/>
            <a:ext cx="4979687" cy="69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200"/>
              </a:spcAft>
              <a:buSzPts val="2400"/>
              <a:defRPr/>
            </a:pPr>
            <a:r>
              <a:rPr lang="en-GB" sz="2800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Comuníquese</a:t>
            </a:r>
            <a:r>
              <a:rPr lang="en-GB" sz="2800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</a:t>
            </a:r>
            <a:r>
              <a:rPr lang="en-GB" sz="2800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claridad</a:t>
            </a:r>
            <a:r>
              <a:rPr lang="en-GB" sz="2800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: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9" name="Google Shape;223;g26a9aebd771_0_6">
            <a:extLst>
              <a:ext uri="{FF2B5EF4-FFF2-40B4-BE49-F238E27FC236}">
                <a16:creationId xmlns:a16="http://schemas.microsoft.com/office/drawing/2014/main" id="{B0BCF9ED-F614-CCB8-F8A9-8CCCE1EF8BB6}"/>
              </a:ext>
            </a:extLst>
          </p:cNvPr>
          <p:cNvSpPr txBox="1"/>
          <p:nvPr/>
        </p:nvSpPr>
        <p:spPr>
          <a:xfrm>
            <a:off x="872932" y="5577785"/>
            <a:ext cx="2711783" cy="55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200"/>
              </a:spcAft>
              <a:buSzPts val="2400"/>
              <a:defRPr/>
            </a:pPr>
            <a:r>
              <a:rPr lang="en-GB" sz="2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Verifique la ruta en busca de peligros</a:t>
            </a:r>
            <a:endParaRPr kumimoji="0" lang="en-GB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900810-BD08-9853-8B9B-41E827BC4A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7740" y="2345278"/>
            <a:ext cx="1125228" cy="1425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5639C0-EE8B-C286-1643-851862098E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44" y="2219433"/>
            <a:ext cx="1053756" cy="14975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4BDF22-3735-2161-24D6-772688A771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126" y="4114030"/>
            <a:ext cx="1324296" cy="1647878"/>
          </a:xfrm>
          <a:prstGeom prst="rect">
            <a:avLst/>
          </a:prstGeom>
        </p:spPr>
      </p:pic>
      <p:sp>
        <p:nvSpPr>
          <p:cNvPr id="14" name="Google Shape;223;g26a9aebd771_0_6">
            <a:extLst>
              <a:ext uri="{FF2B5EF4-FFF2-40B4-BE49-F238E27FC236}">
                <a16:creationId xmlns:a16="http://schemas.microsoft.com/office/drawing/2014/main" id="{468C16C1-6D06-B800-658D-A3791F8BFA16}"/>
              </a:ext>
            </a:extLst>
          </p:cNvPr>
          <p:cNvSpPr txBox="1"/>
          <p:nvPr/>
        </p:nvSpPr>
        <p:spPr>
          <a:xfrm>
            <a:off x="8326771" y="2686313"/>
            <a:ext cx="3278934" cy="8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200"/>
              </a:spcAft>
              <a:buSzPts val="2400"/>
              <a:defRPr/>
            </a:pPr>
            <a:r>
              <a:rPr lang="en-GB" sz="2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Si el paciente está despierto, dígale lo que está sucediendo</a:t>
            </a:r>
            <a:endParaRPr kumimoji="0" lang="en-GB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512B22-E721-1106-2142-8919773B05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5188" y="1198088"/>
            <a:ext cx="1142099" cy="14941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348CE6-2083-13A1-F3FF-FAC71D1E502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983" y="1347742"/>
            <a:ext cx="1543816" cy="1539023"/>
          </a:xfrm>
          <a:prstGeom prst="rect">
            <a:avLst/>
          </a:prstGeom>
        </p:spPr>
      </p:pic>
      <p:sp>
        <p:nvSpPr>
          <p:cNvPr id="17" name="Google Shape;223;g26a9aebd771_0_6">
            <a:extLst>
              <a:ext uri="{FF2B5EF4-FFF2-40B4-BE49-F238E27FC236}">
                <a16:creationId xmlns:a16="http://schemas.microsoft.com/office/drawing/2014/main" id="{BB97680F-1750-D1D4-9184-E37BAFB7C517}"/>
              </a:ext>
            </a:extLst>
          </p:cNvPr>
          <p:cNvSpPr txBox="1"/>
          <p:nvPr/>
        </p:nvSpPr>
        <p:spPr>
          <a:xfrm>
            <a:off x="5932920" y="2747692"/>
            <a:ext cx="2441586" cy="53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Hable</a:t>
            </a:r>
            <a:r>
              <a: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</a:t>
            </a:r>
            <a:r>
              <a:rPr kumimoji="0" lang="en-GB" sz="2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su</a:t>
            </a:r>
            <a:r>
              <a: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GB" sz="2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equipo</a:t>
            </a:r>
            <a:endParaRPr kumimoji="0" lang="en-GB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0B3C71-50B2-6CEA-BF9D-86C6EA4C598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987" y="4114222"/>
            <a:ext cx="1053752" cy="15818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568B1B-FB53-DE26-872D-83E6FD65509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1517" y="4084468"/>
            <a:ext cx="1458251" cy="1650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5D912F-9F7B-9713-55CF-6D2691C3A2F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6647" y="4090919"/>
            <a:ext cx="1458251" cy="1648217"/>
          </a:xfrm>
          <a:prstGeom prst="rect">
            <a:avLst/>
          </a:prstGeom>
        </p:spPr>
      </p:pic>
      <p:sp>
        <p:nvSpPr>
          <p:cNvPr id="21" name="Google Shape;223;g26a9aebd771_0_6">
            <a:extLst>
              <a:ext uri="{FF2B5EF4-FFF2-40B4-BE49-F238E27FC236}">
                <a16:creationId xmlns:a16="http://schemas.microsoft.com/office/drawing/2014/main" id="{BEBCC9A7-4DD4-8918-A8B1-62391E364C58}"/>
              </a:ext>
            </a:extLst>
          </p:cNvPr>
          <p:cNvSpPr txBox="1"/>
          <p:nvPr/>
        </p:nvSpPr>
        <p:spPr>
          <a:xfrm>
            <a:off x="4337680" y="3697748"/>
            <a:ext cx="4691748" cy="69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Levantamiento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kumimoji="0" lang="en-GB" sz="28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seguro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tkinson Hyperlegible"/>
                <a:ea typeface="Atkinson Hyperlegible"/>
                <a:cs typeface="Atkinson Hyperlegible"/>
                <a:sym typeface="Atkinson Hyperlegible"/>
              </a:rPr>
              <a:t>:</a:t>
            </a:r>
          </a:p>
        </p:txBody>
      </p:sp>
      <p:sp>
        <p:nvSpPr>
          <p:cNvPr id="22" name="Google Shape;223;g26a9aebd771_0_6">
            <a:extLst>
              <a:ext uri="{FF2B5EF4-FFF2-40B4-BE49-F238E27FC236}">
                <a16:creationId xmlns:a16="http://schemas.microsoft.com/office/drawing/2014/main" id="{3A2F21F4-F067-5B16-4B99-11E72D8EFA63}"/>
              </a:ext>
            </a:extLst>
          </p:cNvPr>
          <p:cNvSpPr txBox="1"/>
          <p:nvPr/>
        </p:nvSpPr>
        <p:spPr>
          <a:xfrm>
            <a:off x="4346097" y="5588796"/>
            <a:ext cx="1769936" cy="53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200"/>
              </a:spcAft>
              <a:buSzPts val="2400"/>
              <a:defRPr/>
            </a:pPr>
            <a:r>
              <a:rPr lang="en-GB" sz="2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Levante con las </a:t>
            </a:r>
            <a:r>
              <a:rPr lang="en-GB" sz="2200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piernas</a:t>
            </a:r>
            <a:endParaRPr kumimoji="0" lang="en-GB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3" name="Google Shape;223;g26a9aebd771_0_6">
            <a:extLst>
              <a:ext uri="{FF2B5EF4-FFF2-40B4-BE49-F238E27FC236}">
                <a16:creationId xmlns:a16="http://schemas.microsoft.com/office/drawing/2014/main" id="{66785795-38DA-2BED-D015-8D33167281BD}"/>
              </a:ext>
            </a:extLst>
          </p:cNvPr>
          <p:cNvSpPr txBox="1"/>
          <p:nvPr/>
        </p:nvSpPr>
        <p:spPr>
          <a:xfrm>
            <a:off x="6146372" y="5584051"/>
            <a:ext cx="1769936" cy="53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200"/>
              </a:spcAft>
              <a:buSzPts val="2400"/>
              <a:defRPr/>
            </a:pPr>
            <a:r>
              <a:rPr lang="en-GB" sz="2200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Consigua</a:t>
            </a:r>
            <a:r>
              <a:rPr lang="en-GB" sz="2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 un </a:t>
            </a:r>
            <a:r>
              <a:rPr lang="en-GB" sz="2200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agarre</a:t>
            </a:r>
            <a:r>
              <a:rPr lang="en-GB" sz="2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sz="2200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firme</a:t>
            </a:r>
            <a:endParaRPr kumimoji="0" lang="en-GB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4" name="Google Shape;223;g26a9aebd771_0_6">
            <a:extLst>
              <a:ext uri="{FF2B5EF4-FFF2-40B4-BE49-F238E27FC236}">
                <a16:creationId xmlns:a16="http://schemas.microsoft.com/office/drawing/2014/main" id="{3F7CD32B-B14D-0A72-72D1-A8D026FC64FE}"/>
              </a:ext>
            </a:extLst>
          </p:cNvPr>
          <p:cNvSpPr txBox="1"/>
          <p:nvPr/>
        </p:nvSpPr>
        <p:spPr>
          <a:xfrm>
            <a:off x="7833475" y="5551310"/>
            <a:ext cx="1769936" cy="53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200"/>
              </a:spcAft>
              <a:buSzPts val="2400"/>
              <a:defRPr/>
            </a:pPr>
            <a:r>
              <a:rPr lang="en-GB" sz="2200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Muévase</a:t>
            </a:r>
            <a:r>
              <a:rPr lang="en-GB" sz="2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 lentamente</a:t>
            </a:r>
            <a:endParaRPr kumimoji="0" lang="en-GB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5" name="Google Shape;223;g26a9aebd771_0_6">
            <a:extLst>
              <a:ext uri="{FF2B5EF4-FFF2-40B4-BE49-F238E27FC236}">
                <a16:creationId xmlns:a16="http://schemas.microsoft.com/office/drawing/2014/main" id="{702EE098-3E27-FC3A-2AF0-BB821A8A14F6}"/>
              </a:ext>
            </a:extLst>
          </p:cNvPr>
          <p:cNvSpPr txBox="1"/>
          <p:nvPr/>
        </p:nvSpPr>
        <p:spPr>
          <a:xfrm>
            <a:off x="9411270" y="5553613"/>
            <a:ext cx="2776166" cy="53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1200"/>
              </a:spcAft>
              <a:buSzPts val="2400"/>
              <a:defRPr/>
            </a:pPr>
            <a:r>
              <a:rPr lang="en-GB" sz="2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Use </a:t>
            </a:r>
            <a:r>
              <a:rPr lang="en-GB" sz="2200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cuenta</a:t>
            </a:r>
            <a:r>
              <a:rPr lang="en-GB" sz="2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sz="2200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regresiva</a:t>
            </a:r>
            <a:endParaRPr kumimoji="0" lang="en-GB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4143286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xfrm>
            <a:off x="1568428" y="193299"/>
            <a:ext cx="101538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un solo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respondedor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: Muleta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humana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575772" y="1791195"/>
            <a:ext cx="678651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00"/>
              </a:spcBef>
              <a:buSzPts val="2400"/>
              <a:buNone/>
            </a:pPr>
            <a:r>
              <a:rPr lang="en-GB" sz="2600" b="1"/>
              <a:t>¿</a:t>
            </a:r>
            <a:r>
              <a:rPr lang="en-GB" sz="2600" b="1" err="1"/>
              <a:t>Cuándo</a:t>
            </a:r>
            <a:r>
              <a:rPr lang="en-GB" sz="2600" b="1"/>
              <a:t>? </a:t>
            </a:r>
            <a:r>
              <a:rPr lang="en-GB" sz="2600" err="1"/>
              <a:t>Pacientes</a:t>
            </a:r>
            <a:r>
              <a:rPr lang="en-GB" sz="2600"/>
              <a:t> </a:t>
            </a:r>
            <a:r>
              <a:rPr lang="en-GB" sz="2600" err="1"/>
              <a:t>despiertos</a:t>
            </a:r>
            <a:r>
              <a:rPr lang="en-GB" sz="2600"/>
              <a:t> </a:t>
            </a:r>
            <a:r>
              <a:rPr lang="en-GB" sz="2600" err="1"/>
              <a:t>capaces</a:t>
            </a:r>
            <a:r>
              <a:rPr lang="en-GB" sz="2600"/>
              <a:t> de </a:t>
            </a:r>
            <a:r>
              <a:rPr lang="en-GB" sz="2600" err="1"/>
              <a:t>caminar</a:t>
            </a:r>
            <a:r>
              <a:rPr lang="en-GB" sz="2600"/>
              <a:t> con </a:t>
            </a:r>
            <a:r>
              <a:rPr lang="en-GB" sz="2600" err="1"/>
              <a:t>ayuda</a:t>
            </a:r>
            <a:endParaRPr lang="en-GB" sz="2600"/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80CACD6F-F321-1946-A626-D6DE296E90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sp>
        <p:nvSpPr>
          <p:cNvPr id="4" name="Google Shape;235;p14">
            <a:extLst>
              <a:ext uri="{FF2B5EF4-FFF2-40B4-BE49-F238E27FC236}">
                <a16:creationId xmlns:a16="http://schemas.microsoft.com/office/drawing/2014/main" id="{1D0F555A-D240-9C82-38F1-6B0F9B783BAB}"/>
              </a:ext>
            </a:extLst>
          </p:cNvPr>
          <p:cNvSpPr txBox="1">
            <a:spLocks/>
          </p:cNvSpPr>
          <p:nvPr/>
        </p:nvSpPr>
        <p:spPr>
          <a:xfrm>
            <a:off x="190157" y="3429000"/>
            <a:ext cx="75577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800100" lvl="1" indent="-368300" algn="just">
              <a:spcBef>
                <a:spcPts val="1300"/>
              </a:spcBef>
              <a:buClr>
                <a:srgbClr val="000000"/>
              </a:buClr>
              <a:defRPr/>
            </a:pPr>
            <a:r>
              <a:rPr lang="en-GB" sz="2600" err="1">
                <a:solidFill>
                  <a:srgbClr val="000000"/>
                </a:solidFill>
              </a:rPr>
              <a:t>Envuelva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su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brazo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alrededor</a:t>
            </a:r>
            <a:r>
              <a:rPr lang="en-GB" sz="2600">
                <a:solidFill>
                  <a:srgbClr val="000000"/>
                </a:solidFill>
              </a:rPr>
              <a:t> de </a:t>
            </a:r>
            <a:r>
              <a:rPr lang="en-GB" sz="2600" err="1">
                <a:solidFill>
                  <a:srgbClr val="000000"/>
                </a:solidFill>
              </a:rPr>
              <a:t>tus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hombros</a:t>
            </a:r>
            <a:endParaRPr lang="en-US" err="1"/>
          </a:p>
          <a:p>
            <a:pPr marL="800100" lvl="1" indent="-368300" algn="just">
              <a:spcBef>
                <a:spcPts val="1300"/>
              </a:spcBef>
              <a:buClr>
                <a:srgbClr val="000000"/>
              </a:buClr>
              <a:defRPr/>
            </a:pPr>
            <a:r>
              <a:rPr lang="en-GB" sz="2600" err="1">
                <a:solidFill>
                  <a:srgbClr val="000000"/>
                </a:solidFill>
              </a:rPr>
              <a:t>Agarre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su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muñeca</a:t>
            </a:r>
            <a:r>
              <a:rPr lang="en-GB" sz="2600">
                <a:solidFill>
                  <a:srgbClr val="000000"/>
                </a:solidFill>
              </a:rPr>
              <a:t> y </a:t>
            </a:r>
            <a:r>
              <a:rPr lang="en-GB" sz="2600" err="1">
                <a:solidFill>
                  <a:srgbClr val="000000"/>
                </a:solidFill>
              </a:rPr>
              <a:t>apoya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su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cintura</a:t>
            </a:r>
            <a:endParaRPr lang="en-GB" err="1">
              <a:solidFill>
                <a:srgbClr val="000000"/>
              </a:solidFill>
            </a:endParaRPr>
          </a:p>
          <a:p>
            <a:pPr marL="800100" lvl="1" indent="-368300" algn="just">
              <a:spcBef>
                <a:spcPts val="1300"/>
              </a:spcBef>
              <a:buClr>
                <a:srgbClr val="000000"/>
              </a:buClr>
              <a:defRPr/>
            </a:pPr>
            <a:r>
              <a:rPr lang="en-GB" sz="2600">
                <a:solidFill>
                  <a:srgbClr val="000000"/>
                </a:solidFill>
              </a:rPr>
              <a:t>El </a:t>
            </a:r>
            <a:r>
              <a:rPr lang="en-GB" sz="2600" err="1">
                <a:solidFill>
                  <a:srgbClr val="000000"/>
                </a:solidFill>
              </a:rPr>
              <a:t>lado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lesionado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debe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estar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próximo</a:t>
            </a:r>
            <a:r>
              <a:rPr lang="en-GB" sz="2600">
                <a:solidFill>
                  <a:srgbClr val="000000"/>
                </a:solidFill>
              </a:rPr>
              <a:t> a </a:t>
            </a:r>
            <a:r>
              <a:rPr lang="en-GB" sz="2600" err="1">
                <a:solidFill>
                  <a:srgbClr val="000000"/>
                </a:solidFill>
              </a:rPr>
              <a:t>usted</a:t>
            </a:r>
            <a:r>
              <a:rPr lang="en-GB" sz="2600">
                <a:solidFill>
                  <a:srgbClr val="000000"/>
                </a:solidFill>
              </a:rPr>
              <a:t>: </a:t>
            </a:r>
            <a:r>
              <a:rPr lang="en-GB" sz="2600" err="1">
                <a:solidFill>
                  <a:srgbClr val="000000"/>
                </a:solidFill>
              </a:rPr>
              <a:t>camine</a:t>
            </a:r>
            <a:r>
              <a:rPr lang="en-GB" sz="2600">
                <a:solidFill>
                  <a:srgbClr val="000000"/>
                </a:solidFill>
              </a:rPr>
              <a:t> lentamente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CE1F6B-18F9-8F24-BAE2-2F04F5E562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2951" y="812971"/>
            <a:ext cx="3570487" cy="62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CAD34AC5-2F3B-D293-4833-BABE66DC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>
            <a:extLst>
              <a:ext uri="{FF2B5EF4-FFF2-40B4-BE49-F238E27FC236}">
                <a16:creationId xmlns:a16="http://schemas.microsoft.com/office/drawing/2014/main" id="{3DC840D5-5E2B-5632-0758-F626A5AB55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8429" y="193299"/>
            <a:ext cx="90697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un solo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respondedor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: Arrastra</a:t>
            </a:r>
          </a:p>
        </p:txBody>
      </p:sp>
      <p:sp>
        <p:nvSpPr>
          <p:cNvPr id="235" name="Google Shape;235;p14">
            <a:extLst>
              <a:ext uri="{FF2B5EF4-FFF2-40B4-BE49-F238E27FC236}">
                <a16:creationId xmlns:a16="http://schemas.microsoft.com/office/drawing/2014/main" id="{961B4215-F31E-2549-1F24-B46CAF67D0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910" y="1649306"/>
            <a:ext cx="10688846" cy="95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00"/>
              </a:spcBef>
              <a:buSzPts val="2400"/>
              <a:buNone/>
            </a:pPr>
            <a:r>
              <a:rPr lang="en-GB" sz="2600" b="1"/>
              <a:t>¿</a:t>
            </a:r>
            <a:r>
              <a:rPr lang="en-GB" sz="2600" b="1" err="1"/>
              <a:t>Cuándo</a:t>
            </a:r>
            <a:r>
              <a:rPr lang="en-GB" sz="2600" b="1"/>
              <a:t>? </a:t>
            </a:r>
            <a:r>
              <a:rPr lang="en-GB" sz="2600" err="1"/>
              <a:t>Pacientes</a:t>
            </a:r>
            <a:r>
              <a:rPr lang="en-GB" sz="2600"/>
              <a:t> </a:t>
            </a:r>
            <a:r>
              <a:rPr lang="en-GB" sz="2600" err="1"/>
              <a:t>despiertos</a:t>
            </a:r>
            <a:r>
              <a:rPr lang="en-GB" sz="2600"/>
              <a:t> o </a:t>
            </a:r>
            <a:r>
              <a:rPr lang="en-GB" sz="2600" err="1"/>
              <a:t>inconscientes</a:t>
            </a:r>
            <a:r>
              <a:rPr lang="en-GB" sz="2600"/>
              <a:t> que no </a:t>
            </a:r>
            <a:r>
              <a:rPr lang="en-GB" sz="2600" err="1"/>
              <a:t>pueden</a:t>
            </a:r>
            <a:r>
              <a:rPr lang="en-GB" sz="2600"/>
              <a:t> </a:t>
            </a:r>
            <a:r>
              <a:rPr lang="en-GB" sz="2600" err="1"/>
              <a:t>caminar</a:t>
            </a:r>
            <a:r>
              <a:rPr lang="en-GB" sz="2600"/>
              <a:t> </a:t>
            </a:r>
            <a:r>
              <a:rPr lang="en-GB" sz="2600" b="1"/>
              <a:t>
</a:t>
            </a:r>
            <a:endParaRPr lang="en-GB" sz="2600"/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10E93781-D8B9-E445-C335-8B0AB36BF5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sp>
        <p:nvSpPr>
          <p:cNvPr id="3" name="Google Shape;235;p14">
            <a:extLst>
              <a:ext uri="{FF2B5EF4-FFF2-40B4-BE49-F238E27FC236}">
                <a16:creationId xmlns:a16="http://schemas.microsoft.com/office/drawing/2014/main" id="{B4E666CA-EF05-F673-D6F5-BC5EBD025993}"/>
              </a:ext>
            </a:extLst>
          </p:cNvPr>
          <p:cNvSpPr txBox="1">
            <a:spLocks/>
          </p:cNvSpPr>
          <p:nvPr/>
        </p:nvSpPr>
        <p:spPr>
          <a:xfrm>
            <a:off x="742852" y="2989549"/>
            <a:ext cx="6677276" cy="142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533400" indent="-457200">
              <a:buClr>
                <a:srgbClr val="000000"/>
              </a:buClr>
              <a:buSzPts val="2400"/>
              <a:defRPr/>
            </a:pPr>
            <a:r>
              <a:rPr lang="en-GB" sz="2600" err="1">
                <a:solidFill>
                  <a:srgbClr val="000000"/>
                </a:solidFill>
              </a:rPr>
              <a:t>Coloque</a:t>
            </a:r>
            <a:r>
              <a:rPr lang="en-GB" sz="2600">
                <a:solidFill>
                  <a:srgbClr val="000000"/>
                </a:solidFill>
              </a:rPr>
              <a:t> al </a:t>
            </a:r>
            <a:r>
              <a:rPr lang="en-GB" sz="2600" err="1">
                <a:solidFill>
                  <a:srgbClr val="000000"/>
                </a:solidFill>
              </a:rPr>
              <a:t>paciente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sobre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una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sábana</a:t>
            </a:r>
            <a:r>
              <a:rPr lang="en-GB" sz="2600">
                <a:solidFill>
                  <a:srgbClr val="000000"/>
                </a:solidFill>
              </a:rPr>
              <a:t>, manta u </a:t>
            </a:r>
            <a:r>
              <a:rPr lang="en-GB" sz="2600" err="1">
                <a:solidFill>
                  <a:srgbClr val="000000"/>
                </a:solidFill>
              </a:rPr>
              <a:t>otro</a:t>
            </a:r>
            <a:r>
              <a:rPr lang="en-GB" sz="2600">
                <a:solidFill>
                  <a:srgbClr val="000000"/>
                </a:solidFill>
              </a:rPr>
              <a:t> material plano</a:t>
            </a:r>
          </a:p>
          <a:p>
            <a:pPr marL="533400" indent="-457200">
              <a:buClr>
                <a:srgbClr val="000000"/>
              </a:buClr>
              <a:buSzPts val="2400"/>
              <a:defRPr/>
            </a:pPr>
            <a:r>
              <a:rPr lang="en-GB" sz="2600">
                <a:solidFill>
                  <a:srgbClr val="000000"/>
                </a:solidFill>
              </a:rPr>
              <a:t>Tire con las </a:t>
            </a:r>
            <a:r>
              <a:rPr lang="en-GB" sz="2600" err="1">
                <a:solidFill>
                  <a:srgbClr val="000000"/>
                </a:solidFill>
              </a:rPr>
              <a:t>piernas</a:t>
            </a:r>
            <a:r>
              <a:rPr lang="en-GB" sz="2600">
                <a:solidFill>
                  <a:srgbClr val="000000"/>
                </a:solidFill>
              </a:rPr>
              <a:t>, no con la </a:t>
            </a:r>
            <a:r>
              <a:rPr lang="en-GB" sz="2600" err="1">
                <a:solidFill>
                  <a:srgbClr val="000000"/>
                </a:solidFill>
              </a:rPr>
              <a:t>espalda</a:t>
            </a:r>
            <a:endParaRPr lang="en-GB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74006-BE11-5054-1021-DE46E24957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323" y="762923"/>
            <a:ext cx="9275677" cy="64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9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154745B8-5532-F90C-774A-86D4B6F6C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>
            <a:extLst>
              <a:ext uri="{FF2B5EF4-FFF2-40B4-BE49-F238E27FC236}">
                <a16:creationId xmlns:a16="http://schemas.microsoft.com/office/drawing/2014/main" id="{248AE42F-434D-33FB-21F8-984AA103A2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5352" y="193299"/>
            <a:ext cx="93628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un solo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respondedor:Tirón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hombro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35" name="Google Shape;235;p14">
            <a:extLst>
              <a:ext uri="{FF2B5EF4-FFF2-40B4-BE49-F238E27FC236}">
                <a16:creationId xmlns:a16="http://schemas.microsoft.com/office/drawing/2014/main" id="{11513A77-9376-F5A4-CC4B-A422CB9A9A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2669" y="1518862"/>
            <a:ext cx="1042415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00"/>
              </a:spcBef>
              <a:buSzPts val="2400"/>
              <a:buNone/>
            </a:pPr>
            <a:r>
              <a:rPr lang="en-GB" sz="2600" b="1"/>
              <a:t>¿</a:t>
            </a:r>
            <a:r>
              <a:rPr lang="en-GB" sz="2600" b="1" err="1"/>
              <a:t>Cuándo</a:t>
            </a:r>
            <a:r>
              <a:rPr lang="en-GB" sz="2600" b="1"/>
              <a:t>? </a:t>
            </a:r>
            <a:r>
              <a:rPr lang="en-GB" sz="2600" err="1"/>
              <a:t>Pacientes</a:t>
            </a:r>
            <a:r>
              <a:rPr lang="en-GB" sz="2600"/>
              <a:t> </a:t>
            </a:r>
            <a:r>
              <a:rPr lang="en-GB" sz="2600" err="1"/>
              <a:t>despiertos</a:t>
            </a:r>
            <a:r>
              <a:rPr lang="en-GB" sz="2600"/>
              <a:t> o </a:t>
            </a:r>
            <a:r>
              <a:rPr lang="en-GB" sz="2600" err="1"/>
              <a:t>inconscientes</a:t>
            </a:r>
            <a:r>
              <a:rPr lang="en-GB" sz="2600"/>
              <a:t> que no </a:t>
            </a:r>
            <a:r>
              <a:rPr lang="en-GB" sz="2600" err="1"/>
              <a:t>pueden</a:t>
            </a:r>
            <a:r>
              <a:rPr lang="en-GB" sz="2600"/>
              <a:t> </a:t>
            </a:r>
            <a:r>
              <a:rPr lang="en-GB" sz="2600" err="1"/>
              <a:t>caminar</a:t>
            </a:r>
            <a:r>
              <a:rPr lang="en-GB" sz="2600"/>
              <a:t>, </a:t>
            </a:r>
            <a:r>
              <a:rPr lang="en-GB" sz="2600" err="1"/>
              <a:t>corta</a:t>
            </a:r>
            <a:r>
              <a:rPr lang="en-GB" sz="2600"/>
              <a:t> </a:t>
            </a:r>
            <a:r>
              <a:rPr lang="en-GB" sz="2600" err="1"/>
              <a:t>distancia</a:t>
            </a:r>
            <a:endParaRPr lang="en-GB" sz="2600"/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B4D85397-E3B7-7171-02E7-9DE15A1181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D37590-B40D-69CC-E348-0E77F9CD38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7551" y="1852281"/>
            <a:ext cx="6084064" cy="4372404"/>
          </a:xfrm>
          <a:prstGeom prst="rect">
            <a:avLst/>
          </a:prstGeom>
        </p:spPr>
      </p:pic>
      <p:sp>
        <p:nvSpPr>
          <p:cNvPr id="5" name="Google Shape;235;p14">
            <a:extLst>
              <a:ext uri="{FF2B5EF4-FFF2-40B4-BE49-F238E27FC236}">
                <a16:creationId xmlns:a16="http://schemas.microsoft.com/office/drawing/2014/main" id="{4F8D7E74-95A9-B7F4-6179-E6C3F9126711}"/>
              </a:ext>
            </a:extLst>
          </p:cNvPr>
          <p:cNvSpPr txBox="1">
            <a:spLocks/>
          </p:cNvSpPr>
          <p:nvPr/>
        </p:nvSpPr>
        <p:spPr>
          <a:xfrm>
            <a:off x="649653" y="2657676"/>
            <a:ext cx="7191911" cy="154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2600" err="1">
                <a:solidFill>
                  <a:srgbClr val="000000"/>
                </a:solidFill>
              </a:rPr>
              <a:t>Agarre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debajo</a:t>
            </a:r>
            <a:r>
              <a:rPr lang="en-GB" sz="2600">
                <a:solidFill>
                  <a:srgbClr val="000000"/>
                </a:solidFill>
              </a:rPr>
              <a:t> de las </a:t>
            </a:r>
            <a:r>
              <a:rPr lang="en-GB" sz="2600" err="1">
                <a:solidFill>
                  <a:srgbClr val="000000"/>
                </a:solidFill>
              </a:rPr>
              <a:t>axilas</a:t>
            </a:r>
            <a:r>
              <a:rPr lang="en-GB" sz="2600">
                <a:solidFill>
                  <a:srgbClr val="000000"/>
                </a:solidFill>
              </a:rPr>
              <a:t> (</a:t>
            </a:r>
            <a:r>
              <a:rPr lang="en-GB" sz="2600" err="1">
                <a:solidFill>
                  <a:srgbClr val="000000"/>
                </a:solidFill>
              </a:rPr>
              <a:t>paciente</a:t>
            </a:r>
            <a:r>
              <a:rPr lang="en-GB" sz="2600">
                <a:solidFill>
                  <a:srgbClr val="000000"/>
                </a:solidFill>
              </a:rPr>
              <a:t> boca </a:t>
            </a:r>
            <a:r>
              <a:rPr lang="en-GB" sz="2600" err="1">
                <a:solidFill>
                  <a:srgbClr val="000000"/>
                </a:solidFill>
              </a:rPr>
              <a:t>arriba</a:t>
            </a:r>
            <a:r>
              <a:rPr lang="en-GB" sz="260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2600">
                <a:solidFill>
                  <a:srgbClr val="000000"/>
                </a:solidFill>
              </a:rPr>
              <a:t>Tire </a:t>
            </a:r>
            <a:r>
              <a:rPr lang="en-GB" sz="2600" err="1">
                <a:solidFill>
                  <a:srgbClr val="000000"/>
                </a:solidFill>
              </a:rPr>
              <a:t>en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línea</a:t>
            </a:r>
            <a:r>
              <a:rPr lang="en-GB" sz="2600">
                <a:solidFill>
                  <a:srgbClr val="000000"/>
                </a:solidFill>
              </a:rPr>
              <a:t> recta con las </a:t>
            </a:r>
            <a:r>
              <a:rPr lang="en-GB" sz="2600" err="1">
                <a:solidFill>
                  <a:srgbClr val="000000"/>
                </a:solidFill>
              </a:rPr>
              <a:t>piernas</a:t>
            </a:r>
          </a:p>
          <a:p>
            <a:pPr lvl="0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2600" err="1">
                <a:solidFill>
                  <a:srgbClr val="000000"/>
                </a:solidFill>
              </a:rPr>
              <a:t>Tenga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en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cuenta</a:t>
            </a:r>
            <a:r>
              <a:rPr lang="en-GB" sz="2600">
                <a:solidFill>
                  <a:srgbClr val="000000"/>
                </a:solidFill>
              </a:rPr>
              <a:t> que la cabeza no </a:t>
            </a:r>
            <a:r>
              <a:rPr lang="en-GB" sz="2600" err="1">
                <a:solidFill>
                  <a:srgbClr val="000000"/>
                </a:solidFill>
              </a:rPr>
              <a:t>tiene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buen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soporte</a:t>
            </a:r>
            <a:endParaRPr lang="en-GB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264457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02B65396-0FF6-B834-9C3F-6BC0A4C52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>
            <a:extLst>
              <a:ext uri="{FF2B5EF4-FFF2-40B4-BE49-F238E27FC236}">
                <a16:creationId xmlns:a16="http://schemas.microsoft.com/office/drawing/2014/main" id="{4F625010-33F3-6EFF-895D-DC570B027A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6737" y="193299"/>
            <a:ext cx="9421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un solo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respondedor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: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Jalar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tobillo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35" name="Google Shape;235;p14">
            <a:extLst>
              <a:ext uri="{FF2B5EF4-FFF2-40B4-BE49-F238E27FC236}">
                <a16:creationId xmlns:a16="http://schemas.microsoft.com/office/drawing/2014/main" id="{2F6194E7-D3B6-7186-7A94-19979A7E9E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2670" y="1518862"/>
            <a:ext cx="83208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00"/>
              </a:spcBef>
              <a:buSzPts val="2400"/>
              <a:buNone/>
            </a:pPr>
            <a:r>
              <a:rPr lang="en-GB" sz="2600" b="1"/>
              <a:t>¿</a:t>
            </a:r>
            <a:r>
              <a:rPr lang="en-GB" sz="2600" b="1" err="1"/>
              <a:t>Cuándo</a:t>
            </a:r>
            <a:r>
              <a:rPr lang="en-GB" sz="2600" b="1"/>
              <a:t>? </a:t>
            </a:r>
            <a:r>
              <a:rPr lang="en-GB" sz="2600" err="1"/>
              <a:t>Pacientes</a:t>
            </a:r>
            <a:r>
              <a:rPr lang="en-GB" sz="2600"/>
              <a:t> </a:t>
            </a:r>
            <a:r>
              <a:rPr lang="en-GB" sz="2600" err="1"/>
              <a:t>despiertos</a:t>
            </a:r>
            <a:r>
              <a:rPr lang="en-GB" sz="2600"/>
              <a:t> o </a:t>
            </a:r>
            <a:r>
              <a:rPr lang="en-GB" sz="2600" err="1"/>
              <a:t>inconscientes</a:t>
            </a:r>
            <a:r>
              <a:rPr lang="en-GB" sz="2600"/>
              <a:t> </a:t>
            </a:r>
            <a:r>
              <a:rPr lang="en-GB" sz="2600" err="1"/>
              <a:t>incapaces</a:t>
            </a:r>
            <a:r>
              <a:rPr lang="en-GB" sz="2600"/>
              <a:t> de </a:t>
            </a:r>
            <a:r>
              <a:rPr lang="en-GB" sz="2600" err="1"/>
              <a:t>caminar</a:t>
            </a:r>
            <a:r>
              <a:rPr lang="en-GB" sz="2600"/>
              <a:t>, </a:t>
            </a:r>
            <a:r>
              <a:rPr lang="en-GB" sz="2600" err="1"/>
              <a:t>distancia</a:t>
            </a:r>
            <a:r>
              <a:rPr lang="en-GB" sz="2600"/>
              <a:t> </a:t>
            </a:r>
            <a:r>
              <a:rPr lang="en-GB" sz="2600" err="1"/>
              <a:t>corta</a:t>
            </a:r>
            <a:r>
              <a:rPr lang="en-GB" sz="2600"/>
              <a:t> </a:t>
            </a:r>
            <a:r>
              <a:rPr lang="en-GB" sz="2600" err="1"/>
              <a:t>sobre</a:t>
            </a:r>
            <a:r>
              <a:rPr lang="en-GB" sz="2600"/>
              <a:t> </a:t>
            </a:r>
            <a:r>
              <a:rPr lang="en-GB" sz="2600" err="1"/>
              <a:t>una</a:t>
            </a:r>
            <a:r>
              <a:rPr lang="en-GB" sz="2600"/>
              <a:t> </a:t>
            </a:r>
            <a:r>
              <a:rPr lang="en-GB" sz="2600" err="1"/>
              <a:t>superficie</a:t>
            </a:r>
            <a:r>
              <a:rPr lang="en-GB" sz="2600"/>
              <a:t> </a:t>
            </a:r>
            <a:r>
              <a:rPr lang="en-GB" sz="2600" err="1"/>
              <a:t>lisa</a:t>
            </a:r>
            <a:endParaRPr lang="en-GB" sz="2600"/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D8CB195B-2F6D-C19C-3D03-DE3823508E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7EBEF4-E760-7CA0-48F4-739A2CE109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112" y="525855"/>
            <a:ext cx="9077138" cy="6332886"/>
          </a:xfrm>
          <a:prstGeom prst="rect">
            <a:avLst/>
          </a:prstGeom>
        </p:spPr>
      </p:pic>
      <p:sp>
        <p:nvSpPr>
          <p:cNvPr id="5" name="Google Shape;235;p14">
            <a:extLst>
              <a:ext uri="{FF2B5EF4-FFF2-40B4-BE49-F238E27FC236}">
                <a16:creationId xmlns:a16="http://schemas.microsoft.com/office/drawing/2014/main" id="{A0C97ABB-E835-74B8-001A-519682A45AFD}"/>
              </a:ext>
            </a:extLst>
          </p:cNvPr>
          <p:cNvSpPr txBox="1">
            <a:spLocks/>
          </p:cNvSpPr>
          <p:nvPr/>
        </p:nvSpPr>
        <p:spPr>
          <a:xfrm>
            <a:off x="769157" y="2710820"/>
            <a:ext cx="6060600" cy="155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GB" sz="2600" err="1">
                <a:solidFill>
                  <a:srgbClr val="000000"/>
                </a:solidFill>
              </a:rPr>
              <a:t>Agarre</a:t>
            </a:r>
            <a:r>
              <a:rPr lang="en-GB" sz="2600">
                <a:solidFill>
                  <a:srgbClr val="000000"/>
                </a:solidFill>
              </a:rPr>
              <a:t> ambos </a:t>
            </a:r>
            <a:r>
              <a:rPr lang="en-GB" sz="2600" err="1">
                <a:solidFill>
                  <a:srgbClr val="000000"/>
                </a:solidFill>
              </a:rPr>
              <a:t>tobillos</a:t>
            </a:r>
            <a:r>
              <a:rPr lang="en-GB" sz="2600">
                <a:solidFill>
                  <a:srgbClr val="000000"/>
                </a:solidFill>
              </a:rPr>
              <a:t> del </a:t>
            </a:r>
            <a:r>
              <a:rPr lang="en-GB" sz="2600" err="1">
                <a:solidFill>
                  <a:srgbClr val="000000"/>
                </a:solidFill>
              </a:rPr>
              <a:t>paciente</a:t>
            </a:r>
            <a:r>
              <a:rPr lang="en-GB" sz="2600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000000"/>
              </a:buClr>
              <a:defRPr/>
            </a:pPr>
            <a:r>
              <a:rPr lang="en-GB" sz="2600">
                <a:solidFill>
                  <a:srgbClr val="000000"/>
                </a:solidFill>
              </a:rPr>
              <a:t>Tire </a:t>
            </a:r>
            <a:r>
              <a:rPr lang="en-GB" sz="2600" err="1">
                <a:solidFill>
                  <a:srgbClr val="000000"/>
                </a:solidFill>
              </a:rPr>
              <a:t>en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línea</a:t>
            </a:r>
            <a:r>
              <a:rPr lang="en-GB" sz="2600">
                <a:solidFill>
                  <a:srgbClr val="000000"/>
                </a:solidFill>
              </a:rPr>
              <a:t> recta con las </a:t>
            </a:r>
            <a:r>
              <a:rPr lang="en-GB" sz="2600" err="1">
                <a:solidFill>
                  <a:srgbClr val="000000"/>
                </a:solidFill>
              </a:rPr>
              <a:t>piernas</a:t>
            </a:r>
          </a:p>
          <a:p>
            <a:pPr lvl="0">
              <a:buClr>
                <a:srgbClr val="000000"/>
              </a:buClr>
              <a:defRPr/>
            </a:pPr>
            <a:r>
              <a:rPr lang="en-GB" sz="2600" err="1">
                <a:solidFill>
                  <a:srgbClr val="000000"/>
                </a:solidFill>
              </a:rPr>
              <a:t>Tenga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en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cuenta</a:t>
            </a:r>
            <a:r>
              <a:rPr lang="en-GB" sz="2600">
                <a:solidFill>
                  <a:srgbClr val="000000"/>
                </a:solidFill>
              </a:rPr>
              <a:t> que la cabeza no </a:t>
            </a:r>
            <a:r>
              <a:rPr lang="en-GB" sz="2600" err="1">
                <a:solidFill>
                  <a:srgbClr val="000000"/>
                </a:solidFill>
              </a:rPr>
              <a:t>tiene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soporte</a:t>
            </a:r>
            <a:endParaRPr lang="en-GB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1225325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3C2B55FF-576F-5BF1-B7D6-923B2E624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>
            <a:extLst>
              <a:ext uri="{FF2B5EF4-FFF2-40B4-BE49-F238E27FC236}">
                <a16:creationId xmlns:a16="http://schemas.microsoft.com/office/drawing/2014/main" id="{8CCB19D7-A417-41C8-A969-EDB03C0121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813" y="169549"/>
            <a:ext cx="88743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un solo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respondedor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: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Transporte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cuna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35" name="Google Shape;235;p14">
            <a:extLst>
              <a:ext uri="{FF2B5EF4-FFF2-40B4-BE49-F238E27FC236}">
                <a16:creationId xmlns:a16="http://schemas.microsoft.com/office/drawing/2014/main" id="{A07C6E40-1E9C-E7B9-F73D-A66E4CED65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8514" y="1788664"/>
            <a:ext cx="6196206" cy="87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00"/>
              </a:spcBef>
              <a:buSzPts val="2400"/>
              <a:buNone/>
            </a:pPr>
            <a:r>
              <a:rPr lang="en-GB" sz="2600" b="1"/>
              <a:t>¿</a:t>
            </a:r>
            <a:r>
              <a:rPr lang="en-GB" sz="2600" b="1" err="1"/>
              <a:t>Cuándo</a:t>
            </a:r>
            <a:r>
              <a:rPr lang="en-GB" sz="2600" b="1"/>
              <a:t>? </a:t>
            </a:r>
            <a:r>
              <a:rPr lang="en-GB" sz="2600"/>
              <a:t>Niño o </a:t>
            </a:r>
            <a:r>
              <a:rPr lang="en-GB" sz="2600" err="1"/>
              <a:t>paciente</a:t>
            </a:r>
            <a:r>
              <a:rPr lang="en-GB" sz="2600"/>
              <a:t> </a:t>
            </a:r>
            <a:r>
              <a:rPr lang="en-GB" sz="2600" err="1"/>
              <a:t>muy</a:t>
            </a:r>
            <a:r>
              <a:rPr lang="en-GB" sz="2600"/>
              <a:t> </a:t>
            </a:r>
            <a:r>
              <a:rPr lang="en-GB" sz="2600" err="1"/>
              <a:t>leve</a:t>
            </a:r>
            <a:r>
              <a:rPr lang="en-GB" sz="2600"/>
              <a:t> que no </a:t>
            </a:r>
            <a:r>
              <a:rPr lang="en-GB" sz="2600" err="1"/>
              <a:t>puede</a:t>
            </a:r>
            <a:r>
              <a:rPr lang="en-GB" sz="2600"/>
              <a:t> </a:t>
            </a:r>
            <a:r>
              <a:rPr lang="en-GB" sz="2600" err="1"/>
              <a:t>caminar</a:t>
            </a:r>
            <a:endParaRPr lang="en-GB" sz="2600"/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A554E1F6-A30B-F881-45BA-6EAE4F9DBF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89957E-62B6-8B12-256E-483950E95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720" y="727517"/>
            <a:ext cx="4344411" cy="5960934"/>
          </a:xfrm>
          <a:prstGeom prst="rect">
            <a:avLst/>
          </a:prstGeom>
        </p:spPr>
      </p:pic>
      <p:sp>
        <p:nvSpPr>
          <p:cNvPr id="5" name="Google Shape;235;p14">
            <a:extLst>
              <a:ext uri="{FF2B5EF4-FFF2-40B4-BE49-F238E27FC236}">
                <a16:creationId xmlns:a16="http://schemas.microsoft.com/office/drawing/2014/main" id="{1A42EDB2-AD5F-7110-234F-2BBA172E23EF}"/>
              </a:ext>
            </a:extLst>
          </p:cNvPr>
          <p:cNvSpPr txBox="1">
            <a:spLocks/>
          </p:cNvSpPr>
          <p:nvPr/>
        </p:nvSpPr>
        <p:spPr>
          <a:xfrm>
            <a:off x="948514" y="3194538"/>
            <a:ext cx="5756458" cy="227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2600" err="1">
                <a:solidFill>
                  <a:srgbClr val="000000"/>
                </a:solidFill>
              </a:rPr>
              <a:t>Coloque</a:t>
            </a:r>
            <a:r>
              <a:rPr lang="en-GB" sz="2600">
                <a:solidFill>
                  <a:srgbClr val="000000"/>
                </a:solidFill>
              </a:rPr>
              <a:t> un </a:t>
            </a:r>
            <a:r>
              <a:rPr lang="en-GB" sz="2600" err="1">
                <a:solidFill>
                  <a:srgbClr val="000000"/>
                </a:solidFill>
              </a:rPr>
              <a:t>brazo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debajo</a:t>
            </a:r>
            <a:r>
              <a:rPr lang="en-GB" sz="2600">
                <a:solidFill>
                  <a:srgbClr val="000000"/>
                </a:solidFill>
              </a:rPr>
              <a:t> de las </a:t>
            </a:r>
            <a:r>
              <a:rPr lang="en-GB" sz="2600" err="1">
                <a:solidFill>
                  <a:srgbClr val="000000"/>
                </a:solidFill>
              </a:rPr>
              <a:t>rodillas</a:t>
            </a:r>
            <a:r>
              <a:rPr lang="en-GB" sz="2600">
                <a:solidFill>
                  <a:srgbClr val="000000"/>
                </a:solidFill>
              </a:rPr>
              <a:t> del </a:t>
            </a:r>
            <a:r>
              <a:rPr lang="en-GB" sz="2600" err="1">
                <a:solidFill>
                  <a:srgbClr val="000000"/>
                </a:solidFill>
              </a:rPr>
              <a:t>paciente</a:t>
            </a:r>
            <a:r>
              <a:rPr lang="en-GB" sz="2600">
                <a:solidFill>
                  <a:srgbClr val="000000"/>
                </a:solidFill>
              </a:rPr>
              <a:t> y un </a:t>
            </a:r>
            <a:r>
              <a:rPr lang="en-GB" sz="2600" err="1">
                <a:solidFill>
                  <a:srgbClr val="000000"/>
                </a:solidFill>
              </a:rPr>
              <a:t>brazo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debajo</a:t>
            </a:r>
            <a:r>
              <a:rPr lang="en-GB" sz="2600">
                <a:solidFill>
                  <a:srgbClr val="000000"/>
                </a:solidFill>
              </a:rPr>
              <a:t> de la </a:t>
            </a:r>
            <a:r>
              <a:rPr lang="en-GB" sz="2600" err="1">
                <a:solidFill>
                  <a:srgbClr val="000000"/>
                </a:solidFill>
              </a:rPr>
              <a:t>espalda</a:t>
            </a:r>
            <a:endParaRPr lang="en-US" err="1"/>
          </a:p>
          <a:p>
            <a:pPr lvl="0" algn="just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2600" err="1">
                <a:solidFill>
                  <a:srgbClr val="000000"/>
                </a:solidFill>
              </a:rPr>
              <a:t>Levántelo</a:t>
            </a:r>
            <a:r>
              <a:rPr lang="en-GB" sz="2600">
                <a:solidFill>
                  <a:srgbClr val="000000"/>
                </a:solidFill>
              </a:rPr>
              <a:t> con </a:t>
            </a:r>
            <a:r>
              <a:rPr lang="en-GB" sz="2600" err="1">
                <a:solidFill>
                  <a:srgbClr val="000000"/>
                </a:solidFill>
              </a:rPr>
              <a:t>cuidado</a:t>
            </a:r>
            <a:r>
              <a:rPr lang="en-GB" sz="2600">
                <a:solidFill>
                  <a:srgbClr val="000000"/>
                </a:solidFill>
              </a:rPr>
              <a:t>, </a:t>
            </a:r>
            <a:r>
              <a:rPr lang="en-GB" sz="2600" err="1">
                <a:solidFill>
                  <a:srgbClr val="000000"/>
                </a:solidFill>
              </a:rPr>
              <a:t>camine</a:t>
            </a:r>
            <a:r>
              <a:rPr lang="en-GB" sz="2600">
                <a:solidFill>
                  <a:srgbClr val="000000"/>
                </a:solidFill>
              </a:rPr>
              <a:t> lentamente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84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D7134A75-767B-CF2B-B05C-8D2DF04AE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>
            <a:extLst>
              <a:ext uri="{FF2B5EF4-FFF2-40B4-BE49-F238E27FC236}">
                <a16:creationId xmlns:a16="http://schemas.microsoft.com/office/drawing/2014/main" id="{F39337C4-8947-BF32-EEC1-81B9C706C0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5199" y="193299"/>
            <a:ext cx="8932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un solo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respondedor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: En la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espalda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35" name="Google Shape;235;p14">
            <a:extLst>
              <a:ext uri="{FF2B5EF4-FFF2-40B4-BE49-F238E27FC236}">
                <a16:creationId xmlns:a16="http://schemas.microsoft.com/office/drawing/2014/main" id="{DF5A5A72-971B-A395-C8B2-224D604812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2669" y="1714248"/>
            <a:ext cx="6963344" cy="60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00"/>
              </a:spcBef>
              <a:buSzPts val="2400"/>
              <a:buNone/>
            </a:pPr>
            <a:r>
              <a:rPr lang="en-GB" sz="2600" b="1"/>
              <a:t>¿</a:t>
            </a:r>
            <a:r>
              <a:rPr lang="en-GB" sz="2600" b="1" err="1"/>
              <a:t>Cuando</a:t>
            </a:r>
            <a:r>
              <a:rPr lang="en-GB" sz="2600" b="1"/>
              <a:t>? </a:t>
            </a:r>
            <a:r>
              <a:rPr lang="en-GB" sz="2600" err="1"/>
              <a:t>Despierto</a:t>
            </a:r>
            <a:r>
              <a:rPr lang="en-GB" sz="2600"/>
              <a:t>, </a:t>
            </a:r>
            <a:r>
              <a:rPr lang="en-GB" sz="2600" err="1"/>
              <a:t>paciente</a:t>
            </a:r>
            <a:r>
              <a:rPr lang="en-GB" sz="2600"/>
              <a:t> </a:t>
            </a:r>
            <a:r>
              <a:rPr lang="en-GB" sz="2600" err="1"/>
              <a:t>más</a:t>
            </a:r>
            <a:r>
              <a:rPr lang="en-GB" sz="2600"/>
              <a:t> </a:t>
            </a:r>
            <a:r>
              <a:rPr lang="en-GB" sz="2600" err="1"/>
              <a:t>grande</a:t>
            </a:r>
            <a:r>
              <a:rPr lang="en-GB" sz="2600"/>
              <a:t> </a:t>
            </a:r>
            <a:r>
              <a:rPr lang="en-GB" sz="2600" err="1"/>
              <a:t>incapaz</a:t>
            </a:r>
            <a:r>
              <a:rPr lang="en-GB" sz="2600"/>
              <a:t> de </a:t>
            </a:r>
            <a:r>
              <a:rPr lang="en-GB" sz="2600" err="1"/>
              <a:t>caminar</a:t>
            </a:r>
            <a:endParaRPr lang="en-GB" sz="2600"/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61B9681F-6C8B-8A1B-8CB3-7262240CA7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90E5A7-EE9D-3931-D718-A4F7511311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8234" y="556415"/>
            <a:ext cx="3897729" cy="6407041"/>
          </a:xfrm>
          <a:prstGeom prst="rect">
            <a:avLst/>
          </a:prstGeom>
        </p:spPr>
      </p:pic>
      <p:sp>
        <p:nvSpPr>
          <p:cNvPr id="5" name="Google Shape;235;p14">
            <a:extLst>
              <a:ext uri="{FF2B5EF4-FFF2-40B4-BE49-F238E27FC236}">
                <a16:creationId xmlns:a16="http://schemas.microsoft.com/office/drawing/2014/main" id="{A95329EA-4F04-79E9-D69F-942E5FCBAE9C}"/>
              </a:ext>
            </a:extLst>
          </p:cNvPr>
          <p:cNvSpPr txBox="1">
            <a:spLocks/>
          </p:cNvSpPr>
          <p:nvPr/>
        </p:nvSpPr>
        <p:spPr>
          <a:xfrm>
            <a:off x="769157" y="2795959"/>
            <a:ext cx="7047015" cy="192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indent="-368935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en-GB" sz="2600">
                <a:solidFill>
                  <a:srgbClr val="000000"/>
                </a:solidFill>
              </a:rPr>
              <a:t>Los </a:t>
            </a:r>
            <a:r>
              <a:rPr lang="en-GB" sz="2600" err="1">
                <a:solidFill>
                  <a:srgbClr val="000000"/>
                </a:solidFill>
              </a:rPr>
              <a:t>brazos</a:t>
            </a:r>
            <a:r>
              <a:rPr lang="en-GB" sz="2600">
                <a:solidFill>
                  <a:srgbClr val="000000"/>
                </a:solidFill>
              </a:rPr>
              <a:t> del </a:t>
            </a:r>
            <a:r>
              <a:rPr lang="en-GB" sz="2600" err="1">
                <a:solidFill>
                  <a:srgbClr val="000000"/>
                </a:solidFill>
              </a:rPr>
              <a:t>paciente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alrededor</a:t>
            </a:r>
            <a:r>
              <a:rPr lang="en-GB" sz="2600">
                <a:solidFill>
                  <a:srgbClr val="000000"/>
                </a:solidFill>
              </a:rPr>
              <a:t> de </a:t>
            </a:r>
            <a:r>
              <a:rPr lang="en-GB" sz="2600" err="1">
                <a:solidFill>
                  <a:srgbClr val="000000"/>
                </a:solidFill>
              </a:rPr>
              <a:t>su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cuello</a:t>
            </a:r>
            <a:endParaRPr lang="en-US" err="1">
              <a:solidFill>
                <a:srgbClr val="000000"/>
              </a:solidFill>
            </a:endParaRPr>
          </a:p>
          <a:p>
            <a:pPr indent="-368935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en-GB" sz="2600">
                <a:solidFill>
                  <a:srgbClr val="000000"/>
                </a:solidFill>
              </a:rPr>
              <a:t>Las manos </a:t>
            </a:r>
            <a:r>
              <a:rPr lang="en-GB" sz="2600" err="1">
                <a:solidFill>
                  <a:srgbClr val="000000"/>
                </a:solidFill>
              </a:rPr>
              <a:t>debajo</a:t>
            </a:r>
            <a:r>
              <a:rPr lang="en-GB" sz="2600">
                <a:solidFill>
                  <a:srgbClr val="000000"/>
                </a:solidFill>
              </a:rPr>
              <a:t> de </a:t>
            </a:r>
            <a:r>
              <a:rPr lang="en-GB" sz="2600" err="1">
                <a:solidFill>
                  <a:srgbClr val="000000"/>
                </a:solidFill>
              </a:rPr>
              <a:t>cada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una</a:t>
            </a:r>
            <a:r>
              <a:rPr lang="en-GB" sz="2600">
                <a:solidFill>
                  <a:srgbClr val="000000"/>
                </a:solidFill>
              </a:rPr>
              <a:t> de las </a:t>
            </a:r>
            <a:r>
              <a:rPr lang="en-GB" sz="2600" err="1">
                <a:solidFill>
                  <a:srgbClr val="000000"/>
                </a:solidFill>
              </a:rPr>
              <a:t>rodillas</a:t>
            </a:r>
            <a:r>
              <a:rPr lang="en-GB" sz="2600">
                <a:solidFill>
                  <a:srgbClr val="000000"/>
                </a:solidFill>
              </a:rPr>
              <a:t> del </a:t>
            </a:r>
            <a:r>
              <a:rPr lang="en-GB" sz="2600" err="1">
                <a:solidFill>
                  <a:srgbClr val="000000"/>
                </a:solidFill>
              </a:rPr>
              <a:t>paciente</a:t>
            </a:r>
          </a:p>
          <a:p>
            <a:pPr lvl="0" indent="-368935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en-GB" sz="2600" err="1">
                <a:solidFill>
                  <a:srgbClr val="000000"/>
                </a:solidFill>
              </a:rPr>
              <a:t>Inclínese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ligeramente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hacia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adelante</a:t>
            </a:r>
            <a:r>
              <a:rPr lang="en-GB" sz="2600">
                <a:solidFill>
                  <a:srgbClr val="000000"/>
                </a:solidFill>
              </a:rPr>
              <a:t>, </a:t>
            </a:r>
            <a:r>
              <a:rPr lang="en-GB" sz="2600" err="1">
                <a:solidFill>
                  <a:srgbClr val="000000"/>
                </a:solidFill>
              </a:rPr>
              <a:t>levante</a:t>
            </a:r>
            <a:r>
              <a:rPr lang="en-GB" sz="2600">
                <a:solidFill>
                  <a:srgbClr val="000000"/>
                </a:solidFill>
              </a:rPr>
              <a:t> con las </a:t>
            </a:r>
            <a:r>
              <a:rPr lang="en-GB" sz="2600" err="1">
                <a:solidFill>
                  <a:srgbClr val="000000"/>
                </a:solidFill>
              </a:rPr>
              <a:t>piernas</a:t>
            </a:r>
            <a:r>
              <a:rPr lang="en-GB" sz="2600">
                <a:solidFill>
                  <a:srgbClr val="000000"/>
                </a:solidFill>
              </a:rPr>
              <a:t> y </a:t>
            </a:r>
            <a:r>
              <a:rPr lang="en-GB" sz="2600" err="1">
                <a:solidFill>
                  <a:srgbClr val="000000"/>
                </a:solidFill>
              </a:rPr>
              <a:t>camine</a:t>
            </a:r>
            <a:r>
              <a:rPr lang="en-GB" sz="2600">
                <a:solidFill>
                  <a:srgbClr val="000000"/>
                </a:solidFill>
              </a:rPr>
              <a:t> lentamente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70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E3D2F8D9-503E-BFA5-FE4C-2EB08AEF7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>
            <a:extLst>
              <a:ext uri="{FF2B5EF4-FFF2-40B4-BE49-F238E27FC236}">
                <a16:creationId xmlns:a16="http://schemas.microsoft.com/office/drawing/2014/main" id="{03EEA69A-E1FD-0E3A-ED18-06364C7AA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4737" y="193299"/>
            <a:ext cx="8913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un solo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respondedor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: Mochila</a:t>
            </a:r>
          </a:p>
        </p:txBody>
      </p:sp>
      <p:sp>
        <p:nvSpPr>
          <p:cNvPr id="235" name="Google Shape;235;p14">
            <a:extLst>
              <a:ext uri="{FF2B5EF4-FFF2-40B4-BE49-F238E27FC236}">
                <a16:creationId xmlns:a16="http://schemas.microsoft.com/office/drawing/2014/main" id="{46F90DB4-4B2D-F8D9-B80B-A8A8804822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64883" y="1711477"/>
            <a:ext cx="6272728" cy="67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00"/>
              </a:spcBef>
              <a:buSzPts val="2400"/>
              <a:buNone/>
            </a:pPr>
            <a:r>
              <a:rPr lang="en-GB" sz="2600" b="1"/>
              <a:t>¿</a:t>
            </a:r>
            <a:r>
              <a:rPr lang="en-GB" sz="2600" b="1" err="1"/>
              <a:t>Cuándo</a:t>
            </a:r>
            <a:r>
              <a:rPr lang="en-GB" sz="2600" b="1"/>
              <a:t>? </a:t>
            </a:r>
            <a:r>
              <a:rPr lang="en-GB" sz="2600" err="1"/>
              <a:t>Paciente</a:t>
            </a:r>
            <a:r>
              <a:rPr lang="en-GB" sz="2600"/>
              <a:t> </a:t>
            </a:r>
            <a:r>
              <a:rPr lang="en-GB" sz="2600" err="1"/>
              <a:t>más</a:t>
            </a:r>
            <a:r>
              <a:rPr lang="en-GB" sz="2600"/>
              <a:t> </a:t>
            </a:r>
            <a:r>
              <a:rPr lang="en-GB" sz="2600" err="1"/>
              <a:t>grande</a:t>
            </a:r>
            <a:r>
              <a:rPr lang="en-GB" sz="2600"/>
              <a:t> que no </a:t>
            </a:r>
            <a:r>
              <a:rPr lang="en-GB" sz="2600" err="1"/>
              <a:t>puede</a:t>
            </a:r>
            <a:r>
              <a:rPr lang="en-GB" sz="2600"/>
              <a:t> </a:t>
            </a:r>
            <a:r>
              <a:rPr lang="en-GB" sz="2600" err="1"/>
              <a:t>caminar</a:t>
            </a:r>
            <a:endParaRPr lang="en-GB" sz="2600"/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949DA905-E794-4F01-2B15-F4DD97C495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BDE7EC-2917-BE9F-4C2E-DB0ADD4804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3817" y="1058197"/>
            <a:ext cx="3829915" cy="5606504"/>
          </a:xfrm>
          <a:prstGeom prst="rect">
            <a:avLst/>
          </a:prstGeom>
        </p:spPr>
      </p:pic>
      <p:sp>
        <p:nvSpPr>
          <p:cNvPr id="5" name="Google Shape;235;p14">
            <a:extLst>
              <a:ext uri="{FF2B5EF4-FFF2-40B4-BE49-F238E27FC236}">
                <a16:creationId xmlns:a16="http://schemas.microsoft.com/office/drawing/2014/main" id="{3618BD2D-5C2A-7952-F030-A4DDE7952A4A}"/>
              </a:ext>
            </a:extLst>
          </p:cNvPr>
          <p:cNvSpPr txBox="1">
            <a:spLocks/>
          </p:cNvSpPr>
          <p:nvPr/>
        </p:nvSpPr>
        <p:spPr>
          <a:xfrm>
            <a:off x="5042498" y="2966620"/>
            <a:ext cx="6919049" cy="156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2600">
                <a:solidFill>
                  <a:srgbClr val="000000"/>
                </a:solidFill>
              </a:rPr>
              <a:t>Los </a:t>
            </a:r>
            <a:r>
              <a:rPr lang="en-GB" sz="2600" err="1">
                <a:solidFill>
                  <a:srgbClr val="000000"/>
                </a:solidFill>
              </a:rPr>
              <a:t>brazos</a:t>
            </a:r>
            <a:r>
              <a:rPr lang="en-GB" sz="2600">
                <a:solidFill>
                  <a:srgbClr val="000000"/>
                </a:solidFill>
              </a:rPr>
              <a:t> del </a:t>
            </a:r>
            <a:r>
              <a:rPr lang="en-GB" sz="2600" err="1">
                <a:solidFill>
                  <a:srgbClr val="000000"/>
                </a:solidFill>
              </a:rPr>
              <a:t>paciente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sobre</a:t>
            </a:r>
            <a:r>
              <a:rPr lang="en-GB" sz="2600">
                <a:solidFill>
                  <a:srgbClr val="000000"/>
                </a:solidFill>
              </a:rPr>
              <a:t> sus </a:t>
            </a:r>
            <a:r>
              <a:rPr lang="en-GB" sz="2600" err="1">
                <a:solidFill>
                  <a:srgbClr val="000000"/>
                </a:solidFill>
              </a:rPr>
              <a:t>hombros</a:t>
            </a:r>
            <a:endParaRPr lang="en-US" err="1"/>
          </a:p>
          <a:p>
            <a:pPr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2600">
                <a:solidFill>
                  <a:srgbClr val="000000"/>
                </a:solidFill>
              </a:rPr>
              <a:t>Cruce y tire de las </a:t>
            </a:r>
            <a:r>
              <a:rPr lang="en-GB" sz="2600" err="1">
                <a:solidFill>
                  <a:srgbClr val="000000"/>
                </a:solidFill>
              </a:rPr>
              <a:t>muñecas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hacia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el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pecho</a:t>
            </a:r>
            <a:endParaRPr lang="en-GB" err="1">
              <a:solidFill>
                <a:srgbClr val="000000"/>
              </a:solidFill>
            </a:endParaRPr>
          </a:p>
          <a:p>
            <a:pPr lvl="0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2600" err="1">
                <a:solidFill>
                  <a:srgbClr val="000000"/>
                </a:solidFill>
              </a:rPr>
              <a:t>Inclínese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hacia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adelante</a:t>
            </a:r>
            <a:r>
              <a:rPr lang="en-GB" sz="2600">
                <a:solidFill>
                  <a:srgbClr val="000000"/>
                </a:solidFill>
              </a:rPr>
              <a:t>, </a:t>
            </a:r>
            <a:r>
              <a:rPr lang="en-GB" sz="2600" err="1">
                <a:solidFill>
                  <a:srgbClr val="000000"/>
                </a:solidFill>
              </a:rPr>
              <a:t>levante</a:t>
            </a:r>
            <a:r>
              <a:rPr lang="en-GB" sz="2600">
                <a:solidFill>
                  <a:srgbClr val="000000"/>
                </a:solidFill>
              </a:rPr>
              <a:t> con las </a:t>
            </a:r>
            <a:r>
              <a:rPr lang="en-GB" sz="2600" err="1">
                <a:solidFill>
                  <a:srgbClr val="000000"/>
                </a:solidFill>
              </a:rPr>
              <a:t>piernas</a:t>
            </a:r>
            <a:r>
              <a:rPr lang="en-GB" sz="2600">
                <a:solidFill>
                  <a:srgbClr val="000000"/>
                </a:solidFill>
              </a:rPr>
              <a:t> y </a:t>
            </a:r>
            <a:r>
              <a:rPr lang="en-GB" sz="2600" err="1">
                <a:solidFill>
                  <a:srgbClr val="000000"/>
                </a:solidFill>
              </a:rPr>
              <a:t>camine</a:t>
            </a:r>
            <a:r>
              <a:rPr lang="en-GB" sz="2600">
                <a:solidFill>
                  <a:srgbClr val="000000"/>
                </a:solidFill>
              </a:rPr>
              <a:t> lentamente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24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83538666-A25E-3144-F732-C31E7048B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>
            <a:extLst>
              <a:ext uri="{FF2B5EF4-FFF2-40B4-BE49-F238E27FC236}">
                <a16:creationId xmlns:a16="http://schemas.microsoft.com/office/drawing/2014/main" id="{9A48399D-B166-B3EF-7CD7-65FFBBB2B3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5573" y="66299"/>
            <a:ext cx="10641924" cy="168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</a:t>
            </a:r>
            <a:r>
              <a:rPr lang="en-US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un </a:t>
            </a:r>
            <a:r>
              <a:rPr lang="en-US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US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dos o </a:t>
            </a:r>
            <a:r>
              <a:rPr lang="en-US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más</a:t>
            </a:r>
            <a:r>
              <a:rPr lang="en-US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socorristas</a:t>
            </a:r>
            <a:r>
              <a:rPr lang="en-US">
                <a:latin typeface="Atkinson Hyperlegible"/>
                <a:ea typeface="Atkinson Hyperlegible"/>
                <a:cs typeface="Atkinson Hyperlegible"/>
                <a:sym typeface="Atkinson Hyperlegible"/>
              </a:rPr>
              <a:t>:</a:t>
            </a:r>
            <a:br>
              <a:rPr lang="en-US"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r>
              <a:rPr lang="en-US">
                <a:latin typeface="Atkinson Hyperlegible"/>
                <a:ea typeface="Atkinson Hyperlegible"/>
                <a:cs typeface="Atkinson Hyperlegible"/>
                <a:sym typeface="Atkinson Hyperlegible"/>
              </a:rPr>
              <a:t>Muleta </a:t>
            </a:r>
            <a:r>
              <a:rPr lang="en-US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humana</a:t>
            </a:r>
            <a:r>
              <a:rPr lang="en-US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dos personas</a:t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4" name="Google Shape;235;p14">
            <a:extLst>
              <a:ext uri="{FF2B5EF4-FFF2-40B4-BE49-F238E27FC236}">
                <a16:creationId xmlns:a16="http://schemas.microsoft.com/office/drawing/2014/main" id="{B95469B9-0BC8-D18D-5F4F-DAFF2614DB5B}"/>
              </a:ext>
            </a:extLst>
          </p:cNvPr>
          <p:cNvSpPr txBox="1">
            <a:spLocks/>
          </p:cNvSpPr>
          <p:nvPr/>
        </p:nvSpPr>
        <p:spPr>
          <a:xfrm>
            <a:off x="550192" y="2985425"/>
            <a:ext cx="7012982" cy="243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2600">
                <a:solidFill>
                  <a:srgbClr val="000000"/>
                </a:solidFill>
              </a:rPr>
              <a:t>El </a:t>
            </a:r>
            <a:r>
              <a:rPr lang="en-US" sz="2600" err="1">
                <a:solidFill>
                  <a:srgbClr val="000000"/>
                </a:solidFill>
              </a:rPr>
              <a:t>paciente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envuelve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los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brazos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alrededor</a:t>
            </a:r>
            <a:r>
              <a:rPr lang="en-US" sz="2600">
                <a:solidFill>
                  <a:srgbClr val="000000"/>
                </a:solidFill>
              </a:rPr>
              <a:t> de </a:t>
            </a:r>
            <a:r>
              <a:rPr lang="en-US" sz="2600" err="1">
                <a:solidFill>
                  <a:srgbClr val="000000"/>
                </a:solidFill>
              </a:rPr>
              <a:t>los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hombros</a:t>
            </a:r>
            <a:r>
              <a:rPr lang="en-US" sz="2600">
                <a:solidFill>
                  <a:srgbClr val="000000"/>
                </a:solidFill>
              </a:rPr>
              <a:t> de </a:t>
            </a:r>
            <a:r>
              <a:rPr lang="en-US" sz="2600" err="1">
                <a:solidFill>
                  <a:srgbClr val="000000"/>
                </a:solidFill>
              </a:rPr>
              <a:t>cada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socorrista</a:t>
            </a:r>
            <a:endParaRPr lang="en-US" err="1"/>
          </a:p>
          <a:p>
            <a:pPr>
              <a:buClr>
                <a:srgbClr val="000000"/>
              </a:buClr>
              <a:defRPr/>
            </a:pPr>
            <a:r>
              <a:rPr lang="en-US" sz="2600">
                <a:solidFill>
                  <a:srgbClr val="000000"/>
                </a:solidFill>
              </a:rPr>
              <a:t>Cada </a:t>
            </a:r>
            <a:r>
              <a:rPr lang="en-US" sz="2600" err="1">
                <a:solidFill>
                  <a:srgbClr val="000000"/>
                </a:solidFill>
              </a:rPr>
              <a:t>socorrista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sostiene</a:t>
            </a:r>
            <a:r>
              <a:rPr lang="en-US" sz="2600">
                <a:solidFill>
                  <a:srgbClr val="000000"/>
                </a:solidFill>
              </a:rPr>
              <a:t> la </a:t>
            </a:r>
            <a:r>
              <a:rPr lang="en-US" sz="2600" err="1">
                <a:solidFill>
                  <a:srgbClr val="000000"/>
                </a:solidFill>
              </a:rPr>
              <a:t>muñeca</a:t>
            </a:r>
            <a:r>
              <a:rPr lang="en-US" sz="2600">
                <a:solidFill>
                  <a:srgbClr val="000000"/>
                </a:solidFill>
              </a:rPr>
              <a:t> y la </a:t>
            </a:r>
            <a:r>
              <a:rPr lang="en-US" sz="2600" err="1">
                <a:solidFill>
                  <a:srgbClr val="000000"/>
                </a:solidFill>
              </a:rPr>
              <a:t>cintura</a:t>
            </a:r>
            <a:r>
              <a:rPr lang="en-US" sz="2600">
                <a:solidFill>
                  <a:srgbClr val="000000"/>
                </a:solidFill>
              </a:rPr>
              <a:t>/</a:t>
            </a:r>
            <a:r>
              <a:rPr lang="en-US" sz="2600" err="1">
                <a:solidFill>
                  <a:srgbClr val="000000"/>
                </a:solidFill>
              </a:rPr>
              <a:t>cinturón</a:t>
            </a:r>
            <a:r>
              <a:rPr lang="en-US" sz="2600">
                <a:solidFill>
                  <a:srgbClr val="000000"/>
                </a:solidFill>
              </a:rPr>
              <a:t> del </a:t>
            </a:r>
            <a:r>
              <a:rPr lang="en-US" sz="2600" err="1">
                <a:solidFill>
                  <a:srgbClr val="000000"/>
                </a:solidFill>
              </a:rPr>
              <a:t>paciente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2600">
                <a:solidFill>
                  <a:srgbClr val="000000"/>
                </a:solidFill>
              </a:rPr>
              <a:t>Camine lentamente, </a:t>
            </a:r>
            <a:r>
              <a:rPr lang="en-US" sz="2600" err="1">
                <a:solidFill>
                  <a:srgbClr val="000000"/>
                </a:solidFill>
              </a:rPr>
              <a:t>soportando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el</a:t>
            </a:r>
            <a:r>
              <a:rPr lang="en-US" sz="2600">
                <a:solidFill>
                  <a:srgbClr val="000000"/>
                </a:solidFill>
              </a:rPr>
              <a:t> peso del </a:t>
            </a:r>
            <a:r>
              <a:rPr lang="en-US" sz="2600" err="1">
                <a:solidFill>
                  <a:srgbClr val="000000"/>
                </a:solidFill>
              </a:rPr>
              <a:t>paciente</a:t>
            </a:r>
            <a:endParaRPr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</a:endParaRPr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4744CB75-7DCD-B5D6-50DA-530E24AE9C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9AE293-0597-B30C-C087-AF9BAC942B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845" y="812971"/>
            <a:ext cx="3680030" cy="5466180"/>
          </a:xfrm>
          <a:prstGeom prst="rect">
            <a:avLst/>
          </a:prstGeom>
        </p:spPr>
      </p:pic>
      <p:sp>
        <p:nvSpPr>
          <p:cNvPr id="6" name="Google Shape;235;p14">
            <a:extLst>
              <a:ext uri="{FF2B5EF4-FFF2-40B4-BE49-F238E27FC236}">
                <a16:creationId xmlns:a16="http://schemas.microsoft.com/office/drawing/2014/main" id="{97F4B0E6-4BB2-11BF-53BF-A610548E6F4D}"/>
              </a:ext>
            </a:extLst>
          </p:cNvPr>
          <p:cNvSpPr txBox="1">
            <a:spLocks/>
          </p:cNvSpPr>
          <p:nvPr/>
        </p:nvSpPr>
        <p:spPr>
          <a:xfrm>
            <a:off x="770679" y="1750554"/>
            <a:ext cx="7139550" cy="5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76200" lvl="0" indent="0">
              <a:spcBef>
                <a:spcPts val="500"/>
              </a:spcBef>
              <a:buClr>
                <a:srgbClr val="000000"/>
              </a:buClr>
              <a:buSzPts val="2400"/>
              <a:buNone/>
              <a:defRPr/>
            </a:pPr>
            <a:r>
              <a:rPr lang="en-US" sz="2600" b="1">
                <a:solidFill>
                  <a:srgbClr val="000000"/>
                </a:solidFill>
              </a:rPr>
              <a:t>¿</a:t>
            </a:r>
            <a:r>
              <a:rPr lang="en-US" sz="2600" b="1" err="1">
                <a:solidFill>
                  <a:srgbClr val="000000"/>
                </a:solidFill>
              </a:rPr>
              <a:t>Cuándo</a:t>
            </a:r>
            <a:r>
              <a:rPr lang="en-US" sz="2600" b="1">
                <a:solidFill>
                  <a:srgbClr val="000000"/>
                </a:solidFill>
              </a:rPr>
              <a:t>? </a:t>
            </a:r>
            <a:r>
              <a:rPr lang="en-US" sz="2600" err="1">
                <a:solidFill>
                  <a:srgbClr val="000000"/>
                </a:solidFill>
              </a:rPr>
              <a:t>Pacientes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despiertos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capaces</a:t>
            </a:r>
            <a:r>
              <a:rPr lang="en-US" sz="2600">
                <a:solidFill>
                  <a:srgbClr val="000000"/>
                </a:solidFill>
              </a:rPr>
              <a:t> de </a:t>
            </a:r>
            <a:r>
              <a:rPr lang="en-US" sz="2600" err="1">
                <a:solidFill>
                  <a:srgbClr val="000000"/>
                </a:solidFill>
              </a:rPr>
              <a:t>caminar</a:t>
            </a:r>
            <a:r>
              <a:rPr lang="en-US" sz="2600">
                <a:solidFill>
                  <a:srgbClr val="000000"/>
                </a:solidFill>
              </a:rPr>
              <a:t> con </a:t>
            </a:r>
            <a:r>
              <a:rPr lang="en-US" sz="2600" err="1">
                <a:solidFill>
                  <a:srgbClr val="000000"/>
                </a:solidFill>
              </a:rPr>
              <a:t>ayuda</a:t>
            </a:r>
            <a:r>
              <a:rPr lang="en-US" sz="2600">
                <a:solidFill>
                  <a:srgbClr val="000000"/>
                </a:solidFill>
              </a:rPr>
              <a:t> (2 </a:t>
            </a:r>
            <a:r>
              <a:rPr lang="en-US" sz="2600" err="1">
                <a:solidFill>
                  <a:srgbClr val="000000"/>
                </a:solidFill>
              </a:rPr>
              <a:t>socorristas</a:t>
            </a:r>
            <a:r>
              <a:rPr lang="en-US" sz="2600">
                <a:solidFill>
                  <a:srgbClr val="000000"/>
                </a:solidFill>
              </a:rPr>
              <a:t>)</a:t>
            </a:r>
            <a:endParaRPr kumimoji="0" lang="en-US" sz="26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sym typeface="Atkinson Hyperlegible"/>
            </a:endParaRPr>
          </a:p>
        </p:txBody>
      </p:sp>
    </p:spTree>
    <p:extLst>
      <p:ext uri="{BB962C8B-B14F-4D97-AF65-F5344CB8AC3E}">
        <p14:creationId xmlns:p14="http://schemas.microsoft.com/office/powerpoint/2010/main" val="3841967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A73BA22F-72B0-330C-B387-ACBC39A60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>
            <a:extLst>
              <a:ext uri="{FF2B5EF4-FFF2-40B4-BE49-F238E27FC236}">
                <a16:creationId xmlns:a16="http://schemas.microsoft.com/office/drawing/2014/main" id="{58AC9907-A5BB-7A10-CD6C-E103236A48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5429" y="203068"/>
            <a:ext cx="105116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dos o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más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socorristas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: Arrastre con dos personas</a:t>
            </a:r>
          </a:p>
        </p:txBody>
      </p:sp>
      <p:sp>
        <p:nvSpPr>
          <p:cNvPr id="235" name="Google Shape;235;p14">
            <a:extLst>
              <a:ext uri="{FF2B5EF4-FFF2-40B4-BE49-F238E27FC236}">
                <a16:creationId xmlns:a16="http://schemas.microsoft.com/office/drawing/2014/main" id="{3574F185-F2A6-7876-26CF-1176BF924E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9602" y="1714274"/>
            <a:ext cx="96011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00"/>
              </a:spcBef>
              <a:buSzPts val="2400"/>
              <a:buNone/>
            </a:pPr>
            <a:r>
              <a:rPr lang="en-GB" sz="2500" b="1"/>
              <a:t>¿</a:t>
            </a:r>
            <a:r>
              <a:rPr lang="en-GB" sz="2500" b="1" err="1"/>
              <a:t>Cuándo</a:t>
            </a:r>
            <a:r>
              <a:rPr lang="en-GB" sz="2500" b="1"/>
              <a:t>? </a:t>
            </a:r>
            <a:r>
              <a:rPr lang="en-GB" sz="2500" err="1"/>
              <a:t>Pacientes</a:t>
            </a:r>
            <a:r>
              <a:rPr lang="en-GB" sz="2500"/>
              <a:t> </a:t>
            </a:r>
            <a:r>
              <a:rPr lang="en-GB" sz="2500" err="1"/>
              <a:t>despiertos</a:t>
            </a:r>
            <a:r>
              <a:rPr lang="en-GB" sz="2500"/>
              <a:t> o </a:t>
            </a:r>
            <a:r>
              <a:rPr lang="en-GB" sz="2500" err="1"/>
              <a:t>inconscientes</a:t>
            </a:r>
            <a:r>
              <a:rPr lang="en-GB" sz="2500"/>
              <a:t>, </a:t>
            </a:r>
            <a:r>
              <a:rPr lang="en-GB" sz="2500" err="1"/>
              <a:t>incapaces</a:t>
            </a:r>
            <a:r>
              <a:rPr lang="en-GB" sz="2500"/>
              <a:t> de </a:t>
            </a:r>
            <a:r>
              <a:rPr lang="en-GB" sz="2500" err="1"/>
              <a:t>caminar</a:t>
            </a:r>
            <a:r>
              <a:rPr lang="en-GB" sz="2500"/>
              <a:t> y </a:t>
            </a:r>
            <a:r>
              <a:rPr lang="en-GB" sz="2500" err="1"/>
              <a:t>demasiado</a:t>
            </a:r>
            <a:r>
              <a:rPr lang="en-GB" sz="2500"/>
              <a:t> </a:t>
            </a:r>
            <a:r>
              <a:rPr lang="en-GB" sz="2500" err="1"/>
              <a:t>pesados</a:t>
            </a:r>
            <a:r>
              <a:rPr lang="en-GB" sz="2500"/>
              <a:t> para </a:t>
            </a:r>
            <a:r>
              <a:rPr lang="en-GB" sz="2500" err="1"/>
              <a:t>levantar</a:t>
            </a:r>
            <a:r>
              <a:rPr lang="en-GB" sz="2500"/>
              <a:t> </a:t>
            </a:r>
            <a:r>
              <a:rPr lang="en-GB" sz="2500" err="1"/>
              <a:t>objetos</a:t>
            </a:r>
            <a:r>
              <a:rPr lang="en-GB" sz="2500"/>
              <a:t> de </a:t>
            </a:r>
            <a:r>
              <a:rPr lang="en-GB" sz="2500" err="1"/>
              <a:t>manera</a:t>
            </a:r>
            <a:r>
              <a:rPr lang="en-GB" sz="2500"/>
              <a:t> </a:t>
            </a:r>
            <a:r>
              <a:rPr lang="en-GB" sz="2500" err="1"/>
              <a:t>segura</a:t>
            </a:r>
            <a:r>
              <a:rPr lang="en-GB" sz="2500"/>
              <a:t> (2 </a:t>
            </a:r>
            <a:r>
              <a:rPr lang="en-GB" sz="2500" err="1"/>
              <a:t>respondedores</a:t>
            </a:r>
            <a:r>
              <a:rPr lang="en-GB" sz="2500"/>
              <a:t>)</a:t>
            </a:r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7AF256AA-2132-B1A2-1840-2588923BD9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sp>
        <p:nvSpPr>
          <p:cNvPr id="3" name="Google Shape;235;p14">
            <a:extLst>
              <a:ext uri="{FF2B5EF4-FFF2-40B4-BE49-F238E27FC236}">
                <a16:creationId xmlns:a16="http://schemas.microsoft.com/office/drawing/2014/main" id="{99D8CAC7-42FF-CEBC-2CCF-B2AA312F2C90}"/>
              </a:ext>
            </a:extLst>
          </p:cNvPr>
          <p:cNvSpPr txBox="1">
            <a:spLocks/>
          </p:cNvSpPr>
          <p:nvPr/>
        </p:nvSpPr>
        <p:spPr>
          <a:xfrm>
            <a:off x="769157" y="2922634"/>
            <a:ext cx="6261090" cy="244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2600" err="1">
                <a:solidFill>
                  <a:srgbClr val="000000"/>
                </a:solidFill>
              </a:rPr>
              <a:t>Coloque</a:t>
            </a:r>
            <a:r>
              <a:rPr lang="en-GB" sz="2600">
                <a:solidFill>
                  <a:srgbClr val="000000"/>
                </a:solidFill>
              </a:rPr>
              <a:t> al </a:t>
            </a:r>
            <a:r>
              <a:rPr lang="en-GB" sz="2600" err="1">
                <a:solidFill>
                  <a:srgbClr val="000000"/>
                </a:solidFill>
              </a:rPr>
              <a:t>paciente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sobre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una</a:t>
            </a:r>
            <a:r>
              <a:rPr lang="en-GB" sz="2600">
                <a:solidFill>
                  <a:srgbClr val="000000"/>
                </a:solidFill>
              </a:rPr>
              <a:t> </a:t>
            </a:r>
            <a:r>
              <a:rPr lang="en-GB" sz="2600" err="1">
                <a:solidFill>
                  <a:srgbClr val="000000"/>
                </a:solidFill>
              </a:rPr>
              <a:t>sábana</a:t>
            </a:r>
            <a:r>
              <a:rPr lang="en-GB" sz="2600">
                <a:solidFill>
                  <a:srgbClr val="000000"/>
                </a:solidFill>
              </a:rPr>
              <a:t>, manta u </a:t>
            </a:r>
            <a:r>
              <a:rPr lang="en-GB" sz="2600" err="1">
                <a:solidFill>
                  <a:srgbClr val="000000"/>
                </a:solidFill>
              </a:rPr>
              <a:t>otro</a:t>
            </a:r>
            <a:r>
              <a:rPr lang="en-GB" sz="2600">
                <a:solidFill>
                  <a:srgbClr val="000000"/>
                </a:solidFill>
              </a:rPr>
              <a:t> material plano</a:t>
            </a:r>
            <a:endParaRPr lang="en-US"/>
          </a:p>
          <a:p>
            <a:pPr lvl="0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n-GB" sz="2600">
                <a:solidFill>
                  <a:srgbClr val="000000"/>
                </a:solidFill>
              </a:rPr>
              <a:t>Tire con las </a:t>
            </a:r>
            <a:r>
              <a:rPr lang="en-GB" sz="2600" err="1">
                <a:solidFill>
                  <a:srgbClr val="000000"/>
                </a:solidFill>
              </a:rPr>
              <a:t>piernas</a:t>
            </a:r>
            <a:r>
              <a:rPr lang="en-GB" sz="2600">
                <a:solidFill>
                  <a:srgbClr val="000000"/>
                </a:solidFill>
              </a:rPr>
              <a:t>, no con la </a:t>
            </a:r>
            <a:r>
              <a:rPr lang="en-GB" sz="2600" err="1">
                <a:solidFill>
                  <a:srgbClr val="000000"/>
                </a:solidFill>
              </a:rPr>
              <a:t>espalda</a:t>
            </a:r>
            <a:endParaRPr lang="en-GB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6FA01-E551-2D7C-11C6-F00997EBDA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441" y="1168705"/>
            <a:ext cx="8098595" cy="56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4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ec5c05ca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6: Habilidades esenciales</a:t>
            </a:r>
          </a:p>
        </p:txBody>
      </p:sp>
      <p:sp>
        <p:nvSpPr>
          <p:cNvPr id="105" name="Google Shape;105;g2bec5c05cad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es-ES_tradnl" noProof="0"/>
              <a:t>Al final de este módulo, el CFAR será capaz de demostrar las siguientes habilidades:</a:t>
            </a:r>
          </a:p>
          <a:p>
            <a:r>
              <a:rPr lang="es-ES_tradnl" noProof="0"/>
              <a:t>Técnicas de transporte para una sola persona
Técnicas de transporte para varias personas</a:t>
            </a:r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8E5D868-23C6-0500-05BF-034F723302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8337" y="2348887"/>
            <a:ext cx="3367000" cy="4351200"/>
          </a:xfrm>
          <a:prstGeom prst="rect">
            <a:avLst/>
          </a:prstGeom>
        </p:spPr>
      </p:pic>
      <p:sp>
        <p:nvSpPr>
          <p:cNvPr id="3" name="Google Shape;98;p2">
            <a:extLst>
              <a:ext uri="{FF2B5EF4-FFF2-40B4-BE49-F238E27FC236}">
                <a16:creationId xmlns:a16="http://schemas.microsoft.com/office/drawing/2014/main" id="{EC6B6CE5-7A2B-43AD-4F33-108A31B5C9CC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n-GB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n-GB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n-GB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930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4B29B906-B77A-9969-34A9-8CD5E757F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>
            <a:extLst>
              <a:ext uri="{FF2B5EF4-FFF2-40B4-BE49-F238E27FC236}">
                <a16:creationId xmlns:a16="http://schemas.microsoft.com/office/drawing/2014/main" id="{D188721E-97C5-6954-F5F7-4D54935B5E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6813" y="193299"/>
            <a:ext cx="105604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en-US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 de un paciente con dos o más socorristas:</a:t>
            </a:r>
            <a:br>
              <a:rPr lang="en-US">
                <a:latin typeface="Atkinson Hyperlegible"/>
                <a:ea typeface="Atkinson Hyperlegible"/>
                <a:cs typeface="Atkinson Hyperlegible"/>
                <a:sym typeface="Atkinson Hyperlegible"/>
              </a:rPr>
            </a:br>
            <a:r>
              <a:rPr lang="en-US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Transporte de extremidades</a:t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35" name="Google Shape;235;p14">
            <a:extLst>
              <a:ext uri="{FF2B5EF4-FFF2-40B4-BE49-F238E27FC236}">
                <a16:creationId xmlns:a16="http://schemas.microsoft.com/office/drawing/2014/main" id="{58786D34-AEF8-4750-B41B-4F5A7940D6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0366" y="1590432"/>
            <a:ext cx="10374461" cy="84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00"/>
              </a:spcBef>
              <a:buSzPts val="2400"/>
              <a:buNone/>
            </a:pPr>
            <a:r>
              <a:rPr lang="en-US" sz="2500" b="1"/>
              <a:t>¿</a:t>
            </a:r>
            <a:r>
              <a:rPr lang="en-US" sz="2500" b="1" err="1"/>
              <a:t>Cuándo</a:t>
            </a:r>
            <a:r>
              <a:rPr lang="en-US" sz="2500" b="1"/>
              <a:t>? </a:t>
            </a:r>
            <a:r>
              <a:rPr lang="en-US" sz="2500" err="1"/>
              <a:t>Pacientes</a:t>
            </a:r>
            <a:r>
              <a:rPr lang="en-US" sz="2500"/>
              <a:t> </a:t>
            </a:r>
            <a:r>
              <a:rPr lang="en-US" sz="2500" err="1"/>
              <a:t>despiertos</a:t>
            </a:r>
            <a:r>
              <a:rPr lang="en-US" sz="2500"/>
              <a:t> o </a:t>
            </a:r>
            <a:r>
              <a:rPr lang="en-US" sz="2500" err="1"/>
              <a:t>inconscientes</a:t>
            </a:r>
            <a:r>
              <a:rPr lang="en-US" sz="2500"/>
              <a:t> que no </a:t>
            </a:r>
            <a:r>
              <a:rPr lang="en-US" sz="2500" err="1"/>
              <a:t>pueden</a:t>
            </a:r>
            <a:r>
              <a:rPr lang="en-US" sz="2500"/>
              <a:t> </a:t>
            </a:r>
            <a:r>
              <a:rPr lang="en-US" sz="2500" err="1"/>
              <a:t>caminar</a:t>
            </a:r>
            <a:r>
              <a:rPr lang="en-US" sz="2500"/>
              <a:t> (2-4 </a:t>
            </a:r>
            <a:r>
              <a:rPr lang="en-US" sz="2500" err="1"/>
              <a:t>socorristas</a:t>
            </a:r>
            <a:r>
              <a:rPr lang="en-US" sz="2500"/>
              <a:t>)</a:t>
            </a:r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E8C82F3D-A000-8196-254F-439459292C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sp>
        <p:nvSpPr>
          <p:cNvPr id="3" name="Google Shape;235;p14">
            <a:extLst>
              <a:ext uri="{FF2B5EF4-FFF2-40B4-BE49-F238E27FC236}">
                <a16:creationId xmlns:a16="http://schemas.microsoft.com/office/drawing/2014/main" id="{C1B65531-3530-13BD-BE74-7AE91A08A5DE}"/>
              </a:ext>
            </a:extLst>
          </p:cNvPr>
          <p:cNvSpPr txBox="1">
            <a:spLocks/>
          </p:cNvSpPr>
          <p:nvPr/>
        </p:nvSpPr>
        <p:spPr>
          <a:xfrm>
            <a:off x="290406" y="2506654"/>
            <a:ext cx="6185345" cy="3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2500">
                <a:solidFill>
                  <a:srgbClr val="000000"/>
                </a:solidFill>
              </a:rPr>
              <a:t>Con 2 </a:t>
            </a:r>
            <a:r>
              <a:rPr lang="en-US" sz="2500" err="1">
                <a:solidFill>
                  <a:srgbClr val="000000"/>
                </a:solidFill>
              </a:rPr>
              <a:t>respondedores</a:t>
            </a:r>
            <a:r>
              <a:rPr lang="en-US" sz="2500">
                <a:solidFill>
                  <a:srgbClr val="000000"/>
                </a:solidFill>
              </a:rPr>
              <a:t>: </a:t>
            </a:r>
            <a:r>
              <a:rPr lang="en-US" sz="2500" err="1">
                <a:solidFill>
                  <a:srgbClr val="000000"/>
                </a:solidFill>
              </a:rPr>
              <a:t>cada</a:t>
            </a:r>
            <a:r>
              <a:rPr lang="en-US" sz="2500">
                <a:solidFill>
                  <a:srgbClr val="000000"/>
                </a:solidFill>
              </a:rPr>
              <a:t> uno </a:t>
            </a:r>
            <a:r>
              <a:rPr lang="en-US" sz="2500" err="1">
                <a:solidFill>
                  <a:srgbClr val="000000"/>
                </a:solidFill>
              </a:rPr>
              <a:t>sostenga</a:t>
            </a:r>
            <a:r>
              <a:rPr lang="en-US" sz="2500">
                <a:solidFill>
                  <a:srgbClr val="000000"/>
                </a:solidFill>
              </a:rPr>
              <a:t> ambos </a:t>
            </a:r>
            <a:r>
              <a:rPr lang="en-US" sz="2500" err="1">
                <a:solidFill>
                  <a:srgbClr val="000000"/>
                </a:solidFill>
              </a:rPr>
              <a:t>brazos</a:t>
            </a:r>
            <a:r>
              <a:rPr lang="en-US" sz="2500">
                <a:solidFill>
                  <a:srgbClr val="000000"/>
                </a:solidFill>
              </a:rPr>
              <a:t> o ambas </a:t>
            </a:r>
            <a:r>
              <a:rPr lang="en-US" sz="2500" err="1">
                <a:solidFill>
                  <a:srgbClr val="000000"/>
                </a:solidFill>
              </a:rPr>
              <a:t>piernas</a:t>
            </a:r>
            <a:endParaRPr lang="en-US" err="1"/>
          </a:p>
          <a:p>
            <a:pPr>
              <a:buClr>
                <a:srgbClr val="000000"/>
              </a:buClr>
              <a:defRPr/>
            </a:pPr>
            <a:r>
              <a:rPr lang="en-US" sz="2500">
                <a:solidFill>
                  <a:srgbClr val="000000"/>
                </a:solidFill>
              </a:rPr>
              <a:t>Con </a:t>
            </a:r>
            <a:r>
              <a:rPr lang="en-US" sz="2500" err="1">
                <a:solidFill>
                  <a:srgbClr val="000000"/>
                </a:solidFill>
              </a:rPr>
              <a:t>más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respondedores</a:t>
            </a:r>
            <a:r>
              <a:rPr lang="en-US" sz="2500">
                <a:solidFill>
                  <a:srgbClr val="000000"/>
                </a:solidFill>
              </a:rPr>
              <a:t>: </a:t>
            </a:r>
            <a:r>
              <a:rPr lang="en-US" sz="2500" err="1">
                <a:solidFill>
                  <a:srgbClr val="000000"/>
                </a:solidFill>
              </a:rPr>
              <a:t>cada</a:t>
            </a:r>
            <a:r>
              <a:rPr lang="en-US" sz="2500">
                <a:solidFill>
                  <a:srgbClr val="000000"/>
                </a:solidFill>
              </a:rPr>
              <a:t> uno </a:t>
            </a:r>
            <a:r>
              <a:rPr lang="en-US" sz="2500" err="1">
                <a:solidFill>
                  <a:srgbClr val="000000"/>
                </a:solidFill>
              </a:rPr>
              <a:t>agarre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una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extremidad</a:t>
            </a:r>
            <a:endParaRPr lang="en-US" err="1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defRPr/>
            </a:pPr>
            <a:r>
              <a:rPr lang="en-US" sz="2500" err="1">
                <a:solidFill>
                  <a:srgbClr val="000000"/>
                </a:solidFill>
              </a:rPr>
              <a:t>Sostenga</a:t>
            </a:r>
            <a:r>
              <a:rPr lang="en-US" sz="2500">
                <a:solidFill>
                  <a:srgbClr val="000000"/>
                </a:solidFill>
              </a:rPr>
              <a:t> a la </a:t>
            </a:r>
            <a:r>
              <a:rPr lang="en-US" sz="2500" err="1">
                <a:solidFill>
                  <a:srgbClr val="000000"/>
                </a:solidFill>
              </a:rPr>
              <a:t>altura</a:t>
            </a:r>
            <a:r>
              <a:rPr lang="en-US" sz="2500">
                <a:solidFill>
                  <a:srgbClr val="000000"/>
                </a:solidFill>
              </a:rPr>
              <a:t> de las </a:t>
            </a:r>
            <a:r>
              <a:rPr lang="en-US" sz="2500" err="1">
                <a:solidFill>
                  <a:srgbClr val="000000"/>
                </a:solidFill>
              </a:rPr>
              <a:t>rodillas</a:t>
            </a:r>
            <a:r>
              <a:rPr lang="en-US" sz="2500">
                <a:solidFill>
                  <a:srgbClr val="000000"/>
                </a:solidFill>
              </a:rPr>
              <a:t> o </a:t>
            </a:r>
            <a:r>
              <a:rPr lang="en-US" sz="2500" err="1">
                <a:solidFill>
                  <a:srgbClr val="000000"/>
                </a:solidFill>
              </a:rPr>
              <a:t>debajo</a:t>
            </a:r>
            <a:r>
              <a:rPr lang="en-US" sz="2500">
                <a:solidFill>
                  <a:srgbClr val="000000"/>
                </a:solidFill>
              </a:rPr>
              <a:t> de las </a:t>
            </a:r>
            <a:r>
              <a:rPr lang="en-US" sz="2500" err="1">
                <a:solidFill>
                  <a:srgbClr val="000000"/>
                </a:solidFill>
              </a:rPr>
              <a:t>axilas</a:t>
            </a:r>
            <a:endParaRPr lang="en-US" err="1">
              <a:solidFill>
                <a:srgbClr val="000000"/>
              </a:solidFill>
            </a:endParaRPr>
          </a:p>
          <a:p>
            <a:pPr lvl="0">
              <a:buClr>
                <a:srgbClr val="000000"/>
              </a:buClr>
              <a:defRPr/>
            </a:pPr>
            <a:r>
              <a:rPr lang="en-US" sz="2500">
                <a:solidFill>
                  <a:srgbClr val="000000"/>
                </a:solidFill>
              </a:rPr>
              <a:t>Todos </a:t>
            </a:r>
            <a:r>
              <a:rPr lang="en-US" sz="2500" err="1">
                <a:solidFill>
                  <a:srgbClr val="000000"/>
                </a:solidFill>
              </a:rPr>
              <a:t>miren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en</a:t>
            </a:r>
            <a:r>
              <a:rPr lang="en-US" sz="2500">
                <a:solidFill>
                  <a:srgbClr val="000000"/>
                </a:solidFill>
              </a:rPr>
              <a:t> la </a:t>
            </a:r>
            <a:r>
              <a:rPr lang="en-US" sz="2500" err="1">
                <a:solidFill>
                  <a:srgbClr val="000000"/>
                </a:solidFill>
              </a:rPr>
              <a:t>misma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dirección</a:t>
            </a:r>
            <a:r>
              <a:rPr lang="en-US" sz="2500">
                <a:solidFill>
                  <a:srgbClr val="000000"/>
                </a:solidFill>
              </a:rPr>
              <a:t> que </a:t>
            </a:r>
            <a:r>
              <a:rPr lang="en-US" sz="2500" err="1">
                <a:solidFill>
                  <a:srgbClr val="000000"/>
                </a:solidFill>
              </a:rPr>
              <a:t>el</a:t>
            </a: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 err="1">
                <a:solidFill>
                  <a:srgbClr val="000000"/>
                </a:solidFill>
              </a:rPr>
              <a:t>paciente</a:t>
            </a:r>
            <a:r>
              <a:rPr lang="en-US" sz="2500">
                <a:solidFill>
                  <a:srgbClr val="000000"/>
                </a:solidFill>
              </a:rPr>
              <a:t>, </a:t>
            </a:r>
            <a:r>
              <a:rPr lang="en-US" sz="2500" err="1">
                <a:solidFill>
                  <a:srgbClr val="000000"/>
                </a:solidFill>
              </a:rPr>
              <a:t>levanten</a:t>
            </a:r>
            <a:r>
              <a:rPr lang="en-US" sz="2500">
                <a:solidFill>
                  <a:srgbClr val="000000"/>
                </a:solidFill>
              </a:rPr>
              <a:t> con </a:t>
            </a:r>
            <a:r>
              <a:rPr lang="en-US" sz="2500" err="1">
                <a:solidFill>
                  <a:srgbClr val="000000"/>
                </a:solidFill>
              </a:rPr>
              <a:t>cuidado</a:t>
            </a:r>
            <a:r>
              <a:rPr lang="en-US" sz="2500">
                <a:solidFill>
                  <a:srgbClr val="000000"/>
                </a:solidFill>
              </a:rPr>
              <a:t> y </a:t>
            </a:r>
            <a:r>
              <a:rPr lang="en-US" sz="2500" err="1">
                <a:solidFill>
                  <a:srgbClr val="000000"/>
                </a:solidFill>
              </a:rPr>
              <a:t>caminen</a:t>
            </a:r>
            <a:r>
              <a:rPr lang="en-US" sz="2500">
                <a:solidFill>
                  <a:srgbClr val="000000"/>
                </a:solidFill>
              </a:rPr>
              <a:t> lentamente</a:t>
            </a:r>
            <a:endParaRPr lang="en-US"/>
          </a:p>
        </p:txBody>
      </p:sp>
      <p:pic>
        <p:nvPicPr>
          <p:cNvPr id="5" name="Picture 4" descr="A person carrying a person&#10;&#10;Description automatically generated">
            <a:extLst>
              <a:ext uri="{FF2B5EF4-FFF2-40B4-BE49-F238E27FC236}">
                <a16:creationId xmlns:a16="http://schemas.microsoft.com/office/drawing/2014/main" id="{C9D40C51-0648-F7D3-19DC-CC9A0453CB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191" y="1561125"/>
            <a:ext cx="6329193" cy="44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56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F414B125-EC4C-D891-77AA-4CFF3A7E9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>
            <a:extLst>
              <a:ext uri="{FF2B5EF4-FFF2-40B4-BE49-F238E27FC236}">
                <a16:creationId xmlns:a16="http://schemas.microsoft.com/office/drawing/2014/main" id="{C4CDBDB5-4877-B49A-A452-518FB1D873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1257" y="172422"/>
            <a:ext cx="10468916" cy="138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 de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dos o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más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socorristas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: Transporte de asiento con dos manos</a:t>
            </a:r>
          </a:p>
        </p:txBody>
      </p:sp>
      <p:sp>
        <p:nvSpPr>
          <p:cNvPr id="235" name="Google Shape;235;p14">
            <a:extLst>
              <a:ext uri="{FF2B5EF4-FFF2-40B4-BE49-F238E27FC236}">
                <a16:creationId xmlns:a16="http://schemas.microsoft.com/office/drawing/2014/main" id="{560CFD3A-92AA-8C45-771A-195E7712A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3671" y="1562582"/>
            <a:ext cx="4974354" cy="88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00"/>
              </a:spcBef>
              <a:buSzPts val="2400"/>
              <a:buNone/>
            </a:pPr>
            <a:r>
              <a:rPr lang="en-GB" sz="2600" b="1"/>
              <a:t>¿</a:t>
            </a:r>
            <a:r>
              <a:rPr lang="en-GB" sz="2600" b="1" err="1"/>
              <a:t>Cuándo</a:t>
            </a:r>
            <a:r>
              <a:rPr lang="en-GB" sz="2600" b="1"/>
              <a:t>? </a:t>
            </a:r>
            <a:r>
              <a:rPr lang="en-GB" sz="2600" err="1"/>
              <a:t>Pacientes</a:t>
            </a:r>
            <a:r>
              <a:rPr lang="en-GB" sz="2600"/>
              <a:t> </a:t>
            </a:r>
            <a:r>
              <a:rPr lang="en-GB" sz="2600" err="1"/>
              <a:t>despiertos</a:t>
            </a:r>
            <a:r>
              <a:rPr lang="en-GB" sz="2600"/>
              <a:t> o </a:t>
            </a:r>
            <a:r>
              <a:rPr lang="en-GB" sz="2600" err="1"/>
              <a:t>inconscientes</a:t>
            </a:r>
            <a:r>
              <a:rPr lang="en-GB" sz="2600"/>
              <a:t> que no </a:t>
            </a:r>
            <a:r>
              <a:rPr lang="en-GB" sz="2600" err="1"/>
              <a:t>pueden</a:t>
            </a:r>
            <a:r>
              <a:rPr lang="en-GB" sz="2600"/>
              <a:t> </a:t>
            </a:r>
            <a:r>
              <a:rPr lang="en-GB" sz="2600" err="1"/>
              <a:t>caminar</a:t>
            </a:r>
            <a:r>
              <a:rPr lang="en-GB" sz="2600"/>
              <a:t> (2 </a:t>
            </a:r>
            <a:r>
              <a:rPr lang="en-GB" sz="2600" err="1"/>
              <a:t>socorristas</a:t>
            </a:r>
            <a:r>
              <a:rPr lang="en-GB" sz="2600"/>
              <a:t>)</a:t>
            </a:r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F448BDBF-177E-7A6D-055E-CF41CEAE54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pic>
        <p:nvPicPr>
          <p:cNvPr id="4" name="Picture 3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079150F6-FAA5-1127-BE0F-6B274C188F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6194" y="1073742"/>
            <a:ext cx="3954214" cy="5948948"/>
          </a:xfrm>
          <a:prstGeom prst="rect">
            <a:avLst/>
          </a:prstGeom>
        </p:spPr>
      </p:pic>
      <p:sp>
        <p:nvSpPr>
          <p:cNvPr id="5" name="Google Shape;235;p14">
            <a:extLst>
              <a:ext uri="{FF2B5EF4-FFF2-40B4-BE49-F238E27FC236}">
                <a16:creationId xmlns:a16="http://schemas.microsoft.com/office/drawing/2014/main" id="{0F8BB9CB-B314-5458-2F6A-EA30F086FFB4}"/>
              </a:ext>
            </a:extLst>
          </p:cNvPr>
          <p:cNvSpPr txBox="1">
            <a:spLocks/>
          </p:cNvSpPr>
          <p:nvPr/>
        </p:nvSpPr>
        <p:spPr>
          <a:xfrm>
            <a:off x="3698020" y="3097215"/>
            <a:ext cx="4545832" cy="1697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2600">
                <a:solidFill>
                  <a:srgbClr val="000000"/>
                </a:solidFill>
              </a:rPr>
              <a:t>Los </a:t>
            </a:r>
            <a:r>
              <a:rPr lang="en-US" sz="2600" err="1">
                <a:solidFill>
                  <a:srgbClr val="000000"/>
                </a:solidFill>
              </a:rPr>
              <a:t>socorristas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unen</a:t>
            </a:r>
            <a:r>
              <a:rPr lang="en-US" sz="2600">
                <a:solidFill>
                  <a:srgbClr val="000000"/>
                </a:solidFill>
              </a:rPr>
              <a:t> las </a:t>
            </a:r>
            <a:r>
              <a:rPr lang="en-US" sz="2600" err="1">
                <a:solidFill>
                  <a:srgbClr val="000000"/>
                </a:solidFill>
              </a:rPr>
              <a:t>muñecas</a:t>
            </a:r>
            <a:r>
              <a:rPr lang="en-US" sz="2600">
                <a:solidFill>
                  <a:srgbClr val="000000"/>
                </a:solidFill>
              </a:rPr>
              <a:t> para </a:t>
            </a:r>
            <a:r>
              <a:rPr lang="en-US" sz="2600" err="1">
                <a:solidFill>
                  <a:srgbClr val="000000"/>
                </a:solidFill>
              </a:rPr>
              <a:t>formar</a:t>
            </a:r>
            <a:r>
              <a:rPr lang="en-US" sz="2600">
                <a:solidFill>
                  <a:srgbClr val="000000"/>
                </a:solidFill>
              </a:rPr>
              <a:t> un asiento</a:t>
            </a:r>
            <a:endParaRPr lang="en-US"/>
          </a:p>
          <a:p>
            <a:pPr>
              <a:buClr>
                <a:srgbClr val="000000"/>
              </a:buClr>
              <a:defRPr/>
            </a:pPr>
            <a:r>
              <a:rPr lang="en-US" sz="2600">
                <a:solidFill>
                  <a:srgbClr val="000000"/>
                </a:solidFill>
              </a:rPr>
              <a:t>Un par de </a:t>
            </a:r>
            <a:r>
              <a:rPr lang="en-US" sz="2600" err="1">
                <a:solidFill>
                  <a:srgbClr val="000000"/>
                </a:solidFill>
              </a:rPr>
              <a:t>brazos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pasa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por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debajo</a:t>
            </a:r>
            <a:r>
              <a:rPr lang="en-US" sz="2600">
                <a:solidFill>
                  <a:srgbClr val="000000"/>
                </a:solidFill>
              </a:rPr>
              <a:t> de las </a:t>
            </a:r>
            <a:r>
              <a:rPr lang="en-US" sz="2600" err="1">
                <a:solidFill>
                  <a:srgbClr val="000000"/>
                </a:solidFill>
              </a:rPr>
              <a:t>axilas</a:t>
            </a:r>
            <a:r>
              <a:rPr lang="en-US" sz="2600">
                <a:solidFill>
                  <a:srgbClr val="000000"/>
                </a:solidFill>
              </a:rPr>
              <a:t> del </a:t>
            </a:r>
            <a:r>
              <a:rPr lang="en-US" sz="2600" err="1">
                <a:solidFill>
                  <a:srgbClr val="000000"/>
                </a:solidFill>
              </a:rPr>
              <a:t>paciente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2600">
                <a:solidFill>
                  <a:srgbClr val="000000"/>
                </a:solidFill>
              </a:rPr>
              <a:t>El </a:t>
            </a:r>
            <a:r>
              <a:rPr lang="en-US" sz="2600" err="1">
                <a:solidFill>
                  <a:srgbClr val="000000"/>
                </a:solidFill>
              </a:rPr>
              <a:t>otro</a:t>
            </a:r>
            <a:r>
              <a:rPr lang="en-US" sz="2600">
                <a:solidFill>
                  <a:srgbClr val="000000"/>
                </a:solidFill>
              </a:rPr>
              <a:t> conjunto </a:t>
            </a:r>
            <a:r>
              <a:rPr lang="en-US" sz="2600" err="1">
                <a:solidFill>
                  <a:srgbClr val="000000"/>
                </a:solidFill>
              </a:rPr>
              <a:t>apoya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debajo</a:t>
            </a:r>
            <a:r>
              <a:rPr lang="en-US" sz="2600">
                <a:solidFill>
                  <a:srgbClr val="000000"/>
                </a:solidFill>
              </a:rPr>
              <a:t> de las </a:t>
            </a:r>
            <a:r>
              <a:rPr lang="en-US" sz="2600" err="1">
                <a:solidFill>
                  <a:srgbClr val="000000"/>
                </a:solidFill>
              </a:rPr>
              <a:t>rodillas</a:t>
            </a:r>
            <a:endParaRPr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4AC19-265D-132B-0144-9EF529CFED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5490" y="1073742"/>
            <a:ext cx="3499788" cy="531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72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F60BD73A-B40C-F41C-DB25-8CBD39806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>
            <a:extLst>
              <a:ext uri="{FF2B5EF4-FFF2-40B4-BE49-F238E27FC236}">
                <a16:creationId xmlns:a16="http://schemas.microsoft.com/office/drawing/2014/main" id="{4BB19CB2-A33C-CF95-B18E-7CBD678AF3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44285" y="1714966"/>
            <a:ext cx="5115790" cy="99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00"/>
              </a:spcBef>
              <a:buSzPts val="2400"/>
              <a:buNone/>
            </a:pPr>
            <a:r>
              <a:rPr lang="en-GB" sz="2500" b="1"/>
              <a:t>¿</a:t>
            </a:r>
            <a:r>
              <a:rPr lang="en-GB" sz="2500" b="1" err="1"/>
              <a:t>Cuándo</a:t>
            </a:r>
            <a:r>
              <a:rPr lang="en-GB" sz="2500" b="1"/>
              <a:t>? </a:t>
            </a:r>
            <a:r>
              <a:rPr lang="en-GB" sz="2500" err="1"/>
              <a:t>Pacientes</a:t>
            </a:r>
            <a:r>
              <a:rPr lang="en-GB" sz="2500"/>
              <a:t> </a:t>
            </a:r>
            <a:r>
              <a:rPr lang="en-GB" sz="2500" err="1"/>
              <a:t>despiertos</a:t>
            </a:r>
            <a:r>
              <a:rPr lang="en-GB" sz="2500"/>
              <a:t> que no </a:t>
            </a:r>
            <a:r>
              <a:rPr lang="en-GB" sz="2500" err="1"/>
              <a:t>pueden</a:t>
            </a:r>
            <a:r>
              <a:rPr lang="en-GB" sz="2500"/>
              <a:t> </a:t>
            </a:r>
            <a:r>
              <a:rPr lang="en-GB" sz="2500" err="1"/>
              <a:t>caminar</a:t>
            </a:r>
            <a:r>
              <a:rPr lang="en-GB" sz="2500"/>
              <a:t>, </a:t>
            </a:r>
            <a:r>
              <a:rPr lang="en-GB" sz="2500" err="1"/>
              <a:t>pero</a:t>
            </a:r>
            <a:r>
              <a:rPr lang="en-GB" sz="2500"/>
              <a:t> </a:t>
            </a:r>
            <a:r>
              <a:rPr lang="en-GB" sz="2500" err="1"/>
              <a:t>pueden</a:t>
            </a:r>
            <a:r>
              <a:rPr lang="en-GB" sz="2500"/>
              <a:t> </a:t>
            </a:r>
            <a:r>
              <a:rPr lang="en-GB" sz="2500" err="1"/>
              <a:t>mantener</a:t>
            </a:r>
            <a:r>
              <a:rPr lang="en-GB" sz="2500"/>
              <a:t> </a:t>
            </a:r>
            <a:r>
              <a:rPr lang="en-GB" sz="2500" err="1"/>
              <a:t>una</a:t>
            </a:r>
            <a:r>
              <a:rPr lang="en-GB" sz="2500"/>
              <a:t> </a:t>
            </a:r>
            <a:r>
              <a:rPr lang="en-GB" sz="2500" err="1"/>
              <a:t>posición</a:t>
            </a:r>
            <a:r>
              <a:rPr lang="en-GB" sz="2500"/>
              <a:t> </a:t>
            </a:r>
            <a:r>
              <a:rPr lang="en-GB" sz="2500" err="1"/>
              <a:t>erguida</a:t>
            </a:r>
            <a:r>
              <a:rPr lang="en-GB" sz="2500"/>
              <a:t> (2 </a:t>
            </a:r>
            <a:r>
              <a:rPr lang="en-GB" sz="2500" err="1"/>
              <a:t>respondedores</a:t>
            </a:r>
            <a:r>
              <a:rPr lang="en-GB" sz="2500"/>
              <a:t>)</a:t>
            </a:r>
          </a:p>
        </p:txBody>
      </p:sp>
      <p:sp>
        <p:nvSpPr>
          <p:cNvPr id="234" name="Google Shape;234;p14">
            <a:extLst>
              <a:ext uri="{FF2B5EF4-FFF2-40B4-BE49-F238E27FC236}">
                <a16:creationId xmlns:a16="http://schemas.microsoft.com/office/drawing/2014/main" id="{F78405B4-B87F-507F-4E57-504351943D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0121" y="193299"/>
            <a:ext cx="102673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 de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dos o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más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socorristas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: Transporte de asiento a cuatro manos</a:t>
            </a:r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28710977-2434-3A24-B36D-D979790AB4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sp>
        <p:nvSpPr>
          <p:cNvPr id="3" name="Google Shape;235;p14">
            <a:extLst>
              <a:ext uri="{FF2B5EF4-FFF2-40B4-BE49-F238E27FC236}">
                <a16:creationId xmlns:a16="http://schemas.microsoft.com/office/drawing/2014/main" id="{C629CA5D-8CC7-D340-DC1A-C289398C062D}"/>
              </a:ext>
            </a:extLst>
          </p:cNvPr>
          <p:cNvSpPr txBox="1">
            <a:spLocks/>
          </p:cNvSpPr>
          <p:nvPr/>
        </p:nvSpPr>
        <p:spPr>
          <a:xfrm>
            <a:off x="452028" y="3864664"/>
            <a:ext cx="8293662" cy="223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2500">
                <a:solidFill>
                  <a:srgbClr val="000000"/>
                </a:solidFill>
                <a:cs typeface="Arial"/>
              </a:rPr>
              <a:t>Los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socorristas</a:t>
            </a:r>
            <a:r>
              <a:rPr lang="en-US" sz="2500">
                <a:solidFill>
                  <a:srgbClr val="000000"/>
                </a:solidFill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unen</a:t>
            </a:r>
            <a:r>
              <a:rPr lang="en-US" sz="2500">
                <a:solidFill>
                  <a:srgbClr val="000000"/>
                </a:solidFill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los</a:t>
            </a:r>
            <a:r>
              <a:rPr lang="en-US" sz="2500">
                <a:solidFill>
                  <a:srgbClr val="000000"/>
                </a:solidFill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brazos</a:t>
            </a:r>
            <a:r>
              <a:rPr lang="en-US" sz="2500">
                <a:solidFill>
                  <a:srgbClr val="000000"/>
                </a:solidFill>
                <a:cs typeface="Arial"/>
              </a:rPr>
              <a:t> para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formar</a:t>
            </a:r>
            <a:r>
              <a:rPr lang="en-US" sz="2500">
                <a:solidFill>
                  <a:srgbClr val="000000"/>
                </a:solidFill>
                <a:cs typeface="Arial"/>
              </a:rPr>
              <a:t> un asiento con ambas manos</a:t>
            </a:r>
            <a:endParaRPr lang="en-GB" sz="2500">
              <a:solidFill>
                <a:srgbClr val="000000"/>
              </a:solidFill>
              <a:cs typeface="Arial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500">
                <a:solidFill>
                  <a:srgbClr val="000000"/>
                </a:solidFill>
                <a:cs typeface="Arial"/>
              </a:rPr>
              <a:t>El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paciente</a:t>
            </a:r>
            <a:r>
              <a:rPr lang="en-US" sz="2500">
                <a:solidFill>
                  <a:srgbClr val="000000"/>
                </a:solidFill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rodea</a:t>
            </a:r>
            <a:r>
              <a:rPr lang="en-US" sz="2500">
                <a:solidFill>
                  <a:srgbClr val="000000"/>
                </a:solidFill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los</a:t>
            </a:r>
            <a:r>
              <a:rPr lang="en-US" sz="2500">
                <a:solidFill>
                  <a:srgbClr val="000000"/>
                </a:solidFill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hombros</a:t>
            </a:r>
            <a:r>
              <a:rPr lang="en-US" sz="2500">
                <a:solidFill>
                  <a:srgbClr val="000000"/>
                </a:solidFill>
                <a:cs typeface="Arial"/>
              </a:rPr>
              <a:t> de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los</a:t>
            </a:r>
            <a:r>
              <a:rPr lang="en-US" sz="2500">
                <a:solidFill>
                  <a:srgbClr val="000000"/>
                </a:solidFill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socorristas</a:t>
            </a:r>
            <a:r>
              <a:rPr lang="en-US" sz="2500">
                <a:solidFill>
                  <a:srgbClr val="000000"/>
                </a:solidFill>
                <a:cs typeface="Arial"/>
              </a:rPr>
              <a:t> con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los</a:t>
            </a:r>
            <a:r>
              <a:rPr lang="en-US" sz="2500">
                <a:solidFill>
                  <a:srgbClr val="000000"/>
                </a:solidFill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brazos</a:t>
            </a:r>
            <a:endParaRPr lang="en-GB" sz="2500" err="1">
              <a:solidFill>
                <a:srgbClr val="000000"/>
              </a:solidFill>
              <a:cs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en-US" sz="2500">
                <a:solidFill>
                  <a:srgbClr val="000000"/>
                </a:solidFill>
                <a:cs typeface="Arial"/>
              </a:rPr>
              <a:t>Levante con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cuidado</a:t>
            </a:r>
            <a:r>
              <a:rPr lang="en-US" sz="2500">
                <a:solidFill>
                  <a:srgbClr val="000000"/>
                </a:solidFill>
                <a:cs typeface="Arial"/>
              </a:rPr>
              <a:t> y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camine</a:t>
            </a:r>
            <a:r>
              <a:rPr lang="en-US" sz="2500">
                <a:solidFill>
                  <a:srgbClr val="000000"/>
                </a:solidFill>
                <a:cs typeface="Arial"/>
              </a:rPr>
              <a:t> lentamente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en</a:t>
            </a:r>
            <a:r>
              <a:rPr lang="en-US" sz="2500">
                <a:solidFill>
                  <a:srgbClr val="000000"/>
                </a:solidFill>
                <a:cs typeface="Arial"/>
              </a:rPr>
              <a:t> la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dirección</a:t>
            </a:r>
            <a:r>
              <a:rPr lang="en-US" sz="2500">
                <a:solidFill>
                  <a:srgbClr val="000000"/>
                </a:solidFill>
                <a:cs typeface="Arial"/>
              </a:rPr>
              <a:t> del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paciente</a:t>
            </a:r>
            <a:r>
              <a:rPr lang="en-US" sz="2500">
                <a:solidFill>
                  <a:srgbClr val="000000"/>
                </a:solidFill>
                <a:cs typeface="Arial"/>
              </a:rPr>
              <a:t>,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apoyando</a:t>
            </a:r>
            <a:r>
              <a:rPr lang="en-US" sz="2500">
                <a:solidFill>
                  <a:srgbClr val="000000"/>
                </a:solidFill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el</a:t>
            </a:r>
            <a:r>
              <a:rPr lang="en-US" sz="2500">
                <a:solidFill>
                  <a:srgbClr val="000000"/>
                </a:solidFill>
                <a:cs typeface="Arial"/>
              </a:rPr>
              <a:t> peso del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paciente</a:t>
            </a:r>
            <a:r>
              <a:rPr lang="en-US" sz="2500">
                <a:solidFill>
                  <a:srgbClr val="000000"/>
                </a:solidFill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en</a:t>
            </a:r>
            <a:r>
              <a:rPr lang="en-US" sz="2500">
                <a:solidFill>
                  <a:srgbClr val="000000"/>
                </a:solidFill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el</a:t>
            </a:r>
            <a:r>
              <a:rPr lang="en-US" sz="2500">
                <a:solidFill>
                  <a:srgbClr val="000000"/>
                </a:solidFill>
                <a:cs typeface="Arial"/>
              </a:rPr>
              <a:t> asiento del </a:t>
            </a:r>
            <a:r>
              <a:rPr lang="en-US" sz="2500" err="1">
                <a:solidFill>
                  <a:srgbClr val="000000"/>
                </a:solidFill>
                <a:cs typeface="Arial"/>
              </a:rPr>
              <a:t>brazo</a:t>
            </a:r>
            <a:endParaRPr lang="en-GB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</a:endParaRPr>
          </a:p>
        </p:txBody>
      </p:sp>
      <p:pic>
        <p:nvPicPr>
          <p:cNvPr id="5" name="Picture 4" descr="A group of hands holding each other&#10;&#10;Description automatically generated">
            <a:extLst>
              <a:ext uri="{FF2B5EF4-FFF2-40B4-BE49-F238E27FC236}">
                <a16:creationId xmlns:a16="http://schemas.microsoft.com/office/drawing/2014/main" id="{04C1D2EE-A181-1704-3B53-83818A5DE9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63" y="812971"/>
            <a:ext cx="2913549" cy="3538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6316D-1F22-5815-0806-513F9FC057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901" y="1199538"/>
            <a:ext cx="3519942" cy="53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15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DB2890DB-E1F9-8007-DA03-959B0DC1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holding hands&#10;&#10;Description automatically generated">
            <a:extLst>
              <a:ext uri="{FF2B5EF4-FFF2-40B4-BE49-F238E27FC236}">
                <a16:creationId xmlns:a16="http://schemas.microsoft.com/office/drawing/2014/main" id="{BFE63D5F-B538-DE50-DFC5-7761BDA99A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157" y="1853249"/>
            <a:ext cx="3643787" cy="4351200"/>
          </a:xfrm>
          <a:prstGeom prst="rect">
            <a:avLst/>
          </a:prstGeom>
        </p:spPr>
      </p:pic>
      <p:sp>
        <p:nvSpPr>
          <p:cNvPr id="234" name="Google Shape;234;p14">
            <a:extLst>
              <a:ext uri="{FF2B5EF4-FFF2-40B4-BE49-F238E27FC236}">
                <a16:creationId xmlns:a16="http://schemas.microsoft.com/office/drawing/2014/main" id="{3821EB51-FA1D-C489-8B66-2691CA52E4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43240" y="193299"/>
            <a:ext cx="101385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Traslado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un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paciente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con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tres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o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más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socorristas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: Mano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Hamaca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35" name="Google Shape;235;p14">
            <a:extLst>
              <a:ext uri="{FF2B5EF4-FFF2-40B4-BE49-F238E27FC236}">
                <a16:creationId xmlns:a16="http://schemas.microsoft.com/office/drawing/2014/main" id="{5824EC28-6677-90B8-C81D-2886EA75C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48158" y="1518862"/>
            <a:ext cx="10301298" cy="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00"/>
              </a:spcBef>
              <a:buSzPts val="2400"/>
              <a:buNone/>
            </a:pPr>
            <a:r>
              <a:rPr lang="en-GB" sz="2500" b="1"/>
              <a:t>¿</a:t>
            </a:r>
            <a:r>
              <a:rPr lang="en-GB" sz="2500" b="1" err="1"/>
              <a:t>Cuándo</a:t>
            </a:r>
            <a:r>
              <a:rPr lang="en-GB" sz="2500" b="1"/>
              <a:t>? </a:t>
            </a:r>
            <a:r>
              <a:rPr lang="en-GB" sz="2500" err="1"/>
              <a:t>Pacientes</a:t>
            </a:r>
            <a:r>
              <a:rPr lang="en-GB" sz="2500"/>
              <a:t> </a:t>
            </a:r>
            <a:r>
              <a:rPr lang="en-GB" sz="2500" err="1"/>
              <a:t>despiertos</a:t>
            </a:r>
            <a:r>
              <a:rPr lang="en-GB" sz="2500"/>
              <a:t> o </a:t>
            </a:r>
            <a:r>
              <a:rPr lang="en-GB" sz="2500" err="1"/>
              <a:t>inconscientes</a:t>
            </a:r>
            <a:r>
              <a:rPr lang="en-GB" sz="2500"/>
              <a:t> que no </a:t>
            </a:r>
            <a:r>
              <a:rPr lang="en-GB" sz="2500" err="1"/>
              <a:t>pueden</a:t>
            </a:r>
            <a:r>
              <a:rPr lang="en-GB" sz="2500"/>
              <a:t> </a:t>
            </a:r>
            <a:r>
              <a:rPr lang="en-GB" sz="2500" err="1"/>
              <a:t>caminar</a:t>
            </a:r>
            <a:r>
              <a:rPr lang="en-GB" sz="2500"/>
              <a:t> (3+ </a:t>
            </a:r>
            <a:r>
              <a:rPr lang="en-GB" sz="2500" err="1"/>
              <a:t>respondedores</a:t>
            </a:r>
            <a:r>
              <a:rPr lang="en-GB" sz="2500"/>
              <a:t>)</a:t>
            </a:r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98E84097-B44D-ECD2-45D2-409CB3CED2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sp>
        <p:nvSpPr>
          <p:cNvPr id="3" name="Google Shape;235;p14">
            <a:extLst>
              <a:ext uri="{FF2B5EF4-FFF2-40B4-BE49-F238E27FC236}">
                <a16:creationId xmlns:a16="http://schemas.microsoft.com/office/drawing/2014/main" id="{8F0E3741-B1F3-F9E9-263E-3571D2D47E02}"/>
              </a:ext>
            </a:extLst>
          </p:cNvPr>
          <p:cNvSpPr txBox="1">
            <a:spLocks/>
          </p:cNvSpPr>
          <p:nvPr/>
        </p:nvSpPr>
        <p:spPr>
          <a:xfrm>
            <a:off x="3712793" y="2370817"/>
            <a:ext cx="5562493" cy="427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2400">
                <a:solidFill>
                  <a:srgbClr val="000000"/>
                </a:solidFill>
                <a:cs typeface="Arial"/>
              </a:rPr>
              <a:t>Los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socorristas</a:t>
            </a:r>
            <a:r>
              <a:rPr lang="en-US" sz="2400">
                <a:solidFill>
                  <a:srgbClr val="000000"/>
                </a:solidFill>
                <a:cs typeface="Arial"/>
              </a:rPr>
              <a:t> se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arrodillan</a:t>
            </a:r>
            <a:r>
              <a:rPr lang="en-US" sz="2400">
                <a:solidFill>
                  <a:srgbClr val="000000"/>
                </a:solidFill>
                <a:cs typeface="Arial"/>
              </a:rPr>
              <a:t> a ambos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lados</a:t>
            </a:r>
            <a:r>
              <a:rPr lang="en-US" sz="2400">
                <a:solidFill>
                  <a:srgbClr val="000000"/>
                </a:solidFill>
                <a:cs typeface="Arial"/>
              </a:rPr>
              <a:t> del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paciente</a:t>
            </a:r>
            <a:endParaRPr lang="en-GB" sz="2400">
              <a:solidFill>
                <a:srgbClr val="000000"/>
              </a:solidFill>
              <a:cs typeface="Arial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400">
                <a:solidFill>
                  <a:srgbClr val="000000"/>
                </a:solidFill>
                <a:cs typeface="Arial"/>
              </a:rPr>
              <a:t>Cada uno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agarra</a:t>
            </a:r>
            <a:r>
              <a:rPr lang="en-US" sz="2400">
                <a:solidFill>
                  <a:srgbClr val="000000"/>
                </a:solidFill>
                <a:cs typeface="Arial"/>
              </a:rPr>
              <a:t> la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muñeca</a:t>
            </a:r>
            <a:r>
              <a:rPr lang="en-US" sz="2400">
                <a:solidFill>
                  <a:srgbClr val="000000"/>
                </a:solidFill>
                <a:cs typeface="Arial"/>
              </a:rPr>
              <a:t> de la persona que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está</a:t>
            </a:r>
            <a:r>
              <a:rPr lang="en-US" sz="2400">
                <a:solidFill>
                  <a:srgbClr val="000000"/>
                </a:solidFill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frente</a:t>
            </a:r>
            <a:r>
              <a:rPr lang="en-US" sz="2400">
                <a:solidFill>
                  <a:srgbClr val="000000"/>
                </a:solidFill>
                <a:cs typeface="Arial"/>
              </a:rPr>
              <a:t> a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ellos</a:t>
            </a:r>
            <a:endParaRPr lang="en-GB" sz="2400">
              <a:solidFill>
                <a:srgbClr val="000000"/>
              </a:solidFill>
              <a:cs typeface="Arial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400">
                <a:solidFill>
                  <a:srgbClr val="000000"/>
                </a:solidFill>
                <a:cs typeface="Arial"/>
              </a:rPr>
              <a:t>El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respondedor</a:t>
            </a:r>
            <a:r>
              <a:rPr lang="en-US" sz="2400">
                <a:solidFill>
                  <a:srgbClr val="000000"/>
                </a:solidFill>
                <a:cs typeface="Arial"/>
              </a:rPr>
              <a:t> al final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apoya</a:t>
            </a:r>
            <a:r>
              <a:rPr lang="en-US" sz="2400">
                <a:solidFill>
                  <a:srgbClr val="000000"/>
                </a:solidFill>
                <a:cs typeface="Arial"/>
              </a:rPr>
              <a:t> la cabeza o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los</a:t>
            </a:r>
            <a:r>
              <a:rPr lang="en-US" sz="2400">
                <a:solidFill>
                  <a:srgbClr val="000000"/>
                </a:solidFill>
                <a:cs typeface="Arial"/>
              </a:rPr>
              <a:t> pies</a:t>
            </a:r>
            <a:endParaRPr lang="en-GB" sz="2400">
              <a:solidFill>
                <a:srgbClr val="000000"/>
              </a:solidFill>
              <a:cs typeface="Arial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400">
                <a:solidFill>
                  <a:srgbClr val="000000"/>
                </a:solidFill>
                <a:cs typeface="Arial"/>
              </a:rPr>
              <a:t>La persona a la cabeza dirige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el</a:t>
            </a:r>
            <a:r>
              <a:rPr lang="en-US" sz="2400">
                <a:solidFill>
                  <a:srgbClr val="000000"/>
                </a:solidFill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conteo</a:t>
            </a:r>
            <a:r>
              <a:rPr lang="en-US" sz="2400">
                <a:solidFill>
                  <a:srgbClr val="000000"/>
                </a:solidFill>
                <a:cs typeface="Arial"/>
              </a:rPr>
              <a:t> y da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instrucciones</a:t>
            </a:r>
            <a:endParaRPr lang="en-GB" sz="2400">
              <a:solidFill>
                <a:srgbClr val="000000"/>
              </a:solidFill>
              <a:cs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en-US" sz="2400">
                <a:solidFill>
                  <a:srgbClr val="000000"/>
                </a:solidFill>
                <a:cs typeface="Arial"/>
              </a:rPr>
              <a:t>Levante con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cuidado</a:t>
            </a:r>
            <a:r>
              <a:rPr lang="en-US" sz="2400">
                <a:solidFill>
                  <a:srgbClr val="000000"/>
                </a:solidFill>
                <a:cs typeface="Arial"/>
              </a:rPr>
              <a:t> y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camine</a:t>
            </a:r>
            <a:r>
              <a:rPr lang="en-US" sz="2400">
                <a:solidFill>
                  <a:srgbClr val="000000"/>
                </a:solidFill>
                <a:cs typeface="Arial"/>
              </a:rPr>
              <a:t> lentamente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hacia</a:t>
            </a:r>
            <a:r>
              <a:rPr lang="en-US" sz="2400">
                <a:solidFill>
                  <a:srgbClr val="000000"/>
                </a:solidFill>
                <a:cs typeface="Arial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los</a:t>
            </a:r>
            <a:r>
              <a:rPr lang="en-US" sz="2400">
                <a:solidFill>
                  <a:srgbClr val="000000"/>
                </a:solidFill>
                <a:cs typeface="Arial"/>
              </a:rPr>
              <a:t> pies del </a:t>
            </a:r>
            <a:r>
              <a:rPr lang="en-US" sz="2400" err="1">
                <a:solidFill>
                  <a:srgbClr val="000000"/>
                </a:solidFill>
                <a:cs typeface="Arial"/>
              </a:rPr>
              <a:t>paciente</a:t>
            </a:r>
            <a:endParaRPr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</a:endParaRPr>
          </a:p>
        </p:txBody>
      </p:sp>
      <p:pic>
        <p:nvPicPr>
          <p:cNvPr id="5" name="Picture 4" descr="A person carrying a person&#10;&#10;Description automatically generated">
            <a:extLst>
              <a:ext uri="{FF2B5EF4-FFF2-40B4-BE49-F238E27FC236}">
                <a16:creationId xmlns:a16="http://schemas.microsoft.com/office/drawing/2014/main" id="{B247D2F6-03AF-5EAD-DC6B-954F7B4F66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0432" y="1990499"/>
            <a:ext cx="3401568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82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>
          <a:extLst>
            <a:ext uri="{FF2B5EF4-FFF2-40B4-BE49-F238E27FC236}">
              <a16:creationId xmlns:a16="http://schemas.microsoft.com/office/drawing/2014/main" id="{10F33B3A-906A-3C36-2557-3F2CE25EA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2;g26a9aebd771_0_6">
            <a:extLst>
              <a:ext uri="{FF2B5EF4-FFF2-40B4-BE49-F238E27FC236}">
                <a16:creationId xmlns:a16="http://schemas.microsoft.com/office/drawing/2014/main" id="{82172480-5F5A-B2D0-43B9-AAEE2916FE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7860" y="29828"/>
            <a:ext cx="1031727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Habilidad</a:t>
            </a:r>
            <a:r>
              <a:rPr lang="en-GB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: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Instrucciones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para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el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transporte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del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tablero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u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otro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dispositivo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plano</a:t>
            </a:r>
          </a:p>
        </p:txBody>
      </p:sp>
      <p:pic>
        <p:nvPicPr>
          <p:cNvPr id="11" name="Picture 10" descr="A group of people doing cpr&#10;&#10;AI-generated content may be incorrect.">
            <a:extLst>
              <a:ext uri="{FF2B5EF4-FFF2-40B4-BE49-F238E27FC236}">
                <a16:creationId xmlns:a16="http://schemas.microsoft.com/office/drawing/2014/main" id="{C8C2F2E1-8743-D75D-88D3-8A0EE0DB16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157" y="1466290"/>
            <a:ext cx="6187197" cy="2313165"/>
          </a:xfrm>
          <a:prstGeom prst="rect">
            <a:avLst/>
          </a:prstGeom>
        </p:spPr>
      </p:pic>
      <p:pic>
        <p:nvPicPr>
          <p:cNvPr id="12" name="Picture 11" descr="A group of people wearing masks and looking at a person lying on a stretcher&#10;&#10;AI-generated content may be incorrect.">
            <a:extLst>
              <a:ext uri="{FF2B5EF4-FFF2-40B4-BE49-F238E27FC236}">
                <a16:creationId xmlns:a16="http://schemas.microsoft.com/office/drawing/2014/main" id="{2175F95D-61DF-E651-ABB4-97E1D310E1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277" y="855763"/>
            <a:ext cx="7086566" cy="4867612"/>
          </a:xfrm>
          <a:prstGeom prst="rect">
            <a:avLst/>
          </a:prstGeom>
        </p:spPr>
      </p:pic>
      <p:sp>
        <p:nvSpPr>
          <p:cNvPr id="13" name="Google Shape;223;g26a9aebd771_0_6">
            <a:extLst>
              <a:ext uri="{FF2B5EF4-FFF2-40B4-BE49-F238E27FC236}">
                <a16:creationId xmlns:a16="http://schemas.microsoft.com/office/drawing/2014/main" id="{97757F13-5CB8-7623-FCC2-9F8104681FBC}"/>
              </a:ext>
            </a:extLst>
          </p:cNvPr>
          <p:cNvSpPr txBox="1"/>
          <p:nvPr/>
        </p:nvSpPr>
        <p:spPr>
          <a:xfrm>
            <a:off x="498135" y="5256910"/>
            <a:ext cx="11126293" cy="61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600" err="1">
                <a:latin typeface="Atkinson Hyperlegible" pitchFamily="2" charset="0"/>
              </a:rPr>
              <a:t>Asegure</a:t>
            </a:r>
            <a:r>
              <a:rPr lang="en-US" sz="2600">
                <a:latin typeface="Atkinson Hyperlegible" pitchFamily="2" charset="0"/>
              </a:rPr>
              <a:t> al </a:t>
            </a:r>
            <a:r>
              <a:rPr lang="en-US" sz="2600" err="1">
                <a:latin typeface="Atkinson Hyperlegible" pitchFamily="2" charset="0"/>
              </a:rPr>
              <a:t>paciente</a:t>
            </a:r>
            <a:r>
              <a:rPr lang="en-US" sz="2600">
                <a:latin typeface="Atkinson Hyperlegible" pitchFamily="2" charset="0"/>
              </a:rPr>
              <a:t>, </a:t>
            </a:r>
            <a:r>
              <a:rPr lang="en-US" sz="2600" err="1">
                <a:latin typeface="Atkinson Hyperlegible" pitchFamily="2" charset="0"/>
              </a:rPr>
              <a:t>si</a:t>
            </a:r>
            <a:r>
              <a:rPr lang="en-US" sz="2600">
                <a:latin typeface="Atkinson Hyperlegible" pitchFamily="2" charset="0"/>
              </a:rPr>
              <a:t> es </a:t>
            </a:r>
            <a:r>
              <a:rPr lang="en-US" sz="2600" err="1">
                <a:latin typeface="Atkinson Hyperlegible" pitchFamily="2" charset="0"/>
              </a:rPr>
              <a:t>posible</a:t>
            </a:r>
            <a:r>
              <a:rPr lang="en-US" sz="2600">
                <a:latin typeface="Atkinson Hyperlegible" pitchFamily="2" charset="0"/>
              </a:rPr>
              <a:t>, para </a:t>
            </a:r>
            <a:r>
              <a:rPr lang="en-US" sz="2600" err="1">
                <a:latin typeface="Atkinson Hyperlegible" pitchFamily="2" charset="0"/>
              </a:rPr>
              <a:t>evitar</a:t>
            </a:r>
            <a:r>
              <a:rPr lang="en-US" sz="2600">
                <a:latin typeface="Atkinson Hyperlegible" pitchFamily="2" charset="0"/>
              </a:rPr>
              <a:t> </a:t>
            </a:r>
            <a:r>
              <a:rPr lang="en-US" sz="2600" err="1">
                <a:latin typeface="Atkinson Hyperlegible" pitchFamily="2" charset="0"/>
              </a:rPr>
              <a:t>caídas</a:t>
            </a:r>
            <a:endParaRPr lang="en-US" sz="2600">
              <a:latin typeface="Atkinson Hyperlegible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600">
                <a:latin typeface="Atkinson Hyperlegible" pitchFamily="2" charset="0"/>
              </a:rPr>
              <a:t>Evite </a:t>
            </a:r>
            <a:r>
              <a:rPr lang="en-US" sz="2600" err="1">
                <a:latin typeface="Atkinson Hyperlegible" pitchFamily="2" charset="0"/>
              </a:rPr>
              <a:t>colocar</a:t>
            </a:r>
            <a:r>
              <a:rPr lang="en-US" sz="2600">
                <a:latin typeface="Atkinson Hyperlegible" pitchFamily="2" charset="0"/>
              </a:rPr>
              <a:t> correas </a:t>
            </a:r>
            <a:r>
              <a:rPr lang="en-US" sz="2600" err="1">
                <a:latin typeface="Atkinson Hyperlegible" pitchFamily="2" charset="0"/>
              </a:rPr>
              <a:t>apretadas</a:t>
            </a:r>
            <a:r>
              <a:rPr lang="en-US" sz="2600">
                <a:latin typeface="Atkinson Hyperlegible" pitchFamily="2" charset="0"/>
              </a:rPr>
              <a:t> </a:t>
            </a:r>
            <a:r>
              <a:rPr lang="en-US" sz="2600" err="1">
                <a:latin typeface="Atkinson Hyperlegible" pitchFamily="2" charset="0"/>
              </a:rPr>
              <a:t>sobre</a:t>
            </a:r>
            <a:r>
              <a:rPr lang="en-US" sz="2600">
                <a:latin typeface="Atkinson Hyperlegible" pitchFamily="2" charset="0"/>
              </a:rPr>
              <a:t> </a:t>
            </a:r>
            <a:r>
              <a:rPr lang="en-US" sz="2600" err="1">
                <a:latin typeface="Atkinson Hyperlegible" pitchFamily="2" charset="0"/>
              </a:rPr>
              <a:t>áreas</a:t>
            </a:r>
            <a:r>
              <a:rPr lang="en-US" sz="2600">
                <a:latin typeface="Atkinson Hyperlegible" pitchFamily="2" charset="0"/>
              </a:rPr>
              <a:t> </a:t>
            </a:r>
            <a:r>
              <a:rPr lang="en-US" sz="2600" err="1">
                <a:latin typeface="Atkinson Hyperlegible" pitchFamily="2" charset="0"/>
              </a:rPr>
              <a:t>blandas</a:t>
            </a:r>
            <a:r>
              <a:rPr lang="en-US" sz="2600">
                <a:latin typeface="Atkinson Hyperlegible" pitchFamily="2" charset="0"/>
              </a:rPr>
              <a:t> </a:t>
            </a:r>
            <a:r>
              <a:rPr lang="en-US" sz="2600" err="1">
                <a:latin typeface="Atkinson Hyperlegible" pitchFamily="2" charset="0"/>
              </a:rPr>
              <a:t>como</a:t>
            </a:r>
            <a:r>
              <a:rPr lang="en-US" sz="2600">
                <a:latin typeface="Atkinson Hyperlegible" pitchFamily="2" charset="0"/>
              </a:rPr>
              <a:t> </a:t>
            </a:r>
            <a:r>
              <a:rPr lang="en-US" sz="2600" err="1">
                <a:latin typeface="Atkinson Hyperlegible" pitchFamily="2" charset="0"/>
              </a:rPr>
              <a:t>el</a:t>
            </a:r>
            <a:r>
              <a:rPr lang="en-US" sz="2600">
                <a:latin typeface="Atkinson Hyperlegible" pitchFamily="2" charset="0"/>
              </a:rPr>
              <a:t> abdomen o </a:t>
            </a:r>
            <a:r>
              <a:rPr lang="en-US" sz="2600" err="1">
                <a:latin typeface="Atkinson Hyperlegible" pitchFamily="2" charset="0"/>
              </a:rPr>
              <a:t>el</a:t>
            </a:r>
            <a:r>
              <a:rPr lang="en-US" sz="2600">
                <a:latin typeface="Atkinson Hyperlegible" pitchFamily="2" charset="0"/>
              </a:rPr>
              <a:t> </a:t>
            </a:r>
            <a:r>
              <a:rPr lang="en-US" sz="2600" err="1">
                <a:latin typeface="Atkinson Hyperlegible" pitchFamily="2" charset="0"/>
              </a:rPr>
              <a:t>cuello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 pitchFamily="2" charset="0"/>
              <a:cs typeface="Arial"/>
              <a:sym typeface="Arial"/>
            </a:endParaRPr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65A2966B-B30E-2585-2DC9-9821652EE3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sp>
        <p:nvSpPr>
          <p:cNvPr id="3" name="Google Shape;223;g26a9aebd771_0_6">
            <a:extLst>
              <a:ext uri="{FF2B5EF4-FFF2-40B4-BE49-F238E27FC236}">
                <a16:creationId xmlns:a16="http://schemas.microsoft.com/office/drawing/2014/main" id="{C342FF5B-6B98-FEF3-45C5-145B19308C86}"/>
              </a:ext>
            </a:extLst>
          </p:cNvPr>
          <p:cNvSpPr txBox="1"/>
          <p:nvPr/>
        </p:nvSpPr>
        <p:spPr>
          <a:xfrm>
            <a:off x="498135" y="4098363"/>
            <a:ext cx="4847588" cy="10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600" err="1">
                <a:latin typeface="Atkinson Hyperlegible" pitchFamily="2" charset="0"/>
              </a:rPr>
              <a:t>Enrolle</a:t>
            </a:r>
            <a:r>
              <a:rPr lang="en-US" sz="2600">
                <a:latin typeface="Atkinson Hyperlegible" pitchFamily="2" charset="0"/>
              </a:rPr>
              <a:t> </a:t>
            </a:r>
            <a:r>
              <a:rPr lang="en-US" sz="2600" err="1">
                <a:latin typeface="Atkinson Hyperlegible" pitchFamily="2" charset="0"/>
              </a:rPr>
              <a:t>suavemente</a:t>
            </a:r>
            <a:r>
              <a:rPr lang="en-US" sz="2600">
                <a:latin typeface="Atkinson Hyperlegible" pitchFamily="2" charset="0"/>
              </a:rPr>
              <a:t> al </a:t>
            </a:r>
            <a:r>
              <a:rPr lang="en-US" sz="2600" err="1">
                <a:latin typeface="Atkinson Hyperlegible" pitchFamily="2" charset="0"/>
              </a:rPr>
              <a:t>paciente</a:t>
            </a:r>
            <a:r>
              <a:rPr lang="en-US" sz="2600">
                <a:latin typeface="Atkinson Hyperlegible" pitchFamily="2" charset="0"/>
              </a:rPr>
              <a:t> </a:t>
            </a:r>
            <a:r>
              <a:rPr lang="en-US" sz="2600" err="1">
                <a:latin typeface="Atkinson Hyperlegible" pitchFamily="2" charset="0"/>
              </a:rPr>
              <a:t>sobre</a:t>
            </a:r>
            <a:r>
              <a:rPr lang="en-US" sz="2600">
                <a:latin typeface="Atkinson Hyperlegible" pitchFamily="2" charset="0"/>
              </a:rPr>
              <a:t> </a:t>
            </a:r>
            <a:r>
              <a:rPr lang="en-US" sz="2600" err="1">
                <a:latin typeface="Atkinson Hyperlegible" pitchFamily="2" charset="0"/>
              </a:rPr>
              <a:t>el</a:t>
            </a:r>
            <a:r>
              <a:rPr lang="en-US" sz="2600">
                <a:latin typeface="Atkinson Hyperlegible" pitchFamily="2" charset="0"/>
              </a:rPr>
              <a:t> </a:t>
            </a:r>
            <a:r>
              <a:rPr lang="en-US" sz="2600" err="1">
                <a:latin typeface="Atkinson Hyperlegible" pitchFamily="2" charset="0"/>
              </a:rPr>
              <a:t>dispositivo</a:t>
            </a:r>
            <a:r>
              <a:rPr lang="en-US" sz="2600">
                <a:latin typeface="Atkinson Hyperlegible" pitchFamily="2" charset="0"/>
              </a:rPr>
              <a:t> plano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342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>
          <a:extLst>
            <a:ext uri="{FF2B5EF4-FFF2-40B4-BE49-F238E27FC236}">
              <a16:creationId xmlns:a16="http://schemas.microsoft.com/office/drawing/2014/main" id="{BD644F40-0C9F-97EB-866B-26C6DBFC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2;g26a9aebd771_0_6">
            <a:extLst>
              <a:ext uri="{FF2B5EF4-FFF2-40B4-BE49-F238E27FC236}">
                <a16:creationId xmlns:a16="http://schemas.microsoft.com/office/drawing/2014/main" id="{314146E8-1D1A-FB15-D5DA-5B6B275F46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4047" y="-4028"/>
            <a:ext cx="6731768" cy="221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b="1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Habilidad</a:t>
            </a:r>
            <a:r>
              <a:rPr lang="en-GB" b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: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Instrucciones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para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el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transporte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en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 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tabla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u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otro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dispositivo</a:t>
            </a:r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 plano</a:t>
            </a:r>
          </a:p>
        </p:txBody>
      </p:sp>
      <p:pic>
        <p:nvPicPr>
          <p:cNvPr id="2" name="Picture 1" descr="A hand and a gear with a heart in it&#10;&#10;AI-generated content may be incorrect.">
            <a:extLst>
              <a:ext uri="{FF2B5EF4-FFF2-40B4-BE49-F238E27FC236}">
                <a16:creationId xmlns:a16="http://schemas.microsoft.com/office/drawing/2014/main" id="{C778506D-6268-FA1B-2F21-6A1CEE72C0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7" y="100081"/>
            <a:ext cx="1158001" cy="1425781"/>
          </a:xfrm>
          <a:prstGeom prst="rect">
            <a:avLst/>
          </a:prstGeom>
        </p:spPr>
      </p:pic>
      <p:sp>
        <p:nvSpPr>
          <p:cNvPr id="3" name="Google Shape;229;g26a9aebd771_0_11">
            <a:extLst>
              <a:ext uri="{FF2B5EF4-FFF2-40B4-BE49-F238E27FC236}">
                <a16:creationId xmlns:a16="http://schemas.microsoft.com/office/drawing/2014/main" id="{37FDE7C3-C12D-EA45-8C5A-F52127FECA23}"/>
              </a:ext>
            </a:extLst>
          </p:cNvPr>
          <p:cNvSpPr txBox="1"/>
          <p:nvPr/>
        </p:nvSpPr>
        <p:spPr>
          <a:xfrm>
            <a:off x="190158" y="2410566"/>
            <a:ext cx="6428356" cy="100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>
              <a:buSzPts val="2400"/>
              <a:buFont typeface="Arial" panose="020B0604020202020204" pitchFamily="34" charset="0"/>
              <a:buChar char="•"/>
              <a:defRPr/>
            </a:pPr>
            <a:r>
              <a:rPr lang="en-GB" sz="2600" err="1">
                <a:latin typeface="Atkinson Hyperlegible"/>
                <a:sym typeface="Atkinson Hyperlegible"/>
              </a:rPr>
              <a:t>Mantenga</a:t>
            </a:r>
            <a:r>
              <a:rPr lang="en-GB" sz="2600">
                <a:latin typeface="Atkinson Hyperlegible"/>
                <a:sym typeface="Atkinson Hyperlegible"/>
              </a:rPr>
              <a:t> </a:t>
            </a:r>
            <a:r>
              <a:rPr lang="en-GB" sz="2600" err="1">
                <a:latin typeface="Atkinson Hyperlegible"/>
                <a:sym typeface="Atkinson Hyperlegible"/>
              </a:rPr>
              <a:t>los</a:t>
            </a:r>
            <a:r>
              <a:rPr lang="en-GB" sz="2600">
                <a:latin typeface="Atkinson Hyperlegible"/>
                <a:sym typeface="Atkinson Hyperlegible"/>
              </a:rPr>
              <a:t> pies </a:t>
            </a:r>
            <a:r>
              <a:rPr lang="en-GB" sz="2600" err="1">
                <a:latin typeface="Atkinson Hyperlegible"/>
                <a:sym typeface="Atkinson Hyperlegible"/>
              </a:rPr>
              <a:t>separados</a:t>
            </a:r>
            <a:r>
              <a:rPr lang="en-GB" sz="2600">
                <a:latin typeface="Atkinson Hyperlegible"/>
                <a:sym typeface="Atkinson Hyperlegible"/>
              </a:rPr>
              <a:t> para </a:t>
            </a:r>
            <a:r>
              <a:rPr lang="en-GB" sz="2600" err="1">
                <a:latin typeface="Atkinson Hyperlegible"/>
                <a:sym typeface="Atkinson Hyperlegible"/>
              </a:rPr>
              <a:t>estabilidad</a:t>
            </a:r>
            <a:r>
              <a:rPr lang="en-GB" sz="2600">
                <a:latin typeface="Atkinson Hyperlegible"/>
                <a:sym typeface="Atkinson Hyperlegible"/>
              </a:rPr>
              <a:t>. </a:t>
            </a:r>
            <a:r>
              <a:rPr lang="en-GB" sz="2600" err="1">
                <a:latin typeface="Atkinson Hyperlegible"/>
                <a:sym typeface="Atkinson Hyperlegible"/>
              </a:rPr>
              <a:t>Consiga</a:t>
            </a:r>
            <a:r>
              <a:rPr lang="en-GB" sz="2600">
                <a:latin typeface="Atkinson Hyperlegible"/>
                <a:sym typeface="Atkinson Hyperlegible"/>
              </a:rPr>
              <a:t> un </a:t>
            </a:r>
            <a:r>
              <a:rPr lang="en-GB" sz="2600" err="1">
                <a:latin typeface="Atkinson Hyperlegible"/>
                <a:sym typeface="Atkinson Hyperlegible"/>
              </a:rPr>
              <a:t>buen</a:t>
            </a:r>
            <a:r>
              <a:rPr lang="en-GB" sz="2600">
                <a:latin typeface="Atkinson Hyperlegible"/>
                <a:sym typeface="Atkinson Hyperlegible"/>
              </a:rPr>
              <a:t> </a:t>
            </a:r>
            <a:r>
              <a:rPr lang="en-GB" sz="2600" err="1">
                <a:latin typeface="Atkinson Hyperlegible"/>
                <a:sym typeface="Atkinson Hyperlegible"/>
              </a:rPr>
              <a:t>agarre</a:t>
            </a:r>
            <a:r>
              <a:rPr lang="en-GB" sz="2600">
                <a:latin typeface="Atkinson Hyperlegible"/>
                <a:sym typeface="Atkinson Hyperlegible"/>
              </a:rPr>
              <a:t> o </a:t>
            </a:r>
            <a:r>
              <a:rPr lang="en-GB" sz="2600" err="1">
                <a:latin typeface="Atkinson Hyperlegible"/>
                <a:sym typeface="Atkinson Hyperlegible"/>
              </a:rPr>
              <a:t>posición</a:t>
            </a:r>
            <a:r>
              <a:rPr lang="en-GB" sz="2600">
                <a:latin typeface="Atkinson Hyperlegible"/>
                <a:sym typeface="Atkinson Hyperlegible"/>
              </a:rPr>
              <a:t> de la mano.</a:t>
            </a:r>
          </a:p>
          <a:p>
            <a:pPr marL="533400" indent="-457200">
              <a:buSzPts val="2400"/>
              <a:buFont typeface="Arial" panose="020B0604020202020204" pitchFamily="34" charset="0"/>
              <a:buChar char="•"/>
              <a:defRPr/>
            </a:pPr>
            <a:r>
              <a:rPr lang="en-GB" sz="2600" err="1">
                <a:latin typeface="Atkinson Hyperlegible"/>
                <a:sym typeface="Atkinson Hyperlegible"/>
              </a:rPr>
              <a:t>Cuente</a:t>
            </a:r>
            <a:r>
              <a:rPr lang="en-GB" sz="2600">
                <a:latin typeface="Atkinson Hyperlegible"/>
                <a:sym typeface="Atkinson Hyperlegible"/>
              </a:rPr>
              <a:t> antes de </a:t>
            </a:r>
            <a:r>
              <a:rPr lang="en-GB" sz="2600" err="1">
                <a:latin typeface="Atkinson Hyperlegible"/>
                <a:sym typeface="Atkinson Hyperlegible"/>
              </a:rPr>
              <a:t>levantar</a:t>
            </a:r>
            <a:endParaRPr lang="en-GB" sz="2600" err="1">
              <a:latin typeface="Atkinson Hyperlegible"/>
            </a:endParaRPr>
          </a:p>
          <a:p>
            <a:pPr marL="533400" indent="-457200">
              <a:buSzPts val="2400"/>
              <a:buFont typeface="Arial" panose="020B0604020202020204" pitchFamily="34" charset="0"/>
              <a:buChar char="•"/>
              <a:defRPr/>
            </a:pPr>
            <a:r>
              <a:rPr lang="en-GB" sz="2600" err="1">
                <a:latin typeface="Atkinson Hyperlegible"/>
                <a:sym typeface="Atkinson Hyperlegible"/>
              </a:rPr>
              <a:t>Levántelo</a:t>
            </a:r>
            <a:r>
              <a:rPr lang="en-GB" sz="2600">
                <a:latin typeface="Atkinson Hyperlegible"/>
                <a:sym typeface="Atkinson Hyperlegible"/>
              </a:rPr>
              <a:t> con las </a:t>
            </a:r>
            <a:r>
              <a:rPr lang="en-GB" sz="2600" err="1">
                <a:latin typeface="Atkinson Hyperlegible"/>
                <a:sym typeface="Atkinson Hyperlegible"/>
              </a:rPr>
              <a:t>piernas</a:t>
            </a:r>
            <a:r>
              <a:rPr lang="en-GB" sz="2600">
                <a:latin typeface="Atkinson Hyperlegible"/>
                <a:sym typeface="Atkinson Hyperlegible"/>
              </a:rPr>
              <a:t> </a:t>
            </a:r>
            <a:r>
              <a:rPr lang="en-GB" sz="2600" err="1">
                <a:latin typeface="Atkinson Hyperlegible"/>
                <a:sym typeface="Atkinson Hyperlegible"/>
              </a:rPr>
              <a:t>flexionadas</a:t>
            </a:r>
            <a:r>
              <a:rPr lang="en-GB" sz="2600">
                <a:latin typeface="Atkinson Hyperlegible"/>
                <a:sym typeface="Atkinson Hyperlegible"/>
              </a:rPr>
              <a:t>, no con la </a:t>
            </a:r>
            <a:r>
              <a:rPr lang="en-GB" sz="2600" err="1">
                <a:latin typeface="Atkinson Hyperlegible"/>
                <a:sym typeface="Atkinson Hyperlegible"/>
              </a:rPr>
              <a:t>espalda</a:t>
            </a:r>
            <a:r>
              <a:rPr lang="en-GB" sz="2600">
                <a:latin typeface="Atkinson Hyperlegible"/>
                <a:sym typeface="Atkinson Hyperlegible"/>
              </a:rPr>
              <a:t>, </a:t>
            </a:r>
            <a:r>
              <a:rPr lang="en-GB" sz="2600" err="1">
                <a:latin typeface="Atkinson Hyperlegible"/>
                <a:sym typeface="Atkinson Hyperlegible"/>
              </a:rPr>
              <a:t>desde</a:t>
            </a:r>
            <a:r>
              <a:rPr lang="en-GB" sz="2600">
                <a:latin typeface="Atkinson Hyperlegible"/>
                <a:sym typeface="Atkinson Hyperlegible"/>
              </a:rPr>
              <a:t> </a:t>
            </a:r>
            <a:r>
              <a:rPr lang="en-GB" sz="2600" err="1">
                <a:latin typeface="Atkinson Hyperlegible"/>
                <a:sym typeface="Atkinson Hyperlegible"/>
              </a:rPr>
              <a:t>una</a:t>
            </a:r>
            <a:r>
              <a:rPr lang="en-GB" sz="2600">
                <a:latin typeface="Atkinson Hyperlegible"/>
                <a:sym typeface="Atkinson Hyperlegible"/>
              </a:rPr>
              <a:t> </a:t>
            </a:r>
            <a:r>
              <a:rPr lang="en-GB" sz="2600" err="1">
                <a:latin typeface="Atkinson Hyperlegible"/>
                <a:sym typeface="Atkinson Hyperlegible"/>
              </a:rPr>
              <a:t>posición</a:t>
            </a:r>
            <a:r>
              <a:rPr lang="en-GB" sz="2600">
                <a:latin typeface="Atkinson Hyperlegible"/>
                <a:sym typeface="Atkinson Hyperlegible"/>
              </a:rPr>
              <a:t> </a:t>
            </a:r>
            <a:r>
              <a:rPr lang="en-GB" sz="2600" err="1">
                <a:latin typeface="Atkinson Hyperlegible"/>
                <a:sym typeface="Atkinson Hyperlegible"/>
              </a:rPr>
              <a:t>en</a:t>
            </a:r>
            <a:r>
              <a:rPr lang="en-GB" sz="2600">
                <a:latin typeface="Atkinson Hyperlegible"/>
                <a:sym typeface="Atkinson Hyperlegible"/>
              </a:rPr>
              <a:t> </a:t>
            </a:r>
            <a:r>
              <a:rPr lang="en-GB" sz="2600" err="1">
                <a:latin typeface="Atkinson Hyperlegible"/>
                <a:sym typeface="Atkinson Hyperlegible"/>
              </a:rPr>
              <a:t>cuclillas</a:t>
            </a:r>
            <a:r>
              <a:rPr lang="en-GB" sz="2600">
                <a:latin typeface="Atkinson Hyperlegible"/>
                <a:sym typeface="Atkinson Hyperlegible"/>
              </a:rPr>
              <a:t>. </a:t>
            </a:r>
          </a:p>
          <a:p>
            <a:pPr marL="533400" indent="-457200">
              <a:buSzPts val="2400"/>
              <a:buFont typeface="Arial" panose="020B0604020202020204" pitchFamily="34" charset="0"/>
              <a:buChar char="•"/>
              <a:defRPr/>
            </a:pPr>
            <a:r>
              <a:rPr lang="en-GB" sz="2600" err="1">
                <a:latin typeface="Atkinson Hyperlegible"/>
                <a:sym typeface="Atkinson Hyperlegible"/>
              </a:rPr>
              <a:t>Mantenga</a:t>
            </a:r>
            <a:r>
              <a:rPr lang="en-GB" sz="2600">
                <a:latin typeface="Atkinson Hyperlegible"/>
                <a:sym typeface="Atkinson Hyperlegible"/>
              </a:rPr>
              <a:t> </a:t>
            </a:r>
            <a:r>
              <a:rPr lang="en-GB" sz="2600" err="1">
                <a:latin typeface="Atkinson Hyperlegible"/>
                <a:sym typeface="Atkinson Hyperlegible"/>
              </a:rPr>
              <a:t>el</a:t>
            </a:r>
            <a:r>
              <a:rPr lang="en-GB" sz="2600">
                <a:latin typeface="Atkinson Hyperlegible"/>
                <a:sym typeface="Atkinson Hyperlegible"/>
              </a:rPr>
              <a:t> peso de la persona </a:t>
            </a:r>
            <a:r>
              <a:rPr lang="en-GB" sz="2600" err="1">
                <a:latin typeface="Atkinson Hyperlegible"/>
                <a:sym typeface="Atkinson Hyperlegible"/>
              </a:rPr>
              <a:t>cerca</a:t>
            </a:r>
            <a:r>
              <a:rPr lang="en-GB" sz="2600">
                <a:latin typeface="Atkinson Hyperlegible"/>
                <a:sym typeface="Atkinson Hyperlegible"/>
              </a:rPr>
              <a:t> de </a:t>
            </a:r>
            <a:r>
              <a:rPr lang="en-GB" sz="2600" err="1">
                <a:latin typeface="Atkinson Hyperlegible"/>
                <a:sym typeface="Atkinson Hyperlegible"/>
              </a:rPr>
              <a:t>su</a:t>
            </a:r>
            <a:r>
              <a:rPr lang="en-GB" sz="2600">
                <a:latin typeface="Atkinson Hyperlegible"/>
                <a:sym typeface="Atkinson Hyperlegible"/>
              </a:rPr>
              <a:t> </a:t>
            </a:r>
            <a:r>
              <a:rPr lang="en-GB" sz="2600" err="1">
                <a:latin typeface="Atkinson Hyperlegible"/>
                <a:sym typeface="Atkinson Hyperlegible"/>
              </a:rPr>
              <a:t>cuerpo</a:t>
            </a:r>
            <a:r>
              <a:rPr lang="en-GB" sz="2600">
                <a:latin typeface="Atkinson Hyperlegible"/>
                <a:sym typeface="Atkinson Hyperlegible"/>
              </a:rPr>
              <a:t> y evite </a:t>
            </a:r>
            <a:r>
              <a:rPr lang="en-GB" sz="2600" err="1">
                <a:latin typeface="Atkinson Hyperlegible"/>
                <a:sym typeface="Atkinson Hyperlegible"/>
              </a:rPr>
              <a:t>torcerse</a:t>
            </a:r>
            <a:endParaRPr lang="en-GB" sz="2600" err="1">
              <a:latin typeface="Atkinson Hyperlegible"/>
            </a:endParaRPr>
          </a:p>
          <a:p>
            <a:pPr marL="533400" lvl="0" indent="-457200">
              <a:buSzPts val="2400"/>
              <a:buFont typeface="Arial" panose="020B0604020202020204" pitchFamily="34" charset="0"/>
              <a:buChar char="•"/>
              <a:defRPr/>
            </a:pPr>
            <a:r>
              <a:rPr lang="en-GB" sz="2600" err="1">
                <a:latin typeface="Atkinson Hyperlegible"/>
                <a:sym typeface="Atkinson Hyperlegible"/>
              </a:rPr>
              <a:t>Cuente</a:t>
            </a:r>
            <a:r>
              <a:rPr lang="en-GB" sz="2600">
                <a:latin typeface="Atkinson Hyperlegible"/>
                <a:sym typeface="Atkinson Hyperlegible"/>
              </a:rPr>
              <a:t> antes de </a:t>
            </a:r>
            <a:r>
              <a:rPr lang="en-GB" sz="2600" err="1">
                <a:latin typeface="Atkinson Hyperlegible"/>
                <a:sym typeface="Atkinson Hyperlegible"/>
              </a:rPr>
              <a:t>bajar</a:t>
            </a:r>
            <a:endParaRPr lang="en-GB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tkinson Hyperlegible"/>
              <a:ea typeface="Atkinson Hyperlegible"/>
              <a:cs typeface="Atkinson Hyperlegible"/>
            </a:endParaRPr>
          </a:p>
        </p:txBody>
      </p:sp>
      <p:pic>
        <p:nvPicPr>
          <p:cNvPr id="6" name="Picture 5" descr="A person squatting with a bag&#10;&#10;Description automatically generated">
            <a:extLst>
              <a:ext uri="{FF2B5EF4-FFF2-40B4-BE49-F238E27FC236}">
                <a16:creationId xmlns:a16="http://schemas.microsoft.com/office/drawing/2014/main" id="{BB437CE1-92A4-90F6-F95F-7084BC66F8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084" y="258618"/>
            <a:ext cx="6732663" cy="63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ctrTitle"/>
          </p:nvPr>
        </p:nvSpPr>
        <p:spPr>
          <a:xfrm>
            <a:off x="3276600" y="2235200"/>
            <a:ext cx="56388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spcBef>
                <a:spcPts val="0"/>
              </a:spcBef>
              <a:buSzPts val="6000"/>
            </a:pPr>
            <a:r>
              <a:rPr lang="en-GB" b="1">
                <a:solidFill>
                  <a:srgbClr val="002060"/>
                </a:solidFill>
                <a:latin typeface="Atkinson Hyperlegible" pitchFamily="2" charset="77"/>
              </a:rPr>
              <a:t>¿Preguntas?</a:t>
            </a:r>
            <a:endParaRPr lang="en-GB" b="1">
              <a:latin typeface="Atkinson Hyperlegible" pitchFamily="2" charset="7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link with a white background&#10;&#10;AI-generated content may be incorrect.">
            <a:extLst>
              <a:ext uri="{FF2B5EF4-FFF2-40B4-BE49-F238E27FC236}">
                <a16:creationId xmlns:a16="http://schemas.microsoft.com/office/drawing/2014/main" id="{C3AA7356-DF05-492C-913D-C2CAC6439F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415" y="5244464"/>
            <a:ext cx="4577178" cy="745985"/>
          </a:xfrm>
          <a:prstGeom prst="rect">
            <a:avLst/>
          </a:prstGeom>
        </p:spPr>
      </p:pic>
      <p:sp>
        <p:nvSpPr>
          <p:cNvPr id="351" name="Google Shape;35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Resumen</a:t>
            </a:r>
          </a:p>
        </p:txBody>
      </p:sp>
      <p:sp>
        <p:nvSpPr>
          <p:cNvPr id="352" name="Google Shape;352;p23"/>
          <p:cNvSpPr txBox="1">
            <a:spLocks noGrp="1"/>
          </p:cNvSpPr>
          <p:nvPr>
            <p:ph type="body" idx="1"/>
          </p:nvPr>
        </p:nvSpPr>
        <p:spPr>
          <a:xfrm>
            <a:off x="838200" y="135870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00000"/>
              </a:lnSpc>
              <a:buSzPts val="3700"/>
              <a:buNone/>
            </a:pPr>
            <a:r>
              <a:rPr lang="es-ES_tradnl" sz="2700" b="1" noProof="0"/>
              <a:t>Los socorristas de primeros auxilios comunitarios pueden formar un eslabón crítico </a:t>
            </a:r>
            <a:r>
              <a:rPr lang="es-ES_tradnl" sz="2700" noProof="0"/>
              <a:t>en la cadena de supervivencia para las personas que experimentan condiciones de emergencia, pueden salvar vidas y prevenir discapacidades al:</a:t>
            </a:r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7DD76C52-5894-E386-550F-4C200F8E4847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9BD73-436F-349A-BF9A-9165447DBD65}"/>
              </a:ext>
            </a:extLst>
          </p:cNvPr>
          <p:cNvSpPr txBox="1"/>
          <p:nvPr/>
        </p:nvSpPr>
        <p:spPr>
          <a:xfrm>
            <a:off x="8658072" y="5135071"/>
            <a:ext cx="2823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="1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Transportar</a:t>
            </a:r>
            <a:endParaRPr lang="es-ES_tradnl" sz="3600" b="1" noProof="0"/>
          </a:p>
        </p:txBody>
      </p:sp>
      <p:sp>
        <p:nvSpPr>
          <p:cNvPr id="5" name="Bent Arrow 4">
            <a:extLst>
              <a:ext uri="{FF2B5EF4-FFF2-40B4-BE49-F238E27FC236}">
                <a16:creationId xmlns:a16="http://schemas.microsoft.com/office/drawing/2014/main" id="{DD4887D2-7A82-8D51-BC4A-D10D409267F8}"/>
              </a:ext>
            </a:extLst>
          </p:cNvPr>
          <p:cNvSpPr/>
          <p:nvPr/>
        </p:nvSpPr>
        <p:spPr>
          <a:xfrm flipV="1">
            <a:off x="3238844" y="3741710"/>
            <a:ext cx="1105534" cy="646331"/>
          </a:xfrm>
          <a:prstGeom prst="bentArrow">
            <a:avLst>
              <a:gd name="adj1" fmla="val 25000"/>
              <a:gd name="adj2" fmla="val 37733"/>
              <a:gd name="adj3" fmla="val 47070"/>
              <a:gd name="adj4" fmla="val 43750"/>
            </a:avLst>
          </a:prstGeom>
          <a:solidFill>
            <a:srgbClr val="3391D0"/>
          </a:solidFill>
          <a:ln>
            <a:solidFill>
              <a:srgbClr val="3391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4FFD4-8047-6E3B-A3AE-5AEC42F05040}"/>
              </a:ext>
            </a:extLst>
          </p:cNvPr>
          <p:cNvSpPr txBox="1"/>
          <p:nvPr/>
        </p:nvSpPr>
        <p:spPr>
          <a:xfrm>
            <a:off x="2102577" y="3099506"/>
            <a:ext cx="440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="1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Identificar</a:t>
            </a:r>
            <a:endParaRPr lang="es-ES_tradnl" sz="3600" b="1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789B8-93A6-14B9-99C2-0CD5B3B3B262}"/>
              </a:ext>
            </a:extLst>
          </p:cNvPr>
          <p:cNvSpPr txBox="1"/>
          <p:nvPr/>
        </p:nvSpPr>
        <p:spPr>
          <a:xfrm>
            <a:off x="4406408" y="3817367"/>
            <a:ext cx="440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="1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Atender</a:t>
            </a:r>
            <a:endParaRPr lang="es-ES_tradnl" sz="3600" b="1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4C961-249C-4A71-8E9F-0D2FABC69F82}"/>
              </a:ext>
            </a:extLst>
          </p:cNvPr>
          <p:cNvSpPr txBox="1"/>
          <p:nvPr/>
        </p:nvSpPr>
        <p:spPr>
          <a:xfrm>
            <a:off x="6529793" y="4488740"/>
            <a:ext cx="440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="1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Movilizar</a:t>
            </a:r>
            <a:endParaRPr lang="es-ES_tradnl" sz="3600" b="1" noProof="0"/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8E59FA41-CED1-2B08-DEDD-B208BC4FCCF7}"/>
              </a:ext>
            </a:extLst>
          </p:cNvPr>
          <p:cNvSpPr/>
          <p:nvPr/>
        </p:nvSpPr>
        <p:spPr>
          <a:xfrm flipV="1">
            <a:off x="5296108" y="4406632"/>
            <a:ext cx="1105534" cy="646331"/>
          </a:xfrm>
          <a:prstGeom prst="bentArrow">
            <a:avLst>
              <a:gd name="adj1" fmla="val 25000"/>
              <a:gd name="adj2" fmla="val 37733"/>
              <a:gd name="adj3" fmla="val 47070"/>
              <a:gd name="adj4" fmla="val 43750"/>
            </a:avLst>
          </a:prstGeom>
          <a:solidFill>
            <a:srgbClr val="3391D0"/>
          </a:solidFill>
          <a:ln>
            <a:solidFill>
              <a:srgbClr val="3391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solidFill>
                <a:schemeClr val="tx1"/>
              </a:solidFill>
            </a:endParaRPr>
          </a:p>
        </p:txBody>
      </p:sp>
      <p:sp>
        <p:nvSpPr>
          <p:cNvPr id="10" name="Bent Arrow 9">
            <a:extLst>
              <a:ext uri="{FF2B5EF4-FFF2-40B4-BE49-F238E27FC236}">
                <a16:creationId xmlns:a16="http://schemas.microsoft.com/office/drawing/2014/main" id="{D81798C9-541A-33E6-26C5-44F001EE3191}"/>
              </a:ext>
            </a:extLst>
          </p:cNvPr>
          <p:cNvSpPr/>
          <p:nvPr/>
        </p:nvSpPr>
        <p:spPr>
          <a:xfrm flipV="1">
            <a:off x="7521845" y="5068461"/>
            <a:ext cx="1105534" cy="646331"/>
          </a:xfrm>
          <a:prstGeom prst="bentArrow">
            <a:avLst>
              <a:gd name="adj1" fmla="val 25000"/>
              <a:gd name="adj2" fmla="val 37733"/>
              <a:gd name="adj3" fmla="val 47070"/>
              <a:gd name="adj4" fmla="val 43750"/>
            </a:avLst>
          </a:prstGeom>
          <a:solidFill>
            <a:srgbClr val="3391D0"/>
          </a:solidFill>
          <a:ln>
            <a:solidFill>
              <a:srgbClr val="3391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ec5c05ca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6: Términos clave</a:t>
            </a:r>
          </a:p>
        </p:txBody>
      </p:sp>
      <p:sp>
        <p:nvSpPr>
          <p:cNvPr id="105" name="Google Shape;105;g2bec5c05cad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buSzPts val="2400"/>
              <a:buNone/>
            </a:pPr>
            <a:r>
              <a:rPr lang="es-ES_tradnl" noProof="0"/>
              <a:t>Al completar este módulo, debería ser capaz de definir los siguientes términos:</a:t>
            </a:r>
          </a:p>
          <a:p>
            <a:pPr marL="533400" indent="-457200">
              <a:buSzPts val="2400"/>
            </a:pPr>
            <a:r>
              <a:rPr lang="es-ES_tradnl" noProof="0"/>
              <a:t>Mayor nivel de atención</a:t>
            </a:r>
            <a:endParaRPr lang="es-ES_tradnl"/>
          </a:p>
          <a:p>
            <a:pPr marL="533400" indent="-457200">
              <a:buSzPts val="2400"/>
            </a:pPr>
            <a:r>
              <a:rPr lang="es-ES_tradnl" noProof="0"/>
              <a:t>Transporte de pacientes</a:t>
            </a:r>
            <a:endParaRPr lang="es-ES_tradnl"/>
          </a:p>
          <a:p>
            <a:pPr marL="533400" indent="-457200">
              <a:buSzPts val="2400"/>
            </a:pPr>
            <a:r>
              <a:rPr lang="es-ES_tradnl" noProof="0"/>
              <a:t>Integración </a:t>
            </a:r>
            <a:r>
              <a:rPr lang="es-ES_tradnl"/>
              <a:t>del</a:t>
            </a:r>
            <a:r>
              <a:rPr lang="es-ES_tradnl" noProof="0"/>
              <a:t> </a:t>
            </a:r>
            <a:r>
              <a:rPr lang="es-ES_tradnl"/>
              <a:t>sistema</a:t>
            </a:r>
          </a:p>
        </p:txBody>
      </p:sp>
      <p:sp>
        <p:nvSpPr>
          <p:cNvPr id="3" name="Google Shape;98;p2">
            <a:extLst>
              <a:ext uri="{FF2B5EF4-FFF2-40B4-BE49-F238E27FC236}">
                <a16:creationId xmlns:a16="http://schemas.microsoft.com/office/drawing/2014/main" id="{20B9FF71-8FA3-EE7F-7AB1-12F1C13B0F18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n-GB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n-GB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n-GB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5F57260-C54D-2AE8-A248-1E18F89768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052" y="584494"/>
            <a:ext cx="5634859" cy="5191608"/>
          </a:xfrm>
          <a:prstGeom prst="rect">
            <a:avLst/>
          </a:prstGeom>
        </p:spPr>
      </p:pic>
      <p:sp>
        <p:nvSpPr>
          <p:cNvPr id="104" name="Google Shape;104;g2bec5c05cad_0_0"/>
          <p:cNvSpPr txBox="1">
            <a:spLocks noGrp="1"/>
          </p:cNvSpPr>
          <p:nvPr>
            <p:ph type="title"/>
          </p:nvPr>
        </p:nvSpPr>
        <p:spPr>
          <a:xfrm>
            <a:off x="838200" y="25609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Resumen</a:t>
            </a:r>
          </a:p>
        </p:txBody>
      </p:sp>
      <p:sp>
        <p:nvSpPr>
          <p:cNvPr id="105" name="Google Shape;105;g2bec5c05cad_0_0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buSzPts val="2400"/>
              <a:buNone/>
            </a:pPr>
            <a:r>
              <a:rPr lang="es-ES_tradnl" noProof="0"/>
              <a:t>Para tener éxito, un proveedor de primeros auxilios de la comunidad debe saber:</a:t>
            </a:r>
          </a:p>
          <a:p>
            <a:pPr marL="533400" indent="-457200">
              <a:buSzPts val="2400"/>
            </a:pPr>
            <a:r>
              <a:rPr lang="es-ES_tradnl" noProof="0"/>
              <a:t>Cómo reconocer a los pacientes críticos,
Cómo responder con intervenciones y pedir ayuda, 
A dónde enviar a los pacientes que necesitan un mayor nivel de atención, y
Cómo ayudar de manera segura a transportarlos a ese centro de atención.</a:t>
            </a:r>
          </a:p>
          <a:p>
            <a:pPr marL="76200" indent="0">
              <a:buSzPts val="2400"/>
              <a:buNone/>
            </a:pPr>
            <a:r>
              <a:rPr lang="es-ES_tradnl" noProof="0">
                <a:solidFill>
                  <a:schemeClr val="accent2">
                    <a:lumMod val="75000"/>
                  </a:schemeClr>
                </a:solidFill>
              </a:rPr>
              <a:t>Debe integrarse con </a:t>
            </a:r>
            <a:r>
              <a:rPr lang="es-ES_tradnl">
                <a:solidFill>
                  <a:schemeClr val="accent2">
                    <a:lumMod val="75000"/>
                  </a:schemeClr>
                </a:solidFill>
              </a:rPr>
              <a:t>el sistema</a:t>
            </a:r>
            <a:r>
              <a:rPr lang="es-ES_tradnl" noProof="0">
                <a:solidFill>
                  <a:schemeClr val="accent2">
                    <a:lumMod val="75000"/>
                  </a:schemeClr>
                </a:solidFill>
              </a:rPr>
              <a:t> de atención de urgencias </a:t>
            </a:r>
            <a:r>
              <a:rPr lang="es-ES_tradnl">
                <a:solidFill>
                  <a:schemeClr val="accent2">
                    <a:lumMod val="75000"/>
                  </a:schemeClr>
                </a:solidFill>
              </a:rPr>
              <a:t>existente</a:t>
            </a:r>
            <a:r>
              <a:rPr lang="es-ES_tradnl" noProof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noProof="0"/>
              <a:t>para mejorar el acceso oportuno a la atención de sus pacientes.</a:t>
            </a:r>
          </a:p>
        </p:txBody>
      </p:sp>
    </p:spTree>
    <p:extLst>
      <p:ext uri="{BB962C8B-B14F-4D97-AF65-F5344CB8AC3E}">
        <p14:creationId xmlns:p14="http://schemas.microsoft.com/office/powerpoint/2010/main" val="224763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394267-F4CD-64DD-F5AE-BC48FF39FE35}"/>
              </a:ext>
            </a:extLst>
          </p:cNvPr>
          <p:cNvSpPr txBox="1"/>
          <p:nvPr/>
        </p:nvSpPr>
        <p:spPr>
          <a:xfrm>
            <a:off x="8298356" y="4180094"/>
            <a:ext cx="44017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400" b="1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Transportar</a:t>
            </a:r>
            <a:endParaRPr lang="es-ES_tradnl" sz="4400" b="1" noProof="0"/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559A15CD-C38E-7089-A714-6A0103FCB81A}"/>
              </a:ext>
            </a:extLst>
          </p:cNvPr>
          <p:cNvSpPr/>
          <p:nvPr/>
        </p:nvSpPr>
        <p:spPr>
          <a:xfrm flipV="1">
            <a:off x="2225495" y="2333689"/>
            <a:ext cx="1340665" cy="769442"/>
          </a:xfrm>
          <a:prstGeom prst="bentArrow">
            <a:avLst>
              <a:gd name="adj1" fmla="val 25000"/>
              <a:gd name="adj2" fmla="val 37733"/>
              <a:gd name="adj3" fmla="val 47070"/>
              <a:gd name="adj4" fmla="val 43750"/>
            </a:avLst>
          </a:prstGeom>
          <a:solidFill>
            <a:srgbClr val="3391D0"/>
          </a:solidFill>
          <a:ln>
            <a:solidFill>
              <a:srgbClr val="3391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3CBA8A-2E45-FC0E-07D9-5285E443F8C0}"/>
              </a:ext>
            </a:extLst>
          </p:cNvPr>
          <p:cNvSpPr txBox="1"/>
          <p:nvPr/>
        </p:nvSpPr>
        <p:spPr>
          <a:xfrm>
            <a:off x="1169341" y="1561559"/>
            <a:ext cx="44017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400" b="1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Identificar</a:t>
            </a:r>
            <a:endParaRPr lang="es-ES_tradnl" sz="4400" b="1" noProof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0AC193-9AA7-4311-E4EA-542A9B20632E}"/>
              </a:ext>
            </a:extLst>
          </p:cNvPr>
          <p:cNvSpPr txBox="1"/>
          <p:nvPr/>
        </p:nvSpPr>
        <p:spPr>
          <a:xfrm>
            <a:off x="3566160" y="2434404"/>
            <a:ext cx="44017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400" b="1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Atender</a:t>
            </a:r>
            <a:endParaRPr lang="es-ES_tradnl" sz="4400" b="1" noProof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F200-6190-5BCC-CF36-9A44B2728545}"/>
              </a:ext>
            </a:extLst>
          </p:cNvPr>
          <p:cNvSpPr txBox="1"/>
          <p:nvPr/>
        </p:nvSpPr>
        <p:spPr>
          <a:xfrm>
            <a:off x="5767035" y="3307249"/>
            <a:ext cx="44017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400" b="1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Movilizar</a:t>
            </a:r>
            <a:endParaRPr lang="es-ES_tradnl" sz="4400" b="1" noProof="0"/>
          </a:p>
        </p:txBody>
      </p:sp>
      <p:sp>
        <p:nvSpPr>
          <p:cNvPr id="21" name="Bent Arrow 20">
            <a:extLst>
              <a:ext uri="{FF2B5EF4-FFF2-40B4-BE49-F238E27FC236}">
                <a16:creationId xmlns:a16="http://schemas.microsoft.com/office/drawing/2014/main" id="{5A7AD0D5-91FF-ABDE-3E9F-35EEF02B514E}"/>
              </a:ext>
            </a:extLst>
          </p:cNvPr>
          <p:cNvSpPr/>
          <p:nvPr/>
        </p:nvSpPr>
        <p:spPr>
          <a:xfrm flipV="1">
            <a:off x="4422242" y="3262078"/>
            <a:ext cx="1340665" cy="769442"/>
          </a:xfrm>
          <a:prstGeom prst="bentArrow">
            <a:avLst>
              <a:gd name="adj1" fmla="val 25000"/>
              <a:gd name="adj2" fmla="val 37733"/>
              <a:gd name="adj3" fmla="val 47070"/>
              <a:gd name="adj4" fmla="val 43750"/>
            </a:avLst>
          </a:prstGeom>
          <a:solidFill>
            <a:srgbClr val="3391D0"/>
          </a:solidFill>
          <a:ln>
            <a:solidFill>
              <a:srgbClr val="3391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solidFill>
                <a:schemeClr val="tx1"/>
              </a:solidFill>
            </a:endParaRPr>
          </a:p>
        </p:txBody>
      </p:sp>
      <p:sp>
        <p:nvSpPr>
          <p:cNvPr id="23" name="Bent Arrow 22">
            <a:extLst>
              <a:ext uri="{FF2B5EF4-FFF2-40B4-BE49-F238E27FC236}">
                <a16:creationId xmlns:a16="http://schemas.microsoft.com/office/drawing/2014/main" id="{8CC2201C-A06F-7B99-DED6-3F6EBDAE5C63}"/>
              </a:ext>
            </a:extLst>
          </p:cNvPr>
          <p:cNvSpPr/>
          <p:nvPr/>
        </p:nvSpPr>
        <p:spPr>
          <a:xfrm flipV="1">
            <a:off x="6782264" y="4079775"/>
            <a:ext cx="1340665" cy="769442"/>
          </a:xfrm>
          <a:prstGeom prst="bentArrow">
            <a:avLst>
              <a:gd name="adj1" fmla="val 25000"/>
              <a:gd name="adj2" fmla="val 37733"/>
              <a:gd name="adj3" fmla="val 47070"/>
              <a:gd name="adj4" fmla="val 43750"/>
            </a:avLst>
          </a:prstGeom>
          <a:solidFill>
            <a:srgbClr val="3391D0"/>
          </a:solidFill>
          <a:ln>
            <a:solidFill>
              <a:srgbClr val="3391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A27DF2-B0ED-1803-3DE2-3139C001C8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7362" y="365125"/>
            <a:ext cx="5437946" cy="6567817"/>
          </a:xfrm>
          <a:prstGeom prst="rect">
            <a:avLst/>
          </a:prstGeom>
        </p:spPr>
      </p:pic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s-ES_tradnl" b="1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Reconozca</a:t>
            </a:r>
            <a:r>
              <a:rPr lang="es-ES_tradnl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 una condición de emergencia</a:t>
            </a:r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50" indent="0">
              <a:buSzPts val="3300"/>
              <a:buNone/>
            </a:pPr>
            <a:r>
              <a:rPr lang="es-ES_tradnl" sz="3000" noProof="0"/>
              <a:t>Ha aprendido a reconocer una condición de emergencia haciendo la evaluación CABCDE. </a:t>
            </a:r>
          </a:p>
          <a:p>
            <a:pPr marL="19050" indent="0">
              <a:buSzPts val="3300"/>
              <a:buNone/>
            </a:pPr>
            <a:r>
              <a:rPr lang="es-ES_tradnl" sz="3000" noProof="0"/>
              <a:t>
Los pacientes con condiciones de emergencia a menudo necesitarán atención adicional más allá de los primeros auxilios que usted pueda brindar.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C539704A-2C5C-1012-D037-421B3F83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>
            <a:extLst>
              <a:ext uri="{FF2B5EF4-FFF2-40B4-BE49-F238E27FC236}">
                <a16:creationId xmlns:a16="http://schemas.microsoft.com/office/drawing/2014/main" id="{FC578DC0-2075-12CB-E768-17F2153B45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s-ES_tradnl" b="1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Reconozca</a:t>
            </a:r>
            <a:r>
              <a:rPr lang="es-ES_tradnl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 cuando un paciente necesita más</a:t>
            </a:r>
          </a:p>
        </p:txBody>
      </p:sp>
      <p:sp>
        <p:nvSpPr>
          <p:cNvPr id="124" name="Google Shape;124;p5">
            <a:extLst>
              <a:ext uri="{FF2B5EF4-FFF2-40B4-BE49-F238E27FC236}">
                <a16:creationId xmlns:a16="http://schemas.microsoft.com/office/drawing/2014/main" id="{B9434441-3DE0-B609-9414-4A8C48CC1E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81386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50" lvl="0" indent="0">
              <a:buSzPts val="3300"/>
              <a:buNone/>
            </a:pPr>
            <a:r>
              <a:rPr lang="es-ES_tradnl" sz="2600" b="1" noProof="0">
                <a:solidFill>
                  <a:srgbClr val="3391D0"/>
                </a:solidFill>
              </a:rPr>
              <a:t>Mayor nivel de atención</a:t>
            </a:r>
            <a:r>
              <a:rPr lang="es-ES_tradnl" sz="2600" noProof="0"/>
              <a:t>= un centro de atención médica que puede brindar atención de emergencia avanzada más allá de lo que usted puede brindar.</a:t>
            </a:r>
          </a:p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endParaRPr lang="es-ES_tradnl" sz="2600" noProof="0"/>
          </a:p>
          <a:p>
            <a:pPr marL="19050" lvl="0" indent="0">
              <a:buSzPts val="3300"/>
              <a:buNone/>
            </a:pPr>
            <a:r>
              <a:rPr lang="es-ES_tradnl" sz="2600" noProof="0"/>
              <a:t>Es posible que deba decidir si un paciente debe ir a un centro de atención médica u otro. Por ejemplo:</a:t>
            </a:r>
          </a:p>
          <a:p>
            <a:pPr marL="476250" indent="-457200">
              <a:buSzPts val="3300"/>
            </a:pPr>
            <a:r>
              <a:rPr lang="es-ES_tradnl" sz="2600" noProof="0"/>
              <a:t>Lesión traumática (cabeza o abdomen) → instalación con </a:t>
            </a:r>
            <a:r>
              <a:rPr lang="es-ES_tradnl" sz="2600" u="sng" noProof="0"/>
              <a:t>capacidad quirúrgica</a:t>
            </a:r>
            <a:r>
              <a:rPr lang="es-ES_tradnl" sz="2600" noProof="0"/>
              <a:t>. 
Mujer embarazada con hemorragia → de emergencia con </a:t>
            </a:r>
            <a:r>
              <a:rPr lang="es-ES_tradnl" sz="2600" u="sng" noProof="0"/>
              <a:t>servicios obstétricos de emergencia</a:t>
            </a:r>
            <a:r>
              <a:rPr lang="es-ES_tradnl" sz="2600" noProof="0"/>
              <a:t>.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03BCFEA-1F1C-946F-74D0-09FB71DE29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7362" y="365125"/>
            <a:ext cx="5437946" cy="65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0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err="1">
                <a:latin typeface="Atkinson Hyperlegible"/>
                <a:ea typeface="Atkinson Hyperlegible"/>
                <a:cs typeface="Atkinson Hyperlegible"/>
                <a:sym typeface="Atkinson Hyperlegible"/>
              </a:rPr>
              <a:t>Recuerde</a:t>
            </a:r>
            <a:endParaRPr lang="en-GB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1160435" y="1690688"/>
            <a:ext cx="9871129" cy="4351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1" indent="-406400" algn="just">
              <a:spcBef>
                <a:spcPts val="1800"/>
              </a:spcBef>
              <a:buSzPts val="2800"/>
            </a:pPr>
            <a:endParaRPr lang="en-GB" sz="1100"/>
          </a:p>
          <a:p>
            <a:pPr lvl="1" indent="-406400" algn="just">
              <a:spcBef>
                <a:spcPts val="1800"/>
              </a:spcBef>
              <a:buSzPts val="2800"/>
            </a:pPr>
            <a:r>
              <a:rPr lang="en-GB" sz="3000" err="1"/>
              <a:t>Enviar</a:t>
            </a:r>
            <a:r>
              <a:rPr lang="en-GB" sz="3000"/>
              <a:t> a un </a:t>
            </a:r>
            <a:r>
              <a:rPr lang="en-GB" sz="3000" err="1"/>
              <a:t>paciente</a:t>
            </a:r>
            <a:r>
              <a:rPr lang="en-GB" sz="3000"/>
              <a:t> a un </a:t>
            </a:r>
            <a:r>
              <a:rPr lang="en-GB" sz="3000" err="1"/>
              <a:t>lugar</a:t>
            </a:r>
            <a:r>
              <a:rPr lang="en-GB" sz="3000"/>
              <a:t> que no </a:t>
            </a:r>
            <a:r>
              <a:rPr lang="en-GB" sz="3000" err="1"/>
              <a:t>puede</a:t>
            </a:r>
            <a:r>
              <a:rPr lang="en-GB" sz="3000"/>
              <a:t> </a:t>
            </a:r>
            <a:r>
              <a:rPr lang="en-GB" sz="3000" err="1"/>
              <a:t>proporcionar</a:t>
            </a:r>
            <a:r>
              <a:rPr lang="en-GB" sz="3000"/>
              <a:t> la </a:t>
            </a:r>
            <a:r>
              <a:rPr lang="en-GB" sz="3000" err="1"/>
              <a:t>atención</a:t>
            </a:r>
            <a:r>
              <a:rPr lang="en-GB" sz="3000"/>
              <a:t> </a:t>
            </a:r>
            <a:r>
              <a:rPr lang="en-GB" sz="3000" err="1"/>
              <a:t>necesaria</a:t>
            </a:r>
            <a:r>
              <a:rPr lang="en-GB" sz="3000"/>
              <a:t> </a:t>
            </a:r>
            <a:r>
              <a:rPr lang="en-GB" sz="3000" err="1"/>
              <a:t>puede</a:t>
            </a:r>
            <a:r>
              <a:rPr lang="en-GB" sz="3000"/>
              <a:t> </a:t>
            </a:r>
            <a:r>
              <a:rPr lang="en-GB" sz="3000" err="1"/>
              <a:t>retrasar</a:t>
            </a:r>
            <a:r>
              <a:rPr lang="en-GB" sz="3000"/>
              <a:t> la </a:t>
            </a:r>
            <a:r>
              <a:rPr lang="en-GB" sz="3000" err="1"/>
              <a:t>atención</a:t>
            </a:r>
            <a:r>
              <a:rPr lang="en-GB" sz="3000"/>
              <a:t> que le </a:t>
            </a:r>
            <a:r>
              <a:rPr lang="en-GB" sz="3000" err="1"/>
              <a:t>salva</a:t>
            </a:r>
            <a:r>
              <a:rPr lang="en-GB" sz="3000"/>
              <a:t> la </a:t>
            </a:r>
            <a:r>
              <a:rPr lang="en-GB" sz="3000" err="1"/>
              <a:t>vida</a:t>
            </a:r>
            <a:r>
              <a:rPr lang="en-GB" sz="3000"/>
              <a:t>.</a:t>
            </a:r>
            <a:endParaRPr lang="en-GB" sz="3000">
              <a:ea typeface="Calibri" panose="020F0502020204030204" pitchFamily="34" charset="0"/>
            </a:endParaRPr>
          </a:p>
          <a:p>
            <a:pPr lvl="1" indent="-406400" algn="just">
              <a:spcBef>
                <a:spcPts val="1800"/>
              </a:spcBef>
              <a:buSzPts val="2800"/>
            </a:pPr>
            <a:r>
              <a:rPr lang="en-GB" sz="3000"/>
              <a:t>Si es </a:t>
            </a:r>
            <a:r>
              <a:rPr lang="en-GB" sz="3000" err="1"/>
              <a:t>posible</a:t>
            </a:r>
            <a:r>
              <a:rPr lang="en-GB" sz="3000"/>
              <a:t>, </a:t>
            </a:r>
            <a:r>
              <a:rPr lang="en-GB" sz="3000" err="1"/>
              <a:t>envíelo</a:t>
            </a:r>
            <a:r>
              <a:rPr lang="en-GB" sz="3000"/>
              <a:t> </a:t>
            </a:r>
            <a:r>
              <a:rPr lang="en-GB" sz="3000" err="1"/>
              <a:t>directamente</a:t>
            </a:r>
            <a:r>
              <a:rPr lang="en-GB" sz="3000"/>
              <a:t> a un hospital con </a:t>
            </a:r>
            <a:r>
              <a:rPr lang="en-GB" sz="3000" err="1"/>
              <a:t>servicios</a:t>
            </a:r>
            <a:r>
              <a:rPr lang="en-GB" sz="3000"/>
              <a:t> </a:t>
            </a:r>
            <a:r>
              <a:rPr lang="en-GB" sz="3000" err="1"/>
              <a:t>avanzados</a:t>
            </a:r>
            <a:r>
              <a:rPr lang="en-GB" sz="3000"/>
              <a:t>.</a:t>
            </a:r>
            <a:endParaRPr lang="en-GB" sz="3000">
              <a:ea typeface="Calibri" panose="020F0502020204030204" pitchFamily="34" charset="0"/>
            </a:endParaRPr>
          </a:p>
          <a:p>
            <a:pPr lvl="1" indent="-406400" algn="just">
              <a:spcBef>
                <a:spcPts val="1800"/>
              </a:spcBef>
              <a:buSzPts val="2800"/>
            </a:pPr>
            <a:r>
              <a:rPr lang="en-GB" sz="3000" b="1" err="1"/>
              <a:t>Conozca</a:t>
            </a:r>
            <a:r>
              <a:rPr lang="en-GB" sz="3000" b="1"/>
              <a:t> sus </a:t>
            </a:r>
            <a:r>
              <a:rPr lang="en-GB" sz="3000" b="1" err="1"/>
              <a:t>instalaciones</a:t>
            </a:r>
            <a:r>
              <a:rPr lang="en-GB" sz="3000" b="1"/>
              <a:t> locales </a:t>
            </a:r>
            <a:r>
              <a:rPr lang="en-GB" sz="3000"/>
              <a:t>y la </a:t>
            </a:r>
            <a:r>
              <a:rPr lang="en-GB" sz="3000" err="1"/>
              <a:t>atención</a:t>
            </a:r>
            <a:r>
              <a:rPr lang="en-GB" sz="3000"/>
              <a:t> que </a:t>
            </a:r>
            <a:r>
              <a:rPr lang="en-GB" sz="3000" err="1"/>
              <a:t>ofrecen</a:t>
            </a:r>
            <a:r>
              <a:rPr lang="en-GB" sz="3000"/>
              <a:t> para </a:t>
            </a:r>
            <a:r>
              <a:rPr lang="en-GB" sz="3000" err="1"/>
              <a:t>ayudar</a:t>
            </a:r>
            <a:r>
              <a:rPr lang="en-GB" sz="3000"/>
              <a:t> a </a:t>
            </a:r>
            <a:r>
              <a:rPr lang="en-GB" sz="3000" err="1"/>
              <a:t>llevar</a:t>
            </a:r>
            <a:r>
              <a:rPr lang="en-GB" sz="3000"/>
              <a:t> a </a:t>
            </a:r>
            <a:r>
              <a:rPr lang="en-GB" sz="3000" err="1"/>
              <a:t>los</a:t>
            </a:r>
            <a:r>
              <a:rPr lang="en-GB" sz="3000"/>
              <a:t> </a:t>
            </a:r>
            <a:r>
              <a:rPr lang="en-GB" sz="3000" err="1"/>
              <a:t>pacientes</a:t>
            </a:r>
            <a:r>
              <a:rPr lang="en-GB" sz="3000"/>
              <a:t> a </a:t>
            </a:r>
            <a:r>
              <a:rPr lang="en-GB" sz="3000" err="1"/>
              <a:t>donde</a:t>
            </a:r>
            <a:r>
              <a:rPr lang="en-GB" sz="3000"/>
              <a:t> </a:t>
            </a:r>
            <a:r>
              <a:rPr lang="en-GB" sz="3000" err="1"/>
              <a:t>necesitan</a:t>
            </a:r>
            <a:r>
              <a:rPr lang="en-GB" sz="3000"/>
              <a:t> </a:t>
            </a:r>
            <a:r>
              <a:rPr lang="en-GB" sz="3000" err="1"/>
              <a:t>ir.</a:t>
            </a:r>
            <a:endParaRPr lang="en-GB" sz="3000" noProof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514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O_presentation_template_R1_V06" id="{1BDC1073-AB81-8147-89C3-A79EC2A6301F}" vid="{9D092595-E6B8-C345-B470-402B85CA4A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d5a280-591a-4e45-a804-c9c409390e87">
      <Terms xmlns="http://schemas.microsoft.com/office/infopath/2007/PartnerControls"/>
    </lcf76f155ced4ddcb4097134ff3c332f>
    <TaxCatchAll xmlns="b1a9bde9-7878-4f5a-b06e-0a42c0cf0513" xsi:nil="true"/>
    <SharedWithUsers xmlns="b1a9bde9-7878-4f5a-b06e-0a42c0cf0513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7E9970E94FFB468442B54AC92B4D49" ma:contentTypeVersion="16" ma:contentTypeDescription="Crear nuevo documento." ma:contentTypeScope="" ma:versionID="248bc674bea18bb284fc896d067be9fc">
  <xsd:schema xmlns:xsd="http://www.w3.org/2001/XMLSchema" xmlns:xs="http://www.w3.org/2001/XMLSchema" xmlns:p="http://schemas.microsoft.com/office/2006/metadata/properties" xmlns:ns2="84d5a280-591a-4e45-a804-c9c409390e87" xmlns:ns3="b1a9bde9-7878-4f5a-b06e-0a42c0cf0513" targetNamespace="http://schemas.microsoft.com/office/2006/metadata/properties" ma:root="true" ma:fieldsID="61a41e81c5d2eb0ea0e6db54a4f5b3e8" ns2:_="" ns3:_="">
    <xsd:import namespace="84d5a280-591a-4e45-a804-c9c409390e87"/>
    <xsd:import namespace="b1a9bde9-7878-4f5a-b06e-0a42c0cf0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5a280-591a-4e45-a804-c9c409390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9bde9-7878-4f5a-b06e-0a42c0cf0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63e0b55-0284-4605-b4e9-fd7670bfec69}" ma:internalName="TaxCatchAll" ma:showField="CatchAllData" ma:web="b1a9bde9-7878-4f5a-b06e-0a42c0cf05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BB6CA6-7E0D-48AC-88DE-24299BDC7573}">
  <ds:schemaRefs>
    <ds:schemaRef ds:uri="543f9313-ce28-4745-b323-cbc217887a95"/>
    <ds:schemaRef ds:uri="accad10c-5865-4bcb-8f28-1d0009a45a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4d5a280-591a-4e45-a804-c9c409390e87"/>
    <ds:schemaRef ds:uri="b1a9bde9-7878-4f5a-b06e-0a42c0cf0513"/>
  </ds:schemaRefs>
</ds:datastoreItem>
</file>

<file path=customXml/itemProps2.xml><?xml version="1.0" encoding="utf-8"?>
<ds:datastoreItem xmlns:ds="http://schemas.openxmlformats.org/officeDocument/2006/customXml" ds:itemID="{14BFC772-AA0E-44E8-A9C4-D13237B22A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0ACDF9-253D-40DB-8EBE-B6166F183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5a280-591a-4e45-a804-c9c409390e87"/>
    <ds:schemaRef ds:uri="b1a9bde9-7878-4f5a-b06e-0a42c0cf0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4953</Words>
  <Application>Microsoft Macintosh PowerPoint</Application>
  <PresentationFormat>Widescreen</PresentationFormat>
  <Paragraphs>254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Atkinson Hyperlegible</vt:lpstr>
      <vt:lpstr>Montserrat</vt:lpstr>
      <vt:lpstr>Calibri</vt:lpstr>
      <vt:lpstr>Calibri Light</vt:lpstr>
      <vt:lpstr>Symbol</vt:lpstr>
      <vt:lpstr>Arial</vt:lpstr>
      <vt:lpstr>1_Office Theme</vt:lpstr>
      <vt:lpstr>6_Office Theme</vt:lpstr>
      <vt:lpstr>Módulo 6: Identificar, Atender, Trasladar</vt:lpstr>
      <vt:lpstr>Módulo 6: Objetivos de aprendizaje</vt:lpstr>
      <vt:lpstr>Módulo 6: Habilidades esenciales</vt:lpstr>
      <vt:lpstr>Módulo 6: Términos clave</vt:lpstr>
      <vt:lpstr>Resumen</vt:lpstr>
      <vt:lpstr>PowerPoint Presentation</vt:lpstr>
      <vt:lpstr>Reconozca una condición de emergencia</vt:lpstr>
      <vt:lpstr>Reconozca cuando un paciente necesita más</vt:lpstr>
      <vt:lpstr>Recuerde</vt:lpstr>
      <vt:lpstr>Brindar atención a un paciente con una condición de emergencia</vt:lpstr>
      <vt:lpstr>Brindar atención a un paciente con una condición de emergencia</vt:lpstr>
      <vt:lpstr>Brindar atención a un paciente con una condición de emergencia</vt:lpstr>
      <vt:lpstr>Brindar atención a un paciente con una condición de emergencia</vt:lpstr>
      <vt:lpstr>Movilizar a los pacientes con una condición de emergencia</vt:lpstr>
      <vt:lpstr>Movilizar a un paciente con una condición de emergencia</vt:lpstr>
      <vt:lpstr>Movilizar a un paciente con una condición de emergencia</vt:lpstr>
      <vt:lpstr>Integración de sistemas</vt:lpstr>
      <vt:lpstr>Transportar a un paciente con una condición de emergencia</vt:lpstr>
      <vt:lpstr>Transportar a un paciente con una condición de emergencia</vt:lpstr>
      <vt:lpstr>Habilidad: Instrucciones para todos los acarreos</vt:lpstr>
      <vt:lpstr>Traslado de un paciente con un solo respondedor: Muleta humana</vt:lpstr>
      <vt:lpstr>Traslado de un paciente con un solo respondedor: Arrastra</vt:lpstr>
      <vt:lpstr>Traslado de un paciente con un solo respondedor:Tirón de hombro</vt:lpstr>
      <vt:lpstr>Traslado de un paciente con un solo respondedor: Jalar de tobillo</vt:lpstr>
      <vt:lpstr>Traslado de un paciente con un solo respondedor: Transporte de cuna</vt:lpstr>
      <vt:lpstr>Traslado de un paciente con un solo respondedor: En la espalda</vt:lpstr>
      <vt:lpstr>Traslado de un paciente con un solo respondedor: Mochila</vt:lpstr>
      <vt:lpstr>Traslado de un paciente con dos o más socorristas: Muleta humana con dos personas</vt:lpstr>
      <vt:lpstr>Traslado de un paciente con dos o más socorristas: Arrastre con dos personas</vt:lpstr>
      <vt:lpstr>Traslado de un paciente con dos o más socorristas: Transporte de extremidades</vt:lpstr>
      <vt:lpstr>Traslado de un paciente con dos o más socorristas: Transporte de asiento con dos manos</vt:lpstr>
      <vt:lpstr>Traslado de un paciente con dos o más socorristas: Transporte de asiento a cuatro manos</vt:lpstr>
      <vt:lpstr>Traslado de un paciente con tres o más socorristas: Mano Hamaca</vt:lpstr>
      <vt:lpstr>Habilidad: Instrucciones para el transporte del tablero u otro dispositivo plano</vt:lpstr>
      <vt:lpstr>Habilidad: Instrucciones para el transporte en tabla u otro dispositivo plano</vt:lpstr>
      <vt:lpstr>¿Preguntas?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6- Recognize, Stabilise, and Mobilise</dc:title>
  <dc:creator>echarbonney echarbonney</dc:creator>
  <cp:lastModifiedBy>TALISHINSKAYA, Fidan</cp:lastModifiedBy>
  <cp:revision>2</cp:revision>
  <dcterms:created xsi:type="dcterms:W3CDTF">2023-03-14T21:40:23Z</dcterms:created>
  <dcterms:modified xsi:type="dcterms:W3CDTF">2025-10-02T14:05:20Z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0x010100CD7E9970E94FFB468442B54AC92B4D49</vt:lpwstr>
  </property>
  <property fmtid="{D5CDD505-2E9C-101B-9397-08002B2CF9AE}" pid="3" name="MediaServiceImageTags">
    <vt:lpwstr/>
  </property>
  <property fmtid="{D5CDD505-2E9C-101B-9397-08002B2CF9AE}" pid="4" name="Order">
    <vt:lpwstr>2183900.00000000</vt:lpwstr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