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59" r:id="rId5"/>
  </p:sldMasterIdLst>
  <p:notesMasterIdLst>
    <p:notesMasterId r:id="rId39"/>
  </p:notesMasterIdLst>
  <p:sldIdLst>
    <p:sldId id="256" r:id="rId6"/>
    <p:sldId id="271" r:id="rId7"/>
    <p:sldId id="4586" r:id="rId8"/>
    <p:sldId id="4587" r:id="rId9"/>
    <p:sldId id="4585" r:id="rId10"/>
    <p:sldId id="257" r:id="rId11"/>
    <p:sldId id="292" r:id="rId12"/>
    <p:sldId id="258" r:id="rId13"/>
    <p:sldId id="259" r:id="rId14"/>
    <p:sldId id="630" r:id="rId15"/>
    <p:sldId id="261" r:id="rId16"/>
    <p:sldId id="262" r:id="rId17"/>
    <p:sldId id="263" r:id="rId18"/>
    <p:sldId id="290" r:id="rId19"/>
    <p:sldId id="264" r:id="rId20"/>
    <p:sldId id="265" r:id="rId21"/>
    <p:sldId id="266" r:id="rId22"/>
    <p:sldId id="4579" r:id="rId23"/>
    <p:sldId id="267" r:id="rId24"/>
    <p:sldId id="268" r:id="rId25"/>
    <p:sldId id="269" r:id="rId26"/>
    <p:sldId id="4580" r:id="rId27"/>
    <p:sldId id="273" r:id="rId28"/>
    <p:sldId id="4581" r:id="rId29"/>
    <p:sldId id="275" r:id="rId30"/>
    <p:sldId id="277" r:id="rId31"/>
    <p:sldId id="278" r:id="rId32"/>
    <p:sldId id="4583" r:id="rId33"/>
    <p:sldId id="291" r:id="rId34"/>
    <p:sldId id="282" r:id="rId35"/>
    <p:sldId id="4584" r:id="rId36"/>
    <p:sldId id="286" r:id="rId37"/>
    <p:sldId id="285" r:id="rId38"/>
  </p:sldIdLst>
  <p:sldSz cx="12192000" cy="6858000"/>
  <p:notesSz cx="6858000" cy="9144000"/>
  <p:embeddedFontLst>
    <p:embeddedFont>
      <p:font typeface="Atkinson Hyperlegible" pitchFamily="2" charset="0"/>
      <p:regular r:id="rId40"/>
      <p:bold r:id="rId41"/>
      <p:italic r:id="rId42"/>
      <p:boldItalic r:id="rId43"/>
    </p:embeddedFont>
    <p:embeddedFont>
      <p:font typeface="Canva Sans" panose="020B0503030501040103" pitchFamily="34" charset="0"/>
      <p:regular r:id="rId44"/>
      <p:bold r:id="rId45"/>
      <p:italic r:id="rId46"/>
      <p:boldItalic r:id="rId47"/>
    </p:embeddedFont>
    <p:embeddedFont>
      <p:font typeface="Helvetica" pitchFamily="2" charset="0"/>
      <p:regular r:id="rId48"/>
      <p:bold r:id="rId49"/>
      <p:italic r:id="rId50"/>
      <p:boldItalic r:id="rId51"/>
    </p:embeddedFont>
    <p:embeddedFont>
      <p:font typeface="Montserrat" pitchFamily="2" charset="77"/>
      <p:regular r:id="rId52"/>
      <p:bold r:id="rId53"/>
      <p:italic r:id="rId54"/>
      <p:boldItalic r:id="rId55"/>
    </p:embeddedFont>
    <p:embeddedFont>
      <p:font typeface="Noto Sans" panose="020B0502040504020204" pitchFamily="34" charset="0"/>
      <p:regular r:id="rId56"/>
      <p:bold r:id="rId57"/>
      <p:italic r:id="rId58"/>
      <p:boldItalic r:id="rId59"/>
    </p:embeddedFont>
    <p:embeddedFont>
      <p:font typeface="Source Sans Pro" panose="020B0503030403020204" pitchFamily="34" charset="0"/>
      <p:regular r:id="rId60"/>
      <p:bold r:id="rId61"/>
      <p:italic r:id="rId62"/>
      <p:boldItalic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64" roundtripDataSignature="AMtx7mh+osxTXOLV4V8wYpuix7Mt0Q2Hog=="/>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6565702-DD27-7F0B-3B1B-482907AD38E5}" name="CAMPOS ZAMORA, Melissa" initials="MC" userId="S::mcampos@who.int::4328921f-4451-4773-bb83-445ac24bfedf" providerId="AD"/>
  <p188:author id="{CBEE6C40-575B-5D32-4491-6ABBCC720D7B}" name="CSY" initials="CSY" userId="CSY" providerId="None"/>
  <p188:author id="{CF702495-DF49-AB38-9F4A-4E1FEFE6913D}" name="ELHADARI, Ghada" initials="" userId="S::elhadarig@who.int::858182b2-892a-4ce4-a744-0f8bfe7a85be" providerId="AD"/>
  <p188:author id="{CF503AA3-738E-6E32-1334-9537B0BE3BEB}" name="Elhadari, Ghada" initials="" userId="S::ghada.elhadari@yale.edu::2beecd05-8f17-4237-9b05-0b6d30711d15" providerId="AD"/>
  <p188:author id="{6B596BA8-BFF1-928A-9C45-715F55EF16BF}" name="WALLIS, Lee" initials="WL" userId="S::wallisl@who.int::302992bb-4e0c-43ba-a2aa-4554b88a306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391CF"/>
    <a:srgbClr val="DEEBF7"/>
    <a:srgbClr val="DA2229"/>
    <a:srgbClr val="0020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5F2772-6CC2-E04E-ACED-A06650B45D17}" v="129" dt="2025-07-13T20:51:09.172"/>
    <p1510:client id="{A0394EFB-0DC2-181C-0F08-F51BBE64EEBD}" v="2" dt="2025-07-13T15:54:41.246"/>
    <p1510:client id="{B8A25107-A6DA-8F44-9520-712FB31880BB}" v="89" dt="2025-07-13T16:09:24.546"/>
    <p1510:client id="{C09FBBEF-400C-809E-570B-6010013AC059}" v="2" dt="2025-07-13T20:46:10.713"/>
    <p1510:client id="{D5BB1C0F-F821-0E50-785C-8286B1691AB3}" v="16" dt="2025-07-14T10:24:34.9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532"/>
    <p:restoredTop sz="94654"/>
  </p:normalViewPr>
  <p:slideViewPr>
    <p:cSldViewPr snapToGrid="0">
      <p:cViewPr varScale="1">
        <p:scale>
          <a:sx n="104" d="100"/>
          <a:sy n="104" d="100"/>
        </p:scale>
        <p:origin x="728"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font" Target="fonts/font3.fntdata"/><Relationship Id="rId47" Type="http://schemas.openxmlformats.org/officeDocument/2006/relationships/font" Target="fonts/font8.fntdata"/><Relationship Id="rId63" Type="http://schemas.openxmlformats.org/officeDocument/2006/relationships/font" Target="fonts/font24.fntdata"/><Relationship Id="rId68" Type="http://schemas.openxmlformats.org/officeDocument/2006/relationships/tableStyles" Target="tableStyles.xml"/><Relationship Id="rId7" Type="http://schemas.openxmlformats.org/officeDocument/2006/relationships/slide" Target="slides/slide2.xml"/><Relationship Id="rId71"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font" Target="fonts/font19.fntdata"/><Relationship Id="rId66"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font" Target="fonts/font22.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64" Type="http://customschemas.google.com/relationships/presentationmetadata" Target="metadata"/><Relationship Id="rId69" Type="http://schemas.microsoft.com/office/2016/11/relationships/changesInfo" Target="changesInfos/changesInfo1.xml"/><Relationship Id="rId8" Type="http://schemas.openxmlformats.org/officeDocument/2006/relationships/slide" Target="slides/slide3.xml"/><Relationship Id="rId51" Type="http://schemas.openxmlformats.org/officeDocument/2006/relationships/font" Target="fonts/font12.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7.fntdata"/><Relationship Id="rId59" Type="http://schemas.openxmlformats.org/officeDocument/2006/relationships/font" Target="fonts/font20.fntdata"/><Relationship Id="rId67"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font" Target="fonts/font2.fntdata"/><Relationship Id="rId54" Type="http://schemas.openxmlformats.org/officeDocument/2006/relationships/font" Target="fonts/font15.fntdata"/><Relationship Id="rId62" Type="http://schemas.openxmlformats.org/officeDocument/2006/relationships/font" Target="fonts/font23.fntdata"/><Relationship Id="rId7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10.fntdata"/><Relationship Id="rId57" Type="http://schemas.openxmlformats.org/officeDocument/2006/relationships/font" Target="fonts/font18.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font" Target="fonts/font21.fntdata"/><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notesMaster" Target="notesMasters/notesMaster1.xml"/><Relationship Id="rId34" Type="http://schemas.openxmlformats.org/officeDocument/2006/relationships/slide" Target="slides/slide29.xml"/><Relationship Id="rId50" Type="http://schemas.openxmlformats.org/officeDocument/2006/relationships/font" Target="fonts/font11.fntdata"/><Relationship Id="rId55" Type="http://schemas.openxmlformats.org/officeDocument/2006/relationships/font" Target="fonts/font16.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LVELLO HYNES, Emilie" userId="S::ecalvello@who.int::c9dfdd63-2c12-40ec-9141-bdc893ad90f1" providerId="AD" clId="Web-{D5BB1C0F-F821-0E50-785C-8286B1691AB3}"/>
    <pc:docChg chg="modSld">
      <pc:chgData name="CALVELLO HYNES, Emilie" userId="S::ecalvello@who.int::c9dfdd63-2c12-40ec-9141-bdc893ad90f1" providerId="AD" clId="Web-{D5BB1C0F-F821-0E50-785C-8286B1691AB3}" dt="2025-07-14T10:24:34.900" v="14" actId="20577"/>
      <pc:docMkLst>
        <pc:docMk/>
      </pc:docMkLst>
      <pc:sldChg chg="modSp">
        <pc:chgData name="CALVELLO HYNES, Emilie" userId="S::ecalvello@who.int::c9dfdd63-2c12-40ec-9141-bdc893ad90f1" providerId="AD" clId="Web-{D5BB1C0F-F821-0E50-785C-8286B1691AB3}" dt="2025-07-14T10:24:34.900" v="14" actId="20577"/>
        <pc:sldMkLst>
          <pc:docMk/>
          <pc:sldMk cId="2475534216" sldId="292"/>
        </pc:sldMkLst>
        <pc:spChg chg="mod">
          <ac:chgData name="CALVELLO HYNES, Emilie" userId="S::ecalvello@who.int::c9dfdd63-2c12-40ec-9141-bdc893ad90f1" providerId="AD" clId="Web-{D5BB1C0F-F821-0E50-785C-8286B1691AB3}" dt="2025-07-14T10:24:34.822" v="13" actId="20577"/>
          <ac:spMkLst>
            <pc:docMk/>
            <pc:sldMk cId="2475534216" sldId="292"/>
            <ac:spMk id="2" creationId="{E0F0BF94-2CD3-D40E-B722-936850F72668}"/>
          </ac:spMkLst>
        </pc:spChg>
        <pc:spChg chg="mod">
          <ac:chgData name="CALVELLO HYNES, Emilie" userId="S::ecalvello@who.int::c9dfdd63-2c12-40ec-9141-bdc893ad90f1" providerId="AD" clId="Web-{D5BB1C0F-F821-0E50-785C-8286B1691AB3}" dt="2025-07-14T10:24:34.900" v="14" actId="20577"/>
          <ac:spMkLst>
            <pc:docMk/>
            <pc:sldMk cId="2475534216" sldId="292"/>
            <ac:spMk id="93" creationId="{00000000-0000-0000-0000-000000000000}"/>
          </ac:spMkLst>
        </pc:spChg>
      </pc:sldChg>
    </pc:docChg>
  </pc:docChgLst>
  <pc:docChgLst>
    <pc:chgData name="ELHADARI, Ghada" userId="S::elhadarig@who.int::858182b2-892a-4ce4-a744-0f8bfe7a85be" providerId="AD" clId="Web-{A0394EFB-0DC2-181C-0F08-F51BBE64EEBD}"/>
    <pc:docChg chg="modSld">
      <pc:chgData name="ELHADARI, Ghada" userId="S::elhadarig@who.int::858182b2-892a-4ce4-a744-0f8bfe7a85be" providerId="AD" clId="Web-{A0394EFB-0DC2-181C-0F08-F51BBE64EEBD}" dt="2025-07-13T15:54:41.246" v="1" actId="20577"/>
      <pc:docMkLst>
        <pc:docMk/>
      </pc:docMkLst>
      <pc:sldChg chg="modSp">
        <pc:chgData name="ELHADARI, Ghada" userId="S::elhadarig@who.int::858182b2-892a-4ce4-a744-0f8bfe7a85be" providerId="AD" clId="Web-{A0394EFB-0DC2-181C-0F08-F51BBE64EEBD}" dt="2025-07-13T15:54:41.246" v="1" actId="20577"/>
        <pc:sldMkLst>
          <pc:docMk/>
          <pc:sldMk cId="3825504232" sldId="271"/>
        </pc:sldMkLst>
        <pc:spChg chg="mod">
          <ac:chgData name="ELHADARI, Ghada" userId="S::elhadarig@who.int::858182b2-892a-4ce4-a744-0f8bfe7a85be" providerId="AD" clId="Web-{A0394EFB-0DC2-181C-0F08-F51BBE64EEBD}" dt="2025-07-13T15:54:41.246" v="1" actId="20577"/>
          <ac:spMkLst>
            <pc:docMk/>
            <pc:sldMk cId="3825504232" sldId="271"/>
            <ac:spMk id="179" creationId="{00000000-0000-0000-0000-000000000000}"/>
          </ac:spMkLst>
        </pc:spChg>
      </pc:sldChg>
    </pc:docChg>
  </pc:docChgLst>
  <pc:docChgLst>
    <pc:chgData name="ELHADARI, Ghada" userId="858182b2-892a-4ce4-a744-0f8bfe7a85be" providerId="ADAL" clId="{B8A25107-A6DA-8F44-9520-712FB31880BB}"/>
    <pc:docChg chg="undo redo custSel modSld">
      <pc:chgData name="ELHADARI, Ghada" userId="858182b2-892a-4ce4-a744-0f8bfe7a85be" providerId="ADAL" clId="{B8A25107-A6DA-8F44-9520-712FB31880BB}" dt="2025-07-14T14:17:39.575" v="100" actId="20577"/>
      <pc:docMkLst>
        <pc:docMk/>
      </pc:docMkLst>
      <pc:sldChg chg="modSp mod modNotesTx">
        <pc:chgData name="ELHADARI, Ghada" userId="858182b2-892a-4ce4-a744-0f8bfe7a85be" providerId="ADAL" clId="{B8A25107-A6DA-8F44-9520-712FB31880BB}" dt="2025-07-13T16:09:24.546" v="88" actId="20577"/>
        <pc:sldMkLst>
          <pc:docMk/>
          <pc:sldMk cId="0" sldId="257"/>
        </pc:sldMkLst>
        <pc:spChg chg="mod">
          <ac:chgData name="ELHADARI, Ghada" userId="858182b2-892a-4ce4-a744-0f8bfe7a85be" providerId="ADAL" clId="{B8A25107-A6DA-8F44-9520-712FB31880BB}" dt="2025-07-13T15:58:34.099" v="39" actId="20577"/>
          <ac:spMkLst>
            <pc:docMk/>
            <pc:sldMk cId="0" sldId="257"/>
            <ac:spMk id="93" creationId="{00000000-0000-0000-0000-000000000000}"/>
          </ac:spMkLst>
        </pc:spChg>
      </pc:sldChg>
      <pc:sldChg chg="modNotesTx">
        <pc:chgData name="ELHADARI, Ghada" userId="858182b2-892a-4ce4-a744-0f8bfe7a85be" providerId="ADAL" clId="{B8A25107-A6DA-8F44-9520-712FB31880BB}" dt="2025-07-13T15:58:57.822" v="40" actId="20577"/>
        <pc:sldMkLst>
          <pc:docMk/>
          <pc:sldMk cId="0" sldId="258"/>
        </pc:sldMkLst>
      </pc:sldChg>
      <pc:sldChg chg="modSp mod modNotesTx">
        <pc:chgData name="ELHADARI, Ghada" userId="858182b2-892a-4ce4-a744-0f8bfe7a85be" providerId="ADAL" clId="{B8A25107-A6DA-8F44-9520-712FB31880BB}" dt="2025-07-13T16:08:26.108" v="81" actId="20577"/>
        <pc:sldMkLst>
          <pc:docMk/>
          <pc:sldMk cId="0" sldId="259"/>
        </pc:sldMkLst>
        <pc:spChg chg="mod">
          <ac:chgData name="ELHADARI, Ghada" userId="858182b2-892a-4ce4-a744-0f8bfe7a85be" providerId="ADAL" clId="{B8A25107-A6DA-8F44-9520-712FB31880BB}" dt="2025-07-13T15:59:27.036" v="51" actId="20577"/>
          <ac:spMkLst>
            <pc:docMk/>
            <pc:sldMk cId="0" sldId="259"/>
            <ac:spMk id="3" creationId="{9F28F9FB-4A10-B82C-9356-D34A3C4C6125}"/>
          </ac:spMkLst>
        </pc:spChg>
        <pc:spChg chg="mod">
          <ac:chgData name="ELHADARI, Ghada" userId="858182b2-892a-4ce4-a744-0f8bfe7a85be" providerId="ADAL" clId="{B8A25107-A6DA-8F44-9520-712FB31880BB}" dt="2025-07-13T15:59:21.245" v="50" actId="27636"/>
          <ac:spMkLst>
            <pc:docMk/>
            <pc:sldMk cId="0" sldId="259"/>
            <ac:spMk id="105" creationId="{00000000-0000-0000-0000-000000000000}"/>
          </ac:spMkLst>
        </pc:spChg>
      </pc:sldChg>
      <pc:sldChg chg="modSp mod">
        <pc:chgData name="ELHADARI, Ghada" userId="858182b2-892a-4ce4-a744-0f8bfe7a85be" providerId="ADAL" clId="{B8A25107-A6DA-8F44-9520-712FB31880BB}" dt="2025-07-13T15:58:00.761" v="19" actId="20577"/>
        <pc:sldMkLst>
          <pc:docMk/>
          <pc:sldMk cId="3825504232" sldId="271"/>
        </pc:sldMkLst>
        <pc:spChg chg="mod">
          <ac:chgData name="ELHADARI, Ghada" userId="858182b2-892a-4ce4-a744-0f8bfe7a85be" providerId="ADAL" clId="{B8A25107-A6DA-8F44-9520-712FB31880BB}" dt="2025-07-13T15:58:00.761" v="19" actId="20577"/>
          <ac:spMkLst>
            <pc:docMk/>
            <pc:sldMk cId="3825504232" sldId="271"/>
            <ac:spMk id="179" creationId="{00000000-0000-0000-0000-000000000000}"/>
          </ac:spMkLst>
        </pc:spChg>
      </pc:sldChg>
      <pc:sldChg chg="modSp mod">
        <pc:chgData name="ELHADARI, Ghada" userId="858182b2-892a-4ce4-a744-0f8bfe7a85be" providerId="ADAL" clId="{B8A25107-A6DA-8F44-9520-712FB31880BB}" dt="2025-07-14T14:16:37.259" v="99" actId="1035"/>
        <pc:sldMkLst>
          <pc:docMk/>
          <pc:sldMk cId="3207689878" sldId="4580"/>
        </pc:sldMkLst>
        <pc:picChg chg="mod">
          <ac:chgData name="ELHADARI, Ghada" userId="858182b2-892a-4ce4-a744-0f8bfe7a85be" providerId="ADAL" clId="{B8A25107-A6DA-8F44-9520-712FB31880BB}" dt="2025-07-14T14:16:37.259" v="99" actId="1035"/>
          <ac:picMkLst>
            <pc:docMk/>
            <pc:sldMk cId="3207689878" sldId="4580"/>
            <ac:picMk id="11" creationId="{7BA2A012-C478-ED95-595F-244102B47FCD}"/>
          </ac:picMkLst>
        </pc:picChg>
      </pc:sldChg>
      <pc:sldChg chg="modSp mod">
        <pc:chgData name="ELHADARI, Ghada" userId="858182b2-892a-4ce4-a744-0f8bfe7a85be" providerId="ADAL" clId="{B8A25107-A6DA-8F44-9520-712FB31880BB}" dt="2025-07-14T14:17:39.575" v="100" actId="20577"/>
        <pc:sldMkLst>
          <pc:docMk/>
          <pc:sldMk cId="604189413" sldId="4587"/>
        </pc:sldMkLst>
        <pc:spChg chg="mod">
          <ac:chgData name="ELHADARI, Ghada" userId="858182b2-892a-4ce4-a744-0f8bfe7a85be" providerId="ADAL" clId="{B8A25107-A6DA-8F44-9520-712FB31880BB}" dt="2025-07-14T14:17:39.575" v="100" actId="20577"/>
          <ac:spMkLst>
            <pc:docMk/>
            <pc:sldMk cId="604189413" sldId="4587"/>
            <ac:spMk id="3" creationId="{CF41146C-DBB5-8E06-F809-3FF7C5D9F4F5}"/>
          </ac:spMkLst>
        </pc:spChg>
      </pc:sldChg>
    </pc:docChg>
  </pc:docChgLst>
  <pc:docChgLst>
    <pc:chgData name="ELHADARI, Ghada" userId="858182b2-892a-4ce4-a744-0f8bfe7a85be" providerId="ADAL" clId="{45E1A01C-1875-4340-A681-115469198544}"/>
    <pc:docChg chg="undo custSel modSld">
      <pc:chgData name="ELHADARI, Ghada" userId="858182b2-892a-4ce4-a744-0f8bfe7a85be" providerId="ADAL" clId="{45E1A01C-1875-4340-A681-115469198544}" dt="2025-04-25T19:22:27.114" v="74" actId="20577"/>
      <pc:docMkLst>
        <pc:docMk/>
      </pc:docMkLst>
      <pc:sldChg chg="addSp delSp modSp mod">
        <pc:chgData name="ELHADARI, Ghada" userId="858182b2-892a-4ce4-a744-0f8bfe7a85be" providerId="ADAL" clId="{45E1A01C-1875-4340-A681-115469198544}" dt="2025-04-25T18:43:49.236" v="53" actId="478"/>
        <pc:sldMkLst>
          <pc:docMk/>
          <pc:sldMk cId="0" sldId="259"/>
        </pc:sldMkLst>
      </pc:sldChg>
      <pc:sldChg chg="modSp mod">
        <pc:chgData name="ELHADARI, Ghada" userId="858182b2-892a-4ce4-a744-0f8bfe7a85be" providerId="ADAL" clId="{45E1A01C-1875-4340-A681-115469198544}" dt="2025-04-25T18:50:49.386" v="70" actId="1076"/>
        <pc:sldMkLst>
          <pc:docMk/>
          <pc:sldMk cId="0" sldId="266"/>
        </pc:sldMkLst>
      </pc:sldChg>
      <pc:sldChg chg="modNotesTx">
        <pc:chgData name="ELHADARI, Ghada" userId="858182b2-892a-4ce4-a744-0f8bfe7a85be" providerId="ADAL" clId="{45E1A01C-1875-4340-A681-115469198544}" dt="2025-04-25T18:54:15.183" v="73" actId="20577"/>
        <pc:sldMkLst>
          <pc:docMk/>
          <pc:sldMk cId="0" sldId="268"/>
        </pc:sldMkLst>
      </pc:sldChg>
      <pc:sldChg chg="modNotesTx">
        <pc:chgData name="ELHADARI, Ghada" userId="858182b2-892a-4ce4-a744-0f8bfe7a85be" providerId="ADAL" clId="{45E1A01C-1875-4340-A681-115469198544}" dt="2025-04-25T19:22:27.114" v="74" actId="20577"/>
        <pc:sldMkLst>
          <pc:docMk/>
          <pc:sldMk cId="808785440" sldId="291"/>
        </pc:sldMkLst>
      </pc:sldChg>
    </pc:docChg>
  </pc:docChgLst>
  <pc:docChgLst>
    <pc:chgData name="CALVELLO HYNES, Emilie" userId="c9dfdd63-2c12-40ec-9141-bdc893ad90f1" providerId="ADAL" clId="{655F2772-6CC2-E04E-ACED-A06650B45D17}"/>
    <pc:docChg chg="custSel modSld">
      <pc:chgData name="CALVELLO HYNES, Emilie" userId="c9dfdd63-2c12-40ec-9141-bdc893ad90f1" providerId="ADAL" clId="{655F2772-6CC2-E04E-ACED-A06650B45D17}" dt="2025-07-13T20:59:10.992" v="129" actId="27636"/>
      <pc:docMkLst>
        <pc:docMk/>
      </pc:docMkLst>
      <pc:sldChg chg="modSp mod">
        <pc:chgData name="CALVELLO HYNES, Emilie" userId="c9dfdd63-2c12-40ec-9141-bdc893ad90f1" providerId="ADAL" clId="{655F2772-6CC2-E04E-ACED-A06650B45D17}" dt="2025-07-13T20:46:52.994" v="1" actId="20577"/>
        <pc:sldMkLst>
          <pc:docMk/>
          <pc:sldMk cId="0" sldId="259"/>
        </pc:sldMkLst>
        <pc:spChg chg="mod">
          <ac:chgData name="CALVELLO HYNES, Emilie" userId="c9dfdd63-2c12-40ec-9141-bdc893ad90f1" providerId="ADAL" clId="{655F2772-6CC2-E04E-ACED-A06650B45D17}" dt="2025-07-13T20:46:52.994" v="1" actId="20577"/>
          <ac:spMkLst>
            <pc:docMk/>
            <pc:sldMk cId="0" sldId="259"/>
            <ac:spMk id="26" creationId="{6E4C048A-C3EE-7A3D-D162-EB45BB2C269A}"/>
          </ac:spMkLst>
        </pc:spChg>
      </pc:sldChg>
      <pc:sldChg chg="modSp mod">
        <pc:chgData name="CALVELLO HYNES, Emilie" userId="c9dfdd63-2c12-40ec-9141-bdc893ad90f1" providerId="ADAL" clId="{655F2772-6CC2-E04E-ACED-A06650B45D17}" dt="2025-07-13T20:47:32.754" v="7" actId="20577"/>
        <pc:sldMkLst>
          <pc:docMk/>
          <pc:sldMk cId="0" sldId="263"/>
        </pc:sldMkLst>
        <pc:spChg chg="mod">
          <ac:chgData name="CALVELLO HYNES, Emilie" userId="c9dfdd63-2c12-40ec-9141-bdc893ad90f1" providerId="ADAL" clId="{655F2772-6CC2-E04E-ACED-A06650B45D17}" dt="2025-07-13T20:47:32.754" v="7" actId="20577"/>
          <ac:spMkLst>
            <pc:docMk/>
            <pc:sldMk cId="0" sldId="263"/>
            <ac:spMk id="130" creationId="{00000000-0000-0000-0000-000000000000}"/>
          </ac:spMkLst>
        </pc:spChg>
      </pc:sldChg>
      <pc:sldChg chg="modSp mod">
        <pc:chgData name="CALVELLO HYNES, Emilie" userId="c9dfdd63-2c12-40ec-9141-bdc893ad90f1" providerId="ADAL" clId="{655F2772-6CC2-E04E-ACED-A06650B45D17}" dt="2025-07-13T20:48:48.284" v="40" actId="20577"/>
        <pc:sldMkLst>
          <pc:docMk/>
          <pc:sldMk cId="0" sldId="264"/>
        </pc:sldMkLst>
        <pc:spChg chg="mod">
          <ac:chgData name="CALVELLO HYNES, Emilie" userId="c9dfdd63-2c12-40ec-9141-bdc893ad90f1" providerId="ADAL" clId="{655F2772-6CC2-E04E-ACED-A06650B45D17}" dt="2025-07-13T20:48:48.284" v="40" actId="20577"/>
          <ac:spMkLst>
            <pc:docMk/>
            <pc:sldMk cId="0" sldId="264"/>
            <ac:spMk id="136" creationId="{00000000-0000-0000-0000-000000000000}"/>
          </ac:spMkLst>
        </pc:spChg>
      </pc:sldChg>
      <pc:sldChg chg="modSp mod">
        <pc:chgData name="CALVELLO HYNES, Emilie" userId="c9dfdd63-2c12-40ec-9141-bdc893ad90f1" providerId="ADAL" clId="{655F2772-6CC2-E04E-ACED-A06650B45D17}" dt="2025-07-13T20:51:09.172" v="127" actId="20577"/>
        <pc:sldMkLst>
          <pc:docMk/>
          <pc:sldMk cId="0" sldId="269"/>
        </pc:sldMkLst>
        <pc:spChg chg="mod">
          <ac:chgData name="CALVELLO HYNES, Emilie" userId="c9dfdd63-2c12-40ec-9141-bdc893ad90f1" providerId="ADAL" clId="{655F2772-6CC2-E04E-ACED-A06650B45D17}" dt="2025-07-13T20:51:09.172" v="127" actId="20577"/>
          <ac:spMkLst>
            <pc:docMk/>
            <pc:sldMk cId="0" sldId="269"/>
            <ac:spMk id="167" creationId="{00000000-0000-0000-0000-000000000000}"/>
          </ac:spMkLst>
        </pc:spChg>
      </pc:sldChg>
      <pc:sldChg chg="modSp mod">
        <pc:chgData name="CALVELLO HYNES, Emilie" userId="c9dfdd63-2c12-40ec-9141-bdc893ad90f1" providerId="ADAL" clId="{655F2772-6CC2-E04E-ACED-A06650B45D17}" dt="2025-07-13T20:59:10.992" v="129" actId="27636"/>
        <pc:sldMkLst>
          <pc:docMk/>
          <pc:sldMk cId="0" sldId="282"/>
        </pc:sldMkLst>
        <pc:spChg chg="mod">
          <ac:chgData name="CALVELLO HYNES, Emilie" userId="c9dfdd63-2c12-40ec-9141-bdc893ad90f1" providerId="ADAL" clId="{655F2772-6CC2-E04E-ACED-A06650B45D17}" dt="2025-07-13T20:59:10.992" v="129" actId="27636"/>
          <ac:spMkLst>
            <pc:docMk/>
            <pc:sldMk cId="0" sldId="282"/>
            <ac:spMk id="2" creationId="{6F39D63E-8090-B910-65E7-E870632BE86D}"/>
          </ac:spMkLst>
        </pc:spChg>
      </pc:sldChg>
    </pc:docChg>
  </pc:docChgLst>
  <pc:docChgLst>
    <pc:chgData name="BIDONDE, Julia" userId="S::bidondem@who.int::a8475d95-c5f3-40f0-8273-f3f9151e2798" providerId="AD" clId="Web-{11F029F6-8B5C-F3B0-9D3A-59CA7FE612FC}"/>
    <pc:docChg chg="modSld">
      <pc:chgData name="BIDONDE, Julia" userId="S::bidondem@who.int::a8475d95-c5f3-40f0-8273-f3f9151e2798" providerId="AD" clId="Web-{11F029F6-8B5C-F3B0-9D3A-59CA7FE612FC}" dt="2025-05-12T14:39:49.598" v="0" actId="1076"/>
      <pc:docMkLst>
        <pc:docMk/>
      </pc:docMkLst>
      <pc:sldChg chg="modSp">
        <pc:chgData name="BIDONDE, Julia" userId="S::bidondem@who.int::a8475d95-c5f3-40f0-8273-f3f9151e2798" providerId="AD" clId="Web-{11F029F6-8B5C-F3B0-9D3A-59CA7FE612FC}" dt="2025-05-12T14:39:49.598" v="0" actId="1076"/>
        <pc:sldMkLst>
          <pc:docMk/>
          <pc:sldMk cId="0" sldId="265"/>
        </pc:sldMkLst>
      </pc:sldChg>
    </pc:docChg>
  </pc:docChgLst>
  <pc:docChgLst>
    <pc:chgData name="WALLIS, Lee" userId="302992bb-4e0c-43ba-a2aa-4554b88a3066" providerId="ADAL" clId="{CA9C2125-0D31-3C47-A869-CEDA50145A9C}"/>
    <pc:docChg chg="custSel modSld">
      <pc:chgData name="WALLIS, Lee" userId="302992bb-4e0c-43ba-a2aa-4554b88a3066" providerId="ADAL" clId="{CA9C2125-0D31-3C47-A869-CEDA50145A9C}" dt="2025-04-21T09:48:20.860" v="19" actId="27636"/>
      <pc:docMkLst>
        <pc:docMk/>
      </pc:docMkLst>
      <pc:sldChg chg="delSp modSp mod setBg">
        <pc:chgData name="WALLIS, Lee" userId="302992bb-4e0c-43ba-a2aa-4554b88a3066" providerId="ADAL" clId="{CA9C2125-0D31-3C47-A869-CEDA50145A9C}" dt="2025-04-21T09:46:31.734" v="12" actId="1076"/>
        <pc:sldMkLst>
          <pc:docMk/>
          <pc:sldMk cId="0" sldId="258"/>
        </pc:sldMkLst>
      </pc:sldChg>
      <pc:sldChg chg="modSp mod">
        <pc:chgData name="WALLIS, Lee" userId="302992bb-4e0c-43ba-a2aa-4554b88a3066" providerId="ADAL" clId="{CA9C2125-0D31-3C47-A869-CEDA50145A9C}" dt="2025-04-21T09:47:22.636" v="13" actId="14100"/>
        <pc:sldMkLst>
          <pc:docMk/>
          <pc:sldMk cId="0" sldId="269"/>
        </pc:sldMkLst>
      </pc:sldChg>
      <pc:sldChg chg="addSp delSp modSp mod chgLayout">
        <pc:chgData name="WALLIS, Lee" userId="302992bb-4e0c-43ba-a2aa-4554b88a3066" providerId="ADAL" clId="{CA9C2125-0D31-3C47-A869-CEDA50145A9C}" dt="2025-04-21T09:48:20.860" v="19" actId="27636"/>
        <pc:sldMkLst>
          <pc:docMk/>
          <pc:sldMk cId="0" sldId="282"/>
        </pc:sldMkLst>
      </pc:sldChg>
      <pc:sldChg chg="modSp mod">
        <pc:chgData name="WALLIS, Lee" userId="302992bb-4e0c-43ba-a2aa-4554b88a3066" providerId="ADAL" clId="{CA9C2125-0D31-3C47-A869-CEDA50145A9C}" dt="2025-04-21T09:47:51.992" v="14" actId="1076"/>
        <pc:sldMkLst>
          <pc:docMk/>
          <pc:sldMk cId="808785440" sldId="291"/>
        </pc:sldMkLst>
      </pc:sldChg>
    </pc:docChg>
  </pc:docChgLst>
  <pc:docChgLst>
    <pc:chgData name="CALVELLO HYNES, Emilie" userId="S::ecalvello@who.int::c9dfdd63-2c12-40ec-9141-bdc893ad90f1" providerId="AD" clId="Web-{C09FBBEF-400C-809E-570B-6010013AC059}"/>
    <pc:docChg chg="modSld">
      <pc:chgData name="CALVELLO HYNES, Emilie" userId="S::ecalvello@who.int::c9dfdd63-2c12-40ec-9141-bdc893ad90f1" providerId="AD" clId="Web-{C09FBBEF-400C-809E-570B-6010013AC059}" dt="2025-07-13T20:46:07.400" v="0" actId="20577"/>
      <pc:docMkLst>
        <pc:docMk/>
      </pc:docMkLst>
      <pc:sldChg chg="modSp">
        <pc:chgData name="CALVELLO HYNES, Emilie" userId="S::ecalvello@who.int::c9dfdd63-2c12-40ec-9141-bdc893ad90f1" providerId="AD" clId="Web-{C09FBBEF-400C-809E-570B-6010013AC059}" dt="2025-07-13T20:46:07.400" v="0" actId="20577"/>
        <pc:sldMkLst>
          <pc:docMk/>
          <pc:sldMk cId="0" sldId="259"/>
        </pc:sldMkLst>
        <pc:spChg chg="mod">
          <ac:chgData name="CALVELLO HYNES, Emilie" userId="S::ecalvello@who.int::c9dfdd63-2c12-40ec-9141-bdc893ad90f1" providerId="AD" clId="Web-{C09FBBEF-400C-809E-570B-6010013AC059}" dt="2025-07-13T20:46:07.400" v="0" actId="20577"/>
          <ac:spMkLst>
            <pc:docMk/>
            <pc:sldMk cId="0" sldId="259"/>
            <ac:spMk id="26" creationId="{6E4C048A-C3EE-7A3D-D162-EB45BB2C269A}"/>
          </ac:spMkLst>
        </pc:spChg>
      </pc:sldChg>
    </pc:docChg>
  </pc:docChgLst>
  <pc:docChgLst>
    <pc:chgData name="WALLIS, Lee" userId="302992bb-4e0c-43ba-a2aa-4554b88a3066" providerId="ADAL" clId="{2AD06645-653C-9C4E-8239-42A23E42DBA2}"/>
    <pc:docChg chg="custSel addSld modSld modMainMaster">
      <pc:chgData name="WALLIS, Lee" userId="302992bb-4e0c-43ba-a2aa-4554b88a3066" providerId="ADAL" clId="{2AD06645-653C-9C4E-8239-42A23E42DBA2}" dt="2025-05-15T08:13:02.667" v="3" actId="478"/>
      <pc:docMkLst>
        <pc:docMk/>
      </pc:docMkLst>
      <pc:sldChg chg="add">
        <pc:chgData name="WALLIS, Lee" userId="302992bb-4e0c-43ba-a2aa-4554b88a3066" providerId="ADAL" clId="{2AD06645-653C-9C4E-8239-42A23E42DBA2}" dt="2025-05-15T08:09:23.842" v="0"/>
        <pc:sldMkLst>
          <pc:docMk/>
          <pc:sldMk cId="2496749800" sldId="4585"/>
        </pc:sldMkLst>
      </pc:sldChg>
      <pc:sldChg chg="modSp add mod">
        <pc:chgData name="WALLIS, Lee" userId="302992bb-4e0c-43ba-a2aa-4554b88a3066" providerId="ADAL" clId="{2AD06645-653C-9C4E-8239-42A23E42DBA2}" dt="2025-05-15T08:09:29.783" v="2" actId="27636"/>
        <pc:sldMkLst>
          <pc:docMk/>
          <pc:sldMk cId="268801780" sldId="4586"/>
        </pc:sldMkLst>
      </pc:sldChg>
      <pc:sldChg chg="add">
        <pc:chgData name="WALLIS, Lee" userId="302992bb-4e0c-43ba-a2aa-4554b88a3066" providerId="ADAL" clId="{2AD06645-653C-9C4E-8239-42A23E42DBA2}" dt="2025-05-15T08:09:23.842" v="0"/>
        <pc:sldMkLst>
          <pc:docMk/>
          <pc:sldMk cId="604189413" sldId="4587"/>
        </pc:sldMkLst>
      </pc:sldChg>
      <pc:sldMasterChg chg="delSp mod">
        <pc:chgData name="WALLIS, Lee" userId="302992bb-4e0c-43ba-a2aa-4554b88a3066" providerId="ADAL" clId="{2AD06645-653C-9C4E-8239-42A23E42DBA2}" dt="2025-05-15T08:13:02.667" v="3" actId="478"/>
        <pc:sldMasterMkLst>
          <pc:docMk/>
          <pc:sldMasterMk cId="0" sldId="2147483648"/>
        </pc:sldMasterMkLst>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20AA41-1BDC-884C-966E-4595219A778D}"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en-US"/>
        </a:p>
      </dgm:t>
    </dgm:pt>
    <dgm:pt modelId="{067AFB4D-8A9E-AF47-9983-2119CCC65CC2}">
      <dgm:prSet phldrT="[Text]" custT="1"/>
      <dgm:spPr/>
      <dgm:t>
        <a:bodyPr/>
        <a:lstStyle/>
        <a:p>
          <a:pPr rtl="0"/>
          <a:r>
            <a:rPr lang="en-US" sz="2800">
              <a:latin typeface="Atkinson Hyperlegible" pitchFamily="2" charset="0"/>
            </a:rPr>
            <a:t>Ask questions privately</a:t>
          </a:r>
        </a:p>
      </dgm:t>
    </dgm:pt>
    <dgm:pt modelId="{8B017B72-6790-DE47-8C22-847F6C1B98B8}" type="parTrans" cxnId="{BDE9DD38-4513-0844-9412-15B9BC87BC25}">
      <dgm:prSet/>
      <dgm:spPr/>
      <dgm:t>
        <a:bodyPr/>
        <a:lstStyle/>
        <a:p>
          <a:endParaRPr lang="en-US"/>
        </a:p>
      </dgm:t>
    </dgm:pt>
    <dgm:pt modelId="{CE085CC5-7261-234E-B49E-799440F4B388}" type="sibTrans" cxnId="{BDE9DD38-4513-0844-9412-15B9BC87BC25}">
      <dgm:prSet/>
      <dgm:spPr/>
      <dgm:t>
        <a:bodyPr/>
        <a:lstStyle/>
        <a:p>
          <a:endParaRPr lang="en-US"/>
        </a:p>
      </dgm:t>
    </dgm:pt>
    <dgm:pt modelId="{22EBA4AB-B122-7A4E-9D7B-BC985572A4F6}">
      <dgm:prSet phldrT="[Text]" custT="1"/>
      <dgm:spPr/>
      <dgm:t>
        <a:bodyPr/>
        <a:lstStyle/>
        <a:p>
          <a:pPr rtl="0"/>
          <a:r>
            <a:rPr lang="en-US" sz="2800">
              <a:latin typeface="Atkinson Hyperlegible" pitchFamily="2" charset="0"/>
            </a:rPr>
            <a:t>Use same sex chaperone</a:t>
          </a:r>
        </a:p>
      </dgm:t>
    </dgm:pt>
    <dgm:pt modelId="{20D429CF-A4CE-9F49-A95D-FFB3A45CA239}" type="parTrans" cxnId="{1B1973C6-5140-2549-A999-47A55AA5D356}">
      <dgm:prSet/>
      <dgm:spPr/>
      <dgm:t>
        <a:bodyPr/>
        <a:lstStyle/>
        <a:p>
          <a:endParaRPr lang="en-US"/>
        </a:p>
      </dgm:t>
    </dgm:pt>
    <dgm:pt modelId="{21D91F00-73E9-1840-8643-230D202FF949}" type="sibTrans" cxnId="{1B1973C6-5140-2549-A999-47A55AA5D356}">
      <dgm:prSet/>
      <dgm:spPr/>
      <dgm:t>
        <a:bodyPr/>
        <a:lstStyle/>
        <a:p>
          <a:endParaRPr lang="en-US"/>
        </a:p>
      </dgm:t>
    </dgm:pt>
    <dgm:pt modelId="{3DB99110-1234-2841-9663-5B1B99337BA1}">
      <dgm:prSet custT="1"/>
      <dgm:spPr/>
      <dgm:t>
        <a:bodyPr/>
        <a:lstStyle/>
        <a:p>
          <a:pPr rtl="0"/>
          <a:r>
            <a:rPr lang="en-US" sz="2800">
              <a:latin typeface="Atkinson Hyperlegible" pitchFamily="2" charset="0"/>
            </a:rPr>
            <a:t>Cover exposed patients</a:t>
          </a:r>
        </a:p>
      </dgm:t>
    </dgm:pt>
    <dgm:pt modelId="{DE77D06A-A6F5-4E48-8477-76D0FD84A471}" type="parTrans" cxnId="{A3E3D6CD-E7B9-4648-B0A4-7AD343D136A0}">
      <dgm:prSet/>
      <dgm:spPr/>
      <dgm:t>
        <a:bodyPr/>
        <a:lstStyle/>
        <a:p>
          <a:endParaRPr lang="en-US"/>
        </a:p>
      </dgm:t>
    </dgm:pt>
    <dgm:pt modelId="{04583775-7E1B-9849-BBCA-719FAFAB2998}" type="sibTrans" cxnId="{A3E3D6CD-E7B9-4648-B0A4-7AD343D136A0}">
      <dgm:prSet/>
      <dgm:spPr/>
      <dgm:t>
        <a:bodyPr/>
        <a:lstStyle/>
        <a:p>
          <a:endParaRPr lang="en-US"/>
        </a:p>
      </dgm:t>
    </dgm:pt>
    <dgm:pt modelId="{AB6D42B0-9DFD-7D4D-8117-A05889540D32}">
      <dgm:prSet custT="1"/>
      <dgm:spPr/>
      <dgm:t>
        <a:bodyPr/>
        <a:lstStyle/>
        <a:p>
          <a:pPr rtl="0"/>
          <a:r>
            <a:rPr lang="en-US" sz="2800">
              <a:latin typeface="Atkinson Hyperlegible" pitchFamily="2" charset="0"/>
            </a:rPr>
            <a:t>Respect cultural/religious norms</a:t>
          </a:r>
        </a:p>
      </dgm:t>
    </dgm:pt>
    <dgm:pt modelId="{C6E16B79-7B5A-1C4F-BD97-09E6BFF120DC}" type="parTrans" cxnId="{CC133BBF-0371-6544-ABF5-11DE84272B6E}">
      <dgm:prSet/>
      <dgm:spPr/>
      <dgm:t>
        <a:bodyPr/>
        <a:lstStyle/>
        <a:p>
          <a:endParaRPr lang="en-US"/>
        </a:p>
      </dgm:t>
    </dgm:pt>
    <dgm:pt modelId="{A12C2403-7D9B-C546-A276-935572FE9DF3}" type="sibTrans" cxnId="{CC133BBF-0371-6544-ABF5-11DE84272B6E}">
      <dgm:prSet/>
      <dgm:spPr/>
      <dgm:t>
        <a:bodyPr/>
        <a:lstStyle/>
        <a:p>
          <a:endParaRPr lang="en-US"/>
        </a:p>
      </dgm:t>
    </dgm:pt>
    <dgm:pt modelId="{39791475-AE5C-674B-81A9-29B96295C56A}" type="pres">
      <dgm:prSet presAssocID="{8B20AA41-1BDC-884C-966E-4595219A778D}" presName="Name0" presStyleCnt="0">
        <dgm:presLayoutVars>
          <dgm:chMax val="7"/>
          <dgm:chPref val="7"/>
          <dgm:dir/>
        </dgm:presLayoutVars>
      </dgm:prSet>
      <dgm:spPr/>
    </dgm:pt>
    <dgm:pt modelId="{353CBD88-7FB4-0641-8A88-F4F79BA27618}" type="pres">
      <dgm:prSet presAssocID="{8B20AA41-1BDC-884C-966E-4595219A778D}" presName="Name1" presStyleCnt="0"/>
      <dgm:spPr/>
    </dgm:pt>
    <dgm:pt modelId="{ED356D7F-F417-8C42-A2D4-BEE093D69F46}" type="pres">
      <dgm:prSet presAssocID="{8B20AA41-1BDC-884C-966E-4595219A778D}" presName="cycle" presStyleCnt="0"/>
      <dgm:spPr/>
    </dgm:pt>
    <dgm:pt modelId="{CAD7ECD4-BCD6-444B-89A2-F9EE45277289}" type="pres">
      <dgm:prSet presAssocID="{8B20AA41-1BDC-884C-966E-4595219A778D}" presName="srcNode" presStyleLbl="node1" presStyleIdx="0" presStyleCnt="4"/>
      <dgm:spPr/>
    </dgm:pt>
    <dgm:pt modelId="{726D5132-8FFC-294F-A45D-2E2E58FCEB94}" type="pres">
      <dgm:prSet presAssocID="{8B20AA41-1BDC-884C-966E-4595219A778D}" presName="conn" presStyleLbl="parChTrans1D2" presStyleIdx="0" presStyleCnt="1"/>
      <dgm:spPr/>
    </dgm:pt>
    <dgm:pt modelId="{CB8B00D2-54C8-B748-A0BE-A2F71D37AC0F}" type="pres">
      <dgm:prSet presAssocID="{8B20AA41-1BDC-884C-966E-4595219A778D}" presName="extraNode" presStyleLbl="node1" presStyleIdx="0" presStyleCnt="4"/>
      <dgm:spPr/>
    </dgm:pt>
    <dgm:pt modelId="{AC98D26D-E66F-694B-A130-D72E20E80431}" type="pres">
      <dgm:prSet presAssocID="{8B20AA41-1BDC-884C-966E-4595219A778D}" presName="dstNode" presStyleLbl="node1" presStyleIdx="0" presStyleCnt="4"/>
      <dgm:spPr/>
    </dgm:pt>
    <dgm:pt modelId="{8AF4F041-0BFC-0D4C-8751-96D838AA8C9F}" type="pres">
      <dgm:prSet presAssocID="{067AFB4D-8A9E-AF47-9983-2119CCC65CC2}" presName="text_1" presStyleLbl="node1" presStyleIdx="0" presStyleCnt="4" custScaleY="62324" custLinFactNeighborX="-574" custLinFactNeighborY="-31113">
        <dgm:presLayoutVars>
          <dgm:bulletEnabled val="1"/>
        </dgm:presLayoutVars>
      </dgm:prSet>
      <dgm:spPr/>
    </dgm:pt>
    <dgm:pt modelId="{478C4796-C9CB-AC4A-83EA-680A5767363B}" type="pres">
      <dgm:prSet presAssocID="{067AFB4D-8A9E-AF47-9983-2119CCC65CC2}" presName="accent_1" presStyleCnt="0"/>
      <dgm:spPr/>
    </dgm:pt>
    <dgm:pt modelId="{EB7E6A15-5D8B-1F40-8297-6F00B442665D}" type="pres">
      <dgm:prSet presAssocID="{067AFB4D-8A9E-AF47-9983-2119CCC65CC2}" presName="accentRepeatNode" presStyleLbl="solidFgAcc1" presStyleIdx="0" presStyleCnt="4" custScaleX="116618" custScaleY="125584" custLinFactNeighborX="-2742" custLinFactNeighborY="-17187"/>
      <dgm:spPr/>
    </dgm:pt>
    <dgm:pt modelId="{A90D9F17-51C4-8748-9DF8-BB0200159703}" type="pres">
      <dgm:prSet presAssocID="{3DB99110-1234-2841-9663-5B1B99337BA1}" presName="text_2" presStyleLbl="node1" presStyleIdx="1" presStyleCnt="4" custScaleY="62324" custLinFactNeighborX="-634" custLinFactNeighborY="-17796">
        <dgm:presLayoutVars>
          <dgm:bulletEnabled val="1"/>
        </dgm:presLayoutVars>
      </dgm:prSet>
      <dgm:spPr/>
    </dgm:pt>
    <dgm:pt modelId="{56C701B1-44DE-934B-A12E-167F360FD5A3}" type="pres">
      <dgm:prSet presAssocID="{3DB99110-1234-2841-9663-5B1B99337BA1}" presName="accent_2" presStyleCnt="0"/>
      <dgm:spPr/>
    </dgm:pt>
    <dgm:pt modelId="{821AACF2-56B2-634B-9E60-4CF252BF1869}" type="pres">
      <dgm:prSet presAssocID="{3DB99110-1234-2841-9663-5B1B99337BA1}" presName="accentRepeatNode" presStyleLbl="solidFgAcc1" presStyleIdx="1" presStyleCnt="4" custScaleX="116618" custScaleY="125584" custLinFactNeighborX="-2742" custLinFactNeighborY="-14235"/>
      <dgm:spPr/>
    </dgm:pt>
    <dgm:pt modelId="{9623A3FA-375D-7045-9AF8-9A77D0E7CF28}" type="pres">
      <dgm:prSet presAssocID="{AB6D42B0-9DFD-7D4D-8117-A05889540D32}" presName="text_3" presStyleLbl="node1" presStyleIdx="2" presStyleCnt="4" custScaleY="62324" custLinFactNeighborX="-634" custLinFactNeighborY="-3428">
        <dgm:presLayoutVars>
          <dgm:bulletEnabled val="1"/>
        </dgm:presLayoutVars>
      </dgm:prSet>
      <dgm:spPr/>
    </dgm:pt>
    <dgm:pt modelId="{B15D8AAF-DA68-4543-9FC7-6B9617F24410}" type="pres">
      <dgm:prSet presAssocID="{AB6D42B0-9DFD-7D4D-8117-A05889540D32}" presName="accent_3" presStyleCnt="0"/>
      <dgm:spPr/>
    </dgm:pt>
    <dgm:pt modelId="{48D89B20-E607-0840-85BF-1D093836E22C}" type="pres">
      <dgm:prSet presAssocID="{AB6D42B0-9DFD-7D4D-8117-A05889540D32}" presName="accentRepeatNode" presStyleLbl="solidFgAcc1" presStyleIdx="2" presStyleCnt="4" custScaleX="116618" custScaleY="125584" custLinFactNeighborX="-2742" custLinFactNeighborY="-2742"/>
      <dgm:spPr/>
    </dgm:pt>
    <dgm:pt modelId="{DCAB4B9D-39C1-7E49-93A5-25E77AB6FDB8}" type="pres">
      <dgm:prSet presAssocID="{22EBA4AB-B122-7A4E-9D7B-BC985572A4F6}" presName="text_4" presStyleLbl="node1" presStyleIdx="3" presStyleCnt="4" custScaleY="62324" custLinFactNeighborY="12654">
        <dgm:presLayoutVars>
          <dgm:bulletEnabled val="1"/>
        </dgm:presLayoutVars>
      </dgm:prSet>
      <dgm:spPr/>
    </dgm:pt>
    <dgm:pt modelId="{AA2A333B-76D6-7048-B3C5-EF276C9AD598}" type="pres">
      <dgm:prSet presAssocID="{22EBA4AB-B122-7A4E-9D7B-BC985572A4F6}" presName="accent_4" presStyleCnt="0"/>
      <dgm:spPr/>
    </dgm:pt>
    <dgm:pt modelId="{A483EBCE-9BD8-2844-9132-9BCF07F462B2}" type="pres">
      <dgm:prSet presAssocID="{22EBA4AB-B122-7A4E-9D7B-BC985572A4F6}" presName="accentRepeatNode" presStyleLbl="solidFgAcc1" presStyleIdx="3" presStyleCnt="4" custScaleX="116618" custScaleY="125584" custLinFactNeighborX="0" custLinFactNeighborY="10122"/>
      <dgm:spPr/>
    </dgm:pt>
  </dgm:ptLst>
  <dgm:cxnLst>
    <dgm:cxn modelId="{CA9E1103-30F7-0D4B-9037-BE31073DF626}" type="presOf" srcId="{CE085CC5-7261-234E-B49E-799440F4B388}" destId="{726D5132-8FFC-294F-A45D-2E2E58FCEB94}" srcOrd="0" destOrd="0" presId="urn:microsoft.com/office/officeart/2008/layout/VerticalCurvedList"/>
    <dgm:cxn modelId="{BDE9DD38-4513-0844-9412-15B9BC87BC25}" srcId="{8B20AA41-1BDC-884C-966E-4595219A778D}" destId="{067AFB4D-8A9E-AF47-9983-2119CCC65CC2}" srcOrd="0" destOrd="0" parTransId="{8B017B72-6790-DE47-8C22-847F6C1B98B8}" sibTransId="{CE085CC5-7261-234E-B49E-799440F4B388}"/>
    <dgm:cxn modelId="{DF56CD8E-6611-CD4E-8DCD-CFC4BDF60496}" type="presOf" srcId="{067AFB4D-8A9E-AF47-9983-2119CCC65CC2}" destId="{8AF4F041-0BFC-0D4C-8751-96D838AA8C9F}" srcOrd="0" destOrd="0" presId="urn:microsoft.com/office/officeart/2008/layout/VerticalCurvedList"/>
    <dgm:cxn modelId="{7E29D79D-2E93-3E42-931D-23438C9E335E}" type="presOf" srcId="{22EBA4AB-B122-7A4E-9D7B-BC985572A4F6}" destId="{DCAB4B9D-39C1-7E49-93A5-25E77AB6FDB8}" srcOrd="0" destOrd="0" presId="urn:microsoft.com/office/officeart/2008/layout/VerticalCurvedList"/>
    <dgm:cxn modelId="{4C0D64A1-9284-374E-AAD9-FB7BDBA79621}" type="presOf" srcId="{AB6D42B0-9DFD-7D4D-8117-A05889540D32}" destId="{9623A3FA-375D-7045-9AF8-9A77D0E7CF28}" srcOrd="0" destOrd="0" presId="urn:microsoft.com/office/officeart/2008/layout/VerticalCurvedList"/>
    <dgm:cxn modelId="{CC133BBF-0371-6544-ABF5-11DE84272B6E}" srcId="{8B20AA41-1BDC-884C-966E-4595219A778D}" destId="{AB6D42B0-9DFD-7D4D-8117-A05889540D32}" srcOrd="2" destOrd="0" parTransId="{C6E16B79-7B5A-1C4F-BD97-09E6BFF120DC}" sibTransId="{A12C2403-7D9B-C546-A276-935572FE9DF3}"/>
    <dgm:cxn modelId="{1B1973C6-5140-2549-A999-47A55AA5D356}" srcId="{8B20AA41-1BDC-884C-966E-4595219A778D}" destId="{22EBA4AB-B122-7A4E-9D7B-BC985572A4F6}" srcOrd="3" destOrd="0" parTransId="{20D429CF-A4CE-9F49-A95D-FFB3A45CA239}" sibTransId="{21D91F00-73E9-1840-8643-230D202FF949}"/>
    <dgm:cxn modelId="{A3E3D6CD-E7B9-4648-B0A4-7AD343D136A0}" srcId="{8B20AA41-1BDC-884C-966E-4595219A778D}" destId="{3DB99110-1234-2841-9663-5B1B99337BA1}" srcOrd="1" destOrd="0" parTransId="{DE77D06A-A6F5-4E48-8477-76D0FD84A471}" sibTransId="{04583775-7E1B-9849-BBCA-719FAFAB2998}"/>
    <dgm:cxn modelId="{401C0BD5-8E88-6643-A9AE-5E57D9E71F39}" type="presOf" srcId="{8B20AA41-1BDC-884C-966E-4595219A778D}" destId="{39791475-AE5C-674B-81A9-29B96295C56A}" srcOrd="0" destOrd="0" presId="urn:microsoft.com/office/officeart/2008/layout/VerticalCurvedList"/>
    <dgm:cxn modelId="{FDD1E7E4-2A7D-0F4C-B8EC-A7B1B7DC4A7A}" type="presOf" srcId="{3DB99110-1234-2841-9663-5B1B99337BA1}" destId="{A90D9F17-51C4-8748-9DF8-BB0200159703}" srcOrd="0" destOrd="0" presId="urn:microsoft.com/office/officeart/2008/layout/VerticalCurvedList"/>
    <dgm:cxn modelId="{17C681B7-9A4F-4942-8AB1-EDA433DAA112}" type="presParOf" srcId="{39791475-AE5C-674B-81A9-29B96295C56A}" destId="{353CBD88-7FB4-0641-8A88-F4F79BA27618}" srcOrd="0" destOrd="0" presId="urn:microsoft.com/office/officeart/2008/layout/VerticalCurvedList"/>
    <dgm:cxn modelId="{3AD4FB2C-4CB7-E848-95B2-25DFB6E1A69E}" type="presParOf" srcId="{353CBD88-7FB4-0641-8A88-F4F79BA27618}" destId="{ED356D7F-F417-8C42-A2D4-BEE093D69F46}" srcOrd="0" destOrd="0" presId="urn:microsoft.com/office/officeart/2008/layout/VerticalCurvedList"/>
    <dgm:cxn modelId="{87E1B92E-F2D5-3642-A8AB-C09B9465B7D0}" type="presParOf" srcId="{ED356D7F-F417-8C42-A2D4-BEE093D69F46}" destId="{CAD7ECD4-BCD6-444B-89A2-F9EE45277289}" srcOrd="0" destOrd="0" presId="urn:microsoft.com/office/officeart/2008/layout/VerticalCurvedList"/>
    <dgm:cxn modelId="{7E02F209-0A72-2C4E-B4F3-8158536F40EB}" type="presParOf" srcId="{ED356D7F-F417-8C42-A2D4-BEE093D69F46}" destId="{726D5132-8FFC-294F-A45D-2E2E58FCEB94}" srcOrd="1" destOrd="0" presId="urn:microsoft.com/office/officeart/2008/layout/VerticalCurvedList"/>
    <dgm:cxn modelId="{7BE336AB-D565-4D4D-B3E5-C29B8B2AA911}" type="presParOf" srcId="{ED356D7F-F417-8C42-A2D4-BEE093D69F46}" destId="{CB8B00D2-54C8-B748-A0BE-A2F71D37AC0F}" srcOrd="2" destOrd="0" presId="urn:microsoft.com/office/officeart/2008/layout/VerticalCurvedList"/>
    <dgm:cxn modelId="{7C5CDB5D-D2DA-8C49-AB03-C6C658C34C64}" type="presParOf" srcId="{ED356D7F-F417-8C42-A2D4-BEE093D69F46}" destId="{AC98D26D-E66F-694B-A130-D72E20E80431}" srcOrd="3" destOrd="0" presId="urn:microsoft.com/office/officeart/2008/layout/VerticalCurvedList"/>
    <dgm:cxn modelId="{F149DFFA-8D7D-D846-9D11-7BC8FBAA3537}" type="presParOf" srcId="{353CBD88-7FB4-0641-8A88-F4F79BA27618}" destId="{8AF4F041-0BFC-0D4C-8751-96D838AA8C9F}" srcOrd="1" destOrd="0" presId="urn:microsoft.com/office/officeart/2008/layout/VerticalCurvedList"/>
    <dgm:cxn modelId="{E3814C02-DF6A-644E-9682-540C1D267320}" type="presParOf" srcId="{353CBD88-7FB4-0641-8A88-F4F79BA27618}" destId="{478C4796-C9CB-AC4A-83EA-680A5767363B}" srcOrd="2" destOrd="0" presId="urn:microsoft.com/office/officeart/2008/layout/VerticalCurvedList"/>
    <dgm:cxn modelId="{8AB7092B-8A06-E74E-9A32-6616D19FABA9}" type="presParOf" srcId="{478C4796-C9CB-AC4A-83EA-680A5767363B}" destId="{EB7E6A15-5D8B-1F40-8297-6F00B442665D}" srcOrd="0" destOrd="0" presId="urn:microsoft.com/office/officeart/2008/layout/VerticalCurvedList"/>
    <dgm:cxn modelId="{F61ACC4C-BED6-EA4C-BCC6-35DC15605B58}" type="presParOf" srcId="{353CBD88-7FB4-0641-8A88-F4F79BA27618}" destId="{A90D9F17-51C4-8748-9DF8-BB0200159703}" srcOrd="3" destOrd="0" presId="urn:microsoft.com/office/officeart/2008/layout/VerticalCurvedList"/>
    <dgm:cxn modelId="{EA7386DE-F7F6-2B4D-B502-7B9CB99533A4}" type="presParOf" srcId="{353CBD88-7FB4-0641-8A88-F4F79BA27618}" destId="{56C701B1-44DE-934B-A12E-167F360FD5A3}" srcOrd="4" destOrd="0" presId="urn:microsoft.com/office/officeart/2008/layout/VerticalCurvedList"/>
    <dgm:cxn modelId="{E542E448-50BB-2441-81E6-25F13FD5C524}" type="presParOf" srcId="{56C701B1-44DE-934B-A12E-167F360FD5A3}" destId="{821AACF2-56B2-634B-9E60-4CF252BF1869}" srcOrd="0" destOrd="0" presId="urn:microsoft.com/office/officeart/2008/layout/VerticalCurvedList"/>
    <dgm:cxn modelId="{E41B9F1C-454C-C840-A535-20C77AF043D5}" type="presParOf" srcId="{353CBD88-7FB4-0641-8A88-F4F79BA27618}" destId="{9623A3FA-375D-7045-9AF8-9A77D0E7CF28}" srcOrd="5" destOrd="0" presId="urn:microsoft.com/office/officeart/2008/layout/VerticalCurvedList"/>
    <dgm:cxn modelId="{CE8157DC-4018-FB4D-A4F9-CB8194EA8281}" type="presParOf" srcId="{353CBD88-7FB4-0641-8A88-F4F79BA27618}" destId="{B15D8AAF-DA68-4543-9FC7-6B9617F24410}" srcOrd="6" destOrd="0" presId="urn:microsoft.com/office/officeart/2008/layout/VerticalCurvedList"/>
    <dgm:cxn modelId="{58A03BC5-BB0F-A54F-AFD3-63100A97BC78}" type="presParOf" srcId="{B15D8AAF-DA68-4543-9FC7-6B9617F24410}" destId="{48D89B20-E607-0840-85BF-1D093836E22C}" srcOrd="0" destOrd="0" presId="urn:microsoft.com/office/officeart/2008/layout/VerticalCurvedList"/>
    <dgm:cxn modelId="{70C0FC47-542A-0546-A843-CA589B96E83A}" type="presParOf" srcId="{353CBD88-7FB4-0641-8A88-F4F79BA27618}" destId="{DCAB4B9D-39C1-7E49-93A5-25E77AB6FDB8}" srcOrd="7" destOrd="0" presId="urn:microsoft.com/office/officeart/2008/layout/VerticalCurvedList"/>
    <dgm:cxn modelId="{A639C488-9AB1-1A47-A8CD-221BD56E622D}" type="presParOf" srcId="{353CBD88-7FB4-0641-8A88-F4F79BA27618}" destId="{AA2A333B-76D6-7048-B3C5-EF276C9AD598}" srcOrd="8" destOrd="0" presId="urn:microsoft.com/office/officeart/2008/layout/VerticalCurvedList"/>
    <dgm:cxn modelId="{D97D7AB7-03CF-7C45-A182-2E02FB10DC5F}" type="presParOf" srcId="{AA2A333B-76D6-7048-B3C5-EF276C9AD598}" destId="{A483EBCE-9BD8-2844-9132-9BCF07F462B2}"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6D5132-8FFC-294F-A45D-2E2E58FCEB94}">
      <dsp:nvSpPr>
        <dsp:cNvPr id="0" name=""/>
        <dsp:cNvSpPr/>
      </dsp:nvSpPr>
      <dsp:spPr>
        <a:xfrm>
          <a:off x="-6090150" y="-937410"/>
          <a:ext cx="7293488" cy="7293488"/>
        </a:xfrm>
        <a:prstGeom prst="blockArc">
          <a:avLst>
            <a:gd name="adj1" fmla="val 18900000"/>
            <a:gd name="adj2" fmla="val 2700000"/>
            <a:gd name="adj3" fmla="val 296"/>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AF4F041-0BFC-0D4C-8751-96D838AA8C9F}">
      <dsp:nvSpPr>
        <dsp:cNvPr id="0" name=""/>
        <dsp:cNvSpPr/>
      </dsp:nvSpPr>
      <dsp:spPr>
        <a:xfrm>
          <a:off x="610556" y="314261"/>
          <a:ext cx="6407645" cy="51953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71120" rIns="71120" bIns="71120" numCol="1" spcCol="1270" anchor="ctr" anchorCtr="0">
          <a:noAutofit/>
        </a:bodyPr>
        <a:lstStyle/>
        <a:p>
          <a:pPr marL="0" lvl="0" indent="0" algn="l" defTabSz="1244600" rtl="0">
            <a:lnSpc>
              <a:spcPct val="90000"/>
            </a:lnSpc>
            <a:spcBef>
              <a:spcPct val="0"/>
            </a:spcBef>
            <a:spcAft>
              <a:spcPct val="35000"/>
            </a:spcAft>
            <a:buNone/>
          </a:pPr>
          <a:r>
            <a:rPr lang="en-US" sz="2800" kern="1200">
              <a:latin typeface="Atkinson Hyperlegible" pitchFamily="2" charset="0"/>
            </a:rPr>
            <a:t>Ask questions privately</a:t>
          </a:r>
        </a:p>
      </dsp:txBody>
      <dsp:txXfrm>
        <a:off x="610556" y="314261"/>
        <a:ext cx="6407645" cy="519537"/>
      </dsp:txXfrm>
    </dsp:sp>
    <dsp:sp modelId="{EB7E6A15-5D8B-1F40-8297-6F00B442665D}">
      <dsp:nvSpPr>
        <dsp:cNvPr id="0" name=""/>
        <dsp:cNvSpPr/>
      </dsp:nvSpPr>
      <dsp:spPr>
        <a:xfrm>
          <a:off x="11178" y="2"/>
          <a:ext cx="1215170" cy="1308597"/>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90D9F17-51C4-8748-9DF8-BB0200159703}">
      <dsp:nvSpPr>
        <dsp:cNvPr id="0" name=""/>
        <dsp:cNvSpPr/>
      </dsp:nvSpPr>
      <dsp:spPr>
        <a:xfrm>
          <a:off x="1087668" y="1675901"/>
          <a:ext cx="5929718" cy="51953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71120" rIns="71120" bIns="71120" numCol="1" spcCol="1270" anchor="ctr" anchorCtr="0">
          <a:noAutofit/>
        </a:bodyPr>
        <a:lstStyle/>
        <a:p>
          <a:pPr marL="0" lvl="0" indent="0" algn="l" defTabSz="1244600" rtl="0">
            <a:lnSpc>
              <a:spcPct val="90000"/>
            </a:lnSpc>
            <a:spcBef>
              <a:spcPct val="0"/>
            </a:spcBef>
            <a:spcAft>
              <a:spcPct val="35000"/>
            </a:spcAft>
            <a:buNone/>
          </a:pPr>
          <a:r>
            <a:rPr lang="en-US" sz="2800" kern="1200">
              <a:latin typeface="Atkinson Hyperlegible" pitchFamily="2" charset="0"/>
            </a:rPr>
            <a:t>Cover exposed patients</a:t>
          </a:r>
        </a:p>
      </dsp:txBody>
      <dsp:txXfrm>
        <a:off x="1087668" y="1675901"/>
        <a:ext cx="5929718" cy="519537"/>
      </dsp:txXfrm>
    </dsp:sp>
    <dsp:sp modelId="{821AACF2-56B2-634B-9E60-4CF252BF1869}">
      <dsp:nvSpPr>
        <dsp:cNvPr id="0" name=""/>
        <dsp:cNvSpPr/>
      </dsp:nvSpPr>
      <dsp:spPr>
        <a:xfrm>
          <a:off x="489105" y="1281390"/>
          <a:ext cx="1215170" cy="1308597"/>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623A3FA-375D-7045-9AF8-9A77D0E7CF28}">
      <dsp:nvSpPr>
        <dsp:cNvPr id="0" name=""/>
        <dsp:cNvSpPr/>
      </dsp:nvSpPr>
      <dsp:spPr>
        <a:xfrm>
          <a:off x="1087668" y="3046302"/>
          <a:ext cx="5929718" cy="51953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71120" rIns="71120" bIns="71120" numCol="1" spcCol="1270" anchor="ctr" anchorCtr="0">
          <a:noAutofit/>
        </a:bodyPr>
        <a:lstStyle/>
        <a:p>
          <a:pPr marL="0" lvl="0" indent="0" algn="l" defTabSz="1244600" rtl="0">
            <a:lnSpc>
              <a:spcPct val="90000"/>
            </a:lnSpc>
            <a:spcBef>
              <a:spcPct val="0"/>
            </a:spcBef>
            <a:spcAft>
              <a:spcPct val="35000"/>
            </a:spcAft>
            <a:buNone/>
          </a:pPr>
          <a:r>
            <a:rPr lang="en-US" sz="2800" kern="1200">
              <a:latin typeface="Atkinson Hyperlegible" pitchFamily="2" charset="0"/>
            </a:rPr>
            <a:t>Respect cultural/religious norms</a:t>
          </a:r>
        </a:p>
      </dsp:txBody>
      <dsp:txXfrm>
        <a:off x="1087668" y="3046302"/>
        <a:ext cx="5929718" cy="519537"/>
      </dsp:txXfrm>
    </dsp:sp>
    <dsp:sp modelId="{48D89B20-E607-0840-85BF-1D093836E22C}">
      <dsp:nvSpPr>
        <dsp:cNvPr id="0" name=""/>
        <dsp:cNvSpPr/>
      </dsp:nvSpPr>
      <dsp:spPr>
        <a:xfrm>
          <a:off x="489105" y="2651777"/>
          <a:ext cx="1215170" cy="1308597"/>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CAB4B9D-39C1-7E49-93A5-25E77AB6FDB8}">
      <dsp:nvSpPr>
        <dsp:cNvPr id="0" name=""/>
        <dsp:cNvSpPr/>
      </dsp:nvSpPr>
      <dsp:spPr>
        <a:xfrm>
          <a:off x="647336" y="4430991"/>
          <a:ext cx="6407645" cy="51953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71120" rIns="71120" bIns="71120" numCol="1" spcCol="1270" anchor="ctr" anchorCtr="0">
          <a:noAutofit/>
        </a:bodyPr>
        <a:lstStyle/>
        <a:p>
          <a:pPr marL="0" lvl="0" indent="0" algn="l" defTabSz="1244600" rtl="0">
            <a:lnSpc>
              <a:spcPct val="90000"/>
            </a:lnSpc>
            <a:spcBef>
              <a:spcPct val="0"/>
            </a:spcBef>
            <a:spcAft>
              <a:spcPct val="35000"/>
            </a:spcAft>
            <a:buNone/>
          </a:pPr>
          <a:r>
            <a:rPr lang="en-US" sz="2800" kern="1200">
              <a:latin typeface="Atkinson Hyperlegible" pitchFamily="2" charset="0"/>
            </a:rPr>
            <a:t>Use same sex chaperone</a:t>
          </a:r>
        </a:p>
      </dsp:txBody>
      <dsp:txXfrm>
        <a:off x="647336" y="4430991"/>
        <a:ext cx="6407645" cy="519537"/>
      </dsp:txXfrm>
    </dsp:sp>
    <dsp:sp modelId="{A483EBCE-9BD8-2844-9132-9BCF07F462B2}">
      <dsp:nvSpPr>
        <dsp:cNvPr id="0" name=""/>
        <dsp:cNvSpPr/>
      </dsp:nvSpPr>
      <dsp:spPr>
        <a:xfrm>
          <a:off x="39750" y="4036449"/>
          <a:ext cx="1215170" cy="1308597"/>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canva.com/design/DAFdXlwf1aQ/pF6wWgf2Z2RQsc1elZS1sg/edit?embeddedPage=home&amp;appNavState=open"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ctr" anchorCtr="0">
            <a:noAutofit/>
          </a:bodyPr>
          <a:lstStyle/>
          <a:p>
            <a:pPr marL="0" indent="0">
              <a:lnSpc>
                <a:spcPct val="107000"/>
              </a:lnSpc>
              <a:buClr>
                <a:schemeClr val="dk1"/>
              </a:buClr>
              <a:buSzPts val="1800"/>
            </a:pPr>
            <a:r>
              <a:rPr lang="en-GB" sz="1800" noProof="0"/>
              <a:t>Welcome to the introduction to the Community First Aid Response Course</a:t>
            </a:r>
          </a:p>
          <a:p>
            <a:pPr marL="0" indent="0">
              <a:lnSpc>
                <a:spcPct val="107000"/>
              </a:lnSpc>
              <a:buSzPts val="1800"/>
            </a:pPr>
            <a:endParaRPr lang="en-US" sz="1800">
              <a:latin typeface="Calibri"/>
              <a:ea typeface="Calibri"/>
              <a:cs typeface="Calibri"/>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noProof="0"/>
              <a:t>Emergency care refers to the prompt aid of patients who suffer from acute conditions that must be treated at once, often within minutes to hours, to avoid death or disability. It also </a:t>
            </a:r>
            <a:r>
              <a:rPr lang="en-GB" sz="1200" i="0" noProof="0">
                <a:solidFill>
                  <a:srgbClr val="000000"/>
                </a:solidFill>
              </a:rPr>
              <a:t>includes treatment of conditions in which delays of hours could worsen health or make treatment less effective. </a:t>
            </a:r>
            <a:endParaRPr lang="en-GB" sz="1200" i="0">
              <a:solidFill>
                <a:srgbClr val="000000"/>
              </a:solidFill>
            </a:endParaRPr>
          </a:p>
        </p:txBody>
      </p:sp>
      <p:sp>
        <p:nvSpPr>
          <p:cNvPr id="127" name="Google Shape;12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a:extLst>
            <a:ext uri="{FF2B5EF4-FFF2-40B4-BE49-F238E27FC236}">
              <a16:creationId xmlns:a16="http://schemas.microsoft.com/office/drawing/2014/main" id="{BDABE98F-3F76-3FDE-83C1-5503AC55B7A4}"/>
            </a:ext>
          </a:extLst>
        </p:cNvPr>
        <p:cNvGrpSpPr/>
        <p:nvPr/>
      </p:nvGrpSpPr>
      <p:grpSpPr>
        <a:xfrm>
          <a:off x="0" y="0"/>
          <a:ext cx="0" cy="0"/>
          <a:chOff x="0" y="0"/>
          <a:chExt cx="0" cy="0"/>
        </a:xfrm>
      </p:grpSpPr>
      <p:sp>
        <p:nvSpPr>
          <p:cNvPr id="132" name="Google Shape;132;p9:notes">
            <a:extLst>
              <a:ext uri="{FF2B5EF4-FFF2-40B4-BE49-F238E27FC236}">
                <a16:creationId xmlns:a16="http://schemas.microsoft.com/office/drawing/2014/main" id="{61812FF7-30D8-795F-95B7-7F13D64AE88E}"/>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i="0" noProof="0">
                <a:solidFill>
                  <a:srgbClr val="000000"/>
                </a:solidFill>
              </a:rPr>
              <a:t>Patients experiencing emergency conditions often need immediate help, even before reaching a healthcare facility. </a:t>
            </a:r>
            <a:endParaRPr lang="en-GB" sz="1200" noProof="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i="0" noProof="0">
                <a:solidFill>
                  <a:srgbClr val="000000"/>
                </a:solidFill>
              </a:rPr>
              <a:t>Emergency care is provided across a range of settings, including on the scene, during transport, and at health facilities.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i="0" noProof="0">
                <a:solidFill>
                  <a:srgbClr val="000000"/>
                </a:solidFill>
              </a:rPr>
              <a:t>It includes care </a:t>
            </a:r>
            <a:r>
              <a:rPr lang="en-GB" sz="1200" noProof="0">
                <a:solidFill>
                  <a:srgbClr val="000000"/>
                </a:solidFill>
              </a:rPr>
              <a:t>all types of patients across the life course, including women who are pregnant, people who are elderly, and children.</a:t>
            </a:r>
            <a:endParaRPr lang="en-GB" sz="1200" i="0" noProof="0">
              <a:solidFill>
                <a:srgbClr val="000000"/>
              </a:solidFill>
            </a:endParaRPr>
          </a:p>
          <a:p>
            <a:pPr marL="0" lvl="0" indent="0" algn="l" rtl="0">
              <a:spcBef>
                <a:spcPts val="0"/>
              </a:spcBef>
              <a:spcAft>
                <a:spcPts val="0"/>
              </a:spcAft>
              <a:buNone/>
            </a:pPr>
            <a:endParaRPr lang="en-GB" sz="1200" i="0">
              <a:solidFill>
                <a:srgbClr val="000000"/>
              </a:solidFill>
            </a:endParaRPr>
          </a:p>
          <a:p>
            <a:pPr marL="0" lvl="0" indent="0" algn="l" rtl="0">
              <a:lnSpc>
                <a:spcPct val="90000"/>
              </a:lnSpc>
              <a:spcBef>
                <a:spcPts val="1000"/>
              </a:spcBef>
              <a:spcAft>
                <a:spcPts val="0"/>
              </a:spcAft>
              <a:buNone/>
            </a:pPr>
            <a:endParaRPr lang="en-GB" sz="1200">
              <a:solidFill>
                <a:srgbClr val="000000"/>
              </a:solidFill>
            </a:endParaRPr>
          </a:p>
          <a:p>
            <a:pPr marL="0" lvl="0" indent="0" algn="l" rtl="0">
              <a:spcBef>
                <a:spcPts val="0"/>
              </a:spcBef>
              <a:spcAft>
                <a:spcPts val="0"/>
              </a:spcAft>
              <a:buNone/>
            </a:pPr>
            <a:endParaRPr/>
          </a:p>
        </p:txBody>
      </p:sp>
      <p:sp>
        <p:nvSpPr>
          <p:cNvPr id="133" name="Google Shape;133;p9:notes">
            <a:extLst>
              <a:ext uri="{FF2B5EF4-FFF2-40B4-BE49-F238E27FC236}">
                <a16:creationId xmlns:a16="http://schemas.microsoft.com/office/drawing/2014/main" id="{969ECC74-F4B9-D755-7C6A-5377FA1B3D1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988138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i="0" noProof="0">
                <a:solidFill>
                  <a:srgbClr val="000000"/>
                </a:solidFill>
              </a:rPr>
              <a:t>Emergency care is provided across a range of settings, including on the scene, during transport, and at health facilities. It includes care </a:t>
            </a:r>
            <a:r>
              <a:rPr lang="en-GB" sz="1200" noProof="0">
                <a:solidFill>
                  <a:srgbClr val="000000"/>
                </a:solidFill>
              </a:rPr>
              <a:t>all types of patients across the life course, including women who are pregnant, people who are elderly, and children.</a:t>
            </a:r>
            <a:endParaRPr lang="en-GB" sz="1200" i="0" noProof="0">
              <a:solidFill>
                <a:srgbClr val="000000"/>
              </a:solidFill>
            </a:endParaRPr>
          </a:p>
          <a:p>
            <a:pPr marL="0" lvl="0" indent="0" algn="l" rtl="0">
              <a:spcBef>
                <a:spcPts val="0"/>
              </a:spcBef>
              <a:spcAft>
                <a:spcPts val="0"/>
              </a:spcAft>
              <a:buNone/>
            </a:pPr>
            <a:endParaRPr lang="en-GB" sz="1200" i="0">
              <a:solidFill>
                <a:srgbClr val="000000"/>
              </a:solidFill>
            </a:endParaRPr>
          </a:p>
          <a:p>
            <a:pPr marL="0" lvl="0" indent="0" algn="l" rtl="0">
              <a:lnSpc>
                <a:spcPct val="90000"/>
              </a:lnSpc>
              <a:spcBef>
                <a:spcPts val="1000"/>
              </a:spcBef>
              <a:spcAft>
                <a:spcPts val="0"/>
              </a:spcAft>
              <a:buNone/>
            </a:pPr>
            <a:endParaRPr lang="en-GB" sz="1200">
              <a:solidFill>
                <a:srgbClr val="000000"/>
              </a:solidFill>
            </a:endParaRPr>
          </a:p>
          <a:p>
            <a:pPr marL="0" lvl="0" indent="0" algn="l" rtl="0">
              <a:spcBef>
                <a:spcPts val="0"/>
              </a:spcBef>
              <a:spcAft>
                <a:spcPts val="0"/>
              </a:spcAft>
              <a:buNone/>
            </a:pPr>
            <a:endParaRPr/>
          </a:p>
        </p:txBody>
      </p:sp>
      <p:sp>
        <p:nvSpPr>
          <p:cNvPr id="133" name="Google Shape;13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noProof="0"/>
              <a:t>Then what are emergency care systems?</a:t>
            </a:r>
          </a:p>
        </p:txBody>
      </p:sp>
      <p:sp>
        <p:nvSpPr>
          <p:cNvPr id="139" name="Google Shape;13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noProof="0"/>
              <a:t>These are systems that are designed to no matter where the patient seeks care, health emergencies are recognized and treated. They rely on health workers in communities, during transport, and in health facilities.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i="0" noProof="0">
                <a:solidFill>
                  <a:srgbClr val="000000"/>
                </a:solidFill>
              </a:rPr>
              <a:t>Community First Aid Responders are often the first person with training to arrive to treat patients in need, this is why they have an important role in emergency care systems.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i="0" noProof="0">
              <a:solidFill>
                <a:srgbClr val="000000"/>
              </a:solidFil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kern="0">
                <a:solidFill>
                  <a:schemeClr val="bg1">
                    <a:lumMod val="75000"/>
                  </a:schemeClr>
                </a:solidFill>
                <a:effectLst/>
                <a:ea typeface="Calibri" panose="020F0502020204030204" pitchFamily="34" charset="0"/>
                <a:cs typeface="Pë¬'3"/>
              </a:rPr>
              <a:t>Image: Canva Pro (Roger Brown)</a:t>
            </a:r>
            <a:endParaRPr lang="en-GB" sz="1200" noProof="0"/>
          </a:p>
          <a:p>
            <a:pPr marL="0" lvl="0" indent="0" algn="l" rtl="0">
              <a:spcBef>
                <a:spcPts val="0"/>
              </a:spcBef>
              <a:spcAft>
                <a:spcPts val="0"/>
              </a:spcAft>
              <a:buNone/>
            </a:pPr>
            <a:endParaRPr lang="en-ZA"/>
          </a:p>
        </p:txBody>
      </p:sp>
      <p:sp>
        <p:nvSpPr>
          <p:cNvPr id="145" name="Google Shape;14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www.youtube.com</a:t>
            </a:r>
            <a:r>
              <a:rPr lang="en-US" dirty="0"/>
              <a:t>/</a:t>
            </a:r>
            <a:r>
              <a:rPr lang="en-US" dirty="0" err="1"/>
              <a:t>watch?v</a:t>
            </a:r>
            <a:r>
              <a:rPr lang="en-US" dirty="0"/>
              <a:t>=td0AJjUWIpc&amp;t=1s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134900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noProof="0"/>
              <a:t>This</a:t>
            </a:r>
            <a:r>
              <a:rPr lang="en-GB" b="0" i="0" u="none" strike="noStrike" noProof="0">
                <a:solidFill>
                  <a:srgbClr val="1A1A1A"/>
                </a:solidFill>
                <a:effectLst/>
                <a:latin typeface="Noto Sans" panose="020B0502040504020204" pitchFamily="34" charset="0"/>
              </a:rPr>
              <a:t> infographic is a visual representation of the WHO Emergency Care System Framework, designed to support policy-makers wishing to assess or strengthen national emergency care systems. It is the result of global consultations with policy-makers and emergency care providers across all regions, and provides a reference framework to characterize system capacity, set planning and funding priorities, and establish monitoring and evaluation strategies.</a:t>
            </a:r>
          </a:p>
          <a:p>
            <a:pPr marL="0" lvl="0" indent="0" algn="l" rtl="0">
              <a:spcBef>
                <a:spcPts val="0"/>
              </a:spcBef>
              <a:spcAft>
                <a:spcPts val="0"/>
              </a:spcAft>
              <a:buNone/>
            </a:pPr>
            <a:r>
              <a:rPr lang="en-GB" b="0" i="0" u="none" strike="noStrike" noProof="0">
                <a:solidFill>
                  <a:srgbClr val="1A1A1A"/>
                </a:solidFill>
                <a:effectLst/>
                <a:latin typeface="Noto Sans" panose="020B0502040504020204" pitchFamily="34" charset="0"/>
              </a:rPr>
              <a:t>The Framework captures essential emergency care functions at the scene of injury or illness, during transport, and through to emergency unit and early inpatient care. The encircled part depicts the care provided at the scene.</a:t>
            </a:r>
          </a:p>
        </p:txBody>
      </p:sp>
      <p:sp>
        <p:nvSpPr>
          <p:cNvPr id="151" name="Google Shape;15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sz="1800" b="0" noProof="0">
                <a:effectLst/>
                <a:latin typeface="Calibri Light" panose="020F0302020204030204" pitchFamily="34" charset="0"/>
                <a:ea typeface="Calibri Light" panose="020F0302020204030204" pitchFamily="34" charset="0"/>
              </a:rPr>
              <a:t>CFARs are trained to recognize medical and traumatic emergency conditions, to provide immediate treatment for emergency conditions, and to mobilize patients to other parts of the emergency care system to obtain a higher level of care.</a:t>
            </a:r>
            <a:endParaRPr lang="en-GB" sz="1800" b="0" noProof="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a:p>
        </p:txBody>
      </p:sp>
      <p:sp>
        <p:nvSpPr>
          <p:cNvPr id="158" name="Google Shape;15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noProof="0">
                <a:effectLst/>
                <a:latin typeface="Calibri Light" panose="020F0302020204030204" pitchFamily="34" charset="0"/>
                <a:ea typeface="Calibri Light" panose="020F0302020204030204" pitchFamily="34" charset="0"/>
              </a:rPr>
              <a:t>If we think of emergency care systems as a chain that allows individuals in our communities to survive emergency conditions, CFARs can serve as one of the first links in that chain of survival</a:t>
            </a:r>
            <a:r>
              <a:rPr lang="en-GB" sz="1200" noProof="0">
                <a:effectLst/>
                <a:latin typeface="Calibri Light" panose="020F0302020204030204" pitchFamily="34" charset="0"/>
                <a:ea typeface="Calibri" panose="020F0502020204030204" pitchFamily="34" charset="0"/>
              </a:rPr>
              <a:t> </a:t>
            </a:r>
            <a:r>
              <a:rPr lang="en-GB" sz="1200" noProof="0">
                <a:effectLst/>
                <a:latin typeface="Calibri Light" panose="020F0302020204030204" pitchFamily="34" charset="0"/>
                <a:ea typeface="Calibri Light" panose="020F0302020204030204" pitchFamily="34" charset="0"/>
              </a:rPr>
              <a:t>. </a:t>
            </a:r>
            <a:endParaRPr lang="en-GB" noProof="0"/>
          </a:p>
        </p:txBody>
      </p:sp>
      <p:sp>
        <p:nvSpPr>
          <p:cNvPr id="164" name="Google Shape;16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a:extLst>
            <a:ext uri="{FF2B5EF4-FFF2-40B4-BE49-F238E27FC236}">
              <a16:creationId xmlns:a16="http://schemas.microsoft.com/office/drawing/2014/main" id="{BF1C56A1-084E-D7A7-359C-E957C134B26F}"/>
            </a:ext>
          </a:extLst>
        </p:cNvPr>
        <p:cNvGrpSpPr/>
        <p:nvPr/>
      </p:nvGrpSpPr>
      <p:grpSpPr>
        <a:xfrm>
          <a:off x="0" y="0"/>
          <a:ext cx="0" cy="0"/>
          <a:chOff x="0" y="0"/>
          <a:chExt cx="0" cy="0"/>
        </a:xfrm>
      </p:grpSpPr>
      <p:sp>
        <p:nvSpPr>
          <p:cNvPr id="170" name="Google Shape;170;p15:notes">
            <a:extLst>
              <a:ext uri="{FF2B5EF4-FFF2-40B4-BE49-F238E27FC236}">
                <a16:creationId xmlns:a16="http://schemas.microsoft.com/office/drawing/2014/main" id="{54F295C9-A85C-E113-2C80-05B7EDD3ED39}"/>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noProof="0">
                <a:effectLst/>
                <a:latin typeface="Calibri Light" panose="020F0302020204030204" pitchFamily="34" charset="0"/>
                <a:ea typeface="Calibri Light" panose="020F0302020204030204" pitchFamily="34" charset="0"/>
              </a:rPr>
              <a:t>However, they must be connected to both their community, so that people call for and trust them to provide first aid, and to other health workers with advanced training in emergency care, so that they can provide a safe handover to a facility capable of treating the patient.</a:t>
            </a:r>
            <a:endParaRPr lang="en-GB" sz="1200" noProof="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a:p>
        </p:txBody>
      </p:sp>
      <p:sp>
        <p:nvSpPr>
          <p:cNvPr id="171" name="Google Shape;171;p15:notes">
            <a:extLst>
              <a:ext uri="{FF2B5EF4-FFF2-40B4-BE49-F238E27FC236}">
                <a16:creationId xmlns:a16="http://schemas.microsoft.com/office/drawing/2014/main" id="{1D76DFD3-0982-FB13-AEED-4762E312892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22900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50800" lvl="0" indent="0" algn="l" rtl="0">
              <a:lnSpc>
                <a:spcPct val="90000"/>
              </a:lnSpc>
              <a:spcBef>
                <a:spcPts val="1000"/>
              </a:spcBef>
              <a:spcAft>
                <a:spcPts val="0"/>
              </a:spcAft>
              <a:buClr>
                <a:schemeClr val="dk1"/>
              </a:buClr>
              <a:buSzPts val="2800"/>
              <a:buFont typeface="Arial"/>
              <a:buNone/>
            </a:pPr>
            <a:r>
              <a:rPr lang="en-GB" sz="2800" noProof="0">
                <a:latin typeface="Atkinson Hyperlegible"/>
                <a:ea typeface="Atkinson Hyperlegible"/>
                <a:cs typeface="Atkinson Hyperlegible"/>
                <a:sym typeface="Atkinson Hyperlegible"/>
              </a:rPr>
              <a:t>By the end of this course, CFARs will have learned or reviewed how to:</a:t>
            </a:r>
          </a:p>
          <a:p>
            <a:pPr marL="1035685" lvl="1" indent="-514350">
              <a:buSzPct val="100000"/>
              <a:buFont typeface="Arial" panose="020B0604020202020204" pitchFamily="34" charset="0"/>
              <a:buChar char="•"/>
            </a:pPr>
            <a:r>
              <a:rPr lang="en-GB" noProof="0">
                <a:solidFill>
                  <a:srgbClr val="000000"/>
                </a:solidFill>
              </a:rPr>
              <a:t>P</a:t>
            </a:r>
            <a:r>
              <a:rPr lang="en-GB" i="0" noProof="0">
                <a:solidFill>
                  <a:srgbClr val="000000"/>
                </a:solidFill>
              </a:rPr>
              <a:t>rovide ethical care</a:t>
            </a:r>
            <a:endParaRPr lang="en-GB" noProof="0"/>
          </a:p>
          <a:p>
            <a:pPr marL="1035685" lvl="1" indent="-514350">
              <a:buSzPct val="100000"/>
              <a:buFont typeface="Arial" panose="020B0604020202020204" pitchFamily="34" charset="0"/>
              <a:buChar char="•"/>
            </a:pPr>
            <a:r>
              <a:rPr lang="en-GB" i="0" noProof="0">
                <a:solidFill>
                  <a:srgbClr val="000000"/>
                </a:solidFill>
              </a:rPr>
              <a:t>Maintain scene, personal, and patient safety</a:t>
            </a:r>
            <a:endParaRPr lang="en-GB" i="0" noProof="0">
              <a:solidFill>
                <a:schemeClr val="dk1"/>
              </a:solidFill>
            </a:endParaRPr>
          </a:p>
          <a:p>
            <a:pPr marL="1035685" lvl="1" indent="-514350">
              <a:buSzPct val="100000"/>
              <a:buFont typeface="Arial" panose="020B0604020202020204" pitchFamily="34" charset="0"/>
              <a:buChar char="•"/>
            </a:pPr>
            <a:r>
              <a:rPr lang="en-GB">
                <a:solidFill>
                  <a:srgbClr val="000000"/>
                </a:solidFill>
              </a:rPr>
              <a:t>R</a:t>
            </a:r>
            <a:r>
              <a:rPr lang="en-GB" i="0" noProof="0" err="1">
                <a:solidFill>
                  <a:srgbClr val="000000"/>
                </a:solidFill>
              </a:rPr>
              <a:t>ecognize</a:t>
            </a:r>
            <a:r>
              <a:rPr lang="en-GB" i="0" noProof="0">
                <a:solidFill>
                  <a:srgbClr val="000000"/>
                </a:solidFill>
              </a:rPr>
              <a:t> traumatic and medical </a:t>
            </a:r>
            <a:r>
              <a:rPr lang="en-GB" noProof="0">
                <a:solidFill>
                  <a:srgbClr val="000000"/>
                </a:solidFill>
              </a:rPr>
              <a:t>emergency conditions</a:t>
            </a:r>
            <a:endParaRPr lang="en-GB" i="0" noProof="0">
              <a:solidFill>
                <a:schemeClr val="dk1"/>
              </a:solidFill>
            </a:endParaRPr>
          </a:p>
          <a:p>
            <a:pPr marL="1035685" lvl="1" indent="-514350">
              <a:buSzPct val="100000"/>
              <a:buFont typeface="Arial" panose="020B0604020202020204" pitchFamily="34" charset="0"/>
              <a:buChar char="•"/>
            </a:pPr>
            <a:r>
              <a:rPr lang="en-GB" i="0" noProof="0">
                <a:solidFill>
                  <a:srgbClr val="000000"/>
                </a:solidFill>
              </a:rPr>
              <a:t>Apply a systematic to the initial treatment for </a:t>
            </a:r>
            <a:r>
              <a:rPr lang="en-GB" noProof="0">
                <a:solidFill>
                  <a:srgbClr val="000000"/>
                </a:solidFill>
              </a:rPr>
              <a:t>emergency conditions</a:t>
            </a:r>
            <a:endParaRPr lang="en-GB" noProof="0"/>
          </a:p>
          <a:p>
            <a:pPr marL="1035685" lvl="1" indent="-514350">
              <a:buSzPct val="100000"/>
              <a:buFont typeface="Arial" panose="020B0604020202020204" pitchFamily="34" charset="0"/>
              <a:buChar char="•"/>
            </a:pPr>
            <a:r>
              <a:rPr lang="en-GB">
                <a:solidFill>
                  <a:srgbClr val="000000"/>
                </a:solidFill>
              </a:rPr>
              <a:t>R</a:t>
            </a:r>
            <a:r>
              <a:rPr lang="en-GB" i="0" noProof="0" err="1">
                <a:solidFill>
                  <a:srgbClr val="000000"/>
                </a:solidFill>
              </a:rPr>
              <a:t>ecognize</a:t>
            </a:r>
            <a:r>
              <a:rPr lang="en-GB" i="0" noProof="0">
                <a:solidFill>
                  <a:srgbClr val="000000"/>
                </a:solidFill>
              </a:rPr>
              <a:t> when patients require a higher level of care</a:t>
            </a:r>
            <a:endParaRPr lang="en-GB" noProof="0"/>
          </a:p>
          <a:p>
            <a:pPr marL="1035685" lvl="1" indent="-514350">
              <a:buSzPct val="100000"/>
              <a:buFont typeface="Arial" panose="020B0604020202020204" pitchFamily="34" charset="0"/>
              <a:buChar char="•"/>
            </a:pPr>
            <a:r>
              <a:rPr lang="en-GB">
                <a:solidFill>
                  <a:srgbClr val="000000"/>
                </a:solidFill>
              </a:rPr>
              <a:t>S</a:t>
            </a:r>
            <a:r>
              <a:rPr lang="en-GB" i="0" noProof="0" err="1">
                <a:solidFill>
                  <a:srgbClr val="000000"/>
                </a:solidFill>
              </a:rPr>
              <a:t>afely</a:t>
            </a:r>
            <a:r>
              <a:rPr lang="en-GB" i="0" noProof="0">
                <a:solidFill>
                  <a:srgbClr val="000000"/>
                </a:solidFill>
              </a:rPr>
              <a:t> transport patients</a:t>
            </a:r>
            <a:endParaRPr lang="en-GB" noProof="0"/>
          </a:p>
          <a:p>
            <a:pPr marL="1035685" lvl="1" indent="-514350">
              <a:buSzPct val="100000"/>
              <a:buFont typeface="Arial" panose="020B0604020202020204" pitchFamily="34" charset="0"/>
              <a:buChar char="•"/>
            </a:pPr>
            <a:r>
              <a:rPr lang="en-GB">
                <a:solidFill>
                  <a:srgbClr val="000000"/>
                </a:solidFill>
              </a:rPr>
              <a:t>G</a:t>
            </a:r>
            <a:r>
              <a:rPr lang="en-GB" i="0" noProof="0" err="1">
                <a:solidFill>
                  <a:srgbClr val="000000"/>
                </a:solidFill>
              </a:rPr>
              <a:t>ive</a:t>
            </a:r>
            <a:r>
              <a:rPr lang="en-GB" i="0" noProof="0">
                <a:solidFill>
                  <a:srgbClr val="000000"/>
                </a:solidFill>
              </a:rPr>
              <a:t> a patient handover</a:t>
            </a:r>
            <a:endParaRPr lang="en-GB" noProof="0"/>
          </a:p>
          <a:p>
            <a:pPr marL="1035685" lvl="1" indent="-514350">
              <a:buSzPct val="100000"/>
              <a:buFont typeface="Arial" panose="020B0604020202020204" pitchFamily="34" charset="0"/>
              <a:buChar char="•"/>
            </a:pPr>
            <a:r>
              <a:rPr lang="en-GB">
                <a:solidFill>
                  <a:srgbClr val="000000"/>
                </a:solidFill>
              </a:rPr>
              <a:t>I</a:t>
            </a:r>
            <a:r>
              <a:rPr lang="en-GB" noProof="0" err="1">
                <a:solidFill>
                  <a:srgbClr val="000000"/>
                </a:solidFill>
              </a:rPr>
              <a:t>ntegrate</a:t>
            </a:r>
            <a:r>
              <a:rPr lang="en-GB" noProof="0">
                <a:solidFill>
                  <a:srgbClr val="000000"/>
                </a:solidFill>
              </a:rPr>
              <a:t> with the emergency care systems</a:t>
            </a:r>
            <a:endParaRPr lang="en-GB" noProof="0"/>
          </a:p>
        </p:txBody>
      </p:sp>
      <p:sp>
        <p:nvSpPr>
          <p:cNvPr id="177" name="Google Shape;17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118625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noProof="0"/>
              <a:t>What is ethical care? This underpin everything that we do </a:t>
            </a:r>
            <a:r>
              <a:rPr lang="en-GB" sz="1200" i="0" noProof="0">
                <a:solidFill>
                  <a:srgbClr val="000000"/>
                </a:solidFill>
              </a:rPr>
              <a:t>to be consistent with what society and individuals typically believe are good values. </a:t>
            </a:r>
          </a:p>
          <a:p>
            <a:pPr marL="0" lvl="0" indent="0" algn="l" rtl="0">
              <a:spcBef>
                <a:spcPts val="0"/>
              </a:spcBef>
              <a:spcAft>
                <a:spcPts val="0"/>
              </a:spcAft>
              <a:buNone/>
            </a:pPr>
            <a:r>
              <a:rPr lang="en-GB" sz="1200" noProof="0">
                <a:effectLst/>
                <a:latin typeface="Calibri Light" panose="020F0302020204030204" pitchFamily="34" charset="0"/>
                <a:ea typeface="Calibri Light" panose="020F0302020204030204" pitchFamily="34" charset="0"/>
              </a:rPr>
              <a:t>These actions respect moral principles such as fairness, equality, dignity, diversity, and individual rights.</a:t>
            </a:r>
            <a:endParaRPr lang="en-GB" noProof="0"/>
          </a:p>
        </p:txBody>
      </p:sp>
      <p:sp>
        <p:nvSpPr>
          <p:cNvPr id="190" name="Google Shape;190;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23</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a:extLst>
            <a:ext uri="{FF2B5EF4-FFF2-40B4-BE49-F238E27FC236}">
              <a16:creationId xmlns:a16="http://schemas.microsoft.com/office/drawing/2014/main" id="{414CF66D-99C5-3C42-EB6C-39B85D5D0C8D}"/>
            </a:ext>
          </a:extLst>
        </p:cNvPr>
        <p:cNvGrpSpPr/>
        <p:nvPr/>
      </p:nvGrpSpPr>
      <p:grpSpPr>
        <a:xfrm>
          <a:off x="0" y="0"/>
          <a:ext cx="0" cy="0"/>
          <a:chOff x="0" y="0"/>
          <a:chExt cx="0" cy="0"/>
        </a:xfrm>
      </p:grpSpPr>
      <p:sp>
        <p:nvSpPr>
          <p:cNvPr id="195" name="Google Shape;195;p20:notes">
            <a:extLst>
              <a:ext uri="{FF2B5EF4-FFF2-40B4-BE49-F238E27FC236}">
                <a16:creationId xmlns:a16="http://schemas.microsoft.com/office/drawing/2014/main" id="{94B6FE9C-0BD0-CEF1-35CC-01B18FE9F9F0}"/>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sz="1800" noProof="0">
                <a:effectLst/>
                <a:latin typeface="Calibri Light" panose="020F0302020204030204" pitchFamily="34" charset="0"/>
                <a:ea typeface="Calibri Light" panose="020F0302020204030204" pitchFamily="34" charset="0"/>
              </a:rPr>
              <a:t>Ethical Care</a:t>
            </a:r>
          </a:p>
          <a:p>
            <a:pPr marL="0" lvl="0" indent="0" algn="l" rtl="0">
              <a:spcBef>
                <a:spcPts val="0"/>
              </a:spcBef>
              <a:spcAft>
                <a:spcPts val="0"/>
              </a:spcAft>
              <a:buNone/>
            </a:pPr>
            <a:r>
              <a:rPr lang="en-GB" sz="1800" noProof="0">
                <a:effectLst/>
                <a:latin typeface="Calibri Light" panose="020F0302020204030204" pitchFamily="34" charset="0"/>
                <a:ea typeface="Calibri Light" panose="020F0302020204030204" pitchFamily="34" charset="0"/>
              </a:rPr>
              <a:t>Ethical actions do not harm patients and give them the right to choose freely. Ethical care promotes fairness, including freedom from discrimination. Patients should not be treated any differently based on sex, gender, disability, political affiliation, or any other factor.  </a:t>
            </a:r>
            <a:endParaRPr lang="en-GB" sz="1800" noProof="0">
              <a:effectLst/>
              <a:latin typeface="Calibri" panose="020F0502020204030204" pitchFamily="34" charset="0"/>
              <a:ea typeface="Calibri" panose="020F0502020204030204" pitchFamily="34" charset="0"/>
            </a:endParaRPr>
          </a:p>
        </p:txBody>
      </p:sp>
      <p:sp>
        <p:nvSpPr>
          <p:cNvPr id="196" name="Google Shape;196;p20:notes">
            <a:extLst>
              <a:ext uri="{FF2B5EF4-FFF2-40B4-BE49-F238E27FC236}">
                <a16:creationId xmlns:a16="http://schemas.microsoft.com/office/drawing/2014/main" id="{F725A7A1-6011-0068-9713-A22A9FEF9BD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928541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noProof="0"/>
              <a:t>Consent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b="0" noProof="0">
                <a:solidFill>
                  <a:srgbClr val="000000"/>
                </a:solidFill>
                <a:effectLst/>
                <a:latin typeface="Calibri Light" panose="020F0302020204030204" pitchFamily="34" charset="0"/>
                <a:ea typeface="Calibri Light" panose="020F0302020204030204" pitchFamily="34" charset="0"/>
              </a:rPr>
              <a:t>Consent is the process of informing a person about how you will help them and receiving their permission for treatment.  Consent allows a person to choose freely w</a:t>
            </a:r>
            <a:r>
              <a:rPr lang="en-GB" sz="1800" noProof="0">
                <a:solidFill>
                  <a:srgbClr val="000000"/>
                </a:solidFill>
                <a:effectLst/>
                <a:latin typeface="Calibri Light" panose="020F0302020204030204" pitchFamily="34" charset="0"/>
                <a:ea typeface="Calibri Light" panose="020F0302020204030204" pitchFamily="34" charset="0"/>
              </a:rPr>
              <a:t>hether they want the evaluation and care you are willing to give.  Consent generally means that the person is saying, “yes” and agreeing to being treated. </a:t>
            </a:r>
            <a:endParaRPr lang="en-GB" sz="1800" noProof="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a:p>
        </p:txBody>
      </p:sp>
      <p:sp>
        <p:nvSpPr>
          <p:cNvPr id="202" name="Google Shape;202;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noProof="0">
                <a:solidFill>
                  <a:srgbClr val="000000"/>
                </a:solidFill>
                <a:effectLst/>
                <a:latin typeface="Calibri Light" panose="020F0302020204030204" pitchFamily="34" charset="0"/>
                <a:ea typeface="Calibri Light" panose="020F0302020204030204" pitchFamily="34" charset="0"/>
              </a:rPr>
              <a:t>The type of consent obtained in emergency conditions can vary at times because people might be unconscious, unable to speak/make decisions, or be children (who legally cannot make their own decisions).  </a:t>
            </a:r>
            <a:endParaRPr lang="en-GB" noProof="0"/>
          </a:p>
          <a:p>
            <a:pPr marL="0" lvl="0" indent="0" algn="l" rtl="0">
              <a:spcBef>
                <a:spcPts val="0"/>
              </a:spcBef>
              <a:spcAft>
                <a:spcPts val="0"/>
              </a:spcAft>
              <a:buNone/>
            </a:pPr>
            <a:endParaRPr lang="en-GB" sz="1200" b="0" noProof="0">
              <a:solidFill>
                <a:srgbClr val="000000"/>
              </a:solidFill>
              <a:effectLst/>
              <a:latin typeface="Calibri Light" panose="020F0302020204030204" pitchFamily="34" charset="0"/>
              <a:ea typeface="Calibri Light" panose="020F0302020204030204" pitchFamily="34" charset="0"/>
            </a:endParaRPr>
          </a:p>
          <a:p>
            <a:pPr marL="0" lvl="0" indent="0" algn="l" rtl="0">
              <a:spcBef>
                <a:spcPts val="0"/>
              </a:spcBef>
              <a:spcAft>
                <a:spcPts val="0"/>
              </a:spcAft>
              <a:buNone/>
            </a:pPr>
            <a:r>
              <a:rPr lang="en-GB" sz="1200" b="0" noProof="0">
                <a:solidFill>
                  <a:srgbClr val="000000"/>
                </a:solidFill>
                <a:effectLst/>
                <a:latin typeface="Calibri Light" panose="020F0302020204030204" pitchFamily="34" charset="0"/>
                <a:ea typeface="Calibri Light" panose="020F0302020204030204" pitchFamily="34" charset="0"/>
              </a:rPr>
              <a:t>As a result of this, different situations may call for different types of consent, as follows:</a:t>
            </a:r>
          </a:p>
          <a:p>
            <a:pPr marL="0" lvl="0" indent="0" algn="l" rtl="0">
              <a:spcBef>
                <a:spcPts val="0"/>
              </a:spcBef>
              <a:spcAft>
                <a:spcPts val="0"/>
              </a:spcAft>
              <a:buNone/>
            </a:pPr>
            <a:r>
              <a:rPr lang="en-GB" sz="1800" b="0" noProof="0">
                <a:solidFill>
                  <a:srgbClr val="000000"/>
                </a:solidFill>
                <a:effectLst/>
                <a:latin typeface="Calibri Light" panose="020F0302020204030204" pitchFamily="34" charset="0"/>
                <a:ea typeface="Calibri Light" panose="020F0302020204030204" pitchFamily="34" charset="0"/>
              </a:rPr>
              <a:t>Informed consent, which is a consent that is expressed by a conscious, mentally competent (alert and aware) adult.</a:t>
            </a:r>
            <a:endParaRPr lang="en-GB" sz="1800" b="0" noProof="0">
              <a:effectLst/>
              <a:latin typeface="Calibri" panose="020F0502020204030204" pitchFamily="34" charset="0"/>
              <a:ea typeface="Calibri" panose="020F0502020204030204" pitchFamily="34" charset="0"/>
            </a:endParaRPr>
          </a:p>
          <a:p>
            <a:pPr marL="0" marR="0"/>
            <a:r>
              <a:rPr lang="en-GB" sz="1800" b="0" noProof="0">
                <a:solidFill>
                  <a:srgbClr val="000000"/>
                </a:solidFill>
                <a:effectLst/>
                <a:latin typeface="Calibri Light" panose="020F0302020204030204" pitchFamily="34" charset="0"/>
                <a:ea typeface="Calibri Light" panose="020F0302020204030204" pitchFamily="34" charset="0"/>
              </a:rPr>
              <a:t>Implied consent, which is a consent that is assumed when a patient is unconscious or unable to make a rational decision but in obvious need of medical help, and</a:t>
            </a:r>
            <a:endParaRPr lang="en-GB" sz="1800" b="0" noProof="0">
              <a:effectLst/>
              <a:latin typeface="Calibri" panose="020F0502020204030204" pitchFamily="34" charset="0"/>
              <a:ea typeface="Calibri" panose="020F0502020204030204" pitchFamily="34" charset="0"/>
            </a:endParaRPr>
          </a:p>
          <a:p>
            <a:pPr marL="0" marR="0"/>
            <a:r>
              <a:rPr lang="en-GB" sz="1800" b="0" noProof="0">
                <a:solidFill>
                  <a:srgbClr val="000000"/>
                </a:solidFill>
                <a:effectLst/>
                <a:latin typeface="Calibri Light" panose="020F0302020204030204" pitchFamily="34" charset="0"/>
                <a:ea typeface="Calibri Light" panose="020F0302020204030204" pitchFamily="34" charset="0"/>
              </a:rPr>
              <a:t>Consent for children, which is a consent that is expressed by a parent or guardian of a patient below the age of adulthood. The age of consent for children can vary based on different contexts. If no parents or guardians are present, then consent may be implied. </a:t>
            </a:r>
            <a:endParaRPr lang="en-GB" sz="1800" b="0" noProof="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a:p>
        </p:txBody>
      </p:sp>
      <p:sp>
        <p:nvSpPr>
          <p:cNvPr id="215" name="Google Shape;21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noProof="0"/>
              <a:t>Can remove based on context and relevance</a:t>
            </a:r>
          </a:p>
          <a:p>
            <a:pPr marL="0" lvl="0" indent="0" algn="l" rtl="0">
              <a:spcBef>
                <a:spcPts val="0"/>
              </a:spcBef>
              <a:spcAft>
                <a:spcPts val="0"/>
              </a:spcAft>
              <a:buNone/>
            </a:pPr>
            <a:endParaRPr lang="en-GB" noProof="0"/>
          </a:p>
          <a:p>
            <a:pPr marL="0" lvl="0" indent="0" algn="l" rtl="0">
              <a:spcBef>
                <a:spcPts val="0"/>
              </a:spcBef>
              <a:spcAft>
                <a:spcPts val="0"/>
              </a:spcAft>
              <a:buNone/>
            </a:pPr>
            <a:r>
              <a:rPr lang="en-GB" noProof="0"/>
              <a:t>Photo: </a:t>
            </a:r>
            <a:r>
              <a:rPr lang="en-GB" noProof="0" err="1"/>
              <a:t>CanvaPro</a:t>
            </a:r>
            <a:r>
              <a:rPr lang="en-GB" noProof="0"/>
              <a:t> by </a:t>
            </a:r>
            <a:r>
              <a:rPr lang="en-US" b="0" i="0" u="none" strike="noStrike">
                <a:effectLst/>
                <a:latin typeface="Canva Sans"/>
                <a:hlinkClick r:id="rId3"/>
              </a:rPr>
              <a:t>Matilda Wormwood</a:t>
            </a:r>
            <a:r>
              <a:rPr lang="en-US" b="0" i="0">
                <a:effectLst/>
                <a:latin typeface="Canva Sans"/>
              </a:rPr>
              <a:t> from </a:t>
            </a:r>
            <a:r>
              <a:rPr lang="en-US" b="0" i="0" u="none" strike="noStrike">
                <a:effectLst/>
                <a:latin typeface="Canva Sans"/>
                <a:hlinkClick r:id="rId3"/>
              </a:rPr>
              <a:t>Pexels</a:t>
            </a:r>
            <a:endParaRPr lang="en-GB" noProof="0"/>
          </a:p>
        </p:txBody>
      </p:sp>
      <p:sp>
        <p:nvSpPr>
          <p:cNvPr id="222" name="Google Shape;222;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27</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a:extLst>
            <a:ext uri="{FF2B5EF4-FFF2-40B4-BE49-F238E27FC236}">
              <a16:creationId xmlns:a16="http://schemas.microsoft.com/office/drawing/2014/main" id="{4C73723C-487E-DF33-02C4-0010F5E34259}"/>
            </a:ext>
          </a:extLst>
        </p:cNvPr>
        <p:cNvGrpSpPr/>
        <p:nvPr/>
      </p:nvGrpSpPr>
      <p:grpSpPr>
        <a:xfrm>
          <a:off x="0" y="0"/>
          <a:ext cx="0" cy="0"/>
          <a:chOff x="0" y="0"/>
          <a:chExt cx="0" cy="0"/>
        </a:xfrm>
      </p:grpSpPr>
      <p:sp>
        <p:nvSpPr>
          <p:cNvPr id="228" name="Google Shape;228;p25:notes">
            <a:extLst>
              <a:ext uri="{FF2B5EF4-FFF2-40B4-BE49-F238E27FC236}">
                <a16:creationId xmlns:a16="http://schemas.microsoft.com/office/drawing/2014/main" id="{903DBDD0-EFE8-8360-2B45-4A579842CB58}"/>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noProof="0"/>
              <a:t>Privacy</a:t>
            </a:r>
          </a:p>
          <a:p>
            <a:pPr marL="0" marR="0" algn="just"/>
            <a:r>
              <a:rPr lang="en-GB" sz="1200" noProof="0">
                <a:effectLst/>
                <a:latin typeface="Calibri Light" panose="020F0302020204030204" pitchFamily="34" charset="0"/>
                <a:ea typeface="Calibri Light" panose="020F0302020204030204" pitchFamily="34" charset="0"/>
              </a:rPr>
              <a:t>Part of ethical care during community first aid response is ensuring that patient </a:t>
            </a:r>
            <a:r>
              <a:rPr lang="en-GB" sz="1200" b="1" noProof="0">
                <a:effectLst/>
                <a:latin typeface="Calibri Light" panose="020F0302020204030204" pitchFamily="34" charset="0"/>
                <a:ea typeface="Calibri Light" panose="020F0302020204030204" pitchFamily="34" charset="0"/>
              </a:rPr>
              <a:t>privacy</a:t>
            </a:r>
            <a:r>
              <a:rPr lang="en-GB" sz="1200" noProof="0">
                <a:effectLst/>
                <a:latin typeface="Calibri Light" panose="020F0302020204030204" pitchFamily="34" charset="0"/>
                <a:ea typeface="Calibri Light" panose="020F0302020204030204" pitchFamily="34" charset="0"/>
              </a:rPr>
              <a:t> is maintained throughout. Patients have the right to privacy of both information and the physical body during an evaluation.</a:t>
            </a:r>
            <a:r>
              <a:rPr lang="en-GB" sz="1200" noProof="0">
                <a:solidFill>
                  <a:schemeClr val="dk1"/>
                </a:solidFill>
                <a:effectLst/>
                <a:latin typeface="Calibri" panose="020F0502020204030204" pitchFamily="34" charset="0"/>
                <a:ea typeface="Calibri Light" panose="020F0302020204030204" pitchFamily="34" charset="0"/>
              </a:rPr>
              <a:t> </a:t>
            </a:r>
            <a:r>
              <a:rPr lang="en-GB" sz="1200" noProof="0">
                <a:solidFill>
                  <a:srgbClr val="000000"/>
                </a:solidFill>
                <a:effectLst/>
                <a:latin typeface="Calibri Light" panose="020F0302020204030204" pitchFamily="34" charset="0"/>
                <a:ea typeface="Calibri Light" panose="020F0302020204030204" pitchFamily="34" charset="0"/>
              </a:rPr>
              <a:t>An important part of evaluating patients is asking personal questions about what happened and past health history.  You should be careful and aware of what you are saying in front of other people and assume the patient does not always want people listening to what is being said.  </a:t>
            </a:r>
          </a:p>
          <a:p>
            <a:pPr marL="0" marR="0" algn="just"/>
            <a:endParaRPr lang="en-GB" sz="1200" noProof="0">
              <a:solidFill>
                <a:srgbClr val="000000"/>
              </a:solidFill>
              <a:effectLst/>
              <a:latin typeface="Calibri Light" panose="020F0302020204030204" pitchFamily="34" charset="0"/>
              <a:ea typeface="Calibri" panose="020F0502020204030204" pitchFamily="34" charset="0"/>
            </a:endParaRPr>
          </a:p>
          <a:p>
            <a:pPr marL="0" marR="0" lvl="0" indent="-228600" algn="just"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000" i="0" noProof="0">
                <a:solidFill>
                  <a:srgbClr val="000000"/>
                </a:solidFill>
              </a:rPr>
              <a:t>You may need to examine patients to make certain they do not have signs of serious injury</a:t>
            </a:r>
            <a:r>
              <a:rPr lang="en-GB" sz="1000" noProof="0">
                <a:solidFill>
                  <a:srgbClr val="000000"/>
                </a:solidFill>
              </a:rPr>
              <a:t> or to clarify their medical need, However, i</a:t>
            </a:r>
            <a:r>
              <a:rPr lang="en-GB" noProof="0"/>
              <a:t>t is </a:t>
            </a:r>
            <a:r>
              <a:rPr lang="en-GB" b="0" noProof="0"/>
              <a:t>important to </a:t>
            </a:r>
            <a:r>
              <a:rPr lang="en-GB" sz="1000" b="0" noProof="0">
                <a:solidFill>
                  <a:srgbClr val="000000"/>
                </a:solidFill>
              </a:rPr>
              <a:t>respect cultural norms and be aware </a:t>
            </a:r>
            <a:r>
              <a:rPr lang="en-GB" sz="1000" noProof="0">
                <a:solidFill>
                  <a:srgbClr val="000000"/>
                </a:solidFill>
              </a:rPr>
              <a:t>of how your actions may be seen by others in the community.</a:t>
            </a:r>
            <a:r>
              <a:rPr lang="en-GB" sz="1000" i="0" noProof="0">
                <a:solidFill>
                  <a:srgbClr val="000000"/>
                </a:solidFill>
              </a:rPr>
              <a:t> </a:t>
            </a:r>
            <a:r>
              <a:rPr lang="en-GB" sz="1200" i="0" noProof="0">
                <a:solidFill>
                  <a:srgbClr val="000000"/>
                </a:solidFill>
                <a:effectLst/>
                <a:latin typeface="Calibri Light" panose="020F0302020204030204" pitchFamily="34" charset="0"/>
              </a:rPr>
              <a:t>Y</a:t>
            </a:r>
            <a:r>
              <a:rPr lang="en-GB" sz="1200" noProof="0">
                <a:solidFill>
                  <a:srgbClr val="000000"/>
                </a:solidFill>
                <a:effectLst/>
                <a:latin typeface="Calibri Light" panose="020F0302020204030204" pitchFamily="34" charset="0"/>
                <a:ea typeface="Calibri Light" panose="020F0302020204030204" pitchFamily="34" charset="0"/>
              </a:rPr>
              <a:t>ou should cover patients appropriately and avoid undressing them in front of others. You should also have a same-sex chaperone (who is a witness for the patient and the CFAR during an exam) if possible, to help the patient feel comfortable during your evaluation.</a:t>
            </a:r>
            <a:endParaRPr lang="en-GB" noProof="0"/>
          </a:p>
          <a:p>
            <a:pPr marL="0" marR="0" algn="just"/>
            <a:endParaRPr lang="en-GB" sz="1200" noProof="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noProof="0"/>
              <a:t>To sum it up, Community First Aid Responders must maintain patient by i</a:t>
            </a:r>
            <a:r>
              <a:rPr lang="en-GB" sz="1200" u="none" strike="noStrike" noProof="0">
                <a:solidFill>
                  <a:srgbClr val="000000"/>
                </a:solidFill>
                <a:effectLst/>
                <a:latin typeface="Calibri Light" panose="020F0302020204030204" pitchFamily="34" charset="0"/>
                <a:ea typeface="Calibri Light" panose="020F0302020204030204" pitchFamily="34" charset="0"/>
              </a:rPr>
              <a:t>nforming the patient that you will protect their privacy; asking questions privately whenever possible;</a:t>
            </a:r>
            <a:r>
              <a:rPr lang="en-GB" sz="1200" u="none" strike="noStrike" noProof="0">
                <a:solidFill>
                  <a:schemeClr val="dk1"/>
                </a:solidFill>
                <a:effectLst/>
                <a:latin typeface="Calibri" panose="020F0502020204030204" pitchFamily="34" charset="0"/>
                <a:ea typeface="Calibri Light" panose="020F0302020204030204" pitchFamily="34" charset="0"/>
              </a:rPr>
              <a:t> c</a:t>
            </a:r>
            <a:r>
              <a:rPr lang="en-GB" sz="1200" u="none" strike="noStrike" noProof="0">
                <a:solidFill>
                  <a:srgbClr val="000000"/>
                </a:solidFill>
                <a:effectLst/>
                <a:latin typeface="Calibri Light" panose="020F0302020204030204" pitchFamily="34" charset="0"/>
                <a:ea typeface="Calibri Light" panose="020F0302020204030204" pitchFamily="34" charset="0"/>
              </a:rPr>
              <a:t>overing exposed patients in public areas whenever possible; </a:t>
            </a:r>
            <a:r>
              <a:rPr lang="en-GB" sz="1200" u="none" strike="noStrike" noProof="0">
                <a:solidFill>
                  <a:schemeClr val="dk1"/>
                </a:solidFill>
                <a:effectLst/>
                <a:latin typeface="Calibri" panose="020F0502020204030204" pitchFamily="34" charset="0"/>
                <a:ea typeface="Calibri Light" panose="020F0302020204030204" pitchFamily="34" charset="0"/>
              </a:rPr>
              <a:t>u</a:t>
            </a:r>
            <a:r>
              <a:rPr lang="en-GB" sz="1200" u="none" strike="noStrike" noProof="0">
                <a:solidFill>
                  <a:srgbClr val="000000"/>
                </a:solidFill>
                <a:effectLst/>
                <a:latin typeface="Calibri Light" panose="020F0302020204030204" pitchFamily="34" charset="0"/>
                <a:ea typeface="Calibri Light" panose="020F0302020204030204" pitchFamily="34" charset="0"/>
              </a:rPr>
              <a:t>nderstanding cultural and/or religious expectations;</a:t>
            </a:r>
            <a:r>
              <a:rPr lang="en-GB" sz="1200" u="none" strike="noStrike" noProof="0">
                <a:solidFill>
                  <a:schemeClr val="dk1"/>
                </a:solidFill>
                <a:effectLst/>
                <a:latin typeface="Calibri" panose="020F0502020204030204" pitchFamily="34" charset="0"/>
                <a:ea typeface="Calibri Light" panose="020F0302020204030204" pitchFamily="34" charset="0"/>
              </a:rPr>
              <a:t> a</a:t>
            </a:r>
            <a:r>
              <a:rPr lang="en-GB" sz="1200" u="none" strike="noStrike" noProof="0">
                <a:solidFill>
                  <a:srgbClr val="000000"/>
                </a:solidFill>
                <a:effectLst/>
                <a:latin typeface="Calibri Light" panose="020F0302020204030204" pitchFamily="34" charset="0"/>
                <a:ea typeface="Calibri Light" panose="020F0302020204030204" pitchFamily="34" charset="0"/>
              </a:rPr>
              <a:t>nd using same-sex chaperone for patient exams.</a:t>
            </a:r>
            <a:endParaRPr lang="en-GB" sz="1200" u="none" strike="noStrike" noProof="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lang="en-US"/>
          </a:p>
          <a:p>
            <a:pPr marL="0" marR="0" algn="just"/>
            <a:endParaRPr lang="en-GB" sz="1200" noProof="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lang="en-GB"/>
          </a:p>
        </p:txBody>
      </p:sp>
      <p:sp>
        <p:nvSpPr>
          <p:cNvPr id="229" name="Google Shape;229;p25:notes">
            <a:extLst>
              <a:ext uri="{FF2B5EF4-FFF2-40B4-BE49-F238E27FC236}">
                <a16:creationId xmlns:a16="http://schemas.microsoft.com/office/drawing/2014/main" id="{8A562576-0FDE-5097-D77C-CDEAD85EEA4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674653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a:extLst>
            <a:ext uri="{FF2B5EF4-FFF2-40B4-BE49-F238E27FC236}">
              <a16:creationId xmlns:a16="http://schemas.microsoft.com/office/drawing/2014/main" id="{52B48481-FEEF-5876-877B-6F5D50DC3ADE}"/>
            </a:ext>
          </a:extLst>
        </p:cNvPr>
        <p:cNvGrpSpPr/>
        <p:nvPr/>
      </p:nvGrpSpPr>
      <p:grpSpPr>
        <a:xfrm>
          <a:off x="0" y="0"/>
          <a:ext cx="0" cy="0"/>
          <a:chOff x="0" y="0"/>
          <a:chExt cx="0" cy="0"/>
        </a:xfrm>
      </p:grpSpPr>
      <p:sp>
        <p:nvSpPr>
          <p:cNvPr id="246" name="Google Shape;246;p28:notes">
            <a:extLst>
              <a:ext uri="{FF2B5EF4-FFF2-40B4-BE49-F238E27FC236}">
                <a16:creationId xmlns:a16="http://schemas.microsoft.com/office/drawing/2014/main" id="{FE67529F-E878-14FE-3C48-61EEE2320829}"/>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a:t>Inform the patient that you will maintain confidentiality at all times. </a:t>
            </a:r>
            <a:endParaRPr lang="en-GB" noProof="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noProof="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noProof="0"/>
              <a:t>Maintain confidentiality of patient information by not discussing private information with other community members and not leaving written notes with identifying information</a:t>
            </a:r>
            <a:r>
              <a:rPr lang="en-GB" sz="1200" i="0" noProof="0">
                <a:solidFill>
                  <a:srgbClr val="000000"/>
                </a:solidFill>
              </a:rPr>
              <a:t>, such as their name, address, medical problems, etc., in public places</a:t>
            </a:r>
            <a:r>
              <a:rPr lang="en-GB" noProof="0"/>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noProof="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noProof="0">
                <a:solidFill>
                  <a:srgbClr val="000000"/>
                </a:solidFill>
                <a:effectLst/>
                <a:latin typeface="Calibri Light" panose="020F0302020204030204" pitchFamily="34" charset="0"/>
                <a:ea typeface="Calibri Light" panose="020F0302020204030204" pitchFamily="34" charset="0"/>
              </a:rPr>
              <a:t>A patient’s personal and health information should not be shared with others without patient’s permission, it belongs to them and  should not be shared, except with other health and care providers directly involved in helping the patient. </a:t>
            </a:r>
            <a:r>
              <a:rPr lang="en-GB" sz="1200" i="0" noProof="0">
                <a:solidFill>
                  <a:srgbClr val="000000"/>
                </a:solidFill>
              </a:rPr>
              <a:t>Ask </a:t>
            </a:r>
            <a:r>
              <a:rPr lang="en-GB" sz="1200" noProof="0">
                <a:solidFill>
                  <a:srgbClr val="000000"/>
                </a:solidFill>
              </a:rPr>
              <a:t>for </a:t>
            </a:r>
            <a:r>
              <a:rPr lang="en-GB" sz="1200" b="0" noProof="0">
                <a:solidFill>
                  <a:srgbClr val="000000"/>
                </a:solidFill>
              </a:rPr>
              <a:t>permission (or consent) before </a:t>
            </a:r>
            <a:r>
              <a:rPr lang="en-GB" sz="1200" noProof="0">
                <a:solidFill>
                  <a:srgbClr val="000000"/>
                </a:solidFill>
              </a:rPr>
              <a:t>sharing patient health information</a:t>
            </a:r>
            <a:endParaRPr lang="en-GB" noProof="0"/>
          </a:p>
        </p:txBody>
      </p:sp>
      <p:sp>
        <p:nvSpPr>
          <p:cNvPr id="247" name="Google Shape;247;p28:notes">
            <a:extLst>
              <a:ext uri="{FF2B5EF4-FFF2-40B4-BE49-F238E27FC236}">
                <a16:creationId xmlns:a16="http://schemas.microsoft.com/office/drawing/2014/main" id="{44F59F90-A436-4B93-1C05-EB963C99DE9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022692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noProof="0">
                <a:solidFill>
                  <a:srgbClr val="000000"/>
                </a:solidFill>
              </a:rPr>
              <a:t>Remember, </a:t>
            </a:r>
            <a:r>
              <a:rPr lang="en-US">
                <a:solidFill>
                  <a:srgbClr val="3F3F3F"/>
                </a:solidFill>
                <a:effectLst/>
                <a:latin typeface="Helvetica" pitchFamily="2" charset="0"/>
              </a:rPr>
              <a:t>To provide ethical care, CFARs must always act in the best interest of the patient; They should be cautious not to introduce harm to the patient; they should not discriminate based on sex, gender, disability, political affiliation, or any other factor; and they should ensure fairness. CFARs must obtain consent to provide care, giving the patient the right to choose freely and maintain patient privacy and confidentiality.</a:t>
            </a:r>
          </a:p>
        </p:txBody>
      </p:sp>
      <p:sp>
        <p:nvSpPr>
          <p:cNvPr id="247" name="Google Shape;247;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a:extLst>
            <a:ext uri="{FF2B5EF4-FFF2-40B4-BE49-F238E27FC236}">
              <a16:creationId xmlns:a16="http://schemas.microsoft.com/office/drawing/2014/main" id="{941D7455-6B00-A189-FD22-35B4CE265100}"/>
            </a:ext>
          </a:extLst>
        </p:cNvPr>
        <p:cNvGrpSpPr/>
        <p:nvPr/>
      </p:nvGrpSpPr>
      <p:grpSpPr>
        <a:xfrm>
          <a:off x="0" y="0"/>
          <a:ext cx="0" cy="0"/>
          <a:chOff x="0" y="0"/>
          <a:chExt cx="0" cy="0"/>
        </a:xfrm>
      </p:grpSpPr>
      <p:sp>
        <p:nvSpPr>
          <p:cNvPr id="252" name="Google Shape;252;p29:notes">
            <a:extLst>
              <a:ext uri="{FF2B5EF4-FFF2-40B4-BE49-F238E27FC236}">
                <a16:creationId xmlns:a16="http://schemas.microsoft.com/office/drawing/2014/main" id="{E1490173-3C8C-FE11-0F29-1E55AD647A7E}"/>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noProof="0"/>
              <a:t>Legal considerations</a:t>
            </a:r>
          </a:p>
          <a:p>
            <a:pPr marL="0" lvl="0" indent="0" algn="l" rtl="0">
              <a:spcBef>
                <a:spcPts val="0"/>
              </a:spcBef>
              <a:spcAft>
                <a:spcPts val="0"/>
              </a:spcAft>
              <a:buNone/>
            </a:pPr>
            <a:r>
              <a:rPr lang="en-GB" noProof="0"/>
              <a:t>Laws impacting the ability of CFARs to provide care to people experiencing emergency conditions vary by locations, make sure to consider such laws in your community while performing your role as a CFAR.</a:t>
            </a:r>
          </a:p>
          <a:p>
            <a:pPr marL="0" lvl="0" indent="0" algn="l" rtl="0">
              <a:spcBef>
                <a:spcPts val="0"/>
              </a:spcBef>
              <a:spcAft>
                <a:spcPts val="0"/>
              </a:spcAft>
              <a:buNone/>
            </a:pPr>
            <a:endParaRPr lang="en-GB" noProof="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noProof="0"/>
              <a:t>Legal consideration to take into account include whether there are </a:t>
            </a:r>
            <a:r>
              <a:rPr lang="en-GB" i="0" noProof="0">
                <a:solidFill>
                  <a:srgbClr val="000000"/>
                </a:solidFill>
              </a:rPr>
              <a:t>legal protections for people who try to help? </a:t>
            </a:r>
            <a:r>
              <a:rPr lang="en-GB" sz="1200" i="0" noProof="0">
                <a:solidFill>
                  <a:schemeClr val="dk1"/>
                </a:solidFill>
              </a:rPr>
              <a:t>In other words, </a:t>
            </a:r>
            <a:r>
              <a:rPr lang="en-GB" sz="2800" i="0" noProof="0">
                <a:solidFill>
                  <a:srgbClr val="000000"/>
                </a:solidFill>
              </a:rPr>
              <a:t>can you be held responsible if there is a bad outcome or the patient is further injured during transport? </a:t>
            </a:r>
            <a:r>
              <a:rPr lang="en-GB" i="0" noProof="0">
                <a:solidFill>
                  <a:srgbClr val="000000"/>
                </a:solidFill>
              </a:rPr>
              <a:t>Be aware of these types of laws so that you can make decisions that preserve your safety and protect patients. </a:t>
            </a:r>
          </a:p>
          <a:p>
            <a:pPr marL="0" lvl="0" indent="0" algn="l" rtl="0">
              <a:spcBef>
                <a:spcPts val="0"/>
              </a:spcBef>
              <a:spcAft>
                <a:spcPts val="0"/>
              </a:spcAft>
              <a:buNone/>
            </a:pPr>
            <a:endParaRPr lang="en-GB" noProof="0"/>
          </a:p>
          <a:p>
            <a:pPr marL="0" lvl="0" indent="0" algn="l" rtl="0">
              <a:spcBef>
                <a:spcPts val="0"/>
              </a:spcBef>
              <a:spcAft>
                <a:spcPts val="0"/>
              </a:spcAft>
              <a:buNone/>
            </a:pPr>
            <a:endParaRPr/>
          </a:p>
        </p:txBody>
      </p:sp>
      <p:sp>
        <p:nvSpPr>
          <p:cNvPr id="253" name="Google Shape;253;p29:notes">
            <a:extLst>
              <a:ext uri="{FF2B5EF4-FFF2-40B4-BE49-F238E27FC236}">
                <a16:creationId xmlns:a16="http://schemas.microsoft.com/office/drawing/2014/main" id="{453A6768-53D5-E0D9-3F04-E366606CF8A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57375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 name="Google Shape;276;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noProof="0"/>
              <a:t>Do you have any questions?</a:t>
            </a:r>
          </a:p>
        </p:txBody>
      </p:sp>
      <p:sp>
        <p:nvSpPr>
          <p:cNvPr id="277" name="Google Shape;277;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ctr" anchorCtr="0">
            <a:noAutofit/>
          </a:bodyPr>
          <a:lstStyle/>
          <a:p>
            <a:pPr marL="0" indent="0"/>
            <a:r>
              <a:rPr lang="en-GB" noProof="0"/>
              <a:t>Before we dive into the content of this module, let’s outline the learning objectives:</a:t>
            </a:r>
          </a:p>
          <a:p>
            <a:pPr marL="0" indent="0"/>
            <a:r>
              <a:rPr lang="en-GB" noProof="0"/>
              <a:t>On completing this module, you should be able to:</a:t>
            </a:r>
          </a:p>
          <a:p>
            <a:pPr marL="171450" indent="-171450">
              <a:buFont typeface="Arial" panose="020B0604020202020204" pitchFamily="34" charset="0"/>
              <a:buChar char="•"/>
            </a:pPr>
            <a:r>
              <a:rPr lang="en-GB" sz="1200" i="0" noProof="0">
                <a:solidFill>
                  <a:srgbClr val="000000"/>
                </a:solidFill>
              </a:rPr>
              <a:t>Discuss the goals of Community First Aid Response training </a:t>
            </a:r>
            <a:endParaRPr lang="en-GB" sz="1200" i="0" noProof="0">
              <a:solidFill>
                <a:schemeClr val="dk1"/>
              </a:solidFill>
            </a:endParaRPr>
          </a:p>
          <a:p>
            <a:pPr marL="171450" indent="-171450">
              <a:buFont typeface="Arial" panose="020B0604020202020204" pitchFamily="34" charset="0"/>
              <a:buChar char="•"/>
            </a:pPr>
            <a:r>
              <a:rPr lang="en-GB" sz="1200" i="0" noProof="0">
                <a:solidFill>
                  <a:srgbClr val="000000"/>
                </a:solidFill>
              </a:rPr>
              <a:t>Define </a:t>
            </a:r>
            <a:r>
              <a:rPr lang="en-GB" sz="1200" noProof="0">
                <a:solidFill>
                  <a:srgbClr val="000000"/>
                </a:solidFill>
              </a:rPr>
              <a:t>an emergency condition</a:t>
            </a:r>
            <a:r>
              <a:rPr lang="en-GB" sz="1200" i="0" noProof="0">
                <a:solidFill>
                  <a:srgbClr val="000000"/>
                </a:solidFill>
              </a:rPr>
              <a:t>, emergency care, and emergency care systems </a:t>
            </a:r>
            <a:endParaRPr lang="en-GB" sz="1200" i="0" noProof="0">
              <a:solidFill>
                <a:schemeClr val="dk1"/>
              </a:solidFill>
            </a:endParaRPr>
          </a:p>
          <a:p>
            <a:pPr marL="171450" indent="-171450">
              <a:buFont typeface="Arial" panose="020B0604020202020204" pitchFamily="34" charset="0"/>
              <a:buChar char="•"/>
            </a:pPr>
            <a:r>
              <a:rPr lang="en-GB" sz="1200" i="0" noProof="0">
                <a:solidFill>
                  <a:srgbClr val="000000"/>
                </a:solidFill>
              </a:rPr>
              <a:t>Explain how </a:t>
            </a:r>
            <a:r>
              <a:rPr lang="en-GB" sz="1200" noProof="0">
                <a:solidFill>
                  <a:srgbClr val="000000"/>
                </a:solidFill>
              </a:rPr>
              <a:t>CFAR </a:t>
            </a:r>
            <a:r>
              <a:rPr lang="en-GB" sz="1200" i="0" noProof="0">
                <a:solidFill>
                  <a:srgbClr val="000000"/>
                </a:solidFill>
              </a:rPr>
              <a:t>can help emergency care systems </a:t>
            </a:r>
            <a:endParaRPr lang="en-GB" sz="1200" i="0" noProof="0">
              <a:solidFill>
                <a:schemeClr val="dk1"/>
              </a:solidFill>
            </a:endParaRPr>
          </a:p>
          <a:p>
            <a:pPr marL="171450" indent="-171450">
              <a:buFont typeface="Arial" panose="020B0604020202020204" pitchFamily="34" charset="0"/>
              <a:buChar char="•"/>
            </a:pPr>
            <a:r>
              <a:rPr lang="en-GB" sz="1200" i="0" noProof="0">
                <a:solidFill>
                  <a:srgbClr val="000000"/>
                </a:solidFill>
              </a:rPr>
              <a:t>Identify the role of ethics in patient care  </a:t>
            </a:r>
            <a:endParaRPr lang="en-GB" sz="1200" noProof="0"/>
          </a:p>
        </p:txBody>
      </p:sp>
      <p:sp>
        <p:nvSpPr>
          <p:cNvPr id="89" name="Google Shape;8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b="0" i="0" u="none" strike="noStrike" noProof="0">
                <a:solidFill>
                  <a:srgbClr val="000000"/>
                </a:solidFill>
                <a:effectLst/>
                <a:latin typeface="Calibri" panose="020F0502020204030204" pitchFamily="34" charset="0"/>
              </a:rPr>
              <a:t>As we reach the end of this module, let's summarize the key points that we've covered:</a:t>
            </a:r>
          </a:p>
          <a:p>
            <a:pPr marL="0" lvl="0" indent="0" algn="l" rtl="0">
              <a:spcBef>
                <a:spcPts val="0"/>
              </a:spcBef>
              <a:spcAft>
                <a:spcPts val="0"/>
              </a:spcAft>
              <a:buNone/>
            </a:pPr>
            <a:r>
              <a:rPr lang="en-GB" b="0" i="0" u="none" strike="noStrike" noProof="0">
                <a:solidFill>
                  <a:srgbClr val="000000"/>
                </a:solidFill>
                <a:effectLst/>
                <a:latin typeface="Calibri" panose="020F0502020204030204" pitchFamily="34" charset="0"/>
              </a:rPr>
              <a:t>The training that you receive in this course </a:t>
            </a:r>
            <a:r>
              <a:rPr lang="en-GB" sz="1200" b="0" i="0" noProof="0">
                <a:solidFill>
                  <a:srgbClr val="000000"/>
                </a:solidFill>
              </a:rPr>
              <a:t>can be used to help the communities in which you live and work.</a:t>
            </a:r>
          </a:p>
          <a:p>
            <a:pPr marL="0" lvl="0" indent="0" algn="l" rtl="0">
              <a:spcBef>
                <a:spcPts val="0"/>
              </a:spcBef>
              <a:spcAft>
                <a:spcPts val="0"/>
              </a:spcAft>
              <a:buNone/>
            </a:pPr>
            <a:r>
              <a:rPr lang="en-GB" sz="3000" b="0" i="0" noProof="0">
                <a:solidFill>
                  <a:srgbClr val="000000"/>
                </a:solidFill>
              </a:rPr>
              <a:t>With a basic understanding of emergency care and the </a:t>
            </a:r>
            <a:r>
              <a:rPr lang="en-GB" sz="3000" b="0" noProof="0">
                <a:solidFill>
                  <a:srgbClr val="000000"/>
                </a:solidFill>
              </a:rPr>
              <a:t>health</a:t>
            </a:r>
            <a:r>
              <a:rPr lang="en-GB" sz="3000" b="0" i="0" noProof="0">
                <a:solidFill>
                  <a:srgbClr val="000000"/>
                </a:solidFill>
              </a:rPr>
              <a:t> system, CFARs can help people and save lives. </a:t>
            </a:r>
          </a:p>
          <a:p>
            <a:pPr marL="0" lvl="0" indent="0" algn="l" rtl="0">
              <a:lnSpc>
                <a:spcPct val="80000"/>
              </a:lnSpc>
              <a:spcBef>
                <a:spcPts val="1000"/>
              </a:spcBef>
              <a:spcAft>
                <a:spcPts val="0"/>
              </a:spcAft>
              <a:buNone/>
            </a:pPr>
            <a:r>
              <a:rPr lang="en-GB" sz="1500" b="0" i="0" noProof="0">
                <a:solidFill>
                  <a:srgbClr val="000000"/>
                </a:solidFill>
              </a:rPr>
              <a:t>In order t</a:t>
            </a:r>
            <a:r>
              <a:rPr lang="en-GB" sz="3000" b="0" noProof="0">
                <a:solidFill>
                  <a:srgbClr val="000000"/>
                </a:solidFill>
              </a:rPr>
              <a:t>o be effective and trusted, </a:t>
            </a:r>
            <a:r>
              <a:rPr lang="en-GB" sz="3000" b="0" i="0" noProof="0">
                <a:solidFill>
                  <a:srgbClr val="000000"/>
                </a:solidFill>
              </a:rPr>
              <a:t>CFARs must m</a:t>
            </a:r>
            <a:r>
              <a:rPr lang="en-GB" sz="3000" b="0" noProof="0">
                <a:solidFill>
                  <a:srgbClr val="000000"/>
                </a:solidFill>
              </a:rPr>
              <a:t>aintain ethical standards, </a:t>
            </a:r>
            <a:r>
              <a:rPr lang="en-GB" sz="3000" b="0" noProof="0">
                <a:solidFill>
                  <a:schemeClr val="dk1"/>
                </a:solidFill>
              </a:rPr>
              <a:t>a</a:t>
            </a:r>
            <a:r>
              <a:rPr lang="en-GB" sz="3000" b="0" noProof="0">
                <a:solidFill>
                  <a:srgbClr val="000000"/>
                </a:solidFill>
              </a:rPr>
              <a:t>sk for consent, maintain patient p</a:t>
            </a:r>
            <a:r>
              <a:rPr lang="en-GB" sz="3000" b="0" i="0" noProof="0">
                <a:solidFill>
                  <a:srgbClr val="000000"/>
                </a:solidFill>
              </a:rPr>
              <a:t>rivacy,</a:t>
            </a:r>
            <a:r>
              <a:rPr lang="en-GB" sz="3000" b="0" i="0" noProof="0">
                <a:solidFill>
                  <a:schemeClr val="dk1"/>
                </a:solidFill>
              </a:rPr>
              <a:t> b</a:t>
            </a:r>
            <a:r>
              <a:rPr lang="en-GB" sz="3000" b="0" noProof="0">
                <a:solidFill>
                  <a:srgbClr val="000000"/>
                </a:solidFill>
              </a:rPr>
              <a:t>e mindful of confidentiality, and </a:t>
            </a:r>
            <a:r>
              <a:rPr lang="en-GB" sz="3000" b="0" noProof="0">
                <a:solidFill>
                  <a:schemeClr val="dk1"/>
                </a:solidFill>
              </a:rPr>
              <a:t>a</a:t>
            </a:r>
            <a:r>
              <a:rPr lang="en-GB" sz="3000" b="0" noProof="0">
                <a:solidFill>
                  <a:srgbClr val="000000"/>
                </a:solidFill>
              </a:rPr>
              <a:t>dhere to local laws and standards.</a:t>
            </a:r>
            <a:endParaRPr lang="en-GB" sz="3000" b="0" noProof="0"/>
          </a:p>
        </p:txBody>
      </p:sp>
      <p:sp>
        <p:nvSpPr>
          <p:cNvPr id="270" name="Google Shape;270;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ctr" anchorCtr="0">
            <a:noAutofit/>
          </a:bodyPr>
          <a:lstStyle/>
          <a:p>
            <a:r>
              <a:rPr lang="en-GB"/>
              <a:t>Now</a:t>
            </a:r>
            <a:r>
              <a:rPr lang="en-GB" noProof="0"/>
              <a:t>, </a:t>
            </a:r>
            <a:r>
              <a:rPr lang="en-GB"/>
              <a:t>take a moment to review the list of key terms that you are expected to be able to define by </a:t>
            </a:r>
            <a:r>
              <a:rPr lang="en-GB" noProof="0"/>
              <a:t>the </a:t>
            </a:r>
            <a:r>
              <a:rPr lang="en-GB"/>
              <a:t>end </a:t>
            </a:r>
            <a:r>
              <a:rPr lang="en-GB" noProof="0"/>
              <a:t>of </a:t>
            </a:r>
            <a:r>
              <a:rPr lang="en-GB"/>
              <a:t>this module.</a:t>
            </a:r>
            <a:endParaRPr lang="en-US"/>
          </a:p>
        </p:txBody>
      </p:sp>
      <p:sp>
        <p:nvSpPr>
          <p:cNvPr id="89" name="Google Shape;8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417123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b="0" noProof="0"/>
              <a:t>What is a CFAR?</a:t>
            </a:r>
          </a:p>
          <a:p>
            <a:pPr marL="0" lvl="0" indent="0" algn="l" rtl="0">
              <a:spcBef>
                <a:spcPts val="0"/>
              </a:spcBef>
              <a:spcAft>
                <a:spcPts val="0"/>
              </a:spcAft>
              <a:buNone/>
            </a:pPr>
            <a:r>
              <a:rPr lang="en-GB" b="0" noProof="0"/>
              <a:t>A CFAR is a Community First Aid Responder</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800"/>
              <a:t>WHO / Ismail </a:t>
            </a:r>
            <a:r>
              <a:rPr lang="en-US" sz="800" err="1"/>
              <a:t>Taxta</a:t>
            </a:r>
            <a:endParaRPr lang="en-US" sz="800"/>
          </a:p>
          <a:p>
            <a:pPr marL="0" lvl="0" indent="0" algn="l" rtl="0">
              <a:spcBef>
                <a:spcPts val="0"/>
              </a:spcBef>
              <a:spcAft>
                <a:spcPts val="0"/>
              </a:spcAft>
              <a:buNone/>
            </a:pPr>
            <a:endParaRPr lang="en-GB" b="0" noProof="0"/>
          </a:p>
        </p:txBody>
      </p:sp>
      <p:sp>
        <p:nvSpPr>
          <p:cNvPr id="96" name="Google Shape;9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noProof="0"/>
              <a:t>The Community First Aid Response course trains community members to </a:t>
            </a:r>
            <a:r>
              <a:rPr lang="en-GB" sz="1200" b="0" i="0" noProof="0">
                <a:solidFill>
                  <a:srgbClr val="000000"/>
                </a:solidFill>
              </a:rPr>
              <a:t>identify </a:t>
            </a:r>
            <a:r>
              <a:rPr lang="en-GB" sz="1200" b="0" noProof="0">
                <a:solidFill>
                  <a:srgbClr val="000000"/>
                </a:solidFill>
              </a:rPr>
              <a:t>emergency conditions</a:t>
            </a:r>
            <a:r>
              <a:rPr lang="en-GB" sz="1200" b="0" i="0" noProof="0">
                <a:solidFill>
                  <a:srgbClr val="000000"/>
                </a:solidFill>
              </a:rPr>
              <a:t>, provide initial emergency care for patients, and link patients to the care they need. </a:t>
            </a:r>
            <a:endParaRPr lang="en-GB" sz="1200" b="0" noProof="0"/>
          </a:p>
          <a:p>
            <a:pPr marL="0" lvl="0" indent="0" algn="l" rtl="0">
              <a:spcBef>
                <a:spcPts val="0"/>
              </a:spcBef>
              <a:spcAft>
                <a:spcPts val="0"/>
              </a:spcAft>
              <a:buNone/>
            </a:pPr>
            <a:endParaRPr lang="en-US"/>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noProof="0"/>
              <a:t>In order to do that, the course trains </a:t>
            </a:r>
            <a:r>
              <a:rPr lang="en-GB" sz="1200" noProof="0"/>
              <a:t>community members to provide immediate care to people where they become ill or injured and provides guidance on when and how to safely transfer patients to receive further care in the larger health system, including transportation and handover care to health providers. </a:t>
            </a:r>
          </a:p>
          <a:p>
            <a:pPr marL="0" lvl="0" indent="0" algn="l" rtl="0">
              <a:spcBef>
                <a:spcPts val="0"/>
              </a:spcBef>
              <a:spcAft>
                <a:spcPts val="0"/>
              </a:spcAft>
              <a:buNone/>
            </a:pPr>
            <a:endParaRPr/>
          </a:p>
        </p:txBody>
      </p:sp>
      <p:sp>
        <p:nvSpPr>
          <p:cNvPr id="103" name="Google Shape;10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3591D9-EC84-4350-92DF-D9DCCB7270AD}" type="slidenum">
              <a:rPr kumimoji="0" lang="en-GB"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39289421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sz="3000" b="0" noProof="0">
                <a:solidFill>
                  <a:srgbClr val="000000"/>
                </a:solidFill>
              </a:rPr>
              <a:t>An emergency condition</a:t>
            </a:r>
            <a:r>
              <a:rPr lang="en-GB" sz="3000" b="0" i="0" noProof="0">
                <a:solidFill>
                  <a:srgbClr val="000000"/>
                </a:solidFill>
              </a:rPr>
              <a:t> is an acute injury or illness that poses an immediate risk to a patient’s life or long-term health.   </a:t>
            </a:r>
          </a:p>
          <a:p>
            <a:pPr marL="0" lvl="0" indent="0" algn="l" rtl="0">
              <a:spcBef>
                <a:spcPts val="0"/>
              </a:spcBef>
              <a:spcAft>
                <a:spcPts val="0"/>
              </a:spcAft>
              <a:buNone/>
            </a:pPr>
            <a:r>
              <a:rPr lang="en-GB" sz="3000" b="0" i="0" noProof="0">
                <a:solidFill>
                  <a:srgbClr val="000000"/>
                </a:solidFill>
              </a:rPr>
              <a:t>It is sometimes referred to as any situation that is risking the patient’s “</a:t>
            </a:r>
            <a:r>
              <a:rPr lang="en-GB" sz="3000" b="0" i="0" noProof="0">
                <a:solidFill>
                  <a:schemeClr val="tx1"/>
                </a:solidFill>
              </a:rPr>
              <a:t>life or limb</a:t>
            </a:r>
            <a:r>
              <a:rPr lang="en-GB" sz="3000" b="0" i="0" noProof="0">
                <a:solidFill>
                  <a:srgbClr val="000000"/>
                </a:solidFill>
              </a:rPr>
              <a:t>”. If the patient’s life is at risk meaning that there is a risk that they die, or the patient may become disabled by the injury, such as losing an arm or leg, then it is an emergency.</a:t>
            </a:r>
            <a:endParaRPr lang="en-GB" b="0" noProof="0"/>
          </a:p>
        </p:txBody>
      </p:sp>
      <p:sp>
        <p:nvSpPr>
          <p:cNvPr id="115" name="Google Shape;11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noProof="0"/>
              <a:t>Then what is emergency care?</a:t>
            </a:r>
          </a:p>
        </p:txBody>
      </p:sp>
      <p:sp>
        <p:nvSpPr>
          <p:cNvPr id="121" name="Google Shape;12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6"/>
        <p:cNvGrpSpPr/>
        <p:nvPr/>
      </p:nvGrpSpPr>
      <p:grpSpPr>
        <a:xfrm>
          <a:off x="0" y="0"/>
          <a:ext cx="0" cy="0"/>
          <a:chOff x="0" y="0"/>
          <a:chExt cx="0" cy="0"/>
        </a:xfrm>
      </p:grpSpPr>
      <p:sp>
        <p:nvSpPr>
          <p:cNvPr id="17" name="Google Shape;17;p34"/>
          <p:cNvSpPr txBox="1">
            <a:spLocks noGrp="1"/>
          </p:cNvSpPr>
          <p:nvPr>
            <p:ph type="title"/>
          </p:nvPr>
        </p:nvSpPr>
        <p:spPr>
          <a:xfrm>
            <a:off x="335280" y="348558"/>
            <a:ext cx="11018520" cy="90874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Font typeface="Atkinson Hyperlegible"/>
              <a:buNone/>
              <a:defRPr sz="4000">
                <a:solidFill>
                  <a:srgbClr val="002060"/>
                </a:solidFill>
                <a:latin typeface="Atkinson Hyperlegible"/>
                <a:ea typeface="Atkinson Hyperlegible"/>
                <a:cs typeface="Atkinson Hyperlegible"/>
                <a:sym typeface="Atkinson Hyperlegible"/>
              </a:defRPr>
            </a:lvl1pPr>
            <a:lvl2pPr lvl="1"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2pPr>
            <a:lvl3pPr lvl="2"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3pPr>
            <a:lvl4pPr lvl="3"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4pPr>
            <a:lvl5pPr lvl="4"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5pPr>
            <a:lvl6pPr lvl="5"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6pPr>
            <a:lvl7pPr lvl="6"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7pPr>
            <a:lvl8pPr lvl="7"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8pPr>
            <a:lvl9pPr lvl="8"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9pPr>
          </a:lstStyle>
          <a:p>
            <a:endParaRPr/>
          </a:p>
        </p:txBody>
      </p:sp>
      <p:sp>
        <p:nvSpPr>
          <p:cNvPr id="18" name="Google Shape;18;p34"/>
          <p:cNvSpPr txBox="1">
            <a:spLocks noGrp="1"/>
          </p:cNvSpPr>
          <p:nvPr>
            <p:ph type="body" idx="1"/>
          </p:nvPr>
        </p:nvSpPr>
        <p:spPr>
          <a:xfrm>
            <a:off x="335280" y="1434934"/>
            <a:ext cx="1101852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Font typeface="Atkinson Hyperlegible"/>
              <a:buChar char="•"/>
              <a:defRPr>
                <a:latin typeface="Atkinson Hyperlegible"/>
                <a:ea typeface="Atkinson Hyperlegible"/>
                <a:cs typeface="Atkinson Hyperlegible"/>
                <a:sym typeface="Atkinson Hyperlegible"/>
              </a:defRPr>
            </a:lvl1pPr>
            <a:lvl2pPr marL="914400" lvl="1" indent="-342900" algn="l">
              <a:lnSpc>
                <a:spcPct val="90000"/>
              </a:lnSpc>
              <a:spcBef>
                <a:spcPts val="500"/>
              </a:spcBef>
              <a:spcAft>
                <a:spcPts val="0"/>
              </a:spcAft>
              <a:buClr>
                <a:schemeClr val="dk1"/>
              </a:buClr>
              <a:buSzPts val="1800"/>
              <a:buFont typeface="Atkinson Hyperlegible"/>
              <a:buChar char="•"/>
              <a:defRPr>
                <a:latin typeface="Atkinson Hyperlegible"/>
                <a:ea typeface="Atkinson Hyperlegible"/>
                <a:cs typeface="Atkinson Hyperlegible"/>
                <a:sym typeface="Atkinson Hyperlegible"/>
              </a:defRPr>
            </a:lvl2pPr>
            <a:lvl3pPr marL="1371600" lvl="2" indent="-342900" algn="l">
              <a:lnSpc>
                <a:spcPct val="90000"/>
              </a:lnSpc>
              <a:spcBef>
                <a:spcPts val="500"/>
              </a:spcBef>
              <a:spcAft>
                <a:spcPts val="0"/>
              </a:spcAft>
              <a:buClr>
                <a:schemeClr val="dk1"/>
              </a:buClr>
              <a:buSzPts val="1800"/>
              <a:buFont typeface="Atkinson Hyperlegible"/>
              <a:buChar char="•"/>
              <a:defRPr>
                <a:latin typeface="Atkinson Hyperlegible"/>
                <a:ea typeface="Atkinson Hyperlegible"/>
                <a:cs typeface="Atkinson Hyperlegible"/>
                <a:sym typeface="Atkinson Hyperlegible"/>
              </a:defRPr>
            </a:lvl3pPr>
            <a:lvl4pPr marL="1828800" lvl="3" indent="-342900" algn="l">
              <a:lnSpc>
                <a:spcPct val="90000"/>
              </a:lnSpc>
              <a:spcBef>
                <a:spcPts val="500"/>
              </a:spcBef>
              <a:spcAft>
                <a:spcPts val="0"/>
              </a:spcAft>
              <a:buClr>
                <a:schemeClr val="dk1"/>
              </a:buClr>
              <a:buSzPts val="1800"/>
              <a:buFont typeface="Atkinson Hyperlegible"/>
              <a:buChar char="•"/>
              <a:defRPr>
                <a:latin typeface="Atkinson Hyperlegible"/>
                <a:ea typeface="Atkinson Hyperlegible"/>
                <a:cs typeface="Atkinson Hyperlegible"/>
                <a:sym typeface="Atkinson Hyperlegible"/>
              </a:defRPr>
            </a:lvl4pPr>
            <a:lvl5pPr marL="2286000" lvl="4" indent="-342900" algn="l">
              <a:lnSpc>
                <a:spcPct val="90000"/>
              </a:lnSpc>
              <a:spcBef>
                <a:spcPts val="500"/>
              </a:spcBef>
              <a:spcAft>
                <a:spcPts val="0"/>
              </a:spcAft>
              <a:buClr>
                <a:schemeClr val="dk1"/>
              </a:buClr>
              <a:buSzPts val="1800"/>
              <a:buFont typeface="Atkinson Hyperlegible"/>
              <a:buChar char="•"/>
              <a:defRPr>
                <a:latin typeface="Atkinson Hyperlegible"/>
                <a:ea typeface="Atkinson Hyperlegible"/>
                <a:cs typeface="Atkinson Hyperlegible"/>
                <a:sym typeface="Atkinson Hyperlegible"/>
              </a:defRPr>
            </a:lvl5pPr>
            <a:lvl6pPr marL="2743200" lvl="5" indent="-342900" algn="l">
              <a:lnSpc>
                <a:spcPct val="90000"/>
              </a:lnSpc>
              <a:spcBef>
                <a:spcPts val="500"/>
              </a:spcBef>
              <a:spcAft>
                <a:spcPts val="0"/>
              </a:spcAft>
              <a:buClr>
                <a:schemeClr val="dk1"/>
              </a:buClr>
              <a:buSzPts val="1800"/>
              <a:buFont typeface="Atkinson Hyperlegible"/>
              <a:buChar char="•"/>
              <a:defRPr>
                <a:latin typeface="Atkinson Hyperlegible"/>
                <a:ea typeface="Atkinson Hyperlegible"/>
                <a:cs typeface="Atkinson Hyperlegible"/>
                <a:sym typeface="Atkinson Hyperlegible"/>
              </a:defRPr>
            </a:lvl6pPr>
            <a:lvl7pPr marL="3200400" lvl="6" indent="-342900" algn="l">
              <a:lnSpc>
                <a:spcPct val="90000"/>
              </a:lnSpc>
              <a:spcBef>
                <a:spcPts val="500"/>
              </a:spcBef>
              <a:spcAft>
                <a:spcPts val="0"/>
              </a:spcAft>
              <a:buClr>
                <a:schemeClr val="dk1"/>
              </a:buClr>
              <a:buSzPts val="1800"/>
              <a:buFont typeface="Atkinson Hyperlegible"/>
              <a:buChar char="•"/>
              <a:defRPr>
                <a:latin typeface="Atkinson Hyperlegible"/>
                <a:ea typeface="Atkinson Hyperlegible"/>
                <a:cs typeface="Atkinson Hyperlegible"/>
                <a:sym typeface="Atkinson Hyperlegible"/>
              </a:defRPr>
            </a:lvl7pPr>
            <a:lvl8pPr marL="3657600" lvl="7" indent="-342900" algn="l">
              <a:lnSpc>
                <a:spcPct val="90000"/>
              </a:lnSpc>
              <a:spcBef>
                <a:spcPts val="500"/>
              </a:spcBef>
              <a:spcAft>
                <a:spcPts val="0"/>
              </a:spcAft>
              <a:buClr>
                <a:schemeClr val="dk1"/>
              </a:buClr>
              <a:buSzPts val="1800"/>
              <a:buFont typeface="Atkinson Hyperlegible"/>
              <a:buChar char="•"/>
              <a:defRPr>
                <a:latin typeface="Atkinson Hyperlegible"/>
                <a:ea typeface="Atkinson Hyperlegible"/>
                <a:cs typeface="Atkinson Hyperlegible"/>
                <a:sym typeface="Atkinson Hyperlegible"/>
              </a:defRPr>
            </a:lvl8pPr>
            <a:lvl9pPr marL="4114800" lvl="8" indent="-342900" algn="l">
              <a:lnSpc>
                <a:spcPct val="90000"/>
              </a:lnSpc>
              <a:spcBef>
                <a:spcPts val="500"/>
              </a:spcBef>
              <a:spcAft>
                <a:spcPts val="0"/>
              </a:spcAft>
              <a:buClr>
                <a:schemeClr val="dk1"/>
              </a:buClr>
              <a:buSzPts val="1800"/>
              <a:buFont typeface="Atkinson Hyperlegible"/>
              <a:buChar char="•"/>
              <a:defRPr>
                <a:latin typeface="Atkinson Hyperlegible"/>
                <a:ea typeface="Atkinson Hyperlegible"/>
                <a:cs typeface="Atkinson Hyperlegible"/>
                <a:sym typeface="Atkinson Hyperlegible"/>
              </a:defRPr>
            </a:lvl9pPr>
          </a:lstStyle>
          <a:p>
            <a:endParaRPr/>
          </a:p>
        </p:txBody>
      </p:sp>
      <p:sp>
        <p:nvSpPr>
          <p:cNvPr id="19" name="Google Shape;19;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tkinson Hyperlegible"/>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20" name="Google Shape;20;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tkinson Hyperlegible"/>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21" name="Google Shape;21;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1pPr>
            <a:lvl2pPr marL="0" marR="0" lvl="1"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2pPr>
            <a:lvl3pPr marL="0" marR="0" lvl="2"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3pPr>
            <a:lvl4pPr marL="0" marR="0" lvl="3"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4pPr>
            <a:lvl5pPr marL="0" marR="0" lvl="4"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5pPr>
            <a:lvl6pPr marL="0" marR="0" lvl="5"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6pPr>
            <a:lvl7pPr marL="0" marR="0" lvl="6"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7pPr>
            <a:lvl8pPr marL="0" marR="0" lvl="7"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8pPr>
            <a:lvl9pPr marL="0" marR="0" lvl="8"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9pPr>
          </a:lstStyle>
          <a:p>
            <a:pPr marL="0" lvl="0" indent="0" algn="r" rtl="0">
              <a:spcBef>
                <a:spcPts val="0"/>
              </a:spcBef>
              <a:spcAft>
                <a:spcPts val="0"/>
              </a:spcAft>
              <a:buNone/>
            </a:pPr>
            <a:fld id="{00000000-1234-1234-1234-123412341234}" type="slidenum">
              <a:rPr lang="en-GB"/>
              <a:t>‹#›</a:t>
            </a:fld>
            <a:endParaRPr/>
          </a:p>
        </p:txBody>
      </p:sp>
      <p:pic>
        <p:nvPicPr>
          <p:cNvPr id="2" name="Picture 1" descr="A blue text on a black background&#10;&#10;AI-generated content may be incorrect.">
            <a:extLst>
              <a:ext uri="{FF2B5EF4-FFF2-40B4-BE49-F238E27FC236}">
                <a16:creationId xmlns:a16="http://schemas.microsoft.com/office/drawing/2014/main" id="{DEE2A6D0-18E0-1D0E-385B-53849114BB6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75273" y="6050946"/>
            <a:ext cx="2005444" cy="61080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74"/>
        <p:cNvGrpSpPr/>
        <p:nvPr/>
      </p:nvGrpSpPr>
      <p:grpSpPr>
        <a:xfrm>
          <a:off x="0" y="0"/>
          <a:ext cx="0" cy="0"/>
          <a:chOff x="0" y="0"/>
          <a:chExt cx="0" cy="0"/>
        </a:xfrm>
      </p:grpSpPr>
      <p:sp>
        <p:nvSpPr>
          <p:cNvPr id="75" name="Google Shape;75;p4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tkinson Hyperlegible"/>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7" name="Google Shape;77;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tkinson Hyperlegible"/>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8" name="Google Shape;78;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1pPr>
            <a:lvl2pPr marL="0" marR="0" lvl="1"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2pPr>
            <a:lvl3pPr marL="0" marR="0" lvl="2"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3pPr>
            <a:lvl4pPr marL="0" marR="0" lvl="3"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4pPr>
            <a:lvl5pPr marL="0" marR="0" lvl="4"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5pPr>
            <a:lvl6pPr marL="0" marR="0" lvl="5"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6pPr>
            <a:lvl7pPr marL="0" marR="0" lvl="6"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7pPr>
            <a:lvl8pPr marL="0" marR="0" lvl="7"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8pPr>
            <a:lvl9pPr marL="0" marR="0" lvl="8"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9pPr>
          </a:lstStyle>
          <a:p>
            <a:pPr marL="0" lvl="0" indent="0" algn="r" rtl="0">
              <a:spcBef>
                <a:spcPts val="0"/>
              </a:spcBef>
              <a:spcAft>
                <a:spcPts val="0"/>
              </a:spcAft>
              <a:buNone/>
            </a:pPr>
            <a:fld id="{00000000-1234-1234-1234-123412341234}" type="slidenum">
              <a:rPr lang="en-GB"/>
              <a:t>‹#›</a:t>
            </a:fld>
            <a:endParaRPr/>
          </a:p>
        </p:txBody>
      </p:sp>
      <p:sp>
        <p:nvSpPr>
          <p:cNvPr id="79" name="Google Shape;79;p43"/>
          <p:cNvSpPr txBox="1">
            <a:spLocks noGrp="1"/>
          </p:cNvSpPr>
          <p:nvPr>
            <p:ph type="title"/>
          </p:nvPr>
        </p:nvSpPr>
        <p:spPr>
          <a:xfrm>
            <a:off x="335280" y="348558"/>
            <a:ext cx="11018520" cy="90874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Font typeface="Atkinson Hyperlegible"/>
              <a:buNone/>
              <a:defRPr sz="4000">
                <a:solidFill>
                  <a:srgbClr val="002060"/>
                </a:solidFill>
                <a:latin typeface="Atkinson Hyperlegible"/>
                <a:ea typeface="Atkinson Hyperlegible"/>
                <a:cs typeface="Atkinson Hyperlegible"/>
                <a:sym typeface="Atkinson Hyperlegible"/>
              </a:defRPr>
            </a:lvl1pPr>
            <a:lvl2pPr lvl="1"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2pPr>
            <a:lvl3pPr lvl="2"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3pPr>
            <a:lvl4pPr lvl="3"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4pPr>
            <a:lvl5pPr lvl="4"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5pPr>
            <a:lvl6pPr lvl="5"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6pPr>
            <a:lvl7pPr lvl="6"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7pPr>
            <a:lvl8pPr lvl="7"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8pPr>
            <a:lvl9pPr lvl="8"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9pPr>
          </a:lstStyle>
          <a:p>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Comparison_ Thre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638C7-E24F-E84A-8A79-2D89619AA10F}"/>
              </a:ext>
            </a:extLst>
          </p:cNvPr>
          <p:cNvSpPr>
            <a:spLocks noGrp="1"/>
          </p:cNvSpPr>
          <p:nvPr>
            <p:ph type="title"/>
          </p:nvPr>
        </p:nvSpPr>
        <p:spPr>
          <a:xfrm>
            <a:off x="457200" y="457200"/>
            <a:ext cx="5638800" cy="1134533"/>
          </a:xfr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71FE4183-96D7-744D-8DFD-4B5CF171B75C}"/>
              </a:ext>
            </a:extLst>
          </p:cNvPr>
          <p:cNvSpPr>
            <a:spLocks noGrp="1"/>
          </p:cNvSpPr>
          <p:nvPr>
            <p:ph sz="half" idx="2"/>
          </p:nvPr>
        </p:nvSpPr>
        <p:spPr>
          <a:xfrm>
            <a:off x="457201" y="4051583"/>
            <a:ext cx="3657600"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5AE1CDE4-68A4-444E-A1DB-6DB20F3DB1BD}"/>
              </a:ext>
            </a:extLst>
          </p:cNvPr>
          <p:cNvSpPr>
            <a:spLocks noGrp="1"/>
          </p:cNvSpPr>
          <p:nvPr>
            <p:ph sz="quarter" idx="4"/>
          </p:nvPr>
        </p:nvSpPr>
        <p:spPr>
          <a:xfrm>
            <a:off x="4276222" y="4051583"/>
            <a:ext cx="3648578"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1CAD4A73-8602-F84A-9C68-0647084B0CC7}"/>
              </a:ext>
            </a:extLst>
          </p:cNvPr>
          <p:cNvSpPr>
            <a:spLocks noGrp="1"/>
          </p:cNvSpPr>
          <p:nvPr>
            <p:ph type="ftr" sz="quarter" idx="11"/>
          </p:nvPr>
        </p:nvSpPr>
        <p:spPr/>
        <p:txBody>
          <a:bodyPr/>
          <a:lstStyle>
            <a:lvl1pPr>
              <a:defRPr>
                <a:solidFill>
                  <a:schemeClr val="bg1"/>
                </a:solidFill>
              </a:defRPr>
            </a:lvl1pPr>
          </a:lstStyle>
          <a:p>
            <a:endParaRPr lang="en-US"/>
          </a:p>
        </p:txBody>
      </p:sp>
      <p:sp>
        <p:nvSpPr>
          <p:cNvPr id="9" name="Slide Number Placeholder 8">
            <a:extLst>
              <a:ext uri="{FF2B5EF4-FFF2-40B4-BE49-F238E27FC236}">
                <a16:creationId xmlns:a16="http://schemas.microsoft.com/office/drawing/2014/main" id="{14F68175-0DD6-164B-8823-0BB395D927AB}"/>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sp>
        <p:nvSpPr>
          <p:cNvPr id="10" name="Content Placeholder 5">
            <a:extLst>
              <a:ext uri="{FF2B5EF4-FFF2-40B4-BE49-F238E27FC236}">
                <a16:creationId xmlns:a16="http://schemas.microsoft.com/office/drawing/2014/main" id="{E81021D4-D0CA-9643-B255-9450B2B4003A}"/>
              </a:ext>
            </a:extLst>
          </p:cNvPr>
          <p:cNvSpPr>
            <a:spLocks noGrp="1"/>
          </p:cNvSpPr>
          <p:nvPr>
            <p:ph sz="quarter" idx="13"/>
          </p:nvPr>
        </p:nvSpPr>
        <p:spPr>
          <a:xfrm>
            <a:off x="8061767" y="4051583"/>
            <a:ext cx="3648578"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378C0A84-F996-E447-B5A6-E7580AB01597}"/>
              </a:ext>
            </a:extLst>
          </p:cNvPr>
          <p:cNvSpPr>
            <a:spLocks noGrp="1"/>
          </p:cNvSpPr>
          <p:nvPr>
            <p:ph type="body" idx="14"/>
          </p:nvPr>
        </p:nvSpPr>
        <p:spPr>
          <a:xfrm>
            <a:off x="4267200" y="3388291"/>
            <a:ext cx="3657600" cy="527289"/>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2">
            <a:extLst>
              <a:ext uri="{FF2B5EF4-FFF2-40B4-BE49-F238E27FC236}">
                <a16:creationId xmlns:a16="http://schemas.microsoft.com/office/drawing/2014/main" id="{83D59E60-2BBC-8D47-BE05-D1C3EE75C4F8}"/>
              </a:ext>
            </a:extLst>
          </p:cNvPr>
          <p:cNvSpPr>
            <a:spLocks noGrp="1"/>
          </p:cNvSpPr>
          <p:nvPr>
            <p:ph type="body" idx="15"/>
          </p:nvPr>
        </p:nvSpPr>
        <p:spPr>
          <a:xfrm>
            <a:off x="457200" y="3408116"/>
            <a:ext cx="3657600" cy="527289"/>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2">
            <a:extLst>
              <a:ext uri="{FF2B5EF4-FFF2-40B4-BE49-F238E27FC236}">
                <a16:creationId xmlns:a16="http://schemas.microsoft.com/office/drawing/2014/main" id="{4B6BFF59-A5AB-774C-ABAB-C052FE11D8A5}"/>
              </a:ext>
            </a:extLst>
          </p:cNvPr>
          <p:cNvSpPr>
            <a:spLocks noGrp="1"/>
          </p:cNvSpPr>
          <p:nvPr>
            <p:ph type="body" idx="16"/>
          </p:nvPr>
        </p:nvSpPr>
        <p:spPr>
          <a:xfrm>
            <a:off x="8077200" y="3408116"/>
            <a:ext cx="3657600" cy="527289"/>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4" name="Picture 13">
            <a:extLst>
              <a:ext uri="{FF2B5EF4-FFF2-40B4-BE49-F238E27FC236}">
                <a16:creationId xmlns:a16="http://schemas.microsoft.com/office/drawing/2014/main" id="{60CC6A7D-F186-344A-AFAE-1F4FB8A6C36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840126488"/>
      </p:ext>
    </p:extLst>
  </p:cSld>
  <p:clrMapOvr>
    <a:masterClrMapping/>
  </p:clrMapOvr>
  <p:hf sldNum="0" hdr="0" dt="0"/>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1_Content with graphic">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8E279F-2BBA-1D44-B270-AA9874F04DB2}"/>
              </a:ext>
            </a:extLst>
          </p:cNvPr>
          <p:cNvSpPr/>
          <p:nvPr userDrawn="1"/>
        </p:nvSpPr>
        <p:spPr>
          <a:xfrm>
            <a:off x="4259484" y="0"/>
            <a:ext cx="7932516" cy="6858000"/>
          </a:xfrm>
          <a:prstGeom prst="rect">
            <a:avLst/>
          </a:prstGeom>
          <a:solidFill>
            <a:srgbClr val="DD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485297-9C41-6C4E-8A84-CACB42015762}"/>
              </a:ext>
            </a:extLst>
          </p:cNvPr>
          <p:cNvSpPr>
            <a:spLocks noGrp="1"/>
          </p:cNvSpPr>
          <p:nvPr>
            <p:ph type="title"/>
          </p:nvPr>
        </p:nvSpPr>
        <p:spPr>
          <a:xfrm>
            <a:off x="460435" y="685800"/>
            <a:ext cx="3335388" cy="839788"/>
          </a:xfrm>
        </p:spPr>
        <p:txBody>
          <a:bodyPr anchor="t" anchorCtr="0">
            <a:normAutofit/>
          </a:bodyPr>
          <a:lstStyle>
            <a:lvl1pPr>
              <a:defRPr sz="2400">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3407C06-6CF8-2F41-BC67-54F13BB0A8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C0C6F6-8639-BE4B-BAD3-FFDBE27818CB}"/>
              </a:ext>
            </a:extLst>
          </p:cNvPr>
          <p:cNvSpPr>
            <a:spLocks noGrp="1"/>
          </p:cNvSpPr>
          <p:nvPr>
            <p:ph type="body" sz="half" idx="2"/>
          </p:nvPr>
        </p:nvSpPr>
        <p:spPr>
          <a:xfrm>
            <a:off x="457200" y="1828801"/>
            <a:ext cx="3335388" cy="3952232"/>
          </a:xfrm>
        </p:spPr>
        <p:txBody>
          <a:bodyPr anchor="t" anchorCtr="0">
            <a:normAutofit/>
          </a:bodyPr>
          <a:lstStyle>
            <a:lvl1pPr marL="0" indent="0">
              <a:spcBef>
                <a:spcPts val="0"/>
              </a:spcBef>
              <a:buFontTx/>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114588A5-7D85-6341-A58F-B4539B4697EB}"/>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1CF08247-7496-3348-B3C4-9BDDB676BE73}"/>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9" name="Straight Connector 8">
            <a:extLst>
              <a:ext uri="{FF2B5EF4-FFF2-40B4-BE49-F238E27FC236}">
                <a16:creationId xmlns:a16="http://schemas.microsoft.com/office/drawing/2014/main" id="{DAE8B88C-5FF6-8C4C-B269-E15964BDCE0D}"/>
              </a:ext>
            </a:extLst>
          </p:cNvPr>
          <p:cNvCxnSpPr>
            <a:cxnSpLocks/>
          </p:cNvCxnSpPr>
          <p:nvPr userDrawn="1"/>
        </p:nvCxnSpPr>
        <p:spPr>
          <a:xfrm>
            <a:off x="457200" y="457200"/>
            <a:ext cx="3338623"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895724E3-FDE3-2149-BB91-FE058CAA94B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886495420"/>
      </p:ext>
    </p:extLst>
  </p:cSld>
  <p:clrMapOvr>
    <a:masterClrMapping/>
  </p:clrMapOvr>
  <p:hf sldNum="0" hdr="0" dt="0"/>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47DDD-7B22-4B4B-AF9B-229B49A9A4C0}"/>
              </a:ext>
            </a:extLst>
          </p:cNvPr>
          <p:cNvSpPr>
            <a:spLocks noGrp="1"/>
          </p:cNvSpPr>
          <p:nvPr>
            <p:ph type="title"/>
          </p:nvPr>
        </p:nvSpPr>
        <p:spPr>
          <a:xfrm>
            <a:off x="457200" y="685800"/>
            <a:ext cx="3337560" cy="857150"/>
          </a:xfrm>
        </p:spPr>
        <p:txBody>
          <a:bodyPr anchor="t" anchorCtr="0">
            <a:normAutofit/>
          </a:bodyPr>
          <a:lstStyle>
            <a:lvl1pPr>
              <a:defRPr sz="2400">
                <a:solidFill>
                  <a:srgbClr val="00205C"/>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5010153-3787-EA4E-BC67-F986AEE8860E}"/>
              </a:ext>
            </a:extLst>
          </p:cNvPr>
          <p:cNvSpPr>
            <a:spLocks noGrp="1"/>
          </p:cNvSpPr>
          <p:nvPr>
            <p:ph type="pic" idx="1"/>
          </p:nvPr>
        </p:nvSpPr>
        <p:spPr>
          <a:xfrm>
            <a:off x="4267200" y="0"/>
            <a:ext cx="7924800" cy="6858000"/>
          </a:xfrm>
        </p:spPr>
        <p:txBody>
          <a:bodyPr>
            <a:norm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F4C8B99-BBF3-CC4A-B7FE-B15092480002}"/>
              </a:ext>
            </a:extLst>
          </p:cNvPr>
          <p:cNvSpPr>
            <a:spLocks noGrp="1"/>
          </p:cNvSpPr>
          <p:nvPr>
            <p:ph type="body" sz="half" idx="2"/>
          </p:nvPr>
        </p:nvSpPr>
        <p:spPr>
          <a:xfrm>
            <a:off x="457200" y="1828800"/>
            <a:ext cx="3337560" cy="3881120"/>
          </a:xfrm>
        </p:spPr>
        <p:txBody>
          <a:bodyPr>
            <a:normAutofit/>
          </a:bodyPr>
          <a:lstStyle>
            <a:lvl1pPr marL="285750" indent="-285750">
              <a:spcBef>
                <a:spcPts val="1600"/>
              </a:spcBef>
              <a:buFont typeface="Arial" panose="020B0604020202020204" pitchFamily="34" charset="0"/>
              <a:buChar char="•"/>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D21E8777-C4EC-044C-BE17-A6F640B96E8D}"/>
              </a:ext>
            </a:extLst>
          </p:cNvPr>
          <p:cNvSpPr>
            <a:spLocks noGrp="1"/>
          </p:cNvSpPr>
          <p:nvPr>
            <p:ph type="ftr" sz="quarter" idx="11"/>
          </p:nvPr>
        </p:nvSpPr>
        <p:spPr/>
        <p:txBody>
          <a:bodyPr/>
          <a:lstStyle>
            <a:lvl1pPr>
              <a:defRPr>
                <a:solidFill>
                  <a:schemeClr val="bg1"/>
                </a:solidFill>
              </a:defRPr>
            </a:lvl1pPr>
          </a:lstStyle>
          <a:p>
            <a:endParaRPr lang="en-US"/>
          </a:p>
        </p:txBody>
      </p:sp>
      <p:sp>
        <p:nvSpPr>
          <p:cNvPr id="7" name="Slide Number Placeholder 6">
            <a:extLst>
              <a:ext uri="{FF2B5EF4-FFF2-40B4-BE49-F238E27FC236}">
                <a16:creationId xmlns:a16="http://schemas.microsoft.com/office/drawing/2014/main" id="{D551B503-85CA-F24C-915F-EDB0C0315185}"/>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9" name="Straight Connector 8">
            <a:extLst>
              <a:ext uri="{FF2B5EF4-FFF2-40B4-BE49-F238E27FC236}">
                <a16:creationId xmlns:a16="http://schemas.microsoft.com/office/drawing/2014/main" id="{ED472D18-BE55-9E45-89BD-2847F7014DC6}"/>
              </a:ext>
            </a:extLst>
          </p:cNvPr>
          <p:cNvCxnSpPr>
            <a:cxnSpLocks/>
          </p:cNvCxnSpPr>
          <p:nvPr userDrawn="1"/>
        </p:nvCxnSpPr>
        <p:spPr>
          <a:xfrm>
            <a:off x="457200" y="457200"/>
            <a:ext cx="333756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42992776-3670-F24B-B4C8-03460D5C00E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310560625"/>
      </p:ext>
    </p:extLst>
  </p:cSld>
  <p:clrMapOvr>
    <a:masterClrMapping/>
  </p:clrMapOvr>
  <p:hf sldNum="0" hdr="0" dt="0"/>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3_Picture with Caption">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47DDD-7B22-4B4B-AF9B-229B49A9A4C0}"/>
              </a:ext>
            </a:extLst>
          </p:cNvPr>
          <p:cNvSpPr>
            <a:spLocks noGrp="1"/>
          </p:cNvSpPr>
          <p:nvPr>
            <p:ph type="title"/>
          </p:nvPr>
        </p:nvSpPr>
        <p:spPr>
          <a:xfrm>
            <a:off x="457200" y="685800"/>
            <a:ext cx="3337560" cy="857150"/>
          </a:xfrm>
        </p:spPr>
        <p:txBody>
          <a:bodyPr anchor="t" anchorCtr="0">
            <a:normAutofit/>
          </a:bodyPr>
          <a:lstStyle>
            <a:lvl1pPr>
              <a:defRPr sz="2400">
                <a:solidFill>
                  <a:srgbClr val="00205C"/>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5010153-3787-EA4E-BC67-F986AEE8860E}"/>
              </a:ext>
            </a:extLst>
          </p:cNvPr>
          <p:cNvSpPr>
            <a:spLocks noGrp="1"/>
          </p:cNvSpPr>
          <p:nvPr>
            <p:ph type="pic" idx="1"/>
          </p:nvPr>
        </p:nvSpPr>
        <p:spPr>
          <a:xfrm>
            <a:off x="4267200" y="0"/>
            <a:ext cx="7924800" cy="6858000"/>
          </a:xfrm>
        </p:spPr>
        <p:txBody>
          <a:bodyPr>
            <a:norm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F4C8B99-BBF3-CC4A-B7FE-B15092480002}"/>
              </a:ext>
            </a:extLst>
          </p:cNvPr>
          <p:cNvSpPr>
            <a:spLocks noGrp="1"/>
          </p:cNvSpPr>
          <p:nvPr>
            <p:ph type="body" sz="half" idx="2"/>
          </p:nvPr>
        </p:nvSpPr>
        <p:spPr>
          <a:xfrm>
            <a:off x="457200" y="1828800"/>
            <a:ext cx="3337560" cy="3881120"/>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D21E8777-C4EC-044C-BE17-A6F640B96E8D}"/>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D551B503-85CA-F24C-915F-EDB0C0315185}"/>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9" name="Straight Connector 8">
            <a:extLst>
              <a:ext uri="{FF2B5EF4-FFF2-40B4-BE49-F238E27FC236}">
                <a16:creationId xmlns:a16="http://schemas.microsoft.com/office/drawing/2014/main" id="{ED472D18-BE55-9E45-89BD-2847F7014DC6}"/>
              </a:ext>
            </a:extLst>
          </p:cNvPr>
          <p:cNvCxnSpPr>
            <a:cxnSpLocks/>
          </p:cNvCxnSpPr>
          <p:nvPr userDrawn="1"/>
        </p:nvCxnSpPr>
        <p:spPr>
          <a:xfrm>
            <a:off x="457200" y="457200"/>
            <a:ext cx="333756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1484C8C0-9FE5-7B48-A8C7-062291516AD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1173094593"/>
      </p:ext>
    </p:extLst>
  </p:cSld>
  <p:clrMapOvr>
    <a:masterClrMapping/>
  </p:clrMapOvr>
  <p:hf sldNum="0" hdr="0" dt="0"/>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1_End page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1828800"/>
            <a:ext cx="5638800" cy="1325499"/>
          </a:xfrm>
        </p:spPr>
        <p:txBody>
          <a:bodyPr anchor="t" anchorCtr="0">
            <a:normAutofit/>
          </a:bodyPr>
          <a:lstStyle>
            <a:lvl1pPr algn="l">
              <a:defRPr sz="4800">
                <a:solidFill>
                  <a:srgbClr val="009ADE"/>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429000"/>
            <a:ext cx="56388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22893C7-C83B-014A-8B5D-560C13D7980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1" y="5852984"/>
            <a:ext cx="2314640" cy="704736"/>
          </a:xfrm>
          <a:prstGeom prst="rect">
            <a:avLst/>
          </a:prstGeom>
        </p:spPr>
      </p:pic>
    </p:spTree>
    <p:extLst>
      <p:ext uri="{BB962C8B-B14F-4D97-AF65-F5344CB8AC3E}">
        <p14:creationId xmlns:p14="http://schemas.microsoft.com/office/powerpoint/2010/main" val="1205387116"/>
      </p:ext>
    </p:extLst>
  </p:cSld>
  <p:clrMapOvr>
    <a:masterClrMapping/>
  </p:clrMapOvr>
  <p:hf sldNum="0" hdr="0" dt="0"/>
</p:sldLayout>
</file>

<file path=ppt/slideLayouts/slideLayout105.xml><?xml version="1.0" encoding="utf-8"?>
<p:sldLayout xmlns:a="http://schemas.openxmlformats.org/drawingml/2006/main" xmlns:r="http://schemas.openxmlformats.org/officeDocument/2006/relationships" xmlns:p="http://schemas.openxmlformats.org/presentationml/2006/main" type="tx">
  <p:cSld name="1_Title and body">
    <p:spTree>
      <p:nvGrpSpPr>
        <p:cNvPr id="1" name="Shape 20"/>
        <p:cNvGrpSpPr/>
        <p:nvPr/>
      </p:nvGrpSpPr>
      <p:grpSpPr>
        <a:xfrm>
          <a:off x="0" y="0"/>
          <a:ext cx="0" cy="0"/>
          <a:chOff x="0" y="0"/>
          <a:chExt cx="0" cy="0"/>
        </a:xfrm>
      </p:grpSpPr>
      <p:sp>
        <p:nvSpPr>
          <p:cNvPr id="22" name="Shape 22"/>
          <p:cNvSpPr txBox="1">
            <a:spLocks noGrp="1"/>
          </p:cNvSpPr>
          <p:nvPr>
            <p:ph type="title"/>
          </p:nvPr>
        </p:nvSpPr>
        <p:spPr>
          <a:xfrm>
            <a:off x="415600" y="421233"/>
            <a:ext cx="11360800" cy="1108400"/>
          </a:xfrm>
          <a:prstGeom prst="rect">
            <a:avLst/>
          </a:prstGeom>
        </p:spPr>
        <p:txBody>
          <a:bodyPr lIns="121870" tIns="121870" rIns="121870" bIns="121870"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3" name="Shape 23"/>
          <p:cNvSpPr txBox="1">
            <a:spLocks noGrp="1"/>
          </p:cNvSpPr>
          <p:nvPr>
            <p:ph type="body" idx="1"/>
          </p:nvPr>
        </p:nvSpPr>
        <p:spPr>
          <a:xfrm>
            <a:off x="415600" y="1633633"/>
            <a:ext cx="11360800" cy="4472000"/>
          </a:xfrm>
          <a:prstGeom prst="rect">
            <a:avLst/>
          </a:prstGeom>
        </p:spPr>
        <p:txBody>
          <a:bodyPr lIns="121870" tIns="121870" rIns="121870" bIns="121870"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4" name="Shape 24"/>
          <p:cNvSpPr txBox="1">
            <a:spLocks noGrp="1"/>
          </p:cNvSpPr>
          <p:nvPr>
            <p:ph type="sldNum" idx="12"/>
          </p:nvPr>
        </p:nvSpPr>
        <p:spPr>
          <a:xfrm>
            <a:off x="11296609" y="6217621"/>
            <a:ext cx="731600" cy="524800"/>
          </a:xfrm>
          <a:prstGeom prst="rect">
            <a:avLst/>
          </a:prstGeom>
        </p:spPr>
        <p:txBody>
          <a:bodyPr lIns="121870" tIns="121870" rIns="121870" bIns="121870" anchor="ctr" anchorCtr="0">
            <a:noAutofit/>
          </a:bodyPr>
          <a:lstStyle/>
          <a:p>
            <a:pPr defTabSz="914286"/>
            <a:fld id="{00000000-1234-1234-1234-123412341234}" type="slidenum">
              <a:rPr lang="en" sz="1900" kern="0" smtClean="0">
                <a:solidFill>
                  <a:srgbClr val="000000"/>
                </a:solidFill>
                <a:cs typeface="Arial"/>
                <a:sym typeface="Arial"/>
              </a:rPr>
              <a:pPr defTabSz="914286"/>
              <a:t>‹#›</a:t>
            </a:fld>
            <a:endParaRPr lang="en" sz="1900" kern="0">
              <a:solidFill>
                <a:srgbClr val="000000"/>
              </a:solidFill>
              <a:cs typeface="Arial"/>
              <a:sym typeface="Arial"/>
            </a:endParaRPr>
          </a:p>
        </p:txBody>
      </p:sp>
    </p:spTree>
    <p:extLst>
      <p:ext uri="{BB962C8B-B14F-4D97-AF65-F5344CB8AC3E}">
        <p14:creationId xmlns:p14="http://schemas.microsoft.com/office/powerpoint/2010/main" val="494437118"/>
      </p:ext>
    </p:extLst>
  </p:cSld>
  <p:clrMapOvr>
    <a:masterClrMapping/>
  </p:clrMapOvr>
  <p:hf sldNum="0" hdr="0" dt="0"/>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32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 t="-1"/>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2CE0C0D0-CCE0-8E4F-A363-BB316DFA39C4}"/>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190296872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33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188" y="0"/>
            <a:ext cx="12191999"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0C9FB247-3197-0943-93E9-189420DEBDE5}"/>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394265769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_Quot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hasCustomPrompt="1"/>
          </p:nvPr>
        </p:nvSpPr>
        <p:spPr>
          <a:xfrm>
            <a:off x="457200" y="1846372"/>
            <a:ext cx="9700351" cy="2743200"/>
          </a:xfrm>
        </p:spPr>
        <p:txBody>
          <a:bodyPr anchor="t" anchorCtr="0">
            <a:normAutofit/>
          </a:bodyPr>
          <a:lstStyle>
            <a:lvl1pPr marL="228600" indent="-228600">
              <a:defRPr sz="4000">
                <a:solidFill>
                  <a:srgbClr val="009ADE"/>
                </a:solidFill>
              </a:defRPr>
            </a:lvl1pPr>
          </a:lstStyle>
          <a:p>
            <a:r>
              <a:rPr lang="en-US"/>
              <a:t>Click to edit Master </a:t>
            </a:r>
            <a:br>
              <a:rPr lang="en-US"/>
            </a:br>
            <a:r>
              <a:rPr lang="en-US"/>
              <a:t>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0" y="4734772"/>
            <a:ext cx="9700351" cy="760413"/>
          </a:xfrm>
        </p:spPr>
        <p:txBody>
          <a:bodyPr/>
          <a:lstStyle>
            <a:lvl1pPr marL="0" indent="0">
              <a:buNone/>
              <a:defRPr b="1" i="0">
                <a:solidFill>
                  <a:schemeClr val="bg1"/>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a:t>CLICK TO EDIT MASTER TEXT STYLES</a:t>
            </a:r>
          </a:p>
        </p:txBody>
      </p:sp>
      <p:pic>
        <p:nvPicPr>
          <p:cNvPr id="7" name="Picture 6">
            <a:extLst>
              <a:ext uri="{FF2B5EF4-FFF2-40B4-BE49-F238E27FC236}">
                <a16:creationId xmlns:a16="http://schemas.microsoft.com/office/drawing/2014/main" id="{1ECEC661-474A-1A4C-9F57-9C28C3FE5F4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201798124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_large text_navy">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1139590"/>
            <a:ext cx="9700351" cy="219810"/>
          </a:xfrm>
        </p:spPr>
        <p:txBody>
          <a:bodyPr anchor="t" anchorCtr="0">
            <a:normAutofit/>
          </a:bodyPr>
          <a:lstStyle>
            <a:lvl1pPr marL="0" indent="0">
              <a:defRPr sz="14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0" y="1574800"/>
            <a:ext cx="9700351" cy="3920385"/>
          </a:xfrm>
        </p:spPr>
        <p:txBody>
          <a:bodyPr>
            <a:normAutofit/>
          </a:bodyPr>
          <a:lstStyle>
            <a:lvl1pPr marL="0" indent="0">
              <a:spcBef>
                <a:spcPts val="1800"/>
              </a:spcBef>
              <a:buNone/>
              <a:defRPr sz="4000" b="0" i="0">
                <a:solidFill>
                  <a:srgbClr val="009ADE"/>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a:t>Click to edit master text styles</a:t>
            </a:r>
          </a:p>
        </p:txBody>
      </p:sp>
      <p:pic>
        <p:nvPicPr>
          <p:cNvPr id="7" name="Picture 6">
            <a:extLst>
              <a:ext uri="{FF2B5EF4-FFF2-40B4-BE49-F238E27FC236}">
                <a16:creationId xmlns:a16="http://schemas.microsoft.com/office/drawing/2014/main" id="{1ECEC661-474A-1A4C-9F57-9C28C3FE5F4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5590748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522893C7-C83B-014A-8B5D-560C13D7980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1" y="5852984"/>
            <a:ext cx="2314640" cy="704736"/>
          </a:xfrm>
          <a:prstGeom prst="rect">
            <a:avLst/>
          </a:prstGeom>
        </p:spPr>
      </p:pic>
    </p:spTree>
    <p:extLst>
      <p:ext uri="{BB962C8B-B14F-4D97-AF65-F5344CB8AC3E}">
        <p14:creationId xmlns:p14="http://schemas.microsoft.com/office/powerpoint/2010/main" val="423724709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_Title and Content Thre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E07F70BE-CB24-3442-8592-A6FFA4981F19}"/>
              </a:ext>
            </a:extLst>
          </p:cNvPr>
          <p:cNvSpPr>
            <a:spLocks noGrp="1"/>
          </p:cNvSpPr>
          <p:nvPr>
            <p:ph sz="half" idx="14"/>
          </p:nvPr>
        </p:nvSpPr>
        <p:spPr>
          <a:xfrm>
            <a:off x="426903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5749FC0E-0F2F-094B-8C94-48717D7C345D}"/>
              </a:ext>
            </a:extLst>
          </p:cNvPr>
          <p:cNvSpPr>
            <a:spLocks noGrp="1"/>
          </p:cNvSpPr>
          <p:nvPr>
            <p:ph type="body" idx="15"/>
          </p:nvPr>
        </p:nvSpPr>
        <p:spPr>
          <a:xfrm>
            <a:off x="426903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2">
            <a:extLst>
              <a:ext uri="{FF2B5EF4-FFF2-40B4-BE49-F238E27FC236}">
                <a16:creationId xmlns:a16="http://schemas.microsoft.com/office/drawing/2014/main" id="{32D1EB86-22C0-554C-8156-5D3F5DE47136}"/>
              </a:ext>
            </a:extLst>
          </p:cNvPr>
          <p:cNvSpPr>
            <a:spLocks noGrp="1"/>
          </p:cNvSpPr>
          <p:nvPr>
            <p:ph sz="half" idx="16"/>
          </p:nvPr>
        </p:nvSpPr>
        <p:spPr>
          <a:xfrm>
            <a:off x="806985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7C67BFE9-FA82-8A47-87CA-56246F893F1E}"/>
              </a:ext>
            </a:extLst>
          </p:cNvPr>
          <p:cNvSpPr>
            <a:spLocks noGrp="1"/>
          </p:cNvSpPr>
          <p:nvPr>
            <p:ph type="body" idx="17"/>
          </p:nvPr>
        </p:nvSpPr>
        <p:spPr>
          <a:xfrm>
            <a:off x="806985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5" name="Picture 14">
            <a:extLst>
              <a:ext uri="{FF2B5EF4-FFF2-40B4-BE49-F238E27FC236}">
                <a16:creationId xmlns:a16="http://schemas.microsoft.com/office/drawing/2014/main" id="{E1CFAF92-E612-AE40-ABFE-2A513B425F3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76629077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5_Section Header_navy+blu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rgbClr val="009ADE"/>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2" y="6397384"/>
            <a:ext cx="5154592" cy="324091"/>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 uri="{C183D7F6-B498-43B3-948B-1728B52AA6E4}">
                <adec:decorative xmlns:adec="http://schemas.microsoft.com/office/drawing/2017/decorative" val="1"/>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descr="World Health Organization logo ">
            <a:extLst>
              <a:ext uri="{FF2B5EF4-FFF2-40B4-BE49-F238E27FC236}">
                <a16:creationId xmlns:a16="http://schemas.microsoft.com/office/drawing/2014/main" id="{41AFBD7E-873F-FC49-A840-08A744808DF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2" y="5852984"/>
            <a:ext cx="2314637" cy="704735"/>
          </a:xfrm>
          <a:prstGeom prst="rect">
            <a:avLst/>
          </a:prstGeom>
        </p:spPr>
      </p:pic>
    </p:spTree>
    <p:extLst>
      <p:ext uri="{BB962C8B-B14F-4D97-AF65-F5344CB8AC3E}">
        <p14:creationId xmlns:p14="http://schemas.microsoft.com/office/powerpoint/2010/main" val="267643399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5_Section Header_navy">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2" y="6397384"/>
            <a:ext cx="5154592" cy="324091"/>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pic>
        <p:nvPicPr>
          <p:cNvPr id="9" name="Picture 8" descr="World Health Organization logo ">
            <a:extLst>
              <a:ext uri="{FF2B5EF4-FFF2-40B4-BE49-F238E27FC236}">
                <a16:creationId xmlns:a16="http://schemas.microsoft.com/office/drawing/2014/main" id="{DF07AB91-D215-9B41-9808-46FFB4D2758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267159682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3_Section Header_ligh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2" y="6397384"/>
            <a:ext cx="5154592" cy="324091"/>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8D1B0992-9F08-4D46-9772-C6DCA591D5B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3" y="6000906"/>
            <a:ext cx="1828798" cy="556813"/>
          </a:xfrm>
          <a:prstGeom prst="rect">
            <a:avLst/>
          </a:prstGeom>
        </p:spPr>
      </p:pic>
    </p:spTree>
    <p:extLst>
      <p:ext uri="{BB962C8B-B14F-4D97-AF65-F5344CB8AC3E}">
        <p14:creationId xmlns:p14="http://schemas.microsoft.com/office/powerpoint/2010/main" val="139648737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3_Section Header_light blue+imag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2" y="6397384"/>
            <a:ext cx="5154592" cy="324091"/>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 uri="{C183D7F6-B498-43B3-948B-1728B52AA6E4}">
                <adec:decorative xmlns:adec="http://schemas.microsoft.com/office/drawing/2017/decorative" val="1"/>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text, person&#10;&#10;Description automatically generated">
            <a:extLst>
              <a:ext uri="{FF2B5EF4-FFF2-40B4-BE49-F238E27FC236}">
                <a16:creationId xmlns:a16="http://schemas.microsoft.com/office/drawing/2014/main" id="{358AE12E-C068-CD44-A709-794E11A2B70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89499" y="-51762"/>
            <a:ext cx="11102500" cy="6909762"/>
          </a:xfrm>
          <a:prstGeom prst="rect">
            <a:avLst/>
          </a:prstGeom>
        </p:spPr>
      </p:pic>
      <p:pic>
        <p:nvPicPr>
          <p:cNvPr id="9" name="Picture 8" descr="World Health Organization logo ">
            <a:extLst>
              <a:ext uri="{FF2B5EF4-FFF2-40B4-BE49-F238E27FC236}">
                <a16:creationId xmlns:a16="http://schemas.microsoft.com/office/drawing/2014/main" id="{185721B3-1393-424A-8F5B-131AC8625327}"/>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3"/>
          </a:xfrm>
          <a:prstGeom prst="rect">
            <a:avLst/>
          </a:prstGeom>
        </p:spPr>
      </p:pic>
    </p:spTree>
    <p:extLst>
      <p:ext uri="{BB962C8B-B14F-4D97-AF65-F5344CB8AC3E}">
        <p14:creationId xmlns:p14="http://schemas.microsoft.com/office/powerpoint/2010/main" val="370474489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42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90053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1669460"/>
          </a:xfrm>
          <a:solidFill>
            <a:srgbClr val="C9DDF3">
              <a:alpha val="80000"/>
            </a:srgbClr>
          </a:solidFill>
        </p:spPr>
        <p:txBody>
          <a:bodyPr lIns="144000" anchor="t" anchorCtr="0">
            <a:spAutoFit/>
          </a:bodyPr>
          <a:lstStyle>
            <a:lvl1pPr>
              <a:defRPr sz="6000">
                <a:solidFill>
                  <a:schemeClr val="tx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2" y="6397384"/>
            <a:ext cx="5154592" cy="324091"/>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9F263B6D-8996-474F-BAA8-575C05E6660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107976836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43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1661993"/>
          </a:xfrm>
          <a:solidFill>
            <a:srgbClr val="DDEFF9">
              <a:alpha val="80000"/>
            </a:srgbClr>
          </a:solidFill>
        </p:spPr>
        <p:txBody>
          <a:bodyPr wrap="square" lIns="144000" anchor="t" anchorCtr="0">
            <a:sp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2" y="6397384"/>
            <a:ext cx="5154592" cy="324091"/>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C31A47E6-021F-C944-BAE1-D55D61F608A4}"/>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385177768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44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 t="-1"/>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1661993"/>
          </a:xfrm>
          <a:solidFill>
            <a:srgbClr val="C9DDF3">
              <a:alpha val="80000"/>
            </a:srgbClr>
          </a:solidFill>
        </p:spPr>
        <p:txBody>
          <a:bodyPr lIns="144000" anchor="t" anchorCtr="0">
            <a:sp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2" y="6397384"/>
            <a:ext cx="5154592" cy="324091"/>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descr="World Health Organization logo ">
            <a:extLst>
              <a:ext uri="{FF2B5EF4-FFF2-40B4-BE49-F238E27FC236}">
                <a16:creationId xmlns:a16="http://schemas.microsoft.com/office/drawing/2014/main" id="{D8591945-98AC-6ECD-0960-38810276F979}"/>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61496611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45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188" y="0"/>
            <a:ext cx="12191999"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1661993"/>
          </a:xfrm>
          <a:solidFill>
            <a:srgbClr val="C9DDF3">
              <a:alpha val="80000"/>
            </a:srgbClr>
          </a:solidFill>
        </p:spPr>
        <p:txBody>
          <a:bodyPr lIns="144000" anchor="t" anchorCtr="0">
            <a:sp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2" y="6397384"/>
            <a:ext cx="5154592" cy="324091"/>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 uri="{C183D7F6-B498-43B3-948B-1728B52AA6E4}">
                <adec:decorative xmlns:adec="http://schemas.microsoft.com/office/drawing/2017/decorative" val="1"/>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0C9FB247-3197-0943-93E9-189420DEBDE5}"/>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284689974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46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1661993"/>
          </a:xfrm>
          <a:solidFill>
            <a:srgbClr val="C9DDF3">
              <a:alpha val="80000"/>
            </a:srgbClr>
          </a:solidFill>
        </p:spPr>
        <p:txBody>
          <a:bodyPr lIns="144000" anchor="t" anchorCtr="0">
            <a:sp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2" y="6397384"/>
            <a:ext cx="5154592" cy="324091"/>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 uri="{C183D7F6-B498-43B3-948B-1728B52AA6E4}">
                <adec:decorative xmlns:adec="http://schemas.microsoft.com/office/drawing/2017/decorative" val="1"/>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descr="World Health Organization logo ">
            <a:extLst>
              <a:ext uri="{FF2B5EF4-FFF2-40B4-BE49-F238E27FC236}">
                <a16:creationId xmlns:a16="http://schemas.microsoft.com/office/drawing/2014/main" id="{69980E6F-8A3C-16B6-F34B-10A38190A99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34619262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_navy with pattern background">
    <p:bg>
      <p:bgPr>
        <a:solidFill>
          <a:srgbClr val="00205C"/>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D99E1C-D74E-374D-8800-FB673CA41289}"/>
              </a:ext>
            </a:extLst>
          </p:cNvPr>
          <p:cNvPicPr>
            <a:picLocks noChangeAspect="1"/>
          </p:cNvPicPr>
          <p:nvPr userDrawn="1"/>
        </p:nvPicPr>
        <p:blipFill>
          <a:blip r:embed="rId2">
            <a:alphaModFix amt="52000"/>
          </a:blip>
          <a:stretch>
            <a:fillRect/>
          </a:stretch>
        </p:blipFill>
        <p:spPr>
          <a:xfrm>
            <a:off x="0" y="63736"/>
            <a:ext cx="12192000" cy="6730528"/>
          </a:xfrm>
          <a:prstGeom prst="rect">
            <a:avLst/>
          </a:prstGeom>
          <a:solidFill>
            <a:srgbClr val="00208A">
              <a:alpha val="0"/>
            </a:srgbClr>
          </a:solidFill>
          <a:ln>
            <a:noFill/>
          </a:ln>
        </p:spPr>
      </p:pic>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22893C7-C83B-014A-8B5D-560C13D7980C}"/>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1" y="5852984"/>
            <a:ext cx="2314640" cy="704736"/>
          </a:xfrm>
          <a:prstGeom prst="rect">
            <a:avLst/>
          </a:prstGeom>
        </p:spPr>
      </p:pic>
    </p:spTree>
    <p:extLst>
      <p:ext uri="{BB962C8B-B14F-4D97-AF65-F5344CB8AC3E}">
        <p14:creationId xmlns:p14="http://schemas.microsoft.com/office/powerpoint/2010/main" val="170915097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47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199" y="685801"/>
            <a:ext cx="6982691" cy="1669470"/>
          </a:xfrm>
          <a:solidFill>
            <a:srgbClr val="C9DDF3">
              <a:alpha val="80000"/>
            </a:srgbClr>
          </a:solidFill>
        </p:spPr>
        <p:txBody>
          <a:bodyPr lIns="144000" anchor="t" anchorCtr="0">
            <a:sp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2" y="6397384"/>
            <a:ext cx="5154592" cy="324091"/>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 uri="{C183D7F6-B498-43B3-948B-1728B52AA6E4}">
                <adec:decorative xmlns:adec="http://schemas.microsoft.com/office/drawing/2017/decorative" val="1"/>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DCEB4C6A-ABE1-CC43-80D7-96BB3E6B03F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160192934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48_Section Header_photo">
    <p:bg>
      <p:bgPr>
        <a:solidFill>
          <a:srgbClr val="00205C"/>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AD15AB5-9F8B-CF48-0A1A-FEDEE943A15C}"/>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1661993"/>
          </a:xfrm>
          <a:solidFill>
            <a:srgbClr val="C9DDF3">
              <a:alpha val="80000"/>
            </a:srgbClr>
          </a:solidFill>
        </p:spPr>
        <p:txBody>
          <a:bodyPr lIns="144000" anchor="t" anchorCtr="0">
            <a:spAutoFit/>
          </a:bodyPr>
          <a:lstStyle>
            <a:lvl1pPr>
              <a:defRPr sz="6000">
                <a:solidFill>
                  <a:srgbClr val="00205C"/>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 uri="{C183D7F6-B498-43B3-948B-1728B52AA6E4}">
                <adec:decorative xmlns:adec="http://schemas.microsoft.com/office/drawing/2017/decorative" val="1"/>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DCEB4C6A-ABE1-CC43-80D7-96BB3E6B03F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124070158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49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939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1661993"/>
          </a:xfrm>
          <a:solidFill>
            <a:srgbClr val="C9DDF3">
              <a:alpha val="80000"/>
            </a:srgbClr>
          </a:solidFill>
        </p:spPr>
        <p:txBody>
          <a:bodyPr lIns="144000" anchor="t" anchorCtr="0">
            <a:sp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2" y="6397384"/>
            <a:ext cx="5154592" cy="324091"/>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3" name="Picture 2" descr="World Health Organization logo ">
            <a:extLst>
              <a:ext uri="{FF2B5EF4-FFF2-40B4-BE49-F238E27FC236}">
                <a16:creationId xmlns:a16="http://schemas.microsoft.com/office/drawing/2014/main" id="{652B58DC-A02B-F0B1-89A3-2012646CE314}"/>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153578698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50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1661993"/>
          </a:xfrm>
        </p:spPr>
        <p:txBody>
          <a:bodyPr lIns="144000" anchor="t" anchorCtr="0">
            <a:sp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2" y="6397384"/>
            <a:ext cx="5154592" cy="324091"/>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85FCFE85-65AF-3D40-9C08-454356D6DD2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84371094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51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23453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1661993"/>
          </a:xfrm>
          <a:solidFill>
            <a:srgbClr val="C9DDF3">
              <a:alpha val="80000"/>
            </a:srgbClr>
          </a:solidFill>
        </p:spPr>
        <p:txBody>
          <a:bodyPr lIns="144000" anchor="t" anchorCtr="0">
            <a:sp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2" y="6397384"/>
            <a:ext cx="5154592" cy="324091"/>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 uri="{C183D7F6-B498-43B3-948B-1728B52AA6E4}">
                <adec:decorative xmlns:adec="http://schemas.microsoft.com/office/drawing/2017/decorative" val="1"/>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85FCFE85-65AF-3D40-9C08-454356D6DD2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134099185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52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4238786" cy="2492990"/>
          </a:xfrm>
          <a:solidFill>
            <a:srgbClr val="C9DDF3">
              <a:alpha val="80000"/>
            </a:srgbClr>
          </a:solidFill>
        </p:spPr>
        <p:txBody>
          <a:bodyPr lIns="144000" anchor="t" anchorCtr="0">
            <a:sp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2" y="6397384"/>
            <a:ext cx="5154592" cy="324091"/>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85FCFE85-65AF-3D40-9C08-454356D6DD2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360619265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53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4238786" cy="2743200"/>
          </a:xfrm>
          <a:solidFill>
            <a:srgbClr val="C9DDF3">
              <a:alpha val="80000"/>
            </a:srgbClr>
          </a:solidFill>
        </p:spPr>
        <p:txBody>
          <a:bodyPr lIns="144000" anchor="t" anchorCtr="0">
            <a:norm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2" y="6397384"/>
            <a:ext cx="5154592" cy="324091"/>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85FCFE85-65AF-3D40-9C08-454356D6DD2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44728761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3_Quot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hasCustomPrompt="1"/>
          </p:nvPr>
        </p:nvSpPr>
        <p:spPr>
          <a:xfrm>
            <a:off x="457200" y="1846372"/>
            <a:ext cx="9700351" cy="2743200"/>
          </a:xfrm>
        </p:spPr>
        <p:txBody>
          <a:bodyPr anchor="t" anchorCtr="0">
            <a:normAutofit/>
          </a:bodyPr>
          <a:lstStyle>
            <a:lvl1pPr marL="228600" indent="-228600">
              <a:defRPr sz="4000">
                <a:solidFill>
                  <a:srgbClr val="009ADE"/>
                </a:solidFill>
              </a:defRPr>
            </a:lvl1pPr>
          </a:lstStyle>
          <a:p>
            <a:r>
              <a:rPr lang="en-US"/>
              <a:t>Click to edit Master </a:t>
            </a:r>
            <a:br>
              <a:rPr lang="en-US"/>
            </a:br>
            <a:r>
              <a:rPr lang="en-US"/>
              <a:t>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2" y="6397384"/>
            <a:ext cx="5154592" cy="324091"/>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0" y="4734772"/>
            <a:ext cx="9700351" cy="760413"/>
          </a:xfrm>
        </p:spPr>
        <p:txBody>
          <a:bodyPr/>
          <a:lstStyle>
            <a:lvl1pPr marL="0" indent="0">
              <a:buNone/>
              <a:defRPr b="1" i="0">
                <a:solidFill>
                  <a:schemeClr val="bg1"/>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a:t>CLICK TO EDIT MASTER TEXT STYLES</a:t>
            </a:r>
          </a:p>
        </p:txBody>
      </p:sp>
      <p:pic>
        <p:nvPicPr>
          <p:cNvPr id="7" name="Picture 6" descr="World Health Organization logo ">
            <a:extLst>
              <a:ext uri="{FF2B5EF4-FFF2-40B4-BE49-F238E27FC236}">
                <a16:creationId xmlns:a16="http://schemas.microsoft.com/office/drawing/2014/main" id="{1ECEC661-474A-1A4C-9F57-9C28C3FE5F4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7668653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3_large text_navy">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1139590"/>
            <a:ext cx="9700351" cy="219810"/>
          </a:xfrm>
        </p:spPr>
        <p:txBody>
          <a:bodyPr anchor="t" anchorCtr="0">
            <a:normAutofit/>
          </a:bodyPr>
          <a:lstStyle>
            <a:lvl1pPr marL="0" indent="0">
              <a:defRPr sz="14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2" y="6397384"/>
            <a:ext cx="5154592" cy="324091"/>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0" y="1574800"/>
            <a:ext cx="9700351" cy="3920385"/>
          </a:xfrm>
        </p:spPr>
        <p:txBody>
          <a:bodyPr>
            <a:normAutofit/>
          </a:bodyPr>
          <a:lstStyle>
            <a:lvl1pPr marL="0" indent="0">
              <a:spcBef>
                <a:spcPts val="1800"/>
              </a:spcBef>
              <a:buNone/>
              <a:defRPr sz="4000" b="0" i="0">
                <a:solidFill>
                  <a:srgbClr val="009ADE"/>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a:t>Click to edit master text styles</a:t>
            </a:r>
          </a:p>
        </p:txBody>
      </p:sp>
      <p:pic>
        <p:nvPicPr>
          <p:cNvPr id="7" name="Picture 6" descr="World Health Organization logo ">
            <a:extLst>
              <a:ext uri="{FF2B5EF4-FFF2-40B4-BE49-F238E27FC236}">
                <a16:creationId xmlns:a16="http://schemas.microsoft.com/office/drawing/2014/main" id="{1ECEC661-474A-1A4C-9F57-9C28C3FE5F4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299439229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3_large text ">
    <p:bg>
      <p:bgPr>
        <a:solidFill>
          <a:srgbClr val="DDEFF9"/>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2" y="6397384"/>
            <a:ext cx="5154592" cy="324091"/>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0" y="4229051"/>
            <a:ext cx="7020558" cy="760413"/>
          </a:xfrm>
        </p:spPr>
        <p:txBody>
          <a:bodyPr/>
          <a:lstStyle>
            <a:lvl1pPr marL="0" indent="0">
              <a:buNone/>
              <a:defRPr b="1" i="0">
                <a:solidFill>
                  <a:srgbClr val="00205C"/>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a:t>CLICK TO EDIT MASTER TEXT STYLES</a:t>
            </a:r>
          </a:p>
        </p:txBody>
      </p:sp>
      <p:pic>
        <p:nvPicPr>
          <p:cNvPr id="7" name="Picture 6" descr="World Health Organization logo ">
            <a:extLst>
              <a:ext uri="{FF2B5EF4-FFF2-40B4-BE49-F238E27FC236}">
                <a16:creationId xmlns:a16="http://schemas.microsoft.com/office/drawing/2014/main" id="{1ECEC661-474A-1A4C-9F57-9C28C3FE5F4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5" y="6000906"/>
            <a:ext cx="1828792" cy="556811"/>
          </a:xfrm>
          <a:prstGeom prst="rect">
            <a:avLst/>
          </a:prstGeom>
        </p:spPr>
      </p:pic>
      <p:sp>
        <p:nvSpPr>
          <p:cNvPr id="9" name="Picture Placeholder 11">
            <a:extLst>
              <a:ext uri="{FF2B5EF4-FFF2-40B4-BE49-F238E27FC236}">
                <a16:creationId xmlns:a16="http://schemas.microsoft.com/office/drawing/2014/main" id="{9DD4EE67-57B6-3E41-9A9B-D3C3BD8E5C0B}"/>
              </a:ext>
            </a:extLst>
          </p:cNvPr>
          <p:cNvSpPr>
            <a:spLocks noGrp="1"/>
          </p:cNvSpPr>
          <p:nvPr>
            <p:ph type="pic" sz="quarter" idx="14"/>
          </p:nvPr>
        </p:nvSpPr>
        <p:spPr>
          <a:xfrm>
            <a:off x="7760800" y="1551943"/>
            <a:ext cx="3973999" cy="3477249"/>
          </a:xfrm>
        </p:spPr>
        <p:txBody>
          <a:bodyPr/>
          <a:lstStyle>
            <a:lvl1pPr marL="0" indent="0">
              <a:buNone/>
              <a:defRPr/>
            </a:lvl1pPr>
          </a:lstStyle>
          <a:p>
            <a:r>
              <a:rPr lang="en-US"/>
              <a:t>Click icon to add picture</a:t>
            </a:r>
          </a:p>
        </p:txBody>
      </p:sp>
      <p:sp>
        <p:nvSpPr>
          <p:cNvPr id="11" name="Title 1">
            <a:extLst>
              <a:ext uri="{FF2B5EF4-FFF2-40B4-BE49-F238E27FC236}">
                <a16:creationId xmlns:a16="http://schemas.microsoft.com/office/drawing/2014/main" id="{7DA67AD6-D8C7-B74A-B8D9-C0B4BE696ED5}"/>
              </a:ext>
            </a:extLst>
          </p:cNvPr>
          <p:cNvSpPr txBox="1">
            <a:spLocks/>
          </p:cNvSpPr>
          <p:nvPr userDrawn="1"/>
        </p:nvSpPr>
        <p:spPr>
          <a:xfrm>
            <a:off x="457201" y="1139590"/>
            <a:ext cx="7305040" cy="219810"/>
          </a:xfrm>
          <a:prstGeom prst="rect">
            <a:avLst/>
          </a:prstGeom>
        </p:spPr>
        <p:txBody>
          <a:bodyPr vert="horz" lIns="0" tIns="0" rIns="0" bIns="0" rtlCol="0" anchor="t" anchorCtr="0">
            <a:normAutofit/>
          </a:bodyPr>
          <a:lstStyle>
            <a:lvl1pPr marL="0" indent="0" algn="l" defTabSz="914400" rtl="0" eaLnBrk="1" latinLnBrk="0" hangingPunct="1">
              <a:lnSpc>
                <a:spcPct val="90000"/>
              </a:lnSpc>
              <a:spcBef>
                <a:spcPct val="0"/>
              </a:spcBef>
              <a:buNone/>
              <a:defRPr sz="1400" b="0" i="0" kern="1200">
                <a:solidFill>
                  <a:schemeClr val="bg1"/>
                </a:solidFill>
                <a:latin typeface="+mn-lt"/>
                <a:ea typeface="+mj-ea"/>
                <a:cs typeface="+mj-cs"/>
              </a:defRPr>
            </a:lvl1pPr>
          </a:lstStyle>
          <a:p>
            <a:r>
              <a:rPr lang="en-US">
                <a:solidFill>
                  <a:srgbClr val="00205C"/>
                </a:solidFill>
              </a:rPr>
              <a:t>Click to edit Master title style</a:t>
            </a:r>
          </a:p>
        </p:txBody>
      </p:sp>
      <p:sp>
        <p:nvSpPr>
          <p:cNvPr id="12" name="Text Placeholder 3">
            <a:extLst>
              <a:ext uri="{FF2B5EF4-FFF2-40B4-BE49-F238E27FC236}">
                <a16:creationId xmlns:a16="http://schemas.microsoft.com/office/drawing/2014/main" id="{24CB5F0B-02BD-614A-851C-63011963ECDA}"/>
              </a:ext>
            </a:extLst>
          </p:cNvPr>
          <p:cNvSpPr>
            <a:spLocks noGrp="1"/>
          </p:cNvSpPr>
          <p:nvPr>
            <p:ph type="body" sz="quarter" idx="15" hasCustomPrompt="1"/>
          </p:nvPr>
        </p:nvSpPr>
        <p:spPr>
          <a:xfrm>
            <a:off x="457201" y="1574801"/>
            <a:ext cx="7020559" cy="2654250"/>
          </a:xfrm>
        </p:spPr>
        <p:txBody>
          <a:bodyPr>
            <a:normAutofit/>
          </a:bodyPr>
          <a:lstStyle>
            <a:lvl1pPr marL="0" indent="0">
              <a:spcBef>
                <a:spcPts val="1800"/>
              </a:spcBef>
              <a:buNone/>
              <a:defRPr sz="4000" b="0" i="0">
                <a:solidFill>
                  <a:srgbClr val="00205C"/>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a:t>Click to edit master text styles</a:t>
            </a:r>
          </a:p>
        </p:txBody>
      </p:sp>
    </p:spTree>
    <p:extLst>
      <p:ext uri="{BB962C8B-B14F-4D97-AF65-F5344CB8AC3E}">
        <p14:creationId xmlns:p14="http://schemas.microsoft.com/office/powerpoint/2010/main" val="4498305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_navy with pattern background">
    <p:bg>
      <p:bgPr>
        <a:solidFill>
          <a:srgbClr val="00205C"/>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D99E1C-D74E-374D-8800-FB673CA41289}"/>
              </a:ext>
            </a:extLst>
          </p:cNvPr>
          <p:cNvPicPr>
            <a:picLocks noChangeAspect="1"/>
          </p:cNvPicPr>
          <p:nvPr userDrawn="1"/>
        </p:nvPicPr>
        <p:blipFill>
          <a:blip r:embed="rId2">
            <a:alphaModFix amt="20000"/>
          </a:blip>
          <a:stretch>
            <a:fillRect/>
          </a:stretch>
        </p:blipFill>
        <p:spPr>
          <a:xfrm>
            <a:off x="0" y="63736"/>
            <a:ext cx="12192000" cy="6730528"/>
          </a:xfrm>
          <a:prstGeom prst="rect">
            <a:avLst/>
          </a:prstGeom>
          <a:solidFill>
            <a:srgbClr val="00208A">
              <a:alpha val="0"/>
            </a:srgbClr>
          </a:solidFill>
          <a:ln>
            <a:noFill/>
          </a:ln>
        </p:spPr>
      </p:pic>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522893C7-C83B-014A-8B5D-560C13D7980C}"/>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1" y="5852984"/>
            <a:ext cx="2314640" cy="704736"/>
          </a:xfrm>
          <a:prstGeom prst="rect">
            <a:avLst/>
          </a:prstGeom>
        </p:spPr>
      </p:pic>
    </p:spTree>
    <p:extLst>
      <p:ext uri="{BB962C8B-B14F-4D97-AF65-F5344CB8AC3E}">
        <p14:creationId xmlns:p14="http://schemas.microsoft.com/office/powerpoint/2010/main" val="280102551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3_3 photo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11277600" cy="563877"/>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199" y="4979393"/>
            <a:ext cx="3657600" cy="882921"/>
          </a:xfrm>
        </p:spPr>
        <p:txBody>
          <a:bodyPr>
            <a:normAutofit/>
          </a:bodyPr>
          <a:lstStyle>
            <a:lvl1pPr marL="0" indent="0">
              <a:buNone/>
              <a:defRPr sz="1200" b="0">
                <a:latin typeface="+mj-lt"/>
              </a:defRPr>
            </a:lvl1pPr>
          </a:lstStyle>
          <a:p>
            <a:pPr lvl="0"/>
            <a:r>
              <a:rPr lang="en-US"/>
              <a:t>Click to edit Master text styles</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a:xfrm>
            <a:off x="6200172" y="6397384"/>
            <a:ext cx="5154592" cy="324091"/>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descr="World Health Organization logo ">
            <a:extLst>
              <a:ext uri="{FF2B5EF4-FFF2-40B4-BE49-F238E27FC236}">
                <a16:creationId xmlns:a16="http://schemas.microsoft.com/office/drawing/2014/main" id="{E3EDB005-A3A8-244D-9176-D7DF06EAD0E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
        <p:nvSpPr>
          <p:cNvPr id="12" name="Picture Placeholder 11">
            <a:extLst>
              <a:ext uri="{FF2B5EF4-FFF2-40B4-BE49-F238E27FC236}">
                <a16:creationId xmlns:a16="http://schemas.microsoft.com/office/drawing/2014/main" id="{1FE6E48B-14B1-A34F-BE35-F35F8B605456}"/>
              </a:ext>
            </a:extLst>
          </p:cNvPr>
          <p:cNvSpPr>
            <a:spLocks noGrp="1"/>
          </p:cNvSpPr>
          <p:nvPr>
            <p:ph type="pic" sz="quarter" idx="13"/>
          </p:nvPr>
        </p:nvSpPr>
        <p:spPr>
          <a:xfrm>
            <a:off x="457200" y="1600200"/>
            <a:ext cx="3657600" cy="3200400"/>
          </a:xfrm>
        </p:spPr>
        <p:txBody>
          <a:bodyPr/>
          <a:lstStyle>
            <a:lvl1pPr marL="0" indent="0">
              <a:buNone/>
              <a:defRPr/>
            </a:lvl1pPr>
          </a:lstStyle>
          <a:p>
            <a:r>
              <a:rPr lang="en-US"/>
              <a:t>Click icon to add picture</a:t>
            </a:r>
          </a:p>
        </p:txBody>
      </p:sp>
      <p:sp>
        <p:nvSpPr>
          <p:cNvPr id="17" name="Picture Placeholder 11">
            <a:extLst>
              <a:ext uri="{FF2B5EF4-FFF2-40B4-BE49-F238E27FC236}">
                <a16:creationId xmlns:a16="http://schemas.microsoft.com/office/drawing/2014/main" id="{8F898B1A-280F-FE45-8D41-1CB270410E7F}"/>
              </a:ext>
            </a:extLst>
          </p:cNvPr>
          <p:cNvSpPr>
            <a:spLocks noGrp="1"/>
          </p:cNvSpPr>
          <p:nvPr>
            <p:ph type="pic" sz="quarter" idx="14"/>
          </p:nvPr>
        </p:nvSpPr>
        <p:spPr>
          <a:xfrm>
            <a:off x="4267200" y="1600200"/>
            <a:ext cx="3657600" cy="3200400"/>
          </a:xfrm>
        </p:spPr>
        <p:txBody>
          <a:bodyPr/>
          <a:lstStyle>
            <a:lvl1pPr marL="0" indent="0">
              <a:buNone/>
              <a:defRPr/>
            </a:lvl1pPr>
          </a:lstStyle>
          <a:p>
            <a:r>
              <a:rPr lang="en-US"/>
              <a:t>Click icon to add picture</a:t>
            </a:r>
          </a:p>
        </p:txBody>
      </p:sp>
      <p:sp>
        <p:nvSpPr>
          <p:cNvPr id="18" name="Picture Placeholder 11">
            <a:extLst>
              <a:ext uri="{FF2B5EF4-FFF2-40B4-BE49-F238E27FC236}">
                <a16:creationId xmlns:a16="http://schemas.microsoft.com/office/drawing/2014/main" id="{30F77ACD-9F22-9B44-AE97-B98CCD01BE63}"/>
              </a:ext>
            </a:extLst>
          </p:cNvPr>
          <p:cNvSpPr>
            <a:spLocks noGrp="1"/>
          </p:cNvSpPr>
          <p:nvPr>
            <p:ph type="pic" sz="quarter" idx="15"/>
          </p:nvPr>
        </p:nvSpPr>
        <p:spPr>
          <a:xfrm>
            <a:off x="8077200" y="1600200"/>
            <a:ext cx="3657600" cy="3200400"/>
          </a:xfrm>
        </p:spPr>
        <p:txBody>
          <a:bodyPr/>
          <a:lstStyle>
            <a:lvl1pPr marL="0" indent="0">
              <a:buNone/>
              <a:defRPr/>
            </a:lvl1pPr>
          </a:lstStyle>
          <a:p>
            <a:r>
              <a:rPr lang="en-US"/>
              <a:t>Click icon to add picture</a:t>
            </a:r>
          </a:p>
        </p:txBody>
      </p:sp>
      <p:sp>
        <p:nvSpPr>
          <p:cNvPr id="19" name="Content Placeholder 2">
            <a:extLst>
              <a:ext uri="{FF2B5EF4-FFF2-40B4-BE49-F238E27FC236}">
                <a16:creationId xmlns:a16="http://schemas.microsoft.com/office/drawing/2014/main" id="{224E5827-DC51-2E44-A3BF-A892FE8FADC9}"/>
              </a:ext>
            </a:extLst>
          </p:cNvPr>
          <p:cNvSpPr>
            <a:spLocks noGrp="1"/>
          </p:cNvSpPr>
          <p:nvPr>
            <p:ph idx="16"/>
          </p:nvPr>
        </p:nvSpPr>
        <p:spPr>
          <a:xfrm>
            <a:off x="4267199" y="4979393"/>
            <a:ext cx="3657600" cy="882921"/>
          </a:xfrm>
        </p:spPr>
        <p:txBody>
          <a:bodyPr>
            <a:normAutofit/>
          </a:bodyPr>
          <a:lstStyle>
            <a:lvl1pPr marL="0" indent="0">
              <a:buNone/>
              <a:defRPr sz="1200" b="0">
                <a:latin typeface="+mj-lt"/>
              </a:defRPr>
            </a:lvl1pPr>
          </a:lstStyle>
          <a:p>
            <a:pPr lvl="0"/>
            <a:r>
              <a:rPr lang="en-US"/>
              <a:t>Click to edit Master text styles</a:t>
            </a:r>
          </a:p>
        </p:txBody>
      </p:sp>
      <p:sp>
        <p:nvSpPr>
          <p:cNvPr id="20" name="Content Placeholder 2">
            <a:extLst>
              <a:ext uri="{FF2B5EF4-FFF2-40B4-BE49-F238E27FC236}">
                <a16:creationId xmlns:a16="http://schemas.microsoft.com/office/drawing/2014/main" id="{BFF5458C-BD2E-A546-9365-90B8F7ADAED4}"/>
              </a:ext>
            </a:extLst>
          </p:cNvPr>
          <p:cNvSpPr>
            <a:spLocks noGrp="1"/>
          </p:cNvSpPr>
          <p:nvPr>
            <p:ph idx="17"/>
          </p:nvPr>
        </p:nvSpPr>
        <p:spPr>
          <a:xfrm>
            <a:off x="8077199" y="4979393"/>
            <a:ext cx="3657600" cy="882921"/>
          </a:xfrm>
        </p:spPr>
        <p:txBody>
          <a:bodyPr>
            <a:normAutofit/>
          </a:bodyPr>
          <a:lstStyle>
            <a:lvl1pPr marL="0" indent="0">
              <a:buNone/>
              <a:defRPr sz="1200" b="0">
                <a:latin typeface="+mj-lt"/>
              </a:defRPr>
            </a:lvl1pPr>
          </a:lstStyle>
          <a:p>
            <a:pPr lvl="0"/>
            <a:r>
              <a:rPr lang="en-US"/>
              <a:t>Click to edit Master text styles</a:t>
            </a:r>
          </a:p>
        </p:txBody>
      </p:sp>
    </p:spTree>
    <p:extLst>
      <p:ext uri="{BB962C8B-B14F-4D97-AF65-F5344CB8AC3E}">
        <p14:creationId xmlns:p14="http://schemas.microsoft.com/office/powerpoint/2010/main" val="266190819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3_Title and Content + Ca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11277600"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5"/>
            <a:ext cx="7467600" cy="38842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a:xfrm>
            <a:off x="6200172" y="6397384"/>
            <a:ext cx="5154592" cy="324091"/>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 uri="{C183D7F6-B498-43B3-948B-1728B52AA6E4}">
                <adec:decorative xmlns:adec="http://schemas.microsoft.com/office/drawing/2017/decorative" val="1"/>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6A92FD39-3BDA-A44D-BDE3-A5569FD6A0D9}"/>
              </a:ext>
            </a:extLst>
          </p:cNvPr>
          <p:cNvSpPr>
            <a:spLocks noGrp="1"/>
          </p:cNvSpPr>
          <p:nvPr>
            <p:ph type="body" sz="quarter" idx="13"/>
          </p:nvPr>
        </p:nvSpPr>
        <p:spPr>
          <a:xfrm>
            <a:off x="8077200" y="1828801"/>
            <a:ext cx="3657600" cy="4343400"/>
          </a:xfrm>
          <a:solidFill>
            <a:srgbClr val="DDEFF9"/>
          </a:solidFill>
        </p:spPr>
        <p:txBody>
          <a:bodyPr lIns="182880" tIns="182880" rIns="182880" bIns="182880">
            <a:normAutofit/>
          </a:bodyPr>
          <a:lstStyle>
            <a:lvl1pPr marL="0" indent="0">
              <a:buNone/>
              <a:defRPr sz="2000">
                <a:solidFill>
                  <a:srgbClr val="00205C"/>
                </a:solidFill>
              </a:defRPr>
            </a:lvl1pPr>
            <a:lvl2pPr marL="457200" indent="0">
              <a:buNone/>
              <a:defRPr sz="2000">
                <a:solidFill>
                  <a:srgbClr val="00205C"/>
                </a:solidFill>
              </a:defRPr>
            </a:lvl2pPr>
            <a:lvl3pPr marL="914400" indent="0">
              <a:buNone/>
              <a:defRPr sz="2000">
                <a:solidFill>
                  <a:srgbClr val="00205C"/>
                </a:solidFill>
              </a:defRPr>
            </a:lvl3pPr>
            <a:lvl4pPr marL="1371600" indent="0">
              <a:buNone/>
              <a:defRPr sz="2000">
                <a:solidFill>
                  <a:srgbClr val="00205C"/>
                </a:solidFill>
              </a:defRPr>
            </a:lvl4pPr>
            <a:lvl5pPr marL="1828800" indent="0">
              <a:buNone/>
              <a:defRPr sz="2000">
                <a:solidFill>
                  <a:srgbClr val="00205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World Health Organization logo ">
            <a:extLst>
              <a:ext uri="{FF2B5EF4-FFF2-40B4-BE49-F238E27FC236}">
                <a16:creationId xmlns:a16="http://schemas.microsoft.com/office/drawing/2014/main" id="{0D77C92E-FD76-CA4F-9DDF-75EE90F0F37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34577254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3_Title and Content Two columns lo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1"/>
            <a:ext cx="5486398"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8403" y="2517751"/>
            <a:ext cx="5486400"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a:xfrm>
            <a:off x="6200172" y="6397384"/>
            <a:ext cx="5154592" cy="324091"/>
          </a:xfrm>
          <a:prstGeom prst="rect">
            <a:avLst/>
          </a:prstGeom>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5486399"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1828800"/>
            <a:ext cx="5494112"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descr="World Health Organization logo ">
            <a:extLst>
              <a:ext uri="{FF2B5EF4-FFF2-40B4-BE49-F238E27FC236}">
                <a16:creationId xmlns:a16="http://schemas.microsoft.com/office/drawing/2014/main" id="{D6B883BC-ECF6-C547-8C20-CE0694CA256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167465454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3_Title and Content Two columns long_l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5486399"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1828800"/>
            <a:ext cx="5494112"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1"/>
            <a:ext cx="5486398"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8403" y="2517751"/>
            <a:ext cx="5486400"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10" name="Straight Connector 9">
            <a:extLst>
              <a:ext uri="{FF2B5EF4-FFF2-40B4-BE49-F238E27FC236}">
                <a16:creationId xmlns:a16="http://schemas.microsoft.com/office/drawing/2014/main" id="{CD8DB0DA-065A-3D4A-881B-8C3F59254ACF}"/>
              </a:ext>
              <a:ext uri="{C183D7F6-B498-43B3-948B-1728B52AA6E4}">
                <adec:decorative xmlns:adec="http://schemas.microsoft.com/office/drawing/2017/decorative" val="1"/>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descr="World Health Organization logo ">
            <a:extLst>
              <a:ext uri="{FF2B5EF4-FFF2-40B4-BE49-F238E27FC236}">
                <a16:creationId xmlns:a16="http://schemas.microsoft.com/office/drawing/2014/main" id="{900D91A6-1DEF-C742-BB2B-4F0CE8BD171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125537931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3_Title and Content Thre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 uri="{C183D7F6-B498-43B3-948B-1728B52AA6E4}">
                <adec:decorative xmlns:adec="http://schemas.microsoft.com/office/drawing/2017/decorative" val="1"/>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E07F70BE-CB24-3442-8592-A6FFA4981F19}"/>
              </a:ext>
            </a:extLst>
          </p:cNvPr>
          <p:cNvSpPr>
            <a:spLocks noGrp="1"/>
          </p:cNvSpPr>
          <p:nvPr>
            <p:ph sz="half" idx="14"/>
          </p:nvPr>
        </p:nvSpPr>
        <p:spPr>
          <a:xfrm>
            <a:off x="426903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5749FC0E-0F2F-094B-8C94-48717D7C345D}"/>
              </a:ext>
            </a:extLst>
          </p:cNvPr>
          <p:cNvSpPr>
            <a:spLocks noGrp="1"/>
          </p:cNvSpPr>
          <p:nvPr>
            <p:ph type="body" idx="15"/>
          </p:nvPr>
        </p:nvSpPr>
        <p:spPr>
          <a:xfrm>
            <a:off x="426903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2">
            <a:extLst>
              <a:ext uri="{FF2B5EF4-FFF2-40B4-BE49-F238E27FC236}">
                <a16:creationId xmlns:a16="http://schemas.microsoft.com/office/drawing/2014/main" id="{32D1EB86-22C0-554C-8156-5D3F5DE47136}"/>
              </a:ext>
            </a:extLst>
          </p:cNvPr>
          <p:cNvSpPr>
            <a:spLocks noGrp="1"/>
          </p:cNvSpPr>
          <p:nvPr>
            <p:ph sz="half" idx="16"/>
          </p:nvPr>
        </p:nvSpPr>
        <p:spPr>
          <a:xfrm>
            <a:off x="806985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7C67BFE9-FA82-8A47-87CA-56246F893F1E}"/>
              </a:ext>
            </a:extLst>
          </p:cNvPr>
          <p:cNvSpPr>
            <a:spLocks noGrp="1"/>
          </p:cNvSpPr>
          <p:nvPr>
            <p:ph type="body" idx="17"/>
          </p:nvPr>
        </p:nvSpPr>
        <p:spPr>
          <a:xfrm>
            <a:off x="806985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5" name="Picture 14" descr="World Health Organization logo ">
            <a:extLst>
              <a:ext uri="{FF2B5EF4-FFF2-40B4-BE49-F238E27FC236}">
                <a16:creationId xmlns:a16="http://schemas.microsoft.com/office/drawing/2014/main" id="{E1CFAF92-E612-AE40-ABFE-2A513B425F3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86622843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3_Title and Content Three columns_l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 uri="{C183D7F6-B498-43B3-948B-1728B52AA6E4}">
                <adec:decorative xmlns:adec="http://schemas.microsoft.com/office/drawing/2017/decorative" val="1"/>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E07F70BE-CB24-3442-8592-A6FFA4981F19}"/>
              </a:ext>
            </a:extLst>
          </p:cNvPr>
          <p:cNvSpPr>
            <a:spLocks noGrp="1"/>
          </p:cNvSpPr>
          <p:nvPr>
            <p:ph sz="half" idx="14"/>
          </p:nvPr>
        </p:nvSpPr>
        <p:spPr>
          <a:xfrm>
            <a:off x="426903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5749FC0E-0F2F-094B-8C94-48717D7C345D}"/>
              </a:ext>
            </a:extLst>
          </p:cNvPr>
          <p:cNvSpPr>
            <a:spLocks noGrp="1"/>
          </p:cNvSpPr>
          <p:nvPr>
            <p:ph type="body" idx="15"/>
          </p:nvPr>
        </p:nvSpPr>
        <p:spPr>
          <a:xfrm>
            <a:off x="426903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2">
            <a:extLst>
              <a:ext uri="{FF2B5EF4-FFF2-40B4-BE49-F238E27FC236}">
                <a16:creationId xmlns:a16="http://schemas.microsoft.com/office/drawing/2014/main" id="{32D1EB86-22C0-554C-8156-5D3F5DE47136}"/>
              </a:ext>
            </a:extLst>
          </p:cNvPr>
          <p:cNvSpPr>
            <a:spLocks noGrp="1"/>
          </p:cNvSpPr>
          <p:nvPr>
            <p:ph sz="half" idx="16"/>
          </p:nvPr>
        </p:nvSpPr>
        <p:spPr>
          <a:xfrm>
            <a:off x="806985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7C67BFE9-FA82-8A47-87CA-56246F893F1E}"/>
              </a:ext>
            </a:extLst>
          </p:cNvPr>
          <p:cNvSpPr>
            <a:spLocks noGrp="1"/>
          </p:cNvSpPr>
          <p:nvPr>
            <p:ph type="body" idx="17"/>
          </p:nvPr>
        </p:nvSpPr>
        <p:spPr>
          <a:xfrm>
            <a:off x="806985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5" name="Picture 14" descr="World Health Organization logo ">
            <a:extLst>
              <a:ext uri="{FF2B5EF4-FFF2-40B4-BE49-F238E27FC236}">
                <a16:creationId xmlns:a16="http://schemas.microsoft.com/office/drawing/2014/main" id="{B61AF795-8C85-814F-914D-9EBE0519A18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331258591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3_Comparison_ Two">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199" y="4071396"/>
            <a:ext cx="5486400" cy="168931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5352" y="4050792"/>
            <a:ext cx="5486400" cy="170588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2998280"/>
            <a:ext cx="5486399" cy="823912"/>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2998280"/>
            <a:ext cx="5494112" cy="823912"/>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descr="World Health Organization logo ">
            <a:extLst>
              <a:ext uri="{FF2B5EF4-FFF2-40B4-BE49-F238E27FC236}">
                <a16:creationId xmlns:a16="http://schemas.microsoft.com/office/drawing/2014/main" id="{A3318E81-63F9-2444-AF93-3EF243AFF18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75791070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3_Comparison_ Thre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638C7-E24F-E84A-8A79-2D89619AA10F}"/>
              </a:ext>
            </a:extLst>
          </p:cNvPr>
          <p:cNvSpPr>
            <a:spLocks noGrp="1"/>
          </p:cNvSpPr>
          <p:nvPr>
            <p:ph type="title"/>
          </p:nvPr>
        </p:nvSpPr>
        <p:spPr>
          <a:xfrm>
            <a:off x="457200" y="457200"/>
            <a:ext cx="5638800" cy="1134533"/>
          </a:xfr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71FE4183-96D7-744D-8DFD-4B5CF171B75C}"/>
              </a:ext>
            </a:extLst>
          </p:cNvPr>
          <p:cNvSpPr>
            <a:spLocks noGrp="1"/>
          </p:cNvSpPr>
          <p:nvPr>
            <p:ph sz="half" idx="2"/>
          </p:nvPr>
        </p:nvSpPr>
        <p:spPr>
          <a:xfrm>
            <a:off x="457201" y="4051583"/>
            <a:ext cx="3657600"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5AE1CDE4-68A4-444E-A1DB-6DB20F3DB1BD}"/>
              </a:ext>
            </a:extLst>
          </p:cNvPr>
          <p:cNvSpPr>
            <a:spLocks noGrp="1"/>
          </p:cNvSpPr>
          <p:nvPr>
            <p:ph sz="quarter" idx="4"/>
          </p:nvPr>
        </p:nvSpPr>
        <p:spPr>
          <a:xfrm>
            <a:off x="4276222" y="4051583"/>
            <a:ext cx="3648578"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14F68175-0DD6-164B-8823-0BB395D927AB}"/>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sp>
        <p:nvSpPr>
          <p:cNvPr id="10" name="Content Placeholder 5">
            <a:extLst>
              <a:ext uri="{FF2B5EF4-FFF2-40B4-BE49-F238E27FC236}">
                <a16:creationId xmlns:a16="http://schemas.microsoft.com/office/drawing/2014/main" id="{E81021D4-D0CA-9643-B255-9450B2B4003A}"/>
              </a:ext>
            </a:extLst>
          </p:cNvPr>
          <p:cNvSpPr>
            <a:spLocks noGrp="1"/>
          </p:cNvSpPr>
          <p:nvPr>
            <p:ph sz="quarter" idx="13"/>
          </p:nvPr>
        </p:nvSpPr>
        <p:spPr>
          <a:xfrm>
            <a:off x="8061767" y="4051583"/>
            <a:ext cx="3648578"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378C0A84-F996-E447-B5A6-E7580AB01597}"/>
              </a:ext>
            </a:extLst>
          </p:cNvPr>
          <p:cNvSpPr>
            <a:spLocks noGrp="1"/>
          </p:cNvSpPr>
          <p:nvPr>
            <p:ph type="body" idx="14"/>
          </p:nvPr>
        </p:nvSpPr>
        <p:spPr>
          <a:xfrm>
            <a:off x="4267200" y="3388291"/>
            <a:ext cx="3657600" cy="527289"/>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2">
            <a:extLst>
              <a:ext uri="{FF2B5EF4-FFF2-40B4-BE49-F238E27FC236}">
                <a16:creationId xmlns:a16="http://schemas.microsoft.com/office/drawing/2014/main" id="{83D59E60-2BBC-8D47-BE05-D1C3EE75C4F8}"/>
              </a:ext>
            </a:extLst>
          </p:cNvPr>
          <p:cNvSpPr>
            <a:spLocks noGrp="1"/>
          </p:cNvSpPr>
          <p:nvPr>
            <p:ph type="body" idx="15"/>
          </p:nvPr>
        </p:nvSpPr>
        <p:spPr>
          <a:xfrm>
            <a:off x="457200" y="3408116"/>
            <a:ext cx="3657600" cy="527289"/>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2">
            <a:extLst>
              <a:ext uri="{FF2B5EF4-FFF2-40B4-BE49-F238E27FC236}">
                <a16:creationId xmlns:a16="http://schemas.microsoft.com/office/drawing/2014/main" id="{4B6BFF59-A5AB-774C-ABAB-C052FE11D8A5}"/>
              </a:ext>
            </a:extLst>
          </p:cNvPr>
          <p:cNvSpPr>
            <a:spLocks noGrp="1"/>
          </p:cNvSpPr>
          <p:nvPr>
            <p:ph type="body" idx="16"/>
          </p:nvPr>
        </p:nvSpPr>
        <p:spPr>
          <a:xfrm>
            <a:off x="8077200" y="3408116"/>
            <a:ext cx="3657600" cy="527289"/>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4" name="Picture 13" descr="World Health Organization logo ">
            <a:extLst>
              <a:ext uri="{FF2B5EF4-FFF2-40B4-BE49-F238E27FC236}">
                <a16:creationId xmlns:a16="http://schemas.microsoft.com/office/drawing/2014/main" id="{60CC6A7D-F186-344A-AFAE-1F4FB8A6C36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287379890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4_Picture with Caption">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47DDD-7B22-4B4B-AF9B-229B49A9A4C0}"/>
              </a:ext>
            </a:extLst>
          </p:cNvPr>
          <p:cNvSpPr>
            <a:spLocks noGrp="1"/>
          </p:cNvSpPr>
          <p:nvPr>
            <p:ph type="title"/>
          </p:nvPr>
        </p:nvSpPr>
        <p:spPr>
          <a:xfrm>
            <a:off x="457200" y="685800"/>
            <a:ext cx="3337560" cy="857150"/>
          </a:xfrm>
        </p:spPr>
        <p:txBody>
          <a:bodyPr anchor="t" anchorCtr="0">
            <a:normAutofit/>
          </a:bodyPr>
          <a:lstStyle>
            <a:lvl1pPr>
              <a:defRPr sz="2400">
                <a:solidFill>
                  <a:srgbClr val="00205C"/>
                </a:solidFill>
              </a:defRPr>
            </a:lvl1pPr>
          </a:lstStyle>
          <a:p>
            <a:r>
              <a:rPr lang="en-US"/>
              <a:t>Click to edit Master title style</a:t>
            </a:r>
          </a:p>
        </p:txBody>
      </p:sp>
      <p:sp>
        <p:nvSpPr>
          <p:cNvPr id="4" name="Text Placeholder 3">
            <a:extLst>
              <a:ext uri="{FF2B5EF4-FFF2-40B4-BE49-F238E27FC236}">
                <a16:creationId xmlns:a16="http://schemas.microsoft.com/office/drawing/2014/main" id="{DF4C8B99-BBF3-CC4A-B7FE-B15092480002}"/>
              </a:ext>
            </a:extLst>
          </p:cNvPr>
          <p:cNvSpPr>
            <a:spLocks noGrp="1"/>
          </p:cNvSpPr>
          <p:nvPr>
            <p:ph type="body" sz="half" idx="2"/>
          </p:nvPr>
        </p:nvSpPr>
        <p:spPr>
          <a:xfrm>
            <a:off x="457200" y="1828800"/>
            <a:ext cx="3337560" cy="3881120"/>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D551B503-85CA-F24C-915F-EDB0C0315185}"/>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9" name="Straight Connector 8">
            <a:extLst>
              <a:ext uri="{FF2B5EF4-FFF2-40B4-BE49-F238E27FC236}">
                <a16:creationId xmlns:a16="http://schemas.microsoft.com/office/drawing/2014/main" id="{ED472D18-BE55-9E45-89BD-2847F7014DC6}"/>
              </a:ext>
              <a:ext uri="{C183D7F6-B498-43B3-948B-1728B52AA6E4}">
                <adec:decorative xmlns:adec="http://schemas.microsoft.com/office/drawing/2017/decorative" val="1"/>
              </a:ext>
            </a:extLst>
          </p:cNvPr>
          <p:cNvCxnSpPr>
            <a:cxnSpLocks/>
          </p:cNvCxnSpPr>
          <p:nvPr userDrawn="1"/>
        </p:nvCxnSpPr>
        <p:spPr>
          <a:xfrm>
            <a:off x="457200" y="457200"/>
            <a:ext cx="333756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descr="World Health Organization logo ">
            <a:extLst>
              <a:ext uri="{FF2B5EF4-FFF2-40B4-BE49-F238E27FC236}">
                <a16:creationId xmlns:a16="http://schemas.microsoft.com/office/drawing/2014/main" id="{1484C8C0-9FE5-7B48-A8C7-062291516AD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4026559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_navy + blue logo">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0" y="457200"/>
            <a:ext cx="11277600" cy="0"/>
          </a:xfrm>
          <a:prstGeom prst="line">
            <a:avLst/>
          </a:prstGeom>
          <a:ln w="19050">
            <a:solidFill>
              <a:srgbClr val="009ADE"/>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22893C7-C83B-014A-8B5D-560C13D7980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2" y="5852984"/>
            <a:ext cx="2314637" cy="704735"/>
          </a:xfrm>
          <a:prstGeom prst="rect">
            <a:avLst/>
          </a:prstGeom>
        </p:spPr>
      </p:pic>
    </p:spTree>
    <p:extLst>
      <p:ext uri="{BB962C8B-B14F-4D97-AF65-F5344CB8AC3E}">
        <p14:creationId xmlns:p14="http://schemas.microsoft.com/office/powerpoint/2010/main" val="5636837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_light blue 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C07BE4-5AF9-FF47-B682-ABA70C1652CA}"/>
              </a:ext>
            </a:extLst>
          </p:cNvPr>
          <p:cNvSpPr/>
          <p:nvPr userDrawn="1"/>
        </p:nvSpPr>
        <p:spPr>
          <a:xfrm>
            <a:off x="0" y="0"/>
            <a:ext cx="12192000" cy="5347504"/>
          </a:xfrm>
          <a:prstGeom prst="rect">
            <a:avLst/>
          </a:prstGeom>
          <a:solidFill>
            <a:srgbClr val="DD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rgbClr val="00205C"/>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rgbClr val="00205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a:extLst>
              <a:ext uri="{FF2B5EF4-FFF2-40B4-BE49-F238E27FC236}">
                <a16:creationId xmlns:a16="http://schemas.microsoft.com/office/drawing/2014/main" id="{807A3732-E7A9-B344-8DAE-D56547DA56A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2" y="5852984"/>
            <a:ext cx="2314637" cy="704736"/>
          </a:xfrm>
          <a:prstGeom prst="rect">
            <a:avLst/>
          </a:prstGeom>
        </p:spPr>
      </p:pic>
    </p:spTree>
    <p:extLst>
      <p:ext uri="{BB962C8B-B14F-4D97-AF65-F5344CB8AC3E}">
        <p14:creationId xmlns:p14="http://schemas.microsoft.com/office/powerpoint/2010/main" val="25232388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_navy+blu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rgbClr val="009ADE"/>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41AFBD7E-873F-FC49-A840-08A744808DF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2" y="5852984"/>
            <a:ext cx="2314637" cy="704735"/>
          </a:xfrm>
          <a:prstGeom prst="rect">
            <a:avLst/>
          </a:prstGeom>
        </p:spPr>
      </p:pic>
    </p:spTree>
    <p:extLst>
      <p:ext uri="{BB962C8B-B14F-4D97-AF65-F5344CB8AC3E}">
        <p14:creationId xmlns:p14="http://schemas.microsoft.com/office/powerpoint/2010/main" val="15215739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_navy">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pic>
        <p:nvPicPr>
          <p:cNvPr id="9" name="Picture 8">
            <a:extLst>
              <a:ext uri="{FF2B5EF4-FFF2-40B4-BE49-F238E27FC236}">
                <a16:creationId xmlns:a16="http://schemas.microsoft.com/office/drawing/2014/main" id="{DF07AB91-D215-9B41-9808-46FFB4D2758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37792146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Section Header_navy with bullets">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799"/>
            <a:ext cx="5638800" cy="3075869"/>
          </a:xfrm>
        </p:spPr>
        <p:txBody>
          <a:bodyPr>
            <a:normAutofit/>
          </a:bodyPr>
          <a:lstStyle>
            <a:lvl1pPr>
              <a:defRPr sz="4200">
                <a:solidFill>
                  <a:srgbClr val="009ADE"/>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7917084" y="685800"/>
            <a:ext cx="3817716" cy="546099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47586040-0D3B-0A43-AF9D-DF0628A08055}"/>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1A501AEF-ABA1-5B46-9DF6-FA16A49F32F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7562570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Section Header_navy+blu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rgbClr val="009ADE"/>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355EB6B-2515-AFC2-519C-3F1A8E4F5D1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2" y="6000907"/>
            <a:ext cx="1828799" cy="556812"/>
          </a:xfrm>
          <a:prstGeom prst="rect">
            <a:avLst/>
          </a:prstGeom>
        </p:spPr>
      </p:pic>
    </p:spTree>
    <p:extLst>
      <p:ext uri="{BB962C8B-B14F-4D97-AF65-F5344CB8AC3E}">
        <p14:creationId xmlns:p14="http://schemas.microsoft.com/office/powerpoint/2010/main" val="3054221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_Title and Content" type="obj">
  <p:cSld name="OBJECT">
    <p:spTree>
      <p:nvGrpSpPr>
        <p:cNvPr id="1" name="Shape 23"/>
        <p:cNvGrpSpPr/>
        <p:nvPr/>
      </p:nvGrpSpPr>
      <p:grpSpPr>
        <a:xfrm>
          <a:off x="0" y="0"/>
          <a:ext cx="0" cy="0"/>
          <a:chOff x="0" y="0"/>
          <a:chExt cx="0" cy="0"/>
        </a:xfrm>
      </p:grpSpPr>
      <p:sp>
        <p:nvSpPr>
          <p:cNvPr id="24" name="Google Shape;24;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6000"/>
              <a:buNone/>
              <a:defRPr sz="4000">
                <a:solidFill>
                  <a:srgbClr val="1F3864"/>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6" name="Google Shape;26;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None/>
              <a:defRPr/>
            </a:lvl1pPr>
            <a:lvl2pPr lvl="1" algn="l">
              <a:spcBef>
                <a:spcPts val="0"/>
              </a:spcBef>
              <a:spcAft>
                <a:spcPts val="0"/>
              </a:spcAft>
              <a:buClr>
                <a:schemeClr val="dk1"/>
              </a:buClr>
              <a:buSzPts val="1400"/>
              <a:buNone/>
              <a:defRPr/>
            </a:lvl2pPr>
            <a:lvl3pPr lvl="2" algn="l">
              <a:spcBef>
                <a:spcPts val="0"/>
              </a:spcBef>
              <a:spcAft>
                <a:spcPts val="0"/>
              </a:spcAft>
              <a:buClr>
                <a:schemeClr val="dk1"/>
              </a:buClr>
              <a:buSzPts val="1400"/>
              <a:buNone/>
              <a:defRPr/>
            </a:lvl3pPr>
            <a:lvl4pPr lvl="3" algn="l">
              <a:spcBef>
                <a:spcPts val="0"/>
              </a:spcBef>
              <a:spcAft>
                <a:spcPts val="0"/>
              </a:spcAft>
              <a:buClr>
                <a:schemeClr val="dk1"/>
              </a:buClr>
              <a:buSzPts val="1400"/>
              <a:buNone/>
              <a:defRPr/>
            </a:lvl4pPr>
            <a:lvl5pPr lvl="4" algn="l">
              <a:spcBef>
                <a:spcPts val="0"/>
              </a:spcBef>
              <a:spcAft>
                <a:spcPts val="0"/>
              </a:spcAft>
              <a:buClr>
                <a:schemeClr val="dk1"/>
              </a:buClr>
              <a:buSzPts val="1400"/>
              <a:buNone/>
              <a:defRPr/>
            </a:lvl5pPr>
            <a:lvl6pPr lvl="5" algn="l">
              <a:spcBef>
                <a:spcPts val="0"/>
              </a:spcBef>
              <a:spcAft>
                <a:spcPts val="0"/>
              </a:spcAft>
              <a:buClr>
                <a:schemeClr val="dk1"/>
              </a:buClr>
              <a:buSzPts val="1400"/>
              <a:buNone/>
              <a:defRPr/>
            </a:lvl6pPr>
            <a:lvl7pPr lvl="6" algn="l">
              <a:spcBef>
                <a:spcPts val="0"/>
              </a:spcBef>
              <a:spcAft>
                <a:spcPts val="0"/>
              </a:spcAft>
              <a:buClr>
                <a:schemeClr val="dk1"/>
              </a:buClr>
              <a:buSzPts val="1400"/>
              <a:buNone/>
              <a:defRPr/>
            </a:lvl7pPr>
            <a:lvl8pPr lvl="7" algn="l">
              <a:spcBef>
                <a:spcPts val="0"/>
              </a:spcBef>
              <a:spcAft>
                <a:spcPts val="0"/>
              </a:spcAft>
              <a:buClr>
                <a:schemeClr val="dk1"/>
              </a:buClr>
              <a:buSzPts val="1400"/>
              <a:buNone/>
              <a:defRPr/>
            </a:lvl8pPr>
            <a:lvl9pPr lvl="8" algn="l">
              <a:spcBef>
                <a:spcPts val="0"/>
              </a:spcBef>
              <a:spcAft>
                <a:spcPts val="0"/>
              </a:spcAft>
              <a:buClr>
                <a:schemeClr val="dk1"/>
              </a:buClr>
              <a:buSzPts val="1400"/>
              <a:buNone/>
              <a:defRPr/>
            </a:lvl9pPr>
          </a:lstStyle>
          <a:p>
            <a:endParaRPr/>
          </a:p>
        </p:txBody>
      </p:sp>
      <p:sp>
        <p:nvSpPr>
          <p:cNvPr id="27" name="Google Shape;27;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None/>
              <a:defRPr/>
            </a:lvl1pPr>
            <a:lvl2pPr lvl="1" algn="l">
              <a:spcBef>
                <a:spcPts val="0"/>
              </a:spcBef>
              <a:spcAft>
                <a:spcPts val="0"/>
              </a:spcAft>
              <a:buClr>
                <a:schemeClr val="dk1"/>
              </a:buClr>
              <a:buSzPts val="1400"/>
              <a:buNone/>
              <a:defRPr/>
            </a:lvl2pPr>
            <a:lvl3pPr lvl="2" algn="l">
              <a:spcBef>
                <a:spcPts val="0"/>
              </a:spcBef>
              <a:spcAft>
                <a:spcPts val="0"/>
              </a:spcAft>
              <a:buClr>
                <a:schemeClr val="dk1"/>
              </a:buClr>
              <a:buSzPts val="1400"/>
              <a:buNone/>
              <a:defRPr/>
            </a:lvl3pPr>
            <a:lvl4pPr lvl="3" algn="l">
              <a:spcBef>
                <a:spcPts val="0"/>
              </a:spcBef>
              <a:spcAft>
                <a:spcPts val="0"/>
              </a:spcAft>
              <a:buClr>
                <a:schemeClr val="dk1"/>
              </a:buClr>
              <a:buSzPts val="1400"/>
              <a:buNone/>
              <a:defRPr/>
            </a:lvl4pPr>
            <a:lvl5pPr lvl="4" algn="l">
              <a:spcBef>
                <a:spcPts val="0"/>
              </a:spcBef>
              <a:spcAft>
                <a:spcPts val="0"/>
              </a:spcAft>
              <a:buClr>
                <a:schemeClr val="dk1"/>
              </a:buClr>
              <a:buSzPts val="1400"/>
              <a:buNone/>
              <a:defRPr/>
            </a:lvl5pPr>
            <a:lvl6pPr lvl="5" algn="l">
              <a:spcBef>
                <a:spcPts val="0"/>
              </a:spcBef>
              <a:spcAft>
                <a:spcPts val="0"/>
              </a:spcAft>
              <a:buClr>
                <a:schemeClr val="dk1"/>
              </a:buClr>
              <a:buSzPts val="1400"/>
              <a:buNone/>
              <a:defRPr/>
            </a:lvl6pPr>
            <a:lvl7pPr lvl="6" algn="l">
              <a:spcBef>
                <a:spcPts val="0"/>
              </a:spcBef>
              <a:spcAft>
                <a:spcPts val="0"/>
              </a:spcAft>
              <a:buClr>
                <a:schemeClr val="dk1"/>
              </a:buClr>
              <a:buSzPts val="1400"/>
              <a:buNone/>
              <a:defRPr/>
            </a:lvl7pPr>
            <a:lvl8pPr lvl="7" algn="l">
              <a:spcBef>
                <a:spcPts val="0"/>
              </a:spcBef>
              <a:spcAft>
                <a:spcPts val="0"/>
              </a:spcAft>
              <a:buClr>
                <a:schemeClr val="dk1"/>
              </a:buClr>
              <a:buSzPts val="1400"/>
              <a:buNone/>
              <a:defRPr/>
            </a:lvl8pPr>
            <a:lvl9pPr lvl="8" algn="l">
              <a:spcBef>
                <a:spcPts val="0"/>
              </a:spcBef>
              <a:spcAft>
                <a:spcPts val="0"/>
              </a:spcAft>
              <a:buClr>
                <a:schemeClr val="dk1"/>
              </a:buClr>
              <a:buSzPts val="1400"/>
              <a:buNone/>
              <a:defRPr/>
            </a:lvl9pPr>
          </a:lstStyle>
          <a:p>
            <a:endParaRPr/>
          </a:p>
        </p:txBody>
      </p:sp>
      <p:sp>
        <p:nvSpPr>
          <p:cNvPr id="28" name="Google Shape;28;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Clr>
                <a:srgbClr val="888888"/>
              </a:buClr>
              <a:buSzPts val="1200"/>
              <a:buFont typeface="Atkinson Hyperlegible"/>
              <a:buNone/>
              <a:defRPr/>
            </a:lvl1pPr>
            <a:lvl2pPr marL="0" marR="0" lvl="1" indent="0" algn="r">
              <a:spcBef>
                <a:spcPts val="0"/>
              </a:spcBef>
              <a:buClr>
                <a:srgbClr val="888888"/>
              </a:buClr>
              <a:buSzPts val="1200"/>
              <a:buFont typeface="Atkinson Hyperlegible"/>
              <a:buNone/>
              <a:defRPr/>
            </a:lvl2pPr>
            <a:lvl3pPr marL="0" marR="0" lvl="2" indent="0" algn="r">
              <a:spcBef>
                <a:spcPts val="0"/>
              </a:spcBef>
              <a:buClr>
                <a:srgbClr val="888888"/>
              </a:buClr>
              <a:buSzPts val="1200"/>
              <a:buFont typeface="Atkinson Hyperlegible"/>
              <a:buNone/>
              <a:defRPr/>
            </a:lvl3pPr>
            <a:lvl4pPr marL="0" marR="0" lvl="3" indent="0" algn="r">
              <a:spcBef>
                <a:spcPts val="0"/>
              </a:spcBef>
              <a:buClr>
                <a:srgbClr val="888888"/>
              </a:buClr>
              <a:buSzPts val="1200"/>
              <a:buFont typeface="Atkinson Hyperlegible"/>
              <a:buNone/>
              <a:defRPr/>
            </a:lvl4pPr>
            <a:lvl5pPr marL="0" marR="0" lvl="4" indent="0" algn="r">
              <a:spcBef>
                <a:spcPts val="0"/>
              </a:spcBef>
              <a:buClr>
                <a:srgbClr val="888888"/>
              </a:buClr>
              <a:buSzPts val="1200"/>
              <a:buFont typeface="Atkinson Hyperlegible"/>
              <a:buNone/>
              <a:defRPr/>
            </a:lvl5pPr>
            <a:lvl6pPr marL="0" marR="0" lvl="5" indent="0" algn="r">
              <a:spcBef>
                <a:spcPts val="0"/>
              </a:spcBef>
              <a:buClr>
                <a:srgbClr val="888888"/>
              </a:buClr>
              <a:buSzPts val="1200"/>
              <a:buFont typeface="Atkinson Hyperlegible"/>
              <a:buNone/>
              <a:defRPr/>
            </a:lvl6pPr>
            <a:lvl7pPr marL="0" marR="0" lvl="6" indent="0" algn="r">
              <a:spcBef>
                <a:spcPts val="0"/>
              </a:spcBef>
              <a:buClr>
                <a:srgbClr val="888888"/>
              </a:buClr>
              <a:buSzPts val="1200"/>
              <a:buFont typeface="Atkinson Hyperlegible"/>
              <a:buNone/>
              <a:defRPr/>
            </a:lvl7pPr>
            <a:lvl8pPr marL="0" marR="0" lvl="7" indent="0" algn="r">
              <a:spcBef>
                <a:spcPts val="0"/>
              </a:spcBef>
              <a:buClr>
                <a:srgbClr val="888888"/>
              </a:buClr>
              <a:buSzPts val="1200"/>
              <a:buFont typeface="Atkinson Hyperlegible"/>
              <a:buNone/>
              <a:defRPr/>
            </a:lvl8pPr>
            <a:lvl9pPr marL="0" marR="0" lvl="8" indent="0" algn="r">
              <a:spcBef>
                <a:spcPts val="0"/>
              </a:spcBef>
              <a:buClr>
                <a:srgbClr val="888888"/>
              </a:buClr>
              <a:buSzPts val="1200"/>
              <a:buFont typeface="Atkinson Hyperlegible"/>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Section Header_navy">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3C0D13F9-D849-5336-4D69-96235C80C6C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2" y="6000907"/>
            <a:ext cx="1828799" cy="556812"/>
          </a:xfrm>
          <a:prstGeom prst="rect">
            <a:avLst/>
          </a:prstGeom>
        </p:spPr>
      </p:pic>
    </p:spTree>
    <p:extLst>
      <p:ext uri="{BB962C8B-B14F-4D97-AF65-F5344CB8AC3E}">
        <p14:creationId xmlns:p14="http://schemas.microsoft.com/office/powerpoint/2010/main" val="8760635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_Section Header_navy with bullets">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799"/>
            <a:ext cx="5638800" cy="3075869"/>
          </a:xfrm>
        </p:spPr>
        <p:txBody>
          <a:bodyPr>
            <a:normAutofit/>
          </a:bodyPr>
          <a:lstStyle>
            <a:lvl1pPr>
              <a:defRPr sz="4200">
                <a:solidFill>
                  <a:srgbClr val="009ADE"/>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7917084" y="685800"/>
            <a:ext cx="3817716" cy="546099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47586040-0D3B-0A43-AF9D-DF0628A08055}"/>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AFED2716-F840-4170-CE2B-50E03417647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2" y="6000907"/>
            <a:ext cx="1828799" cy="556812"/>
          </a:xfrm>
          <a:prstGeom prst="rect">
            <a:avLst/>
          </a:prstGeom>
        </p:spPr>
      </p:pic>
    </p:spTree>
    <p:extLst>
      <p:ext uri="{BB962C8B-B14F-4D97-AF65-F5344CB8AC3E}">
        <p14:creationId xmlns:p14="http://schemas.microsoft.com/office/powerpoint/2010/main" val="40415891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Header_ligh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D1B0992-9F08-4D46-9772-C6DCA591D5B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3" y="6000906"/>
            <a:ext cx="1828798" cy="556813"/>
          </a:xfrm>
          <a:prstGeom prst="rect">
            <a:avLst/>
          </a:prstGeom>
        </p:spPr>
      </p:pic>
    </p:spTree>
    <p:extLst>
      <p:ext uri="{BB962C8B-B14F-4D97-AF65-F5344CB8AC3E}">
        <p14:creationId xmlns:p14="http://schemas.microsoft.com/office/powerpoint/2010/main" val="36397537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Header_light blue+imag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text, person&#10;&#10;Description automatically generated">
            <a:extLst>
              <a:ext uri="{FF2B5EF4-FFF2-40B4-BE49-F238E27FC236}">
                <a16:creationId xmlns:a16="http://schemas.microsoft.com/office/drawing/2014/main" id="{358AE12E-C068-CD44-A709-794E11A2B70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89499" y="-51762"/>
            <a:ext cx="11102500" cy="6909762"/>
          </a:xfrm>
          <a:prstGeom prst="rect">
            <a:avLst/>
          </a:prstGeom>
        </p:spPr>
      </p:pic>
      <p:pic>
        <p:nvPicPr>
          <p:cNvPr id="9" name="Picture 8">
            <a:extLst>
              <a:ext uri="{FF2B5EF4-FFF2-40B4-BE49-F238E27FC236}">
                <a16:creationId xmlns:a16="http://schemas.microsoft.com/office/drawing/2014/main" id="{185721B3-1393-424A-8F5B-131AC8625327}"/>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3"/>
          </a:xfrm>
          <a:prstGeom prst="rect">
            <a:avLst/>
          </a:prstGeom>
        </p:spPr>
      </p:pic>
    </p:spTree>
    <p:extLst>
      <p:ext uri="{BB962C8B-B14F-4D97-AF65-F5344CB8AC3E}">
        <p14:creationId xmlns:p14="http://schemas.microsoft.com/office/powerpoint/2010/main" val="38733319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90053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9F263B6D-8996-474F-BAA8-575C05E6660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22367813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C31A47E6-021F-C944-BAE1-D55D61F608A4}"/>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38664911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 t="-1"/>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2CE0C0D0-CCE0-8E4F-A363-BB316DFA39C4}"/>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24255338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188" y="0"/>
            <a:ext cx="12191999"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pic>
        <p:nvPicPr>
          <p:cNvPr id="9" name="Picture 8">
            <a:extLst>
              <a:ext uri="{FF2B5EF4-FFF2-40B4-BE49-F238E27FC236}">
                <a16:creationId xmlns:a16="http://schemas.microsoft.com/office/drawing/2014/main" id="{0C9FB247-3197-0943-93E9-189420DEBDE5}"/>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9429606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3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251DC5B-DFE6-E242-ACD8-A305694C9878}"/>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26025028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5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CEB4C6A-ABE1-CC43-80D7-96BB3E6B03F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4251010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Only" type="titleOnly">
  <p:cSld name="TITLE_ONLY">
    <p:spTree>
      <p:nvGrpSpPr>
        <p:cNvPr id="1" name="Shape 30"/>
        <p:cNvGrpSpPr/>
        <p:nvPr/>
      </p:nvGrpSpPr>
      <p:grpSpPr>
        <a:xfrm>
          <a:off x="0" y="0"/>
          <a:ext cx="0" cy="0"/>
          <a:chOff x="0" y="0"/>
          <a:chExt cx="0" cy="0"/>
        </a:xfrm>
      </p:grpSpPr>
      <p:sp>
        <p:nvSpPr>
          <p:cNvPr id="31" name="Google Shape;31;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6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None/>
              <a:defRPr/>
            </a:lvl1pPr>
            <a:lvl2pPr lvl="1" algn="l">
              <a:spcBef>
                <a:spcPts val="0"/>
              </a:spcBef>
              <a:spcAft>
                <a:spcPts val="0"/>
              </a:spcAft>
              <a:buClr>
                <a:schemeClr val="dk1"/>
              </a:buClr>
              <a:buSzPts val="1400"/>
              <a:buNone/>
              <a:defRPr/>
            </a:lvl2pPr>
            <a:lvl3pPr lvl="2" algn="l">
              <a:spcBef>
                <a:spcPts val="0"/>
              </a:spcBef>
              <a:spcAft>
                <a:spcPts val="0"/>
              </a:spcAft>
              <a:buClr>
                <a:schemeClr val="dk1"/>
              </a:buClr>
              <a:buSzPts val="1400"/>
              <a:buNone/>
              <a:defRPr/>
            </a:lvl3pPr>
            <a:lvl4pPr lvl="3" algn="l">
              <a:spcBef>
                <a:spcPts val="0"/>
              </a:spcBef>
              <a:spcAft>
                <a:spcPts val="0"/>
              </a:spcAft>
              <a:buClr>
                <a:schemeClr val="dk1"/>
              </a:buClr>
              <a:buSzPts val="1400"/>
              <a:buNone/>
              <a:defRPr/>
            </a:lvl4pPr>
            <a:lvl5pPr lvl="4" algn="l">
              <a:spcBef>
                <a:spcPts val="0"/>
              </a:spcBef>
              <a:spcAft>
                <a:spcPts val="0"/>
              </a:spcAft>
              <a:buClr>
                <a:schemeClr val="dk1"/>
              </a:buClr>
              <a:buSzPts val="1400"/>
              <a:buNone/>
              <a:defRPr/>
            </a:lvl5pPr>
            <a:lvl6pPr lvl="5" algn="l">
              <a:spcBef>
                <a:spcPts val="0"/>
              </a:spcBef>
              <a:spcAft>
                <a:spcPts val="0"/>
              </a:spcAft>
              <a:buClr>
                <a:schemeClr val="dk1"/>
              </a:buClr>
              <a:buSzPts val="1400"/>
              <a:buNone/>
              <a:defRPr/>
            </a:lvl6pPr>
            <a:lvl7pPr lvl="6" algn="l">
              <a:spcBef>
                <a:spcPts val="0"/>
              </a:spcBef>
              <a:spcAft>
                <a:spcPts val="0"/>
              </a:spcAft>
              <a:buClr>
                <a:schemeClr val="dk1"/>
              </a:buClr>
              <a:buSzPts val="1400"/>
              <a:buNone/>
              <a:defRPr/>
            </a:lvl7pPr>
            <a:lvl8pPr lvl="7" algn="l">
              <a:spcBef>
                <a:spcPts val="0"/>
              </a:spcBef>
              <a:spcAft>
                <a:spcPts val="0"/>
              </a:spcAft>
              <a:buClr>
                <a:schemeClr val="dk1"/>
              </a:buClr>
              <a:buSzPts val="1400"/>
              <a:buNone/>
              <a:defRPr/>
            </a:lvl8pPr>
            <a:lvl9pPr lvl="8" algn="l">
              <a:spcBef>
                <a:spcPts val="0"/>
              </a:spcBef>
              <a:spcAft>
                <a:spcPts val="0"/>
              </a:spcAft>
              <a:buClr>
                <a:schemeClr val="dk1"/>
              </a:buClr>
              <a:buSzPts val="1400"/>
              <a:buNone/>
              <a:defRPr/>
            </a:lvl9pPr>
          </a:lstStyle>
          <a:p>
            <a:endParaRPr/>
          </a:p>
        </p:txBody>
      </p:sp>
      <p:sp>
        <p:nvSpPr>
          <p:cNvPr id="33" name="Google Shape;33;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None/>
              <a:defRPr/>
            </a:lvl1pPr>
            <a:lvl2pPr lvl="1" algn="l">
              <a:spcBef>
                <a:spcPts val="0"/>
              </a:spcBef>
              <a:spcAft>
                <a:spcPts val="0"/>
              </a:spcAft>
              <a:buClr>
                <a:schemeClr val="dk1"/>
              </a:buClr>
              <a:buSzPts val="1400"/>
              <a:buNone/>
              <a:defRPr/>
            </a:lvl2pPr>
            <a:lvl3pPr lvl="2" algn="l">
              <a:spcBef>
                <a:spcPts val="0"/>
              </a:spcBef>
              <a:spcAft>
                <a:spcPts val="0"/>
              </a:spcAft>
              <a:buClr>
                <a:schemeClr val="dk1"/>
              </a:buClr>
              <a:buSzPts val="1400"/>
              <a:buNone/>
              <a:defRPr/>
            </a:lvl3pPr>
            <a:lvl4pPr lvl="3" algn="l">
              <a:spcBef>
                <a:spcPts val="0"/>
              </a:spcBef>
              <a:spcAft>
                <a:spcPts val="0"/>
              </a:spcAft>
              <a:buClr>
                <a:schemeClr val="dk1"/>
              </a:buClr>
              <a:buSzPts val="1400"/>
              <a:buNone/>
              <a:defRPr/>
            </a:lvl4pPr>
            <a:lvl5pPr lvl="4" algn="l">
              <a:spcBef>
                <a:spcPts val="0"/>
              </a:spcBef>
              <a:spcAft>
                <a:spcPts val="0"/>
              </a:spcAft>
              <a:buClr>
                <a:schemeClr val="dk1"/>
              </a:buClr>
              <a:buSzPts val="1400"/>
              <a:buNone/>
              <a:defRPr/>
            </a:lvl5pPr>
            <a:lvl6pPr lvl="5" algn="l">
              <a:spcBef>
                <a:spcPts val="0"/>
              </a:spcBef>
              <a:spcAft>
                <a:spcPts val="0"/>
              </a:spcAft>
              <a:buClr>
                <a:schemeClr val="dk1"/>
              </a:buClr>
              <a:buSzPts val="1400"/>
              <a:buNone/>
              <a:defRPr/>
            </a:lvl6pPr>
            <a:lvl7pPr lvl="6" algn="l">
              <a:spcBef>
                <a:spcPts val="0"/>
              </a:spcBef>
              <a:spcAft>
                <a:spcPts val="0"/>
              </a:spcAft>
              <a:buClr>
                <a:schemeClr val="dk1"/>
              </a:buClr>
              <a:buSzPts val="1400"/>
              <a:buNone/>
              <a:defRPr/>
            </a:lvl7pPr>
            <a:lvl8pPr lvl="7" algn="l">
              <a:spcBef>
                <a:spcPts val="0"/>
              </a:spcBef>
              <a:spcAft>
                <a:spcPts val="0"/>
              </a:spcAft>
              <a:buClr>
                <a:schemeClr val="dk1"/>
              </a:buClr>
              <a:buSzPts val="1400"/>
              <a:buNone/>
              <a:defRPr/>
            </a:lvl8pPr>
            <a:lvl9pPr lvl="8" algn="l">
              <a:spcBef>
                <a:spcPts val="0"/>
              </a:spcBef>
              <a:spcAft>
                <a:spcPts val="0"/>
              </a:spcAft>
              <a:buClr>
                <a:schemeClr val="dk1"/>
              </a:buClr>
              <a:buSzPts val="1400"/>
              <a:buNone/>
              <a:defRPr/>
            </a:lvl9pPr>
          </a:lstStyle>
          <a:p>
            <a:endParaRPr/>
          </a:p>
        </p:txBody>
      </p:sp>
      <p:sp>
        <p:nvSpPr>
          <p:cNvPr id="34" name="Google Shape;34;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Clr>
                <a:srgbClr val="888888"/>
              </a:buClr>
              <a:buSzPts val="1200"/>
              <a:buFont typeface="Atkinson Hyperlegible"/>
              <a:buNone/>
              <a:defRPr/>
            </a:lvl1pPr>
            <a:lvl2pPr marL="0" marR="0" lvl="1" indent="0" algn="r">
              <a:spcBef>
                <a:spcPts val="0"/>
              </a:spcBef>
              <a:buClr>
                <a:srgbClr val="888888"/>
              </a:buClr>
              <a:buSzPts val="1200"/>
              <a:buFont typeface="Atkinson Hyperlegible"/>
              <a:buNone/>
              <a:defRPr/>
            </a:lvl2pPr>
            <a:lvl3pPr marL="0" marR="0" lvl="2" indent="0" algn="r">
              <a:spcBef>
                <a:spcPts val="0"/>
              </a:spcBef>
              <a:buClr>
                <a:srgbClr val="888888"/>
              </a:buClr>
              <a:buSzPts val="1200"/>
              <a:buFont typeface="Atkinson Hyperlegible"/>
              <a:buNone/>
              <a:defRPr/>
            </a:lvl3pPr>
            <a:lvl4pPr marL="0" marR="0" lvl="3" indent="0" algn="r">
              <a:spcBef>
                <a:spcPts val="0"/>
              </a:spcBef>
              <a:buClr>
                <a:srgbClr val="888888"/>
              </a:buClr>
              <a:buSzPts val="1200"/>
              <a:buFont typeface="Atkinson Hyperlegible"/>
              <a:buNone/>
              <a:defRPr/>
            </a:lvl4pPr>
            <a:lvl5pPr marL="0" marR="0" lvl="4" indent="0" algn="r">
              <a:spcBef>
                <a:spcPts val="0"/>
              </a:spcBef>
              <a:buClr>
                <a:srgbClr val="888888"/>
              </a:buClr>
              <a:buSzPts val="1200"/>
              <a:buFont typeface="Atkinson Hyperlegible"/>
              <a:buNone/>
              <a:defRPr/>
            </a:lvl5pPr>
            <a:lvl6pPr marL="0" marR="0" lvl="5" indent="0" algn="r">
              <a:spcBef>
                <a:spcPts val="0"/>
              </a:spcBef>
              <a:buClr>
                <a:srgbClr val="888888"/>
              </a:buClr>
              <a:buSzPts val="1200"/>
              <a:buFont typeface="Atkinson Hyperlegible"/>
              <a:buNone/>
              <a:defRPr/>
            </a:lvl6pPr>
            <a:lvl7pPr marL="0" marR="0" lvl="6" indent="0" algn="r">
              <a:spcBef>
                <a:spcPts val="0"/>
              </a:spcBef>
              <a:buClr>
                <a:srgbClr val="888888"/>
              </a:buClr>
              <a:buSzPts val="1200"/>
              <a:buFont typeface="Atkinson Hyperlegible"/>
              <a:buNone/>
              <a:defRPr/>
            </a:lvl7pPr>
            <a:lvl8pPr marL="0" marR="0" lvl="7" indent="0" algn="r">
              <a:spcBef>
                <a:spcPts val="0"/>
              </a:spcBef>
              <a:buClr>
                <a:srgbClr val="888888"/>
              </a:buClr>
              <a:buSzPts val="1200"/>
              <a:buFont typeface="Atkinson Hyperlegible"/>
              <a:buNone/>
              <a:defRPr/>
            </a:lvl8pPr>
            <a:lvl9pPr marL="0" marR="0" lvl="8" indent="0" algn="r">
              <a:spcBef>
                <a:spcPts val="0"/>
              </a:spcBef>
              <a:buClr>
                <a:srgbClr val="888888"/>
              </a:buClr>
              <a:buSzPts val="1200"/>
              <a:buFont typeface="Atkinson Hyperlegible"/>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6_Section Header_photo">
    <p:bg>
      <p:bgPr>
        <a:solidFill>
          <a:srgbClr val="00205C"/>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AD15AB5-9F8B-CF48-0A1A-FEDEE943A15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CEB4C6A-ABE1-CC43-80D7-96BB3E6B03F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20638502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2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939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9918AED1-D52B-B843-8422-E6CDCCEE03A9}"/>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16736593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1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5FCFE85-65AF-3D40-9C08-454356D6DD2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7437976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7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23453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5FCFE85-65AF-3D40-9C08-454356D6DD2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5384513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8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4238786" cy="2743200"/>
          </a:xfrm>
        </p:spPr>
        <p:txBody>
          <a:bodyPr anchor="t" anchorCtr="0">
            <a:norm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5FCFE85-65AF-3D40-9C08-454356D6DD2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7204260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9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4238786" cy="2743200"/>
          </a:xfrm>
        </p:spPr>
        <p:txBody>
          <a:bodyPr anchor="t" anchorCtr="0">
            <a:norm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5FCFE85-65AF-3D40-9C08-454356D6DD2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4399908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Quot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hasCustomPrompt="1"/>
          </p:nvPr>
        </p:nvSpPr>
        <p:spPr>
          <a:xfrm>
            <a:off x="457200" y="1846372"/>
            <a:ext cx="9700351" cy="2743200"/>
          </a:xfrm>
        </p:spPr>
        <p:txBody>
          <a:bodyPr anchor="t" anchorCtr="0">
            <a:normAutofit/>
          </a:bodyPr>
          <a:lstStyle>
            <a:lvl1pPr marL="228600" indent="-228600">
              <a:defRPr sz="4000">
                <a:solidFill>
                  <a:srgbClr val="009ADE"/>
                </a:solidFill>
              </a:defRPr>
            </a:lvl1pPr>
          </a:lstStyle>
          <a:p>
            <a:r>
              <a:rPr lang="en-US"/>
              <a:t>Click to edit Master </a:t>
            </a:r>
            <a:br>
              <a:rPr lang="en-US"/>
            </a:br>
            <a:r>
              <a:rPr lang="en-US"/>
              <a:t>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0" y="4734772"/>
            <a:ext cx="9700351" cy="760413"/>
          </a:xfrm>
        </p:spPr>
        <p:txBody>
          <a:bodyPr/>
          <a:lstStyle>
            <a:lvl1pPr marL="0" indent="0">
              <a:buNone/>
              <a:defRPr b="1" i="0">
                <a:solidFill>
                  <a:schemeClr val="bg1"/>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a:t>CLICK TO EDIT MASTER TEXT STYLES</a:t>
            </a:r>
          </a:p>
        </p:txBody>
      </p:sp>
      <p:pic>
        <p:nvPicPr>
          <p:cNvPr id="3" name="Google Shape;29;p35">
            <a:extLst>
              <a:ext uri="{FF2B5EF4-FFF2-40B4-BE49-F238E27FC236}">
                <a16:creationId xmlns:a16="http://schemas.microsoft.com/office/drawing/2014/main" id="{63638A37-0278-D0C2-B36D-BFCBC4D5CA3E}"/>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11001375" y="5766587"/>
            <a:ext cx="1024163" cy="1054479"/>
          </a:xfrm>
          <a:prstGeom prst="rect">
            <a:avLst/>
          </a:prstGeom>
          <a:noFill/>
          <a:ln>
            <a:noFill/>
          </a:ln>
        </p:spPr>
      </p:pic>
    </p:spTree>
    <p:extLst>
      <p:ext uri="{BB962C8B-B14F-4D97-AF65-F5344CB8AC3E}">
        <p14:creationId xmlns:p14="http://schemas.microsoft.com/office/powerpoint/2010/main" val="7134040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arge text_navy">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1139590"/>
            <a:ext cx="9700351" cy="219810"/>
          </a:xfrm>
        </p:spPr>
        <p:txBody>
          <a:bodyPr anchor="t" anchorCtr="0">
            <a:normAutofit/>
          </a:bodyPr>
          <a:lstStyle>
            <a:lvl1pPr marL="0" indent="0">
              <a:defRPr sz="14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0" y="1574800"/>
            <a:ext cx="9700351" cy="3920385"/>
          </a:xfrm>
        </p:spPr>
        <p:txBody>
          <a:bodyPr>
            <a:normAutofit/>
          </a:bodyPr>
          <a:lstStyle>
            <a:lvl1pPr marL="0" indent="0">
              <a:spcBef>
                <a:spcPts val="1800"/>
              </a:spcBef>
              <a:buNone/>
              <a:defRPr sz="4000" b="0" i="0">
                <a:solidFill>
                  <a:srgbClr val="009ADE"/>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a:t>Click to edit master text styles</a:t>
            </a:r>
          </a:p>
        </p:txBody>
      </p:sp>
      <p:pic>
        <p:nvPicPr>
          <p:cNvPr id="7" name="Picture 6">
            <a:extLst>
              <a:ext uri="{FF2B5EF4-FFF2-40B4-BE49-F238E27FC236}">
                <a16:creationId xmlns:a16="http://schemas.microsoft.com/office/drawing/2014/main" id="{1ECEC661-474A-1A4C-9F57-9C28C3FE5F4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34518618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arge text ">
    <p:bg>
      <p:bgPr>
        <a:solidFill>
          <a:srgbClr val="DDEFF9"/>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0" y="4229051"/>
            <a:ext cx="7020558" cy="760413"/>
          </a:xfrm>
        </p:spPr>
        <p:txBody>
          <a:bodyPr/>
          <a:lstStyle>
            <a:lvl1pPr marL="0" indent="0">
              <a:buNone/>
              <a:defRPr b="1" i="0">
                <a:solidFill>
                  <a:srgbClr val="00205C"/>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a:t>CLICK TO EDIT MASTER TEXT STYLES</a:t>
            </a:r>
          </a:p>
        </p:txBody>
      </p:sp>
      <p:pic>
        <p:nvPicPr>
          <p:cNvPr id="7" name="Picture 6">
            <a:extLst>
              <a:ext uri="{FF2B5EF4-FFF2-40B4-BE49-F238E27FC236}">
                <a16:creationId xmlns:a16="http://schemas.microsoft.com/office/drawing/2014/main" id="{1ECEC661-474A-1A4C-9F57-9C28C3FE5F4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5" y="6000906"/>
            <a:ext cx="1828792" cy="556811"/>
          </a:xfrm>
          <a:prstGeom prst="rect">
            <a:avLst/>
          </a:prstGeom>
        </p:spPr>
      </p:pic>
      <p:sp>
        <p:nvSpPr>
          <p:cNvPr id="9" name="Picture Placeholder 11">
            <a:extLst>
              <a:ext uri="{FF2B5EF4-FFF2-40B4-BE49-F238E27FC236}">
                <a16:creationId xmlns:a16="http://schemas.microsoft.com/office/drawing/2014/main" id="{9DD4EE67-57B6-3E41-9A9B-D3C3BD8E5C0B}"/>
              </a:ext>
            </a:extLst>
          </p:cNvPr>
          <p:cNvSpPr>
            <a:spLocks noGrp="1"/>
          </p:cNvSpPr>
          <p:nvPr>
            <p:ph type="pic" sz="quarter" idx="14"/>
          </p:nvPr>
        </p:nvSpPr>
        <p:spPr>
          <a:xfrm>
            <a:off x="7760800" y="1551943"/>
            <a:ext cx="3973999" cy="3477249"/>
          </a:xfrm>
        </p:spPr>
        <p:txBody>
          <a:bodyPr/>
          <a:lstStyle>
            <a:lvl1pPr marL="0" indent="0">
              <a:buNone/>
              <a:defRPr/>
            </a:lvl1pPr>
          </a:lstStyle>
          <a:p>
            <a:r>
              <a:rPr lang="en-US"/>
              <a:t>Click icon to add picture</a:t>
            </a:r>
          </a:p>
        </p:txBody>
      </p:sp>
      <p:sp>
        <p:nvSpPr>
          <p:cNvPr id="11" name="Title 1">
            <a:extLst>
              <a:ext uri="{FF2B5EF4-FFF2-40B4-BE49-F238E27FC236}">
                <a16:creationId xmlns:a16="http://schemas.microsoft.com/office/drawing/2014/main" id="{7DA67AD6-D8C7-B74A-B8D9-C0B4BE696ED5}"/>
              </a:ext>
            </a:extLst>
          </p:cNvPr>
          <p:cNvSpPr txBox="1">
            <a:spLocks/>
          </p:cNvSpPr>
          <p:nvPr userDrawn="1"/>
        </p:nvSpPr>
        <p:spPr>
          <a:xfrm>
            <a:off x="457201" y="1139590"/>
            <a:ext cx="7305040" cy="219810"/>
          </a:xfrm>
          <a:prstGeom prst="rect">
            <a:avLst/>
          </a:prstGeom>
        </p:spPr>
        <p:txBody>
          <a:bodyPr vert="horz" lIns="0" tIns="0" rIns="0" bIns="0" rtlCol="0" anchor="t" anchorCtr="0">
            <a:normAutofit/>
          </a:bodyPr>
          <a:lstStyle>
            <a:lvl1pPr marL="0" indent="0" algn="l" defTabSz="914400" rtl="0" eaLnBrk="1" latinLnBrk="0" hangingPunct="1">
              <a:lnSpc>
                <a:spcPct val="90000"/>
              </a:lnSpc>
              <a:spcBef>
                <a:spcPct val="0"/>
              </a:spcBef>
              <a:buNone/>
              <a:defRPr sz="1400" b="0" i="0" kern="1200">
                <a:solidFill>
                  <a:schemeClr val="bg1"/>
                </a:solidFill>
                <a:latin typeface="+mn-lt"/>
                <a:ea typeface="+mj-ea"/>
                <a:cs typeface="+mj-cs"/>
              </a:defRPr>
            </a:lvl1pPr>
          </a:lstStyle>
          <a:p>
            <a:r>
              <a:rPr lang="en-US">
                <a:solidFill>
                  <a:srgbClr val="00205C"/>
                </a:solidFill>
              </a:rPr>
              <a:t>Click to edit Master title style</a:t>
            </a:r>
          </a:p>
        </p:txBody>
      </p:sp>
      <p:sp>
        <p:nvSpPr>
          <p:cNvPr id="12" name="Text Placeholder 3">
            <a:extLst>
              <a:ext uri="{FF2B5EF4-FFF2-40B4-BE49-F238E27FC236}">
                <a16:creationId xmlns:a16="http://schemas.microsoft.com/office/drawing/2014/main" id="{24CB5F0B-02BD-614A-851C-63011963ECDA}"/>
              </a:ext>
            </a:extLst>
          </p:cNvPr>
          <p:cNvSpPr>
            <a:spLocks noGrp="1"/>
          </p:cNvSpPr>
          <p:nvPr>
            <p:ph type="body" sz="quarter" idx="15" hasCustomPrompt="1"/>
          </p:nvPr>
        </p:nvSpPr>
        <p:spPr>
          <a:xfrm>
            <a:off x="457201" y="1574801"/>
            <a:ext cx="7020559" cy="2654250"/>
          </a:xfrm>
        </p:spPr>
        <p:txBody>
          <a:bodyPr>
            <a:normAutofit/>
          </a:bodyPr>
          <a:lstStyle>
            <a:lvl1pPr marL="0" indent="0">
              <a:spcBef>
                <a:spcPts val="1800"/>
              </a:spcBef>
              <a:buNone/>
              <a:defRPr sz="4000" b="0" i="0">
                <a:solidFill>
                  <a:srgbClr val="00205C"/>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a:t>Click to edit master text styles</a:t>
            </a:r>
          </a:p>
        </p:txBody>
      </p:sp>
    </p:spTree>
    <p:extLst>
      <p:ext uri="{BB962C8B-B14F-4D97-AF65-F5344CB8AC3E}">
        <p14:creationId xmlns:p14="http://schemas.microsoft.com/office/powerpoint/2010/main" val="1635076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11277600"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5"/>
            <a:ext cx="11277600" cy="3884295"/>
          </a:xfrm>
        </p:spPr>
        <p:txBody>
          <a:bodyPr>
            <a:normAutofit/>
          </a:bodyPr>
          <a:lstStyle>
            <a:lvl1pPr>
              <a:defRPr sz="2000">
                <a:latin typeface="Atkinson Hyperlegible" pitchFamily="2" charset="0"/>
              </a:defRPr>
            </a:lvl1pPr>
            <a:lvl2pPr>
              <a:defRPr sz="2000">
                <a:latin typeface="Atkinson Hyperlegible" pitchFamily="2" charset="0"/>
              </a:defRPr>
            </a:lvl2pPr>
            <a:lvl3pPr>
              <a:defRPr sz="2000">
                <a:latin typeface="Atkinson Hyperlegible" pitchFamily="2" charset="0"/>
              </a:defRPr>
            </a:lvl3pPr>
            <a:lvl4pPr>
              <a:defRPr sz="2000">
                <a:latin typeface="Atkinson Hyperlegible" pitchFamily="2" charset="0"/>
              </a:defRPr>
            </a:lvl4pPr>
            <a:lvl5pPr>
              <a:defRPr sz="2000">
                <a:latin typeface="Atkinson Hyperlegible"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pic>
        <p:nvPicPr>
          <p:cNvPr id="8" name="Picture 7">
            <a:extLst>
              <a:ext uri="{FF2B5EF4-FFF2-40B4-BE49-F238E27FC236}">
                <a16:creationId xmlns:a16="http://schemas.microsoft.com/office/drawing/2014/main" id="{E3EDB005-A3A8-244D-9176-D7DF06EAD0E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3075270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6"/>
        <p:cNvGrpSpPr/>
        <p:nvPr/>
      </p:nvGrpSpPr>
      <p:grpSpPr>
        <a:xfrm>
          <a:off x="0" y="0"/>
          <a:ext cx="0" cy="0"/>
          <a:chOff x="0" y="0"/>
          <a:chExt cx="0" cy="0"/>
        </a:xfrm>
      </p:grpSpPr>
      <p:sp>
        <p:nvSpPr>
          <p:cNvPr id="37" name="Google Shape;37;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tkinson Hyperlegible"/>
              <a:buNone/>
              <a:defRPr>
                <a:latin typeface="Atkinson Hyperlegible"/>
                <a:ea typeface="Atkinson Hyperlegible"/>
                <a:cs typeface="Atkinson Hyperlegible"/>
                <a:sym typeface="Atkinson Hyperlegibl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8" name="Google Shape;38;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tkinson Hyperlegible"/>
              <a:buNone/>
              <a:defRPr>
                <a:latin typeface="Atkinson Hyperlegible"/>
                <a:ea typeface="Atkinson Hyperlegible"/>
                <a:cs typeface="Atkinson Hyperlegible"/>
                <a:sym typeface="Atkinson Hyperlegibl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9" name="Google Shape;39;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1pPr>
            <a:lvl2pPr marL="0" lvl="1" indent="0" algn="r">
              <a:spcBef>
                <a:spcPts val="0"/>
              </a:spcBef>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2pPr>
            <a:lvl3pPr marL="0" lvl="2" indent="0" algn="r">
              <a:spcBef>
                <a:spcPts val="0"/>
              </a:spcBef>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3pPr>
            <a:lvl4pPr marL="0" lvl="3" indent="0" algn="r">
              <a:spcBef>
                <a:spcPts val="0"/>
              </a:spcBef>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4pPr>
            <a:lvl5pPr marL="0" lvl="4" indent="0" algn="r">
              <a:spcBef>
                <a:spcPts val="0"/>
              </a:spcBef>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5pPr>
            <a:lvl6pPr marL="0" lvl="5" indent="0" algn="r">
              <a:spcBef>
                <a:spcPts val="0"/>
              </a:spcBef>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6pPr>
            <a:lvl7pPr marL="0" lvl="6" indent="0" algn="r">
              <a:spcBef>
                <a:spcPts val="0"/>
              </a:spcBef>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7pPr>
            <a:lvl8pPr marL="0" lvl="7" indent="0" algn="r">
              <a:spcBef>
                <a:spcPts val="0"/>
              </a:spcBef>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8pPr>
            <a:lvl9pPr marL="0" lvl="8" indent="0" algn="r">
              <a:spcBef>
                <a:spcPts val="0"/>
              </a:spcBef>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9pPr>
          </a:lstStyle>
          <a:p>
            <a:pPr marL="0" lvl="0" indent="0" algn="r" rtl="0">
              <a:spcBef>
                <a:spcPts val="0"/>
              </a:spcBef>
              <a:spcAft>
                <a:spcPts val="0"/>
              </a:spcAft>
              <a:buNone/>
            </a:pPr>
            <a:fld id="{00000000-1234-1234-1234-123412341234}" type="slidenum">
              <a:rPr lang="en-GB"/>
              <a:t>‹#›</a:t>
            </a:fld>
            <a:endParaRPr/>
          </a:p>
        </p:txBody>
      </p:sp>
      <p:sp>
        <p:nvSpPr>
          <p:cNvPr id="40" name="Google Shape;40;p37"/>
          <p:cNvSpPr txBox="1"/>
          <p:nvPr/>
        </p:nvSpPr>
        <p:spPr>
          <a:xfrm>
            <a:off x="666750" y="1709846"/>
            <a:ext cx="7724896" cy="3266928"/>
          </a:xfrm>
          <a:prstGeom prst="rect">
            <a:avLst/>
          </a:prstGeom>
          <a:noFill/>
          <a:ln>
            <a:noFill/>
          </a:ln>
        </p:spPr>
        <p:txBody>
          <a:bodyPr spcFirstLastPara="1" wrap="square" lIns="50800" tIns="50800" rIns="50800" bIns="50800" anchor="ctr" anchorCtr="0">
            <a:noAutofit/>
          </a:bodyPr>
          <a:lstStyle/>
          <a:p>
            <a:pPr marL="0" marR="0" lvl="0" indent="0" algn="ctr" rtl="0">
              <a:lnSpc>
                <a:spcPct val="146277"/>
              </a:lnSpc>
              <a:spcBef>
                <a:spcPts val="0"/>
              </a:spcBef>
              <a:spcAft>
                <a:spcPts val="0"/>
              </a:spcAft>
              <a:buClr>
                <a:schemeClr val="dk1"/>
              </a:buClr>
              <a:buSzPts val="2400"/>
              <a:buFont typeface="Arial"/>
              <a:buNone/>
            </a:pPr>
            <a:endParaRPr sz="2400">
              <a:solidFill>
                <a:schemeClr val="dk1"/>
              </a:solidFill>
              <a:latin typeface="Atkinson Hyperlegible"/>
              <a:ea typeface="Atkinson Hyperlegible"/>
              <a:cs typeface="Atkinson Hyperlegible"/>
              <a:sym typeface="Atkinson Hyperlegible"/>
            </a:endParaRPr>
          </a:p>
        </p:txBody>
      </p:sp>
      <p:sp>
        <p:nvSpPr>
          <p:cNvPr id="42" name="Google Shape;42;p37"/>
          <p:cNvSpPr txBox="1"/>
          <p:nvPr/>
        </p:nvSpPr>
        <p:spPr>
          <a:xfrm rot="10800000" flipH="1">
            <a:off x="-2044" y="348558"/>
            <a:ext cx="12193740" cy="45719"/>
          </a:xfrm>
          <a:prstGeom prst="rect">
            <a:avLst/>
          </a:prstGeom>
          <a:solidFill>
            <a:srgbClr val="1F3864"/>
          </a:solidFill>
          <a:ln>
            <a:noFill/>
          </a:ln>
        </p:spPr>
        <p:txBody>
          <a:bodyPr spcFirstLastPara="1" wrap="square" lIns="466325" tIns="360000" rIns="360000" bIns="828000" anchor="b" anchorCtr="0">
            <a:noAutofit/>
          </a:bodyPr>
          <a:lstStyle/>
          <a:p>
            <a:pPr marL="228600" marR="0" lvl="0" indent="-228600" algn="l" rtl="0">
              <a:lnSpc>
                <a:spcPct val="90000"/>
              </a:lnSpc>
              <a:spcBef>
                <a:spcPts val="1000"/>
              </a:spcBef>
              <a:spcAft>
                <a:spcPts val="0"/>
              </a:spcAft>
              <a:buClr>
                <a:schemeClr val="lt1"/>
              </a:buClr>
              <a:buSzPts val="1920"/>
              <a:buFont typeface="Arial"/>
              <a:buNone/>
            </a:pPr>
            <a:endParaRPr sz="2400" b="1" i="0" u="none" strike="noStrike" cap="none">
              <a:solidFill>
                <a:srgbClr val="FFFFFF"/>
              </a:solidFill>
              <a:latin typeface="Atkinson Hyperlegible"/>
              <a:ea typeface="Atkinson Hyperlegible"/>
              <a:cs typeface="Atkinson Hyperlegible"/>
              <a:sym typeface="Atkinson Hyperlegible"/>
            </a:endParaRPr>
          </a:p>
          <a:p>
            <a:pPr marL="228600" marR="0" lvl="0" indent="-228600" algn="l" rtl="0">
              <a:lnSpc>
                <a:spcPct val="90000"/>
              </a:lnSpc>
              <a:spcBef>
                <a:spcPts val="1000"/>
              </a:spcBef>
              <a:spcAft>
                <a:spcPts val="0"/>
              </a:spcAft>
              <a:buClr>
                <a:schemeClr val="lt1"/>
              </a:buClr>
              <a:buSzPts val="1920"/>
              <a:buFont typeface="Arial"/>
              <a:buNone/>
            </a:pPr>
            <a:endParaRPr sz="2400" b="1" i="0" u="none" strike="noStrike" cap="none">
              <a:solidFill>
                <a:srgbClr val="FFFFFF"/>
              </a:solidFill>
              <a:latin typeface="Atkinson Hyperlegible"/>
              <a:ea typeface="Atkinson Hyperlegible"/>
              <a:cs typeface="Atkinson Hyperlegible"/>
              <a:sym typeface="Atkinson Hyperlegible"/>
            </a:endParaRPr>
          </a:p>
          <a:p>
            <a:pPr marL="228600" marR="0" lvl="0" indent="-228600" algn="l" rtl="0">
              <a:lnSpc>
                <a:spcPct val="90000"/>
              </a:lnSpc>
              <a:spcBef>
                <a:spcPts val="1000"/>
              </a:spcBef>
              <a:spcAft>
                <a:spcPts val="0"/>
              </a:spcAft>
              <a:buClr>
                <a:schemeClr val="lt1"/>
              </a:buClr>
              <a:buSzPts val="1920"/>
              <a:buFont typeface="Arial"/>
              <a:buNone/>
            </a:pPr>
            <a:endParaRPr sz="2400" b="1" i="0" u="none" strike="noStrike" cap="none">
              <a:solidFill>
                <a:srgbClr val="FFFFFF"/>
              </a:solidFill>
              <a:latin typeface="Atkinson Hyperlegible"/>
              <a:ea typeface="Atkinson Hyperlegible"/>
              <a:cs typeface="Atkinson Hyperlegible"/>
              <a:sym typeface="Atkinson Hyperlegible"/>
            </a:endParaRPr>
          </a:p>
        </p:txBody>
      </p:sp>
      <p:sp>
        <p:nvSpPr>
          <p:cNvPr id="43" name="Google Shape;43;p37"/>
          <p:cNvSpPr txBox="1">
            <a:spLocks noGrp="1"/>
          </p:cNvSpPr>
          <p:nvPr>
            <p:ph type="title"/>
          </p:nvPr>
        </p:nvSpPr>
        <p:spPr>
          <a:xfrm>
            <a:off x="335280" y="348558"/>
            <a:ext cx="11018520" cy="90874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Font typeface="Atkinson Hyperlegible"/>
              <a:buNone/>
              <a:defRPr sz="4000">
                <a:solidFill>
                  <a:srgbClr val="002060"/>
                </a:solidFill>
                <a:latin typeface="Atkinson Hyperlegible"/>
                <a:ea typeface="Atkinson Hyperlegible"/>
                <a:cs typeface="Atkinson Hyperlegible"/>
                <a:sym typeface="Atkinson Hyperlegible"/>
              </a:defRPr>
            </a:lvl1pPr>
            <a:lvl2pPr lvl="1"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2pPr>
            <a:lvl3pPr lvl="2"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3pPr>
            <a:lvl4pPr lvl="3"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4pPr>
            <a:lvl5pPr lvl="4"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5pPr>
            <a:lvl6pPr lvl="5"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6pPr>
            <a:lvl7pPr lvl="6"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7pPr>
            <a:lvl8pPr lvl="7"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8pPr>
            <a:lvl9pPr lvl="8"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11277600" cy="1004888"/>
          </a:xfrm>
        </p:spPr>
        <p:txBody>
          <a:bodyPr>
            <a:normAutofit/>
          </a:bodyPr>
          <a:lstStyle>
            <a:lvl1pPr>
              <a:defRPr sz="3600">
                <a:solidFill>
                  <a:srgbClr val="00205C"/>
                </a:solidFill>
                <a:latin typeface="Atkinson Hyperlegible"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5"/>
            <a:ext cx="11277600" cy="3884295"/>
          </a:xfrm>
        </p:spPr>
        <p:txBody>
          <a:bodyPr/>
          <a:lstStyle>
            <a:lvl1pPr>
              <a:defRPr sz="2000">
                <a:latin typeface="Atkinson Hyperlegible" pitchFamily="2" charset="0"/>
              </a:defRPr>
            </a:lvl1pPr>
            <a:lvl2pPr>
              <a:defRPr sz="2000">
                <a:latin typeface="Atkinson Hyperlegible" pitchFamily="2" charset="0"/>
              </a:defRPr>
            </a:lvl2pPr>
            <a:lvl3pPr>
              <a:defRPr sz="2000">
                <a:latin typeface="Atkinson Hyperlegible" pitchFamily="2" charset="0"/>
              </a:defRPr>
            </a:lvl3pPr>
            <a:lvl4pPr>
              <a:defRPr sz="2000">
                <a:latin typeface="Atkinson Hyperlegible" pitchFamily="2" charset="0"/>
              </a:defRPr>
            </a:lvl4pPr>
            <a:lvl5pPr>
              <a:defRPr sz="2000">
                <a:latin typeface="Atkinson Hyperlegible"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3EDB005-A3A8-244D-9176-D7DF06EAD0E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17445632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11277600"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5"/>
            <a:ext cx="11277600" cy="38842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3EDB005-A3A8-244D-9176-D7DF06EAD0E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899808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11277600" cy="1004888"/>
          </a:xfrm>
        </p:spPr>
        <p:txBody>
          <a:bodyPr>
            <a:normAutofit/>
          </a:bodyPr>
          <a:lstStyle>
            <a:lvl1pPr>
              <a:defRPr sz="3600" b="0">
                <a:solidFill>
                  <a:srgbClr val="00205C"/>
                </a:solidFill>
                <a:latin typeface="Atkinson Hyperlegible"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5"/>
            <a:ext cx="11277600" cy="3884295"/>
          </a:xfrm>
        </p:spPr>
        <p:txBody>
          <a:bodyPr/>
          <a:lstStyle>
            <a:lvl1pPr>
              <a:defRPr sz="2000">
                <a:solidFill>
                  <a:schemeClr val="tx2"/>
                </a:solidFill>
                <a:latin typeface="Atkinson Hyperlegible" pitchFamily="2" charset="0"/>
              </a:defRPr>
            </a:lvl1pPr>
            <a:lvl2pPr>
              <a:defRPr sz="2000">
                <a:solidFill>
                  <a:schemeClr val="tx2"/>
                </a:solidFill>
                <a:latin typeface="Atkinson Hyperlegible" pitchFamily="2" charset="0"/>
              </a:defRPr>
            </a:lvl2pPr>
            <a:lvl3pPr>
              <a:defRPr sz="2000">
                <a:solidFill>
                  <a:schemeClr val="tx2"/>
                </a:solidFill>
                <a:latin typeface="Atkinson Hyperlegible" pitchFamily="2" charset="0"/>
              </a:defRPr>
            </a:lvl3pPr>
            <a:lvl4pPr>
              <a:defRPr sz="2000">
                <a:solidFill>
                  <a:schemeClr val="tx2"/>
                </a:solidFill>
                <a:latin typeface="Atkinson Hyperlegible" pitchFamily="2" charset="0"/>
              </a:defRPr>
            </a:lvl4pPr>
            <a:lvl5pPr>
              <a:defRPr sz="2000">
                <a:solidFill>
                  <a:schemeClr val="tx2"/>
                </a:solidFill>
                <a:latin typeface="Atkinson Hyperlegible"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3EDB005-A3A8-244D-9176-D7DF06EAD0E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6592503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 photo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11277600" cy="563877"/>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199" y="4979393"/>
            <a:ext cx="3657600" cy="882921"/>
          </a:xfrm>
        </p:spPr>
        <p:txBody>
          <a:bodyPr>
            <a:normAutofit/>
          </a:bodyPr>
          <a:lstStyle>
            <a:lvl1pPr marL="0" indent="0">
              <a:buNone/>
              <a:defRPr sz="1200" b="0">
                <a:latin typeface="+mj-lt"/>
              </a:defRPr>
            </a:lvl1pPr>
          </a:lstStyle>
          <a:p>
            <a:pPr lvl="0"/>
            <a:r>
              <a:rPr lang="en-US"/>
              <a:t>Click to edit Master text styles</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3EDB005-A3A8-244D-9176-D7DF06EAD0E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
        <p:nvSpPr>
          <p:cNvPr id="12" name="Picture Placeholder 11">
            <a:extLst>
              <a:ext uri="{FF2B5EF4-FFF2-40B4-BE49-F238E27FC236}">
                <a16:creationId xmlns:a16="http://schemas.microsoft.com/office/drawing/2014/main" id="{1FE6E48B-14B1-A34F-BE35-F35F8B605456}"/>
              </a:ext>
            </a:extLst>
          </p:cNvPr>
          <p:cNvSpPr>
            <a:spLocks noGrp="1"/>
          </p:cNvSpPr>
          <p:nvPr>
            <p:ph type="pic" sz="quarter" idx="13"/>
          </p:nvPr>
        </p:nvSpPr>
        <p:spPr>
          <a:xfrm>
            <a:off x="457200" y="1600200"/>
            <a:ext cx="3657600" cy="3200400"/>
          </a:xfrm>
        </p:spPr>
        <p:txBody>
          <a:bodyPr/>
          <a:lstStyle>
            <a:lvl1pPr marL="0" indent="0">
              <a:buNone/>
              <a:defRPr/>
            </a:lvl1pPr>
          </a:lstStyle>
          <a:p>
            <a:r>
              <a:rPr lang="en-US"/>
              <a:t>Click icon to add picture</a:t>
            </a:r>
          </a:p>
        </p:txBody>
      </p:sp>
      <p:sp>
        <p:nvSpPr>
          <p:cNvPr id="17" name="Picture Placeholder 11">
            <a:extLst>
              <a:ext uri="{FF2B5EF4-FFF2-40B4-BE49-F238E27FC236}">
                <a16:creationId xmlns:a16="http://schemas.microsoft.com/office/drawing/2014/main" id="{8F898B1A-280F-FE45-8D41-1CB270410E7F}"/>
              </a:ext>
            </a:extLst>
          </p:cNvPr>
          <p:cNvSpPr>
            <a:spLocks noGrp="1"/>
          </p:cNvSpPr>
          <p:nvPr>
            <p:ph type="pic" sz="quarter" idx="14"/>
          </p:nvPr>
        </p:nvSpPr>
        <p:spPr>
          <a:xfrm>
            <a:off x="4267200" y="1600200"/>
            <a:ext cx="3657600" cy="3200400"/>
          </a:xfrm>
        </p:spPr>
        <p:txBody>
          <a:bodyPr/>
          <a:lstStyle>
            <a:lvl1pPr marL="0" indent="0">
              <a:buNone/>
              <a:defRPr/>
            </a:lvl1pPr>
          </a:lstStyle>
          <a:p>
            <a:r>
              <a:rPr lang="en-US"/>
              <a:t>Click icon to add picture</a:t>
            </a:r>
          </a:p>
        </p:txBody>
      </p:sp>
      <p:sp>
        <p:nvSpPr>
          <p:cNvPr id="18" name="Picture Placeholder 11">
            <a:extLst>
              <a:ext uri="{FF2B5EF4-FFF2-40B4-BE49-F238E27FC236}">
                <a16:creationId xmlns:a16="http://schemas.microsoft.com/office/drawing/2014/main" id="{30F77ACD-9F22-9B44-AE97-B98CCD01BE63}"/>
              </a:ext>
            </a:extLst>
          </p:cNvPr>
          <p:cNvSpPr>
            <a:spLocks noGrp="1"/>
          </p:cNvSpPr>
          <p:nvPr>
            <p:ph type="pic" sz="quarter" idx="15"/>
          </p:nvPr>
        </p:nvSpPr>
        <p:spPr>
          <a:xfrm>
            <a:off x="8077200" y="1600200"/>
            <a:ext cx="3657600" cy="3200400"/>
          </a:xfrm>
        </p:spPr>
        <p:txBody>
          <a:bodyPr/>
          <a:lstStyle>
            <a:lvl1pPr marL="0" indent="0">
              <a:buNone/>
              <a:defRPr/>
            </a:lvl1pPr>
          </a:lstStyle>
          <a:p>
            <a:r>
              <a:rPr lang="en-US"/>
              <a:t>Click icon to add picture</a:t>
            </a:r>
          </a:p>
        </p:txBody>
      </p:sp>
      <p:sp>
        <p:nvSpPr>
          <p:cNvPr id="19" name="Content Placeholder 2">
            <a:extLst>
              <a:ext uri="{FF2B5EF4-FFF2-40B4-BE49-F238E27FC236}">
                <a16:creationId xmlns:a16="http://schemas.microsoft.com/office/drawing/2014/main" id="{224E5827-DC51-2E44-A3BF-A892FE8FADC9}"/>
              </a:ext>
            </a:extLst>
          </p:cNvPr>
          <p:cNvSpPr>
            <a:spLocks noGrp="1"/>
          </p:cNvSpPr>
          <p:nvPr>
            <p:ph idx="16"/>
          </p:nvPr>
        </p:nvSpPr>
        <p:spPr>
          <a:xfrm>
            <a:off x="4267199" y="4979393"/>
            <a:ext cx="3657600" cy="882921"/>
          </a:xfrm>
        </p:spPr>
        <p:txBody>
          <a:bodyPr>
            <a:normAutofit/>
          </a:bodyPr>
          <a:lstStyle>
            <a:lvl1pPr marL="0" indent="0">
              <a:buNone/>
              <a:defRPr sz="1200" b="0">
                <a:latin typeface="+mj-lt"/>
              </a:defRPr>
            </a:lvl1pPr>
          </a:lstStyle>
          <a:p>
            <a:pPr lvl="0"/>
            <a:r>
              <a:rPr lang="en-US"/>
              <a:t>Click to edit Master text styles</a:t>
            </a:r>
          </a:p>
        </p:txBody>
      </p:sp>
      <p:sp>
        <p:nvSpPr>
          <p:cNvPr id="20" name="Content Placeholder 2">
            <a:extLst>
              <a:ext uri="{FF2B5EF4-FFF2-40B4-BE49-F238E27FC236}">
                <a16:creationId xmlns:a16="http://schemas.microsoft.com/office/drawing/2014/main" id="{BFF5458C-BD2E-A546-9365-90B8F7ADAED4}"/>
              </a:ext>
            </a:extLst>
          </p:cNvPr>
          <p:cNvSpPr>
            <a:spLocks noGrp="1"/>
          </p:cNvSpPr>
          <p:nvPr>
            <p:ph idx="17"/>
          </p:nvPr>
        </p:nvSpPr>
        <p:spPr>
          <a:xfrm>
            <a:off x="8077199" y="4979393"/>
            <a:ext cx="3657600" cy="882921"/>
          </a:xfrm>
        </p:spPr>
        <p:txBody>
          <a:bodyPr>
            <a:normAutofit/>
          </a:bodyPr>
          <a:lstStyle>
            <a:lvl1pPr marL="0" indent="0">
              <a:buNone/>
              <a:defRPr sz="1200" b="0">
                <a:latin typeface="+mj-lt"/>
              </a:defRPr>
            </a:lvl1pPr>
          </a:lstStyle>
          <a:p>
            <a:pPr lvl="0"/>
            <a:r>
              <a:rPr lang="en-US"/>
              <a:t>Click to edit Master text styles</a:t>
            </a:r>
          </a:p>
        </p:txBody>
      </p:sp>
    </p:spTree>
    <p:extLst>
      <p:ext uri="{BB962C8B-B14F-4D97-AF65-F5344CB8AC3E}">
        <p14:creationId xmlns:p14="http://schemas.microsoft.com/office/powerpoint/2010/main" val="19264126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 Ca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11277600"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5"/>
            <a:ext cx="7467600" cy="38842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6A92FD39-3BDA-A44D-BDE3-A5569FD6A0D9}"/>
              </a:ext>
            </a:extLst>
          </p:cNvPr>
          <p:cNvSpPr>
            <a:spLocks noGrp="1"/>
          </p:cNvSpPr>
          <p:nvPr>
            <p:ph type="body" sz="quarter" idx="13"/>
          </p:nvPr>
        </p:nvSpPr>
        <p:spPr>
          <a:xfrm>
            <a:off x="8077200" y="1828801"/>
            <a:ext cx="3657600" cy="4343400"/>
          </a:xfrm>
          <a:solidFill>
            <a:srgbClr val="DDEFF9"/>
          </a:solidFill>
        </p:spPr>
        <p:txBody>
          <a:bodyPr lIns="182880" tIns="182880" rIns="182880" bIns="182880">
            <a:normAutofit/>
          </a:bodyPr>
          <a:lstStyle>
            <a:lvl1pPr marL="0" indent="0">
              <a:buNone/>
              <a:defRPr sz="2000">
                <a:solidFill>
                  <a:srgbClr val="00205C"/>
                </a:solidFill>
              </a:defRPr>
            </a:lvl1pPr>
            <a:lvl2pPr marL="457200" indent="0">
              <a:buNone/>
              <a:defRPr sz="2000">
                <a:solidFill>
                  <a:srgbClr val="00205C"/>
                </a:solidFill>
              </a:defRPr>
            </a:lvl2pPr>
            <a:lvl3pPr marL="914400" indent="0">
              <a:buNone/>
              <a:defRPr sz="2000">
                <a:solidFill>
                  <a:srgbClr val="00205C"/>
                </a:solidFill>
              </a:defRPr>
            </a:lvl3pPr>
            <a:lvl4pPr marL="1371600" indent="0">
              <a:buNone/>
              <a:defRPr sz="2000">
                <a:solidFill>
                  <a:srgbClr val="00205C"/>
                </a:solidFill>
              </a:defRPr>
            </a:lvl4pPr>
            <a:lvl5pPr marL="1828800" indent="0">
              <a:buNone/>
              <a:defRPr sz="2000">
                <a:solidFill>
                  <a:srgbClr val="00205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0D77C92E-FD76-CA4F-9DDF-75EE90F0F37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2014861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A116F-33D4-214F-8363-3981407542F3}"/>
              </a:ext>
            </a:extLst>
          </p:cNvPr>
          <p:cNvSpPr>
            <a:spLocks noGrp="1"/>
          </p:cNvSpPr>
          <p:nvPr>
            <p:ph type="title"/>
          </p:nvPr>
        </p:nvSpPr>
        <p:spPr>
          <a:xfrm>
            <a:off x="457200" y="685800"/>
            <a:ext cx="11277600" cy="1004888"/>
          </a:xfrm>
        </p:spPr>
        <p:txBody>
          <a:bodyPr/>
          <a:lstStyle>
            <a:lvl1pPr>
              <a:defRPr>
                <a:solidFill>
                  <a:srgbClr val="00205C"/>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060AB01D-7345-234E-A3DA-20878B807A7C}"/>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5" name="Slide Number Placeholder 4">
            <a:extLst>
              <a:ext uri="{FF2B5EF4-FFF2-40B4-BE49-F238E27FC236}">
                <a16:creationId xmlns:a16="http://schemas.microsoft.com/office/drawing/2014/main" id="{8C8F8493-D439-A54B-B38D-F16C729EB774}"/>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Tree>
    <p:extLst>
      <p:ext uri="{BB962C8B-B14F-4D97-AF65-F5344CB8AC3E}">
        <p14:creationId xmlns:p14="http://schemas.microsoft.com/office/powerpoint/2010/main" val="24634100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A116F-33D4-214F-8363-3981407542F3}"/>
              </a:ext>
            </a:extLst>
          </p:cNvPr>
          <p:cNvSpPr>
            <a:spLocks noGrp="1"/>
          </p:cNvSpPr>
          <p:nvPr>
            <p:ph type="title"/>
          </p:nvPr>
        </p:nvSpPr>
        <p:spPr>
          <a:xfrm>
            <a:off x="457200" y="685800"/>
            <a:ext cx="11277600" cy="1004888"/>
          </a:xfrm>
        </p:spPr>
        <p:txBody>
          <a:bodyPr/>
          <a:lstStyle>
            <a:lvl1pPr>
              <a:defRPr>
                <a:solidFill>
                  <a:schemeClr val="bg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060AB01D-7345-234E-A3DA-20878B807A7C}"/>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8C8F8493-D439-A54B-B38D-F16C729EB774}"/>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6" name="Straight Connector 5">
            <a:extLst>
              <a:ext uri="{FF2B5EF4-FFF2-40B4-BE49-F238E27FC236}">
                <a16:creationId xmlns:a16="http://schemas.microsoft.com/office/drawing/2014/main" id="{9CD24C2A-6EDC-0343-99A8-1F88C30FEDBF}"/>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3B07DB3F-88D4-4949-9C4B-3D78CB2090B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11336373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_ligh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4572000"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5"/>
            <a:ext cx="4572000" cy="3884295"/>
          </a:xfrm>
        </p:spPr>
        <p:txBody>
          <a:bodyPr/>
          <a:lstStyle>
            <a:lvl1pPr marL="0" indent="0">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a:xfrm>
            <a:off x="6200172" y="6404128"/>
            <a:ext cx="5154592" cy="320675"/>
          </a:xfr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B0D277E7-B8AB-6149-A9B0-222EC5A514B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42012732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Two columns lo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1"/>
            <a:ext cx="5486398"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8403" y="2517751"/>
            <a:ext cx="5486400"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5486399"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1828800"/>
            <a:ext cx="5494112"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D6B883BC-ECF6-C547-8C20-CE0694CA256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9610376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Two columns long_l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1"/>
            <a:ext cx="5486398"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8403" y="2517751"/>
            <a:ext cx="5486400"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5486399"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1828800"/>
            <a:ext cx="5494112"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900D91A6-1DEF-C742-BB2B-4F0CE8BD171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16861952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4"/>
        <p:cNvGrpSpPr/>
        <p:nvPr/>
      </p:nvGrpSpPr>
      <p:grpSpPr>
        <a:xfrm>
          <a:off x="0" y="0"/>
          <a:ext cx="0" cy="0"/>
          <a:chOff x="0" y="0"/>
          <a:chExt cx="0" cy="0"/>
        </a:xfrm>
      </p:grpSpPr>
      <p:sp>
        <p:nvSpPr>
          <p:cNvPr id="45" name="Google Shape;45;p3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3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7" name="Google Shape;47;p3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24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8" name="Google Shape;48;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tkinson Hyperlegible"/>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49" name="Google Shape;49;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tkinson Hyperlegible"/>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0" name="Google Shape;50;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1pPr>
            <a:lvl2pPr marL="0" marR="0" lvl="1"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2pPr>
            <a:lvl3pPr marL="0" marR="0" lvl="2"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3pPr>
            <a:lvl4pPr marL="0" marR="0" lvl="3"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4pPr>
            <a:lvl5pPr marL="0" marR="0" lvl="4"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5pPr>
            <a:lvl6pPr marL="0" marR="0" lvl="5"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6pPr>
            <a:lvl7pPr marL="0" marR="0" lvl="6"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7pPr>
            <a:lvl8pPr marL="0" marR="0" lvl="7"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8pPr>
            <a:lvl9pPr marL="0" marR="0" lvl="8"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9pPr>
          </a:lstStyle>
          <a:p>
            <a:pPr marL="0" lvl="0" indent="0" algn="r" rtl="0">
              <a:spcBef>
                <a:spcPts val="0"/>
              </a:spcBef>
              <a:spcAft>
                <a:spcPts val="0"/>
              </a:spcAft>
              <a:buNone/>
            </a:pPr>
            <a:fld id="{00000000-1234-1234-1234-123412341234}" type="slidenum">
              <a:rPr lang="en-GB"/>
              <a:t>‹#›</a:t>
            </a:fld>
            <a:endParaRPr/>
          </a:p>
        </p:txBody>
      </p:sp>
      <p:sp>
        <p:nvSpPr>
          <p:cNvPr id="52" name="Google Shape;52;p38"/>
          <p:cNvSpPr txBox="1"/>
          <p:nvPr/>
        </p:nvSpPr>
        <p:spPr>
          <a:xfrm rot="10800000" flipH="1">
            <a:off x="-2044" y="348558"/>
            <a:ext cx="12193740" cy="45719"/>
          </a:xfrm>
          <a:prstGeom prst="rect">
            <a:avLst/>
          </a:prstGeom>
          <a:solidFill>
            <a:srgbClr val="1F3864"/>
          </a:solidFill>
          <a:ln>
            <a:noFill/>
          </a:ln>
        </p:spPr>
        <p:txBody>
          <a:bodyPr spcFirstLastPara="1" wrap="square" lIns="466325" tIns="360000" rIns="360000" bIns="828000" anchor="b" anchorCtr="0">
            <a:noAutofit/>
          </a:bodyPr>
          <a:lstStyle/>
          <a:p>
            <a:pPr marL="228600" marR="0" lvl="0" indent="-228600" algn="l" rtl="0">
              <a:lnSpc>
                <a:spcPct val="90000"/>
              </a:lnSpc>
              <a:spcBef>
                <a:spcPts val="1000"/>
              </a:spcBef>
              <a:spcAft>
                <a:spcPts val="0"/>
              </a:spcAft>
              <a:buClr>
                <a:schemeClr val="lt1"/>
              </a:buClr>
              <a:buSzPts val="1920"/>
              <a:buFont typeface="Arial"/>
              <a:buNone/>
            </a:pPr>
            <a:endParaRPr sz="2400" b="1" i="0" u="none" strike="noStrike" cap="none">
              <a:solidFill>
                <a:srgbClr val="FFFFFF"/>
              </a:solidFill>
              <a:latin typeface="Arial"/>
              <a:ea typeface="Arial"/>
              <a:cs typeface="Arial"/>
              <a:sym typeface="Arial"/>
            </a:endParaRPr>
          </a:p>
          <a:p>
            <a:pPr marL="228600" marR="0" lvl="0" indent="-228600" algn="l" rtl="0">
              <a:lnSpc>
                <a:spcPct val="90000"/>
              </a:lnSpc>
              <a:spcBef>
                <a:spcPts val="1000"/>
              </a:spcBef>
              <a:spcAft>
                <a:spcPts val="0"/>
              </a:spcAft>
              <a:buClr>
                <a:schemeClr val="lt1"/>
              </a:buClr>
              <a:buSzPts val="1920"/>
              <a:buFont typeface="Arial"/>
              <a:buNone/>
            </a:pPr>
            <a:endParaRPr sz="2400" b="1" i="0" u="none" strike="noStrike" cap="none">
              <a:solidFill>
                <a:srgbClr val="FFFFFF"/>
              </a:solidFill>
              <a:latin typeface="Arial"/>
              <a:ea typeface="Arial"/>
              <a:cs typeface="Arial"/>
              <a:sym typeface="Arial"/>
            </a:endParaRPr>
          </a:p>
          <a:p>
            <a:pPr marL="228600" marR="0" lvl="0" indent="-228600" algn="l" rtl="0">
              <a:lnSpc>
                <a:spcPct val="90000"/>
              </a:lnSpc>
              <a:spcBef>
                <a:spcPts val="1000"/>
              </a:spcBef>
              <a:spcAft>
                <a:spcPts val="0"/>
              </a:spcAft>
              <a:buClr>
                <a:schemeClr val="lt1"/>
              </a:buClr>
              <a:buSzPts val="1920"/>
              <a:buFont typeface="Arial"/>
              <a:buNone/>
            </a:pPr>
            <a:endParaRPr sz="2400" b="1"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Thre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2">
            <a:extLst>
              <a:ext uri="{FF2B5EF4-FFF2-40B4-BE49-F238E27FC236}">
                <a16:creationId xmlns:a16="http://schemas.microsoft.com/office/drawing/2014/main" id="{E07F70BE-CB24-3442-8592-A6FFA4981F19}"/>
              </a:ext>
            </a:extLst>
          </p:cNvPr>
          <p:cNvSpPr>
            <a:spLocks noGrp="1"/>
          </p:cNvSpPr>
          <p:nvPr>
            <p:ph sz="half" idx="14"/>
          </p:nvPr>
        </p:nvSpPr>
        <p:spPr>
          <a:xfrm>
            <a:off x="426903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5749FC0E-0F2F-094B-8C94-48717D7C345D}"/>
              </a:ext>
            </a:extLst>
          </p:cNvPr>
          <p:cNvSpPr>
            <a:spLocks noGrp="1"/>
          </p:cNvSpPr>
          <p:nvPr>
            <p:ph type="body" idx="15"/>
          </p:nvPr>
        </p:nvSpPr>
        <p:spPr>
          <a:xfrm>
            <a:off x="426903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2">
            <a:extLst>
              <a:ext uri="{FF2B5EF4-FFF2-40B4-BE49-F238E27FC236}">
                <a16:creationId xmlns:a16="http://schemas.microsoft.com/office/drawing/2014/main" id="{32D1EB86-22C0-554C-8156-5D3F5DE47136}"/>
              </a:ext>
            </a:extLst>
          </p:cNvPr>
          <p:cNvSpPr>
            <a:spLocks noGrp="1"/>
          </p:cNvSpPr>
          <p:nvPr>
            <p:ph sz="half" idx="16"/>
          </p:nvPr>
        </p:nvSpPr>
        <p:spPr>
          <a:xfrm>
            <a:off x="806985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7C67BFE9-FA82-8A47-87CA-56246F893F1E}"/>
              </a:ext>
            </a:extLst>
          </p:cNvPr>
          <p:cNvSpPr>
            <a:spLocks noGrp="1"/>
          </p:cNvSpPr>
          <p:nvPr>
            <p:ph type="body" idx="17"/>
          </p:nvPr>
        </p:nvSpPr>
        <p:spPr>
          <a:xfrm>
            <a:off x="806985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5" name="Picture 14">
            <a:extLst>
              <a:ext uri="{FF2B5EF4-FFF2-40B4-BE49-F238E27FC236}">
                <a16:creationId xmlns:a16="http://schemas.microsoft.com/office/drawing/2014/main" id="{E1CFAF92-E612-AE40-ABFE-2A513B425F3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31775153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Three columns_l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E07F70BE-CB24-3442-8592-A6FFA4981F19}"/>
              </a:ext>
            </a:extLst>
          </p:cNvPr>
          <p:cNvSpPr>
            <a:spLocks noGrp="1"/>
          </p:cNvSpPr>
          <p:nvPr>
            <p:ph sz="half" idx="14"/>
          </p:nvPr>
        </p:nvSpPr>
        <p:spPr>
          <a:xfrm>
            <a:off x="426903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5749FC0E-0F2F-094B-8C94-48717D7C345D}"/>
              </a:ext>
            </a:extLst>
          </p:cNvPr>
          <p:cNvSpPr>
            <a:spLocks noGrp="1"/>
          </p:cNvSpPr>
          <p:nvPr>
            <p:ph type="body" idx="15"/>
          </p:nvPr>
        </p:nvSpPr>
        <p:spPr>
          <a:xfrm>
            <a:off x="426903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2">
            <a:extLst>
              <a:ext uri="{FF2B5EF4-FFF2-40B4-BE49-F238E27FC236}">
                <a16:creationId xmlns:a16="http://schemas.microsoft.com/office/drawing/2014/main" id="{32D1EB86-22C0-554C-8156-5D3F5DE47136}"/>
              </a:ext>
            </a:extLst>
          </p:cNvPr>
          <p:cNvSpPr>
            <a:spLocks noGrp="1"/>
          </p:cNvSpPr>
          <p:nvPr>
            <p:ph sz="half" idx="16"/>
          </p:nvPr>
        </p:nvSpPr>
        <p:spPr>
          <a:xfrm>
            <a:off x="806985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7C67BFE9-FA82-8A47-87CA-56246F893F1E}"/>
              </a:ext>
            </a:extLst>
          </p:cNvPr>
          <p:cNvSpPr>
            <a:spLocks noGrp="1"/>
          </p:cNvSpPr>
          <p:nvPr>
            <p:ph type="body" idx="17"/>
          </p:nvPr>
        </p:nvSpPr>
        <p:spPr>
          <a:xfrm>
            <a:off x="806985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5" name="Picture 14">
            <a:extLst>
              <a:ext uri="{FF2B5EF4-FFF2-40B4-BE49-F238E27FC236}">
                <a16:creationId xmlns:a16="http://schemas.microsoft.com/office/drawing/2014/main" id="{B61AF795-8C85-814F-914D-9EBE0519A18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6253465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mparison_ Two">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199" y="4071396"/>
            <a:ext cx="5486400" cy="168931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5352" y="4050792"/>
            <a:ext cx="5486400" cy="170588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chemeClr val="bg1"/>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2998280"/>
            <a:ext cx="5486399" cy="823912"/>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2998280"/>
            <a:ext cx="5494112" cy="823912"/>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A3318E81-63F9-2444-AF93-3EF243AFF18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17767017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mparison_ Thre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638C7-E24F-E84A-8A79-2D89619AA10F}"/>
              </a:ext>
            </a:extLst>
          </p:cNvPr>
          <p:cNvSpPr>
            <a:spLocks noGrp="1"/>
          </p:cNvSpPr>
          <p:nvPr>
            <p:ph type="title"/>
          </p:nvPr>
        </p:nvSpPr>
        <p:spPr>
          <a:xfrm>
            <a:off x="457200" y="457200"/>
            <a:ext cx="5638800" cy="1134533"/>
          </a:xfr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71FE4183-96D7-744D-8DFD-4B5CF171B75C}"/>
              </a:ext>
            </a:extLst>
          </p:cNvPr>
          <p:cNvSpPr>
            <a:spLocks noGrp="1"/>
          </p:cNvSpPr>
          <p:nvPr>
            <p:ph sz="half" idx="2"/>
          </p:nvPr>
        </p:nvSpPr>
        <p:spPr>
          <a:xfrm>
            <a:off x="457201" y="4051583"/>
            <a:ext cx="3657600"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5AE1CDE4-68A4-444E-A1DB-6DB20F3DB1BD}"/>
              </a:ext>
            </a:extLst>
          </p:cNvPr>
          <p:cNvSpPr>
            <a:spLocks noGrp="1"/>
          </p:cNvSpPr>
          <p:nvPr>
            <p:ph sz="quarter" idx="4"/>
          </p:nvPr>
        </p:nvSpPr>
        <p:spPr>
          <a:xfrm>
            <a:off x="4276222" y="4051583"/>
            <a:ext cx="3648578"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1CAD4A73-8602-F84A-9C68-0647084B0CC7}"/>
              </a:ext>
            </a:extLst>
          </p:cNvPr>
          <p:cNvSpPr>
            <a:spLocks noGrp="1"/>
          </p:cNvSpPr>
          <p:nvPr>
            <p:ph type="ftr" sz="quarter" idx="11"/>
          </p:nvPr>
        </p:nvSpPr>
        <p:spPr/>
        <p:txBody>
          <a:bodyPr/>
          <a:lstStyle>
            <a:lvl1pPr>
              <a:defRPr>
                <a:solidFill>
                  <a:schemeClr val="bg1"/>
                </a:solidFill>
              </a:defRPr>
            </a:lvl1pPr>
          </a:lstStyle>
          <a:p>
            <a:endParaRPr lang="en-US"/>
          </a:p>
        </p:txBody>
      </p:sp>
      <p:sp>
        <p:nvSpPr>
          <p:cNvPr id="9" name="Slide Number Placeholder 8">
            <a:extLst>
              <a:ext uri="{FF2B5EF4-FFF2-40B4-BE49-F238E27FC236}">
                <a16:creationId xmlns:a16="http://schemas.microsoft.com/office/drawing/2014/main" id="{14F68175-0DD6-164B-8823-0BB395D927AB}"/>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sp>
        <p:nvSpPr>
          <p:cNvPr id="10" name="Content Placeholder 5">
            <a:extLst>
              <a:ext uri="{FF2B5EF4-FFF2-40B4-BE49-F238E27FC236}">
                <a16:creationId xmlns:a16="http://schemas.microsoft.com/office/drawing/2014/main" id="{E81021D4-D0CA-9643-B255-9450B2B4003A}"/>
              </a:ext>
            </a:extLst>
          </p:cNvPr>
          <p:cNvSpPr>
            <a:spLocks noGrp="1"/>
          </p:cNvSpPr>
          <p:nvPr>
            <p:ph sz="quarter" idx="13"/>
          </p:nvPr>
        </p:nvSpPr>
        <p:spPr>
          <a:xfrm>
            <a:off x="8061767" y="4051583"/>
            <a:ext cx="3648578"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378C0A84-F996-E447-B5A6-E7580AB01597}"/>
              </a:ext>
            </a:extLst>
          </p:cNvPr>
          <p:cNvSpPr>
            <a:spLocks noGrp="1"/>
          </p:cNvSpPr>
          <p:nvPr>
            <p:ph type="body" idx="14"/>
          </p:nvPr>
        </p:nvSpPr>
        <p:spPr>
          <a:xfrm>
            <a:off x="4267200" y="3388291"/>
            <a:ext cx="3657600" cy="527289"/>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2">
            <a:extLst>
              <a:ext uri="{FF2B5EF4-FFF2-40B4-BE49-F238E27FC236}">
                <a16:creationId xmlns:a16="http://schemas.microsoft.com/office/drawing/2014/main" id="{83D59E60-2BBC-8D47-BE05-D1C3EE75C4F8}"/>
              </a:ext>
            </a:extLst>
          </p:cNvPr>
          <p:cNvSpPr>
            <a:spLocks noGrp="1"/>
          </p:cNvSpPr>
          <p:nvPr>
            <p:ph type="body" idx="15"/>
          </p:nvPr>
        </p:nvSpPr>
        <p:spPr>
          <a:xfrm>
            <a:off x="457200" y="3408116"/>
            <a:ext cx="3657600" cy="527289"/>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2">
            <a:extLst>
              <a:ext uri="{FF2B5EF4-FFF2-40B4-BE49-F238E27FC236}">
                <a16:creationId xmlns:a16="http://schemas.microsoft.com/office/drawing/2014/main" id="{4B6BFF59-A5AB-774C-ABAB-C052FE11D8A5}"/>
              </a:ext>
            </a:extLst>
          </p:cNvPr>
          <p:cNvSpPr>
            <a:spLocks noGrp="1"/>
          </p:cNvSpPr>
          <p:nvPr>
            <p:ph type="body" idx="16"/>
          </p:nvPr>
        </p:nvSpPr>
        <p:spPr>
          <a:xfrm>
            <a:off x="8077200" y="3408116"/>
            <a:ext cx="3657600" cy="527289"/>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2041214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graphic">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8E279F-2BBA-1D44-B270-AA9874F04DB2}"/>
              </a:ext>
            </a:extLst>
          </p:cNvPr>
          <p:cNvSpPr/>
          <p:nvPr userDrawn="1"/>
        </p:nvSpPr>
        <p:spPr>
          <a:xfrm>
            <a:off x="4259484" y="0"/>
            <a:ext cx="7932516" cy="6858000"/>
          </a:xfrm>
          <a:prstGeom prst="rect">
            <a:avLst/>
          </a:prstGeom>
          <a:solidFill>
            <a:srgbClr val="DD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485297-9C41-6C4E-8A84-CACB42015762}"/>
              </a:ext>
            </a:extLst>
          </p:cNvPr>
          <p:cNvSpPr>
            <a:spLocks noGrp="1"/>
          </p:cNvSpPr>
          <p:nvPr>
            <p:ph type="title"/>
          </p:nvPr>
        </p:nvSpPr>
        <p:spPr>
          <a:xfrm>
            <a:off x="460435" y="685800"/>
            <a:ext cx="3335388" cy="839788"/>
          </a:xfrm>
        </p:spPr>
        <p:txBody>
          <a:bodyPr anchor="t" anchorCtr="0">
            <a:normAutofit/>
          </a:bodyPr>
          <a:lstStyle>
            <a:lvl1pPr>
              <a:defRPr sz="2400">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3407C06-6CF8-2F41-BC67-54F13BB0A8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C0C6F6-8639-BE4B-BAD3-FFDBE27818CB}"/>
              </a:ext>
            </a:extLst>
          </p:cNvPr>
          <p:cNvSpPr>
            <a:spLocks noGrp="1"/>
          </p:cNvSpPr>
          <p:nvPr>
            <p:ph type="body" sz="half" idx="2"/>
          </p:nvPr>
        </p:nvSpPr>
        <p:spPr>
          <a:xfrm>
            <a:off x="457200" y="1828801"/>
            <a:ext cx="3335388" cy="3952232"/>
          </a:xfrm>
        </p:spPr>
        <p:txBody>
          <a:bodyPr anchor="t" anchorCtr="0">
            <a:normAutofit/>
          </a:bodyPr>
          <a:lstStyle>
            <a:lvl1pPr marL="0" indent="0">
              <a:spcBef>
                <a:spcPts val="0"/>
              </a:spcBef>
              <a:buFontTx/>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114588A5-7D85-6341-A58F-B4539B4697EB}"/>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1CF08247-7496-3348-B3C4-9BDDB676BE73}"/>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9" name="Straight Connector 8">
            <a:extLst>
              <a:ext uri="{FF2B5EF4-FFF2-40B4-BE49-F238E27FC236}">
                <a16:creationId xmlns:a16="http://schemas.microsoft.com/office/drawing/2014/main" id="{DAE8B88C-5FF6-8C4C-B269-E15964BDCE0D}"/>
              </a:ext>
            </a:extLst>
          </p:cNvPr>
          <p:cNvCxnSpPr>
            <a:cxnSpLocks/>
          </p:cNvCxnSpPr>
          <p:nvPr userDrawn="1"/>
        </p:nvCxnSpPr>
        <p:spPr>
          <a:xfrm>
            <a:off x="457200" y="457200"/>
            <a:ext cx="3338623"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895724E3-FDE3-2149-BB91-FE058CAA94B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38724162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47DDD-7B22-4B4B-AF9B-229B49A9A4C0}"/>
              </a:ext>
            </a:extLst>
          </p:cNvPr>
          <p:cNvSpPr>
            <a:spLocks noGrp="1"/>
          </p:cNvSpPr>
          <p:nvPr>
            <p:ph type="title"/>
          </p:nvPr>
        </p:nvSpPr>
        <p:spPr>
          <a:xfrm>
            <a:off x="457200" y="685800"/>
            <a:ext cx="3337560" cy="857150"/>
          </a:xfrm>
        </p:spPr>
        <p:txBody>
          <a:bodyPr anchor="t" anchorCtr="0">
            <a:normAutofit/>
          </a:bodyPr>
          <a:lstStyle>
            <a:lvl1pPr>
              <a:defRPr sz="2400">
                <a:solidFill>
                  <a:srgbClr val="00205C"/>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5010153-3787-EA4E-BC67-F986AEE8860E}"/>
              </a:ext>
            </a:extLst>
          </p:cNvPr>
          <p:cNvSpPr>
            <a:spLocks noGrp="1"/>
          </p:cNvSpPr>
          <p:nvPr>
            <p:ph type="pic" idx="1"/>
          </p:nvPr>
        </p:nvSpPr>
        <p:spPr>
          <a:xfrm>
            <a:off x="4267200" y="0"/>
            <a:ext cx="7924800" cy="6858000"/>
          </a:xfrm>
        </p:spPr>
        <p:txBody>
          <a:bodyPr>
            <a:norm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F4C8B99-BBF3-CC4A-B7FE-B15092480002}"/>
              </a:ext>
            </a:extLst>
          </p:cNvPr>
          <p:cNvSpPr>
            <a:spLocks noGrp="1"/>
          </p:cNvSpPr>
          <p:nvPr>
            <p:ph type="body" sz="half" idx="2"/>
          </p:nvPr>
        </p:nvSpPr>
        <p:spPr>
          <a:xfrm>
            <a:off x="457200" y="1828800"/>
            <a:ext cx="3337560" cy="3881120"/>
          </a:xfrm>
        </p:spPr>
        <p:txBody>
          <a:bodyPr>
            <a:normAutofit/>
          </a:bodyPr>
          <a:lstStyle>
            <a:lvl1pPr marL="285750" indent="-285750">
              <a:spcBef>
                <a:spcPts val="1600"/>
              </a:spcBef>
              <a:buFont typeface="Arial" panose="020B0604020202020204" pitchFamily="34" charset="0"/>
              <a:buChar char="•"/>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D21E8777-C4EC-044C-BE17-A6F640B96E8D}"/>
              </a:ext>
            </a:extLst>
          </p:cNvPr>
          <p:cNvSpPr>
            <a:spLocks noGrp="1"/>
          </p:cNvSpPr>
          <p:nvPr>
            <p:ph type="ftr" sz="quarter" idx="11"/>
          </p:nvPr>
        </p:nvSpPr>
        <p:spPr/>
        <p:txBody>
          <a:bodyPr/>
          <a:lstStyle>
            <a:lvl1pPr>
              <a:defRPr>
                <a:solidFill>
                  <a:schemeClr val="bg1"/>
                </a:solidFill>
              </a:defRPr>
            </a:lvl1pPr>
          </a:lstStyle>
          <a:p>
            <a:endParaRPr lang="en-US"/>
          </a:p>
        </p:txBody>
      </p:sp>
      <p:sp>
        <p:nvSpPr>
          <p:cNvPr id="7" name="Slide Number Placeholder 6">
            <a:extLst>
              <a:ext uri="{FF2B5EF4-FFF2-40B4-BE49-F238E27FC236}">
                <a16:creationId xmlns:a16="http://schemas.microsoft.com/office/drawing/2014/main" id="{D551B503-85CA-F24C-915F-EDB0C0315185}"/>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9" name="Straight Connector 8">
            <a:extLst>
              <a:ext uri="{FF2B5EF4-FFF2-40B4-BE49-F238E27FC236}">
                <a16:creationId xmlns:a16="http://schemas.microsoft.com/office/drawing/2014/main" id="{ED472D18-BE55-9E45-89BD-2847F7014DC6}"/>
              </a:ext>
            </a:extLst>
          </p:cNvPr>
          <p:cNvCxnSpPr>
            <a:cxnSpLocks/>
          </p:cNvCxnSpPr>
          <p:nvPr userDrawn="1"/>
        </p:nvCxnSpPr>
        <p:spPr>
          <a:xfrm>
            <a:off x="457200" y="457200"/>
            <a:ext cx="333756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42992776-3670-F24B-B4C8-03460D5C00E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17257211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1_Picture with Caption">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47DDD-7B22-4B4B-AF9B-229B49A9A4C0}"/>
              </a:ext>
            </a:extLst>
          </p:cNvPr>
          <p:cNvSpPr>
            <a:spLocks noGrp="1"/>
          </p:cNvSpPr>
          <p:nvPr>
            <p:ph type="title"/>
          </p:nvPr>
        </p:nvSpPr>
        <p:spPr>
          <a:xfrm>
            <a:off x="457200" y="685800"/>
            <a:ext cx="3337560" cy="857150"/>
          </a:xfrm>
        </p:spPr>
        <p:txBody>
          <a:bodyPr anchor="t" anchorCtr="0">
            <a:normAutofit/>
          </a:bodyPr>
          <a:lstStyle>
            <a:lvl1pPr>
              <a:defRPr sz="2400">
                <a:solidFill>
                  <a:srgbClr val="00205C"/>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5010153-3787-EA4E-BC67-F986AEE8860E}"/>
              </a:ext>
            </a:extLst>
          </p:cNvPr>
          <p:cNvSpPr>
            <a:spLocks noGrp="1"/>
          </p:cNvSpPr>
          <p:nvPr>
            <p:ph type="pic" idx="1"/>
          </p:nvPr>
        </p:nvSpPr>
        <p:spPr>
          <a:xfrm>
            <a:off x="4267200" y="0"/>
            <a:ext cx="7924800" cy="6858000"/>
          </a:xfrm>
        </p:spPr>
        <p:txBody>
          <a:bodyPr>
            <a:norm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F4C8B99-BBF3-CC4A-B7FE-B15092480002}"/>
              </a:ext>
            </a:extLst>
          </p:cNvPr>
          <p:cNvSpPr>
            <a:spLocks noGrp="1"/>
          </p:cNvSpPr>
          <p:nvPr>
            <p:ph type="body" sz="half" idx="2"/>
          </p:nvPr>
        </p:nvSpPr>
        <p:spPr>
          <a:xfrm>
            <a:off x="457200" y="1828800"/>
            <a:ext cx="3337560" cy="3881120"/>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D21E8777-C4EC-044C-BE17-A6F640B96E8D}"/>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D551B503-85CA-F24C-915F-EDB0C0315185}"/>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9" name="Straight Connector 8">
            <a:extLst>
              <a:ext uri="{FF2B5EF4-FFF2-40B4-BE49-F238E27FC236}">
                <a16:creationId xmlns:a16="http://schemas.microsoft.com/office/drawing/2014/main" id="{ED472D18-BE55-9E45-89BD-2847F7014DC6}"/>
              </a:ext>
            </a:extLst>
          </p:cNvPr>
          <p:cNvCxnSpPr>
            <a:cxnSpLocks/>
          </p:cNvCxnSpPr>
          <p:nvPr userDrawn="1"/>
        </p:nvCxnSpPr>
        <p:spPr>
          <a:xfrm>
            <a:off x="457200" y="457200"/>
            <a:ext cx="333756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1484C8C0-9FE5-7B48-A8C7-062291516AD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18279106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End page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1828800"/>
            <a:ext cx="5638800" cy="1325499"/>
          </a:xfrm>
        </p:spPr>
        <p:txBody>
          <a:bodyPr anchor="t" anchorCtr="0">
            <a:normAutofit/>
          </a:bodyPr>
          <a:lstStyle>
            <a:lvl1pPr algn="l">
              <a:defRPr sz="4800">
                <a:solidFill>
                  <a:srgbClr val="009ADE"/>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429000"/>
            <a:ext cx="56388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22893C7-C83B-014A-8B5D-560C13D7980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1" y="5852984"/>
            <a:ext cx="2314640" cy="704736"/>
          </a:xfrm>
          <a:prstGeom prst="rect">
            <a:avLst/>
          </a:prstGeom>
        </p:spPr>
      </p:pic>
    </p:spTree>
    <p:extLst>
      <p:ext uri="{BB962C8B-B14F-4D97-AF65-F5344CB8AC3E}">
        <p14:creationId xmlns:p14="http://schemas.microsoft.com/office/powerpoint/2010/main" val="42494796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9998EA3-FA9D-4CA1-BAA1-56F4140420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60313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1_Title Slide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22893C7-C83B-014A-8B5D-560C13D7980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1" y="5852984"/>
            <a:ext cx="2314640" cy="704736"/>
          </a:xfrm>
          <a:prstGeom prst="rect">
            <a:avLst/>
          </a:prstGeom>
        </p:spPr>
      </p:pic>
    </p:spTree>
    <p:extLst>
      <p:ext uri="{BB962C8B-B14F-4D97-AF65-F5344CB8AC3E}">
        <p14:creationId xmlns:p14="http://schemas.microsoft.com/office/powerpoint/2010/main" val="4193661350"/>
      </p:ext>
    </p:extLst>
  </p:cSld>
  <p:clrMapOvr>
    <a:masterClrMapping/>
  </p:clrMapOvr>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bg>
      <p:bgPr>
        <a:solidFill>
          <a:schemeClr val="lt1"/>
        </a:solidFill>
        <a:effectLst/>
      </p:bgPr>
    </p:bg>
    <p:spTree>
      <p:nvGrpSpPr>
        <p:cNvPr id="1" name="Shape 53"/>
        <p:cNvGrpSpPr/>
        <p:nvPr/>
      </p:nvGrpSpPr>
      <p:grpSpPr>
        <a:xfrm>
          <a:off x="0" y="0"/>
          <a:ext cx="0" cy="0"/>
          <a:chOff x="0" y="0"/>
          <a:chExt cx="0" cy="0"/>
        </a:xfrm>
      </p:grpSpPr>
      <p:sp>
        <p:nvSpPr>
          <p:cNvPr id="54" name="Google Shape;54;p3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39"/>
          <p:cNvSpPr>
            <a:spLocks noGrp="1"/>
          </p:cNvSpPr>
          <p:nvPr>
            <p:ph type="pic" idx="2"/>
          </p:nvPr>
        </p:nvSpPr>
        <p:spPr>
          <a:xfrm>
            <a:off x="5183188" y="987425"/>
            <a:ext cx="6172200" cy="4873625"/>
          </a:xfrm>
          <a:prstGeom prst="rect">
            <a:avLst/>
          </a:prstGeom>
          <a:noFill/>
          <a:ln>
            <a:noFill/>
          </a:ln>
        </p:spPr>
      </p:sp>
      <p:sp>
        <p:nvSpPr>
          <p:cNvPr id="56" name="Google Shape;56;p3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7" name="Google Shape;57;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tkinson Hyperlegible"/>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8" name="Google Shape;58;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tkinson Hyperlegible"/>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9" name="Google Shape;59;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1pPr>
            <a:lvl2pPr marL="0" marR="0" lvl="1"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2pPr>
            <a:lvl3pPr marL="0" marR="0" lvl="2"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3pPr>
            <a:lvl4pPr marL="0" marR="0" lvl="3"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4pPr>
            <a:lvl5pPr marL="0" marR="0" lvl="4"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5pPr>
            <a:lvl6pPr marL="0" marR="0" lvl="5"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6pPr>
            <a:lvl7pPr marL="0" marR="0" lvl="6"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7pPr>
            <a:lvl8pPr marL="0" marR="0" lvl="7"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8pPr>
            <a:lvl9pPr marL="0" marR="0" lvl="8"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9pPr>
          </a:lstStyle>
          <a:p>
            <a:pPr marL="0" lvl="0" indent="0" algn="r" rtl="0">
              <a:spcBef>
                <a:spcPts val="0"/>
              </a:spcBef>
              <a:spcAft>
                <a:spcPts val="0"/>
              </a:spcAft>
              <a:buNone/>
            </a:pPr>
            <a:fld id="{00000000-1234-1234-1234-123412341234}" type="slidenum">
              <a:rPr lang="en-GB"/>
              <a:t>‹#›</a:t>
            </a:fld>
            <a:endParaRPr/>
          </a:p>
        </p:txBody>
      </p:sp>
      <p:sp>
        <p:nvSpPr>
          <p:cNvPr id="61" name="Google Shape;61;p39"/>
          <p:cNvSpPr txBox="1"/>
          <p:nvPr/>
        </p:nvSpPr>
        <p:spPr>
          <a:xfrm rot="10800000" flipH="1">
            <a:off x="-2044" y="348558"/>
            <a:ext cx="12193740" cy="45719"/>
          </a:xfrm>
          <a:prstGeom prst="rect">
            <a:avLst/>
          </a:prstGeom>
          <a:solidFill>
            <a:srgbClr val="1F3864"/>
          </a:solidFill>
          <a:ln>
            <a:noFill/>
          </a:ln>
        </p:spPr>
        <p:txBody>
          <a:bodyPr spcFirstLastPara="1" wrap="square" lIns="466325" tIns="360000" rIns="360000" bIns="828000" anchor="b" anchorCtr="0">
            <a:noAutofit/>
          </a:bodyPr>
          <a:lstStyle/>
          <a:p>
            <a:pPr marL="228600" marR="0" lvl="0" indent="-228600" algn="l" rtl="0">
              <a:lnSpc>
                <a:spcPct val="90000"/>
              </a:lnSpc>
              <a:spcBef>
                <a:spcPts val="1000"/>
              </a:spcBef>
              <a:spcAft>
                <a:spcPts val="0"/>
              </a:spcAft>
              <a:buClr>
                <a:schemeClr val="lt1"/>
              </a:buClr>
              <a:buSzPts val="1920"/>
              <a:buFont typeface="Arial"/>
              <a:buNone/>
            </a:pPr>
            <a:endParaRPr sz="2400" b="1" i="0" u="none" strike="noStrike" cap="none">
              <a:solidFill>
                <a:srgbClr val="FFFFFF"/>
              </a:solidFill>
              <a:latin typeface="Arial"/>
              <a:ea typeface="Arial"/>
              <a:cs typeface="Arial"/>
              <a:sym typeface="Arial"/>
            </a:endParaRPr>
          </a:p>
          <a:p>
            <a:pPr marL="228600" marR="0" lvl="0" indent="-228600" algn="l" rtl="0">
              <a:lnSpc>
                <a:spcPct val="90000"/>
              </a:lnSpc>
              <a:spcBef>
                <a:spcPts val="1000"/>
              </a:spcBef>
              <a:spcAft>
                <a:spcPts val="0"/>
              </a:spcAft>
              <a:buClr>
                <a:schemeClr val="lt1"/>
              </a:buClr>
              <a:buSzPts val="1920"/>
              <a:buFont typeface="Arial"/>
              <a:buNone/>
            </a:pPr>
            <a:endParaRPr sz="2400" b="1" i="0" u="none" strike="noStrike" cap="none">
              <a:solidFill>
                <a:srgbClr val="FFFFFF"/>
              </a:solidFill>
              <a:latin typeface="Arial"/>
              <a:ea typeface="Arial"/>
              <a:cs typeface="Arial"/>
              <a:sym typeface="Arial"/>
            </a:endParaRPr>
          </a:p>
          <a:p>
            <a:pPr marL="228600" marR="0" lvl="0" indent="-228600" algn="l" rtl="0">
              <a:lnSpc>
                <a:spcPct val="90000"/>
              </a:lnSpc>
              <a:spcBef>
                <a:spcPts val="1000"/>
              </a:spcBef>
              <a:spcAft>
                <a:spcPts val="0"/>
              </a:spcAft>
              <a:buClr>
                <a:schemeClr val="lt1"/>
              </a:buClr>
              <a:buSzPts val="1920"/>
              <a:buFont typeface="Arial"/>
              <a:buNone/>
            </a:pPr>
            <a:endParaRPr sz="2400" b="1"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2_Title Slide_navy with pattern background">
    <p:bg>
      <p:bgPr>
        <a:solidFill>
          <a:srgbClr val="00205C"/>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D99E1C-D74E-374D-8800-FB673CA41289}"/>
              </a:ext>
            </a:extLst>
          </p:cNvPr>
          <p:cNvPicPr>
            <a:picLocks noChangeAspect="1"/>
          </p:cNvPicPr>
          <p:nvPr userDrawn="1"/>
        </p:nvPicPr>
        <p:blipFill>
          <a:blip r:embed="rId2">
            <a:alphaModFix amt="52000"/>
          </a:blip>
          <a:stretch>
            <a:fillRect/>
          </a:stretch>
        </p:blipFill>
        <p:spPr>
          <a:xfrm>
            <a:off x="0" y="63736"/>
            <a:ext cx="12192000" cy="6730528"/>
          </a:xfrm>
          <a:prstGeom prst="rect">
            <a:avLst/>
          </a:prstGeom>
          <a:solidFill>
            <a:srgbClr val="00208A">
              <a:alpha val="0"/>
            </a:srgbClr>
          </a:solidFill>
          <a:ln>
            <a:noFill/>
          </a:ln>
        </p:spPr>
      </p:pic>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22893C7-C83B-014A-8B5D-560C13D7980C}"/>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1" y="5852984"/>
            <a:ext cx="2314640" cy="704736"/>
          </a:xfrm>
          <a:prstGeom prst="rect">
            <a:avLst/>
          </a:prstGeom>
        </p:spPr>
      </p:pic>
    </p:spTree>
    <p:extLst>
      <p:ext uri="{BB962C8B-B14F-4D97-AF65-F5344CB8AC3E}">
        <p14:creationId xmlns:p14="http://schemas.microsoft.com/office/powerpoint/2010/main" val="3728594681"/>
      </p:ext>
    </p:extLst>
  </p:cSld>
  <p:clrMapOvr>
    <a:masterClrMapping/>
  </p:clrMapOvr>
  <p:hf sldNum="0" hdr="0" dt="0"/>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3_Title Slide_navy with pattern background">
    <p:bg>
      <p:bgPr>
        <a:solidFill>
          <a:srgbClr val="00205C"/>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D99E1C-D74E-374D-8800-FB673CA41289}"/>
              </a:ext>
            </a:extLst>
          </p:cNvPr>
          <p:cNvPicPr>
            <a:picLocks noChangeAspect="1"/>
          </p:cNvPicPr>
          <p:nvPr userDrawn="1"/>
        </p:nvPicPr>
        <p:blipFill>
          <a:blip r:embed="rId2">
            <a:alphaModFix amt="20000"/>
          </a:blip>
          <a:stretch>
            <a:fillRect/>
          </a:stretch>
        </p:blipFill>
        <p:spPr>
          <a:xfrm>
            <a:off x="0" y="63736"/>
            <a:ext cx="12192000" cy="6730528"/>
          </a:xfrm>
          <a:prstGeom prst="rect">
            <a:avLst/>
          </a:prstGeom>
          <a:solidFill>
            <a:srgbClr val="00208A">
              <a:alpha val="0"/>
            </a:srgbClr>
          </a:solidFill>
          <a:ln>
            <a:noFill/>
          </a:ln>
        </p:spPr>
      </p:pic>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522893C7-C83B-014A-8B5D-560C13D7980C}"/>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1" y="5852984"/>
            <a:ext cx="2314640" cy="704736"/>
          </a:xfrm>
          <a:prstGeom prst="rect">
            <a:avLst/>
          </a:prstGeom>
        </p:spPr>
      </p:pic>
    </p:spTree>
    <p:extLst>
      <p:ext uri="{BB962C8B-B14F-4D97-AF65-F5344CB8AC3E}">
        <p14:creationId xmlns:p14="http://schemas.microsoft.com/office/powerpoint/2010/main" val="232505869"/>
      </p:ext>
    </p:extLst>
  </p:cSld>
  <p:clrMapOvr>
    <a:masterClrMapping/>
  </p:clrMapOvr>
  <p:hf sldNum="0" hd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1_Title Slide_navy + blue logo">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0" y="457200"/>
            <a:ext cx="11277600" cy="0"/>
          </a:xfrm>
          <a:prstGeom prst="line">
            <a:avLst/>
          </a:prstGeom>
          <a:ln w="19050">
            <a:solidFill>
              <a:srgbClr val="009ADE"/>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22893C7-C83B-014A-8B5D-560C13D7980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2" y="5852984"/>
            <a:ext cx="2314637" cy="704735"/>
          </a:xfrm>
          <a:prstGeom prst="rect">
            <a:avLst/>
          </a:prstGeom>
        </p:spPr>
      </p:pic>
    </p:spTree>
    <p:extLst>
      <p:ext uri="{BB962C8B-B14F-4D97-AF65-F5344CB8AC3E}">
        <p14:creationId xmlns:p14="http://schemas.microsoft.com/office/powerpoint/2010/main" val="3636928875"/>
      </p:ext>
    </p:extLst>
  </p:cSld>
  <p:clrMapOvr>
    <a:masterClrMapping/>
  </p:clrMapOvr>
  <p:hf sldNum="0" hdr="0" dt="0"/>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1_Title Slide_light blue 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C07BE4-5AF9-FF47-B682-ABA70C1652CA}"/>
              </a:ext>
            </a:extLst>
          </p:cNvPr>
          <p:cNvSpPr/>
          <p:nvPr userDrawn="1"/>
        </p:nvSpPr>
        <p:spPr>
          <a:xfrm>
            <a:off x="0" y="0"/>
            <a:ext cx="12192000" cy="5347504"/>
          </a:xfrm>
          <a:prstGeom prst="rect">
            <a:avLst/>
          </a:prstGeom>
          <a:solidFill>
            <a:srgbClr val="DD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rgbClr val="00205C"/>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rgbClr val="00205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807A3732-E7A9-B344-8DAE-D56547DA56A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2" y="5852984"/>
            <a:ext cx="2314637" cy="704736"/>
          </a:xfrm>
          <a:prstGeom prst="rect">
            <a:avLst/>
          </a:prstGeom>
        </p:spPr>
      </p:pic>
    </p:spTree>
    <p:extLst>
      <p:ext uri="{BB962C8B-B14F-4D97-AF65-F5344CB8AC3E}">
        <p14:creationId xmlns:p14="http://schemas.microsoft.com/office/powerpoint/2010/main" val="2291193522"/>
      </p:ext>
    </p:extLst>
  </p:cSld>
  <p:clrMapOvr>
    <a:masterClrMapping/>
  </p:clrMapOvr>
  <p:hf sldNum="0" hd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Section Header_navy+blu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rgbClr val="009ADE"/>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41AFBD7E-873F-FC49-A840-08A744808DF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2" y="5852984"/>
            <a:ext cx="2314637" cy="704735"/>
          </a:xfrm>
          <a:prstGeom prst="rect">
            <a:avLst/>
          </a:prstGeom>
        </p:spPr>
      </p:pic>
    </p:spTree>
    <p:extLst>
      <p:ext uri="{BB962C8B-B14F-4D97-AF65-F5344CB8AC3E}">
        <p14:creationId xmlns:p14="http://schemas.microsoft.com/office/powerpoint/2010/main" val="1032786564"/>
      </p:ext>
    </p:extLst>
  </p:cSld>
  <p:clrMapOvr>
    <a:masterClrMapping/>
  </p:clrMapOvr>
  <p:hf sldNum="0" hd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Section Header_navy">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F07AB91-D215-9B41-9808-46FFB4D2758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3180241521"/>
      </p:ext>
    </p:extLst>
  </p:cSld>
  <p:clrMapOvr>
    <a:masterClrMapping/>
  </p:clrMapOvr>
  <p:hf sldNum="0" hdr="0" dt="0"/>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2_Section Header_navy with bullets">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799"/>
            <a:ext cx="5638800" cy="3075869"/>
          </a:xfrm>
        </p:spPr>
        <p:txBody>
          <a:bodyPr>
            <a:normAutofit/>
          </a:bodyPr>
          <a:lstStyle>
            <a:lvl1pPr>
              <a:defRPr sz="4200">
                <a:solidFill>
                  <a:srgbClr val="009ADE"/>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7917084" y="685800"/>
            <a:ext cx="3817716" cy="546099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47586040-0D3B-0A43-AF9D-DF0628A08055}"/>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1A501AEF-ABA1-5B46-9DF6-FA16A49F32F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2647987351"/>
      </p:ext>
    </p:extLst>
  </p:cSld>
  <p:clrMapOvr>
    <a:masterClrMapping/>
  </p:clrMapOvr>
  <p:hf sldNum="0" hdr="0" dt="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_Section Header_navy+blu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rgbClr val="009ADE"/>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355EB6B-2515-AFC2-519C-3F1A8E4F5D1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2" y="6000907"/>
            <a:ext cx="1828799" cy="556812"/>
          </a:xfrm>
          <a:prstGeom prst="rect">
            <a:avLst/>
          </a:prstGeom>
        </p:spPr>
      </p:pic>
    </p:spTree>
    <p:extLst>
      <p:ext uri="{BB962C8B-B14F-4D97-AF65-F5344CB8AC3E}">
        <p14:creationId xmlns:p14="http://schemas.microsoft.com/office/powerpoint/2010/main" val="2904698118"/>
      </p:ext>
    </p:extLst>
  </p:cSld>
  <p:clrMapOvr>
    <a:masterClrMapping/>
  </p:clrMapOvr>
  <p:hf sldNum="0" hdr="0"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_Section Header_navy">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3C0D13F9-D849-5336-4D69-96235C80C6C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2" y="6000907"/>
            <a:ext cx="1828799" cy="556812"/>
          </a:xfrm>
          <a:prstGeom prst="rect">
            <a:avLst/>
          </a:prstGeom>
        </p:spPr>
      </p:pic>
    </p:spTree>
    <p:extLst>
      <p:ext uri="{BB962C8B-B14F-4D97-AF65-F5344CB8AC3E}">
        <p14:creationId xmlns:p14="http://schemas.microsoft.com/office/powerpoint/2010/main" val="2925993855"/>
      </p:ext>
    </p:extLst>
  </p:cSld>
  <p:clrMapOvr>
    <a:masterClrMapping/>
  </p:clrMapOvr>
  <p:hf sldNum="0" hdr="0" dt="0"/>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3_Section Header_navy with bullets">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799"/>
            <a:ext cx="5638800" cy="3075869"/>
          </a:xfrm>
        </p:spPr>
        <p:txBody>
          <a:bodyPr>
            <a:normAutofit/>
          </a:bodyPr>
          <a:lstStyle>
            <a:lvl1pPr>
              <a:defRPr sz="4200">
                <a:solidFill>
                  <a:srgbClr val="009ADE"/>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7917084" y="685800"/>
            <a:ext cx="3817716" cy="546099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47586040-0D3B-0A43-AF9D-DF0628A08055}"/>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AFED2716-F840-4170-CE2B-50E03417647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2" y="6000907"/>
            <a:ext cx="1828799" cy="556812"/>
          </a:xfrm>
          <a:prstGeom prst="rect">
            <a:avLst/>
          </a:prstGeom>
        </p:spPr>
      </p:pic>
    </p:spTree>
    <p:extLst>
      <p:ext uri="{BB962C8B-B14F-4D97-AF65-F5344CB8AC3E}">
        <p14:creationId xmlns:p14="http://schemas.microsoft.com/office/powerpoint/2010/main" val="173836390"/>
      </p:ext>
    </p:extLst>
  </p:cSld>
  <p:clrMapOvr>
    <a:masterClrMapping/>
  </p:clrMapOvr>
  <p:hf sldNum="0" hdr="0" dt="0"/>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2"/>
        <p:cNvGrpSpPr/>
        <p:nvPr/>
      </p:nvGrpSpPr>
      <p:grpSpPr>
        <a:xfrm>
          <a:off x="0" y="0"/>
          <a:ext cx="0" cy="0"/>
          <a:chOff x="0" y="0"/>
          <a:chExt cx="0" cy="0"/>
        </a:xfrm>
      </p:grpSpPr>
      <p:sp>
        <p:nvSpPr>
          <p:cNvPr id="63" name="Google Shape;63;p4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4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tkinson Hyperlegible"/>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66" name="Google Shape;66;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tkinson Hyperlegible"/>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67" name="Google Shape;67;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1pPr>
            <a:lvl2pPr marL="0" marR="0" lvl="1"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2pPr>
            <a:lvl3pPr marL="0" marR="0" lvl="2"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3pPr>
            <a:lvl4pPr marL="0" marR="0" lvl="3"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4pPr>
            <a:lvl5pPr marL="0" marR="0" lvl="4"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5pPr>
            <a:lvl6pPr marL="0" marR="0" lvl="5"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6pPr>
            <a:lvl7pPr marL="0" marR="0" lvl="6"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7pPr>
            <a:lvl8pPr marL="0" marR="0" lvl="7"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8pPr>
            <a:lvl9pPr marL="0" marR="0" lvl="8"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Section Header_ligh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D1B0992-9F08-4D46-9772-C6DCA591D5B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3" y="6000906"/>
            <a:ext cx="1828798" cy="556813"/>
          </a:xfrm>
          <a:prstGeom prst="rect">
            <a:avLst/>
          </a:prstGeom>
        </p:spPr>
      </p:pic>
    </p:spTree>
    <p:extLst>
      <p:ext uri="{BB962C8B-B14F-4D97-AF65-F5344CB8AC3E}">
        <p14:creationId xmlns:p14="http://schemas.microsoft.com/office/powerpoint/2010/main" val="575434973"/>
      </p:ext>
    </p:extLst>
  </p:cSld>
  <p:clrMapOvr>
    <a:masterClrMapping/>
  </p:clrMapOvr>
  <p:hf sldNum="0" hdr="0" dt="0"/>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Section Header_light blue+imag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text, person&#10;&#10;Description automatically generated">
            <a:extLst>
              <a:ext uri="{FF2B5EF4-FFF2-40B4-BE49-F238E27FC236}">
                <a16:creationId xmlns:a16="http://schemas.microsoft.com/office/drawing/2014/main" id="{358AE12E-C068-CD44-A709-794E11A2B70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89499" y="-51762"/>
            <a:ext cx="11102500" cy="6909762"/>
          </a:xfrm>
          <a:prstGeom prst="rect">
            <a:avLst/>
          </a:prstGeom>
        </p:spPr>
      </p:pic>
      <p:pic>
        <p:nvPicPr>
          <p:cNvPr id="9" name="Picture 8">
            <a:extLst>
              <a:ext uri="{FF2B5EF4-FFF2-40B4-BE49-F238E27FC236}">
                <a16:creationId xmlns:a16="http://schemas.microsoft.com/office/drawing/2014/main" id="{185721B3-1393-424A-8F5B-131AC8625327}"/>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3"/>
          </a:xfrm>
          <a:prstGeom prst="rect">
            <a:avLst/>
          </a:prstGeom>
        </p:spPr>
      </p:pic>
    </p:spTree>
    <p:extLst>
      <p:ext uri="{BB962C8B-B14F-4D97-AF65-F5344CB8AC3E}">
        <p14:creationId xmlns:p14="http://schemas.microsoft.com/office/powerpoint/2010/main" val="2180033439"/>
      </p:ext>
    </p:extLst>
  </p:cSld>
  <p:clrMapOvr>
    <a:masterClrMapping/>
  </p:clrMapOvr>
  <p:hf sldNum="0" hdr="0" dt="0"/>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9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90053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9F263B6D-8996-474F-BAA8-575C05E6660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3607401420"/>
      </p:ext>
    </p:extLst>
  </p:cSld>
  <p:clrMapOvr>
    <a:masterClrMapping/>
  </p:clrMapOvr>
  <p:hf sldNum="0" hdr="0" dt="0"/>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4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C31A47E6-021F-C944-BAE1-D55D61F608A4}"/>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383829419"/>
      </p:ext>
    </p:extLst>
  </p:cSld>
  <p:clrMapOvr>
    <a:masterClrMapping/>
  </p:clrMapOvr>
  <p:hf sldNum="0" hdr="0" dt="0"/>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0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 t="-1"/>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2CE0C0D0-CCE0-8E4F-A363-BB316DFA39C4}"/>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3788546343"/>
      </p:ext>
    </p:extLst>
  </p:cSld>
  <p:clrMapOvr>
    <a:masterClrMapping/>
  </p:clrMapOvr>
  <p:hf sldNum="0" hdr="0" dt="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1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188" y="0"/>
            <a:ext cx="12191999"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0C9FB247-3197-0943-93E9-189420DEBDE5}"/>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2683499942"/>
      </p:ext>
    </p:extLst>
  </p:cSld>
  <p:clrMapOvr>
    <a:masterClrMapping/>
  </p:clrMapOvr>
  <p:hf sldNum="0" hdr="0" dt="0"/>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2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251DC5B-DFE6-E242-ACD8-A305694C9878}"/>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4219990959"/>
      </p:ext>
    </p:extLst>
  </p:cSld>
  <p:clrMapOvr>
    <a:masterClrMapping/>
  </p:clrMapOvr>
  <p:hf sldNum="0" hdr="0" dt="0"/>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3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CEB4C6A-ABE1-CC43-80D7-96BB3E6B03F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339767285"/>
      </p:ext>
    </p:extLst>
  </p:cSld>
  <p:clrMapOvr>
    <a:masterClrMapping/>
  </p:clrMapOvr>
  <p:hf sldNum="0" hdr="0" dt="0"/>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4_Section Header_photo">
    <p:bg>
      <p:bgPr>
        <a:solidFill>
          <a:srgbClr val="00205C"/>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AD15AB5-9F8B-CF48-0A1A-FEDEE943A15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CEB4C6A-ABE1-CC43-80D7-96BB3E6B03F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3229906205"/>
      </p:ext>
    </p:extLst>
  </p:cSld>
  <p:clrMapOvr>
    <a:masterClrMapping/>
  </p:clrMapOvr>
  <p:hf sldNum="0" hdr="0" dt="0"/>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5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939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9918AED1-D52B-B843-8422-E6CDCCEE03A9}"/>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4231920528"/>
      </p:ext>
    </p:extLst>
  </p:cSld>
  <p:clrMapOvr>
    <a:masterClrMapping/>
  </p:clrMapOvr>
  <p:hf sldNum="0" hdr="0" dt="0"/>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68"/>
        <p:cNvGrpSpPr/>
        <p:nvPr/>
      </p:nvGrpSpPr>
      <p:grpSpPr>
        <a:xfrm>
          <a:off x="0" y="0"/>
          <a:ext cx="0" cy="0"/>
          <a:chOff x="0" y="0"/>
          <a:chExt cx="0" cy="0"/>
        </a:xfrm>
      </p:grpSpPr>
      <p:sp>
        <p:nvSpPr>
          <p:cNvPr id="70" name="Google Shape;70;p41"/>
          <p:cNvSpPr txBox="1">
            <a:spLocks noGrp="1"/>
          </p:cNvSpPr>
          <p:nvPr>
            <p:ph type="title"/>
          </p:nvPr>
        </p:nvSpPr>
        <p:spPr>
          <a:xfrm>
            <a:off x="335280" y="348558"/>
            <a:ext cx="11018520" cy="90874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Font typeface="Atkinson Hyperlegible"/>
              <a:buNone/>
              <a:defRPr sz="4000">
                <a:solidFill>
                  <a:srgbClr val="002060"/>
                </a:solidFill>
                <a:latin typeface="Atkinson Hyperlegible"/>
                <a:ea typeface="Atkinson Hyperlegible"/>
                <a:cs typeface="Atkinson Hyperlegible"/>
                <a:sym typeface="Atkinson Hyperlegible"/>
              </a:defRPr>
            </a:lvl1pPr>
            <a:lvl2pPr lvl="1"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2pPr>
            <a:lvl3pPr lvl="2"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3pPr>
            <a:lvl4pPr lvl="3"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4pPr>
            <a:lvl5pPr lvl="4"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5pPr>
            <a:lvl6pPr lvl="5"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6pPr>
            <a:lvl7pPr lvl="6"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7pPr>
            <a:lvl8pPr lvl="7"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8pPr>
            <a:lvl9pPr lvl="8"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9pPr>
          </a:lstStyle>
          <a:p>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6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5FCFE85-65AF-3D40-9C08-454356D6DD2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169096686"/>
      </p:ext>
    </p:extLst>
  </p:cSld>
  <p:clrMapOvr>
    <a:masterClrMapping/>
  </p:clrMapOvr>
  <p:hf sldNum="0" hdr="0" dt="0"/>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7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23453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5FCFE85-65AF-3D40-9C08-454356D6DD2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495888068"/>
      </p:ext>
    </p:extLst>
  </p:cSld>
  <p:clrMapOvr>
    <a:masterClrMapping/>
  </p:clrMapOvr>
  <p:hf sldNum="0" hdr="0" dt="0"/>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8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4238786" cy="2743200"/>
          </a:xfrm>
        </p:spPr>
        <p:txBody>
          <a:bodyPr anchor="t" anchorCtr="0">
            <a:norm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5FCFE85-65AF-3D40-9C08-454356D6DD2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405154055"/>
      </p:ext>
    </p:extLst>
  </p:cSld>
  <p:clrMapOvr>
    <a:masterClrMapping/>
  </p:clrMapOvr>
  <p:hf sldNum="0" hdr="0" dt="0"/>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9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4238786" cy="2743200"/>
          </a:xfrm>
        </p:spPr>
        <p:txBody>
          <a:bodyPr anchor="t" anchorCtr="0">
            <a:norm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5FCFE85-65AF-3D40-9C08-454356D6DD2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4151074236"/>
      </p:ext>
    </p:extLst>
  </p:cSld>
  <p:clrMapOvr>
    <a:masterClrMapping/>
  </p:clrMapOvr>
  <p:hf sldNum="0" hdr="0" dt="0"/>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Quot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hasCustomPrompt="1"/>
          </p:nvPr>
        </p:nvSpPr>
        <p:spPr>
          <a:xfrm>
            <a:off x="457200" y="1846372"/>
            <a:ext cx="9700351" cy="2743200"/>
          </a:xfrm>
        </p:spPr>
        <p:txBody>
          <a:bodyPr anchor="t" anchorCtr="0">
            <a:normAutofit/>
          </a:bodyPr>
          <a:lstStyle>
            <a:lvl1pPr marL="228600" indent="-228600">
              <a:defRPr sz="4000">
                <a:solidFill>
                  <a:srgbClr val="009ADE"/>
                </a:solidFill>
              </a:defRPr>
            </a:lvl1pPr>
          </a:lstStyle>
          <a:p>
            <a:r>
              <a:rPr lang="en-US"/>
              <a:t>Click to edit Master </a:t>
            </a:r>
            <a:br>
              <a:rPr lang="en-US"/>
            </a:br>
            <a:r>
              <a:rPr lang="en-US"/>
              <a:t>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0" y="4734772"/>
            <a:ext cx="9700351" cy="760413"/>
          </a:xfrm>
        </p:spPr>
        <p:txBody>
          <a:bodyPr/>
          <a:lstStyle>
            <a:lvl1pPr marL="0" indent="0">
              <a:buNone/>
              <a:defRPr b="1" i="0">
                <a:solidFill>
                  <a:schemeClr val="bg1"/>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a:t>CLICK TO EDIT MASTER TEXT STYLES</a:t>
            </a:r>
          </a:p>
        </p:txBody>
      </p:sp>
      <p:pic>
        <p:nvPicPr>
          <p:cNvPr id="7" name="Picture 6">
            <a:extLst>
              <a:ext uri="{FF2B5EF4-FFF2-40B4-BE49-F238E27FC236}">
                <a16:creationId xmlns:a16="http://schemas.microsoft.com/office/drawing/2014/main" id="{1ECEC661-474A-1A4C-9F57-9C28C3FE5F4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2670328972"/>
      </p:ext>
    </p:extLst>
  </p:cSld>
  <p:clrMapOvr>
    <a:masterClrMapping/>
  </p:clrMapOvr>
  <p:hf sldNum="0" hdr="0" dt="0"/>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large text_navy">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1139590"/>
            <a:ext cx="9700351" cy="219810"/>
          </a:xfrm>
        </p:spPr>
        <p:txBody>
          <a:bodyPr anchor="t" anchorCtr="0">
            <a:normAutofit/>
          </a:bodyPr>
          <a:lstStyle>
            <a:lvl1pPr marL="0" indent="0">
              <a:defRPr sz="14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0" y="1574800"/>
            <a:ext cx="9700351" cy="3920385"/>
          </a:xfrm>
        </p:spPr>
        <p:txBody>
          <a:bodyPr>
            <a:normAutofit/>
          </a:bodyPr>
          <a:lstStyle>
            <a:lvl1pPr marL="0" indent="0">
              <a:spcBef>
                <a:spcPts val="1800"/>
              </a:spcBef>
              <a:buNone/>
              <a:defRPr sz="4000" b="0" i="0">
                <a:solidFill>
                  <a:srgbClr val="009ADE"/>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a:t>Click to edit master text styles</a:t>
            </a:r>
          </a:p>
        </p:txBody>
      </p:sp>
      <p:pic>
        <p:nvPicPr>
          <p:cNvPr id="7" name="Picture 6">
            <a:extLst>
              <a:ext uri="{FF2B5EF4-FFF2-40B4-BE49-F238E27FC236}">
                <a16:creationId xmlns:a16="http://schemas.microsoft.com/office/drawing/2014/main" id="{1ECEC661-474A-1A4C-9F57-9C28C3FE5F4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625704044"/>
      </p:ext>
    </p:extLst>
  </p:cSld>
  <p:clrMapOvr>
    <a:masterClrMapping/>
  </p:clrMapOvr>
  <p:hf sldNum="0" hdr="0" dt="0"/>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large text ">
    <p:bg>
      <p:bgPr>
        <a:solidFill>
          <a:srgbClr val="DDEFF9"/>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0" y="4229051"/>
            <a:ext cx="7020558" cy="760413"/>
          </a:xfrm>
        </p:spPr>
        <p:txBody>
          <a:bodyPr/>
          <a:lstStyle>
            <a:lvl1pPr marL="0" indent="0">
              <a:buNone/>
              <a:defRPr b="1" i="0">
                <a:solidFill>
                  <a:srgbClr val="00205C"/>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a:t>CLICK TO EDIT MASTER TEXT STYLES</a:t>
            </a:r>
          </a:p>
        </p:txBody>
      </p:sp>
      <p:pic>
        <p:nvPicPr>
          <p:cNvPr id="7" name="Picture 6">
            <a:extLst>
              <a:ext uri="{FF2B5EF4-FFF2-40B4-BE49-F238E27FC236}">
                <a16:creationId xmlns:a16="http://schemas.microsoft.com/office/drawing/2014/main" id="{1ECEC661-474A-1A4C-9F57-9C28C3FE5F4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5" y="6000906"/>
            <a:ext cx="1828792" cy="556811"/>
          </a:xfrm>
          <a:prstGeom prst="rect">
            <a:avLst/>
          </a:prstGeom>
        </p:spPr>
      </p:pic>
      <p:sp>
        <p:nvSpPr>
          <p:cNvPr id="9" name="Picture Placeholder 11">
            <a:extLst>
              <a:ext uri="{FF2B5EF4-FFF2-40B4-BE49-F238E27FC236}">
                <a16:creationId xmlns:a16="http://schemas.microsoft.com/office/drawing/2014/main" id="{9DD4EE67-57B6-3E41-9A9B-D3C3BD8E5C0B}"/>
              </a:ext>
            </a:extLst>
          </p:cNvPr>
          <p:cNvSpPr>
            <a:spLocks noGrp="1"/>
          </p:cNvSpPr>
          <p:nvPr>
            <p:ph type="pic" sz="quarter" idx="14"/>
          </p:nvPr>
        </p:nvSpPr>
        <p:spPr>
          <a:xfrm>
            <a:off x="7760800" y="1551943"/>
            <a:ext cx="3973999" cy="3477249"/>
          </a:xfrm>
        </p:spPr>
        <p:txBody>
          <a:bodyPr/>
          <a:lstStyle>
            <a:lvl1pPr marL="0" indent="0">
              <a:buNone/>
              <a:defRPr/>
            </a:lvl1pPr>
          </a:lstStyle>
          <a:p>
            <a:r>
              <a:rPr lang="en-US"/>
              <a:t>Click icon to add picture</a:t>
            </a:r>
          </a:p>
        </p:txBody>
      </p:sp>
      <p:sp>
        <p:nvSpPr>
          <p:cNvPr id="11" name="Title 1">
            <a:extLst>
              <a:ext uri="{FF2B5EF4-FFF2-40B4-BE49-F238E27FC236}">
                <a16:creationId xmlns:a16="http://schemas.microsoft.com/office/drawing/2014/main" id="{7DA67AD6-D8C7-B74A-B8D9-C0B4BE696ED5}"/>
              </a:ext>
            </a:extLst>
          </p:cNvPr>
          <p:cNvSpPr txBox="1">
            <a:spLocks/>
          </p:cNvSpPr>
          <p:nvPr userDrawn="1"/>
        </p:nvSpPr>
        <p:spPr>
          <a:xfrm>
            <a:off x="457201" y="1139590"/>
            <a:ext cx="7305040" cy="219810"/>
          </a:xfrm>
          <a:prstGeom prst="rect">
            <a:avLst/>
          </a:prstGeom>
        </p:spPr>
        <p:txBody>
          <a:bodyPr vert="horz" lIns="0" tIns="0" rIns="0" bIns="0" rtlCol="0" anchor="t" anchorCtr="0">
            <a:normAutofit/>
          </a:bodyPr>
          <a:lstStyle>
            <a:lvl1pPr marL="0" indent="0" algn="l" defTabSz="914400" rtl="0" eaLnBrk="1" latinLnBrk="0" hangingPunct="1">
              <a:lnSpc>
                <a:spcPct val="90000"/>
              </a:lnSpc>
              <a:spcBef>
                <a:spcPct val="0"/>
              </a:spcBef>
              <a:buNone/>
              <a:defRPr sz="1400" b="0" i="0" kern="1200">
                <a:solidFill>
                  <a:schemeClr val="bg1"/>
                </a:solidFill>
                <a:latin typeface="+mn-lt"/>
                <a:ea typeface="+mj-ea"/>
                <a:cs typeface="+mj-cs"/>
              </a:defRPr>
            </a:lvl1pPr>
          </a:lstStyle>
          <a:p>
            <a:r>
              <a:rPr lang="en-US">
                <a:solidFill>
                  <a:srgbClr val="00205C"/>
                </a:solidFill>
              </a:rPr>
              <a:t>Click to edit Master title style</a:t>
            </a:r>
          </a:p>
        </p:txBody>
      </p:sp>
      <p:sp>
        <p:nvSpPr>
          <p:cNvPr id="12" name="Text Placeholder 3">
            <a:extLst>
              <a:ext uri="{FF2B5EF4-FFF2-40B4-BE49-F238E27FC236}">
                <a16:creationId xmlns:a16="http://schemas.microsoft.com/office/drawing/2014/main" id="{24CB5F0B-02BD-614A-851C-63011963ECDA}"/>
              </a:ext>
            </a:extLst>
          </p:cNvPr>
          <p:cNvSpPr>
            <a:spLocks noGrp="1"/>
          </p:cNvSpPr>
          <p:nvPr>
            <p:ph type="body" sz="quarter" idx="15" hasCustomPrompt="1"/>
          </p:nvPr>
        </p:nvSpPr>
        <p:spPr>
          <a:xfrm>
            <a:off x="457201" y="1574801"/>
            <a:ext cx="7020559" cy="2654250"/>
          </a:xfrm>
        </p:spPr>
        <p:txBody>
          <a:bodyPr>
            <a:normAutofit/>
          </a:bodyPr>
          <a:lstStyle>
            <a:lvl1pPr marL="0" indent="0">
              <a:spcBef>
                <a:spcPts val="1800"/>
              </a:spcBef>
              <a:buNone/>
              <a:defRPr sz="4000" b="0" i="0">
                <a:solidFill>
                  <a:srgbClr val="00205C"/>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a:t>Click to edit master text styles</a:t>
            </a:r>
          </a:p>
        </p:txBody>
      </p:sp>
    </p:spTree>
    <p:extLst>
      <p:ext uri="{BB962C8B-B14F-4D97-AF65-F5344CB8AC3E}">
        <p14:creationId xmlns:p14="http://schemas.microsoft.com/office/powerpoint/2010/main" val="792476141"/>
      </p:ext>
    </p:extLst>
  </p:cSld>
  <p:clrMapOvr>
    <a:masterClrMapping/>
  </p:clrMapOvr>
  <p:hf sldNum="0" hdr="0" dt="0"/>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11277600" cy="1004888"/>
          </a:xfrm>
        </p:spPr>
        <p:txBody>
          <a:bodyPr>
            <a:normAutofit/>
          </a:bodyPr>
          <a:lstStyle>
            <a:lvl1pPr>
              <a:defRPr sz="3600">
                <a:solidFill>
                  <a:srgbClr val="00205C"/>
                </a:solidFill>
                <a:latin typeface="Atkinson Hyperlegible"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5"/>
            <a:ext cx="11277600" cy="3884295"/>
          </a:xfrm>
        </p:spPr>
        <p:txBody>
          <a:bodyPr/>
          <a:lstStyle>
            <a:lvl1pPr>
              <a:defRPr sz="2000">
                <a:latin typeface="Atkinson Hyperlegible" pitchFamily="2" charset="0"/>
              </a:defRPr>
            </a:lvl1pPr>
            <a:lvl2pPr>
              <a:defRPr sz="2000">
                <a:latin typeface="Atkinson Hyperlegible" pitchFamily="2" charset="0"/>
              </a:defRPr>
            </a:lvl2pPr>
            <a:lvl3pPr>
              <a:defRPr sz="2000">
                <a:latin typeface="Atkinson Hyperlegible" pitchFamily="2" charset="0"/>
              </a:defRPr>
            </a:lvl3pPr>
            <a:lvl4pPr>
              <a:defRPr sz="2000">
                <a:latin typeface="Atkinson Hyperlegible" pitchFamily="2" charset="0"/>
              </a:defRPr>
            </a:lvl4pPr>
            <a:lvl5pPr>
              <a:defRPr sz="2000">
                <a:latin typeface="Atkinson Hyperlegible"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3EDB005-A3A8-244D-9176-D7DF06EAD0E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3788834020"/>
      </p:ext>
    </p:extLst>
  </p:cSld>
  <p:clrMapOvr>
    <a:masterClrMapping/>
  </p:clrMapOvr>
  <p:hf sldNum="0" hdr="0" dt="0"/>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11277600"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5"/>
            <a:ext cx="11277600" cy="38842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3EDB005-A3A8-244D-9176-D7DF06EAD0E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1520368492"/>
      </p:ext>
    </p:extLst>
  </p:cSld>
  <p:clrMapOvr>
    <a:masterClrMapping/>
  </p:clrMapOvr>
  <p:hf sldNum="0" hdr="0" dt="0"/>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11277600" cy="1004888"/>
          </a:xfrm>
        </p:spPr>
        <p:txBody>
          <a:bodyPr>
            <a:normAutofit/>
          </a:bodyPr>
          <a:lstStyle>
            <a:lvl1pPr>
              <a:defRPr sz="3600" b="0">
                <a:solidFill>
                  <a:srgbClr val="00205C"/>
                </a:solidFill>
                <a:latin typeface="Atkinson Hyperlegible"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5"/>
            <a:ext cx="11277600" cy="3884295"/>
          </a:xfrm>
        </p:spPr>
        <p:txBody>
          <a:bodyPr/>
          <a:lstStyle>
            <a:lvl1pPr>
              <a:defRPr sz="2000">
                <a:solidFill>
                  <a:schemeClr val="tx2"/>
                </a:solidFill>
                <a:latin typeface="Atkinson Hyperlegible" pitchFamily="2" charset="0"/>
              </a:defRPr>
            </a:lvl1pPr>
            <a:lvl2pPr>
              <a:defRPr sz="2000">
                <a:solidFill>
                  <a:schemeClr val="tx2"/>
                </a:solidFill>
                <a:latin typeface="Atkinson Hyperlegible" pitchFamily="2" charset="0"/>
              </a:defRPr>
            </a:lvl2pPr>
            <a:lvl3pPr>
              <a:defRPr sz="2000">
                <a:solidFill>
                  <a:schemeClr val="tx2"/>
                </a:solidFill>
                <a:latin typeface="Atkinson Hyperlegible" pitchFamily="2" charset="0"/>
              </a:defRPr>
            </a:lvl3pPr>
            <a:lvl4pPr>
              <a:defRPr sz="2000">
                <a:solidFill>
                  <a:schemeClr val="tx2"/>
                </a:solidFill>
                <a:latin typeface="Atkinson Hyperlegible" pitchFamily="2" charset="0"/>
              </a:defRPr>
            </a:lvl4pPr>
            <a:lvl5pPr>
              <a:defRPr sz="2000">
                <a:solidFill>
                  <a:schemeClr val="tx2"/>
                </a:solidFill>
                <a:latin typeface="Atkinson Hyperlegible"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3EDB005-A3A8-244D-9176-D7DF06EAD0E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3260871359"/>
      </p:ext>
    </p:extLst>
  </p:cSld>
  <p:clrMapOvr>
    <a:masterClrMapping/>
  </p:clrMapOvr>
  <p:hf sldNum="0" hdr="0" dt="0"/>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71"/>
        <p:cNvGrpSpPr/>
        <p:nvPr/>
      </p:nvGrpSpPr>
      <p:grpSpPr>
        <a:xfrm>
          <a:off x="0" y="0"/>
          <a:ext cx="0" cy="0"/>
          <a:chOff x="0" y="0"/>
          <a:chExt cx="0" cy="0"/>
        </a:xfrm>
      </p:grpSpPr>
      <p:sp>
        <p:nvSpPr>
          <p:cNvPr id="73" name="Google Shape;73;p42"/>
          <p:cNvSpPr txBox="1">
            <a:spLocks noGrp="1"/>
          </p:cNvSpPr>
          <p:nvPr>
            <p:ph type="title"/>
          </p:nvPr>
        </p:nvSpPr>
        <p:spPr>
          <a:xfrm>
            <a:off x="335280" y="348558"/>
            <a:ext cx="11018520" cy="90874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Font typeface="Atkinson Hyperlegible"/>
              <a:buNone/>
              <a:defRPr sz="4000">
                <a:solidFill>
                  <a:srgbClr val="002060"/>
                </a:solidFill>
                <a:latin typeface="Atkinson Hyperlegible"/>
                <a:ea typeface="Atkinson Hyperlegible"/>
                <a:cs typeface="Atkinson Hyperlegible"/>
                <a:sym typeface="Atkinson Hyperlegible"/>
              </a:defRPr>
            </a:lvl1pPr>
            <a:lvl2pPr lvl="1"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2pPr>
            <a:lvl3pPr lvl="2"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3pPr>
            <a:lvl4pPr lvl="3"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4pPr>
            <a:lvl5pPr lvl="4"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5pPr>
            <a:lvl6pPr lvl="5"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6pPr>
            <a:lvl7pPr lvl="6"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7pPr>
            <a:lvl8pPr lvl="7"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8pPr>
            <a:lvl9pPr lvl="8"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9pPr>
          </a:lstStyle>
          <a:p>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3 photo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11277600" cy="563877"/>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199" y="4979393"/>
            <a:ext cx="3657600" cy="882921"/>
          </a:xfrm>
        </p:spPr>
        <p:txBody>
          <a:bodyPr>
            <a:normAutofit/>
          </a:bodyPr>
          <a:lstStyle>
            <a:lvl1pPr marL="0" indent="0">
              <a:buNone/>
              <a:defRPr sz="1200" b="0">
                <a:latin typeface="+mj-lt"/>
              </a:defRPr>
            </a:lvl1pPr>
          </a:lstStyle>
          <a:p>
            <a:pPr lvl="0"/>
            <a:r>
              <a:rPr lang="en-US"/>
              <a:t>Click to edit Master text styles</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3EDB005-A3A8-244D-9176-D7DF06EAD0E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
        <p:nvSpPr>
          <p:cNvPr id="12" name="Picture Placeholder 11">
            <a:extLst>
              <a:ext uri="{FF2B5EF4-FFF2-40B4-BE49-F238E27FC236}">
                <a16:creationId xmlns:a16="http://schemas.microsoft.com/office/drawing/2014/main" id="{1FE6E48B-14B1-A34F-BE35-F35F8B605456}"/>
              </a:ext>
            </a:extLst>
          </p:cNvPr>
          <p:cNvSpPr>
            <a:spLocks noGrp="1"/>
          </p:cNvSpPr>
          <p:nvPr>
            <p:ph type="pic" sz="quarter" idx="13"/>
          </p:nvPr>
        </p:nvSpPr>
        <p:spPr>
          <a:xfrm>
            <a:off x="457200" y="1600200"/>
            <a:ext cx="3657600" cy="3200400"/>
          </a:xfrm>
        </p:spPr>
        <p:txBody>
          <a:bodyPr/>
          <a:lstStyle>
            <a:lvl1pPr marL="0" indent="0">
              <a:buNone/>
              <a:defRPr/>
            </a:lvl1pPr>
          </a:lstStyle>
          <a:p>
            <a:r>
              <a:rPr lang="en-US"/>
              <a:t>Click icon to add picture</a:t>
            </a:r>
          </a:p>
        </p:txBody>
      </p:sp>
      <p:sp>
        <p:nvSpPr>
          <p:cNvPr id="17" name="Picture Placeholder 11">
            <a:extLst>
              <a:ext uri="{FF2B5EF4-FFF2-40B4-BE49-F238E27FC236}">
                <a16:creationId xmlns:a16="http://schemas.microsoft.com/office/drawing/2014/main" id="{8F898B1A-280F-FE45-8D41-1CB270410E7F}"/>
              </a:ext>
            </a:extLst>
          </p:cNvPr>
          <p:cNvSpPr>
            <a:spLocks noGrp="1"/>
          </p:cNvSpPr>
          <p:nvPr>
            <p:ph type="pic" sz="quarter" idx="14"/>
          </p:nvPr>
        </p:nvSpPr>
        <p:spPr>
          <a:xfrm>
            <a:off x="4267200" y="1600200"/>
            <a:ext cx="3657600" cy="3200400"/>
          </a:xfrm>
        </p:spPr>
        <p:txBody>
          <a:bodyPr/>
          <a:lstStyle>
            <a:lvl1pPr marL="0" indent="0">
              <a:buNone/>
              <a:defRPr/>
            </a:lvl1pPr>
          </a:lstStyle>
          <a:p>
            <a:r>
              <a:rPr lang="en-US"/>
              <a:t>Click icon to add picture</a:t>
            </a:r>
          </a:p>
        </p:txBody>
      </p:sp>
      <p:sp>
        <p:nvSpPr>
          <p:cNvPr id="18" name="Picture Placeholder 11">
            <a:extLst>
              <a:ext uri="{FF2B5EF4-FFF2-40B4-BE49-F238E27FC236}">
                <a16:creationId xmlns:a16="http://schemas.microsoft.com/office/drawing/2014/main" id="{30F77ACD-9F22-9B44-AE97-B98CCD01BE63}"/>
              </a:ext>
            </a:extLst>
          </p:cNvPr>
          <p:cNvSpPr>
            <a:spLocks noGrp="1"/>
          </p:cNvSpPr>
          <p:nvPr>
            <p:ph type="pic" sz="quarter" idx="15"/>
          </p:nvPr>
        </p:nvSpPr>
        <p:spPr>
          <a:xfrm>
            <a:off x="8077200" y="1600200"/>
            <a:ext cx="3657600" cy="3200400"/>
          </a:xfrm>
        </p:spPr>
        <p:txBody>
          <a:bodyPr/>
          <a:lstStyle>
            <a:lvl1pPr marL="0" indent="0">
              <a:buNone/>
              <a:defRPr/>
            </a:lvl1pPr>
          </a:lstStyle>
          <a:p>
            <a:r>
              <a:rPr lang="en-US"/>
              <a:t>Click icon to add picture</a:t>
            </a:r>
          </a:p>
        </p:txBody>
      </p:sp>
      <p:sp>
        <p:nvSpPr>
          <p:cNvPr id="19" name="Content Placeholder 2">
            <a:extLst>
              <a:ext uri="{FF2B5EF4-FFF2-40B4-BE49-F238E27FC236}">
                <a16:creationId xmlns:a16="http://schemas.microsoft.com/office/drawing/2014/main" id="{224E5827-DC51-2E44-A3BF-A892FE8FADC9}"/>
              </a:ext>
            </a:extLst>
          </p:cNvPr>
          <p:cNvSpPr>
            <a:spLocks noGrp="1"/>
          </p:cNvSpPr>
          <p:nvPr>
            <p:ph idx="16"/>
          </p:nvPr>
        </p:nvSpPr>
        <p:spPr>
          <a:xfrm>
            <a:off x="4267199" y="4979393"/>
            <a:ext cx="3657600" cy="882921"/>
          </a:xfrm>
        </p:spPr>
        <p:txBody>
          <a:bodyPr>
            <a:normAutofit/>
          </a:bodyPr>
          <a:lstStyle>
            <a:lvl1pPr marL="0" indent="0">
              <a:buNone/>
              <a:defRPr sz="1200" b="0">
                <a:latin typeface="+mj-lt"/>
              </a:defRPr>
            </a:lvl1pPr>
          </a:lstStyle>
          <a:p>
            <a:pPr lvl="0"/>
            <a:r>
              <a:rPr lang="en-US"/>
              <a:t>Click to edit Master text styles</a:t>
            </a:r>
          </a:p>
        </p:txBody>
      </p:sp>
      <p:sp>
        <p:nvSpPr>
          <p:cNvPr id="20" name="Content Placeholder 2">
            <a:extLst>
              <a:ext uri="{FF2B5EF4-FFF2-40B4-BE49-F238E27FC236}">
                <a16:creationId xmlns:a16="http://schemas.microsoft.com/office/drawing/2014/main" id="{BFF5458C-BD2E-A546-9365-90B8F7ADAED4}"/>
              </a:ext>
            </a:extLst>
          </p:cNvPr>
          <p:cNvSpPr>
            <a:spLocks noGrp="1"/>
          </p:cNvSpPr>
          <p:nvPr>
            <p:ph idx="17"/>
          </p:nvPr>
        </p:nvSpPr>
        <p:spPr>
          <a:xfrm>
            <a:off x="8077199" y="4979393"/>
            <a:ext cx="3657600" cy="882921"/>
          </a:xfrm>
        </p:spPr>
        <p:txBody>
          <a:bodyPr>
            <a:normAutofit/>
          </a:bodyPr>
          <a:lstStyle>
            <a:lvl1pPr marL="0" indent="0">
              <a:buNone/>
              <a:defRPr sz="1200" b="0">
                <a:latin typeface="+mj-lt"/>
              </a:defRPr>
            </a:lvl1pPr>
          </a:lstStyle>
          <a:p>
            <a:pPr lvl="0"/>
            <a:r>
              <a:rPr lang="en-US"/>
              <a:t>Click to edit Master text styles</a:t>
            </a:r>
          </a:p>
        </p:txBody>
      </p:sp>
    </p:spTree>
    <p:extLst>
      <p:ext uri="{BB962C8B-B14F-4D97-AF65-F5344CB8AC3E}">
        <p14:creationId xmlns:p14="http://schemas.microsoft.com/office/powerpoint/2010/main" val="2535690344"/>
      </p:ext>
    </p:extLst>
  </p:cSld>
  <p:clrMapOvr>
    <a:masterClrMapping/>
  </p:clrMapOvr>
  <p:hf sldNum="0" hdr="0" dt="0"/>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Title and Content + Ca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11277600"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5"/>
            <a:ext cx="7467600" cy="38842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6A92FD39-3BDA-A44D-BDE3-A5569FD6A0D9}"/>
              </a:ext>
            </a:extLst>
          </p:cNvPr>
          <p:cNvSpPr>
            <a:spLocks noGrp="1"/>
          </p:cNvSpPr>
          <p:nvPr>
            <p:ph type="body" sz="quarter" idx="13"/>
          </p:nvPr>
        </p:nvSpPr>
        <p:spPr>
          <a:xfrm>
            <a:off x="8077200" y="1828801"/>
            <a:ext cx="3657600" cy="4343400"/>
          </a:xfrm>
          <a:solidFill>
            <a:srgbClr val="DDEFF9"/>
          </a:solidFill>
        </p:spPr>
        <p:txBody>
          <a:bodyPr lIns="182880" tIns="182880" rIns="182880" bIns="182880">
            <a:normAutofit/>
          </a:bodyPr>
          <a:lstStyle>
            <a:lvl1pPr marL="0" indent="0">
              <a:buNone/>
              <a:defRPr sz="2000">
                <a:solidFill>
                  <a:srgbClr val="00205C"/>
                </a:solidFill>
              </a:defRPr>
            </a:lvl1pPr>
            <a:lvl2pPr marL="457200" indent="0">
              <a:buNone/>
              <a:defRPr sz="2000">
                <a:solidFill>
                  <a:srgbClr val="00205C"/>
                </a:solidFill>
              </a:defRPr>
            </a:lvl2pPr>
            <a:lvl3pPr marL="914400" indent="0">
              <a:buNone/>
              <a:defRPr sz="2000">
                <a:solidFill>
                  <a:srgbClr val="00205C"/>
                </a:solidFill>
              </a:defRPr>
            </a:lvl3pPr>
            <a:lvl4pPr marL="1371600" indent="0">
              <a:buNone/>
              <a:defRPr sz="2000">
                <a:solidFill>
                  <a:srgbClr val="00205C"/>
                </a:solidFill>
              </a:defRPr>
            </a:lvl4pPr>
            <a:lvl5pPr marL="1828800" indent="0">
              <a:buNone/>
              <a:defRPr sz="2000">
                <a:solidFill>
                  <a:srgbClr val="00205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0D77C92E-FD76-CA4F-9DDF-75EE90F0F37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66414950"/>
      </p:ext>
    </p:extLst>
  </p:cSld>
  <p:clrMapOvr>
    <a:masterClrMapping/>
  </p:clrMapOvr>
  <p:hf sldNum="0" hdr="0" dt="0"/>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A116F-33D4-214F-8363-3981407542F3}"/>
              </a:ext>
            </a:extLst>
          </p:cNvPr>
          <p:cNvSpPr>
            <a:spLocks noGrp="1"/>
          </p:cNvSpPr>
          <p:nvPr>
            <p:ph type="title"/>
          </p:nvPr>
        </p:nvSpPr>
        <p:spPr>
          <a:xfrm>
            <a:off x="457200" y="685800"/>
            <a:ext cx="11277600" cy="1004888"/>
          </a:xfrm>
        </p:spPr>
        <p:txBody>
          <a:bodyPr/>
          <a:lstStyle>
            <a:lvl1pPr>
              <a:defRPr>
                <a:solidFill>
                  <a:srgbClr val="00205C"/>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060AB01D-7345-234E-A3DA-20878B807A7C}"/>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5" name="Slide Number Placeholder 4">
            <a:extLst>
              <a:ext uri="{FF2B5EF4-FFF2-40B4-BE49-F238E27FC236}">
                <a16:creationId xmlns:a16="http://schemas.microsoft.com/office/drawing/2014/main" id="{8C8F8493-D439-A54B-B38D-F16C729EB774}"/>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6" name="Straight Connector 5">
            <a:extLst>
              <a:ext uri="{FF2B5EF4-FFF2-40B4-BE49-F238E27FC236}">
                <a16:creationId xmlns:a16="http://schemas.microsoft.com/office/drawing/2014/main" id="{9CD24C2A-6EDC-0343-99A8-1F88C30FEDB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3B07DB3F-88D4-4949-9C4B-3D78CB2090B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3579453008"/>
      </p:ext>
    </p:extLst>
  </p:cSld>
  <p:clrMapOvr>
    <a:masterClrMapping/>
  </p:clrMapOvr>
  <p:hf sldNum="0" hdr="0" dt="0"/>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1_Title Only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A116F-33D4-214F-8363-3981407542F3}"/>
              </a:ext>
            </a:extLst>
          </p:cNvPr>
          <p:cNvSpPr>
            <a:spLocks noGrp="1"/>
          </p:cNvSpPr>
          <p:nvPr>
            <p:ph type="title"/>
          </p:nvPr>
        </p:nvSpPr>
        <p:spPr>
          <a:xfrm>
            <a:off x="457200" y="685800"/>
            <a:ext cx="11277600" cy="1004888"/>
          </a:xfrm>
        </p:spPr>
        <p:txBody>
          <a:bodyPr/>
          <a:lstStyle>
            <a:lvl1pPr>
              <a:defRPr>
                <a:solidFill>
                  <a:schemeClr val="bg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060AB01D-7345-234E-A3DA-20878B807A7C}"/>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8C8F8493-D439-A54B-B38D-F16C729EB774}"/>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6" name="Straight Connector 5">
            <a:extLst>
              <a:ext uri="{FF2B5EF4-FFF2-40B4-BE49-F238E27FC236}">
                <a16:creationId xmlns:a16="http://schemas.microsoft.com/office/drawing/2014/main" id="{9CD24C2A-6EDC-0343-99A8-1F88C30FEDBF}"/>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3B07DB3F-88D4-4949-9C4B-3D78CB2090B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3697821052"/>
      </p:ext>
    </p:extLst>
  </p:cSld>
  <p:clrMapOvr>
    <a:masterClrMapping/>
  </p:clrMapOvr>
  <p:hf sldNum="0" hdr="0" dt="0"/>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1_Title and Content_ligh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4572000"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5"/>
            <a:ext cx="4572000" cy="3884295"/>
          </a:xfrm>
        </p:spPr>
        <p:txBody>
          <a:bodyPr/>
          <a:lstStyle>
            <a:lvl1pPr marL="0" indent="0">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a:xfrm>
            <a:off x="6200172" y="6404128"/>
            <a:ext cx="5154592" cy="320675"/>
          </a:xfr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B0D277E7-B8AB-6149-A9B0-222EC5A514B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3939324565"/>
      </p:ext>
    </p:extLst>
  </p:cSld>
  <p:clrMapOvr>
    <a:masterClrMapping/>
  </p:clrMapOvr>
  <p:hf sldNum="0" hdr="0" dt="0"/>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Title and Content Two columns lo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1"/>
            <a:ext cx="5486398"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8403" y="2517751"/>
            <a:ext cx="5486400"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5486399"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1828800"/>
            <a:ext cx="5494112"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D6B883BC-ECF6-C547-8C20-CE0694CA256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3253812873"/>
      </p:ext>
    </p:extLst>
  </p:cSld>
  <p:clrMapOvr>
    <a:masterClrMapping/>
  </p:clrMapOvr>
  <p:hf sldNum="0" hdr="0" dt="0"/>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Title and Content Two columns long_l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1"/>
            <a:ext cx="5486398"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8403" y="2517751"/>
            <a:ext cx="5486400"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5486399"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1828800"/>
            <a:ext cx="5494112"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900D91A6-1DEF-C742-BB2B-4F0CE8BD171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1553695194"/>
      </p:ext>
    </p:extLst>
  </p:cSld>
  <p:clrMapOvr>
    <a:masterClrMapping/>
  </p:clrMapOvr>
  <p:hf sldNum="0" hdr="0" dt="0"/>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Title and Content Thre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E07F70BE-CB24-3442-8592-A6FFA4981F19}"/>
              </a:ext>
            </a:extLst>
          </p:cNvPr>
          <p:cNvSpPr>
            <a:spLocks noGrp="1"/>
          </p:cNvSpPr>
          <p:nvPr>
            <p:ph sz="half" idx="14"/>
          </p:nvPr>
        </p:nvSpPr>
        <p:spPr>
          <a:xfrm>
            <a:off x="426903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5749FC0E-0F2F-094B-8C94-48717D7C345D}"/>
              </a:ext>
            </a:extLst>
          </p:cNvPr>
          <p:cNvSpPr>
            <a:spLocks noGrp="1"/>
          </p:cNvSpPr>
          <p:nvPr>
            <p:ph type="body" idx="15"/>
          </p:nvPr>
        </p:nvSpPr>
        <p:spPr>
          <a:xfrm>
            <a:off x="426903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2">
            <a:extLst>
              <a:ext uri="{FF2B5EF4-FFF2-40B4-BE49-F238E27FC236}">
                <a16:creationId xmlns:a16="http://schemas.microsoft.com/office/drawing/2014/main" id="{32D1EB86-22C0-554C-8156-5D3F5DE47136}"/>
              </a:ext>
            </a:extLst>
          </p:cNvPr>
          <p:cNvSpPr>
            <a:spLocks noGrp="1"/>
          </p:cNvSpPr>
          <p:nvPr>
            <p:ph sz="half" idx="16"/>
          </p:nvPr>
        </p:nvSpPr>
        <p:spPr>
          <a:xfrm>
            <a:off x="806985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7C67BFE9-FA82-8A47-87CA-56246F893F1E}"/>
              </a:ext>
            </a:extLst>
          </p:cNvPr>
          <p:cNvSpPr>
            <a:spLocks noGrp="1"/>
          </p:cNvSpPr>
          <p:nvPr>
            <p:ph type="body" idx="17"/>
          </p:nvPr>
        </p:nvSpPr>
        <p:spPr>
          <a:xfrm>
            <a:off x="806985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5" name="Picture 14">
            <a:extLst>
              <a:ext uri="{FF2B5EF4-FFF2-40B4-BE49-F238E27FC236}">
                <a16:creationId xmlns:a16="http://schemas.microsoft.com/office/drawing/2014/main" id="{E1CFAF92-E612-AE40-ABFE-2A513B425F3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3404075183"/>
      </p:ext>
    </p:extLst>
  </p:cSld>
  <p:clrMapOvr>
    <a:masterClrMapping/>
  </p:clrMapOvr>
  <p:hf sldNum="0" hdr="0" dt="0"/>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Title and Content Three columns_l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E07F70BE-CB24-3442-8592-A6FFA4981F19}"/>
              </a:ext>
            </a:extLst>
          </p:cNvPr>
          <p:cNvSpPr>
            <a:spLocks noGrp="1"/>
          </p:cNvSpPr>
          <p:nvPr>
            <p:ph sz="half" idx="14"/>
          </p:nvPr>
        </p:nvSpPr>
        <p:spPr>
          <a:xfrm>
            <a:off x="426903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5749FC0E-0F2F-094B-8C94-48717D7C345D}"/>
              </a:ext>
            </a:extLst>
          </p:cNvPr>
          <p:cNvSpPr>
            <a:spLocks noGrp="1"/>
          </p:cNvSpPr>
          <p:nvPr>
            <p:ph type="body" idx="15"/>
          </p:nvPr>
        </p:nvSpPr>
        <p:spPr>
          <a:xfrm>
            <a:off x="426903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2">
            <a:extLst>
              <a:ext uri="{FF2B5EF4-FFF2-40B4-BE49-F238E27FC236}">
                <a16:creationId xmlns:a16="http://schemas.microsoft.com/office/drawing/2014/main" id="{32D1EB86-22C0-554C-8156-5D3F5DE47136}"/>
              </a:ext>
            </a:extLst>
          </p:cNvPr>
          <p:cNvSpPr>
            <a:spLocks noGrp="1"/>
          </p:cNvSpPr>
          <p:nvPr>
            <p:ph sz="half" idx="16"/>
          </p:nvPr>
        </p:nvSpPr>
        <p:spPr>
          <a:xfrm>
            <a:off x="806985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7C67BFE9-FA82-8A47-87CA-56246F893F1E}"/>
              </a:ext>
            </a:extLst>
          </p:cNvPr>
          <p:cNvSpPr>
            <a:spLocks noGrp="1"/>
          </p:cNvSpPr>
          <p:nvPr>
            <p:ph type="body" idx="17"/>
          </p:nvPr>
        </p:nvSpPr>
        <p:spPr>
          <a:xfrm>
            <a:off x="806985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5" name="Picture 14">
            <a:extLst>
              <a:ext uri="{FF2B5EF4-FFF2-40B4-BE49-F238E27FC236}">
                <a16:creationId xmlns:a16="http://schemas.microsoft.com/office/drawing/2014/main" id="{B61AF795-8C85-814F-914D-9EBE0519A18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4005770611"/>
      </p:ext>
    </p:extLst>
  </p:cSld>
  <p:clrMapOvr>
    <a:masterClrMapping/>
  </p:clrMapOvr>
  <p:hf sldNum="0" hdr="0" dt="0"/>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Comparison_ Two">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199" y="4071396"/>
            <a:ext cx="5486400" cy="168931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5352" y="4050792"/>
            <a:ext cx="5486400" cy="170588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chemeClr val="bg1"/>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2998280"/>
            <a:ext cx="5486399" cy="823912"/>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2998280"/>
            <a:ext cx="5494112" cy="823912"/>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A3318E81-63F9-2444-AF93-3EF243AFF18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3482139188"/>
      </p:ext>
    </p:extLst>
  </p:cSld>
  <p:clrMapOvr>
    <a:masterClrMapping/>
  </p:clrMapOvr>
  <p:hf sldNum="0"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17" Type="http://schemas.openxmlformats.org/officeDocument/2006/relationships/slideLayout" Target="../slideLayouts/slideLayout127.xml"/><Relationship Id="rId21" Type="http://schemas.openxmlformats.org/officeDocument/2006/relationships/slideLayout" Target="../slideLayouts/slideLayout31.xml"/><Relationship Id="rId42" Type="http://schemas.openxmlformats.org/officeDocument/2006/relationships/slideLayout" Target="../slideLayouts/slideLayout52.xml"/><Relationship Id="rId47" Type="http://schemas.openxmlformats.org/officeDocument/2006/relationships/slideLayout" Target="../slideLayouts/slideLayout57.xml"/><Relationship Id="rId63" Type="http://schemas.openxmlformats.org/officeDocument/2006/relationships/slideLayout" Target="../slideLayouts/slideLayout73.xml"/><Relationship Id="rId68" Type="http://schemas.openxmlformats.org/officeDocument/2006/relationships/slideLayout" Target="../slideLayouts/slideLayout78.xml"/><Relationship Id="rId84" Type="http://schemas.openxmlformats.org/officeDocument/2006/relationships/slideLayout" Target="../slideLayouts/slideLayout94.xml"/><Relationship Id="rId89" Type="http://schemas.openxmlformats.org/officeDocument/2006/relationships/slideLayout" Target="../slideLayouts/slideLayout99.xml"/><Relationship Id="rId112" Type="http://schemas.openxmlformats.org/officeDocument/2006/relationships/slideLayout" Target="../slideLayouts/slideLayout122.xml"/><Relationship Id="rId16" Type="http://schemas.openxmlformats.org/officeDocument/2006/relationships/slideLayout" Target="../slideLayouts/slideLayout26.xml"/><Relationship Id="rId107" Type="http://schemas.openxmlformats.org/officeDocument/2006/relationships/slideLayout" Target="../slideLayouts/slideLayout117.xml"/><Relationship Id="rId11" Type="http://schemas.openxmlformats.org/officeDocument/2006/relationships/slideLayout" Target="../slideLayouts/slideLayout21.xml"/><Relationship Id="rId32" Type="http://schemas.openxmlformats.org/officeDocument/2006/relationships/slideLayout" Target="../slideLayouts/slideLayout42.xml"/><Relationship Id="rId37" Type="http://schemas.openxmlformats.org/officeDocument/2006/relationships/slideLayout" Target="../slideLayouts/slideLayout47.xml"/><Relationship Id="rId53" Type="http://schemas.openxmlformats.org/officeDocument/2006/relationships/slideLayout" Target="../slideLayouts/slideLayout63.xml"/><Relationship Id="rId58" Type="http://schemas.openxmlformats.org/officeDocument/2006/relationships/slideLayout" Target="../slideLayouts/slideLayout68.xml"/><Relationship Id="rId74" Type="http://schemas.openxmlformats.org/officeDocument/2006/relationships/slideLayout" Target="../slideLayouts/slideLayout84.xml"/><Relationship Id="rId79" Type="http://schemas.openxmlformats.org/officeDocument/2006/relationships/slideLayout" Target="../slideLayouts/slideLayout89.xml"/><Relationship Id="rId102" Type="http://schemas.openxmlformats.org/officeDocument/2006/relationships/slideLayout" Target="../slideLayouts/slideLayout112.xml"/><Relationship Id="rId123" Type="http://schemas.openxmlformats.org/officeDocument/2006/relationships/slideLayout" Target="../slideLayouts/slideLayout133.xml"/><Relationship Id="rId128" Type="http://schemas.openxmlformats.org/officeDocument/2006/relationships/slideLayout" Target="../slideLayouts/slideLayout138.xml"/><Relationship Id="rId5" Type="http://schemas.openxmlformats.org/officeDocument/2006/relationships/slideLayout" Target="../slideLayouts/slideLayout15.xml"/><Relationship Id="rId90" Type="http://schemas.openxmlformats.org/officeDocument/2006/relationships/slideLayout" Target="../slideLayouts/slideLayout100.xml"/><Relationship Id="rId95" Type="http://schemas.openxmlformats.org/officeDocument/2006/relationships/slideLayout" Target="../slideLayouts/slideLayout105.xml"/><Relationship Id="rId22" Type="http://schemas.openxmlformats.org/officeDocument/2006/relationships/slideLayout" Target="../slideLayouts/slideLayout32.xml"/><Relationship Id="rId27" Type="http://schemas.openxmlformats.org/officeDocument/2006/relationships/slideLayout" Target="../slideLayouts/slideLayout37.xml"/><Relationship Id="rId43" Type="http://schemas.openxmlformats.org/officeDocument/2006/relationships/slideLayout" Target="../slideLayouts/slideLayout53.xml"/><Relationship Id="rId48" Type="http://schemas.openxmlformats.org/officeDocument/2006/relationships/slideLayout" Target="../slideLayouts/slideLayout58.xml"/><Relationship Id="rId64" Type="http://schemas.openxmlformats.org/officeDocument/2006/relationships/slideLayout" Target="../slideLayouts/slideLayout74.xml"/><Relationship Id="rId69" Type="http://schemas.openxmlformats.org/officeDocument/2006/relationships/slideLayout" Target="../slideLayouts/slideLayout79.xml"/><Relationship Id="rId113" Type="http://schemas.openxmlformats.org/officeDocument/2006/relationships/slideLayout" Target="../slideLayouts/slideLayout123.xml"/><Relationship Id="rId118" Type="http://schemas.openxmlformats.org/officeDocument/2006/relationships/slideLayout" Target="../slideLayouts/slideLayout128.xml"/><Relationship Id="rId80" Type="http://schemas.openxmlformats.org/officeDocument/2006/relationships/slideLayout" Target="../slideLayouts/slideLayout90.xml"/><Relationship Id="rId85" Type="http://schemas.openxmlformats.org/officeDocument/2006/relationships/slideLayout" Target="../slideLayouts/slideLayout95.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33" Type="http://schemas.openxmlformats.org/officeDocument/2006/relationships/slideLayout" Target="../slideLayouts/slideLayout43.xml"/><Relationship Id="rId38" Type="http://schemas.openxmlformats.org/officeDocument/2006/relationships/slideLayout" Target="../slideLayouts/slideLayout48.xml"/><Relationship Id="rId59" Type="http://schemas.openxmlformats.org/officeDocument/2006/relationships/slideLayout" Target="../slideLayouts/slideLayout69.xml"/><Relationship Id="rId103" Type="http://schemas.openxmlformats.org/officeDocument/2006/relationships/slideLayout" Target="../slideLayouts/slideLayout113.xml"/><Relationship Id="rId108" Type="http://schemas.openxmlformats.org/officeDocument/2006/relationships/slideLayout" Target="../slideLayouts/slideLayout118.xml"/><Relationship Id="rId124" Type="http://schemas.openxmlformats.org/officeDocument/2006/relationships/slideLayout" Target="../slideLayouts/slideLayout134.xml"/><Relationship Id="rId129" Type="http://schemas.openxmlformats.org/officeDocument/2006/relationships/theme" Target="../theme/theme2.xml"/><Relationship Id="rId54" Type="http://schemas.openxmlformats.org/officeDocument/2006/relationships/slideLayout" Target="../slideLayouts/slideLayout64.xml"/><Relationship Id="rId70" Type="http://schemas.openxmlformats.org/officeDocument/2006/relationships/slideLayout" Target="../slideLayouts/slideLayout80.xml"/><Relationship Id="rId75" Type="http://schemas.openxmlformats.org/officeDocument/2006/relationships/slideLayout" Target="../slideLayouts/slideLayout85.xml"/><Relationship Id="rId91" Type="http://schemas.openxmlformats.org/officeDocument/2006/relationships/slideLayout" Target="../slideLayouts/slideLayout101.xml"/><Relationship Id="rId96" Type="http://schemas.openxmlformats.org/officeDocument/2006/relationships/slideLayout" Target="../slideLayouts/slideLayout106.xml"/><Relationship Id="rId1" Type="http://schemas.openxmlformats.org/officeDocument/2006/relationships/slideLayout" Target="../slideLayouts/slideLayout11.xml"/><Relationship Id="rId6" Type="http://schemas.openxmlformats.org/officeDocument/2006/relationships/slideLayout" Target="../slideLayouts/slideLayout16.xml"/><Relationship Id="rId23" Type="http://schemas.openxmlformats.org/officeDocument/2006/relationships/slideLayout" Target="../slideLayouts/slideLayout33.xml"/><Relationship Id="rId28" Type="http://schemas.openxmlformats.org/officeDocument/2006/relationships/slideLayout" Target="../slideLayouts/slideLayout38.xml"/><Relationship Id="rId49" Type="http://schemas.openxmlformats.org/officeDocument/2006/relationships/slideLayout" Target="../slideLayouts/slideLayout59.xml"/><Relationship Id="rId114" Type="http://schemas.openxmlformats.org/officeDocument/2006/relationships/slideLayout" Target="../slideLayouts/slideLayout124.xml"/><Relationship Id="rId119" Type="http://schemas.openxmlformats.org/officeDocument/2006/relationships/slideLayout" Target="../slideLayouts/slideLayout129.xml"/><Relationship Id="rId44" Type="http://schemas.openxmlformats.org/officeDocument/2006/relationships/slideLayout" Target="../slideLayouts/slideLayout54.xml"/><Relationship Id="rId60" Type="http://schemas.openxmlformats.org/officeDocument/2006/relationships/slideLayout" Target="../slideLayouts/slideLayout70.xml"/><Relationship Id="rId65" Type="http://schemas.openxmlformats.org/officeDocument/2006/relationships/slideLayout" Target="../slideLayouts/slideLayout75.xml"/><Relationship Id="rId81" Type="http://schemas.openxmlformats.org/officeDocument/2006/relationships/slideLayout" Target="../slideLayouts/slideLayout91.xml"/><Relationship Id="rId86" Type="http://schemas.openxmlformats.org/officeDocument/2006/relationships/slideLayout" Target="../slideLayouts/slideLayout96.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39" Type="http://schemas.openxmlformats.org/officeDocument/2006/relationships/slideLayout" Target="../slideLayouts/slideLayout49.xml"/><Relationship Id="rId109" Type="http://schemas.openxmlformats.org/officeDocument/2006/relationships/slideLayout" Target="../slideLayouts/slideLayout119.xml"/><Relationship Id="rId34" Type="http://schemas.openxmlformats.org/officeDocument/2006/relationships/slideLayout" Target="../slideLayouts/slideLayout44.xml"/><Relationship Id="rId50" Type="http://schemas.openxmlformats.org/officeDocument/2006/relationships/slideLayout" Target="../slideLayouts/slideLayout60.xml"/><Relationship Id="rId55" Type="http://schemas.openxmlformats.org/officeDocument/2006/relationships/slideLayout" Target="../slideLayouts/slideLayout65.xml"/><Relationship Id="rId76" Type="http://schemas.openxmlformats.org/officeDocument/2006/relationships/slideLayout" Target="../slideLayouts/slideLayout86.xml"/><Relationship Id="rId97" Type="http://schemas.openxmlformats.org/officeDocument/2006/relationships/slideLayout" Target="../slideLayouts/slideLayout107.xml"/><Relationship Id="rId104" Type="http://schemas.openxmlformats.org/officeDocument/2006/relationships/slideLayout" Target="../slideLayouts/slideLayout114.xml"/><Relationship Id="rId120" Type="http://schemas.openxmlformats.org/officeDocument/2006/relationships/slideLayout" Target="../slideLayouts/slideLayout130.xml"/><Relationship Id="rId125" Type="http://schemas.openxmlformats.org/officeDocument/2006/relationships/slideLayout" Target="../slideLayouts/slideLayout135.xml"/><Relationship Id="rId7" Type="http://schemas.openxmlformats.org/officeDocument/2006/relationships/slideLayout" Target="../slideLayouts/slideLayout17.xml"/><Relationship Id="rId71" Type="http://schemas.openxmlformats.org/officeDocument/2006/relationships/slideLayout" Target="../slideLayouts/slideLayout81.xml"/><Relationship Id="rId92" Type="http://schemas.openxmlformats.org/officeDocument/2006/relationships/slideLayout" Target="../slideLayouts/slideLayout102.xml"/><Relationship Id="rId2" Type="http://schemas.openxmlformats.org/officeDocument/2006/relationships/slideLayout" Target="../slideLayouts/slideLayout12.xml"/><Relationship Id="rId29" Type="http://schemas.openxmlformats.org/officeDocument/2006/relationships/slideLayout" Target="../slideLayouts/slideLayout39.xml"/><Relationship Id="rId24" Type="http://schemas.openxmlformats.org/officeDocument/2006/relationships/slideLayout" Target="../slideLayouts/slideLayout34.xml"/><Relationship Id="rId40" Type="http://schemas.openxmlformats.org/officeDocument/2006/relationships/slideLayout" Target="../slideLayouts/slideLayout50.xml"/><Relationship Id="rId45" Type="http://schemas.openxmlformats.org/officeDocument/2006/relationships/slideLayout" Target="../slideLayouts/slideLayout55.xml"/><Relationship Id="rId66" Type="http://schemas.openxmlformats.org/officeDocument/2006/relationships/slideLayout" Target="../slideLayouts/slideLayout76.xml"/><Relationship Id="rId87" Type="http://schemas.openxmlformats.org/officeDocument/2006/relationships/slideLayout" Target="../slideLayouts/slideLayout97.xml"/><Relationship Id="rId110" Type="http://schemas.openxmlformats.org/officeDocument/2006/relationships/slideLayout" Target="../slideLayouts/slideLayout120.xml"/><Relationship Id="rId115" Type="http://schemas.openxmlformats.org/officeDocument/2006/relationships/slideLayout" Target="../slideLayouts/slideLayout125.xml"/><Relationship Id="rId61" Type="http://schemas.openxmlformats.org/officeDocument/2006/relationships/slideLayout" Target="../slideLayouts/slideLayout71.xml"/><Relationship Id="rId82" Type="http://schemas.openxmlformats.org/officeDocument/2006/relationships/slideLayout" Target="../slideLayouts/slideLayout92.xml"/><Relationship Id="rId19" Type="http://schemas.openxmlformats.org/officeDocument/2006/relationships/slideLayout" Target="../slideLayouts/slideLayout29.xml"/><Relationship Id="rId14" Type="http://schemas.openxmlformats.org/officeDocument/2006/relationships/slideLayout" Target="../slideLayouts/slideLayout24.xml"/><Relationship Id="rId30" Type="http://schemas.openxmlformats.org/officeDocument/2006/relationships/slideLayout" Target="../slideLayouts/slideLayout40.xml"/><Relationship Id="rId35" Type="http://schemas.openxmlformats.org/officeDocument/2006/relationships/slideLayout" Target="../slideLayouts/slideLayout45.xml"/><Relationship Id="rId56" Type="http://schemas.openxmlformats.org/officeDocument/2006/relationships/slideLayout" Target="../slideLayouts/slideLayout66.xml"/><Relationship Id="rId77" Type="http://schemas.openxmlformats.org/officeDocument/2006/relationships/slideLayout" Target="../slideLayouts/slideLayout87.xml"/><Relationship Id="rId100" Type="http://schemas.openxmlformats.org/officeDocument/2006/relationships/slideLayout" Target="../slideLayouts/slideLayout110.xml"/><Relationship Id="rId105" Type="http://schemas.openxmlformats.org/officeDocument/2006/relationships/slideLayout" Target="../slideLayouts/slideLayout115.xml"/><Relationship Id="rId126" Type="http://schemas.openxmlformats.org/officeDocument/2006/relationships/slideLayout" Target="../slideLayouts/slideLayout136.xml"/><Relationship Id="rId8" Type="http://schemas.openxmlformats.org/officeDocument/2006/relationships/slideLayout" Target="../slideLayouts/slideLayout18.xml"/><Relationship Id="rId51" Type="http://schemas.openxmlformats.org/officeDocument/2006/relationships/slideLayout" Target="../slideLayouts/slideLayout61.xml"/><Relationship Id="rId72" Type="http://schemas.openxmlformats.org/officeDocument/2006/relationships/slideLayout" Target="../slideLayouts/slideLayout82.xml"/><Relationship Id="rId93" Type="http://schemas.openxmlformats.org/officeDocument/2006/relationships/slideLayout" Target="../slideLayouts/slideLayout103.xml"/><Relationship Id="rId98" Type="http://schemas.openxmlformats.org/officeDocument/2006/relationships/slideLayout" Target="../slideLayouts/slideLayout108.xml"/><Relationship Id="rId121" Type="http://schemas.openxmlformats.org/officeDocument/2006/relationships/slideLayout" Target="../slideLayouts/slideLayout131.xml"/><Relationship Id="rId3" Type="http://schemas.openxmlformats.org/officeDocument/2006/relationships/slideLayout" Target="../slideLayouts/slideLayout13.xml"/><Relationship Id="rId25" Type="http://schemas.openxmlformats.org/officeDocument/2006/relationships/slideLayout" Target="../slideLayouts/slideLayout35.xml"/><Relationship Id="rId46" Type="http://schemas.openxmlformats.org/officeDocument/2006/relationships/slideLayout" Target="../slideLayouts/slideLayout56.xml"/><Relationship Id="rId67" Type="http://schemas.openxmlformats.org/officeDocument/2006/relationships/slideLayout" Target="../slideLayouts/slideLayout77.xml"/><Relationship Id="rId116" Type="http://schemas.openxmlformats.org/officeDocument/2006/relationships/slideLayout" Target="../slideLayouts/slideLayout126.xml"/><Relationship Id="rId20" Type="http://schemas.openxmlformats.org/officeDocument/2006/relationships/slideLayout" Target="../slideLayouts/slideLayout30.xml"/><Relationship Id="rId41" Type="http://schemas.openxmlformats.org/officeDocument/2006/relationships/slideLayout" Target="../slideLayouts/slideLayout51.xml"/><Relationship Id="rId62" Type="http://schemas.openxmlformats.org/officeDocument/2006/relationships/slideLayout" Target="../slideLayouts/slideLayout72.xml"/><Relationship Id="rId83" Type="http://schemas.openxmlformats.org/officeDocument/2006/relationships/slideLayout" Target="../slideLayouts/slideLayout93.xml"/><Relationship Id="rId88" Type="http://schemas.openxmlformats.org/officeDocument/2006/relationships/slideLayout" Target="../slideLayouts/slideLayout98.xml"/><Relationship Id="rId111" Type="http://schemas.openxmlformats.org/officeDocument/2006/relationships/slideLayout" Target="../slideLayouts/slideLayout121.xml"/><Relationship Id="rId15" Type="http://schemas.openxmlformats.org/officeDocument/2006/relationships/slideLayout" Target="../slideLayouts/slideLayout25.xml"/><Relationship Id="rId36" Type="http://schemas.openxmlformats.org/officeDocument/2006/relationships/slideLayout" Target="../slideLayouts/slideLayout46.xml"/><Relationship Id="rId57" Type="http://schemas.openxmlformats.org/officeDocument/2006/relationships/slideLayout" Target="../slideLayouts/slideLayout67.xml"/><Relationship Id="rId106" Type="http://schemas.openxmlformats.org/officeDocument/2006/relationships/slideLayout" Target="../slideLayouts/slideLayout116.xml"/><Relationship Id="rId127" Type="http://schemas.openxmlformats.org/officeDocument/2006/relationships/slideLayout" Target="../slideLayouts/slideLayout137.xml"/><Relationship Id="rId10" Type="http://schemas.openxmlformats.org/officeDocument/2006/relationships/slideLayout" Target="../slideLayouts/slideLayout20.xml"/><Relationship Id="rId31" Type="http://schemas.openxmlformats.org/officeDocument/2006/relationships/slideLayout" Target="../slideLayouts/slideLayout41.xml"/><Relationship Id="rId52" Type="http://schemas.openxmlformats.org/officeDocument/2006/relationships/slideLayout" Target="../slideLayouts/slideLayout62.xml"/><Relationship Id="rId73" Type="http://schemas.openxmlformats.org/officeDocument/2006/relationships/slideLayout" Target="../slideLayouts/slideLayout83.xml"/><Relationship Id="rId78" Type="http://schemas.openxmlformats.org/officeDocument/2006/relationships/slideLayout" Target="../slideLayouts/slideLayout88.xml"/><Relationship Id="rId94" Type="http://schemas.openxmlformats.org/officeDocument/2006/relationships/slideLayout" Target="../slideLayouts/slideLayout104.xml"/><Relationship Id="rId99" Type="http://schemas.openxmlformats.org/officeDocument/2006/relationships/slideLayout" Target="../slideLayouts/slideLayout109.xml"/><Relationship Id="rId101" Type="http://schemas.openxmlformats.org/officeDocument/2006/relationships/slideLayout" Target="../slideLayouts/slideLayout111.xml"/><Relationship Id="rId122" Type="http://schemas.openxmlformats.org/officeDocument/2006/relationships/slideLayout" Target="../slideLayouts/slideLayout132.xml"/><Relationship Id="rId4" Type="http://schemas.openxmlformats.org/officeDocument/2006/relationships/slideLayout" Target="../slideLayouts/slideLayout14.xml"/><Relationship Id="rId9" Type="http://schemas.openxmlformats.org/officeDocument/2006/relationships/slideLayout" Target="../slideLayouts/slideLayout19.xml"/><Relationship Id="rId26"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6000"/>
              <a:buFont typeface="Atkinson Hyperlegible"/>
              <a:buNone/>
              <a:defRPr sz="6000" b="0" i="0" u="none" strike="noStrike" cap="none">
                <a:solidFill>
                  <a:schemeClr val="dk1"/>
                </a:solidFill>
                <a:latin typeface="Atkinson Hyperlegible"/>
                <a:ea typeface="Atkinson Hyperlegible"/>
                <a:cs typeface="Atkinson Hyperlegible"/>
                <a:sym typeface="Atkinson Hyperlegible"/>
              </a:defRPr>
            </a:lvl1pPr>
            <a:lvl2pPr marR="0" lvl="1" algn="l" rtl="0">
              <a:lnSpc>
                <a:spcPct val="100000"/>
              </a:lnSpc>
              <a:spcBef>
                <a:spcPts val="0"/>
              </a:spcBef>
              <a:spcAft>
                <a:spcPts val="0"/>
              </a:spcAft>
              <a:buClr>
                <a:srgbClr val="000000"/>
              </a:buClr>
              <a:buSzPts val="1400"/>
              <a:buFont typeface="Atkinson Hyperlegible"/>
              <a:buNone/>
              <a:defRPr sz="1800" b="0" i="0" u="none" strike="noStrike" cap="none">
                <a:solidFill>
                  <a:srgbClr val="000000"/>
                </a:solidFill>
                <a:latin typeface="Atkinson Hyperlegible"/>
                <a:ea typeface="Atkinson Hyperlegible"/>
                <a:cs typeface="Atkinson Hyperlegible"/>
                <a:sym typeface="Atkinson Hyperlegible"/>
              </a:defRPr>
            </a:lvl2pPr>
            <a:lvl3pPr marR="0" lvl="2" algn="l" rtl="0">
              <a:lnSpc>
                <a:spcPct val="100000"/>
              </a:lnSpc>
              <a:spcBef>
                <a:spcPts val="0"/>
              </a:spcBef>
              <a:spcAft>
                <a:spcPts val="0"/>
              </a:spcAft>
              <a:buClr>
                <a:srgbClr val="000000"/>
              </a:buClr>
              <a:buSzPts val="1400"/>
              <a:buFont typeface="Atkinson Hyperlegible"/>
              <a:buNone/>
              <a:defRPr sz="1800" b="0" i="0" u="none" strike="noStrike" cap="none">
                <a:solidFill>
                  <a:srgbClr val="000000"/>
                </a:solidFill>
                <a:latin typeface="Atkinson Hyperlegible"/>
                <a:ea typeface="Atkinson Hyperlegible"/>
                <a:cs typeface="Atkinson Hyperlegible"/>
                <a:sym typeface="Atkinson Hyperlegible"/>
              </a:defRPr>
            </a:lvl3pPr>
            <a:lvl4pPr marR="0" lvl="3" algn="l" rtl="0">
              <a:lnSpc>
                <a:spcPct val="100000"/>
              </a:lnSpc>
              <a:spcBef>
                <a:spcPts val="0"/>
              </a:spcBef>
              <a:spcAft>
                <a:spcPts val="0"/>
              </a:spcAft>
              <a:buClr>
                <a:srgbClr val="000000"/>
              </a:buClr>
              <a:buSzPts val="1400"/>
              <a:buFont typeface="Atkinson Hyperlegible"/>
              <a:buNone/>
              <a:defRPr sz="1800" b="0" i="0" u="none" strike="noStrike" cap="none">
                <a:solidFill>
                  <a:srgbClr val="000000"/>
                </a:solidFill>
                <a:latin typeface="Atkinson Hyperlegible"/>
                <a:ea typeface="Atkinson Hyperlegible"/>
                <a:cs typeface="Atkinson Hyperlegible"/>
                <a:sym typeface="Atkinson Hyperlegible"/>
              </a:defRPr>
            </a:lvl4pPr>
            <a:lvl5pPr marR="0" lvl="4" algn="l" rtl="0">
              <a:lnSpc>
                <a:spcPct val="100000"/>
              </a:lnSpc>
              <a:spcBef>
                <a:spcPts val="0"/>
              </a:spcBef>
              <a:spcAft>
                <a:spcPts val="0"/>
              </a:spcAft>
              <a:buClr>
                <a:srgbClr val="000000"/>
              </a:buClr>
              <a:buSzPts val="1400"/>
              <a:buFont typeface="Atkinson Hyperlegible"/>
              <a:buNone/>
              <a:defRPr sz="1800" b="0" i="0" u="none" strike="noStrike" cap="none">
                <a:solidFill>
                  <a:srgbClr val="000000"/>
                </a:solidFill>
                <a:latin typeface="Atkinson Hyperlegible"/>
                <a:ea typeface="Atkinson Hyperlegible"/>
                <a:cs typeface="Atkinson Hyperlegible"/>
                <a:sym typeface="Atkinson Hyperlegible"/>
              </a:defRPr>
            </a:lvl5pPr>
            <a:lvl6pPr marR="0" lvl="5" algn="l" rtl="0">
              <a:lnSpc>
                <a:spcPct val="100000"/>
              </a:lnSpc>
              <a:spcBef>
                <a:spcPts val="0"/>
              </a:spcBef>
              <a:spcAft>
                <a:spcPts val="0"/>
              </a:spcAft>
              <a:buClr>
                <a:srgbClr val="000000"/>
              </a:buClr>
              <a:buSzPts val="1400"/>
              <a:buFont typeface="Atkinson Hyperlegible"/>
              <a:buNone/>
              <a:defRPr sz="1800" b="0" i="0" u="none" strike="noStrike" cap="none">
                <a:solidFill>
                  <a:srgbClr val="000000"/>
                </a:solidFill>
                <a:latin typeface="Atkinson Hyperlegible"/>
                <a:ea typeface="Atkinson Hyperlegible"/>
                <a:cs typeface="Atkinson Hyperlegible"/>
                <a:sym typeface="Atkinson Hyperlegible"/>
              </a:defRPr>
            </a:lvl6pPr>
            <a:lvl7pPr marR="0" lvl="6" algn="l" rtl="0">
              <a:lnSpc>
                <a:spcPct val="100000"/>
              </a:lnSpc>
              <a:spcBef>
                <a:spcPts val="0"/>
              </a:spcBef>
              <a:spcAft>
                <a:spcPts val="0"/>
              </a:spcAft>
              <a:buClr>
                <a:srgbClr val="000000"/>
              </a:buClr>
              <a:buSzPts val="1400"/>
              <a:buFont typeface="Atkinson Hyperlegible"/>
              <a:buNone/>
              <a:defRPr sz="1800" b="0" i="0" u="none" strike="noStrike" cap="none">
                <a:solidFill>
                  <a:srgbClr val="000000"/>
                </a:solidFill>
                <a:latin typeface="Atkinson Hyperlegible"/>
                <a:ea typeface="Atkinson Hyperlegible"/>
                <a:cs typeface="Atkinson Hyperlegible"/>
                <a:sym typeface="Atkinson Hyperlegible"/>
              </a:defRPr>
            </a:lvl7pPr>
            <a:lvl8pPr marR="0" lvl="7" algn="l" rtl="0">
              <a:lnSpc>
                <a:spcPct val="100000"/>
              </a:lnSpc>
              <a:spcBef>
                <a:spcPts val="0"/>
              </a:spcBef>
              <a:spcAft>
                <a:spcPts val="0"/>
              </a:spcAft>
              <a:buClr>
                <a:srgbClr val="000000"/>
              </a:buClr>
              <a:buSzPts val="1400"/>
              <a:buFont typeface="Atkinson Hyperlegible"/>
              <a:buNone/>
              <a:defRPr sz="1800" b="0" i="0" u="none" strike="noStrike" cap="none">
                <a:solidFill>
                  <a:srgbClr val="000000"/>
                </a:solidFill>
                <a:latin typeface="Atkinson Hyperlegible"/>
                <a:ea typeface="Atkinson Hyperlegible"/>
                <a:cs typeface="Atkinson Hyperlegible"/>
                <a:sym typeface="Atkinson Hyperlegible"/>
              </a:defRPr>
            </a:lvl8pPr>
            <a:lvl9pPr marR="0" lvl="8" algn="l" rtl="0">
              <a:lnSpc>
                <a:spcPct val="100000"/>
              </a:lnSpc>
              <a:spcBef>
                <a:spcPts val="0"/>
              </a:spcBef>
              <a:spcAft>
                <a:spcPts val="0"/>
              </a:spcAft>
              <a:buClr>
                <a:srgbClr val="000000"/>
              </a:buClr>
              <a:buSzPts val="1400"/>
              <a:buFont typeface="Atkinson Hyperlegible"/>
              <a:buNone/>
              <a:defRPr sz="1800" b="0" i="0" u="none" strike="noStrike" cap="none">
                <a:solidFill>
                  <a:srgbClr val="000000"/>
                </a:solidFill>
                <a:latin typeface="Atkinson Hyperlegible"/>
                <a:ea typeface="Atkinson Hyperlegible"/>
                <a:cs typeface="Atkinson Hyperlegible"/>
                <a:sym typeface="Atkinson Hyperlegible"/>
              </a:defRPr>
            </a:lvl9pPr>
          </a:lstStyle>
          <a:p>
            <a:endParaRPr/>
          </a:p>
        </p:txBody>
      </p:sp>
      <p:sp>
        <p:nvSpPr>
          <p:cNvPr id="11" name="Google Shape;11;p3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tkinson Hyperlegible"/>
              <a:buChar char="•"/>
              <a:defRPr sz="2800" b="0" i="0" u="none" strike="noStrike" cap="none">
                <a:solidFill>
                  <a:schemeClr val="dk1"/>
                </a:solidFill>
                <a:latin typeface="Atkinson Hyperlegible"/>
                <a:ea typeface="Atkinson Hyperlegible"/>
                <a:cs typeface="Atkinson Hyperlegible"/>
                <a:sym typeface="Atkinson Hyperlegible"/>
              </a:defRPr>
            </a:lvl1pPr>
            <a:lvl2pPr marL="914400" marR="0" lvl="1" indent="-381000" algn="l" rtl="0">
              <a:lnSpc>
                <a:spcPct val="90000"/>
              </a:lnSpc>
              <a:spcBef>
                <a:spcPts val="500"/>
              </a:spcBef>
              <a:spcAft>
                <a:spcPts val="0"/>
              </a:spcAft>
              <a:buClr>
                <a:schemeClr val="dk1"/>
              </a:buClr>
              <a:buSzPts val="2400"/>
              <a:buFont typeface="Atkinson Hyperlegible"/>
              <a:buChar char="•"/>
              <a:defRPr sz="2400" b="0" i="0" u="none" strike="noStrike" cap="none">
                <a:solidFill>
                  <a:schemeClr val="dk1"/>
                </a:solidFill>
                <a:latin typeface="Atkinson Hyperlegible"/>
                <a:ea typeface="Atkinson Hyperlegible"/>
                <a:cs typeface="Atkinson Hyperlegible"/>
                <a:sym typeface="Atkinson Hyperlegible"/>
              </a:defRPr>
            </a:lvl2pPr>
            <a:lvl3pPr marL="1371600" marR="0" lvl="2" indent="-355600" algn="l" rtl="0">
              <a:lnSpc>
                <a:spcPct val="90000"/>
              </a:lnSpc>
              <a:spcBef>
                <a:spcPts val="500"/>
              </a:spcBef>
              <a:spcAft>
                <a:spcPts val="0"/>
              </a:spcAft>
              <a:buClr>
                <a:schemeClr val="dk1"/>
              </a:buClr>
              <a:buSzPts val="2000"/>
              <a:buFont typeface="Atkinson Hyperlegible"/>
              <a:buChar char="•"/>
              <a:defRPr sz="2000" b="0" i="0" u="none" strike="noStrike" cap="none">
                <a:solidFill>
                  <a:schemeClr val="dk1"/>
                </a:solidFill>
                <a:latin typeface="Atkinson Hyperlegible"/>
                <a:ea typeface="Atkinson Hyperlegible"/>
                <a:cs typeface="Atkinson Hyperlegible"/>
                <a:sym typeface="Atkinson Hyperlegible"/>
              </a:defRPr>
            </a:lvl3pPr>
            <a:lvl4pPr marL="1828800" marR="0" lvl="3"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4pPr>
            <a:lvl5pPr marL="2286000" marR="0" lvl="4"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5pPr>
            <a:lvl6pPr marL="2743200" marR="0" lvl="5"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6pPr>
            <a:lvl7pPr marL="3200400" marR="0" lvl="6"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7pPr>
            <a:lvl8pPr marL="3657600" marR="0" lvl="7"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8pPr>
            <a:lvl9pPr marL="4114800" marR="0" lvl="8"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9pPr>
          </a:lstStyle>
          <a:p>
            <a:endParaRPr/>
          </a:p>
        </p:txBody>
      </p:sp>
      <p:sp>
        <p:nvSpPr>
          <p:cNvPr id="12" name="Google Shape;12;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888888"/>
              </a:buClr>
              <a:buSzPts val="14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888888"/>
              </a:buClr>
              <a:buSzPts val="14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1pPr>
            <a:lvl2pPr marL="0" marR="0" lvl="1" indent="0" algn="r" rtl="0">
              <a:spcBef>
                <a:spcPts val="0"/>
              </a:spcBef>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2pPr>
            <a:lvl3pPr marL="0" marR="0" lvl="2" indent="0" algn="r" rtl="0">
              <a:spcBef>
                <a:spcPts val="0"/>
              </a:spcBef>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3pPr>
            <a:lvl4pPr marL="0" marR="0" lvl="3" indent="0" algn="r" rtl="0">
              <a:spcBef>
                <a:spcPts val="0"/>
              </a:spcBef>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4pPr>
            <a:lvl5pPr marL="0" marR="0" lvl="4" indent="0" algn="r" rtl="0">
              <a:spcBef>
                <a:spcPts val="0"/>
              </a:spcBef>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5pPr>
            <a:lvl6pPr marL="0" marR="0" lvl="5" indent="0" algn="r" rtl="0">
              <a:spcBef>
                <a:spcPts val="0"/>
              </a:spcBef>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6pPr>
            <a:lvl7pPr marL="0" marR="0" lvl="6" indent="0" algn="r" rtl="0">
              <a:spcBef>
                <a:spcPts val="0"/>
              </a:spcBef>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7pPr>
            <a:lvl8pPr marL="0" marR="0" lvl="7" indent="0" algn="r" rtl="0">
              <a:spcBef>
                <a:spcPts val="0"/>
              </a:spcBef>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8pPr>
            <a:lvl9pPr marL="0" marR="0" lvl="8" indent="0" algn="r" rtl="0">
              <a:spcBef>
                <a:spcPts val="0"/>
              </a:spcBef>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9pPr>
          </a:lstStyle>
          <a:p>
            <a:pPr marL="0" lvl="0" indent="0" algn="r" rtl="0">
              <a:spcBef>
                <a:spcPts val="0"/>
              </a:spcBef>
              <a:spcAft>
                <a:spcPts val="0"/>
              </a:spcAft>
              <a:buNone/>
            </a:pPr>
            <a:fld id="{00000000-1234-1234-1234-123412341234}" type="slidenum">
              <a:rPr lang="en-GB"/>
              <a:t>‹#›</a:t>
            </a:fld>
            <a:endParaRPr/>
          </a:p>
        </p:txBody>
      </p:sp>
      <p:pic>
        <p:nvPicPr>
          <p:cNvPr id="2" name="Picture 1" descr="A blue text on a black background&#10;&#10;AI-generated content may be incorrect.">
            <a:extLst>
              <a:ext uri="{FF2B5EF4-FFF2-40B4-BE49-F238E27FC236}">
                <a16:creationId xmlns:a16="http://schemas.microsoft.com/office/drawing/2014/main" id="{2445711B-2D11-23FC-8C46-4EA1A5CB73E3}"/>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9975273" y="6050946"/>
            <a:ext cx="2005444" cy="610805"/>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1342D1-2D03-6345-A214-DB5C9B4F3A94}"/>
              </a:ext>
            </a:extLst>
          </p:cNvPr>
          <p:cNvSpPr>
            <a:spLocks noGrp="1"/>
          </p:cNvSpPr>
          <p:nvPr>
            <p:ph type="title"/>
          </p:nvPr>
        </p:nvSpPr>
        <p:spPr>
          <a:xfrm>
            <a:off x="457200" y="685800"/>
            <a:ext cx="11277600" cy="1004888"/>
          </a:xfrm>
          <a:prstGeom prst="rect">
            <a:avLst/>
          </a:prstGeom>
        </p:spPr>
        <p:txBody>
          <a:bodyPr vert="horz" lIns="0" tIns="0" rIns="0" bIns="0" rtlCol="0" anchor="t"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DF3F734F-57A1-F647-8BF4-103A6F49AE55}"/>
              </a:ext>
            </a:extLst>
          </p:cNvPr>
          <p:cNvSpPr>
            <a:spLocks noGrp="1"/>
          </p:cNvSpPr>
          <p:nvPr>
            <p:ph type="body" idx="1"/>
          </p:nvPr>
        </p:nvSpPr>
        <p:spPr>
          <a:xfrm>
            <a:off x="457200" y="1825625"/>
            <a:ext cx="11277600" cy="434657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9C44B8F-6FB1-E142-BB39-118BD22826E4}"/>
              </a:ext>
            </a:extLst>
          </p:cNvPr>
          <p:cNvSpPr>
            <a:spLocks noGrp="1"/>
          </p:cNvSpPr>
          <p:nvPr>
            <p:ph type="ftr" sz="quarter" idx="3"/>
          </p:nvPr>
        </p:nvSpPr>
        <p:spPr>
          <a:xfrm>
            <a:off x="6200172" y="6397384"/>
            <a:ext cx="5154592" cy="324091"/>
          </a:xfrm>
          <a:prstGeom prst="rect">
            <a:avLst/>
          </a:prstGeom>
        </p:spPr>
        <p:txBody>
          <a:bodyPr vert="horz" lIns="0" tIns="0" rIns="0" bIns="0" rtlCol="0" anchor="t" anchorCtr="0"/>
          <a:lstStyle>
            <a:lvl1pPr algn="r">
              <a:defRPr sz="900" b="0" i="0">
                <a:solidFill>
                  <a:schemeClr val="tx1">
                    <a:tint val="75000"/>
                  </a:schemeClr>
                </a:solidFill>
                <a:latin typeface="Montserrat" pitchFamily="2" charset="77"/>
              </a:defRPr>
            </a:lvl1pPr>
          </a:lstStyle>
          <a:p>
            <a:endParaRPr lang="en-US"/>
          </a:p>
        </p:txBody>
      </p:sp>
      <p:sp>
        <p:nvSpPr>
          <p:cNvPr id="6" name="Slide Number Placeholder 5">
            <a:extLst>
              <a:ext uri="{FF2B5EF4-FFF2-40B4-BE49-F238E27FC236}">
                <a16:creationId xmlns:a16="http://schemas.microsoft.com/office/drawing/2014/main" id="{53B1056B-352D-9345-9A93-0EC73276E8A5}"/>
              </a:ext>
            </a:extLst>
          </p:cNvPr>
          <p:cNvSpPr>
            <a:spLocks noGrp="1"/>
          </p:cNvSpPr>
          <p:nvPr>
            <p:ph type="sldNum" sz="quarter" idx="4"/>
          </p:nvPr>
        </p:nvSpPr>
        <p:spPr>
          <a:xfrm>
            <a:off x="11354764" y="6397384"/>
            <a:ext cx="380035" cy="320675"/>
          </a:xfrm>
          <a:prstGeom prst="rect">
            <a:avLst/>
          </a:prstGeom>
        </p:spPr>
        <p:txBody>
          <a:bodyPr vert="horz" lIns="0" tIns="0" rIns="0" bIns="0" rtlCol="0" anchor="t" anchorCtr="0"/>
          <a:lstStyle>
            <a:lvl1pPr algn="r">
              <a:defRPr sz="900" b="0" i="0">
                <a:solidFill>
                  <a:schemeClr val="tx1">
                    <a:tint val="75000"/>
                  </a:schemeClr>
                </a:solidFill>
                <a:latin typeface="Montserrat" pitchFamily="2" charset="77"/>
              </a:defRPr>
            </a:lvl1pPr>
          </a:lstStyle>
          <a:p>
            <a:fld id="{714BF2E0-EE3B-6A4E-9FB9-82DE86E1F02F}" type="slidenum">
              <a:rPr lang="en-US" smtClean="0"/>
              <a:pPr/>
              <a:t>‹#›</a:t>
            </a:fld>
            <a:endParaRPr lang="en-US"/>
          </a:p>
        </p:txBody>
      </p:sp>
    </p:spTree>
    <p:extLst>
      <p:ext uri="{BB962C8B-B14F-4D97-AF65-F5344CB8AC3E}">
        <p14:creationId xmlns:p14="http://schemas.microsoft.com/office/powerpoint/2010/main" val="4123453630"/>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 id="2147483681" r:id="rId22"/>
    <p:sldLayoutId id="2147483682" r:id="rId23"/>
    <p:sldLayoutId id="2147483683" r:id="rId24"/>
    <p:sldLayoutId id="2147483684" r:id="rId25"/>
    <p:sldLayoutId id="2147483685" r:id="rId26"/>
    <p:sldLayoutId id="2147483686" r:id="rId27"/>
    <p:sldLayoutId id="2147483687" r:id="rId28"/>
    <p:sldLayoutId id="2147483688" r:id="rId29"/>
    <p:sldLayoutId id="2147483689" r:id="rId30"/>
    <p:sldLayoutId id="2147483690" r:id="rId31"/>
    <p:sldLayoutId id="2147483691" r:id="rId32"/>
    <p:sldLayoutId id="2147483692" r:id="rId33"/>
    <p:sldLayoutId id="2147483693" r:id="rId34"/>
    <p:sldLayoutId id="2147483694" r:id="rId35"/>
    <p:sldLayoutId id="2147483695" r:id="rId36"/>
    <p:sldLayoutId id="2147483696" r:id="rId37"/>
    <p:sldLayoutId id="2147483697" r:id="rId38"/>
    <p:sldLayoutId id="2147483698" r:id="rId39"/>
    <p:sldLayoutId id="2147483699" r:id="rId40"/>
    <p:sldLayoutId id="2147483700" r:id="rId41"/>
    <p:sldLayoutId id="2147483701" r:id="rId42"/>
    <p:sldLayoutId id="2147483702" r:id="rId43"/>
    <p:sldLayoutId id="2147483703" r:id="rId44"/>
    <p:sldLayoutId id="2147483704" r:id="rId45"/>
    <p:sldLayoutId id="2147483705" r:id="rId46"/>
    <p:sldLayoutId id="2147483706" r:id="rId47"/>
    <p:sldLayoutId id="2147483707" r:id="rId48"/>
    <p:sldLayoutId id="2147483708" r:id="rId49"/>
    <p:sldLayoutId id="2147483709" r:id="rId50"/>
    <p:sldLayoutId id="2147483710" r:id="rId51"/>
    <p:sldLayoutId id="2147483711" r:id="rId52"/>
    <p:sldLayoutId id="2147483712" r:id="rId53"/>
    <p:sldLayoutId id="2147483713" r:id="rId54"/>
    <p:sldLayoutId id="2147483714" r:id="rId55"/>
    <p:sldLayoutId id="2147483715" r:id="rId56"/>
    <p:sldLayoutId id="2147483716" r:id="rId57"/>
    <p:sldLayoutId id="2147483717" r:id="rId58"/>
    <p:sldLayoutId id="2147483718" r:id="rId59"/>
    <p:sldLayoutId id="2147483719" r:id="rId60"/>
    <p:sldLayoutId id="2147483720" r:id="rId61"/>
    <p:sldLayoutId id="2147483721" r:id="rId62"/>
    <p:sldLayoutId id="2147483722" r:id="rId63"/>
    <p:sldLayoutId id="2147483723" r:id="rId64"/>
    <p:sldLayoutId id="2147483724" r:id="rId65"/>
    <p:sldLayoutId id="2147483725" r:id="rId66"/>
    <p:sldLayoutId id="2147483726" r:id="rId67"/>
    <p:sldLayoutId id="2147483727" r:id="rId68"/>
    <p:sldLayoutId id="2147483728" r:id="rId69"/>
    <p:sldLayoutId id="2147483729" r:id="rId70"/>
    <p:sldLayoutId id="2147483730" r:id="rId71"/>
    <p:sldLayoutId id="2147483731" r:id="rId72"/>
    <p:sldLayoutId id="2147483732" r:id="rId73"/>
    <p:sldLayoutId id="2147483733" r:id="rId74"/>
    <p:sldLayoutId id="2147483734" r:id="rId75"/>
    <p:sldLayoutId id="2147483735" r:id="rId76"/>
    <p:sldLayoutId id="2147483736" r:id="rId77"/>
    <p:sldLayoutId id="2147483737" r:id="rId78"/>
    <p:sldLayoutId id="2147483738" r:id="rId79"/>
    <p:sldLayoutId id="2147483739" r:id="rId80"/>
    <p:sldLayoutId id="2147483740" r:id="rId81"/>
    <p:sldLayoutId id="2147483741" r:id="rId82"/>
    <p:sldLayoutId id="2147483742" r:id="rId83"/>
    <p:sldLayoutId id="2147483743" r:id="rId84"/>
    <p:sldLayoutId id="2147483744" r:id="rId85"/>
    <p:sldLayoutId id="2147483745" r:id="rId86"/>
    <p:sldLayoutId id="2147483746" r:id="rId87"/>
    <p:sldLayoutId id="2147483747" r:id="rId88"/>
    <p:sldLayoutId id="2147483748" r:id="rId89"/>
    <p:sldLayoutId id="2147483749" r:id="rId90"/>
    <p:sldLayoutId id="2147483750" r:id="rId91"/>
    <p:sldLayoutId id="2147483751" r:id="rId92"/>
    <p:sldLayoutId id="2147483752" r:id="rId93"/>
    <p:sldLayoutId id="2147483753" r:id="rId94"/>
    <p:sldLayoutId id="2147483754" r:id="rId95"/>
    <p:sldLayoutId id="2147483755" r:id="rId96"/>
    <p:sldLayoutId id="2147483756" r:id="rId97"/>
    <p:sldLayoutId id="2147483757" r:id="rId98"/>
    <p:sldLayoutId id="2147483758" r:id="rId99"/>
    <p:sldLayoutId id="2147483759" r:id="rId100"/>
    <p:sldLayoutId id="2147483760" r:id="rId101"/>
    <p:sldLayoutId id="2147483761" r:id="rId102"/>
    <p:sldLayoutId id="2147483762" r:id="rId103"/>
    <p:sldLayoutId id="2147483763" r:id="rId104"/>
    <p:sldLayoutId id="2147483764" r:id="rId105"/>
    <p:sldLayoutId id="2147483765" r:id="rId106"/>
    <p:sldLayoutId id="2147483766" r:id="rId107"/>
    <p:sldLayoutId id="2147483767" r:id="rId108"/>
    <p:sldLayoutId id="2147483768" r:id="rId109"/>
    <p:sldLayoutId id="2147483769" r:id="rId110"/>
    <p:sldLayoutId id="2147483770" r:id="rId111"/>
    <p:sldLayoutId id="2147483771" r:id="rId112"/>
    <p:sldLayoutId id="2147483772" r:id="rId113"/>
    <p:sldLayoutId id="2147483773" r:id="rId114"/>
    <p:sldLayoutId id="2147483774" r:id="rId115"/>
    <p:sldLayoutId id="2147483775" r:id="rId116"/>
    <p:sldLayoutId id="2147483776" r:id="rId117"/>
    <p:sldLayoutId id="2147483777" r:id="rId118"/>
    <p:sldLayoutId id="2147483778" r:id="rId119"/>
    <p:sldLayoutId id="2147483779" r:id="rId120"/>
    <p:sldLayoutId id="2147483780" r:id="rId121"/>
    <p:sldLayoutId id="2147483781" r:id="rId122"/>
    <p:sldLayoutId id="2147483782" r:id="rId123"/>
    <p:sldLayoutId id="2147483783" r:id="rId124"/>
    <p:sldLayoutId id="2147483784" r:id="rId125"/>
    <p:sldLayoutId id="2147483785" r:id="rId126"/>
    <p:sldLayoutId id="2147483786" r:id="rId127"/>
    <p:sldLayoutId id="2147483787" r:id="rId128"/>
  </p:sldLayoutIdLst>
  <p:hf sldNum="0" hdr="0" dt="0"/>
  <p:txStyles>
    <p:titleStyle>
      <a:lvl1pPr algn="l" defTabSz="914400" rtl="0" eaLnBrk="1" latinLnBrk="0" hangingPunct="1">
        <a:lnSpc>
          <a:spcPct val="90000"/>
        </a:lnSpc>
        <a:spcBef>
          <a:spcPct val="0"/>
        </a:spcBef>
        <a:buNone/>
        <a:defRPr sz="3200" b="0" i="0" kern="1200">
          <a:solidFill>
            <a:schemeClr val="tx1"/>
          </a:solidFill>
          <a:latin typeface="Montserrat" pitchFamily="2" charset="77"/>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1400" b="0" i="0" kern="1200">
          <a:solidFill>
            <a:schemeClr val="tx1"/>
          </a:solidFill>
          <a:latin typeface="Montserrat" pitchFamily="2" charset="77"/>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ontserrat" pitchFamily="2" charset="77"/>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ontserrat" pitchFamily="2" charset="77"/>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ontserrat" pitchFamily="2" charset="77"/>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88">
          <p15:clr>
            <a:srgbClr val="F26B43"/>
          </p15:clr>
        </p15:guide>
        <p15:guide id="4" orient="horz" pos="288">
          <p15:clr>
            <a:srgbClr val="F26B43"/>
          </p15:clr>
        </p15:guide>
        <p15:guide id="5" pos="7392">
          <p15:clr>
            <a:srgbClr val="F26B43"/>
          </p15:clr>
        </p15:guide>
        <p15:guide id="6" orient="horz" pos="3888">
          <p15:clr>
            <a:srgbClr val="F26B43"/>
          </p15:clr>
        </p15:guide>
        <p15:guide id="7" orient="horz" pos="4032">
          <p15:clr>
            <a:srgbClr val="F26B43"/>
          </p15:clr>
        </p15:guide>
        <p15:guide id="8" orient="horz" pos="432">
          <p15:clr>
            <a:srgbClr val="F26B43"/>
          </p15:clr>
        </p15:guide>
        <p15:guide id="9" pos="2592">
          <p15:clr>
            <a:srgbClr val="F26B43"/>
          </p15:clr>
        </p15:guide>
        <p15:guide id="10" pos="2688">
          <p15:clr>
            <a:srgbClr val="F26B43"/>
          </p15:clr>
        </p15:guide>
        <p15:guide id="11" pos="4992">
          <p15:clr>
            <a:srgbClr val="F26B43"/>
          </p15:clr>
        </p15:guide>
        <p15:guide id="12" pos="5088">
          <p15:clr>
            <a:srgbClr val="F26B43"/>
          </p15:clr>
        </p15:guide>
        <p15:guide id="13" orient="horz" pos="115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36.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3.svg"/></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ideo" Target="https://www.youtube.com/embed/td0AJjUWIpc?feature=oembed" TargetMode="External"/><Relationship Id="rId4" Type="http://schemas.openxmlformats.org/officeDocument/2006/relationships/image" Target="../media/image47.jpe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sv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65.png"/><Relationship Id="rId2" Type="http://schemas.openxmlformats.org/officeDocument/2006/relationships/notesSlide" Target="../notesSlides/notesSlide25.xml"/><Relationship Id="rId16"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64.svg"/><Relationship Id="rId5" Type="http://schemas.openxmlformats.org/officeDocument/2006/relationships/diagramQuickStyle" Target="../diagrams/quickStyle1.xml"/><Relationship Id="rId15" Type="http://schemas.microsoft.com/office/2007/relationships/hdphoto" Target="../media/hdphoto3.wdp"/><Relationship Id="rId10" Type="http://schemas.openxmlformats.org/officeDocument/2006/relationships/image" Target="../media/image63.png"/><Relationship Id="rId4" Type="http://schemas.openxmlformats.org/officeDocument/2006/relationships/diagramLayout" Target="../diagrams/layout1.xml"/><Relationship Id="rId9" Type="http://schemas.openxmlformats.org/officeDocument/2006/relationships/image" Target="../media/image62.svg"/><Relationship Id="rId14" Type="http://schemas.openxmlformats.org/officeDocument/2006/relationships/image" Target="../media/image67.png"/></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iris.who.int/handle/10665/77751" TargetMode="External"/><Relationship Id="rId2" Type="http://schemas.openxmlformats.org/officeDocument/2006/relationships/hyperlink" Target="https://iris.who.int/handle/10665/275635" TargetMode="External"/><Relationship Id="rId1" Type="http://schemas.openxmlformats.org/officeDocument/2006/relationships/slideLayout" Target="../slideLayouts/slideLayout2.xml"/><Relationship Id="rId5" Type="http://schemas.openxmlformats.org/officeDocument/2006/relationships/hyperlink" Target="https://iris.who.int/bitstream/handle/10665/43386/9241546875_eng.pdf" TargetMode="External"/><Relationship Id="rId4" Type="http://schemas.openxmlformats.org/officeDocument/2006/relationships/hyperlink" Target="https://iris.who.int/bitstream/handle/10665/81170/9789241548373_eng.pdf?sequence=1"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txBox="1"/>
          <p:nvPr/>
        </p:nvSpPr>
        <p:spPr>
          <a:xfrm>
            <a:off x="5730" y="1836099"/>
            <a:ext cx="12186270" cy="1375752"/>
          </a:xfrm>
          <a:prstGeom prst="rect">
            <a:avLst/>
          </a:prstGeom>
          <a:solidFill>
            <a:srgbClr val="1F3864"/>
          </a:solidFill>
          <a:ln w="9525" cap="flat" cmpd="sng">
            <a:noFill/>
            <a:prstDash val="solid"/>
            <a:round/>
            <a:headEnd type="none" w="sm" len="sm"/>
            <a:tailEnd type="none" w="sm" len="sm"/>
          </a:ln>
        </p:spPr>
        <p:txBody>
          <a:bodyPr spcFirstLastPara="1" wrap="square" lIns="466325" tIns="360000" rIns="360000" bIns="828000" anchor="b" anchorCtr="0">
            <a:noAutofit/>
          </a:bodyPr>
          <a:lstStyle/>
          <a:p>
            <a:pPr marL="228600" marR="0" lvl="0" indent="-228600" algn="l" rtl="0">
              <a:lnSpc>
                <a:spcPct val="90000"/>
              </a:lnSpc>
              <a:spcBef>
                <a:spcPts val="1000"/>
              </a:spcBef>
              <a:spcAft>
                <a:spcPts val="0"/>
              </a:spcAft>
              <a:buClr>
                <a:srgbClr val="FFFFFF"/>
              </a:buClr>
              <a:buSzPts val="1920"/>
              <a:buFont typeface="Arial"/>
              <a:buNone/>
            </a:pPr>
            <a:endParaRPr lang="en-GB" sz="2400" b="1" i="0" u="none" strike="noStrike" cap="none">
              <a:solidFill>
                <a:srgbClr val="FFFFFF"/>
              </a:solidFill>
              <a:latin typeface="Atkinson Hyperlegible"/>
              <a:ea typeface="Atkinson Hyperlegible"/>
              <a:cs typeface="Atkinson Hyperlegible"/>
              <a:sym typeface="Atkinson Hyperlegible"/>
            </a:endParaRPr>
          </a:p>
          <a:p>
            <a:pPr marL="228600" marR="0" lvl="0" indent="-228600" algn="l" rtl="0">
              <a:lnSpc>
                <a:spcPct val="90000"/>
              </a:lnSpc>
              <a:spcBef>
                <a:spcPts val="1000"/>
              </a:spcBef>
              <a:spcAft>
                <a:spcPts val="0"/>
              </a:spcAft>
              <a:buClr>
                <a:srgbClr val="FFFFFF"/>
              </a:buClr>
              <a:buSzPts val="1920"/>
              <a:buFont typeface="Arial"/>
              <a:buNone/>
            </a:pPr>
            <a:endParaRPr lang="en-GB" sz="2400" b="1" i="0" u="none" strike="noStrike" cap="none">
              <a:solidFill>
                <a:srgbClr val="FFFFFF"/>
              </a:solidFill>
              <a:latin typeface="Atkinson Hyperlegible"/>
              <a:ea typeface="Atkinson Hyperlegible"/>
              <a:cs typeface="Atkinson Hyperlegible"/>
              <a:sym typeface="Atkinson Hyperlegible"/>
            </a:endParaRPr>
          </a:p>
          <a:p>
            <a:pPr marL="228600" marR="0" lvl="0" indent="-228600" algn="l" rtl="0">
              <a:lnSpc>
                <a:spcPct val="90000"/>
              </a:lnSpc>
              <a:spcBef>
                <a:spcPts val="1000"/>
              </a:spcBef>
              <a:spcAft>
                <a:spcPts val="0"/>
              </a:spcAft>
              <a:buClr>
                <a:srgbClr val="FFFFFF"/>
              </a:buClr>
              <a:buSzPts val="1920"/>
              <a:buFont typeface="Arial"/>
              <a:buNone/>
            </a:pPr>
            <a:endParaRPr lang="en-GB" sz="2400" b="1" i="0" u="none" strike="noStrike" cap="none">
              <a:solidFill>
                <a:srgbClr val="FFFFFF"/>
              </a:solidFill>
              <a:latin typeface="Atkinson Hyperlegible"/>
              <a:ea typeface="Atkinson Hyperlegible"/>
              <a:cs typeface="Atkinson Hyperlegible"/>
              <a:sym typeface="Atkinson Hyperlegible"/>
            </a:endParaRPr>
          </a:p>
        </p:txBody>
      </p:sp>
      <p:sp>
        <p:nvSpPr>
          <p:cNvPr id="85" name="Google Shape;85;p1"/>
          <p:cNvSpPr txBox="1">
            <a:spLocks noGrp="1"/>
          </p:cNvSpPr>
          <p:nvPr>
            <p:ph type="title"/>
          </p:nvPr>
        </p:nvSpPr>
        <p:spPr>
          <a:xfrm>
            <a:off x="24384" y="1863246"/>
            <a:ext cx="10696304" cy="1348605"/>
          </a:xfrm>
          <a:prstGeom prst="rect">
            <a:avLst/>
          </a:prstGeom>
          <a:noFill/>
          <a:ln>
            <a:noFill/>
          </a:ln>
          <a:effectLst>
            <a:outerShdw blurRad="50800" dist="50800" dir="5400000" algn="ctr" rotWithShape="0">
              <a:srgbClr val="000000">
                <a:alpha val="0"/>
              </a:srgbClr>
            </a:outerShdw>
          </a:effectLst>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en-GB" b="1">
                <a:solidFill>
                  <a:srgbClr val="FFFFFF"/>
                </a:solidFill>
                <a:latin typeface="Atkinson Hyperlegible"/>
                <a:ea typeface="Atkinson Hyperlegible"/>
                <a:cs typeface="Atkinson Hyperlegible"/>
                <a:sym typeface="Atkinson Hyperlegible"/>
              </a:rPr>
              <a:t>Module 1: Introduction</a:t>
            </a:r>
            <a:endParaRPr lang="en-GB">
              <a:latin typeface="Atkinson Hyperlegible"/>
              <a:ea typeface="Atkinson Hyperlegible"/>
              <a:cs typeface="Atkinson Hyperlegible"/>
              <a:sym typeface="Atkinson Hyperlegible"/>
            </a:endParaRPr>
          </a:p>
        </p:txBody>
      </p:sp>
      <p:sp>
        <p:nvSpPr>
          <p:cNvPr id="86" name="Google Shape;86;p1"/>
          <p:cNvSpPr txBox="1"/>
          <p:nvPr/>
        </p:nvSpPr>
        <p:spPr>
          <a:xfrm>
            <a:off x="-236957" y="3247066"/>
            <a:ext cx="12105453" cy="584735"/>
          </a:xfrm>
          <a:prstGeom prst="rect">
            <a:avLst/>
          </a:prstGeom>
          <a:noFill/>
          <a:ln>
            <a:noFill/>
          </a:ln>
        </p:spPr>
        <p:txBody>
          <a:bodyPr spcFirstLastPara="1" wrap="square" lIns="365750" tIns="45700" rIns="45700" bIns="45700" anchor="t" anchorCtr="0">
            <a:spAutoFit/>
          </a:bodyPr>
          <a:lstStyle/>
          <a:p>
            <a:pPr marL="0" marR="0" lvl="0" indent="0" algn="l" rtl="0">
              <a:lnSpc>
                <a:spcPct val="100000"/>
              </a:lnSpc>
              <a:spcBef>
                <a:spcPts val="0"/>
              </a:spcBef>
              <a:spcAft>
                <a:spcPts val="0"/>
              </a:spcAft>
              <a:buNone/>
            </a:pPr>
            <a:r>
              <a:rPr lang="en-GB" sz="3200" b="0" i="0" u="none" strike="noStrike" cap="none">
                <a:solidFill>
                  <a:srgbClr val="1F3864"/>
                </a:solidFill>
                <a:latin typeface="Atkinson Hyperlegible"/>
                <a:ea typeface="Atkinson Hyperlegible"/>
                <a:cs typeface="Atkinson Hyperlegible"/>
                <a:sym typeface="Atkinson Hyperlegible"/>
              </a:rPr>
              <a:t>Community First Aid Response Course</a:t>
            </a: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94000"/>
            <a:extLst>
              <a:ext uri="{BEBA8EAE-BF5A-486C-A8C5-ECC9F3942E4B}">
                <a14:imgProps xmlns:a14="http://schemas.microsoft.com/office/drawing/2010/main">
                  <a14:imgLayer r:embed="rId4">
                    <a14:imgEffect>
                      <a14:brightnessContrast bright="-11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Google Shape;111;p5">
            <a:extLst>
              <a:ext uri="{FF2B5EF4-FFF2-40B4-BE49-F238E27FC236}">
                <a16:creationId xmlns:a16="http://schemas.microsoft.com/office/drawing/2014/main" id="{20043B27-B343-E8A2-E10D-0C359D538316}"/>
              </a:ext>
            </a:extLst>
          </p:cNvPr>
          <p:cNvSpPr txBox="1">
            <a:spLocks/>
          </p:cNvSpPr>
          <p:nvPr/>
        </p:nvSpPr>
        <p:spPr>
          <a:xfrm>
            <a:off x="0" y="5815013"/>
            <a:ext cx="12192000" cy="1042987"/>
          </a:xfrm>
          <a:prstGeom prst="rect">
            <a:avLst/>
          </a:prstGeom>
          <a:solidFill>
            <a:srgbClr val="00205C"/>
          </a:solidFill>
          <a:ln>
            <a:noFill/>
          </a:ln>
        </p:spPr>
        <p:txBody>
          <a:bodyPr spcFirstLastPara="1" vert="horz" wrap="square" lIns="91425" tIns="45700" rIns="91425" bIns="45700" rtlCol="0" anchor="ctr" anchorCtr="0">
            <a:normAutofit/>
          </a:bodyPr>
          <a:lstStyle>
            <a:lvl1pPr marL="228600" indent="-228600" algn="l" defTabSz="914400" rtl="0" eaLnBrk="1" latinLnBrk="0" hangingPunct="1">
              <a:lnSpc>
                <a:spcPct val="90000"/>
              </a:lnSpc>
              <a:spcBef>
                <a:spcPct val="0"/>
              </a:spcBef>
              <a:buNone/>
              <a:defRPr sz="4000" b="0" i="0" kern="1200">
                <a:solidFill>
                  <a:srgbClr val="009ADE"/>
                </a:solidFill>
                <a:latin typeface="Montserrat" pitchFamily="2" charset="77"/>
                <a:ea typeface="+mj-ea"/>
                <a:cs typeface="+mj-cs"/>
              </a:defRPr>
            </a:lvl1pPr>
          </a:lstStyle>
          <a:p>
            <a:pPr algn="ctr">
              <a:buClrTx/>
              <a:buFontTx/>
            </a:pPr>
            <a:r>
              <a:rPr lang="en-GB" b="1">
                <a:solidFill>
                  <a:schemeClr val="bg1"/>
                </a:solidFill>
                <a:latin typeface="Atkinson Hyperlegible"/>
                <a:ea typeface="Atkinson Hyperlegible"/>
                <a:cs typeface="Atkinson Hyperlegible"/>
                <a:sym typeface="Atkinson Hyperlegible"/>
              </a:rPr>
              <a:t>What is an emergency condition?</a:t>
            </a:r>
          </a:p>
        </p:txBody>
      </p:sp>
    </p:spTree>
    <p:extLst>
      <p:ext uri="{BB962C8B-B14F-4D97-AF65-F5344CB8AC3E}">
        <p14:creationId xmlns:p14="http://schemas.microsoft.com/office/powerpoint/2010/main" val="2657683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4" name="Rectangle 3">
            <a:extLst>
              <a:ext uri="{FF2B5EF4-FFF2-40B4-BE49-F238E27FC236}">
                <a16:creationId xmlns:a16="http://schemas.microsoft.com/office/drawing/2014/main" id="{55DD2078-3833-2FBD-380A-B0EA95857744}"/>
              </a:ext>
            </a:extLst>
          </p:cNvPr>
          <p:cNvSpPr/>
          <p:nvPr/>
        </p:nvSpPr>
        <p:spPr>
          <a:xfrm>
            <a:off x="838200" y="1969824"/>
            <a:ext cx="6254578" cy="444500"/>
          </a:xfrm>
          <a:prstGeom prst="rect">
            <a:avLst/>
          </a:prstGeom>
          <a:solidFill>
            <a:srgbClr val="DEEB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5" name="Rectangle 4">
            <a:extLst>
              <a:ext uri="{FF2B5EF4-FFF2-40B4-BE49-F238E27FC236}">
                <a16:creationId xmlns:a16="http://schemas.microsoft.com/office/drawing/2014/main" id="{49F7A94A-B4E2-B312-1C90-A3DECDC3125A}"/>
              </a:ext>
            </a:extLst>
          </p:cNvPr>
          <p:cNvSpPr/>
          <p:nvPr/>
        </p:nvSpPr>
        <p:spPr>
          <a:xfrm>
            <a:off x="7674574" y="1536826"/>
            <a:ext cx="3654511" cy="444500"/>
          </a:xfrm>
          <a:prstGeom prst="rect">
            <a:avLst/>
          </a:prstGeom>
          <a:solidFill>
            <a:srgbClr val="DEEB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17" name="Google Shape;117;p6"/>
          <p:cNvSpPr txBox="1">
            <a:spLocks noGrp="1"/>
          </p:cNvSpPr>
          <p:nvPr>
            <p:ph type="title"/>
          </p:nvPr>
        </p:nvSpPr>
        <p:spPr>
          <a:xfrm>
            <a:off x="838200" y="290983"/>
            <a:ext cx="10515600" cy="1325563"/>
          </a:xfrm>
          <a:prstGeom prst="rect">
            <a:avLst/>
          </a:prstGeom>
          <a:noFill/>
          <a:ln>
            <a:noFill/>
          </a:ln>
        </p:spPr>
        <p:txBody>
          <a:bodyPr spcFirstLastPara="1" wrap="square" lIns="91425" tIns="45700" rIns="91425" bIns="45700" anchor="ctr" anchorCtr="0">
            <a:normAutofit/>
          </a:bodyPr>
          <a:lstStyle/>
          <a:p>
            <a:r>
              <a:rPr lang="en-GB">
                <a:latin typeface="Atkinson Hyperlegible"/>
                <a:ea typeface="Atkinson Hyperlegible"/>
                <a:cs typeface="Atkinson Hyperlegible"/>
                <a:sym typeface="Atkinson Hyperlegible"/>
              </a:rPr>
              <a:t>Emergency Conditions</a:t>
            </a:r>
          </a:p>
        </p:txBody>
      </p:sp>
      <p:pic>
        <p:nvPicPr>
          <p:cNvPr id="3" name="Graphic 2" descr="Warning with solid fill">
            <a:extLst>
              <a:ext uri="{FF2B5EF4-FFF2-40B4-BE49-F238E27FC236}">
                <a16:creationId xmlns:a16="http://schemas.microsoft.com/office/drawing/2014/main" id="{47D42691-AE35-5F65-8007-7DF32D1DD4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711200"/>
            <a:ext cx="6146800" cy="6146800"/>
          </a:xfrm>
          <a:prstGeom prst="rect">
            <a:avLst/>
          </a:prstGeom>
        </p:spPr>
      </p:pic>
      <p:sp>
        <p:nvSpPr>
          <p:cNvPr id="7" name="Google Shape;118;p6">
            <a:extLst>
              <a:ext uri="{FF2B5EF4-FFF2-40B4-BE49-F238E27FC236}">
                <a16:creationId xmlns:a16="http://schemas.microsoft.com/office/drawing/2014/main" id="{D3D8723A-9BAA-3826-2A8A-426E75A6AF6D}"/>
              </a:ext>
            </a:extLst>
          </p:cNvPr>
          <p:cNvSpPr txBox="1">
            <a:spLocks noGrp="1"/>
          </p:cNvSpPr>
          <p:nvPr>
            <p:ph type="body" idx="1"/>
          </p:nvPr>
        </p:nvSpPr>
        <p:spPr>
          <a:xfrm>
            <a:off x="838200" y="1376236"/>
            <a:ext cx="10515600" cy="4486275"/>
          </a:xfrm>
          <a:prstGeom prst="rect">
            <a:avLst/>
          </a:prstGeom>
          <a:noFill/>
          <a:ln>
            <a:noFill/>
          </a:ln>
        </p:spPr>
        <p:txBody>
          <a:bodyPr spcFirstLastPara="1" wrap="square" lIns="91425" tIns="45700" rIns="91425" bIns="45700" anchor="t" anchorCtr="0">
            <a:noAutofit/>
          </a:bodyPr>
          <a:lstStyle/>
          <a:p>
            <a:pPr marL="50800" indent="0" algn="just">
              <a:buNone/>
            </a:pPr>
            <a:r>
              <a:rPr lang="en-GB" sz="3000">
                <a:solidFill>
                  <a:srgbClr val="000000"/>
                </a:solidFill>
              </a:rPr>
              <a:t>An </a:t>
            </a:r>
            <a:r>
              <a:rPr lang="en-GB" sz="3000" i="0">
                <a:solidFill>
                  <a:srgbClr val="000000"/>
                </a:solidFill>
              </a:rPr>
              <a:t>acute injury or illness that poses an </a:t>
            </a:r>
            <a:r>
              <a:rPr lang="en-GB" sz="3000" b="1" i="0">
                <a:solidFill>
                  <a:srgbClr val="000000"/>
                </a:solidFill>
              </a:rPr>
              <a:t>immediate risk to a patient’s life or long-term health</a:t>
            </a:r>
            <a:r>
              <a:rPr lang="en-GB" sz="3000" i="0">
                <a:solidFill>
                  <a:srgbClr val="000000"/>
                </a:solidFill>
              </a:rPr>
              <a:t>.</a:t>
            </a:r>
            <a:endParaRPr lang="en-GB" sz="3000" i="0">
              <a:solidFill>
                <a:srgbClr val="000000"/>
              </a:solidFill>
              <a:highlight>
                <a:srgbClr val="C0C0C0"/>
              </a:highlight>
            </a:endParaRPr>
          </a:p>
          <a:p>
            <a:pPr marL="0" lvl="0" indent="0" rtl="0">
              <a:lnSpc>
                <a:spcPct val="90000"/>
              </a:lnSpc>
              <a:spcBef>
                <a:spcPts val="1000"/>
              </a:spcBef>
              <a:spcAft>
                <a:spcPts val="0"/>
              </a:spcAft>
              <a:buNone/>
            </a:pPr>
            <a:endParaRPr lang="en-GB" sz="3000">
              <a:solidFill>
                <a:srgbClr val="000000"/>
              </a:solidFill>
            </a:endParaRPr>
          </a:p>
          <a:p>
            <a:pPr marL="0" lvl="0" indent="0" rtl="0">
              <a:lnSpc>
                <a:spcPct val="90000"/>
              </a:lnSpc>
              <a:spcBef>
                <a:spcPts val="1000"/>
              </a:spcBef>
              <a:spcAft>
                <a:spcPts val="0"/>
              </a:spcAft>
              <a:buNone/>
            </a:pPr>
            <a:endParaRPr lang="en-GB" sz="3000">
              <a:solidFill>
                <a:srgbClr val="000000"/>
              </a:solidFill>
            </a:endParaRPr>
          </a:p>
          <a:p>
            <a:pPr marL="50800" lvl="0" indent="0" algn="ctr" rtl="0">
              <a:lnSpc>
                <a:spcPct val="90000"/>
              </a:lnSpc>
              <a:spcBef>
                <a:spcPts val="1000"/>
              </a:spcBef>
              <a:spcAft>
                <a:spcPts val="0"/>
              </a:spcAft>
              <a:buSzPts val="2800"/>
              <a:buNone/>
            </a:pPr>
            <a:r>
              <a:rPr lang="en-GB" sz="3000" i="0">
                <a:solidFill>
                  <a:srgbClr val="000000"/>
                </a:solidFill>
              </a:rPr>
              <a:t>Any situation that is risking the patient’s “</a:t>
            </a:r>
            <a:r>
              <a:rPr lang="en-GB" sz="3000" b="1" i="0">
                <a:solidFill>
                  <a:schemeClr val="tx1"/>
                </a:solidFill>
              </a:rPr>
              <a:t>life or limb</a:t>
            </a:r>
            <a:r>
              <a:rPr lang="en-GB" sz="3000" i="0">
                <a:solidFill>
                  <a:srgbClr val="000000"/>
                </a:solidFill>
              </a:rPr>
              <a:t>”</a:t>
            </a:r>
            <a:endParaRPr lang="en-GB" sz="30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Shape 122"/>
        <p:cNvGrpSpPr/>
        <p:nvPr/>
      </p:nvGrpSpPr>
      <p:grpSpPr>
        <a:xfrm>
          <a:off x="0" y="0"/>
          <a:ext cx="0" cy="0"/>
          <a:chOff x="0" y="0"/>
          <a:chExt cx="0" cy="0"/>
        </a:xfrm>
      </p:grpSpPr>
      <p:sp>
        <p:nvSpPr>
          <p:cNvPr id="123" name="Google Shape;123;p7"/>
          <p:cNvSpPr txBox="1">
            <a:spLocks noGrp="1"/>
          </p:cNvSpPr>
          <p:nvPr>
            <p:ph type="title"/>
          </p:nvPr>
        </p:nvSpPr>
        <p:spPr>
          <a:xfrm>
            <a:off x="0" y="0"/>
            <a:ext cx="12192000" cy="957263"/>
          </a:xfrm>
          <a:prstGeom prst="rect">
            <a:avLst/>
          </a:prstGeom>
          <a:solidFill>
            <a:srgbClr val="00205C"/>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6000"/>
              <a:buNone/>
            </a:pPr>
            <a:r>
              <a:rPr lang="en-GB" b="1" kern="1200">
                <a:solidFill>
                  <a:schemeClr val="bg1"/>
                </a:solidFill>
              </a:rPr>
              <a:t>What is emergency care?</a:t>
            </a:r>
            <a:endParaRPr lang="en-GB">
              <a:solidFill>
                <a:schemeClr val="bg1"/>
              </a:solidFill>
              <a:latin typeface="Atkinson Hyperlegible"/>
              <a:ea typeface="Atkinson Hyperlegible"/>
              <a:cs typeface="Atkinson Hyperlegible"/>
              <a:sym typeface="Atkinson Hyperlegible"/>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2" name="Picture 1">
            <a:extLst>
              <a:ext uri="{FF2B5EF4-FFF2-40B4-BE49-F238E27FC236}">
                <a16:creationId xmlns:a16="http://schemas.microsoft.com/office/drawing/2014/main" id="{9ADDCBB9-48AC-59A5-61E3-1E1A4597CDF3}"/>
              </a:ext>
            </a:extLst>
          </p:cNvPr>
          <p:cNvPicPr>
            <a:picLocks noChangeAspect="1"/>
          </p:cNvPicPr>
          <p:nvPr/>
        </p:nvPicPr>
        <p:blipFill>
          <a:blip r:embed="rId3" cstate="email">
            <a:alphaModFix amt="30000"/>
            <a:extLst>
              <a:ext uri="{28A0092B-C50C-407E-A947-70E740481C1C}">
                <a14:useLocalDpi xmlns:a14="http://schemas.microsoft.com/office/drawing/2010/main"/>
              </a:ext>
            </a:extLst>
          </a:blip>
          <a:srcRect/>
          <a:stretch/>
        </p:blipFill>
        <p:spPr>
          <a:xfrm>
            <a:off x="436630" y="3429000"/>
            <a:ext cx="4617513" cy="2362200"/>
          </a:xfrm>
          <a:prstGeom prst="rect">
            <a:avLst/>
          </a:prstGeom>
        </p:spPr>
      </p:pic>
      <p:pic>
        <p:nvPicPr>
          <p:cNvPr id="3" name="Picture 2" descr="A group of colorful icons&#10;&#10;Description automatically generated">
            <a:extLst>
              <a:ext uri="{FF2B5EF4-FFF2-40B4-BE49-F238E27FC236}">
                <a16:creationId xmlns:a16="http://schemas.microsoft.com/office/drawing/2014/main" id="{71D0884F-9388-E67F-73B5-A341AA4DB360}"/>
              </a:ext>
            </a:extLst>
          </p:cNvPr>
          <p:cNvPicPr>
            <a:picLocks noChangeAspect="1"/>
          </p:cNvPicPr>
          <p:nvPr/>
        </p:nvPicPr>
        <p:blipFill>
          <a:blip r:embed="rId4" cstate="email">
            <a:duotone>
              <a:schemeClr val="accent5">
                <a:shade val="45000"/>
                <a:satMod val="135000"/>
              </a:schemeClr>
              <a:prstClr val="white"/>
            </a:duotone>
            <a:alphaModFix amt="40000"/>
            <a:extLst>
              <a:ext uri="{28A0092B-C50C-407E-A947-70E740481C1C}">
                <a14:useLocalDpi xmlns:a14="http://schemas.microsoft.com/office/drawing/2010/main"/>
              </a:ext>
            </a:extLst>
          </a:blip>
          <a:srcRect/>
          <a:stretch/>
        </p:blipFill>
        <p:spPr>
          <a:xfrm>
            <a:off x="8797636" y="660400"/>
            <a:ext cx="3394364" cy="3367101"/>
          </a:xfrm>
          <a:prstGeom prst="rect">
            <a:avLst/>
          </a:prstGeom>
        </p:spPr>
      </p:pic>
      <p:sp>
        <p:nvSpPr>
          <p:cNvPr id="129" name="Google Shape;129;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6000"/>
              <a:buNone/>
            </a:pPr>
            <a:r>
              <a:rPr lang="en-GB">
                <a:latin typeface="Atkinson Hyperlegible" pitchFamily="2" charset="0"/>
              </a:rPr>
              <a:t>Emergency Care</a:t>
            </a:r>
          </a:p>
        </p:txBody>
      </p:sp>
      <p:sp>
        <p:nvSpPr>
          <p:cNvPr id="130" name="Google Shape;130;p8"/>
          <p:cNvSpPr txBox="1">
            <a:spLocks noGrp="1"/>
          </p:cNvSpPr>
          <p:nvPr>
            <p:ph type="body" idx="1"/>
          </p:nvPr>
        </p:nvSpPr>
        <p:spPr>
          <a:xfrm>
            <a:off x="838200" y="1418430"/>
            <a:ext cx="10706100" cy="4779170"/>
          </a:xfrm>
          <a:prstGeom prst="rect">
            <a:avLst/>
          </a:prstGeom>
          <a:noFill/>
          <a:ln>
            <a:noFill/>
          </a:ln>
        </p:spPr>
        <p:txBody>
          <a:bodyPr spcFirstLastPara="1" wrap="square" lIns="91425" tIns="45700" rIns="91425" bIns="45700" anchor="t" anchorCtr="0">
            <a:noAutofit/>
          </a:bodyPr>
          <a:lstStyle/>
          <a:p>
            <a:pPr marL="64135" indent="0" algn="just">
              <a:lnSpc>
                <a:spcPct val="100000"/>
              </a:lnSpc>
              <a:spcBef>
                <a:spcPts val="500"/>
              </a:spcBef>
              <a:buSzPct val="100000"/>
              <a:buNone/>
            </a:pPr>
            <a:r>
              <a:rPr lang="en-GB" sz="3000" b="1">
                <a:solidFill>
                  <a:srgbClr val="000000"/>
                </a:solidFill>
              </a:rPr>
              <a:t>T</a:t>
            </a:r>
            <a:r>
              <a:rPr lang="en-GB" sz="3000" b="1" i="0">
                <a:solidFill>
                  <a:srgbClr val="000000"/>
                </a:solidFill>
              </a:rPr>
              <a:t>he prompt aid of </a:t>
            </a:r>
            <a:r>
              <a:rPr lang="en-GB" sz="3000" b="1" i="0" dirty="0">
                <a:solidFill>
                  <a:srgbClr val="000000"/>
                </a:solidFill>
              </a:rPr>
              <a:t>…</a:t>
            </a:r>
            <a:endParaRPr lang="en-GB" sz="3000" b="1" i="0">
              <a:solidFill>
                <a:srgbClr val="000000"/>
              </a:solidFill>
            </a:endParaRPr>
          </a:p>
          <a:p>
            <a:pPr marL="64135" indent="0" algn="just">
              <a:lnSpc>
                <a:spcPct val="100000"/>
              </a:lnSpc>
              <a:spcBef>
                <a:spcPts val="500"/>
              </a:spcBef>
              <a:buSzPct val="100000"/>
              <a:buNone/>
            </a:pPr>
            <a:endParaRPr lang="en-GB" sz="3000" b="1">
              <a:solidFill>
                <a:srgbClr val="000000"/>
              </a:solidFill>
            </a:endParaRPr>
          </a:p>
          <a:p>
            <a:pPr marL="64135" indent="0" algn="just">
              <a:lnSpc>
                <a:spcPct val="100000"/>
              </a:lnSpc>
              <a:spcBef>
                <a:spcPts val="500"/>
              </a:spcBef>
              <a:buSzPct val="100000"/>
              <a:buNone/>
            </a:pPr>
            <a:r>
              <a:rPr lang="en-GB" sz="3000" b="1" i="0" dirty="0">
                <a:solidFill>
                  <a:srgbClr val="000000"/>
                </a:solidFill>
              </a:rPr>
              <a:t>acute</a:t>
            </a:r>
            <a:r>
              <a:rPr lang="en-GB" sz="3000" b="1" i="0">
                <a:solidFill>
                  <a:srgbClr val="000000"/>
                </a:solidFill>
              </a:rPr>
              <a:t> conditions that must be treated within minutes to hours to avoid death or disability. </a:t>
            </a:r>
          </a:p>
          <a:p>
            <a:pPr marL="0" lvl="0" indent="0" algn="just" rtl="0">
              <a:lnSpc>
                <a:spcPct val="100000"/>
              </a:lnSpc>
              <a:spcBef>
                <a:spcPts val="500"/>
              </a:spcBef>
              <a:spcAft>
                <a:spcPts val="0"/>
              </a:spcAft>
              <a:buNone/>
            </a:pPr>
            <a:endParaRPr lang="en-GB" sz="3000" b="1">
              <a:solidFill>
                <a:srgbClr val="000000"/>
              </a:solidFill>
            </a:endParaRPr>
          </a:p>
          <a:p>
            <a:pPr marL="2581275" lvl="0" indent="0" algn="just" rtl="0">
              <a:lnSpc>
                <a:spcPct val="100000"/>
              </a:lnSpc>
              <a:spcBef>
                <a:spcPts val="500"/>
              </a:spcBef>
              <a:spcAft>
                <a:spcPts val="0"/>
              </a:spcAft>
              <a:buSzPct val="100000"/>
              <a:buNone/>
            </a:pPr>
            <a:endParaRPr lang="en-GB" sz="3000">
              <a:solidFill>
                <a:srgbClr val="000000"/>
              </a:solidFill>
            </a:endParaRPr>
          </a:p>
          <a:p>
            <a:pPr marL="2581275" lvl="0" indent="0" algn="just" rtl="0">
              <a:lnSpc>
                <a:spcPct val="100000"/>
              </a:lnSpc>
              <a:spcBef>
                <a:spcPts val="500"/>
              </a:spcBef>
              <a:spcAft>
                <a:spcPts val="0"/>
              </a:spcAft>
              <a:buSzPct val="100000"/>
              <a:buNone/>
            </a:pPr>
            <a:r>
              <a:rPr lang="en-GB" sz="3000">
                <a:solidFill>
                  <a:srgbClr val="000000"/>
                </a:solidFill>
              </a:rPr>
              <a:t>C</a:t>
            </a:r>
            <a:r>
              <a:rPr lang="en-GB" sz="3000" i="0">
                <a:solidFill>
                  <a:srgbClr val="000000"/>
                </a:solidFill>
              </a:rPr>
              <a:t>onditions in which delays of hours could lead to worse outcomes or less effective treatment. </a:t>
            </a:r>
          </a:p>
          <a:p>
            <a:pPr marL="4279900" lvl="0" indent="0" algn="just" rtl="0">
              <a:lnSpc>
                <a:spcPct val="100000"/>
              </a:lnSpc>
              <a:spcBef>
                <a:spcPts val="500"/>
              </a:spcBef>
              <a:spcAft>
                <a:spcPts val="0"/>
              </a:spcAft>
              <a:buNone/>
            </a:pPr>
            <a:endParaRPr lang="en-GB" sz="1200">
              <a:solidFill>
                <a:srgbClr val="000000"/>
              </a:solidFill>
            </a:endParaRPr>
          </a:p>
          <a:p>
            <a:pPr marL="50800" lvl="0" indent="0" algn="just" rtl="0">
              <a:lnSpc>
                <a:spcPct val="90000"/>
              </a:lnSpc>
              <a:spcBef>
                <a:spcPts val="1000"/>
              </a:spcBef>
              <a:spcAft>
                <a:spcPts val="0"/>
              </a:spcAft>
              <a:buSzPct val="100000"/>
              <a:buNone/>
            </a:pPr>
            <a:endParaRPr lang="en-GB" sz="30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4">
          <a:extLst>
            <a:ext uri="{FF2B5EF4-FFF2-40B4-BE49-F238E27FC236}">
              <a16:creationId xmlns:a16="http://schemas.microsoft.com/office/drawing/2014/main" id="{8C303AEF-E808-D6B1-DBF5-A625E6B43E0D}"/>
            </a:ext>
          </a:extLst>
        </p:cNvPr>
        <p:cNvGrpSpPr/>
        <p:nvPr/>
      </p:nvGrpSpPr>
      <p:grpSpPr>
        <a:xfrm>
          <a:off x="0" y="0"/>
          <a:ext cx="0" cy="0"/>
          <a:chOff x="0" y="0"/>
          <a:chExt cx="0" cy="0"/>
        </a:xfrm>
      </p:grpSpPr>
      <p:sp>
        <p:nvSpPr>
          <p:cNvPr id="135" name="Google Shape;135;p9">
            <a:extLst>
              <a:ext uri="{FF2B5EF4-FFF2-40B4-BE49-F238E27FC236}">
                <a16:creationId xmlns:a16="http://schemas.microsoft.com/office/drawing/2014/main" id="{620E23BD-592E-53C7-87A2-A785E2F2D843}"/>
              </a:ext>
            </a:extLst>
          </p:cNvPr>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6000"/>
              <a:buNone/>
            </a:pPr>
            <a:r>
              <a:rPr lang="en-GB">
                <a:latin typeface="Atkinson Hyperlegible"/>
                <a:ea typeface="Atkinson Hyperlegible"/>
                <a:cs typeface="Atkinson Hyperlegible"/>
                <a:sym typeface="Atkinson Hyperlegible"/>
              </a:rPr>
              <a:t>Emergency Care</a:t>
            </a:r>
          </a:p>
        </p:txBody>
      </p:sp>
      <p:sp>
        <p:nvSpPr>
          <p:cNvPr id="3" name="TextBox 2">
            <a:extLst>
              <a:ext uri="{FF2B5EF4-FFF2-40B4-BE49-F238E27FC236}">
                <a16:creationId xmlns:a16="http://schemas.microsoft.com/office/drawing/2014/main" id="{9CBF89BE-3A80-058E-EC81-9BA2D5AB80D9}"/>
              </a:ext>
            </a:extLst>
          </p:cNvPr>
          <p:cNvSpPr txBox="1"/>
          <p:nvPr/>
        </p:nvSpPr>
        <p:spPr>
          <a:xfrm>
            <a:off x="512356" y="4670085"/>
            <a:ext cx="3262746" cy="523220"/>
          </a:xfrm>
          <a:prstGeom prst="rect">
            <a:avLst/>
          </a:prstGeom>
          <a:noFill/>
        </p:spPr>
        <p:txBody>
          <a:bodyPr wrap="square" rtlCol="0">
            <a:spAutoFit/>
          </a:bodyPr>
          <a:lstStyle/>
          <a:p>
            <a:pPr algn="ctr"/>
            <a:r>
              <a:rPr lang="en-GB" sz="2800">
                <a:latin typeface="Atkinson Hyperlegible" pitchFamily="2" charset="0"/>
              </a:rPr>
              <a:t>Immediate help!</a:t>
            </a:r>
          </a:p>
        </p:txBody>
      </p:sp>
      <p:pic>
        <p:nvPicPr>
          <p:cNvPr id="4" name="Picture 3" descr="A group of icons on a black background&#10;&#10;Description automatically generated">
            <a:extLst>
              <a:ext uri="{FF2B5EF4-FFF2-40B4-BE49-F238E27FC236}">
                <a16:creationId xmlns:a16="http://schemas.microsoft.com/office/drawing/2014/main" id="{8CEE4953-B8F0-BC8F-A44E-8A74AEECB56F}"/>
              </a:ext>
            </a:extLst>
          </p:cNvPr>
          <p:cNvPicPr>
            <a:picLocks noChangeAspect="1"/>
          </p:cNvPicPr>
          <p:nvPr/>
        </p:nvPicPr>
        <p:blipFill>
          <a:blip r:embed="rId3" cstate="email">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6261793" y="4104832"/>
            <a:ext cx="2115908" cy="2348401"/>
          </a:xfrm>
          <a:prstGeom prst="rect">
            <a:avLst/>
          </a:prstGeom>
        </p:spPr>
      </p:pic>
      <p:pic>
        <p:nvPicPr>
          <p:cNvPr id="5" name="Picture 4" descr="A group of icons on a black background&#10;&#10;Description automatically generated">
            <a:extLst>
              <a:ext uri="{FF2B5EF4-FFF2-40B4-BE49-F238E27FC236}">
                <a16:creationId xmlns:a16="http://schemas.microsoft.com/office/drawing/2014/main" id="{A250E598-CFDC-9000-7A75-F44F9D069B75}"/>
              </a:ext>
            </a:extLst>
          </p:cNvPr>
          <p:cNvPicPr>
            <a:picLocks noChangeAspect="1"/>
          </p:cNvPicPr>
          <p:nvPr/>
        </p:nvPicPr>
        <p:blipFill>
          <a:blip r:embed="rId4" cstate="email">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3808164" y="3955432"/>
            <a:ext cx="2453942" cy="2475746"/>
          </a:xfrm>
          <a:prstGeom prst="rect">
            <a:avLst/>
          </a:prstGeom>
        </p:spPr>
      </p:pic>
      <p:pic>
        <p:nvPicPr>
          <p:cNvPr id="7" name="Picture 6" descr="A person sitting on a wheel with a first aid kit&#10;&#10;AI-generated content may be incorrect.">
            <a:extLst>
              <a:ext uri="{FF2B5EF4-FFF2-40B4-BE49-F238E27FC236}">
                <a16:creationId xmlns:a16="http://schemas.microsoft.com/office/drawing/2014/main" id="{985EAF86-82E0-E0E8-400B-3DC87193E86B}"/>
              </a:ext>
            </a:extLst>
          </p:cNvPr>
          <p:cNvPicPr>
            <a:picLocks noChangeAspect="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466540" y="2031991"/>
            <a:ext cx="1889509" cy="2024027"/>
          </a:xfrm>
          <a:prstGeom prst="rect">
            <a:avLst/>
          </a:prstGeom>
        </p:spPr>
      </p:pic>
      <p:pic>
        <p:nvPicPr>
          <p:cNvPr id="9" name="Picture 8" descr="A group of colorful icons&#10;&#10;Description automatically generated">
            <a:extLst>
              <a:ext uri="{FF2B5EF4-FFF2-40B4-BE49-F238E27FC236}">
                <a16:creationId xmlns:a16="http://schemas.microsoft.com/office/drawing/2014/main" id="{38CB4F2A-4090-4AEC-6C12-0573F1C3AF1A}"/>
              </a:ext>
            </a:extLst>
          </p:cNvPr>
          <p:cNvPicPr>
            <a:picLocks noChangeAspect="1"/>
          </p:cNvPicPr>
          <p:nvPr/>
        </p:nvPicPr>
        <p:blipFill>
          <a:blip r:embed="rId6" cstate="email">
            <a:duotone>
              <a:schemeClr val="accent5">
                <a:shade val="45000"/>
                <a:satMod val="135000"/>
              </a:schemeClr>
              <a:prstClr val="white"/>
            </a:duotone>
            <a:alphaModFix amt="40000"/>
            <a:extLst>
              <a:ext uri="{28A0092B-C50C-407E-A947-70E740481C1C}">
                <a14:useLocalDpi xmlns:a14="http://schemas.microsoft.com/office/drawing/2010/main"/>
              </a:ext>
            </a:extLst>
          </a:blip>
          <a:srcRect/>
          <a:stretch/>
        </p:blipFill>
        <p:spPr>
          <a:xfrm>
            <a:off x="314929" y="1391969"/>
            <a:ext cx="3394364" cy="3367101"/>
          </a:xfrm>
          <a:prstGeom prst="rect">
            <a:avLst/>
          </a:prstGeom>
        </p:spPr>
      </p:pic>
      <p:sp>
        <p:nvSpPr>
          <p:cNvPr id="11" name="TextBox 10">
            <a:extLst>
              <a:ext uri="{FF2B5EF4-FFF2-40B4-BE49-F238E27FC236}">
                <a16:creationId xmlns:a16="http://schemas.microsoft.com/office/drawing/2014/main" id="{DFF0A0ED-FB85-4EE4-AAE4-E23AE6B606F8}"/>
              </a:ext>
            </a:extLst>
          </p:cNvPr>
          <p:cNvSpPr txBox="1"/>
          <p:nvPr/>
        </p:nvSpPr>
        <p:spPr>
          <a:xfrm>
            <a:off x="4464628" y="1425641"/>
            <a:ext cx="3262746" cy="523220"/>
          </a:xfrm>
          <a:prstGeom prst="rect">
            <a:avLst/>
          </a:prstGeom>
          <a:noFill/>
        </p:spPr>
        <p:txBody>
          <a:bodyPr wrap="square" rtlCol="0">
            <a:spAutoFit/>
          </a:bodyPr>
          <a:lstStyle/>
          <a:p>
            <a:pPr algn="ctr"/>
            <a:r>
              <a:rPr lang="en-GB" sz="2800">
                <a:latin typeface="Atkinson Hyperlegible" pitchFamily="2" charset="0"/>
              </a:rPr>
              <a:t>Range of settings</a:t>
            </a:r>
          </a:p>
        </p:txBody>
      </p:sp>
      <p:sp>
        <p:nvSpPr>
          <p:cNvPr id="12" name="TextBox 11">
            <a:extLst>
              <a:ext uri="{FF2B5EF4-FFF2-40B4-BE49-F238E27FC236}">
                <a16:creationId xmlns:a16="http://schemas.microsoft.com/office/drawing/2014/main" id="{66A89DEE-915D-4970-0DFE-8D52BCA55559}"/>
              </a:ext>
            </a:extLst>
          </p:cNvPr>
          <p:cNvSpPr txBox="1"/>
          <p:nvPr/>
        </p:nvSpPr>
        <p:spPr>
          <a:xfrm>
            <a:off x="8008896" y="1687219"/>
            <a:ext cx="4183104" cy="523220"/>
          </a:xfrm>
          <a:prstGeom prst="rect">
            <a:avLst/>
          </a:prstGeom>
          <a:noFill/>
        </p:spPr>
        <p:txBody>
          <a:bodyPr wrap="square" rtlCol="0">
            <a:spAutoFit/>
          </a:bodyPr>
          <a:lstStyle/>
          <a:p>
            <a:pPr algn="ctr"/>
            <a:r>
              <a:rPr lang="en-GB" sz="2800">
                <a:latin typeface="Atkinson Hyperlegible" pitchFamily="2" charset="0"/>
              </a:rPr>
              <a:t>All types of patients</a:t>
            </a:r>
          </a:p>
        </p:txBody>
      </p:sp>
      <p:pic>
        <p:nvPicPr>
          <p:cNvPr id="17" name="Picture 16" descr="A screenshot of a black background with icons&#10;&#10;Description automatically generated">
            <a:extLst>
              <a:ext uri="{FF2B5EF4-FFF2-40B4-BE49-F238E27FC236}">
                <a16:creationId xmlns:a16="http://schemas.microsoft.com/office/drawing/2014/main" id="{3343D192-1932-1F74-F594-2261B8EE9E51}"/>
              </a:ext>
            </a:extLst>
          </p:cNvPr>
          <p:cNvPicPr>
            <a:picLocks noChangeAspect="1"/>
          </p:cNvPicPr>
          <p:nvPr/>
        </p:nvPicPr>
        <p:blipFill>
          <a:blip r:embed="rId7" cstate="email">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8819685" y="2206970"/>
            <a:ext cx="2496751" cy="1748462"/>
          </a:xfrm>
          <a:prstGeom prst="rect">
            <a:avLst/>
          </a:prstGeom>
        </p:spPr>
      </p:pic>
      <p:pic>
        <p:nvPicPr>
          <p:cNvPr id="18" name="Picture 17" descr="A screenshot of a black background with icons&#10;&#10;Description automatically generated">
            <a:extLst>
              <a:ext uri="{FF2B5EF4-FFF2-40B4-BE49-F238E27FC236}">
                <a16:creationId xmlns:a16="http://schemas.microsoft.com/office/drawing/2014/main" id="{B44964F9-297C-E68E-D9BF-B130C9C77115}"/>
              </a:ext>
            </a:extLst>
          </p:cNvPr>
          <p:cNvPicPr>
            <a:picLocks noChangeAspect="1"/>
          </p:cNvPicPr>
          <p:nvPr/>
        </p:nvPicPr>
        <p:blipFill>
          <a:blip r:embed="rId8" cstate="email">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8987509" y="3900426"/>
            <a:ext cx="2606845" cy="1805495"/>
          </a:xfrm>
          <a:prstGeom prst="rect">
            <a:avLst/>
          </a:prstGeom>
        </p:spPr>
      </p:pic>
    </p:spTree>
    <p:extLst>
      <p:ext uri="{BB962C8B-B14F-4D97-AF65-F5344CB8AC3E}">
        <p14:creationId xmlns:p14="http://schemas.microsoft.com/office/powerpoint/2010/main" val="6991396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6000"/>
              <a:buNone/>
            </a:pPr>
            <a:r>
              <a:rPr lang="en-GB">
                <a:latin typeface="Atkinson Hyperlegible"/>
                <a:ea typeface="Atkinson Hyperlegible"/>
                <a:cs typeface="Atkinson Hyperlegible"/>
                <a:sym typeface="Atkinson Hyperlegible"/>
              </a:rPr>
              <a:t>Remember</a:t>
            </a:r>
          </a:p>
        </p:txBody>
      </p:sp>
      <p:sp>
        <p:nvSpPr>
          <p:cNvPr id="136" name="Google Shape;136;p9"/>
          <p:cNvSpPr txBox="1">
            <a:spLocks noGrp="1"/>
          </p:cNvSpPr>
          <p:nvPr>
            <p:ph type="body" idx="1"/>
          </p:nvPr>
        </p:nvSpPr>
        <p:spPr>
          <a:xfrm>
            <a:off x="838199" y="1924334"/>
            <a:ext cx="10515600" cy="3630306"/>
          </a:xfrm>
          <a:prstGeom prst="rect">
            <a:avLst/>
          </a:prstGeom>
          <a:solidFill>
            <a:schemeClr val="accent2">
              <a:lumMod val="20000"/>
              <a:lumOff val="80000"/>
            </a:schemeClr>
          </a:solidFill>
          <a:ln w="38100">
            <a:solidFill>
              <a:schemeClr val="accent2">
                <a:lumMod val="20000"/>
                <a:lumOff val="80000"/>
              </a:schemeClr>
            </a:solidFill>
          </a:ln>
        </p:spPr>
        <p:txBody>
          <a:bodyPr spcFirstLastPara="1" wrap="square" lIns="91425" tIns="45700" rIns="91425" bIns="45700" anchor="t" anchorCtr="0">
            <a:normAutofit/>
          </a:bodyPr>
          <a:lstStyle/>
          <a:p>
            <a:pPr marL="50800" indent="0">
              <a:buNone/>
            </a:pPr>
            <a:r>
              <a:rPr lang="en-US" sz="3200">
                <a:solidFill>
                  <a:srgbClr val="3F3F3F"/>
                </a:solidFill>
                <a:effectLst/>
                <a:latin typeface="Atkinson Hyperlegible" pitchFamily="2" charset="0"/>
              </a:rPr>
              <a:t>Emergency care is a critical part of a health system; </a:t>
            </a:r>
            <a:r>
              <a:rPr lang="en-US" sz="3200" dirty="0">
                <a:solidFill>
                  <a:srgbClr val="3F3F3F"/>
                </a:solidFill>
                <a:latin typeface="Atkinson Hyperlegible" pitchFamily="2" charset="0"/>
              </a:rPr>
              <a:t>providing timely emergency care</a:t>
            </a:r>
            <a:r>
              <a:rPr lang="en-US" sz="3200">
                <a:solidFill>
                  <a:srgbClr val="3F3F3F"/>
                </a:solidFill>
                <a:effectLst/>
                <a:latin typeface="Atkinson Hyperlegible" pitchFamily="2" charset="0"/>
              </a:rPr>
              <a:t> can greatly reduce death and disability.  </a:t>
            </a:r>
          </a:p>
          <a:p>
            <a:pPr marL="457200" lvl="0" indent="-228600" algn="l" rtl="0">
              <a:lnSpc>
                <a:spcPct val="90000"/>
              </a:lnSpc>
              <a:spcBef>
                <a:spcPts val="1000"/>
              </a:spcBef>
              <a:spcAft>
                <a:spcPts val="0"/>
              </a:spcAft>
              <a:buSzPts val="2800"/>
              <a:buNone/>
            </a:pPr>
            <a:endParaRPr lang="en-GB"/>
          </a:p>
        </p:txBody>
      </p:sp>
      <p:pic>
        <p:nvPicPr>
          <p:cNvPr id="7" name="Picture 6" descr="A collage of images of various people&#10;&#10;Description automatically generated">
            <a:extLst>
              <a:ext uri="{FF2B5EF4-FFF2-40B4-BE49-F238E27FC236}">
                <a16:creationId xmlns:a16="http://schemas.microsoft.com/office/drawing/2014/main" id="{276F6363-A84D-6F6C-44E9-CF07BE2EF2FF}"/>
              </a:ext>
            </a:extLst>
          </p:cNvPr>
          <p:cNvPicPr>
            <a:picLocks noChangeAspect="1"/>
          </p:cNvPicPr>
          <p:nvPr/>
        </p:nvPicPr>
        <p:blipFill>
          <a:blip r:embed="rId3" cstate="email">
            <a:duotone>
              <a:schemeClr val="accent2">
                <a:shade val="45000"/>
                <a:satMod val="135000"/>
              </a:schemeClr>
              <a:prstClr val="white"/>
            </a:duotone>
            <a:extLst>
              <a:ext uri="{28A0092B-C50C-407E-A947-70E740481C1C}">
                <a14:useLocalDpi xmlns:a14="http://schemas.microsoft.com/office/drawing/2010/main"/>
              </a:ext>
            </a:extLst>
          </a:blip>
          <a:srcRect b="-11"/>
          <a:stretch/>
        </p:blipFill>
        <p:spPr>
          <a:xfrm>
            <a:off x="5011001" y="3723175"/>
            <a:ext cx="2169995" cy="1681338"/>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grpSp>
        <p:nvGrpSpPr>
          <p:cNvPr id="13" name="Group 12">
            <a:extLst>
              <a:ext uri="{FF2B5EF4-FFF2-40B4-BE49-F238E27FC236}">
                <a16:creationId xmlns:a16="http://schemas.microsoft.com/office/drawing/2014/main" id="{51BF5551-485C-2563-FCB1-AD30643DA9A0}"/>
              </a:ext>
            </a:extLst>
          </p:cNvPr>
          <p:cNvGrpSpPr/>
          <p:nvPr/>
        </p:nvGrpSpPr>
        <p:grpSpPr>
          <a:xfrm>
            <a:off x="251460" y="134620"/>
            <a:ext cx="9029700" cy="5898738"/>
            <a:chOff x="1244600" y="673100"/>
            <a:chExt cx="9029700" cy="5898738"/>
          </a:xfrm>
        </p:grpSpPr>
        <p:pic>
          <p:nvPicPr>
            <p:cNvPr id="3" name="Picture 2" descr="A diagram of a medical emergency&#10;&#10;AI-generated content may be incorrect.">
              <a:extLst>
                <a:ext uri="{FF2B5EF4-FFF2-40B4-BE49-F238E27FC236}">
                  <a16:creationId xmlns:a16="http://schemas.microsoft.com/office/drawing/2014/main" id="{1C8F61D0-600A-1E3F-7DF2-EE780621779B}"/>
                </a:ext>
              </a:extLst>
            </p:cNvPr>
            <p:cNvPicPr>
              <a:picLocks noChangeAspect="1"/>
            </p:cNvPicPr>
            <p:nvPr/>
          </p:nvPicPr>
          <p:blipFill>
            <a:blip r:embed="rId3" cstate="email">
              <a:duotone>
                <a:schemeClr val="accent5">
                  <a:shade val="45000"/>
                  <a:satMod val="135000"/>
                </a:schemeClr>
                <a:prstClr val="white"/>
              </a:duotone>
              <a:extLst>
                <a:ext uri="{BEBA8EAE-BF5A-486C-A8C5-ECC9F3942E4B}">
                  <a14:imgProps xmlns:a14="http://schemas.microsoft.com/office/drawing/2010/main">
                    <a14:imgLayer r:embed="rId4">
                      <a14:imgEffect>
                        <a14:artisticGlass/>
                      </a14:imgEffect>
                    </a14:imgLayer>
                  </a14:imgProps>
                </a:ext>
                <a:ext uri="{28A0092B-C50C-407E-A947-70E740481C1C}">
                  <a14:useLocalDpi xmlns:a14="http://schemas.microsoft.com/office/drawing/2010/main"/>
                </a:ext>
              </a:extLst>
            </a:blip>
            <a:stretch>
              <a:fillRect/>
            </a:stretch>
          </p:blipFill>
          <p:spPr>
            <a:xfrm>
              <a:off x="1257300" y="704849"/>
              <a:ext cx="9017000" cy="5767771"/>
            </a:xfrm>
            <a:prstGeom prst="rect">
              <a:avLst/>
            </a:prstGeom>
          </p:spPr>
        </p:pic>
        <p:sp>
          <p:nvSpPr>
            <p:cNvPr id="4" name="Rectangle 3">
              <a:extLst>
                <a:ext uri="{FF2B5EF4-FFF2-40B4-BE49-F238E27FC236}">
                  <a16:creationId xmlns:a16="http://schemas.microsoft.com/office/drawing/2014/main" id="{95DD5429-5DB9-A612-3AF1-8C82E1ADD78F}"/>
                </a:ext>
              </a:extLst>
            </p:cNvPr>
            <p:cNvSpPr/>
            <p:nvPr/>
          </p:nvSpPr>
          <p:spPr>
            <a:xfrm>
              <a:off x="1244600" y="673100"/>
              <a:ext cx="2819400" cy="2514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6" name="Rectangle 5">
              <a:extLst>
                <a:ext uri="{FF2B5EF4-FFF2-40B4-BE49-F238E27FC236}">
                  <a16:creationId xmlns:a16="http://schemas.microsoft.com/office/drawing/2014/main" id="{7DBADA02-437C-B9F7-FC62-70950780FF1E}"/>
                </a:ext>
              </a:extLst>
            </p:cNvPr>
            <p:cNvSpPr/>
            <p:nvPr/>
          </p:nvSpPr>
          <p:spPr>
            <a:xfrm>
              <a:off x="2146300" y="6022181"/>
              <a:ext cx="1041400" cy="4821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7" name="Rectangle 6">
              <a:extLst>
                <a:ext uri="{FF2B5EF4-FFF2-40B4-BE49-F238E27FC236}">
                  <a16:creationId xmlns:a16="http://schemas.microsoft.com/office/drawing/2014/main" id="{8067707E-54EA-0BB5-5A17-04F22426F3AF}"/>
                </a:ext>
              </a:extLst>
            </p:cNvPr>
            <p:cNvSpPr/>
            <p:nvPr/>
          </p:nvSpPr>
          <p:spPr>
            <a:xfrm>
              <a:off x="5054600" y="6089650"/>
              <a:ext cx="4419600" cy="4821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 name="Rectangle 7">
              <a:extLst>
                <a:ext uri="{FF2B5EF4-FFF2-40B4-BE49-F238E27FC236}">
                  <a16:creationId xmlns:a16="http://schemas.microsoft.com/office/drawing/2014/main" id="{589F3080-B328-68F9-0820-67B57E917565}"/>
                </a:ext>
              </a:extLst>
            </p:cNvPr>
            <p:cNvSpPr/>
            <p:nvPr/>
          </p:nvSpPr>
          <p:spPr>
            <a:xfrm>
              <a:off x="3187700" y="1077735"/>
              <a:ext cx="3860800" cy="14368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grpSp>
      <p:sp>
        <p:nvSpPr>
          <p:cNvPr id="12" name="Google Shape;141;p10">
            <a:extLst>
              <a:ext uri="{FF2B5EF4-FFF2-40B4-BE49-F238E27FC236}">
                <a16:creationId xmlns:a16="http://schemas.microsoft.com/office/drawing/2014/main" id="{EDB626C0-1498-E039-1492-9362D29850BE}"/>
              </a:ext>
            </a:extLst>
          </p:cNvPr>
          <p:cNvSpPr txBox="1">
            <a:spLocks noGrp="1"/>
          </p:cNvSpPr>
          <p:nvPr>
            <p:ph type="title"/>
          </p:nvPr>
        </p:nvSpPr>
        <p:spPr>
          <a:xfrm>
            <a:off x="0" y="470604"/>
            <a:ext cx="6096000" cy="1802696"/>
          </a:xfrm>
          <a:prstGeom prst="rect">
            <a:avLst/>
          </a:prstGeom>
          <a:solidFill>
            <a:srgbClr val="00205C"/>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6000"/>
              <a:buNone/>
            </a:pPr>
            <a:r>
              <a:rPr lang="en-GB">
                <a:solidFill>
                  <a:schemeClr val="bg1"/>
                </a:solidFill>
                <a:latin typeface="Atkinson Hyperlegible"/>
                <a:ea typeface="Atkinson Hyperlegible"/>
                <a:cs typeface="Atkinson Hyperlegible"/>
                <a:sym typeface="Atkinson Hyperlegible"/>
              </a:rPr>
              <a:t>What are emergency care systems?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6" name="Picture 5" descr="A group of icons on a black background&#10;&#10;Description automatically generated">
            <a:extLst>
              <a:ext uri="{FF2B5EF4-FFF2-40B4-BE49-F238E27FC236}">
                <a16:creationId xmlns:a16="http://schemas.microsoft.com/office/drawing/2014/main" id="{246C7AF6-88BE-3202-8BD4-0A7B2035CD66}"/>
              </a:ext>
            </a:extLst>
          </p:cNvPr>
          <p:cNvPicPr>
            <a:picLocks noChangeAspect="1"/>
          </p:cNvPicPr>
          <p:nvPr/>
        </p:nvPicPr>
        <p:blipFill>
          <a:blip r:embed="rId3" cstate="email">
            <a:duotone>
              <a:prstClr val="black"/>
              <a:schemeClr val="accent5">
                <a:tint val="45000"/>
                <a:satMod val="400000"/>
              </a:schemeClr>
            </a:duotone>
            <a:alphaModFix/>
            <a:extLst>
              <a:ext uri="{28A0092B-C50C-407E-A947-70E740481C1C}">
                <a14:useLocalDpi xmlns:a14="http://schemas.microsoft.com/office/drawing/2010/main"/>
              </a:ext>
            </a:extLst>
          </a:blip>
          <a:srcRect/>
          <a:stretch/>
        </p:blipFill>
        <p:spPr>
          <a:xfrm>
            <a:off x="9591988" y="3592343"/>
            <a:ext cx="1568186" cy="1740496"/>
          </a:xfrm>
          <a:prstGeom prst="rect">
            <a:avLst/>
          </a:prstGeom>
        </p:spPr>
      </p:pic>
      <p:pic>
        <p:nvPicPr>
          <p:cNvPr id="7" name="Picture 6" descr="A group of icons on a black background&#10;&#10;Description automatically generated">
            <a:extLst>
              <a:ext uri="{FF2B5EF4-FFF2-40B4-BE49-F238E27FC236}">
                <a16:creationId xmlns:a16="http://schemas.microsoft.com/office/drawing/2014/main" id="{BACDF93E-973A-8FB1-6FCF-0EFAD162C2CD}"/>
              </a:ext>
            </a:extLst>
          </p:cNvPr>
          <p:cNvPicPr>
            <a:picLocks noChangeAspect="1"/>
          </p:cNvPicPr>
          <p:nvPr/>
        </p:nvPicPr>
        <p:blipFill>
          <a:blip r:embed="rId4" cstate="email">
            <a:duotone>
              <a:prstClr val="black"/>
              <a:schemeClr val="accent5">
                <a:tint val="45000"/>
                <a:satMod val="400000"/>
              </a:schemeClr>
            </a:duotone>
            <a:alphaModFix/>
            <a:extLst>
              <a:ext uri="{28A0092B-C50C-407E-A947-70E740481C1C}">
                <a14:useLocalDpi xmlns:a14="http://schemas.microsoft.com/office/drawing/2010/main"/>
              </a:ext>
            </a:extLst>
          </a:blip>
          <a:srcRect/>
          <a:stretch/>
        </p:blipFill>
        <p:spPr>
          <a:xfrm>
            <a:off x="7946621" y="3565129"/>
            <a:ext cx="1721563" cy="1736860"/>
          </a:xfrm>
          <a:prstGeom prst="rect">
            <a:avLst/>
          </a:prstGeom>
        </p:spPr>
      </p:pic>
      <p:pic>
        <p:nvPicPr>
          <p:cNvPr id="8" name="Picture 7" descr="A person sitting on a wheel with a first aid kit&#10;&#10;AI-generated content may be incorrect.">
            <a:extLst>
              <a:ext uri="{FF2B5EF4-FFF2-40B4-BE49-F238E27FC236}">
                <a16:creationId xmlns:a16="http://schemas.microsoft.com/office/drawing/2014/main" id="{31466102-E5FF-3D07-EDD6-4405E4E13750}"/>
              </a:ext>
            </a:extLst>
          </p:cNvPr>
          <p:cNvPicPr>
            <a:picLocks noChangeAspect="1"/>
          </p:cNvPicPr>
          <p:nvPr/>
        </p:nvPicPr>
        <p:blipFill>
          <a:blip r:embed="rId5" cstate="email">
            <a:clrChange>
              <a:clrFrom>
                <a:srgbClr val="FFFFFF"/>
              </a:clrFrom>
              <a:clrTo>
                <a:srgbClr val="FFFFFF">
                  <a:alpha val="0"/>
                </a:srgbClr>
              </a:clrTo>
            </a:clrChange>
            <a:duotone>
              <a:prstClr val="black"/>
              <a:schemeClr val="accent5">
                <a:tint val="45000"/>
                <a:satMod val="400000"/>
              </a:schemeClr>
            </a:duotone>
            <a:alphaModFix/>
            <a:extLst>
              <a:ext uri="{28A0092B-C50C-407E-A947-70E740481C1C}">
                <a14:useLocalDpi xmlns:a14="http://schemas.microsoft.com/office/drawing/2010/main"/>
              </a:ext>
            </a:extLst>
          </a:blip>
          <a:stretch>
            <a:fillRect/>
          </a:stretch>
        </p:blipFill>
        <p:spPr>
          <a:xfrm>
            <a:off x="8991459" y="2323931"/>
            <a:ext cx="1325585" cy="1419956"/>
          </a:xfrm>
          <a:prstGeom prst="rect">
            <a:avLst/>
          </a:prstGeom>
        </p:spPr>
      </p:pic>
      <p:sp>
        <p:nvSpPr>
          <p:cNvPr id="147" name="Google Shape;147;p11"/>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6000"/>
              <a:buNone/>
            </a:pPr>
            <a:r>
              <a:rPr lang="en-GB">
                <a:latin typeface="Atkinson Hyperlegible"/>
                <a:ea typeface="Atkinson Hyperlegible"/>
                <a:cs typeface="Atkinson Hyperlegible"/>
                <a:sym typeface="Atkinson Hyperlegible"/>
              </a:rPr>
              <a:t>Emergency Care Systems</a:t>
            </a:r>
          </a:p>
        </p:txBody>
      </p:sp>
      <p:sp>
        <p:nvSpPr>
          <p:cNvPr id="148" name="Google Shape;148;p11"/>
          <p:cNvSpPr txBox="1">
            <a:spLocks noGrp="1"/>
          </p:cNvSpPr>
          <p:nvPr>
            <p:ph type="body" idx="1"/>
          </p:nvPr>
        </p:nvSpPr>
        <p:spPr>
          <a:xfrm>
            <a:off x="838200" y="1436688"/>
            <a:ext cx="10765222" cy="1522412"/>
          </a:xfrm>
          <a:prstGeom prst="rect">
            <a:avLst/>
          </a:prstGeom>
          <a:noFill/>
          <a:ln>
            <a:noFill/>
          </a:ln>
        </p:spPr>
        <p:txBody>
          <a:bodyPr spcFirstLastPara="1" wrap="square" lIns="91425" tIns="45700" rIns="91425" bIns="45700" anchor="t" anchorCtr="0">
            <a:noAutofit/>
          </a:bodyPr>
          <a:lstStyle/>
          <a:p>
            <a:pPr marL="64135" indent="0" algn="just" hangingPunct="0">
              <a:lnSpc>
                <a:spcPct val="100000"/>
              </a:lnSpc>
              <a:spcBef>
                <a:spcPts val="500"/>
              </a:spcBef>
              <a:buSzPct val="100000"/>
              <a:buNone/>
            </a:pPr>
            <a:r>
              <a:rPr lang="en-GB" sz="3000" b="1">
                <a:solidFill>
                  <a:srgbClr val="3F3F3F"/>
                </a:solidFill>
                <a:latin typeface="Atkinson Hyperlegible" pitchFamily="2" charset="0"/>
              </a:rPr>
              <a:t>Emergency care systems </a:t>
            </a:r>
            <a:r>
              <a:rPr lang="en-GB" sz="3000">
                <a:solidFill>
                  <a:srgbClr val="3F3F3F"/>
                </a:solidFill>
                <a:latin typeface="Atkinson Hyperlegible" pitchFamily="2" charset="0"/>
              </a:rPr>
              <a:t>(ECS)</a:t>
            </a:r>
            <a:r>
              <a:rPr lang="en-GB" sz="3000" b="1">
                <a:solidFill>
                  <a:srgbClr val="3F3F3F"/>
                </a:solidFill>
                <a:latin typeface="Atkinson Hyperlegible" pitchFamily="2" charset="0"/>
              </a:rPr>
              <a:t> </a:t>
            </a:r>
            <a:r>
              <a:rPr lang="en-GB" sz="3000">
                <a:solidFill>
                  <a:srgbClr val="3F3F3F"/>
                </a:solidFill>
                <a:latin typeface="Atkinson Hyperlegible" pitchFamily="2" charset="0"/>
              </a:rPr>
              <a:t>aim to ensure emergency conditions are recognized and treated wherever the patient seeks care. </a:t>
            </a:r>
          </a:p>
        </p:txBody>
      </p:sp>
      <p:sp>
        <p:nvSpPr>
          <p:cNvPr id="2" name="Google Shape;148;p11">
            <a:extLst>
              <a:ext uri="{FF2B5EF4-FFF2-40B4-BE49-F238E27FC236}">
                <a16:creationId xmlns:a16="http://schemas.microsoft.com/office/drawing/2014/main" id="{C1B1EDE7-D7F3-6A47-9569-C30CD794BE7B}"/>
              </a:ext>
            </a:extLst>
          </p:cNvPr>
          <p:cNvSpPr txBox="1">
            <a:spLocks/>
          </p:cNvSpPr>
          <p:nvPr/>
        </p:nvSpPr>
        <p:spPr>
          <a:xfrm>
            <a:off x="838199" y="3259701"/>
            <a:ext cx="7099300" cy="271462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tkinson Hyperlegible"/>
              <a:buChar char="•"/>
              <a:defRPr sz="2800" b="0" i="0" u="none" strike="noStrike" cap="none">
                <a:solidFill>
                  <a:schemeClr val="dk1"/>
                </a:solidFill>
                <a:latin typeface="Atkinson Hyperlegible"/>
                <a:ea typeface="Atkinson Hyperlegible"/>
                <a:cs typeface="Atkinson Hyperlegible"/>
                <a:sym typeface="Atkinson Hyperlegible"/>
              </a:defRPr>
            </a:lvl1pPr>
            <a:lvl2pPr marL="914400" marR="0" lvl="1" indent="-381000" algn="l" rtl="0">
              <a:lnSpc>
                <a:spcPct val="90000"/>
              </a:lnSpc>
              <a:spcBef>
                <a:spcPts val="500"/>
              </a:spcBef>
              <a:spcAft>
                <a:spcPts val="0"/>
              </a:spcAft>
              <a:buClr>
                <a:schemeClr val="dk1"/>
              </a:buClr>
              <a:buSzPts val="2400"/>
              <a:buFont typeface="Atkinson Hyperlegible"/>
              <a:buChar char="•"/>
              <a:defRPr sz="2400" b="0" i="0" u="none" strike="noStrike" cap="none">
                <a:solidFill>
                  <a:schemeClr val="dk1"/>
                </a:solidFill>
                <a:latin typeface="Atkinson Hyperlegible"/>
                <a:ea typeface="Atkinson Hyperlegible"/>
                <a:cs typeface="Atkinson Hyperlegible"/>
                <a:sym typeface="Atkinson Hyperlegible"/>
              </a:defRPr>
            </a:lvl2pPr>
            <a:lvl3pPr marL="1371600" marR="0" lvl="2" indent="-355600" algn="l" rtl="0">
              <a:lnSpc>
                <a:spcPct val="90000"/>
              </a:lnSpc>
              <a:spcBef>
                <a:spcPts val="500"/>
              </a:spcBef>
              <a:spcAft>
                <a:spcPts val="0"/>
              </a:spcAft>
              <a:buClr>
                <a:schemeClr val="dk1"/>
              </a:buClr>
              <a:buSzPts val="2000"/>
              <a:buFont typeface="Atkinson Hyperlegible"/>
              <a:buChar char="•"/>
              <a:defRPr sz="2000" b="0" i="0" u="none" strike="noStrike" cap="none">
                <a:solidFill>
                  <a:schemeClr val="dk1"/>
                </a:solidFill>
                <a:latin typeface="Atkinson Hyperlegible"/>
                <a:ea typeface="Atkinson Hyperlegible"/>
                <a:cs typeface="Atkinson Hyperlegible"/>
                <a:sym typeface="Atkinson Hyperlegible"/>
              </a:defRPr>
            </a:lvl3pPr>
            <a:lvl4pPr marL="1828800" marR="0" lvl="3"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4pPr>
            <a:lvl5pPr marL="2286000" marR="0" lvl="4"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5pPr>
            <a:lvl6pPr marL="2743200" marR="0" lvl="5"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6pPr>
            <a:lvl7pPr marL="3200400" marR="0" lvl="6"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7pPr>
            <a:lvl8pPr marL="3657600" marR="0" lvl="7"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8pPr>
            <a:lvl9pPr marL="4114800" marR="0" lvl="8"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9pPr>
          </a:lstStyle>
          <a:p>
            <a:pPr marL="63500" indent="-12700" algn="just" hangingPunct="0">
              <a:lnSpc>
                <a:spcPct val="100000"/>
              </a:lnSpc>
              <a:spcBef>
                <a:spcPts val="500"/>
              </a:spcBef>
              <a:buSzPct val="100000"/>
              <a:buFont typeface="Atkinson Hyperlegible"/>
              <a:buNone/>
              <a:tabLst>
                <a:tab pos="6794500" algn="l"/>
                <a:tab pos="7137400" algn="l"/>
                <a:tab pos="10109200" algn="l"/>
              </a:tabLst>
            </a:pPr>
            <a:r>
              <a:rPr lang="en-GB" sz="3000">
                <a:solidFill>
                  <a:srgbClr val="3F3F3F"/>
                </a:solidFill>
                <a:latin typeface="Atkinson Hyperlegible" pitchFamily="2" charset="0"/>
              </a:rPr>
              <a:t>ECS </a:t>
            </a:r>
            <a:r>
              <a:rPr lang="en-GB" sz="3000" b="1">
                <a:solidFill>
                  <a:srgbClr val="3391CF"/>
                </a:solidFill>
                <a:latin typeface="Atkinson Hyperlegible" pitchFamily="2" charset="0"/>
              </a:rPr>
              <a:t>rely on health workers </a:t>
            </a:r>
            <a:r>
              <a:rPr lang="en-GB" sz="3000">
                <a:solidFill>
                  <a:srgbClr val="3F3F3F"/>
                </a:solidFill>
                <a:latin typeface="Atkinson Hyperlegible" pitchFamily="2" charset="0"/>
              </a:rPr>
              <a:t>in communities, health facilities and during transport.</a:t>
            </a:r>
          </a:p>
        </p:txBody>
      </p:sp>
      <p:sp>
        <p:nvSpPr>
          <p:cNvPr id="5" name="Text Box 4">
            <a:extLst>
              <a:ext uri="{FF2B5EF4-FFF2-40B4-BE49-F238E27FC236}">
                <a16:creationId xmlns:a16="http://schemas.microsoft.com/office/drawing/2014/main" id="{9CC295BA-7DBD-5F23-15B2-8EB491F37653}"/>
              </a:ext>
            </a:extLst>
          </p:cNvPr>
          <p:cNvSpPr txBox="1">
            <a:spLocks/>
          </p:cNvSpPr>
          <p:nvPr/>
        </p:nvSpPr>
        <p:spPr>
          <a:xfrm rot="20964710">
            <a:off x="8181281" y="5803901"/>
            <a:ext cx="1694745" cy="340852"/>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algn="r"/>
            <a:endParaRPr lang="en-US" sz="1000" kern="0">
              <a:solidFill>
                <a:schemeClr val="bg1">
                  <a:lumMod val="75000"/>
                </a:schemeClr>
              </a:solidFill>
              <a:effectLst/>
              <a:ea typeface="Calibri" panose="020F0502020204030204" pitchFamily="34" charset="0"/>
              <a:cs typeface="Pë¬'3"/>
            </a:endParaRPr>
          </a:p>
        </p:txBody>
      </p:sp>
      <p:sp>
        <p:nvSpPr>
          <p:cNvPr id="3" name="Google Shape;148;p11">
            <a:extLst>
              <a:ext uri="{FF2B5EF4-FFF2-40B4-BE49-F238E27FC236}">
                <a16:creationId xmlns:a16="http://schemas.microsoft.com/office/drawing/2014/main" id="{16FEBD6B-277A-0F41-BA11-87AB14EBB44A}"/>
              </a:ext>
            </a:extLst>
          </p:cNvPr>
          <p:cNvSpPr txBox="1">
            <a:spLocks/>
          </p:cNvSpPr>
          <p:nvPr/>
        </p:nvSpPr>
        <p:spPr>
          <a:xfrm>
            <a:off x="855404" y="4766821"/>
            <a:ext cx="10515600" cy="271462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tkinson Hyperlegible"/>
              <a:buChar char="•"/>
              <a:defRPr sz="2800" b="0" i="0" u="none" strike="noStrike" cap="none">
                <a:solidFill>
                  <a:schemeClr val="dk1"/>
                </a:solidFill>
                <a:latin typeface="Atkinson Hyperlegible"/>
                <a:ea typeface="Atkinson Hyperlegible"/>
                <a:cs typeface="Atkinson Hyperlegible"/>
                <a:sym typeface="Atkinson Hyperlegible"/>
              </a:defRPr>
            </a:lvl1pPr>
            <a:lvl2pPr marL="914400" marR="0" lvl="1" indent="-381000" algn="l" rtl="0">
              <a:lnSpc>
                <a:spcPct val="90000"/>
              </a:lnSpc>
              <a:spcBef>
                <a:spcPts val="500"/>
              </a:spcBef>
              <a:spcAft>
                <a:spcPts val="0"/>
              </a:spcAft>
              <a:buClr>
                <a:schemeClr val="dk1"/>
              </a:buClr>
              <a:buSzPts val="2400"/>
              <a:buFont typeface="Atkinson Hyperlegible"/>
              <a:buChar char="•"/>
              <a:defRPr sz="2400" b="0" i="0" u="none" strike="noStrike" cap="none">
                <a:solidFill>
                  <a:schemeClr val="dk1"/>
                </a:solidFill>
                <a:latin typeface="Atkinson Hyperlegible"/>
                <a:ea typeface="Atkinson Hyperlegible"/>
                <a:cs typeface="Atkinson Hyperlegible"/>
                <a:sym typeface="Atkinson Hyperlegible"/>
              </a:defRPr>
            </a:lvl2pPr>
            <a:lvl3pPr marL="1371600" marR="0" lvl="2" indent="-355600" algn="l" rtl="0">
              <a:lnSpc>
                <a:spcPct val="90000"/>
              </a:lnSpc>
              <a:spcBef>
                <a:spcPts val="500"/>
              </a:spcBef>
              <a:spcAft>
                <a:spcPts val="0"/>
              </a:spcAft>
              <a:buClr>
                <a:schemeClr val="dk1"/>
              </a:buClr>
              <a:buSzPts val="2000"/>
              <a:buFont typeface="Atkinson Hyperlegible"/>
              <a:buChar char="•"/>
              <a:defRPr sz="2000" b="0" i="0" u="none" strike="noStrike" cap="none">
                <a:solidFill>
                  <a:schemeClr val="dk1"/>
                </a:solidFill>
                <a:latin typeface="Atkinson Hyperlegible"/>
                <a:ea typeface="Atkinson Hyperlegible"/>
                <a:cs typeface="Atkinson Hyperlegible"/>
                <a:sym typeface="Atkinson Hyperlegible"/>
              </a:defRPr>
            </a:lvl3pPr>
            <a:lvl4pPr marL="1828800" marR="0" lvl="3"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4pPr>
            <a:lvl5pPr marL="2286000" marR="0" lvl="4"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5pPr>
            <a:lvl6pPr marL="2743200" marR="0" lvl="5"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6pPr>
            <a:lvl7pPr marL="3200400" marR="0" lvl="6"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7pPr>
            <a:lvl8pPr marL="3657600" marR="0" lvl="7"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8pPr>
            <a:lvl9pPr marL="4114800" marR="0" lvl="8"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9pPr>
          </a:lstStyle>
          <a:p>
            <a:pPr marL="63500" indent="-12700" algn="just" hangingPunct="0">
              <a:lnSpc>
                <a:spcPct val="100000"/>
              </a:lnSpc>
              <a:spcBef>
                <a:spcPts val="500"/>
              </a:spcBef>
              <a:buFont typeface="Atkinson Hyperlegible"/>
              <a:buNone/>
              <a:tabLst>
                <a:tab pos="6794500" algn="l"/>
                <a:tab pos="7137400" algn="l"/>
                <a:tab pos="10109200" algn="l"/>
              </a:tabLst>
            </a:pPr>
            <a:r>
              <a:rPr lang="en-GB" sz="1100">
                <a:solidFill>
                  <a:srgbClr val="3F3F3F"/>
                </a:solidFill>
                <a:latin typeface="Atkinson Hyperlegible" pitchFamily="2" charset="0"/>
              </a:rPr>
              <a:t> </a:t>
            </a:r>
          </a:p>
          <a:p>
            <a:pPr marL="63500" indent="-12700" algn="just" hangingPunct="0">
              <a:lnSpc>
                <a:spcPct val="100000"/>
              </a:lnSpc>
              <a:spcBef>
                <a:spcPts val="500"/>
              </a:spcBef>
              <a:buSzPct val="100000"/>
              <a:buFont typeface="Atkinson Hyperlegible"/>
              <a:buNone/>
              <a:tabLst>
                <a:tab pos="6794500" algn="l"/>
                <a:tab pos="7137400" algn="l"/>
                <a:tab pos="10109200" algn="l"/>
              </a:tabLst>
            </a:pPr>
            <a:r>
              <a:rPr lang="en-GB" sz="3000" b="1">
                <a:solidFill>
                  <a:srgbClr val="3391CF"/>
                </a:solidFill>
                <a:latin typeface="Atkinson Hyperlegible" pitchFamily="2" charset="0"/>
              </a:rPr>
              <a:t>CFARs</a:t>
            </a:r>
            <a:r>
              <a:rPr lang="en-GB" sz="3000">
                <a:solidFill>
                  <a:srgbClr val="3F3F3F"/>
                </a:solidFill>
                <a:latin typeface="Atkinson Hyperlegible" pitchFamily="2" charset="0"/>
              </a:rPr>
              <a:t> have an important role, as they are often </a:t>
            </a:r>
            <a:r>
              <a:rPr lang="en-GB" sz="3000" b="1">
                <a:solidFill>
                  <a:srgbClr val="3391CF"/>
                </a:solidFill>
                <a:latin typeface="Atkinson Hyperlegible" pitchFamily="2" charset="0"/>
              </a:rPr>
              <a:t>the first person with training to arrive </a:t>
            </a:r>
            <a:r>
              <a:rPr lang="en-GB" sz="3000">
                <a:solidFill>
                  <a:srgbClr val="3F3F3F"/>
                </a:solidFill>
                <a:latin typeface="Atkinson Hyperlegible" pitchFamily="2" charset="0"/>
              </a:rPr>
              <a:t>to treat patients in need. </a:t>
            </a:r>
          </a:p>
          <a:p>
            <a:pPr indent="-228600" algn="just" hangingPunct="0">
              <a:buSzPct val="100000"/>
              <a:buFont typeface="Atkinson Hyperlegible"/>
              <a:buNone/>
            </a:pPr>
            <a:endParaRPr lang="en-GB" sz="3000">
              <a:solidFill>
                <a:srgbClr val="0000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nline Media 6" descr="How to organize an emergency care system? The essential components">
            <a:hlinkClick r:id="" action="ppaction://media"/>
            <a:extLst>
              <a:ext uri="{FF2B5EF4-FFF2-40B4-BE49-F238E27FC236}">
                <a16:creationId xmlns:a16="http://schemas.microsoft.com/office/drawing/2014/main" id="{4E27E253-F0DA-F70B-839A-C28192FDD629}"/>
              </a:ext>
            </a:extLst>
          </p:cNvPr>
          <p:cNvPicPr>
            <a:picLocks noGrp="1" noRot="1" noChangeAspect="1"/>
          </p:cNvPicPr>
          <p:nvPr>
            <p:ph idx="1"/>
            <a:videoFile r:link="rId1"/>
          </p:nvPr>
        </p:nvPicPr>
        <p:blipFill>
          <a:blip r:embed="rId4"/>
          <a:stretch>
            <a:fillRect/>
          </a:stretch>
        </p:blipFill>
        <p:spPr>
          <a:xfrm>
            <a:off x="328816" y="159057"/>
            <a:ext cx="11528885" cy="6513781"/>
          </a:xfrm>
          <a:prstGeom prst="rect">
            <a:avLst/>
          </a:prstGeom>
        </p:spPr>
      </p:pic>
    </p:spTree>
    <p:extLst>
      <p:ext uri="{BB962C8B-B14F-4D97-AF65-F5344CB8AC3E}">
        <p14:creationId xmlns:p14="http://schemas.microsoft.com/office/powerpoint/2010/main" val="2101052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152"/>
        <p:cNvGrpSpPr/>
        <p:nvPr/>
      </p:nvGrpSpPr>
      <p:grpSpPr>
        <a:xfrm>
          <a:off x="0" y="0"/>
          <a:ext cx="0" cy="0"/>
          <a:chOff x="0" y="0"/>
          <a:chExt cx="0" cy="0"/>
        </a:xfrm>
      </p:grpSpPr>
      <p:pic>
        <p:nvPicPr>
          <p:cNvPr id="154" name="Google Shape;154;p12"/>
          <p:cNvPicPr preferRelativeResize="0">
            <a:picLocks noGrp="1"/>
          </p:cNvPicPr>
          <p:nvPr>
            <p:ph type="body" idx="4294967295"/>
          </p:nvPr>
        </p:nvPicPr>
        <p:blipFill rotWithShape="1">
          <a:blip r:embed="rId3" cstate="email">
            <a:alphaModFix/>
            <a:extLst>
              <a:ext uri="{28A0092B-C50C-407E-A947-70E740481C1C}">
                <a14:useLocalDpi xmlns:a14="http://schemas.microsoft.com/office/drawing/2010/main"/>
              </a:ext>
            </a:extLst>
          </a:blip>
          <a:srcRect/>
          <a:stretch/>
        </p:blipFill>
        <p:spPr>
          <a:xfrm>
            <a:off x="777240" y="238125"/>
            <a:ext cx="10134600" cy="6381750"/>
          </a:xfrm>
          <a:prstGeom prst="rect">
            <a:avLst/>
          </a:prstGeom>
          <a:noFill/>
          <a:ln>
            <a:noFill/>
          </a:ln>
        </p:spPr>
      </p:pic>
      <p:sp>
        <p:nvSpPr>
          <p:cNvPr id="155" name="Google Shape;155;p12"/>
          <p:cNvSpPr/>
          <p:nvPr/>
        </p:nvSpPr>
        <p:spPr>
          <a:xfrm>
            <a:off x="973571" y="3007851"/>
            <a:ext cx="3141229" cy="3088069"/>
          </a:xfrm>
          <a:prstGeom prst="ellipse">
            <a:avLst/>
          </a:prstGeom>
          <a:noFill/>
          <a:ln w="161925" cap="flat" cmpd="sng">
            <a:solidFill>
              <a:srgbClr val="DA222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GB" sz="1800">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5"/>
                                        </p:tgtEl>
                                        <p:attrNameLst>
                                          <p:attrName>style.visibility</p:attrName>
                                        </p:attrNameLst>
                                      </p:cBhvr>
                                      <p:to>
                                        <p:strVal val="visible"/>
                                      </p:to>
                                    </p:set>
                                    <p:animEffect transition="in" filter="fade">
                                      <p:cBhvr>
                                        <p:cTn id="7" dur="500"/>
                                        <p:tgtEl>
                                          <p:spTgt spid="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17"/>
          <p:cNvSpPr txBox="1">
            <a:spLocks noGrp="1"/>
          </p:cNvSpPr>
          <p:nvPr>
            <p:ph type="title"/>
          </p:nvPr>
        </p:nvSpPr>
        <p:spPr>
          <a:xfrm>
            <a:off x="739775" y="377825"/>
            <a:ext cx="10515600" cy="1325563"/>
          </a:xfrm>
          <a:prstGeom prst="rect">
            <a:avLst/>
          </a:prstGeom>
          <a:noFill/>
          <a:ln>
            <a:noFill/>
          </a:ln>
        </p:spPr>
        <p:txBody>
          <a:bodyPr spcFirstLastPara="1" wrap="square" lIns="91425" tIns="45700" rIns="91425" bIns="45700" anchor="ctr" anchorCtr="0">
            <a:normAutofit/>
          </a:bodyPr>
          <a:lstStyle/>
          <a:p>
            <a:r>
              <a:rPr lang="en-GB">
                <a:latin typeface="Atkinson Hyperlegible"/>
                <a:ea typeface="Atkinson Hyperlegible"/>
                <a:cs typeface="Atkinson Hyperlegible"/>
                <a:sym typeface="Atkinson Hyperlegible"/>
              </a:rPr>
              <a:t>Community First Aid Response Course</a:t>
            </a:r>
            <a:endParaRPr lang="en-US"/>
          </a:p>
        </p:txBody>
      </p:sp>
      <p:sp>
        <p:nvSpPr>
          <p:cNvPr id="180" name="Google Shape;180;p17"/>
          <p:cNvSpPr txBox="1">
            <a:spLocks noGrp="1"/>
          </p:cNvSpPr>
          <p:nvPr>
            <p:ph type="body" idx="1"/>
          </p:nvPr>
        </p:nvSpPr>
        <p:spPr>
          <a:xfrm>
            <a:off x="739775" y="1292225"/>
            <a:ext cx="10991850" cy="5035549"/>
          </a:xfrm>
          <a:prstGeom prst="rect">
            <a:avLst/>
          </a:prstGeom>
          <a:noFill/>
          <a:ln>
            <a:noFill/>
          </a:ln>
        </p:spPr>
        <p:txBody>
          <a:bodyPr spcFirstLastPara="1" wrap="square" lIns="91425" tIns="45700" rIns="91425" bIns="45700" anchor="t" anchorCtr="0">
            <a:noAutofit/>
          </a:bodyPr>
          <a:lstStyle/>
          <a:p>
            <a:pPr marL="64135" indent="0">
              <a:buSzPct val="100000"/>
              <a:buNone/>
            </a:pPr>
            <a:r>
              <a:rPr lang="en-GB" sz="2800" noProof="0">
                <a:latin typeface="Atkinson Hyperlegible"/>
                <a:ea typeface="Atkinson Hyperlegible"/>
                <a:cs typeface="Atkinson Hyperlegible"/>
                <a:sym typeface="Atkinson Hyperlegible"/>
              </a:rPr>
              <a:t>By the end of this course, CFARs will have learned how to:</a:t>
            </a:r>
          </a:p>
          <a:p>
            <a:pPr marL="457200" lvl="0" indent="-393065" algn="l" rtl="0">
              <a:lnSpc>
                <a:spcPct val="90000"/>
              </a:lnSpc>
              <a:spcBef>
                <a:spcPts val="1000"/>
              </a:spcBef>
              <a:spcAft>
                <a:spcPts val="0"/>
              </a:spcAft>
              <a:buSzPct val="100000"/>
              <a:buChar char="•"/>
            </a:pPr>
            <a:endParaRPr lang="en-GB" sz="1100">
              <a:solidFill>
                <a:srgbClr val="000000"/>
              </a:solidFill>
            </a:endParaRPr>
          </a:p>
          <a:p>
            <a:pPr marL="1035685" lvl="1" indent="-514350">
              <a:buSzPct val="100000"/>
            </a:pPr>
            <a:r>
              <a:rPr lang="en-GB" noProof="0">
                <a:solidFill>
                  <a:srgbClr val="000000"/>
                </a:solidFill>
              </a:rPr>
              <a:t>P</a:t>
            </a:r>
            <a:r>
              <a:rPr lang="en-GB" i="0" noProof="0">
                <a:solidFill>
                  <a:srgbClr val="000000"/>
                </a:solidFill>
              </a:rPr>
              <a:t>rovide ethical care</a:t>
            </a:r>
            <a:endParaRPr lang="en-GB" noProof="0"/>
          </a:p>
          <a:p>
            <a:pPr marL="1035685" lvl="1" indent="-514350">
              <a:buSzPct val="100000"/>
            </a:pPr>
            <a:r>
              <a:rPr lang="en-GB" i="0" noProof="0">
                <a:solidFill>
                  <a:srgbClr val="000000"/>
                </a:solidFill>
              </a:rPr>
              <a:t>Maintain scene, personal, and patient safety</a:t>
            </a:r>
            <a:endParaRPr lang="en-GB" i="0" noProof="0">
              <a:solidFill>
                <a:schemeClr val="dk1"/>
              </a:solidFill>
            </a:endParaRPr>
          </a:p>
          <a:p>
            <a:pPr marL="1035685" lvl="1" indent="-514350">
              <a:buSzPct val="100000"/>
            </a:pPr>
            <a:r>
              <a:rPr lang="en-GB">
                <a:solidFill>
                  <a:srgbClr val="000000"/>
                </a:solidFill>
              </a:rPr>
              <a:t>R</a:t>
            </a:r>
            <a:r>
              <a:rPr lang="en-GB" i="0" noProof="0" err="1">
                <a:solidFill>
                  <a:srgbClr val="000000"/>
                </a:solidFill>
              </a:rPr>
              <a:t>ecognize</a:t>
            </a:r>
            <a:r>
              <a:rPr lang="en-GB" i="0" noProof="0">
                <a:solidFill>
                  <a:srgbClr val="000000"/>
                </a:solidFill>
              </a:rPr>
              <a:t> traumatic and medical </a:t>
            </a:r>
            <a:r>
              <a:rPr lang="en-GB" noProof="0">
                <a:solidFill>
                  <a:srgbClr val="000000"/>
                </a:solidFill>
              </a:rPr>
              <a:t>emergency conditions</a:t>
            </a:r>
            <a:endParaRPr lang="en-GB" i="0" noProof="0">
              <a:solidFill>
                <a:schemeClr val="dk1"/>
              </a:solidFill>
            </a:endParaRPr>
          </a:p>
          <a:p>
            <a:pPr marL="1035685" lvl="1" indent="-514350">
              <a:buSzPct val="100000"/>
            </a:pPr>
            <a:r>
              <a:rPr lang="en-GB" i="0" noProof="0">
                <a:solidFill>
                  <a:srgbClr val="000000"/>
                </a:solidFill>
              </a:rPr>
              <a:t>Apply a systematic to the initial treatment for </a:t>
            </a:r>
            <a:r>
              <a:rPr lang="en-GB" noProof="0">
                <a:solidFill>
                  <a:srgbClr val="000000"/>
                </a:solidFill>
              </a:rPr>
              <a:t>emergency conditions</a:t>
            </a:r>
            <a:endParaRPr lang="en-GB" noProof="0"/>
          </a:p>
          <a:p>
            <a:pPr marL="1035685" lvl="1" indent="-514350">
              <a:buSzPct val="100000"/>
            </a:pPr>
            <a:r>
              <a:rPr lang="en-GB">
                <a:solidFill>
                  <a:srgbClr val="000000"/>
                </a:solidFill>
              </a:rPr>
              <a:t>R</a:t>
            </a:r>
            <a:r>
              <a:rPr lang="en-GB" i="0" noProof="0" err="1">
                <a:solidFill>
                  <a:srgbClr val="000000"/>
                </a:solidFill>
              </a:rPr>
              <a:t>ecognize</a:t>
            </a:r>
            <a:r>
              <a:rPr lang="en-GB" i="0" noProof="0">
                <a:solidFill>
                  <a:srgbClr val="000000"/>
                </a:solidFill>
              </a:rPr>
              <a:t> when patients require a higher level of care</a:t>
            </a:r>
            <a:endParaRPr lang="en-GB" noProof="0"/>
          </a:p>
          <a:p>
            <a:pPr marL="1035685" lvl="1" indent="-514350">
              <a:buSzPct val="100000"/>
            </a:pPr>
            <a:r>
              <a:rPr lang="en-GB">
                <a:solidFill>
                  <a:srgbClr val="000000"/>
                </a:solidFill>
              </a:rPr>
              <a:t>S</a:t>
            </a:r>
            <a:r>
              <a:rPr lang="en-GB" i="0" noProof="0" err="1">
                <a:solidFill>
                  <a:srgbClr val="000000"/>
                </a:solidFill>
              </a:rPr>
              <a:t>afely</a:t>
            </a:r>
            <a:r>
              <a:rPr lang="en-GB" i="0" noProof="0">
                <a:solidFill>
                  <a:srgbClr val="000000"/>
                </a:solidFill>
              </a:rPr>
              <a:t> transport patients</a:t>
            </a:r>
            <a:endParaRPr lang="en-GB" noProof="0"/>
          </a:p>
          <a:p>
            <a:pPr marL="1035685" lvl="1" indent="-514350">
              <a:buSzPct val="100000"/>
            </a:pPr>
            <a:r>
              <a:rPr lang="en-GB">
                <a:solidFill>
                  <a:srgbClr val="000000"/>
                </a:solidFill>
              </a:rPr>
              <a:t>G</a:t>
            </a:r>
            <a:r>
              <a:rPr lang="en-GB" i="0" noProof="0" err="1">
                <a:solidFill>
                  <a:srgbClr val="000000"/>
                </a:solidFill>
              </a:rPr>
              <a:t>ive</a:t>
            </a:r>
            <a:r>
              <a:rPr lang="en-GB" i="0" noProof="0">
                <a:solidFill>
                  <a:srgbClr val="000000"/>
                </a:solidFill>
              </a:rPr>
              <a:t> a patient handover</a:t>
            </a:r>
            <a:endParaRPr lang="en-GB" noProof="0"/>
          </a:p>
          <a:p>
            <a:pPr marL="1035685" lvl="1" indent="-514350">
              <a:buSzPct val="100000"/>
            </a:pPr>
            <a:r>
              <a:rPr lang="en-GB">
                <a:solidFill>
                  <a:srgbClr val="000000"/>
                </a:solidFill>
              </a:rPr>
              <a:t>I</a:t>
            </a:r>
            <a:r>
              <a:rPr lang="en-GB" noProof="0" err="1">
                <a:solidFill>
                  <a:srgbClr val="000000"/>
                </a:solidFill>
              </a:rPr>
              <a:t>ntegrate</a:t>
            </a:r>
            <a:r>
              <a:rPr lang="en-GB" noProof="0">
                <a:solidFill>
                  <a:srgbClr val="000000"/>
                </a:solidFill>
              </a:rPr>
              <a:t> with the emergency care systems</a:t>
            </a:r>
            <a:endParaRPr lang="en-GB" noProof="0"/>
          </a:p>
        </p:txBody>
      </p:sp>
      <p:sp>
        <p:nvSpPr>
          <p:cNvPr id="3" name="Google Shape;91;p2">
            <a:extLst>
              <a:ext uri="{FF2B5EF4-FFF2-40B4-BE49-F238E27FC236}">
                <a16:creationId xmlns:a16="http://schemas.microsoft.com/office/drawing/2014/main" id="{543AF615-626B-C810-E7DC-C5776D4F3649}"/>
              </a:ext>
            </a:extLst>
          </p:cNvPr>
          <p:cNvSpPr txBox="1"/>
          <p:nvPr/>
        </p:nvSpPr>
        <p:spPr>
          <a:xfrm>
            <a:off x="0" y="370518"/>
            <a:ext cx="12193740" cy="135635"/>
          </a:xfrm>
          <a:prstGeom prst="rect">
            <a:avLst/>
          </a:prstGeom>
          <a:solidFill>
            <a:srgbClr val="1F3864"/>
          </a:solidFill>
          <a:ln w="9525" cap="flat" cmpd="sng">
            <a:noFill/>
            <a:prstDash val="solid"/>
            <a:round/>
            <a:headEnd type="none" w="sm" len="sm"/>
            <a:tailEnd type="none" w="sm" len="sm"/>
          </a:ln>
        </p:spPr>
        <p:txBody>
          <a:bodyPr spcFirstLastPara="1" wrap="square" lIns="466325" tIns="360000" rIns="360000" bIns="828000" anchor="b" anchorCtr="0">
            <a:noAutofit/>
          </a:bodyPr>
          <a:lstStyle/>
          <a:p>
            <a:pPr marL="228600" marR="0" lvl="0" indent="-228600" algn="l" rtl="0">
              <a:lnSpc>
                <a:spcPct val="90000"/>
              </a:lnSpc>
              <a:spcBef>
                <a:spcPts val="1000"/>
              </a:spcBef>
              <a:spcAft>
                <a:spcPts val="0"/>
              </a:spcAft>
              <a:buClr>
                <a:srgbClr val="FFFFFF"/>
              </a:buClr>
              <a:buSzPts val="1920"/>
              <a:buFont typeface="Arial"/>
              <a:buNone/>
            </a:pPr>
            <a:endParaRPr lang="en-GB" sz="2400" b="1" i="0" u="none" strike="noStrike" cap="none" noProof="0">
              <a:solidFill>
                <a:srgbClr val="FFFFFF"/>
              </a:solidFill>
              <a:latin typeface="Arial"/>
              <a:ea typeface="Arial"/>
              <a:cs typeface="Arial"/>
              <a:sym typeface="Arial"/>
            </a:endParaRPr>
          </a:p>
          <a:p>
            <a:pPr marL="228600" marR="0" lvl="0" indent="-228600" algn="l" rtl="0">
              <a:lnSpc>
                <a:spcPct val="90000"/>
              </a:lnSpc>
              <a:spcBef>
                <a:spcPts val="1000"/>
              </a:spcBef>
              <a:spcAft>
                <a:spcPts val="0"/>
              </a:spcAft>
              <a:buClr>
                <a:srgbClr val="FFFFFF"/>
              </a:buClr>
              <a:buSzPts val="1920"/>
              <a:buFont typeface="Arial"/>
              <a:buNone/>
            </a:pPr>
            <a:endParaRPr lang="en-GB" sz="2400" b="1" i="0" u="none" strike="noStrike" cap="none" noProof="0">
              <a:solidFill>
                <a:srgbClr val="FFFFFF"/>
              </a:solidFill>
              <a:latin typeface="Arial"/>
              <a:ea typeface="Arial"/>
              <a:cs typeface="Arial"/>
              <a:sym typeface="Arial"/>
            </a:endParaRPr>
          </a:p>
          <a:p>
            <a:pPr marL="228600" marR="0" lvl="0" indent="-228600" algn="l" rtl="0">
              <a:lnSpc>
                <a:spcPct val="90000"/>
              </a:lnSpc>
              <a:spcBef>
                <a:spcPts val="1000"/>
              </a:spcBef>
              <a:spcAft>
                <a:spcPts val="0"/>
              </a:spcAft>
              <a:buClr>
                <a:srgbClr val="FFFFFF"/>
              </a:buClr>
              <a:buSzPts val="1920"/>
              <a:buFont typeface="Arial"/>
              <a:buNone/>
            </a:pPr>
            <a:endParaRPr lang="en-GB" sz="2400" b="1" i="0" u="none" strike="noStrike" cap="none" noProof="0">
              <a:solidFill>
                <a:srgbClr val="FFFFFF"/>
              </a:solidFill>
              <a:latin typeface="Arial"/>
              <a:ea typeface="Arial"/>
              <a:cs typeface="Arial"/>
              <a:sym typeface="Arial"/>
            </a:endParaRPr>
          </a:p>
        </p:txBody>
      </p:sp>
    </p:spTree>
    <p:extLst>
      <p:ext uri="{BB962C8B-B14F-4D97-AF65-F5344CB8AC3E}">
        <p14:creationId xmlns:p14="http://schemas.microsoft.com/office/powerpoint/2010/main" val="38255042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13"/>
          <p:cNvSpPr txBox="1">
            <a:spLocks noGrp="1"/>
          </p:cNvSpPr>
          <p:nvPr>
            <p:ph type="title"/>
          </p:nvPr>
        </p:nvSpPr>
        <p:spPr>
          <a:xfrm>
            <a:off x="323729" y="4413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6000"/>
              <a:buNone/>
            </a:pPr>
            <a:r>
              <a:rPr lang="en-GB">
                <a:latin typeface="Atkinson Hyperlegible"/>
                <a:ea typeface="Atkinson Hyperlegible"/>
                <a:cs typeface="Atkinson Hyperlegible"/>
                <a:sym typeface="Atkinson Hyperlegible"/>
              </a:rPr>
              <a:t>CFARs in Emergency Care Systems</a:t>
            </a:r>
          </a:p>
        </p:txBody>
      </p:sp>
      <p:pic>
        <p:nvPicPr>
          <p:cNvPr id="32" name="Picture 31">
            <a:extLst>
              <a:ext uri="{FF2B5EF4-FFF2-40B4-BE49-F238E27FC236}">
                <a16:creationId xmlns:a16="http://schemas.microsoft.com/office/drawing/2014/main" id="{9B5F777C-E081-2BBC-B9DF-4F4756CA142F}"/>
              </a:ext>
            </a:extLst>
          </p:cNvPr>
          <p:cNvPicPr>
            <a:picLocks noChangeAspect="1"/>
          </p:cNvPicPr>
          <p:nvPr/>
        </p:nvPicPr>
        <p:blipFill>
          <a:blip r:embed="rId3"/>
          <a:stretch>
            <a:fillRect/>
          </a:stretch>
        </p:blipFill>
        <p:spPr>
          <a:xfrm>
            <a:off x="2184064" y="1766888"/>
            <a:ext cx="7480197" cy="4481878"/>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7" name="Google Shape;167;p14"/>
          <p:cNvSpPr txBox="1">
            <a:spLocks noGrp="1"/>
          </p:cNvSpPr>
          <p:nvPr>
            <p:ph type="body" idx="1"/>
          </p:nvPr>
        </p:nvSpPr>
        <p:spPr>
          <a:xfrm>
            <a:off x="431800" y="1526549"/>
            <a:ext cx="10920160" cy="4351338"/>
          </a:xfrm>
          <a:prstGeom prst="rect">
            <a:avLst/>
          </a:prstGeom>
          <a:noFill/>
          <a:ln>
            <a:noFill/>
          </a:ln>
        </p:spPr>
        <p:txBody>
          <a:bodyPr spcFirstLastPara="1" wrap="square" lIns="91425" tIns="45700" rIns="91425" bIns="45700" anchor="t" anchorCtr="0">
            <a:normAutofit lnSpcReduction="10000"/>
          </a:bodyPr>
          <a:lstStyle/>
          <a:p>
            <a:pPr marL="50800" lvl="0" indent="0" algn="just" rtl="0">
              <a:lnSpc>
                <a:spcPct val="90000"/>
              </a:lnSpc>
              <a:spcBef>
                <a:spcPts val="1000"/>
              </a:spcBef>
              <a:spcAft>
                <a:spcPts val="0"/>
              </a:spcAft>
              <a:buSzPts val="2800"/>
              <a:buNone/>
            </a:pPr>
            <a:r>
              <a:rPr lang="en-GB" sz="3200" i="0" dirty="0">
                <a:solidFill>
                  <a:srgbClr val="000000"/>
                </a:solidFill>
              </a:rPr>
              <a:t>We can </a:t>
            </a:r>
            <a:r>
              <a:rPr lang="en-GB" sz="3200" i="0">
                <a:solidFill>
                  <a:srgbClr val="000000"/>
                </a:solidFill>
              </a:rPr>
              <a:t>think of </a:t>
            </a:r>
            <a:r>
              <a:rPr lang="en-GB" sz="3200" i="0" dirty="0">
                <a:solidFill>
                  <a:srgbClr val="000000"/>
                </a:solidFill>
              </a:rPr>
              <a:t>the </a:t>
            </a:r>
            <a:r>
              <a:rPr lang="en-GB" sz="3200" i="0">
                <a:solidFill>
                  <a:srgbClr val="000000"/>
                </a:solidFill>
              </a:rPr>
              <a:t>ECS as a chain that allows individuals in our communities to survive </a:t>
            </a:r>
            <a:r>
              <a:rPr lang="en-GB" sz="3200" i="0" dirty="0">
                <a:solidFill>
                  <a:srgbClr val="000000"/>
                </a:solidFill>
              </a:rPr>
              <a:t>emergency conditions…. </a:t>
            </a:r>
            <a:endParaRPr lang="en-GB" sz="3200" i="0">
              <a:solidFill>
                <a:srgbClr val="000000"/>
              </a:solidFill>
            </a:endParaRPr>
          </a:p>
          <a:p>
            <a:pPr marL="50800" lvl="0" indent="0" algn="just" rtl="0">
              <a:lnSpc>
                <a:spcPct val="90000"/>
              </a:lnSpc>
              <a:spcBef>
                <a:spcPts val="1000"/>
              </a:spcBef>
              <a:spcAft>
                <a:spcPts val="0"/>
              </a:spcAft>
              <a:buSzPts val="2800"/>
              <a:buNone/>
            </a:pPr>
            <a:endParaRPr lang="en-GB" sz="3200" i="0">
              <a:solidFill>
                <a:srgbClr val="000000"/>
              </a:solidFill>
            </a:endParaRPr>
          </a:p>
          <a:p>
            <a:pPr marL="50800" lvl="0" indent="0" algn="just" rtl="0">
              <a:lnSpc>
                <a:spcPct val="90000"/>
              </a:lnSpc>
              <a:spcBef>
                <a:spcPts val="1000"/>
              </a:spcBef>
              <a:spcAft>
                <a:spcPts val="0"/>
              </a:spcAft>
              <a:buSzPts val="2800"/>
              <a:buNone/>
            </a:pPr>
            <a:endParaRPr lang="en-GB" sz="3200" i="0">
              <a:solidFill>
                <a:srgbClr val="000000"/>
              </a:solidFill>
            </a:endParaRPr>
          </a:p>
          <a:p>
            <a:pPr marL="50800" lvl="0" indent="0" algn="just" rtl="0">
              <a:lnSpc>
                <a:spcPct val="90000"/>
              </a:lnSpc>
              <a:spcBef>
                <a:spcPts val="1000"/>
              </a:spcBef>
              <a:spcAft>
                <a:spcPts val="0"/>
              </a:spcAft>
              <a:buSzPts val="2800"/>
              <a:buNone/>
            </a:pPr>
            <a:endParaRPr lang="en-GB" sz="3200" i="0">
              <a:solidFill>
                <a:srgbClr val="000000"/>
              </a:solidFill>
            </a:endParaRPr>
          </a:p>
          <a:p>
            <a:pPr marL="50800" lvl="0" indent="0" algn="just" rtl="0">
              <a:lnSpc>
                <a:spcPct val="90000"/>
              </a:lnSpc>
              <a:spcBef>
                <a:spcPts val="1000"/>
              </a:spcBef>
              <a:spcAft>
                <a:spcPts val="0"/>
              </a:spcAft>
              <a:buSzPts val="2800"/>
              <a:buNone/>
            </a:pPr>
            <a:r>
              <a:rPr lang="en-GB" sz="3200" i="0">
                <a:solidFill>
                  <a:srgbClr val="000000"/>
                </a:solidFill>
              </a:rPr>
              <a:t>CFARs can serve as one of the first </a:t>
            </a:r>
          </a:p>
          <a:p>
            <a:pPr marL="50800" lvl="0" indent="0" algn="just" rtl="0">
              <a:lnSpc>
                <a:spcPct val="90000"/>
              </a:lnSpc>
              <a:spcBef>
                <a:spcPts val="1000"/>
              </a:spcBef>
              <a:spcAft>
                <a:spcPts val="0"/>
              </a:spcAft>
              <a:buSzPts val="2800"/>
              <a:buNone/>
            </a:pPr>
            <a:r>
              <a:rPr lang="en-GB" sz="3200" dirty="0">
                <a:solidFill>
                  <a:srgbClr val="000000"/>
                </a:solidFill>
              </a:rPr>
              <a:t>i</a:t>
            </a:r>
            <a:r>
              <a:rPr lang="en-GB" sz="3200" i="0" dirty="0">
                <a:solidFill>
                  <a:srgbClr val="000000"/>
                </a:solidFill>
              </a:rPr>
              <a:t>mportant </a:t>
            </a:r>
            <a:r>
              <a:rPr lang="en-GB" sz="3200" i="0">
                <a:solidFill>
                  <a:srgbClr val="000000"/>
                </a:solidFill>
              </a:rPr>
              <a:t>links  in  the  </a:t>
            </a:r>
            <a:endParaRPr lang="en-GB" sz="3200" i="0" dirty="0">
              <a:solidFill>
                <a:srgbClr val="000000"/>
              </a:solidFill>
            </a:endParaRPr>
          </a:p>
          <a:p>
            <a:pPr marL="50800" lvl="0" indent="0" algn="just" rtl="0">
              <a:lnSpc>
                <a:spcPct val="90000"/>
              </a:lnSpc>
              <a:spcBef>
                <a:spcPts val="1000"/>
              </a:spcBef>
              <a:spcAft>
                <a:spcPts val="0"/>
              </a:spcAft>
              <a:buSzPts val="2800"/>
              <a:buNone/>
            </a:pPr>
            <a:r>
              <a:rPr lang="en-GB" sz="3200" b="1" i="0">
                <a:solidFill>
                  <a:srgbClr val="000000"/>
                </a:solidFill>
              </a:rPr>
              <a:t>chain  of  survival</a:t>
            </a:r>
            <a:r>
              <a:rPr lang="en-GB" sz="3200" i="0">
                <a:solidFill>
                  <a:srgbClr val="000000"/>
                </a:solidFill>
              </a:rPr>
              <a:t>. </a:t>
            </a:r>
            <a:endParaRPr lang="en-GB" sz="3200"/>
          </a:p>
          <a:p>
            <a:pPr marL="50800" lvl="0" indent="0" algn="l" rtl="0">
              <a:lnSpc>
                <a:spcPct val="90000"/>
              </a:lnSpc>
              <a:spcBef>
                <a:spcPts val="1000"/>
              </a:spcBef>
              <a:spcAft>
                <a:spcPts val="0"/>
              </a:spcAft>
              <a:buSzPts val="2800"/>
              <a:buNone/>
            </a:pPr>
            <a:endParaRPr lang="en-GB"/>
          </a:p>
        </p:txBody>
      </p:sp>
      <p:sp>
        <p:nvSpPr>
          <p:cNvPr id="6" name="Google Shape;160;p13">
            <a:extLst>
              <a:ext uri="{FF2B5EF4-FFF2-40B4-BE49-F238E27FC236}">
                <a16:creationId xmlns:a16="http://schemas.microsoft.com/office/drawing/2014/main" id="{ACD92F36-20F5-C0AB-1B6D-8A2B44247F07}"/>
              </a:ext>
            </a:extLst>
          </p:cNvPr>
          <p:cNvSpPr txBox="1">
            <a:spLocks noGrp="1"/>
          </p:cNvSpPr>
          <p:nvPr>
            <p:ph type="title"/>
          </p:nvPr>
        </p:nvSpPr>
        <p:spPr>
          <a:xfrm>
            <a:off x="323729" y="4413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6000"/>
              <a:buNone/>
            </a:pPr>
            <a:r>
              <a:rPr lang="en-GB">
                <a:latin typeface="Atkinson Hyperlegible"/>
                <a:ea typeface="Atkinson Hyperlegible"/>
                <a:cs typeface="Atkinson Hyperlegible"/>
                <a:sym typeface="Atkinson Hyperlegible"/>
              </a:rPr>
              <a:t>CFARs in Emergency Care Systems</a:t>
            </a:r>
          </a:p>
        </p:txBody>
      </p:sp>
      <p:pic>
        <p:nvPicPr>
          <p:cNvPr id="9" name="Picture 8" descr="A blue link with a white background&#10;&#10;AI-generated content may be incorrect.">
            <a:extLst>
              <a:ext uri="{FF2B5EF4-FFF2-40B4-BE49-F238E27FC236}">
                <a16:creationId xmlns:a16="http://schemas.microsoft.com/office/drawing/2014/main" id="{4DEB37FA-5C63-0122-0E6C-0EA4B97F2C9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6900" y="2852550"/>
            <a:ext cx="7073900" cy="1152899"/>
          </a:xfrm>
          <a:prstGeom prst="rect">
            <a:avLst/>
          </a:prstGeom>
        </p:spPr>
      </p:pic>
      <p:pic>
        <p:nvPicPr>
          <p:cNvPr id="11" name="Picture 10" descr="A blue and white logo&#10;&#10;AI-generated content may be incorrect.">
            <a:extLst>
              <a:ext uri="{FF2B5EF4-FFF2-40B4-BE49-F238E27FC236}">
                <a16:creationId xmlns:a16="http://schemas.microsoft.com/office/drawing/2014/main" id="{A01C39DC-B556-1479-D0A0-63A156C6A22B}"/>
              </a:ext>
            </a:extLst>
          </p:cNvPr>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945213" y="2725330"/>
            <a:ext cx="3579419" cy="3490119"/>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2">
          <a:extLst>
            <a:ext uri="{FF2B5EF4-FFF2-40B4-BE49-F238E27FC236}">
              <a16:creationId xmlns:a16="http://schemas.microsoft.com/office/drawing/2014/main" id="{B7459CF6-9980-B4F3-DB45-A9CF74C1377E}"/>
            </a:ext>
          </a:extLst>
        </p:cNvPr>
        <p:cNvGrpSpPr/>
        <p:nvPr/>
      </p:nvGrpSpPr>
      <p:grpSpPr>
        <a:xfrm>
          <a:off x="0" y="0"/>
          <a:ext cx="0" cy="0"/>
          <a:chOff x="0" y="0"/>
          <a:chExt cx="0" cy="0"/>
        </a:xfrm>
      </p:grpSpPr>
      <p:sp>
        <p:nvSpPr>
          <p:cNvPr id="173" name="Google Shape;173;p15">
            <a:extLst>
              <a:ext uri="{FF2B5EF4-FFF2-40B4-BE49-F238E27FC236}">
                <a16:creationId xmlns:a16="http://schemas.microsoft.com/office/drawing/2014/main" id="{56FA5B78-2E83-3A31-0423-FCC9A06E66BB}"/>
              </a:ext>
            </a:extLst>
          </p:cNvPr>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6000"/>
              <a:buNone/>
            </a:pPr>
            <a:r>
              <a:rPr lang="en-GB">
                <a:latin typeface="Atkinson Hyperlegible"/>
                <a:ea typeface="Atkinson Hyperlegible"/>
                <a:cs typeface="Atkinson Hyperlegible"/>
                <a:sym typeface="Atkinson Hyperlegible"/>
              </a:rPr>
              <a:t>CFAR Role</a:t>
            </a:r>
          </a:p>
        </p:txBody>
      </p:sp>
      <p:sp>
        <p:nvSpPr>
          <p:cNvPr id="2" name="Google Shape;174;p15">
            <a:extLst>
              <a:ext uri="{FF2B5EF4-FFF2-40B4-BE49-F238E27FC236}">
                <a16:creationId xmlns:a16="http://schemas.microsoft.com/office/drawing/2014/main" id="{227BDCF4-625F-6865-7FF5-C34C07BD81E1}"/>
              </a:ext>
            </a:extLst>
          </p:cNvPr>
          <p:cNvSpPr txBox="1">
            <a:spLocks/>
          </p:cNvSpPr>
          <p:nvPr/>
        </p:nvSpPr>
        <p:spPr>
          <a:xfrm>
            <a:off x="4117429" y="2766218"/>
            <a:ext cx="3718034" cy="1325563"/>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tkinson Hyperlegible"/>
              <a:buChar char="•"/>
              <a:defRPr sz="2800" b="0" i="0" u="none" strike="noStrike" cap="none">
                <a:solidFill>
                  <a:schemeClr val="dk1"/>
                </a:solidFill>
                <a:latin typeface="Atkinson Hyperlegible"/>
                <a:ea typeface="Atkinson Hyperlegible"/>
                <a:cs typeface="Atkinson Hyperlegible"/>
                <a:sym typeface="Atkinson Hyperlegible"/>
              </a:defRPr>
            </a:lvl1pPr>
            <a:lvl2pPr marL="914400" marR="0" lvl="1" indent="-381000" algn="l" rtl="0">
              <a:lnSpc>
                <a:spcPct val="90000"/>
              </a:lnSpc>
              <a:spcBef>
                <a:spcPts val="500"/>
              </a:spcBef>
              <a:spcAft>
                <a:spcPts val="0"/>
              </a:spcAft>
              <a:buClr>
                <a:schemeClr val="dk1"/>
              </a:buClr>
              <a:buSzPts val="2400"/>
              <a:buFont typeface="Atkinson Hyperlegible"/>
              <a:buChar char="•"/>
              <a:defRPr sz="2400" b="0" i="0" u="none" strike="noStrike" cap="none">
                <a:solidFill>
                  <a:schemeClr val="dk1"/>
                </a:solidFill>
                <a:latin typeface="Atkinson Hyperlegible"/>
                <a:ea typeface="Atkinson Hyperlegible"/>
                <a:cs typeface="Atkinson Hyperlegible"/>
                <a:sym typeface="Atkinson Hyperlegible"/>
              </a:defRPr>
            </a:lvl2pPr>
            <a:lvl3pPr marL="1371600" marR="0" lvl="2" indent="-355600" algn="l" rtl="0">
              <a:lnSpc>
                <a:spcPct val="90000"/>
              </a:lnSpc>
              <a:spcBef>
                <a:spcPts val="500"/>
              </a:spcBef>
              <a:spcAft>
                <a:spcPts val="0"/>
              </a:spcAft>
              <a:buClr>
                <a:schemeClr val="dk1"/>
              </a:buClr>
              <a:buSzPts val="2000"/>
              <a:buFont typeface="Atkinson Hyperlegible"/>
              <a:buChar char="•"/>
              <a:defRPr sz="2000" b="0" i="0" u="none" strike="noStrike" cap="none">
                <a:solidFill>
                  <a:schemeClr val="dk1"/>
                </a:solidFill>
                <a:latin typeface="Atkinson Hyperlegible"/>
                <a:ea typeface="Atkinson Hyperlegible"/>
                <a:cs typeface="Atkinson Hyperlegible"/>
                <a:sym typeface="Atkinson Hyperlegible"/>
              </a:defRPr>
            </a:lvl3pPr>
            <a:lvl4pPr marL="1828800" marR="0" lvl="3"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4pPr>
            <a:lvl5pPr marL="2286000" marR="0" lvl="4"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5pPr>
            <a:lvl6pPr marL="2743200" marR="0" lvl="5"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6pPr>
            <a:lvl7pPr marL="3200400" marR="0" lvl="6"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7pPr>
            <a:lvl8pPr marL="3657600" marR="0" lvl="7"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8pPr>
            <a:lvl9pPr marL="4114800" marR="0" lvl="8"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9pPr>
          </a:lstStyle>
          <a:p>
            <a:pPr marL="50800" indent="0" algn="ctr">
              <a:buNone/>
            </a:pPr>
            <a:r>
              <a:rPr lang="en-GB" sz="3200" b="1">
                <a:solidFill>
                  <a:srgbClr val="000000"/>
                </a:solidFill>
              </a:rPr>
              <a:t>Community First Aid Responders</a:t>
            </a:r>
            <a:endParaRPr lang="en-GB" sz="3200" b="1"/>
          </a:p>
          <a:p>
            <a:pPr indent="-228600" algn="ctr">
              <a:buFont typeface="Atkinson Hyperlegible"/>
              <a:buNone/>
            </a:pPr>
            <a:endParaRPr lang="en-GB" b="1"/>
          </a:p>
        </p:txBody>
      </p:sp>
      <p:pic>
        <p:nvPicPr>
          <p:cNvPr id="9" name="Picture 8" descr="A group of icons on a black background&#10;&#10;Description automatically generated">
            <a:extLst>
              <a:ext uri="{FF2B5EF4-FFF2-40B4-BE49-F238E27FC236}">
                <a16:creationId xmlns:a16="http://schemas.microsoft.com/office/drawing/2014/main" id="{051F316E-468D-927D-905C-545BDF7BEBEF}"/>
              </a:ext>
            </a:extLst>
          </p:cNvPr>
          <p:cNvPicPr>
            <a:picLocks noChangeAspect="1"/>
          </p:cNvPicPr>
          <p:nvPr/>
        </p:nvPicPr>
        <p:blipFill>
          <a:blip r:embed="rId3" cstate="email">
            <a:alphaModFix amt="70000"/>
            <a:extLst>
              <a:ext uri="{28A0092B-C50C-407E-A947-70E740481C1C}">
                <a14:useLocalDpi xmlns:a14="http://schemas.microsoft.com/office/drawing/2010/main"/>
              </a:ext>
            </a:extLst>
          </a:blip>
          <a:srcRect/>
          <a:stretch/>
        </p:blipFill>
        <p:spPr>
          <a:xfrm rot="2760613">
            <a:off x="2672086" y="2172318"/>
            <a:ext cx="1470475" cy="2513360"/>
          </a:xfrm>
          <a:prstGeom prst="rect">
            <a:avLst/>
          </a:prstGeom>
        </p:spPr>
      </p:pic>
      <p:pic>
        <p:nvPicPr>
          <p:cNvPr id="10" name="Picture 9" descr="A group of icons on a black background&#10;&#10;Description automatically generated">
            <a:extLst>
              <a:ext uri="{FF2B5EF4-FFF2-40B4-BE49-F238E27FC236}">
                <a16:creationId xmlns:a16="http://schemas.microsoft.com/office/drawing/2014/main" id="{858978CF-5A80-27A6-BB7F-545CB9F5C7AF}"/>
              </a:ext>
            </a:extLst>
          </p:cNvPr>
          <p:cNvPicPr>
            <a:picLocks noChangeAspect="1"/>
          </p:cNvPicPr>
          <p:nvPr/>
        </p:nvPicPr>
        <p:blipFill>
          <a:blip r:embed="rId4" cstate="email">
            <a:alphaModFix amt="70000"/>
            <a:extLst>
              <a:ext uri="{28A0092B-C50C-407E-A947-70E740481C1C}">
                <a14:useLocalDpi xmlns:a14="http://schemas.microsoft.com/office/drawing/2010/main"/>
              </a:ext>
            </a:extLst>
          </a:blip>
          <a:srcRect/>
          <a:stretch/>
        </p:blipFill>
        <p:spPr>
          <a:xfrm>
            <a:off x="9037584" y="1396817"/>
            <a:ext cx="2593428" cy="4095896"/>
          </a:xfrm>
          <a:prstGeom prst="rect">
            <a:avLst/>
          </a:prstGeom>
        </p:spPr>
      </p:pic>
      <p:pic>
        <p:nvPicPr>
          <p:cNvPr id="11" name="Picture 10" descr="A group of icons on a black background&#10;&#10;Description automatically generated">
            <a:extLst>
              <a:ext uri="{FF2B5EF4-FFF2-40B4-BE49-F238E27FC236}">
                <a16:creationId xmlns:a16="http://schemas.microsoft.com/office/drawing/2014/main" id="{7BA2A012-C478-ED95-595F-244102B47FCD}"/>
              </a:ext>
            </a:extLst>
          </p:cNvPr>
          <p:cNvPicPr>
            <a:picLocks noChangeAspect="1"/>
          </p:cNvPicPr>
          <p:nvPr/>
        </p:nvPicPr>
        <p:blipFill>
          <a:blip r:embed="rId5" cstate="email">
            <a:alphaModFix amt="70000"/>
            <a:extLst>
              <a:ext uri="{28A0092B-C50C-407E-A947-70E740481C1C}">
                <a14:useLocalDpi xmlns:a14="http://schemas.microsoft.com/office/drawing/2010/main"/>
              </a:ext>
            </a:extLst>
          </a:blip>
          <a:srcRect/>
          <a:stretch/>
        </p:blipFill>
        <p:spPr>
          <a:xfrm>
            <a:off x="433552" y="1475399"/>
            <a:ext cx="2396359" cy="4095896"/>
          </a:xfrm>
          <a:prstGeom prst="rect">
            <a:avLst/>
          </a:prstGeom>
        </p:spPr>
      </p:pic>
      <p:pic>
        <p:nvPicPr>
          <p:cNvPr id="12" name="Picture 11" descr="A group of icons on a black background&#10;&#10;Description automatically generated">
            <a:extLst>
              <a:ext uri="{FF2B5EF4-FFF2-40B4-BE49-F238E27FC236}">
                <a16:creationId xmlns:a16="http://schemas.microsoft.com/office/drawing/2014/main" id="{7B85C06D-8971-30DE-33A0-4CBC348254ED}"/>
              </a:ext>
            </a:extLst>
          </p:cNvPr>
          <p:cNvPicPr>
            <a:picLocks noChangeAspect="1"/>
          </p:cNvPicPr>
          <p:nvPr/>
        </p:nvPicPr>
        <p:blipFill>
          <a:blip r:embed="rId3" cstate="email">
            <a:alphaModFix amt="70000"/>
            <a:extLst>
              <a:ext uri="{28A0092B-C50C-407E-A947-70E740481C1C}">
                <a14:useLocalDpi xmlns:a14="http://schemas.microsoft.com/office/drawing/2010/main"/>
              </a:ext>
            </a:extLst>
          </a:blip>
          <a:srcRect/>
          <a:stretch/>
        </p:blipFill>
        <p:spPr>
          <a:xfrm rot="2760613">
            <a:off x="7538375" y="2172319"/>
            <a:ext cx="1470475" cy="2513360"/>
          </a:xfrm>
          <a:prstGeom prst="rect">
            <a:avLst/>
          </a:prstGeom>
        </p:spPr>
      </p:pic>
    </p:spTree>
    <p:extLst>
      <p:ext uri="{BB962C8B-B14F-4D97-AF65-F5344CB8AC3E}">
        <p14:creationId xmlns:p14="http://schemas.microsoft.com/office/powerpoint/2010/main" val="32076898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6000"/>
              <a:buNone/>
            </a:pPr>
            <a:r>
              <a:rPr lang="en-GB">
                <a:latin typeface="Atkinson Hyperlegible"/>
                <a:ea typeface="Atkinson Hyperlegible"/>
                <a:cs typeface="Atkinson Hyperlegible"/>
                <a:sym typeface="Atkinson Hyperlegible"/>
              </a:rPr>
              <a:t>CFAR Duty to Provide Ethical Care</a:t>
            </a:r>
          </a:p>
        </p:txBody>
      </p:sp>
      <p:sp>
        <p:nvSpPr>
          <p:cNvPr id="193" name="Google Shape;193;p19"/>
          <p:cNvSpPr txBox="1">
            <a:spLocks noGrp="1"/>
          </p:cNvSpPr>
          <p:nvPr>
            <p:ph type="body" idx="1"/>
          </p:nvPr>
        </p:nvSpPr>
        <p:spPr>
          <a:xfrm>
            <a:off x="419100" y="1268932"/>
            <a:ext cx="11353800" cy="4351338"/>
          </a:xfrm>
          <a:prstGeom prst="rect">
            <a:avLst/>
          </a:prstGeom>
          <a:noFill/>
          <a:ln>
            <a:noFill/>
          </a:ln>
        </p:spPr>
        <p:txBody>
          <a:bodyPr spcFirstLastPara="1" wrap="square" lIns="91425" tIns="45700" rIns="91425" bIns="45700" anchor="t" anchorCtr="0">
            <a:normAutofit/>
          </a:bodyPr>
          <a:lstStyle/>
          <a:p>
            <a:pPr marL="50800" lvl="0" indent="0" algn="l" rtl="0">
              <a:lnSpc>
                <a:spcPct val="90000"/>
              </a:lnSpc>
              <a:spcBef>
                <a:spcPts val="1000"/>
              </a:spcBef>
              <a:spcAft>
                <a:spcPts val="0"/>
              </a:spcAft>
              <a:buSzPts val="2800"/>
              <a:buNone/>
            </a:pPr>
            <a:r>
              <a:rPr lang="en-GB" sz="3200" b="1" i="0">
                <a:solidFill>
                  <a:srgbClr val="000000"/>
                </a:solidFill>
              </a:rPr>
              <a:t>Ethical care </a:t>
            </a:r>
            <a:r>
              <a:rPr lang="en-GB" sz="3200" i="0">
                <a:solidFill>
                  <a:srgbClr val="000000"/>
                </a:solidFill>
              </a:rPr>
              <a:t>is care that is consistent with what society and individuals typically believe are good values. </a:t>
            </a:r>
          </a:p>
        </p:txBody>
      </p:sp>
      <p:pic>
        <p:nvPicPr>
          <p:cNvPr id="3" name="Picture 2" descr="A screenshot of a cell phone&#10;&#10;Description automatically generated">
            <a:extLst>
              <a:ext uri="{FF2B5EF4-FFF2-40B4-BE49-F238E27FC236}">
                <a16:creationId xmlns:a16="http://schemas.microsoft.com/office/drawing/2014/main" id="{3B3E8931-2B12-DA29-8ED8-282006744B7D}"/>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403131" y="2141538"/>
            <a:ext cx="5458943" cy="4351337"/>
          </a:xfrm>
          <a:prstGeom prst="rect">
            <a:avLst/>
          </a:prstGeom>
        </p:spPr>
      </p:pic>
      <p:sp>
        <p:nvSpPr>
          <p:cNvPr id="2" name="Google Shape;193;p19">
            <a:extLst>
              <a:ext uri="{FF2B5EF4-FFF2-40B4-BE49-F238E27FC236}">
                <a16:creationId xmlns:a16="http://schemas.microsoft.com/office/drawing/2014/main" id="{2B6FD468-55EF-B0DA-242B-5FD278F27B81}"/>
              </a:ext>
            </a:extLst>
          </p:cNvPr>
          <p:cNvSpPr txBox="1">
            <a:spLocks/>
          </p:cNvSpPr>
          <p:nvPr/>
        </p:nvSpPr>
        <p:spPr>
          <a:xfrm>
            <a:off x="6707789" y="2462622"/>
            <a:ext cx="4081080" cy="3585917"/>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tkinson Hyperlegible"/>
              <a:buChar char="•"/>
              <a:defRPr sz="2800" b="0" i="0" u="none" strike="noStrike" cap="none">
                <a:solidFill>
                  <a:schemeClr val="dk1"/>
                </a:solidFill>
                <a:latin typeface="Atkinson Hyperlegible"/>
                <a:ea typeface="Atkinson Hyperlegible"/>
                <a:cs typeface="Atkinson Hyperlegible"/>
                <a:sym typeface="Atkinson Hyperlegible"/>
              </a:defRPr>
            </a:lvl1pPr>
            <a:lvl2pPr marL="914400" marR="0" lvl="1" indent="-381000" algn="l" rtl="0">
              <a:lnSpc>
                <a:spcPct val="90000"/>
              </a:lnSpc>
              <a:spcBef>
                <a:spcPts val="500"/>
              </a:spcBef>
              <a:spcAft>
                <a:spcPts val="0"/>
              </a:spcAft>
              <a:buClr>
                <a:schemeClr val="dk1"/>
              </a:buClr>
              <a:buSzPts val="2400"/>
              <a:buFont typeface="Atkinson Hyperlegible"/>
              <a:buChar char="•"/>
              <a:defRPr sz="2400" b="0" i="0" u="none" strike="noStrike" cap="none">
                <a:solidFill>
                  <a:schemeClr val="dk1"/>
                </a:solidFill>
                <a:latin typeface="Atkinson Hyperlegible"/>
                <a:ea typeface="Atkinson Hyperlegible"/>
                <a:cs typeface="Atkinson Hyperlegible"/>
                <a:sym typeface="Atkinson Hyperlegible"/>
              </a:defRPr>
            </a:lvl2pPr>
            <a:lvl3pPr marL="1371600" marR="0" lvl="2" indent="-355600" algn="l" rtl="0">
              <a:lnSpc>
                <a:spcPct val="90000"/>
              </a:lnSpc>
              <a:spcBef>
                <a:spcPts val="500"/>
              </a:spcBef>
              <a:spcAft>
                <a:spcPts val="0"/>
              </a:spcAft>
              <a:buClr>
                <a:schemeClr val="dk1"/>
              </a:buClr>
              <a:buSzPts val="2000"/>
              <a:buFont typeface="Atkinson Hyperlegible"/>
              <a:buChar char="•"/>
              <a:defRPr sz="2000" b="0" i="0" u="none" strike="noStrike" cap="none">
                <a:solidFill>
                  <a:schemeClr val="dk1"/>
                </a:solidFill>
                <a:latin typeface="Atkinson Hyperlegible"/>
                <a:ea typeface="Atkinson Hyperlegible"/>
                <a:cs typeface="Atkinson Hyperlegible"/>
                <a:sym typeface="Atkinson Hyperlegible"/>
              </a:defRPr>
            </a:lvl3pPr>
            <a:lvl4pPr marL="1828800" marR="0" lvl="3"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4pPr>
            <a:lvl5pPr marL="2286000" marR="0" lvl="4"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5pPr>
            <a:lvl6pPr marL="2743200" marR="0" lvl="5"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6pPr>
            <a:lvl7pPr marL="3200400" marR="0" lvl="6"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7pPr>
            <a:lvl8pPr marL="3657600" marR="0" lvl="7"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8pPr>
            <a:lvl9pPr marL="4114800" marR="0" lvl="8"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9pPr>
          </a:lstStyle>
          <a:p>
            <a:pPr marL="50800" indent="0">
              <a:buFont typeface="Atkinson Hyperlegible"/>
              <a:buNone/>
            </a:pPr>
            <a:r>
              <a:rPr lang="en-GB" sz="3600" b="1">
                <a:solidFill>
                  <a:schemeClr val="tx1"/>
                </a:solidFill>
              </a:rPr>
              <a:t>Fairness</a:t>
            </a:r>
          </a:p>
          <a:p>
            <a:pPr marL="50800" indent="0">
              <a:buFont typeface="Atkinson Hyperlegible"/>
              <a:buNone/>
            </a:pPr>
            <a:r>
              <a:rPr lang="en-GB" sz="3600" b="1">
                <a:solidFill>
                  <a:schemeClr val="tx1"/>
                </a:solidFill>
              </a:rPr>
              <a:t>Equality</a:t>
            </a:r>
          </a:p>
          <a:p>
            <a:pPr marL="50800" indent="0">
              <a:buFont typeface="Atkinson Hyperlegible"/>
              <a:buNone/>
            </a:pPr>
            <a:r>
              <a:rPr lang="en-GB" sz="3600" b="1">
                <a:solidFill>
                  <a:schemeClr val="tx1"/>
                </a:solidFill>
              </a:rPr>
              <a:t>Dignity</a:t>
            </a:r>
          </a:p>
          <a:p>
            <a:pPr marL="50800" indent="0">
              <a:buFont typeface="Atkinson Hyperlegible"/>
              <a:buNone/>
            </a:pPr>
            <a:r>
              <a:rPr lang="en-GB" sz="3600" b="1">
                <a:solidFill>
                  <a:schemeClr val="tx1"/>
                </a:solidFill>
              </a:rPr>
              <a:t>Diversity</a:t>
            </a:r>
          </a:p>
          <a:p>
            <a:pPr marL="50800" indent="0">
              <a:buFont typeface="Atkinson Hyperlegible"/>
              <a:buNone/>
            </a:pPr>
            <a:r>
              <a:rPr lang="en-GB" sz="3600" b="1">
                <a:solidFill>
                  <a:schemeClr val="tx1"/>
                </a:solidFill>
              </a:rPr>
              <a:t>Individual rights</a:t>
            </a:r>
            <a:r>
              <a:rPr lang="en-GB" sz="3600">
                <a:solidFill>
                  <a:srgbClr val="000000"/>
                </a:solidFill>
              </a:rPr>
              <a:t> </a:t>
            </a:r>
          </a:p>
          <a:p>
            <a:pPr marL="50800" indent="0">
              <a:buFont typeface="Atkinson Hyperlegible"/>
              <a:buNone/>
            </a:pPr>
            <a:endParaRPr lang="en-GB" sz="36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7">
          <a:extLst>
            <a:ext uri="{FF2B5EF4-FFF2-40B4-BE49-F238E27FC236}">
              <a16:creationId xmlns:a16="http://schemas.microsoft.com/office/drawing/2014/main" id="{82DD09BE-D916-41F0-C98A-53D00015F49B}"/>
            </a:ext>
          </a:extLst>
        </p:cNvPr>
        <p:cNvGrpSpPr/>
        <p:nvPr/>
      </p:nvGrpSpPr>
      <p:grpSpPr>
        <a:xfrm>
          <a:off x="0" y="0"/>
          <a:ext cx="0" cy="0"/>
          <a:chOff x="0" y="0"/>
          <a:chExt cx="0" cy="0"/>
        </a:xfrm>
      </p:grpSpPr>
      <p:sp>
        <p:nvSpPr>
          <p:cNvPr id="198" name="Google Shape;198;p20">
            <a:extLst>
              <a:ext uri="{FF2B5EF4-FFF2-40B4-BE49-F238E27FC236}">
                <a16:creationId xmlns:a16="http://schemas.microsoft.com/office/drawing/2014/main" id="{36BA0C60-7001-3957-B312-66C99D8399F1}"/>
              </a:ext>
            </a:extLst>
          </p:cNvPr>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6000"/>
              <a:buNone/>
            </a:pPr>
            <a:r>
              <a:rPr lang="en-GB">
                <a:latin typeface="Atkinson Hyperlegible"/>
                <a:ea typeface="Atkinson Hyperlegible"/>
                <a:cs typeface="Atkinson Hyperlegible"/>
                <a:sym typeface="Atkinson Hyperlegible"/>
              </a:rPr>
              <a:t>Ethical Care</a:t>
            </a:r>
          </a:p>
        </p:txBody>
      </p:sp>
      <p:sp>
        <p:nvSpPr>
          <p:cNvPr id="4" name="Oval 3">
            <a:extLst>
              <a:ext uri="{FF2B5EF4-FFF2-40B4-BE49-F238E27FC236}">
                <a16:creationId xmlns:a16="http://schemas.microsoft.com/office/drawing/2014/main" id="{C5E0F866-51DD-E1ED-0505-6320220D4FFB}"/>
              </a:ext>
            </a:extLst>
          </p:cNvPr>
          <p:cNvSpPr/>
          <p:nvPr/>
        </p:nvSpPr>
        <p:spPr>
          <a:xfrm>
            <a:off x="693682" y="1592319"/>
            <a:ext cx="3484179" cy="3539361"/>
          </a:xfrm>
          <a:prstGeom prst="ellipse">
            <a:avLst/>
          </a:prstGeom>
          <a:solidFill>
            <a:schemeClr val="accent1">
              <a:alpha val="20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800">
                <a:solidFill>
                  <a:schemeClr val="tx1"/>
                </a:solidFill>
                <a:latin typeface="Atkinson Hyperlegible" pitchFamily="2" charset="0"/>
              </a:rPr>
              <a:t>No Harm</a:t>
            </a:r>
            <a:endParaRPr lang="en-GB">
              <a:solidFill>
                <a:schemeClr val="tx1"/>
              </a:solidFill>
              <a:latin typeface="Atkinson Hyperlegible" pitchFamily="2" charset="0"/>
            </a:endParaRPr>
          </a:p>
        </p:txBody>
      </p:sp>
      <p:sp>
        <p:nvSpPr>
          <p:cNvPr id="5" name="Oval 4">
            <a:extLst>
              <a:ext uri="{FF2B5EF4-FFF2-40B4-BE49-F238E27FC236}">
                <a16:creationId xmlns:a16="http://schemas.microsoft.com/office/drawing/2014/main" id="{18CDEAF3-E378-DC51-ABE3-756DE9E413B9}"/>
              </a:ext>
            </a:extLst>
          </p:cNvPr>
          <p:cNvSpPr/>
          <p:nvPr/>
        </p:nvSpPr>
        <p:spPr>
          <a:xfrm>
            <a:off x="4487916" y="1539762"/>
            <a:ext cx="3484179" cy="3539361"/>
          </a:xfrm>
          <a:prstGeom prst="ellipse">
            <a:avLst/>
          </a:prstGeom>
          <a:solidFill>
            <a:schemeClr val="accent1">
              <a:alpha val="20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800">
                <a:solidFill>
                  <a:schemeClr val="tx1"/>
                </a:solidFill>
                <a:latin typeface="Atkinson Hyperlegible" pitchFamily="2" charset="0"/>
              </a:rPr>
              <a:t>Free Choice</a:t>
            </a:r>
          </a:p>
        </p:txBody>
      </p:sp>
      <p:sp>
        <p:nvSpPr>
          <p:cNvPr id="6" name="Oval 5">
            <a:extLst>
              <a:ext uri="{FF2B5EF4-FFF2-40B4-BE49-F238E27FC236}">
                <a16:creationId xmlns:a16="http://schemas.microsoft.com/office/drawing/2014/main" id="{E612CF5B-DCF9-723F-2778-DEF6891D4FCA}"/>
              </a:ext>
            </a:extLst>
          </p:cNvPr>
          <p:cNvSpPr/>
          <p:nvPr/>
        </p:nvSpPr>
        <p:spPr>
          <a:xfrm>
            <a:off x="8313682" y="1587057"/>
            <a:ext cx="3484179" cy="3539361"/>
          </a:xfrm>
          <a:prstGeom prst="ellipse">
            <a:avLst/>
          </a:prstGeom>
          <a:solidFill>
            <a:schemeClr val="accent1">
              <a:alpha val="20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800">
                <a:solidFill>
                  <a:schemeClr val="tx1"/>
                </a:solidFill>
                <a:latin typeface="Atkinson Hyperlegible" pitchFamily="2" charset="0"/>
              </a:rPr>
              <a:t>Fairness</a:t>
            </a:r>
          </a:p>
        </p:txBody>
      </p:sp>
    </p:spTree>
    <p:extLst>
      <p:ext uri="{BB962C8B-B14F-4D97-AF65-F5344CB8AC3E}">
        <p14:creationId xmlns:p14="http://schemas.microsoft.com/office/powerpoint/2010/main" val="5723309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6000"/>
              <a:buNone/>
            </a:pPr>
            <a:r>
              <a:rPr lang="en-GB">
                <a:latin typeface="Atkinson Hyperlegible"/>
                <a:ea typeface="Atkinson Hyperlegible"/>
                <a:cs typeface="Atkinson Hyperlegible"/>
                <a:sym typeface="Atkinson Hyperlegible"/>
              </a:rPr>
              <a:t>Consent</a:t>
            </a:r>
          </a:p>
        </p:txBody>
      </p:sp>
      <p:pic>
        <p:nvPicPr>
          <p:cNvPr id="7" name="Picture 6" descr="A screenshot of a cell phone&#10;&#10;Description automatically generated">
            <a:extLst>
              <a:ext uri="{FF2B5EF4-FFF2-40B4-BE49-F238E27FC236}">
                <a16:creationId xmlns:a16="http://schemas.microsoft.com/office/drawing/2014/main" id="{F1D83F4B-A4CE-23F9-8C86-49C0F486683E}"/>
              </a:ext>
            </a:extLst>
          </p:cNvPr>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5722884" y="-581395"/>
            <a:ext cx="7099738" cy="8020790"/>
          </a:xfrm>
          <a:prstGeom prst="rect">
            <a:avLst/>
          </a:prstGeom>
        </p:spPr>
      </p:pic>
      <p:sp>
        <p:nvSpPr>
          <p:cNvPr id="5" name="Google Shape;205;p21">
            <a:extLst>
              <a:ext uri="{FF2B5EF4-FFF2-40B4-BE49-F238E27FC236}">
                <a16:creationId xmlns:a16="http://schemas.microsoft.com/office/drawing/2014/main" id="{AA485447-A31C-4C2B-A400-EC4C12B97DDC}"/>
              </a:ext>
            </a:extLst>
          </p:cNvPr>
          <p:cNvSpPr txBox="1">
            <a:spLocks/>
          </p:cNvSpPr>
          <p:nvPr/>
        </p:nvSpPr>
        <p:spPr>
          <a:xfrm>
            <a:off x="838200" y="1509043"/>
            <a:ext cx="8704385" cy="435133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tkinson Hyperlegible"/>
              <a:buChar char="•"/>
              <a:defRPr sz="2800" b="0" i="0" u="none" strike="noStrike" cap="none">
                <a:solidFill>
                  <a:schemeClr val="dk1"/>
                </a:solidFill>
                <a:latin typeface="Atkinson Hyperlegible"/>
                <a:ea typeface="Atkinson Hyperlegible"/>
                <a:cs typeface="Atkinson Hyperlegible"/>
                <a:sym typeface="Atkinson Hyperlegible"/>
              </a:defRPr>
            </a:lvl1pPr>
            <a:lvl2pPr marL="914400" marR="0" lvl="1" indent="-381000" algn="l" rtl="0">
              <a:lnSpc>
                <a:spcPct val="90000"/>
              </a:lnSpc>
              <a:spcBef>
                <a:spcPts val="500"/>
              </a:spcBef>
              <a:spcAft>
                <a:spcPts val="0"/>
              </a:spcAft>
              <a:buClr>
                <a:schemeClr val="dk1"/>
              </a:buClr>
              <a:buSzPts val="2400"/>
              <a:buFont typeface="Atkinson Hyperlegible"/>
              <a:buChar char="•"/>
              <a:defRPr sz="2400" b="0" i="0" u="none" strike="noStrike" cap="none">
                <a:solidFill>
                  <a:schemeClr val="dk1"/>
                </a:solidFill>
                <a:latin typeface="Atkinson Hyperlegible"/>
                <a:ea typeface="Atkinson Hyperlegible"/>
                <a:cs typeface="Atkinson Hyperlegible"/>
                <a:sym typeface="Atkinson Hyperlegible"/>
              </a:defRPr>
            </a:lvl2pPr>
            <a:lvl3pPr marL="1371600" marR="0" lvl="2" indent="-355600" algn="l" rtl="0">
              <a:lnSpc>
                <a:spcPct val="90000"/>
              </a:lnSpc>
              <a:spcBef>
                <a:spcPts val="500"/>
              </a:spcBef>
              <a:spcAft>
                <a:spcPts val="0"/>
              </a:spcAft>
              <a:buClr>
                <a:schemeClr val="dk1"/>
              </a:buClr>
              <a:buSzPts val="2000"/>
              <a:buFont typeface="Atkinson Hyperlegible"/>
              <a:buChar char="•"/>
              <a:defRPr sz="2000" b="0" i="0" u="none" strike="noStrike" cap="none">
                <a:solidFill>
                  <a:schemeClr val="dk1"/>
                </a:solidFill>
                <a:latin typeface="Atkinson Hyperlegible"/>
                <a:ea typeface="Atkinson Hyperlegible"/>
                <a:cs typeface="Atkinson Hyperlegible"/>
                <a:sym typeface="Atkinson Hyperlegible"/>
              </a:defRPr>
            </a:lvl3pPr>
            <a:lvl4pPr marL="1828800" marR="0" lvl="3"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4pPr>
            <a:lvl5pPr marL="2286000" marR="0" lvl="4"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5pPr>
            <a:lvl6pPr marL="2743200" marR="0" lvl="5"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6pPr>
            <a:lvl7pPr marL="3200400" marR="0" lvl="6"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7pPr>
            <a:lvl8pPr marL="3657600" marR="0" lvl="7"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8pPr>
            <a:lvl9pPr marL="4114800" marR="0" lvl="8"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9pPr>
          </a:lstStyle>
          <a:p>
            <a:pPr marL="50800" indent="0">
              <a:buNone/>
            </a:pPr>
            <a:r>
              <a:rPr lang="en-GB" sz="3000" b="1">
                <a:solidFill>
                  <a:schemeClr val="tx1"/>
                </a:solidFill>
              </a:rPr>
              <a:t>Inform</a:t>
            </a:r>
            <a:r>
              <a:rPr lang="en-GB" sz="3000">
                <a:solidFill>
                  <a:schemeClr val="tx1"/>
                </a:solidFill>
              </a:rPr>
              <a:t> about </a:t>
            </a:r>
            <a:r>
              <a:rPr lang="en-GB" sz="3000" i="1" u="sng">
                <a:solidFill>
                  <a:schemeClr val="tx1"/>
                </a:solidFill>
              </a:rPr>
              <a:t>what</a:t>
            </a:r>
            <a:r>
              <a:rPr lang="en-GB" sz="3000">
                <a:solidFill>
                  <a:schemeClr val="tx1"/>
                </a:solidFill>
              </a:rPr>
              <a:t> happens, </a:t>
            </a:r>
            <a:r>
              <a:rPr lang="en-GB" sz="3000" i="1" u="sng">
                <a:solidFill>
                  <a:schemeClr val="tx1"/>
                </a:solidFill>
              </a:rPr>
              <a:t>how</a:t>
            </a:r>
            <a:r>
              <a:rPr lang="en-GB" sz="3000">
                <a:solidFill>
                  <a:schemeClr val="tx1"/>
                </a:solidFill>
              </a:rPr>
              <a:t> you will help, and their </a:t>
            </a:r>
            <a:r>
              <a:rPr lang="en-GB" sz="3000" i="1" u="sng">
                <a:solidFill>
                  <a:schemeClr val="tx1"/>
                </a:solidFill>
              </a:rPr>
              <a:t>right to refuse</a:t>
            </a:r>
            <a:r>
              <a:rPr lang="en-GB" sz="3000" i="1">
                <a:solidFill>
                  <a:schemeClr val="tx1"/>
                </a:solidFill>
              </a:rPr>
              <a:t> </a:t>
            </a:r>
            <a:r>
              <a:rPr lang="en-GB" sz="3000">
                <a:solidFill>
                  <a:schemeClr val="tx1"/>
                </a:solidFill>
              </a:rPr>
              <a:t>treatment.</a:t>
            </a:r>
          </a:p>
          <a:p>
            <a:pPr marL="50800" indent="0">
              <a:buNone/>
            </a:pPr>
            <a:endParaRPr lang="en-GB" sz="3000">
              <a:solidFill>
                <a:schemeClr val="tx1"/>
              </a:solidFill>
            </a:endParaRPr>
          </a:p>
          <a:p>
            <a:pPr marL="50800" indent="0">
              <a:buNone/>
            </a:pPr>
            <a:r>
              <a:rPr lang="en-GB" sz="3000">
                <a:solidFill>
                  <a:schemeClr val="tx1"/>
                </a:solidFill>
              </a:rPr>
              <a:t>Allows </a:t>
            </a:r>
            <a:r>
              <a:rPr lang="en-GB" sz="3000" b="1">
                <a:solidFill>
                  <a:schemeClr val="tx1"/>
                </a:solidFill>
              </a:rPr>
              <a:t>free choice</a:t>
            </a:r>
            <a:endParaRPr lang="en-GB" sz="3000">
              <a:solidFill>
                <a:schemeClr val="tx1"/>
              </a:solidFill>
            </a:endParaRPr>
          </a:p>
          <a:p>
            <a:pPr marL="0" indent="0">
              <a:spcBef>
                <a:spcPts val="500"/>
              </a:spcBef>
              <a:buFont typeface="Atkinson Hyperlegible"/>
              <a:buNone/>
            </a:pPr>
            <a:endParaRPr lang="en-GB" sz="1050">
              <a:solidFill>
                <a:schemeClr val="tx1"/>
              </a:solidFill>
            </a:endParaRPr>
          </a:p>
          <a:p>
            <a:pPr marL="50800" indent="0">
              <a:buNone/>
            </a:pPr>
            <a:endParaRPr lang="en-GB" sz="3000">
              <a:solidFill>
                <a:schemeClr val="tx1"/>
              </a:solidFill>
            </a:endParaRPr>
          </a:p>
          <a:p>
            <a:pPr marL="50800" indent="0">
              <a:buNone/>
            </a:pPr>
            <a:r>
              <a:rPr lang="en-GB" sz="3000">
                <a:solidFill>
                  <a:schemeClr val="tx1"/>
                </a:solidFill>
              </a:rPr>
              <a:t>Receive </a:t>
            </a:r>
            <a:r>
              <a:rPr lang="en-GB" sz="3000" b="1">
                <a:solidFill>
                  <a:schemeClr val="tx1"/>
                </a:solidFill>
              </a:rPr>
              <a:t>permission</a:t>
            </a:r>
            <a:r>
              <a:rPr lang="en-GB" sz="3000">
                <a:solidFill>
                  <a:schemeClr val="tx1"/>
                </a:solidFill>
              </a:rPr>
              <a:t> for treatment.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5" name="Rectangle 4">
            <a:extLst>
              <a:ext uri="{FF2B5EF4-FFF2-40B4-BE49-F238E27FC236}">
                <a16:creationId xmlns:a16="http://schemas.microsoft.com/office/drawing/2014/main" id="{3519687F-984E-6FEC-86A9-C090F9E57C50}"/>
              </a:ext>
            </a:extLst>
          </p:cNvPr>
          <p:cNvSpPr/>
          <p:nvPr/>
        </p:nvSpPr>
        <p:spPr>
          <a:xfrm>
            <a:off x="7845422" y="1587495"/>
            <a:ext cx="4051300" cy="444500"/>
          </a:xfrm>
          <a:prstGeom prst="rect">
            <a:avLst/>
          </a:prstGeom>
          <a:solidFill>
            <a:srgbClr val="DEEB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Rectangle 3">
            <a:extLst>
              <a:ext uri="{FF2B5EF4-FFF2-40B4-BE49-F238E27FC236}">
                <a16:creationId xmlns:a16="http://schemas.microsoft.com/office/drawing/2014/main" id="{81B2DA37-3BFF-A94B-6164-487B93948ABD}"/>
              </a:ext>
            </a:extLst>
          </p:cNvPr>
          <p:cNvSpPr/>
          <p:nvPr/>
        </p:nvSpPr>
        <p:spPr>
          <a:xfrm>
            <a:off x="4332280" y="1587495"/>
            <a:ext cx="3327400" cy="444500"/>
          </a:xfrm>
          <a:prstGeom prst="rect">
            <a:avLst/>
          </a:prstGeom>
          <a:solidFill>
            <a:srgbClr val="DEEB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 name="Rectangle 1">
            <a:extLst>
              <a:ext uri="{FF2B5EF4-FFF2-40B4-BE49-F238E27FC236}">
                <a16:creationId xmlns:a16="http://schemas.microsoft.com/office/drawing/2014/main" id="{D2C4BE8D-4264-0A0A-FFC3-A94E4D34F15D}"/>
              </a:ext>
            </a:extLst>
          </p:cNvPr>
          <p:cNvSpPr/>
          <p:nvPr/>
        </p:nvSpPr>
        <p:spPr>
          <a:xfrm>
            <a:off x="547680" y="1587495"/>
            <a:ext cx="3556000" cy="444500"/>
          </a:xfrm>
          <a:prstGeom prst="rect">
            <a:avLst/>
          </a:prstGeom>
          <a:solidFill>
            <a:srgbClr val="DEEB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17" name="Google Shape;217;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6000"/>
              <a:buNone/>
            </a:pPr>
            <a:r>
              <a:rPr lang="en-GB">
                <a:latin typeface="Atkinson Hyperlegible" pitchFamily="2" charset="0"/>
              </a:rPr>
              <a:t>Types of Consent</a:t>
            </a:r>
          </a:p>
        </p:txBody>
      </p:sp>
      <p:sp>
        <p:nvSpPr>
          <p:cNvPr id="11" name="Google Shape;218;p23">
            <a:extLst>
              <a:ext uri="{FF2B5EF4-FFF2-40B4-BE49-F238E27FC236}">
                <a16:creationId xmlns:a16="http://schemas.microsoft.com/office/drawing/2014/main" id="{F9807D92-4B87-3AFA-DE40-7AE61719291B}"/>
              </a:ext>
            </a:extLst>
          </p:cNvPr>
          <p:cNvSpPr txBox="1">
            <a:spLocks noGrp="1"/>
          </p:cNvSpPr>
          <p:nvPr>
            <p:ph type="body" idx="1"/>
          </p:nvPr>
        </p:nvSpPr>
        <p:spPr>
          <a:xfrm>
            <a:off x="395282" y="1430302"/>
            <a:ext cx="4051300" cy="664733"/>
          </a:xfrm>
          <a:prstGeom prst="rect">
            <a:avLst/>
          </a:prstGeom>
          <a:noFill/>
          <a:ln>
            <a:noFill/>
          </a:ln>
        </p:spPr>
        <p:txBody>
          <a:bodyPr spcFirstLastPara="1" wrap="square" lIns="91425" tIns="45700" rIns="91425" bIns="45700" anchor="t" anchorCtr="0">
            <a:normAutofit/>
          </a:bodyPr>
          <a:lstStyle/>
          <a:p>
            <a:pPr marL="64135" lvl="0" indent="0" algn="just" rtl="0">
              <a:lnSpc>
                <a:spcPct val="90000"/>
              </a:lnSpc>
              <a:spcBef>
                <a:spcPts val="1000"/>
              </a:spcBef>
              <a:spcAft>
                <a:spcPts val="0"/>
              </a:spcAft>
              <a:buSzPct val="100000"/>
              <a:buNone/>
            </a:pPr>
            <a:r>
              <a:rPr lang="en-GB" sz="3200" b="1" i="0">
                <a:solidFill>
                  <a:srgbClr val="000000"/>
                </a:solidFill>
              </a:rPr>
              <a:t>Informed consent</a:t>
            </a:r>
            <a:endParaRPr lang="en-GB" sz="3200" i="0">
              <a:solidFill>
                <a:srgbClr val="000000"/>
              </a:solidFill>
            </a:endParaRPr>
          </a:p>
        </p:txBody>
      </p:sp>
      <p:sp>
        <p:nvSpPr>
          <p:cNvPr id="13" name="Google Shape;218;p23">
            <a:extLst>
              <a:ext uri="{FF2B5EF4-FFF2-40B4-BE49-F238E27FC236}">
                <a16:creationId xmlns:a16="http://schemas.microsoft.com/office/drawing/2014/main" id="{14CCD917-0078-A408-0D4D-0EAF92646D07}"/>
              </a:ext>
            </a:extLst>
          </p:cNvPr>
          <p:cNvSpPr txBox="1">
            <a:spLocks/>
          </p:cNvSpPr>
          <p:nvPr/>
        </p:nvSpPr>
        <p:spPr>
          <a:xfrm>
            <a:off x="7759690" y="1430302"/>
            <a:ext cx="4748213" cy="789633"/>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tkinson Hyperlegible"/>
              <a:buChar char="•"/>
              <a:defRPr sz="2800" b="0" i="0" u="none" strike="noStrike" cap="none">
                <a:solidFill>
                  <a:schemeClr val="dk1"/>
                </a:solidFill>
                <a:latin typeface="Atkinson Hyperlegible"/>
                <a:ea typeface="Atkinson Hyperlegible"/>
                <a:cs typeface="Atkinson Hyperlegible"/>
                <a:sym typeface="Atkinson Hyperlegible"/>
              </a:defRPr>
            </a:lvl1pPr>
            <a:lvl2pPr marL="914400" marR="0" lvl="1" indent="-381000" algn="l" rtl="0">
              <a:lnSpc>
                <a:spcPct val="90000"/>
              </a:lnSpc>
              <a:spcBef>
                <a:spcPts val="500"/>
              </a:spcBef>
              <a:spcAft>
                <a:spcPts val="0"/>
              </a:spcAft>
              <a:buClr>
                <a:schemeClr val="dk1"/>
              </a:buClr>
              <a:buSzPts val="2400"/>
              <a:buFont typeface="Atkinson Hyperlegible"/>
              <a:buChar char="•"/>
              <a:defRPr sz="2400" b="0" i="0" u="none" strike="noStrike" cap="none">
                <a:solidFill>
                  <a:schemeClr val="dk1"/>
                </a:solidFill>
                <a:latin typeface="Atkinson Hyperlegible"/>
                <a:ea typeface="Atkinson Hyperlegible"/>
                <a:cs typeface="Atkinson Hyperlegible"/>
                <a:sym typeface="Atkinson Hyperlegible"/>
              </a:defRPr>
            </a:lvl2pPr>
            <a:lvl3pPr marL="1371600" marR="0" lvl="2" indent="-355600" algn="l" rtl="0">
              <a:lnSpc>
                <a:spcPct val="90000"/>
              </a:lnSpc>
              <a:spcBef>
                <a:spcPts val="500"/>
              </a:spcBef>
              <a:spcAft>
                <a:spcPts val="0"/>
              </a:spcAft>
              <a:buClr>
                <a:schemeClr val="dk1"/>
              </a:buClr>
              <a:buSzPts val="2000"/>
              <a:buFont typeface="Atkinson Hyperlegible"/>
              <a:buChar char="•"/>
              <a:defRPr sz="2000" b="0" i="0" u="none" strike="noStrike" cap="none">
                <a:solidFill>
                  <a:schemeClr val="dk1"/>
                </a:solidFill>
                <a:latin typeface="Atkinson Hyperlegible"/>
                <a:ea typeface="Atkinson Hyperlegible"/>
                <a:cs typeface="Atkinson Hyperlegible"/>
                <a:sym typeface="Atkinson Hyperlegible"/>
              </a:defRPr>
            </a:lvl3pPr>
            <a:lvl4pPr marL="1828800" marR="0" lvl="3"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4pPr>
            <a:lvl5pPr marL="2286000" marR="0" lvl="4"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5pPr>
            <a:lvl6pPr marL="2743200" marR="0" lvl="5"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6pPr>
            <a:lvl7pPr marL="3200400" marR="0" lvl="6"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7pPr>
            <a:lvl8pPr marL="3657600" marR="0" lvl="7"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8pPr>
            <a:lvl9pPr marL="4114800" marR="0" lvl="8"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9pPr>
          </a:lstStyle>
          <a:p>
            <a:pPr marL="64135" indent="0" algn="just">
              <a:buSzPct val="100000"/>
              <a:buFont typeface="Atkinson Hyperlegible"/>
              <a:buNone/>
            </a:pPr>
            <a:r>
              <a:rPr lang="en-GB" sz="3200" b="1">
                <a:solidFill>
                  <a:srgbClr val="000000"/>
                </a:solidFill>
              </a:rPr>
              <a:t>Consent for children</a:t>
            </a:r>
            <a:endParaRPr lang="en-GB"/>
          </a:p>
        </p:txBody>
      </p:sp>
      <p:sp>
        <p:nvSpPr>
          <p:cNvPr id="15" name="Google Shape;218;p23">
            <a:extLst>
              <a:ext uri="{FF2B5EF4-FFF2-40B4-BE49-F238E27FC236}">
                <a16:creationId xmlns:a16="http://schemas.microsoft.com/office/drawing/2014/main" id="{C2863623-CF7D-4287-5E4F-8A7AB14899C0}"/>
              </a:ext>
            </a:extLst>
          </p:cNvPr>
          <p:cNvSpPr txBox="1">
            <a:spLocks/>
          </p:cNvSpPr>
          <p:nvPr/>
        </p:nvSpPr>
        <p:spPr>
          <a:xfrm>
            <a:off x="4217977" y="1430302"/>
            <a:ext cx="3929063" cy="890706"/>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tkinson Hyperlegible"/>
              <a:buChar char="•"/>
              <a:defRPr sz="2800" b="0" i="0" u="none" strike="noStrike" cap="none">
                <a:solidFill>
                  <a:schemeClr val="dk1"/>
                </a:solidFill>
                <a:latin typeface="Atkinson Hyperlegible"/>
                <a:ea typeface="Atkinson Hyperlegible"/>
                <a:cs typeface="Atkinson Hyperlegible"/>
                <a:sym typeface="Atkinson Hyperlegible"/>
              </a:defRPr>
            </a:lvl1pPr>
            <a:lvl2pPr marL="914400" marR="0" lvl="1" indent="-381000" algn="l" rtl="0">
              <a:lnSpc>
                <a:spcPct val="90000"/>
              </a:lnSpc>
              <a:spcBef>
                <a:spcPts val="500"/>
              </a:spcBef>
              <a:spcAft>
                <a:spcPts val="0"/>
              </a:spcAft>
              <a:buClr>
                <a:schemeClr val="dk1"/>
              </a:buClr>
              <a:buSzPts val="2400"/>
              <a:buFont typeface="Atkinson Hyperlegible"/>
              <a:buChar char="•"/>
              <a:defRPr sz="2400" b="0" i="0" u="none" strike="noStrike" cap="none">
                <a:solidFill>
                  <a:schemeClr val="dk1"/>
                </a:solidFill>
                <a:latin typeface="Atkinson Hyperlegible"/>
                <a:ea typeface="Atkinson Hyperlegible"/>
                <a:cs typeface="Atkinson Hyperlegible"/>
                <a:sym typeface="Atkinson Hyperlegible"/>
              </a:defRPr>
            </a:lvl2pPr>
            <a:lvl3pPr marL="1371600" marR="0" lvl="2" indent="-355600" algn="l" rtl="0">
              <a:lnSpc>
                <a:spcPct val="90000"/>
              </a:lnSpc>
              <a:spcBef>
                <a:spcPts val="500"/>
              </a:spcBef>
              <a:spcAft>
                <a:spcPts val="0"/>
              </a:spcAft>
              <a:buClr>
                <a:schemeClr val="dk1"/>
              </a:buClr>
              <a:buSzPts val="2000"/>
              <a:buFont typeface="Atkinson Hyperlegible"/>
              <a:buChar char="•"/>
              <a:defRPr sz="2000" b="0" i="0" u="none" strike="noStrike" cap="none">
                <a:solidFill>
                  <a:schemeClr val="dk1"/>
                </a:solidFill>
                <a:latin typeface="Atkinson Hyperlegible"/>
                <a:ea typeface="Atkinson Hyperlegible"/>
                <a:cs typeface="Atkinson Hyperlegible"/>
                <a:sym typeface="Atkinson Hyperlegible"/>
              </a:defRPr>
            </a:lvl3pPr>
            <a:lvl4pPr marL="1828800" marR="0" lvl="3"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4pPr>
            <a:lvl5pPr marL="2286000" marR="0" lvl="4"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5pPr>
            <a:lvl6pPr marL="2743200" marR="0" lvl="5"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6pPr>
            <a:lvl7pPr marL="3200400" marR="0" lvl="6"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7pPr>
            <a:lvl8pPr marL="3657600" marR="0" lvl="7"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8pPr>
            <a:lvl9pPr marL="4114800" marR="0" lvl="8"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9pPr>
          </a:lstStyle>
          <a:p>
            <a:pPr marL="64135" indent="0" algn="just">
              <a:buSzPct val="100000"/>
              <a:buFont typeface="Atkinson Hyperlegible"/>
              <a:buNone/>
            </a:pPr>
            <a:r>
              <a:rPr lang="en-GB" sz="3200" b="1">
                <a:solidFill>
                  <a:srgbClr val="000000"/>
                </a:solidFill>
              </a:rPr>
              <a:t>Implied consent</a:t>
            </a:r>
            <a:r>
              <a:rPr lang="en-GB" sz="3200">
                <a:solidFill>
                  <a:srgbClr val="000000"/>
                </a:solidFill>
              </a:rPr>
              <a:t> </a:t>
            </a:r>
          </a:p>
        </p:txBody>
      </p:sp>
      <p:pic>
        <p:nvPicPr>
          <p:cNvPr id="17" name="Picture 16" descr="A blue icons on a black background&#10;&#10;Description automatically generated">
            <a:extLst>
              <a:ext uri="{FF2B5EF4-FFF2-40B4-BE49-F238E27FC236}">
                <a16:creationId xmlns:a16="http://schemas.microsoft.com/office/drawing/2014/main" id="{66954ADE-1CC7-CBCB-4600-FB9EE8D6E2C6}"/>
              </a:ext>
            </a:extLst>
          </p:cNvPr>
          <p:cNvPicPr>
            <a:picLocks noChangeAspect="1"/>
          </p:cNvPicPr>
          <p:nvPr/>
        </p:nvPicPr>
        <p:blipFill>
          <a:blip r:embed="rId3" cstate="email">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240615" y="1825118"/>
            <a:ext cx="3718586" cy="3007765"/>
          </a:xfrm>
          <a:prstGeom prst="rect">
            <a:avLst/>
          </a:prstGeom>
        </p:spPr>
      </p:pic>
      <p:pic>
        <p:nvPicPr>
          <p:cNvPr id="18" name="Picture 17" descr="A blue icons on a black background&#10;&#10;Description automatically generated">
            <a:extLst>
              <a:ext uri="{FF2B5EF4-FFF2-40B4-BE49-F238E27FC236}">
                <a16:creationId xmlns:a16="http://schemas.microsoft.com/office/drawing/2014/main" id="{43E63D87-E323-8F0F-E0F2-E0DAC030BD23}"/>
              </a:ext>
            </a:extLst>
          </p:cNvPr>
          <p:cNvPicPr>
            <a:picLocks noChangeAspect="1"/>
          </p:cNvPicPr>
          <p:nvPr/>
        </p:nvPicPr>
        <p:blipFill>
          <a:blip r:embed="rId4" cstate="email">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4150906" y="1686686"/>
            <a:ext cx="2997603" cy="3728664"/>
          </a:xfrm>
          <a:prstGeom prst="rect">
            <a:avLst/>
          </a:prstGeom>
        </p:spPr>
      </p:pic>
      <p:pic>
        <p:nvPicPr>
          <p:cNvPr id="19" name="Picture 18" descr="A blue icons on a black background&#10;&#10;Description automatically generated">
            <a:extLst>
              <a:ext uri="{FF2B5EF4-FFF2-40B4-BE49-F238E27FC236}">
                <a16:creationId xmlns:a16="http://schemas.microsoft.com/office/drawing/2014/main" id="{356D7008-8853-407E-EE49-54F685A97F95}"/>
              </a:ext>
            </a:extLst>
          </p:cNvPr>
          <p:cNvPicPr>
            <a:picLocks noChangeAspect="1"/>
          </p:cNvPicPr>
          <p:nvPr/>
        </p:nvPicPr>
        <p:blipFill>
          <a:blip r:embed="rId5" cstate="email">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8214014" y="1601782"/>
            <a:ext cx="2997603" cy="4202246"/>
          </a:xfrm>
          <a:prstGeom prst="rect">
            <a:avLst/>
          </a:prstGeom>
        </p:spPr>
      </p:pic>
      <p:sp>
        <p:nvSpPr>
          <p:cNvPr id="20" name="Google Shape;218;p23">
            <a:extLst>
              <a:ext uri="{FF2B5EF4-FFF2-40B4-BE49-F238E27FC236}">
                <a16:creationId xmlns:a16="http://schemas.microsoft.com/office/drawing/2014/main" id="{49CBF1CF-732B-3581-7780-7CEFBC021969}"/>
              </a:ext>
            </a:extLst>
          </p:cNvPr>
          <p:cNvSpPr txBox="1">
            <a:spLocks/>
          </p:cNvSpPr>
          <p:nvPr/>
        </p:nvSpPr>
        <p:spPr>
          <a:xfrm>
            <a:off x="88546" y="4638151"/>
            <a:ext cx="4051300" cy="66473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tkinson Hyperlegible"/>
              <a:buChar char="•"/>
              <a:defRPr sz="2800" b="0" i="0" u="none" strike="noStrike" cap="none">
                <a:solidFill>
                  <a:schemeClr val="dk1"/>
                </a:solidFill>
                <a:latin typeface="Atkinson Hyperlegible"/>
                <a:ea typeface="Atkinson Hyperlegible"/>
                <a:cs typeface="Atkinson Hyperlegible"/>
                <a:sym typeface="Atkinson Hyperlegible"/>
              </a:defRPr>
            </a:lvl1pPr>
            <a:lvl2pPr marL="914400" marR="0" lvl="1" indent="-381000" algn="l" rtl="0">
              <a:lnSpc>
                <a:spcPct val="90000"/>
              </a:lnSpc>
              <a:spcBef>
                <a:spcPts val="500"/>
              </a:spcBef>
              <a:spcAft>
                <a:spcPts val="0"/>
              </a:spcAft>
              <a:buClr>
                <a:schemeClr val="dk1"/>
              </a:buClr>
              <a:buSzPts val="2400"/>
              <a:buFont typeface="Atkinson Hyperlegible"/>
              <a:buChar char="•"/>
              <a:defRPr sz="2400" b="0" i="0" u="none" strike="noStrike" cap="none">
                <a:solidFill>
                  <a:schemeClr val="dk1"/>
                </a:solidFill>
                <a:latin typeface="Atkinson Hyperlegible"/>
                <a:ea typeface="Atkinson Hyperlegible"/>
                <a:cs typeface="Atkinson Hyperlegible"/>
                <a:sym typeface="Atkinson Hyperlegible"/>
              </a:defRPr>
            </a:lvl2pPr>
            <a:lvl3pPr marL="1371600" marR="0" lvl="2" indent="-355600" algn="l" rtl="0">
              <a:lnSpc>
                <a:spcPct val="90000"/>
              </a:lnSpc>
              <a:spcBef>
                <a:spcPts val="500"/>
              </a:spcBef>
              <a:spcAft>
                <a:spcPts val="0"/>
              </a:spcAft>
              <a:buClr>
                <a:schemeClr val="dk1"/>
              </a:buClr>
              <a:buSzPts val="2000"/>
              <a:buFont typeface="Atkinson Hyperlegible"/>
              <a:buChar char="•"/>
              <a:defRPr sz="2000" b="0" i="0" u="none" strike="noStrike" cap="none">
                <a:solidFill>
                  <a:schemeClr val="dk1"/>
                </a:solidFill>
                <a:latin typeface="Atkinson Hyperlegible"/>
                <a:ea typeface="Atkinson Hyperlegible"/>
                <a:cs typeface="Atkinson Hyperlegible"/>
                <a:sym typeface="Atkinson Hyperlegible"/>
              </a:defRPr>
            </a:lvl3pPr>
            <a:lvl4pPr marL="1828800" marR="0" lvl="3"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4pPr>
            <a:lvl5pPr marL="2286000" marR="0" lvl="4"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5pPr>
            <a:lvl6pPr marL="2743200" marR="0" lvl="5"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6pPr>
            <a:lvl7pPr marL="3200400" marR="0" lvl="6"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7pPr>
            <a:lvl8pPr marL="3657600" marR="0" lvl="7"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8pPr>
            <a:lvl9pPr marL="4114800" marR="0" lvl="8"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9pPr>
          </a:lstStyle>
          <a:p>
            <a:pPr marL="64135" indent="0" algn="ctr">
              <a:buSzPct val="100000"/>
              <a:buFont typeface="Atkinson Hyperlegible"/>
              <a:buNone/>
            </a:pPr>
            <a:r>
              <a:rPr lang="en-GB" sz="2200">
                <a:solidFill>
                  <a:srgbClr val="000000"/>
                </a:solidFill>
              </a:rPr>
              <a:t>Alert, mentally competent adult</a:t>
            </a:r>
          </a:p>
        </p:txBody>
      </p:sp>
      <p:sp>
        <p:nvSpPr>
          <p:cNvPr id="21" name="Google Shape;218;p23">
            <a:extLst>
              <a:ext uri="{FF2B5EF4-FFF2-40B4-BE49-F238E27FC236}">
                <a16:creationId xmlns:a16="http://schemas.microsoft.com/office/drawing/2014/main" id="{B2547A1C-A843-6695-85B0-28E1896B19C4}"/>
              </a:ext>
            </a:extLst>
          </p:cNvPr>
          <p:cNvSpPr txBox="1">
            <a:spLocks/>
          </p:cNvSpPr>
          <p:nvPr/>
        </p:nvSpPr>
        <p:spPr>
          <a:xfrm>
            <a:off x="3959201" y="4743407"/>
            <a:ext cx="4051300" cy="664733"/>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tkinson Hyperlegible"/>
              <a:buChar char="•"/>
              <a:defRPr sz="2800" b="0" i="0" u="none" strike="noStrike" cap="none">
                <a:solidFill>
                  <a:schemeClr val="dk1"/>
                </a:solidFill>
                <a:latin typeface="Atkinson Hyperlegible"/>
                <a:ea typeface="Atkinson Hyperlegible"/>
                <a:cs typeface="Atkinson Hyperlegible"/>
                <a:sym typeface="Atkinson Hyperlegible"/>
              </a:defRPr>
            </a:lvl1pPr>
            <a:lvl2pPr marL="914400" marR="0" lvl="1" indent="-381000" algn="l" rtl="0">
              <a:lnSpc>
                <a:spcPct val="90000"/>
              </a:lnSpc>
              <a:spcBef>
                <a:spcPts val="500"/>
              </a:spcBef>
              <a:spcAft>
                <a:spcPts val="0"/>
              </a:spcAft>
              <a:buClr>
                <a:schemeClr val="dk1"/>
              </a:buClr>
              <a:buSzPts val="2400"/>
              <a:buFont typeface="Atkinson Hyperlegible"/>
              <a:buChar char="•"/>
              <a:defRPr sz="2400" b="0" i="0" u="none" strike="noStrike" cap="none">
                <a:solidFill>
                  <a:schemeClr val="dk1"/>
                </a:solidFill>
                <a:latin typeface="Atkinson Hyperlegible"/>
                <a:ea typeface="Atkinson Hyperlegible"/>
                <a:cs typeface="Atkinson Hyperlegible"/>
                <a:sym typeface="Atkinson Hyperlegible"/>
              </a:defRPr>
            </a:lvl2pPr>
            <a:lvl3pPr marL="1371600" marR="0" lvl="2" indent="-355600" algn="l" rtl="0">
              <a:lnSpc>
                <a:spcPct val="90000"/>
              </a:lnSpc>
              <a:spcBef>
                <a:spcPts val="500"/>
              </a:spcBef>
              <a:spcAft>
                <a:spcPts val="0"/>
              </a:spcAft>
              <a:buClr>
                <a:schemeClr val="dk1"/>
              </a:buClr>
              <a:buSzPts val="2000"/>
              <a:buFont typeface="Atkinson Hyperlegible"/>
              <a:buChar char="•"/>
              <a:defRPr sz="2000" b="0" i="0" u="none" strike="noStrike" cap="none">
                <a:solidFill>
                  <a:schemeClr val="dk1"/>
                </a:solidFill>
                <a:latin typeface="Atkinson Hyperlegible"/>
                <a:ea typeface="Atkinson Hyperlegible"/>
                <a:cs typeface="Atkinson Hyperlegible"/>
                <a:sym typeface="Atkinson Hyperlegible"/>
              </a:defRPr>
            </a:lvl3pPr>
            <a:lvl4pPr marL="1828800" marR="0" lvl="3"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4pPr>
            <a:lvl5pPr marL="2286000" marR="0" lvl="4"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5pPr>
            <a:lvl6pPr marL="2743200" marR="0" lvl="5"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6pPr>
            <a:lvl7pPr marL="3200400" marR="0" lvl="6"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7pPr>
            <a:lvl8pPr marL="3657600" marR="0" lvl="7"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8pPr>
            <a:lvl9pPr marL="4114800" marR="0" lvl="8"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9pPr>
          </a:lstStyle>
          <a:p>
            <a:pPr marL="64135" indent="0" algn="ctr">
              <a:buSzPct val="100000"/>
              <a:buFont typeface="Atkinson Hyperlegible"/>
              <a:buNone/>
            </a:pPr>
            <a:r>
              <a:rPr lang="en-GB" sz="2200">
                <a:solidFill>
                  <a:srgbClr val="000000"/>
                </a:solidFill>
              </a:rPr>
              <a:t>Unconscious or confused</a:t>
            </a:r>
          </a:p>
        </p:txBody>
      </p:sp>
      <p:sp>
        <p:nvSpPr>
          <p:cNvPr id="22" name="Google Shape;218;p23">
            <a:extLst>
              <a:ext uri="{FF2B5EF4-FFF2-40B4-BE49-F238E27FC236}">
                <a16:creationId xmlns:a16="http://schemas.microsoft.com/office/drawing/2014/main" id="{3830F40D-1D14-7138-19F8-AE7D2B12BA75}"/>
              </a:ext>
            </a:extLst>
          </p:cNvPr>
          <p:cNvSpPr txBox="1">
            <a:spLocks/>
          </p:cNvSpPr>
          <p:nvPr/>
        </p:nvSpPr>
        <p:spPr>
          <a:xfrm>
            <a:off x="7883522" y="4781027"/>
            <a:ext cx="4051300" cy="664733"/>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tkinson Hyperlegible"/>
              <a:buChar char="•"/>
              <a:defRPr sz="2800" b="0" i="0" u="none" strike="noStrike" cap="none">
                <a:solidFill>
                  <a:schemeClr val="dk1"/>
                </a:solidFill>
                <a:latin typeface="Atkinson Hyperlegible"/>
                <a:ea typeface="Atkinson Hyperlegible"/>
                <a:cs typeface="Atkinson Hyperlegible"/>
                <a:sym typeface="Atkinson Hyperlegible"/>
              </a:defRPr>
            </a:lvl1pPr>
            <a:lvl2pPr marL="914400" marR="0" lvl="1" indent="-381000" algn="l" rtl="0">
              <a:lnSpc>
                <a:spcPct val="90000"/>
              </a:lnSpc>
              <a:spcBef>
                <a:spcPts val="500"/>
              </a:spcBef>
              <a:spcAft>
                <a:spcPts val="0"/>
              </a:spcAft>
              <a:buClr>
                <a:schemeClr val="dk1"/>
              </a:buClr>
              <a:buSzPts val="2400"/>
              <a:buFont typeface="Atkinson Hyperlegible"/>
              <a:buChar char="•"/>
              <a:defRPr sz="2400" b="0" i="0" u="none" strike="noStrike" cap="none">
                <a:solidFill>
                  <a:schemeClr val="dk1"/>
                </a:solidFill>
                <a:latin typeface="Atkinson Hyperlegible"/>
                <a:ea typeface="Atkinson Hyperlegible"/>
                <a:cs typeface="Atkinson Hyperlegible"/>
                <a:sym typeface="Atkinson Hyperlegible"/>
              </a:defRPr>
            </a:lvl2pPr>
            <a:lvl3pPr marL="1371600" marR="0" lvl="2" indent="-355600" algn="l" rtl="0">
              <a:lnSpc>
                <a:spcPct val="90000"/>
              </a:lnSpc>
              <a:spcBef>
                <a:spcPts val="500"/>
              </a:spcBef>
              <a:spcAft>
                <a:spcPts val="0"/>
              </a:spcAft>
              <a:buClr>
                <a:schemeClr val="dk1"/>
              </a:buClr>
              <a:buSzPts val="2000"/>
              <a:buFont typeface="Atkinson Hyperlegible"/>
              <a:buChar char="•"/>
              <a:defRPr sz="2000" b="0" i="0" u="none" strike="noStrike" cap="none">
                <a:solidFill>
                  <a:schemeClr val="dk1"/>
                </a:solidFill>
                <a:latin typeface="Atkinson Hyperlegible"/>
                <a:ea typeface="Atkinson Hyperlegible"/>
                <a:cs typeface="Atkinson Hyperlegible"/>
                <a:sym typeface="Atkinson Hyperlegible"/>
              </a:defRPr>
            </a:lvl3pPr>
            <a:lvl4pPr marL="1828800" marR="0" lvl="3"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4pPr>
            <a:lvl5pPr marL="2286000" marR="0" lvl="4"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5pPr>
            <a:lvl6pPr marL="2743200" marR="0" lvl="5"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6pPr>
            <a:lvl7pPr marL="3200400" marR="0" lvl="6"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7pPr>
            <a:lvl8pPr marL="3657600" marR="0" lvl="7"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8pPr>
            <a:lvl9pPr marL="4114800" marR="0" lvl="8"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9pPr>
          </a:lstStyle>
          <a:p>
            <a:pPr marL="64135" indent="0" algn="ctr">
              <a:buSzPct val="100000"/>
              <a:buFont typeface="Atkinson Hyperlegible"/>
              <a:buNone/>
            </a:pPr>
            <a:r>
              <a:rPr lang="en-GB" sz="2200">
                <a:solidFill>
                  <a:srgbClr val="000000"/>
                </a:solidFill>
              </a:rPr>
              <a:t>Child with parent or guardian</a:t>
            </a:r>
          </a:p>
        </p:txBody>
      </p:sp>
      <p:sp>
        <p:nvSpPr>
          <p:cNvPr id="23" name="Google Shape;218;p23">
            <a:extLst>
              <a:ext uri="{FF2B5EF4-FFF2-40B4-BE49-F238E27FC236}">
                <a16:creationId xmlns:a16="http://schemas.microsoft.com/office/drawing/2014/main" id="{33D19078-47A1-F473-154D-D31E32C5ADCB}"/>
              </a:ext>
            </a:extLst>
          </p:cNvPr>
          <p:cNvSpPr txBox="1">
            <a:spLocks/>
          </p:cNvSpPr>
          <p:nvPr/>
        </p:nvSpPr>
        <p:spPr>
          <a:xfrm>
            <a:off x="2208204" y="5788664"/>
            <a:ext cx="7450145" cy="664733"/>
          </a:xfrm>
          <a:prstGeom prst="rect">
            <a:avLst/>
          </a:prstGeom>
          <a:noFill/>
          <a:ln>
            <a:noFill/>
          </a:ln>
        </p:spPr>
        <p:txBody>
          <a:bodyPr spcFirstLastPara="1" wrap="square" lIns="91425" tIns="45700" rIns="91425" bIns="45700" anchor="t" anchorCtr="0">
            <a:normAutofit fontScale="92500"/>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tkinson Hyperlegible"/>
              <a:buChar char="•"/>
              <a:defRPr sz="2800" b="0" i="0" u="none" strike="noStrike" cap="none">
                <a:solidFill>
                  <a:schemeClr val="dk1"/>
                </a:solidFill>
                <a:latin typeface="Atkinson Hyperlegible"/>
                <a:ea typeface="Atkinson Hyperlegible"/>
                <a:cs typeface="Atkinson Hyperlegible"/>
                <a:sym typeface="Atkinson Hyperlegible"/>
              </a:defRPr>
            </a:lvl1pPr>
            <a:lvl2pPr marL="914400" marR="0" lvl="1" indent="-381000" algn="l" rtl="0">
              <a:lnSpc>
                <a:spcPct val="90000"/>
              </a:lnSpc>
              <a:spcBef>
                <a:spcPts val="500"/>
              </a:spcBef>
              <a:spcAft>
                <a:spcPts val="0"/>
              </a:spcAft>
              <a:buClr>
                <a:schemeClr val="dk1"/>
              </a:buClr>
              <a:buSzPts val="2400"/>
              <a:buFont typeface="Atkinson Hyperlegible"/>
              <a:buChar char="•"/>
              <a:defRPr sz="2400" b="0" i="0" u="none" strike="noStrike" cap="none">
                <a:solidFill>
                  <a:schemeClr val="dk1"/>
                </a:solidFill>
                <a:latin typeface="Atkinson Hyperlegible"/>
                <a:ea typeface="Atkinson Hyperlegible"/>
                <a:cs typeface="Atkinson Hyperlegible"/>
                <a:sym typeface="Atkinson Hyperlegible"/>
              </a:defRPr>
            </a:lvl2pPr>
            <a:lvl3pPr marL="1371600" marR="0" lvl="2" indent="-355600" algn="l" rtl="0">
              <a:lnSpc>
                <a:spcPct val="90000"/>
              </a:lnSpc>
              <a:spcBef>
                <a:spcPts val="500"/>
              </a:spcBef>
              <a:spcAft>
                <a:spcPts val="0"/>
              </a:spcAft>
              <a:buClr>
                <a:schemeClr val="dk1"/>
              </a:buClr>
              <a:buSzPts val="2000"/>
              <a:buFont typeface="Atkinson Hyperlegible"/>
              <a:buChar char="•"/>
              <a:defRPr sz="2000" b="0" i="0" u="none" strike="noStrike" cap="none">
                <a:solidFill>
                  <a:schemeClr val="dk1"/>
                </a:solidFill>
                <a:latin typeface="Atkinson Hyperlegible"/>
                <a:ea typeface="Atkinson Hyperlegible"/>
                <a:cs typeface="Atkinson Hyperlegible"/>
                <a:sym typeface="Atkinson Hyperlegible"/>
              </a:defRPr>
            </a:lvl3pPr>
            <a:lvl4pPr marL="1828800" marR="0" lvl="3"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4pPr>
            <a:lvl5pPr marL="2286000" marR="0" lvl="4"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5pPr>
            <a:lvl6pPr marL="2743200" marR="0" lvl="5"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6pPr>
            <a:lvl7pPr marL="3200400" marR="0" lvl="6"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7pPr>
            <a:lvl8pPr marL="3657600" marR="0" lvl="7"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8pPr>
            <a:lvl9pPr marL="4114800" marR="0" lvl="8"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9pPr>
          </a:lstStyle>
          <a:p>
            <a:pPr marL="64135" indent="0" algn="ctr">
              <a:buSzPct val="100000"/>
              <a:buFont typeface="Atkinson Hyperlegible"/>
              <a:buNone/>
            </a:pPr>
            <a:r>
              <a:rPr lang="en-GB" sz="2200">
                <a:solidFill>
                  <a:srgbClr val="000000"/>
                </a:solidFill>
              </a:rPr>
              <a:t>*If no parent or guardian is present, consent may be </a:t>
            </a:r>
            <a:r>
              <a:rPr lang="en-GB" sz="2200" b="1">
                <a:solidFill>
                  <a:srgbClr val="000000"/>
                </a:solidFill>
              </a:rPr>
              <a:t>implied</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24"/>
          <p:cNvSpPr txBox="1">
            <a:spLocks noGrp="1"/>
          </p:cNvSpPr>
          <p:nvPr>
            <p:ph type="title"/>
          </p:nvPr>
        </p:nvSpPr>
        <p:spPr>
          <a:xfrm>
            <a:off x="723900" y="54555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6000"/>
              <a:buNone/>
            </a:pPr>
            <a:r>
              <a:rPr lang="en-GB">
                <a:latin typeface="Atkinson Hyperlegible" pitchFamily="2" charset="0"/>
              </a:rPr>
              <a:t>Consider: Ethical Care &amp; Consent</a:t>
            </a:r>
          </a:p>
        </p:txBody>
      </p:sp>
      <p:sp>
        <p:nvSpPr>
          <p:cNvPr id="225" name="Google Shape;225;p24"/>
          <p:cNvSpPr txBox="1"/>
          <p:nvPr/>
        </p:nvSpPr>
        <p:spPr>
          <a:xfrm>
            <a:off x="4583684" y="2065096"/>
            <a:ext cx="6896100" cy="3323946"/>
          </a:xfrm>
          <a:prstGeom prst="rect">
            <a:avLst/>
          </a:prstGeom>
          <a:noFill/>
          <a:ln>
            <a:noFill/>
          </a:ln>
        </p:spPr>
        <p:txBody>
          <a:bodyPr spcFirstLastPara="1" wrap="square" lIns="91425" tIns="45700" rIns="91425" bIns="45700" anchor="t" anchorCtr="0">
            <a:spAutoFit/>
          </a:bodyPr>
          <a:lstStyle/>
          <a:p>
            <a:pPr marL="50800" marR="0" lvl="0" indent="0" rtl="0">
              <a:spcBef>
                <a:spcPts val="0"/>
              </a:spcBef>
              <a:spcAft>
                <a:spcPts val="0"/>
              </a:spcAft>
              <a:buClr>
                <a:schemeClr val="dk1"/>
              </a:buClr>
              <a:buSzPts val="3000"/>
              <a:buFont typeface="Calibri"/>
              <a:buNone/>
            </a:pPr>
            <a:r>
              <a:rPr lang="en-GB" sz="3000">
                <a:solidFill>
                  <a:schemeClr val="dk1"/>
                </a:solidFill>
                <a:latin typeface="Atkinson Hyperlegible"/>
                <a:ea typeface="Atkinson Hyperlegible"/>
                <a:cs typeface="Atkinson Hyperlegible"/>
                <a:sym typeface="Atkinson Hyperlegible"/>
              </a:rPr>
              <a:t>How might our right to choose freely be different in the setting of a large-scale emergency, such as an Ebola or COVID-19 outbreak?</a:t>
            </a:r>
            <a:endParaRPr lang="en-GB" sz="3000">
              <a:latin typeface="Atkinson Hyperlegible"/>
              <a:ea typeface="Atkinson Hyperlegible"/>
              <a:cs typeface="Atkinson Hyperlegible"/>
              <a:sym typeface="Atkinson Hyperlegible"/>
            </a:endParaRPr>
          </a:p>
          <a:p>
            <a:pPr marL="50800" marR="0" lvl="0" indent="0" algn="ctr" rtl="0">
              <a:spcBef>
                <a:spcPts val="0"/>
              </a:spcBef>
              <a:spcAft>
                <a:spcPts val="0"/>
              </a:spcAft>
              <a:buClr>
                <a:schemeClr val="dk1"/>
              </a:buClr>
              <a:buSzPts val="3000"/>
              <a:buFont typeface="Arial"/>
              <a:buNone/>
            </a:pPr>
            <a:endParaRPr lang="en-GB" sz="3000">
              <a:solidFill>
                <a:schemeClr val="dk1"/>
              </a:solidFill>
              <a:latin typeface="Atkinson Hyperlegible"/>
              <a:ea typeface="Atkinson Hyperlegible"/>
              <a:cs typeface="Atkinson Hyperlegible"/>
              <a:sym typeface="Atkinson Hyperlegible"/>
            </a:endParaRPr>
          </a:p>
          <a:p>
            <a:pPr marL="50800" marR="0" lvl="0" indent="0" algn="ctr" rtl="0">
              <a:spcBef>
                <a:spcPts val="0"/>
              </a:spcBef>
              <a:spcAft>
                <a:spcPts val="0"/>
              </a:spcAft>
              <a:buClr>
                <a:schemeClr val="dk1"/>
              </a:buClr>
              <a:buSzPts val="3000"/>
              <a:buFont typeface="Calibri"/>
              <a:buNone/>
            </a:pPr>
            <a:r>
              <a:rPr lang="en-GB" sz="3000" b="1">
                <a:solidFill>
                  <a:schemeClr val="dk1"/>
                </a:solidFill>
                <a:latin typeface="Atkinson Hyperlegible"/>
                <a:ea typeface="Atkinson Hyperlegible"/>
                <a:cs typeface="Atkinson Hyperlegible"/>
                <a:sym typeface="Atkinson Hyperlegible"/>
              </a:rPr>
              <a:t>What is our ethical obligation to provide care to such patients?</a:t>
            </a:r>
            <a:endParaRPr lang="en-GB" sz="3000" b="1">
              <a:latin typeface="Atkinson Hyperlegible"/>
              <a:ea typeface="Atkinson Hyperlegible"/>
              <a:cs typeface="Atkinson Hyperlegible"/>
              <a:sym typeface="Atkinson Hyperlegible"/>
            </a:endParaRPr>
          </a:p>
        </p:txBody>
      </p:sp>
      <p:pic>
        <p:nvPicPr>
          <p:cNvPr id="2" name="Google Shape;210;p18" descr="A person wearing a white suit and goggles&#10;&#10;Description automatically generated">
            <a:extLst>
              <a:ext uri="{FF2B5EF4-FFF2-40B4-BE49-F238E27FC236}">
                <a16:creationId xmlns:a16="http://schemas.microsoft.com/office/drawing/2014/main" id="{5E3B625E-A29D-358D-AF9D-ED51AB484EF1}"/>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44379" y="1635870"/>
            <a:ext cx="4176252" cy="4182397"/>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30">
          <a:extLst>
            <a:ext uri="{FF2B5EF4-FFF2-40B4-BE49-F238E27FC236}">
              <a16:creationId xmlns:a16="http://schemas.microsoft.com/office/drawing/2014/main" id="{E5DCAC46-27C1-CBD3-36E4-29CFCA2E225C}"/>
            </a:ext>
          </a:extLst>
        </p:cNvPr>
        <p:cNvGrpSpPr/>
        <p:nvPr/>
      </p:nvGrpSpPr>
      <p:grpSpPr>
        <a:xfrm>
          <a:off x="0" y="0"/>
          <a:ext cx="0" cy="0"/>
          <a:chOff x="0" y="0"/>
          <a:chExt cx="0" cy="0"/>
        </a:xfrm>
      </p:grpSpPr>
      <p:sp>
        <p:nvSpPr>
          <p:cNvPr id="231" name="Google Shape;231;p25">
            <a:extLst>
              <a:ext uri="{FF2B5EF4-FFF2-40B4-BE49-F238E27FC236}">
                <a16:creationId xmlns:a16="http://schemas.microsoft.com/office/drawing/2014/main" id="{BCA79F5B-A9E3-D5A1-AC6E-8B453585D727}"/>
              </a:ext>
            </a:extLst>
          </p:cNvPr>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6000"/>
              <a:buNone/>
            </a:pPr>
            <a:r>
              <a:rPr lang="en-GB">
                <a:latin typeface="Atkinson Hyperlegible"/>
                <a:ea typeface="Atkinson Hyperlegible"/>
                <a:cs typeface="Atkinson Hyperlegible"/>
                <a:sym typeface="Atkinson Hyperlegible"/>
              </a:rPr>
              <a:t>Privacy</a:t>
            </a:r>
          </a:p>
        </p:txBody>
      </p:sp>
      <p:graphicFrame>
        <p:nvGraphicFramePr>
          <p:cNvPr id="5" name="Diagram 4">
            <a:extLst>
              <a:ext uri="{FF2B5EF4-FFF2-40B4-BE49-F238E27FC236}">
                <a16:creationId xmlns:a16="http://schemas.microsoft.com/office/drawing/2014/main" id="{4E7469AA-1330-4EEE-1292-C22A13794B67}"/>
              </a:ext>
            </a:extLst>
          </p:cNvPr>
          <p:cNvGraphicFramePr/>
          <p:nvPr>
            <p:extLst>
              <p:ext uri="{D42A27DB-BD31-4B8C-83A1-F6EECF244321}">
                <p14:modId xmlns:p14="http://schemas.microsoft.com/office/powerpoint/2010/main" val="476817202"/>
              </p:ext>
            </p:extLst>
          </p:nvPr>
        </p:nvGraphicFramePr>
        <p:xfrm>
          <a:off x="4146596" y="956466"/>
          <a:ext cx="7094732"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a:extLst>
              <a:ext uri="{FF2B5EF4-FFF2-40B4-BE49-F238E27FC236}">
                <a16:creationId xmlns:a16="http://schemas.microsoft.com/office/drawing/2014/main" id="{0E53FC5B-3D61-6792-2C1E-641595704D4C}"/>
              </a:ext>
            </a:extLst>
          </p:cNvPr>
          <p:cNvSpPr/>
          <p:nvPr/>
        </p:nvSpPr>
        <p:spPr>
          <a:xfrm flipH="1">
            <a:off x="4410153" y="1070235"/>
            <a:ext cx="814291" cy="1154641"/>
          </a:xfrm>
          <a:prstGeom prst="rect">
            <a:avLst/>
          </a:prstGeom>
          <a:blipFill rotWithShape="1">
            <a:blip r:embed="rId8">
              <a:duotone>
                <a:prstClr val="black"/>
                <a:schemeClr val="accent1">
                  <a:tint val="45000"/>
                  <a:satMod val="400000"/>
                </a:schemeClr>
              </a:duotone>
              <a:extLst>
                <a:ext uri="{96DAC541-7B7A-43D3-8B79-37D633B846F1}">
                  <asvg:svgBlip xmlns:asvg="http://schemas.microsoft.com/office/drawing/2016/SVG/main" r:embed="rId9"/>
                </a:ext>
              </a:extLst>
            </a:blip>
            <a:srcRect/>
            <a:stretch>
              <a:fillRect l="-25000" r="-25000"/>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10" name="Rectangle 9">
            <a:extLst>
              <a:ext uri="{FF2B5EF4-FFF2-40B4-BE49-F238E27FC236}">
                <a16:creationId xmlns:a16="http://schemas.microsoft.com/office/drawing/2014/main" id="{AE329734-0B02-1A86-E69A-147BEC759C87}"/>
              </a:ext>
            </a:extLst>
          </p:cNvPr>
          <p:cNvSpPr/>
          <p:nvPr/>
        </p:nvSpPr>
        <p:spPr>
          <a:xfrm>
            <a:off x="4712407" y="2340533"/>
            <a:ext cx="1081224" cy="1127104"/>
          </a:xfrm>
          <a:prstGeom prst="rect">
            <a:avLst/>
          </a:prstGeom>
          <a:blipFill dpi="0" rotWithShape="1">
            <a:blip r:embed="rId10">
              <a:duotone>
                <a:prstClr val="black"/>
                <a:schemeClr val="accent1">
                  <a:tint val="45000"/>
                  <a:satMod val="400000"/>
                </a:schemeClr>
              </a:duotone>
              <a:extLst>
                <a:ext uri="{96DAC541-7B7A-43D3-8B79-37D633B846F1}">
                  <asvg:svgBlip xmlns:asvg="http://schemas.microsoft.com/office/drawing/2016/SVG/main" r:embed="rId11"/>
                </a:ext>
              </a:extLst>
            </a:blip>
            <a:srcRect/>
            <a:stretch>
              <a:fillRect l="-7793" t="11556" r="-3190" b="14455"/>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13" name="Rectangle 12">
            <a:extLst>
              <a:ext uri="{FF2B5EF4-FFF2-40B4-BE49-F238E27FC236}">
                <a16:creationId xmlns:a16="http://schemas.microsoft.com/office/drawing/2014/main" id="{8F1D8017-872E-412D-63DB-EF2B417A6855}"/>
              </a:ext>
            </a:extLst>
          </p:cNvPr>
          <p:cNvSpPr/>
          <p:nvPr/>
        </p:nvSpPr>
        <p:spPr>
          <a:xfrm>
            <a:off x="4230700" y="5020993"/>
            <a:ext cx="1122336" cy="1325564"/>
          </a:xfrm>
          <a:prstGeom prst="rect">
            <a:avLst/>
          </a:prstGeom>
          <a:blipFill dpi="0" rotWithShape="1">
            <a:blip r:embed="rId12">
              <a:duotone>
                <a:prstClr val="black"/>
                <a:schemeClr val="accent1">
                  <a:tint val="45000"/>
                  <a:satMod val="400000"/>
                </a:schemeClr>
              </a:duotone>
              <a:extLst>
                <a:ext uri="{96DAC541-7B7A-43D3-8B79-37D633B846F1}">
                  <asvg:svgBlip xmlns:asvg="http://schemas.microsoft.com/office/drawing/2016/SVG/main" r:embed="rId13"/>
                </a:ext>
              </a:extLst>
            </a:blip>
            <a:srcRect/>
            <a:stretch>
              <a:fillRect l="2162" t="16747" r="2429" b="19646"/>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16" name="Oval 15">
            <a:extLst>
              <a:ext uri="{FF2B5EF4-FFF2-40B4-BE49-F238E27FC236}">
                <a16:creationId xmlns:a16="http://schemas.microsoft.com/office/drawing/2014/main" id="{0597E0B3-EA28-1E39-731D-4C0762237137}"/>
              </a:ext>
            </a:extLst>
          </p:cNvPr>
          <p:cNvSpPr/>
          <p:nvPr/>
        </p:nvSpPr>
        <p:spPr>
          <a:xfrm>
            <a:off x="905732" y="1890378"/>
            <a:ext cx="3510865" cy="3297397"/>
          </a:xfrm>
          <a:prstGeom prst="ellipse">
            <a:avLst/>
          </a:prstGeom>
          <a:solidFill>
            <a:srgbClr val="0070C0">
              <a:alpha val="20000"/>
            </a:srgbClr>
          </a:solidFill>
          <a:ln>
            <a:solidFill>
              <a:srgbClr val="0070C0">
                <a:alpha val="2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descr="A computer screen shot of a computer&#10;&#10;Description automatically generated">
            <a:extLst>
              <a:ext uri="{FF2B5EF4-FFF2-40B4-BE49-F238E27FC236}">
                <a16:creationId xmlns:a16="http://schemas.microsoft.com/office/drawing/2014/main" id="{3D082070-CFC1-149A-443F-6CC89C65C260}"/>
              </a:ext>
            </a:extLst>
          </p:cNvPr>
          <p:cNvPicPr>
            <a:picLocks noChangeAspect="1"/>
          </p:cNvPicPr>
          <p:nvPr/>
        </p:nvPicPr>
        <p:blipFill>
          <a:blip r:embed="rId14" cstate="email">
            <a:duotone>
              <a:schemeClr val="accent5">
                <a:shade val="45000"/>
                <a:satMod val="135000"/>
              </a:schemeClr>
              <a:prstClr val="white"/>
            </a:duotone>
            <a:alphaModFix amt="50000"/>
            <a:extLst>
              <a:ext uri="{BEBA8EAE-BF5A-486C-A8C5-ECC9F3942E4B}">
                <a14:imgProps xmlns:a14="http://schemas.microsoft.com/office/drawing/2010/main">
                  <a14:imgLayer r:embed="rId15">
                    <a14:imgEffect>
                      <a14:colorTemperature colorTemp="5300"/>
                    </a14:imgEffect>
                  </a14:imgLayer>
                </a14:imgProps>
              </a:ext>
              <a:ext uri="{28A0092B-C50C-407E-A947-70E740481C1C}">
                <a14:useLocalDpi xmlns:a14="http://schemas.microsoft.com/office/drawing/2010/main"/>
              </a:ext>
            </a:extLst>
          </a:blip>
          <a:srcRect/>
          <a:stretch/>
        </p:blipFill>
        <p:spPr>
          <a:xfrm>
            <a:off x="1579081" y="2019841"/>
            <a:ext cx="2074299" cy="1626609"/>
          </a:xfrm>
          <a:prstGeom prst="rect">
            <a:avLst/>
          </a:prstGeom>
        </p:spPr>
      </p:pic>
      <p:sp>
        <p:nvSpPr>
          <p:cNvPr id="18" name="TextBox 17">
            <a:extLst>
              <a:ext uri="{FF2B5EF4-FFF2-40B4-BE49-F238E27FC236}">
                <a16:creationId xmlns:a16="http://schemas.microsoft.com/office/drawing/2014/main" id="{1FEF56DF-0776-1BDC-58FE-1F1B3B9E3E70}"/>
              </a:ext>
            </a:extLst>
          </p:cNvPr>
          <p:cNvSpPr txBox="1"/>
          <p:nvPr/>
        </p:nvSpPr>
        <p:spPr>
          <a:xfrm>
            <a:off x="1263081" y="3539077"/>
            <a:ext cx="2857500" cy="1077218"/>
          </a:xfrm>
          <a:prstGeom prst="rect">
            <a:avLst/>
          </a:prstGeom>
          <a:noFill/>
        </p:spPr>
        <p:txBody>
          <a:bodyPr wrap="square" rtlCol="0">
            <a:spAutoFit/>
          </a:bodyPr>
          <a:lstStyle/>
          <a:p>
            <a:pPr algn="ctr"/>
            <a:r>
              <a:rPr lang="en-GB" sz="3200">
                <a:latin typeface="Atkinson Hyperlegible" pitchFamily="2" charset="0"/>
              </a:rPr>
              <a:t>Respect patient privacy</a:t>
            </a:r>
          </a:p>
        </p:txBody>
      </p:sp>
      <p:pic>
        <p:nvPicPr>
          <p:cNvPr id="19" name="Picture 18" descr="A group of icons on a black background&#10;&#10;Description automatically generated">
            <a:extLst>
              <a:ext uri="{FF2B5EF4-FFF2-40B4-BE49-F238E27FC236}">
                <a16:creationId xmlns:a16="http://schemas.microsoft.com/office/drawing/2014/main" id="{07223ACA-9141-D392-6584-773621F156DD}"/>
              </a:ext>
            </a:extLst>
          </p:cNvPr>
          <p:cNvPicPr>
            <a:picLocks noChangeAspect="1"/>
          </p:cNvPicPr>
          <p:nvPr/>
        </p:nvPicPr>
        <p:blipFill>
          <a:blip r:embed="rId16" cstate="email">
            <a:alphaModFix amt="60000"/>
            <a:extLst>
              <a:ext uri="{28A0092B-C50C-407E-A947-70E740481C1C}">
                <a14:useLocalDpi xmlns:a14="http://schemas.microsoft.com/office/drawing/2010/main"/>
              </a:ext>
            </a:extLst>
          </a:blip>
          <a:srcRect/>
          <a:stretch/>
        </p:blipFill>
        <p:spPr>
          <a:xfrm>
            <a:off x="4580416" y="3650725"/>
            <a:ext cx="1230903" cy="116996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89870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48">
          <a:extLst>
            <a:ext uri="{FF2B5EF4-FFF2-40B4-BE49-F238E27FC236}">
              <a16:creationId xmlns:a16="http://schemas.microsoft.com/office/drawing/2014/main" id="{89BABD0A-6A4B-23A8-D763-6024C99B6AE3}"/>
            </a:ext>
          </a:extLst>
        </p:cNvPr>
        <p:cNvGrpSpPr/>
        <p:nvPr/>
      </p:nvGrpSpPr>
      <p:grpSpPr>
        <a:xfrm>
          <a:off x="0" y="0"/>
          <a:ext cx="0" cy="0"/>
          <a:chOff x="0" y="0"/>
          <a:chExt cx="0" cy="0"/>
        </a:xfrm>
      </p:grpSpPr>
      <p:sp>
        <p:nvSpPr>
          <p:cNvPr id="249" name="Google Shape;249;p28">
            <a:extLst>
              <a:ext uri="{FF2B5EF4-FFF2-40B4-BE49-F238E27FC236}">
                <a16:creationId xmlns:a16="http://schemas.microsoft.com/office/drawing/2014/main" id="{7132D674-3C05-6FB7-B837-8CC2C2B770E7}"/>
              </a:ext>
            </a:extLst>
          </p:cNvPr>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6000"/>
              <a:buNone/>
            </a:pPr>
            <a:r>
              <a:rPr lang="en-GB">
                <a:latin typeface="Atkinson Hyperlegible"/>
                <a:ea typeface="Atkinson Hyperlegible"/>
                <a:cs typeface="Atkinson Hyperlegible"/>
                <a:sym typeface="Atkinson Hyperlegible"/>
              </a:rPr>
              <a:t>Confidentiality</a:t>
            </a:r>
          </a:p>
        </p:txBody>
      </p:sp>
      <p:sp>
        <p:nvSpPr>
          <p:cNvPr id="4" name="TextBox 3">
            <a:extLst>
              <a:ext uri="{FF2B5EF4-FFF2-40B4-BE49-F238E27FC236}">
                <a16:creationId xmlns:a16="http://schemas.microsoft.com/office/drawing/2014/main" id="{C4638E18-740A-7F9F-DE14-BCA3E0DBCA49}"/>
              </a:ext>
            </a:extLst>
          </p:cNvPr>
          <p:cNvSpPr txBox="1"/>
          <p:nvPr/>
        </p:nvSpPr>
        <p:spPr>
          <a:xfrm>
            <a:off x="1729759" y="5292546"/>
            <a:ext cx="3690938" cy="1200329"/>
          </a:xfrm>
          <a:prstGeom prst="rect">
            <a:avLst/>
          </a:prstGeom>
          <a:noFill/>
        </p:spPr>
        <p:txBody>
          <a:bodyPr wrap="square">
            <a:spAutoFit/>
          </a:bodyPr>
          <a:lstStyle/>
          <a:p>
            <a:pPr lvl="0" algn="ctr"/>
            <a:r>
              <a:rPr lang="en-GB" sz="2400" b="0" i="0">
                <a:latin typeface="Atkinson Hyperlegible" pitchFamily="2" charset="0"/>
              </a:rPr>
              <a:t>Maintain confidentiality of patient information at all times. </a:t>
            </a:r>
            <a:endParaRPr lang="en-US" sz="2400">
              <a:latin typeface="Atkinson Hyperlegible" pitchFamily="2" charset="0"/>
            </a:endParaRPr>
          </a:p>
        </p:txBody>
      </p:sp>
      <p:sp>
        <p:nvSpPr>
          <p:cNvPr id="7" name="TextBox 6">
            <a:extLst>
              <a:ext uri="{FF2B5EF4-FFF2-40B4-BE49-F238E27FC236}">
                <a16:creationId xmlns:a16="http://schemas.microsoft.com/office/drawing/2014/main" id="{AA1072D5-EF35-A7C4-D798-A134D7AD321A}"/>
              </a:ext>
            </a:extLst>
          </p:cNvPr>
          <p:cNvSpPr txBox="1"/>
          <p:nvPr/>
        </p:nvSpPr>
        <p:spPr>
          <a:xfrm>
            <a:off x="6865798" y="5203371"/>
            <a:ext cx="3690938" cy="1200329"/>
          </a:xfrm>
          <a:prstGeom prst="rect">
            <a:avLst/>
          </a:prstGeom>
          <a:noFill/>
        </p:spPr>
        <p:txBody>
          <a:bodyPr wrap="square">
            <a:spAutoFit/>
          </a:bodyPr>
          <a:lstStyle/>
          <a:p>
            <a:pPr lvl="0" algn="ctr"/>
            <a:r>
              <a:rPr lang="en-GB" sz="2400" b="0" i="0">
                <a:latin typeface="Atkinson Hyperlegible" pitchFamily="2" charset="0"/>
              </a:rPr>
              <a:t>Do not share patient information without their permission. </a:t>
            </a:r>
            <a:endParaRPr lang="en-US" sz="2400">
              <a:latin typeface="Atkinson Hyperlegible" pitchFamily="2" charset="0"/>
            </a:endParaRPr>
          </a:p>
        </p:txBody>
      </p:sp>
      <p:pic>
        <p:nvPicPr>
          <p:cNvPr id="9" name="Picture 8" descr="A blue and black icons&#10;&#10;Description automatically generated with medium confidence">
            <a:extLst>
              <a:ext uri="{FF2B5EF4-FFF2-40B4-BE49-F238E27FC236}">
                <a16:creationId xmlns:a16="http://schemas.microsoft.com/office/drawing/2014/main" id="{36C289D4-D2E3-740B-D5AF-973E579AAF01}"/>
              </a:ext>
            </a:extLst>
          </p:cNvPr>
          <p:cNvPicPr>
            <a:picLocks noChangeAspect="1"/>
          </p:cNvPicPr>
          <p:nvPr/>
        </p:nvPicPr>
        <p:blipFill>
          <a:blip r:embed="rId3" cstate="email">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2077422" y="1289935"/>
            <a:ext cx="3343275" cy="4278130"/>
          </a:xfrm>
          <a:prstGeom prst="rect">
            <a:avLst/>
          </a:prstGeom>
        </p:spPr>
      </p:pic>
      <p:pic>
        <p:nvPicPr>
          <p:cNvPr id="10" name="Picture 9">
            <a:extLst>
              <a:ext uri="{FF2B5EF4-FFF2-40B4-BE49-F238E27FC236}">
                <a16:creationId xmlns:a16="http://schemas.microsoft.com/office/drawing/2014/main" id="{EA6E0AD8-F599-92B5-27E9-5B1145C50DC8}"/>
              </a:ext>
            </a:extLst>
          </p:cNvPr>
          <p:cNvPicPr>
            <a:picLocks noChangeAspect="1"/>
          </p:cNvPicPr>
          <p:nvPr/>
        </p:nvPicPr>
        <p:blipFill>
          <a:blip r:embed="rId4" cstate="email">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6989365" y="1289935"/>
            <a:ext cx="4138612" cy="4278130"/>
          </a:xfrm>
          <a:prstGeom prst="rect">
            <a:avLst/>
          </a:prstGeom>
        </p:spPr>
      </p:pic>
      <p:cxnSp>
        <p:nvCxnSpPr>
          <p:cNvPr id="12" name="Straight Connector 11">
            <a:extLst>
              <a:ext uri="{FF2B5EF4-FFF2-40B4-BE49-F238E27FC236}">
                <a16:creationId xmlns:a16="http://schemas.microsoft.com/office/drawing/2014/main" id="{FE3CEB2D-61E8-3E96-3804-070C834F3C74}"/>
              </a:ext>
            </a:extLst>
          </p:cNvPr>
          <p:cNvCxnSpPr/>
          <p:nvPr/>
        </p:nvCxnSpPr>
        <p:spPr>
          <a:xfrm flipH="1">
            <a:off x="6956027" y="1525406"/>
            <a:ext cx="4171950" cy="3514725"/>
          </a:xfrm>
          <a:prstGeom prst="line">
            <a:avLst/>
          </a:prstGeom>
          <a:ln w="76200">
            <a:solidFill>
              <a:schemeClr val="accent2">
                <a:shade val="95000"/>
                <a:satMod val="105000"/>
                <a:alpha val="80000"/>
              </a:schemeClr>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8087854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51E4B-E299-4096-D329-5D8C2E1BEAB3}"/>
              </a:ext>
            </a:extLst>
          </p:cNvPr>
          <p:cNvSpPr>
            <a:spLocks noGrp="1"/>
          </p:cNvSpPr>
          <p:nvPr>
            <p:ph type="title"/>
          </p:nvPr>
        </p:nvSpPr>
        <p:spPr/>
        <p:txBody>
          <a:bodyPr/>
          <a:lstStyle/>
          <a:p>
            <a:r>
              <a:rPr lang="en-US"/>
              <a:t>How this course was developed</a:t>
            </a:r>
          </a:p>
        </p:txBody>
      </p:sp>
      <p:sp>
        <p:nvSpPr>
          <p:cNvPr id="3" name="Text Placeholder 2">
            <a:extLst>
              <a:ext uri="{FF2B5EF4-FFF2-40B4-BE49-F238E27FC236}">
                <a16:creationId xmlns:a16="http://schemas.microsoft.com/office/drawing/2014/main" id="{9B7C28AD-AE35-8653-95FF-84810E85669F}"/>
              </a:ext>
            </a:extLst>
          </p:cNvPr>
          <p:cNvSpPr>
            <a:spLocks noGrp="1"/>
          </p:cNvSpPr>
          <p:nvPr>
            <p:ph type="body" idx="1"/>
          </p:nvPr>
        </p:nvSpPr>
        <p:spPr/>
        <p:txBody>
          <a:bodyPr>
            <a:normAutofit lnSpcReduction="10000"/>
          </a:bodyPr>
          <a:lstStyle/>
          <a:p>
            <a:pPr marL="76200" indent="-76200" algn="just">
              <a:lnSpc>
                <a:spcPct val="120000"/>
              </a:lnSpc>
              <a:spcBef>
                <a:spcPts val="0"/>
              </a:spcBef>
              <a:buNone/>
            </a:pPr>
            <a:r>
              <a:rPr lang="en-GB" sz="1800">
                <a:effectLst/>
                <a:latin typeface="Source Sans Pro" panose="020B0503030403020204" pitchFamily="34" charset="0"/>
                <a:ea typeface="Calibri" panose="020F0502020204030204" pitchFamily="34" charset="0"/>
                <a:cs typeface="Calibri" panose="020F0502020204030204" pitchFamily="34" charset="0"/>
              </a:rPr>
              <a:t>We used existing WHO guidance to develop the core content for this course. This was further refined and developed through expert consensus and international expert consultations, followed by technical advisory group for integrated clinical care (TAG </a:t>
            </a:r>
            <a:r>
              <a:rPr lang="en-GB" sz="1800" err="1">
                <a:effectLst/>
                <a:latin typeface="Source Sans Pro" panose="020B0503030403020204" pitchFamily="34" charset="0"/>
                <a:ea typeface="Calibri" panose="020F0502020204030204" pitchFamily="34" charset="0"/>
                <a:cs typeface="Calibri" panose="020F0502020204030204" pitchFamily="34" charset="0"/>
              </a:rPr>
              <a:t>IC2</a:t>
            </a:r>
            <a:r>
              <a:rPr lang="en-GB" sz="1800">
                <a:effectLst/>
                <a:latin typeface="Source Sans Pro" panose="020B0503030403020204" pitchFamily="34" charset="0"/>
                <a:ea typeface="Calibri" panose="020F0502020204030204" pitchFamily="34" charset="0"/>
                <a:cs typeface="Calibri" panose="020F0502020204030204" pitchFamily="34" charset="0"/>
              </a:rPr>
              <a:t>) review and expert peer review. Appropriate structured literature reviews accompanied the development and review process throughout. </a:t>
            </a:r>
            <a:r>
              <a:rPr lang="en-ZA" sz="1800">
                <a:latin typeface="Source Sans Pro" panose="020B0503030403020204" pitchFamily="34" charset="0"/>
                <a:ea typeface="Calibri" panose="020F0502020204030204" pitchFamily="34" charset="0"/>
                <a:cs typeface="Calibri" panose="020F0502020204030204" pitchFamily="34" charset="0"/>
              </a:rPr>
              <a:t> </a:t>
            </a:r>
            <a:r>
              <a:rPr lang="en-GB" sz="1800">
                <a:effectLst/>
                <a:latin typeface="Source Sans Pro" panose="020B0503030403020204" pitchFamily="34" charset="0"/>
                <a:ea typeface="Calibri" panose="020F0502020204030204" pitchFamily="34" charset="0"/>
                <a:cs typeface="Calibri" panose="020F0502020204030204" pitchFamily="34" charset="0"/>
              </a:rPr>
              <a:t>All 6 regional offices were involved in course development, along with CRS/CRR, CRS/HCR MCA/MAH and </a:t>
            </a:r>
            <a:r>
              <a:rPr lang="en-GB" sz="1800" err="1">
                <a:effectLst/>
                <a:latin typeface="Source Sans Pro" panose="020B0503030403020204" pitchFamily="34" charset="0"/>
                <a:ea typeface="Calibri" panose="020F0502020204030204" pitchFamily="34" charset="0"/>
                <a:cs typeface="Calibri" panose="020F0502020204030204" pitchFamily="34" charset="0"/>
              </a:rPr>
              <a:t>HWF</a:t>
            </a:r>
            <a:r>
              <a:rPr lang="en-GB" sz="1800">
                <a:effectLst/>
                <a:latin typeface="Source Sans Pro" panose="020B0503030403020204" pitchFamily="34" charset="0"/>
                <a:ea typeface="Calibri" panose="020F0502020204030204" pitchFamily="34" charset="0"/>
                <a:cs typeface="Calibri" panose="020F0502020204030204" pitchFamily="34" charset="0"/>
              </a:rPr>
              <a:t>/</a:t>
            </a:r>
            <a:r>
              <a:rPr lang="en-GB" sz="1800" err="1">
                <a:effectLst/>
                <a:latin typeface="Source Sans Pro" panose="020B0503030403020204" pitchFamily="34" charset="0"/>
                <a:ea typeface="Calibri" panose="020F0502020204030204" pitchFamily="34" charset="0"/>
                <a:cs typeface="Calibri" panose="020F0502020204030204" pitchFamily="34" charset="0"/>
              </a:rPr>
              <a:t>HWP</a:t>
            </a:r>
            <a:r>
              <a:rPr lang="en-GB" sz="1800">
                <a:effectLst/>
                <a:latin typeface="Source Sans Pro" panose="020B0503030403020204" pitchFamily="34" charset="0"/>
                <a:ea typeface="Calibri" panose="020F0502020204030204" pitchFamily="34" charset="0"/>
                <a:cs typeface="Calibri" panose="020F0502020204030204" pitchFamily="34" charset="0"/>
              </a:rPr>
              <a:t>.</a:t>
            </a:r>
          </a:p>
          <a:p>
            <a:pPr marL="76200" indent="-76200" algn="just">
              <a:lnSpc>
                <a:spcPct val="120000"/>
              </a:lnSpc>
              <a:spcBef>
                <a:spcPts val="0"/>
              </a:spcBef>
              <a:buNone/>
            </a:pPr>
            <a:endParaRPr lang="en-ZA" sz="1800">
              <a:latin typeface="Source Sans Pro" panose="020B0503030403020204" pitchFamily="34" charset="0"/>
              <a:ea typeface="Calibri" panose="020F0502020204030204" pitchFamily="34" charset="0"/>
              <a:cs typeface="Calibri" panose="020F0502020204030204" pitchFamily="34" charset="0"/>
            </a:endParaRPr>
          </a:p>
          <a:p>
            <a:pPr marL="76200" indent="-76200" algn="just">
              <a:lnSpc>
                <a:spcPct val="120000"/>
              </a:lnSpc>
              <a:spcBef>
                <a:spcPts val="0"/>
              </a:spcBef>
              <a:buNone/>
            </a:pPr>
            <a:r>
              <a:rPr lang="en-GB" sz="1800">
                <a:effectLst/>
                <a:latin typeface="Source Sans Pro" panose="020B0503030403020204" pitchFamily="34" charset="0"/>
                <a:ea typeface="Calibri" panose="020F0502020204030204" pitchFamily="34" charset="0"/>
                <a:cs typeface="Calibri" panose="020F0502020204030204" pitchFamily="34" charset="0"/>
              </a:rPr>
              <a:t>A multi-round development, review and consensus process was used amongst subject matter experts. Participants were prehospital or emergency care experts from geographically and diverse settings, with extensive experience of prehospital care, first aid, emergency care, mass casualty incidents, road traffic incidents and conflict. Participants were identified through WHO’s existing networks.  WHO staff maintained overall control of the process and made final decisions. Content was developed and reviewed through the expert group.  All content was reviewed by TAG </a:t>
            </a:r>
            <a:r>
              <a:rPr lang="en-GB" sz="1800" err="1">
                <a:effectLst/>
                <a:latin typeface="Source Sans Pro" panose="020B0503030403020204" pitchFamily="34" charset="0"/>
                <a:ea typeface="Calibri" panose="020F0502020204030204" pitchFamily="34" charset="0"/>
                <a:cs typeface="Calibri" panose="020F0502020204030204" pitchFamily="34" charset="0"/>
              </a:rPr>
              <a:t>IC2</a:t>
            </a:r>
            <a:r>
              <a:rPr lang="en-GB" sz="1800">
                <a:effectLst/>
                <a:latin typeface="Source Sans Pro" panose="020B0503030403020204" pitchFamily="34" charset="0"/>
                <a:ea typeface="Calibri" panose="020F0502020204030204" pitchFamily="34" charset="0"/>
                <a:cs typeface="Calibri" panose="020F0502020204030204" pitchFamily="34" charset="0"/>
              </a:rPr>
              <a:t> and underwent external peer review. WHO staff maintained the final decision on content.</a:t>
            </a:r>
            <a:endParaRPr lang="en-ZA" sz="1800">
              <a:latin typeface="Source Sans Pro" panose="020B0503030403020204" pitchFamily="34" charset="0"/>
              <a:ea typeface="Calibri" panose="020F0502020204030204" pitchFamily="34" charset="0"/>
              <a:cs typeface="Calibri" panose="020F0502020204030204" pitchFamily="34" charset="0"/>
            </a:endParaRPr>
          </a:p>
          <a:p>
            <a:pPr marL="76200" indent="-76200" algn="just">
              <a:lnSpc>
                <a:spcPct val="120000"/>
              </a:lnSpc>
              <a:spcBef>
                <a:spcPts val="0"/>
              </a:spcBef>
              <a:buNone/>
            </a:pPr>
            <a:endParaRPr lang="en-ZA" sz="1800">
              <a:latin typeface="Source Sans Pro" panose="020B0503030403020204" pitchFamily="34" charset="0"/>
              <a:ea typeface="Calibri" panose="020F0502020204030204" pitchFamily="34" charset="0"/>
              <a:cs typeface="Calibri" panose="020F0502020204030204" pitchFamily="34" charset="0"/>
            </a:endParaRPr>
          </a:p>
          <a:p>
            <a:endParaRPr lang="en-US"/>
          </a:p>
        </p:txBody>
      </p:sp>
    </p:spTree>
    <p:extLst>
      <p:ext uri="{BB962C8B-B14F-4D97-AF65-F5344CB8AC3E}">
        <p14:creationId xmlns:p14="http://schemas.microsoft.com/office/powerpoint/2010/main" val="2688017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28"/>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6000"/>
              <a:buNone/>
            </a:pPr>
            <a:r>
              <a:rPr lang="en-GB">
                <a:latin typeface="Atkinson Hyperlegible"/>
                <a:ea typeface="Atkinson Hyperlegible"/>
                <a:cs typeface="Atkinson Hyperlegible"/>
                <a:sym typeface="Atkinson Hyperlegible"/>
              </a:rPr>
              <a:t>Remember</a:t>
            </a:r>
          </a:p>
        </p:txBody>
      </p:sp>
      <p:sp>
        <p:nvSpPr>
          <p:cNvPr id="2" name="Text Placeholder 1">
            <a:extLst>
              <a:ext uri="{FF2B5EF4-FFF2-40B4-BE49-F238E27FC236}">
                <a16:creationId xmlns:a16="http://schemas.microsoft.com/office/drawing/2014/main" id="{6F39D63E-8090-B910-65E7-E870632BE86D}"/>
              </a:ext>
            </a:extLst>
          </p:cNvPr>
          <p:cNvSpPr>
            <a:spLocks noGrp="1"/>
          </p:cNvSpPr>
          <p:nvPr>
            <p:ph type="body" idx="1"/>
          </p:nvPr>
        </p:nvSpPr>
        <p:spPr/>
        <p:txBody>
          <a:bodyPr>
            <a:normAutofit fontScale="92500" lnSpcReduction="20000"/>
          </a:bodyPr>
          <a:lstStyle/>
          <a:p>
            <a:pPr marL="50800" indent="0">
              <a:lnSpc>
                <a:spcPct val="110000"/>
              </a:lnSpc>
              <a:buNone/>
            </a:pPr>
            <a:r>
              <a:rPr lang="en-US" sz="3000">
                <a:solidFill>
                  <a:srgbClr val="3F3F3F"/>
                </a:solidFill>
                <a:effectLst/>
                <a:latin typeface="Atkinson Hyperlegible" pitchFamily="2" charset="0"/>
              </a:rPr>
              <a:t>To provide </a:t>
            </a:r>
            <a:r>
              <a:rPr lang="en-US" sz="3000" b="1">
                <a:solidFill>
                  <a:srgbClr val="3F3F3F"/>
                </a:solidFill>
                <a:effectLst/>
                <a:latin typeface="Atkinson Hyperlegible" pitchFamily="2" charset="0"/>
              </a:rPr>
              <a:t>ethical care</a:t>
            </a:r>
            <a:r>
              <a:rPr lang="en-US" sz="3000">
                <a:solidFill>
                  <a:srgbClr val="3F3F3F"/>
                </a:solidFill>
                <a:effectLst/>
                <a:latin typeface="Atkinson Hyperlegible" pitchFamily="2" charset="0"/>
              </a:rPr>
              <a:t>, </a:t>
            </a:r>
            <a:r>
              <a:rPr lang="en-US" sz="3000" dirty="0">
                <a:solidFill>
                  <a:srgbClr val="3F3F3F"/>
                </a:solidFill>
                <a:effectLst/>
                <a:latin typeface="Atkinson Hyperlegible" pitchFamily="2" charset="0"/>
              </a:rPr>
              <a:t>CFARs</a:t>
            </a:r>
            <a:r>
              <a:rPr lang="en-US" sz="3000">
                <a:solidFill>
                  <a:srgbClr val="3F3F3F"/>
                </a:solidFill>
                <a:effectLst/>
                <a:latin typeface="Atkinson Hyperlegible" pitchFamily="2" charset="0"/>
              </a:rPr>
              <a:t> must:</a:t>
            </a:r>
            <a:endParaRPr lang="en-US" sz="3000" dirty="0">
              <a:solidFill>
                <a:srgbClr val="3F3F3F"/>
              </a:solidFill>
              <a:effectLst/>
              <a:latin typeface="Atkinson Hyperlegible" pitchFamily="2" charset="0"/>
            </a:endParaRPr>
          </a:p>
          <a:p>
            <a:pPr>
              <a:lnSpc>
                <a:spcPct val="110000"/>
              </a:lnSpc>
            </a:pPr>
            <a:r>
              <a:rPr lang="en-US">
                <a:solidFill>
                  <a:srgbClr val="3F3F3F"/>
                </a:solidFill>
                <a:effectLst/>
                <a:latin typeface="Atkinson Hyperlegible" pitchFamily="2" charset="0"/>
              </a:rPr>
              <a:t>Always act in the best interest of the patient;</a:t>
            </a:r>
            <a:endParaRPr lang="en-US" dirty="0">
              <a:solidFill>
                <a:srgbClr val="3F3F3F"/>
              </a:solidFill>
              <a:effectLst/>
              <a:latin typeface="Atkinson Hyperlegible" pitchFamily="2" charset="0"/>
            </a:endParaRPr>
          </a:p>
          <a:p>
            <a:pPr>
              <a:lnSpc>
                <a:spcPct val="110000"/>
              </a:lnSpc>
            </a:pPr>
            <a:r>
              <a:rPr lang="en-US">
                <a:solidFill>
                  <a:srgbClr val="3F3F3F"/>
                </a:solidFill>
                <a:effectLst/>
                <a:latin typeface="Atkinson Hyperlegible" pitchFamily="2" charset="0"/>
              </a:rPr>
              <a:t>Do no harm;</a:t>
            </a:r>
            <a:endParaRPr lang="en-US" dirty="0">
              <a:solidFill>
                <a:srgbClr val="3F3F3F"/>
              </a:solidFill>
              <a:effectLst/>
              <a:latin typeface="Atkinson Hyperlegible" pitchFamily="2" charset="0"/>
            </a:endParaRPr>
          </a:p>
          <a:p>
            <a:pPr>
              <a:lnSpc>
                <a:spcPct val="110000"/>
              </a:lnSpc>
            </a:pPr>
            <a:r>
              <a:rPr lang="en-US">
                <a:solidFill>
                  <a:srgbClr val="3F3F3F"/>
                </a:solidFill>
                <a:effectLst/>
                <a:latin typeface="Atkinson Hyperlegible" pitchFamily="2" charset="0"/>
              </a:rPr>
              <a:t>Not discriminate based on sex, gender, disability, political affiliation, or any other factor;</a:t>
            </a:r>
            <a:endParaRPr lang="en-US" dirty="0">
              <a:solidFill>
                <a:srgbClr val="3F3F3F"/>
              </a:solidFill>
              <a:effectLst/>
              <a:latin typeface="Atkinson Hyperlegible" pitchFamily="2" charset="0"/>
            </a:endParaRPr>
          </a:p>
          <a:p>
            <a:pPr>
              <a:lnSpc>
                <a:spcPct val="110000"/>
              </a:lnSpc>
            </a:pPr>
            <a:r>
              <a:rPr lang="en-US">
                <a:solidFill>
                  <a:srgbClr val="3F3F3F"/>
                </a:solidFill>
                <a:effectLst/>
                <a:latin typeface="Atkinson Hyperlegible" pitchFamily="2" charset="0"/>
              </a:rPr>
              <a:t>Ensure fairness;</a:t>
            </a:r>
            <a:endParaRPr lang="en-US" dirty="0">
              <a:solidFill>
                <a:srgbClr val="3F3F3F"/>
              </a:solidFill>
              <a:effectLst/>
              <a:latin typeface="Atkinson Hyperlegible" pitchFamily="2" charset="0"/>
            </a:endParaRPr>
          </a:p>
          <a:p>
            <a:pPr algn="just">
              <a:lnSpc>
                <a:spcPct val="110000"/>
              </a:lnSpc>
            </a:pPr>
            <a:r>
              <a:rPr lang="en-US">
                <a:solidFill>
                  <a:srgbClr val="3F3F3F"/>
                </a:solidFill>
                <a:effectLst/>
                <a:latin typeface="Atkinson Hyperlegible" pitchFamily="2" charset="0"/>
              </a:rPr>
              <a:t>Obtain consent to provide care, giving the patient the right to choose freely; and</a:t>
            </a:r>
            <a:endParaRPr lang="en-US" dirty="0">
              <a:solidFill>
                <a:srgbClr val="3F3F3F"/>
              </a:solidFill>
              <a:effectLst/>
              <a:latin typeface="Atkinson Hyperlegible" pitchFamily="2" charset="0"/>
            </a:endParaRPr>
          </a:p>
          <a:p>
            <a:pPr>
              <a:lnSpc>
                <a:spcPct val="110000"/>
              </a:lnSpc>
            </a:pPr>
            <a:r>
              <a:rPr lang="en-US">
                <a:solidFill>
                  <a:srgbClr val="3F3F3F"/>
                </a:solidFill>
                <a:effectLst/>
                <a:latin typeface="Atkinson Hyperlegible" pitchFamily="2" charset="0"/>
              </a:rPr>
              <a:t>Maintain patient privacy and confidentiality.</a:t>
            </a:r>
            <a:endParaRPr lang="en-US" dirty="0">
              <a:solidFill>
                <a:srgbClr val="3F3F3F"/>
              </a:solidFill>
              <a:effectLst/>
              <a:latin typeface="Atkinson Hyperlegible" pitchFamily="2" charset="0"/>
            </a:endParaRPr>
          </a:p>
          <a:p>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54">
          <a:extLst>
            <a:ext uri="{FF2B5EF4-FFF2-40B4-BE49-F238E27FC236}">
              <a16:creationId xmlns:a16="http://schemas.microsoft.com/office/drawing/2014/main" id="{D7F535E9-FB75-0B64-58F9-23548C93FB90}"/>
            </a:ext>
          </a:extLst>
        </p:cNvPr>
        <p:cNvGrpSpPr/>
        <p:nvPr/>
      </p:nvGrpSpPr>
      <p:grpSpPr>
        <a:xfrm>
          <a:off x="0" y="0"/>
          <a:ext cx="0" cy="0"/>
          <a:chOff x="0" y="0"/>
          <a:chExt cx="0" cy="0"/>
        </a:xfrm>
      </p:grpSpPr>
      <p:pic>
        <p:nvPicPr>
          <p:cNvPr id="5" name="Picture 4" descr="A gavel on top of a stack of books&#10;&#10;AI-generated content may be incorrect.">
            <a:extLst>
              <a:ext uri="{FF2B5EF4-FFF2-40B4-BE49-F238E27FC236}">
                <a16:creationId xmlns:a16="http://schemas.microsoft.com/office/drawing/2014/main" id="{D0BFDCDE-EBB2-4C3E-07CA-F6C7784F428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367034"/>
            <a:ext cx="3786187" cy="2327681"/>
          </a:xfrm>
          <a:prstGeom prst="rect">
            <a:avLst/>
          </a:prstGeom>
        </p:spPr>
      </p:pic>
      <p:sp>
        <p:nvSpPr>
          <p:cNvPr id="255" name="Google Shape;255;p29">
            <a:extLst>
              <a:ext uri="{FF2B5EF4-FFF2-40B4-BE49-F238E27FC236}">
                <a16:creationId xmlns:a16="http://schemas.microsoft.com/office/drawing/2014/main" id="{BEE08B97-AFA8-9808-A3F2-6B263F9DDB51}"/>
              </a:ext>
            </a:extLst>
          </p:cNvPr>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6000"/>
              <a:buNone/>
            </a:pPr>
            <a:r>
              <a:rPr lang="en-GB">
                <a:latin typeface="Atkinson Hyperlegible"/>
                <a:ea typeface="Atkinson Hyperlegible"/>
                <a:cs typeface="Atkinson Hyperlegible"/>
                <a:sym typeface="Atkinson Hyperlegible"/>
              </a:rPr>
              <a:t>Legal Considerations</a:t>
            </a:r>
          </a:p>
        </p:txBody>
      </p:sp>
      <p:sp>
        <p:nvSpPr>
          <p:cNvPr id="256" name="Google Shape;256;p29">
            <a:extLst>
              <a:ext uri="{FF2B5EF4-FFF2-40B4-BE49-F238E27FC236}">
                <a16:creationId xmlns:a16="http://schemas.microsoft.com/office/drawing/2014/main" id="{5DE3BD55-A0DB-6074-5FA3-2F51F0B91245}"/>
              </a:ext>
            </a:extLst>
          </p:cNvPr>
          <p:cNvSpPr txBox="1">
            <a:spLocks noGrp="1"/>
          </p:cNvSpPr>
          <p:nvPr>
            <p:ph type="body" idx="1"/>
          </p:nvPr>
        </p:nvSpPr>
        <p:spPr>
          <a:xfrm>
            <a:off x="4581524" y="1459588"/>
            <a:ext cx="7305675" cy="1572419"/>
          </a:xfrm>
          <a:prstGeom prst="rect">
            <a:avLst/>
          </a:prstGeom>
          <a:noFill/>
          <a:ln>
            <a:noFill/>
          </a:ln>
        </p:spPr>
        <p:txBody>
          <a:bodyPr spcFirstLastPara="1" wrap="square" lIns="91425" tIns="45700" rIns="91425" bIns="45700" anchor="t" anchorCtr="0">
            <a:normAutofit/>
          </a:bodyPr>
          <a:lstStyle/>
          <a:p>
            <a:pPr marL="50800" indent="0">
              <a:lnSpc>
                <a:spcPct val="150000"/>
              </a:lnSpc>
              <a:buNone/>
            </a:pPr>
            <a:r>
              <a:rPr lang="en-GB" sz="2600">
                <a:solidFill>
                  <a:srgbClr val="000000"/>
                </a:solidFill>
              </a:rPr>
              <a:t>W</a:t>
            </a:r>
            <a:r>
              <a:rPr lang="en-GB" sz="2600" i="0">
                <a:solidFill>
                  <a:srgbClr val="000000"/>
                </a:solidFill>
              </a:rPr>
              <a:t>hat laws exist in your community that impact your ability to provide care.</a:t>
            </a:r>
            <a:endParaRPr lang="en-GB" sz="2600"/>
          </a:p>
        </p:txBody>
      </p:sp>
      <p:sp>
        <p:nvSpPr>
          <p:cNvPr id="2" name="Google Shape;256;p29">
            <a:extLst>
              <a:ext uri="{FF2B5EF4-FFF2-40B4-BE49-F238E27FC236}">
                <a16:creationId xmlns:a16="http://schemas.microsoft.com/office/drawing/2014/main" id="{862663DB-2F42-22B8-C9C1-9C83B67FDE88}"/>
              </a:ext>
            </a:extLst>
          </p:cNvPr>
          <p:cNvSpPr txBox="1">
            <a:spLocks/>
          </p:cNvSpPr>
          <p:nvPr/>
        </p:nvSpPr>
        <p:spPr>
          <a:xfrm>
            <a:off x="5286375" y="3122296"/>
            <a:ext cx="6929437" cy="157241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tkinson Hyperlegible"/>
              <a:buChar char="•"/>
              <a:defRPr sz="2800" b="0" i="0" u="none" strike="noStrike" cap="none">
                <a:solidFill>
                  <a:schemeClr val="dk1"/>
                </a:solidFill>
                <a:latin typeface="Atkinson Hyperlegible"/>
                <a:ea typeface="Atkinson Hyperlegible"/>
                <a:cs typeface="Atkinson Hyperlegible"/>
                <a:sym typeface="Atkinson Hyperlegible"/>
              </a:defRPr>
            </a:lvl1pPr>
            <a:lvl2pPr marL="914400" marR="0" lvl="1" indent="-381000" algn="l" rtl="0">
              <a:lnSpc>
                <a:spcPct val="90000"/>
              </a:lnSpc>
              <a:spcBef>
                <a:spcPts val="500"/>
              </a:spcBef>
              <a:spcAft>
                <a:spcPts val="0"/>
              </a:spcAft>
              <a:buClr>
                <a:schemeClr val="dk1"/>
              </a:buClr>
              <a:buSzPts val="2400"/>
              <a:buFont typeface="Atkinson Hyperlegible"/>
              <a:buChar char="•"/>
              <a:defRPr sz="2400" b="0" i="0" u="none" strike="noStrike" cap="none">
                <a:solidFill>
                  <a:schemeClr val="dk1"/>
                </a:solidFill>
                <a:latin typeface="Atkinson Hyperlegible"/>
                <a:ea typeface="Atkinson Hyperlegible"/>
                <a:cs typeface="Atkinson Hyperlegible"/>
                <a:sym typeface="Atkinson Hyperlegible"/>
              </a:defRPr>
            </a:lvl2pPr>
            <a:lvl3pPr marL="1371600" marR="0" lvl="2" indent="-355600" algn="l" rtl="0">
              <a:lnSpc>
                <a:spcPct val="90000"/>
              </a:lnSpc>
              <a:spcBef>
                <a:spcPts val="500"/>
              </a:spcBef>
              <a:spcAft>
                <a:spcPts val="0"/>
              </a:spcAft>
              <a:buClr>
                <a:schemeClr val="dk1"/>
              </a:buClr>
              <a:buSzPts val="2000"/>
              <a:buFont typeface="Atkinson Hyperlegible"/>
              <a:buChar char="•"/>
              <a:defRPr sz="2000" b="0" i="0" u="none" strike="noStrike" cap="none">
                <a:solidFill>
                  <a:schemeClr val="dk1"/>
                </a:solidFill>
                <a:latin typeface="Atkinson Hyperlegible"/>
                <a:ea typeface="Atkinson Hyperlegible"/>
                <a:cs typeface="Atkinson Hyperlegible"/>
                <a:sym typeface="Atkinson Hyperlegible"/>
              </a:defRPr>
            </a:lvl3pPr>
            <a:lvl4pPr marL="1828800" marR="0" lvl="3"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4pPr>
            <a:lvl5pPr marL="2286000" marR="0" lvl="4"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5pPr>
            <a:lvl6pPr marL="2743200" marR="0" lvl="5"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6pPr>
            <a:lvl7pPr marL="3200400" marR="0" lvl="6"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7pPr>
            <a:lvl8pPr marL="3657600" marR="0" lvl="7"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8pPr>
            <a:lvl9pPr marL="4114800" marR="0" lvl="8"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9pPr>
          </a:lstStyle>
          <a:p>
            <a:pPr marL="50800" indent="0">
              <a:lnSpc>
                <a:spcPct val="150000"/>
              </a:lnSpc>
              <a:buFont typeface="Atkinson Hyperlegible"/>
              <a:buNone/>
            </a:pPr>
            <a:r>
              <a:rPr lang="en-GB" sz="2600">
                <a:solidFill>
                  <a:srgbClr val="000000"/>
                </a:solidFill>
              </a:rPr>
              <a:t>Are you protected if something goes wrong?</a:t>
            </a:r>
            <a:endParaRPr lang="en-GB" sz="2600"/>
          </a:p>
        </p:txBody>
      </p:sp>
      <p:sp>
        <p:nvSpPr>
          <p:cNvPr id="3" name="Google Shape;256;p29">
            <a:extLst>
              <a:ext uri="{FF2B5EF4-FFF2-40B4-BE49-F238E27FC236}">
                <a16:creationId xmlns:a16="http://schemas.microsoft.com/office/drawing/2014/main" id="{48512AE7-30ED-49D7-0FF3-8BC66A4D0989}"/>
              </a:ext>
            </a:extLst>
          </p:cNvPr>
          <p:cNvSpPr txBox="1">
            <a:spLocks/>
          </p:cNvSpPr>
          <p:nvPr/>
        </p:nvSpPr>
        <p:spPr>
          <a:xfrm>
            <a:off x="4676775" y="4371262"/>
            <a:ext cx="7539037" cy="157241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tkinson Hyperlegible"/>
              <a:buChar char="•"/>
              <a:defRPr sz="2800" b="0" i="0" u="none" strike="noStrike" cap="none">
                <a:solidFill>
                  <a:schemeClr val="dk1"/>
                </a:solidFill>
                <a:latin typeface="Atkinson Hyperlegible"/>
                <a:ea typeface="Atkinson Hyperlegible"/>
                <a:cs typeface="Atkinson Hyperlegible"/>
                <a:sym typeface="Atkinson Hyperlegible"/>
              </a:defRPr>
            </a:lvl1pPr>
            <a:lvl2pPr marL="914400" marR="0" lvl="1" indent="-381000" algn="l" rtl="0">
              <a:lnSpc>
                <a:spcPct val="90000"/>
              </a:lnSpc>
              <a:spcBef>
                <a:spcPts val="500"/>
              </a:spcBef>
              <a:spcAft>
                <a:spcPts val="0"/>
              </a:spcAft>
              <a:buClr>
                <a:schemeClr val="dk1"/>
              </a:buClr>
              <a:buSzPts val="2400"/>
              <a:buFont typeface="Atkinson Hyperlegible"/>
              <a:buChar char="•"/>
              <a:defRPr sz="2400" b="0" i="0" u="none" strike="noStrike" cap="none">
                <a:solidFill>
                  <a:schemeClr val="dk1"/>
                </a:solidFill>
                <a:latin typeface="Atkinson Hyperlegible"/>
                <a:ea typeface="Atkinson Hyperlegible"/>
                <a:cs typeface="Atkinson Hyperlegible"/>
                <a:sym typeface="Atkinson Hyperlegible"/>
              </a:defRPr>
            </a:lvl2pPr>
            <a:lvl3pPr marL="1371600" marR="0" lvl="2" indent="-355600" algn="l" rtl="0">
              <a:lnSpc>
                <a:spcPct val="90000"/>
              </a:lnSpc>
              <a:spcBef>
                <a:spcPts val="500"/>
              </a:spcBef>
              <a:spcAft>
                <a:spcPts val="0"/>
              </a:spcAft>
              <a:buClr>
                <a:schemeClr val="dk1"/>
              </a:buClr>
              <a:buSzPts val="2000"/>
              <a:buFont typeface="Atkinson Hyperlegible"/>
              <a:buChar char="•"/>
              <a:defRPr sz="2000" b="0" i="0" u="none" strike="noStrike" cap="none">
                <a:solidFill>
                  <a:schemeClr val="dk1"/>
                </a:solidFill>
                <a:latin typeface="Atkinson Hyperlegible"/>
                <a:ea typeface="Atkinson Hyperlegible"/>
                <a:cs typeface="Atkinson Hyperlegible"/>
                <a:sym typeface="Atkinson Hyperlegible"/>
              </a:defRPr>
            </a:lvl3pPr>
            <a:lvl4pPr marL="1828800" marR="0" lvl="3"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4pPr>
            <a:lvl5pPr marL="2286000" marR="0" lvl="4"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5pPr>
            <a:lvl6pPr marL="2743200" marR="0" lvl="5"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6pPr>
            <a:lvl7pPr marL="3200400" marR="0" lvl="6"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7pPr>
            <a:lvl8pPr marL="3657600" marR="0" lvl="7"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8pPr>
            <a:lvl9pPr marL="4114800" marR="0" lvl="8"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9pPr>
          </a:lstStyle>
          <a:p>
            <a:pPr marL="50800" indent="0">
              <a:lnSpc>
                <a:spcPct val="150000"/>
              </a:lnSpc>
              <a:buFont typeface="Atkinson Hyperlegible"/>
              <a:buNone/>
            </a:pPr>
            <a:r>
              <a:rPr lang="en-GB" sz="2600">
                <a:solidFill>
                  <a:srgbClr val="000000"/>
                </a:solidFill>
              </a:rPr>
              <a:t>Laws vary by locations!</a:t>
            </a:r>
            <a:endParaRPr lang="en-GB" sz="2600"/>
          </a:p>
        </p:txBody>
      </p:sp>
      <p:pic>
        <p:nvPicPr>
          <p:cNvPr id="4" name="Picture 3" descr="A group of colorful icons&#10;&#10;Description automatically generated">
            <a:extLst>
              <a:ext uri="{FF2B5EF4-FFF2-40B4-BE49-F238E27FC236}">
                <a16:creationId xmlns:a16="http://schemas.microsoft.com/office/drawing/2014/main" id="{A7A63F41-75E8-56D5-C224-A25EF34F9290}"/>
              </a:ext>
            </a:extLst>
          </p:cNvPr>
          <p:cNvPicPr>
            <a:picLocks noChangeAspect="1"/>
          </p:cNvPicPr>
          <p:nvPr/>
        </p:nvPicPr>
        <p:blipFill>
          <a:blip r:embed="rId4" cstate="email">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3615721" y="4279830"/>
            <a:ext cx="903890" cy="1216680"/>
          </a:xfrm>
          <a:prstGeom prst="rect">
            <a:avLst/>
          </a:prstGeom>
        </p:spPr>
      </p:pic>
      <p:pic>
        <p:nvPicPr>
          <p:cNvPr id="7" name="Picture 6" descr="A green and blue scales with a check mark on it&#10;&#10;Description automatically generated">
            <a:extLst>
              <a:ext uri="{FF2B5EF4-FFF2-40B4-BE49-F238E27FC236}">
                <a16:creationId xmlns:a16="http://schemas.microsoft.com/office/drawing/2014/main" id="{40171FB0-8D3B-62D3-3B58-6488627EB5B4}"/>
              </a:ext>
            </a:extLst>
          </p:cNvPr>
          <p:cNvPicPr>
            <a:picLocks noChangeAspect="1"/>
          </p:cNvPicPr>
          <p:nvPr/>
        </p:nvPicPr>
        <p:blipFill>
          <a:blip r:embed="rId5" cstate="email">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3160995" y="1558105"/>
            <a:ext cx="1466849" cy="1325563"/>
          </a:xfrm>
          <a:prstGeom prst="rect">
            <a:avLst/>
          </a:prstGeom>
        </p:spPr>
      </p:pic>
      <p:pic>
        <p:nvPicPr>
          <p:cNvPr id="8" name="Picture 7" descr="A green and blue scales with a check mark on it&#10;&#10;Description automatically generated">
            <a:extLst>
              <a:ext uri="{FF2B5EF4-FFF2-40B4-BE49-F238E27FC236}">
                <a16:creationId xmlns:a16="http://schemas.microsoft.com/office/drawing/2014/main" id="{FECD8CAE-53FA-550A-44BD-68C244DFE230}"/>
              </a:ext>
            </a:extLst>
          </p:cNvPr>
          <p:cNvPicPr>
            <a:picLocks noChangeAspect="1"/>
          </p:cNvPicPr>
          <p:nvPr/>
        </p:nvPicPr>
        <p:blipFill>
          <a:blip r:embed="rId6"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3983603" y="3037260"/>
            <a:ext cx="1386344" cy="1180165"/>
          </a:xfrm>
          <a:prstGeom prst="rect">
            <a:avLst/>
          </a:prstGeom>
        </p:spPr>
      </p:pic>
    </p:spTree>
    <p:extLst>
      <p:ext uri="{BB962C8B-B14F-4D97-AF65-F5344CB8AC3E}">
        <p14:creationId xmlns:p14="http://schemas.microsoft.com/office/powerpoint/2010/main" val="33920315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32"/>
          <p:cNvSpPr txBox="1">
            <a:spLocks noGrp="1"/>
          </p:cNvSpPr>
          <p:nvPr>
            <p:ph type="ctrTitle"/>
          </p:nvPr>
        </p:nvSpPr>
        <p:spPr>
          <a:xfrm>
            <a:off x="3276600" y="2235200"/>
            <a:ext cx="5638800" cy="23876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6000"/>
              <a:buNone/>
            </a:pPr>
            <a:r>
              <a:rPr lang="en-GB" b="1">
                <a:solidFill>
                  <a:srgbClr val="002060"/>
                </a:solidFill>
                <a:latin typeface="Atkinson Hyperlegible" pitchFamily="2" charset="77"/>
              </a:rPr>
              <a:t>Questions?</a:t>
            </a:r>
            <a:endParaRPr lang="en-GB" b="1">
              <a:latin typeface="Atkinson Hyperlegible" pitchFamily="2" charset="77"/>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6000"/>
              <a:buNone/>
            </a:pPr>
            <a:r>
              <a:rPr lang="en-GB">
                <a:latin typeface="Atkinson Hyperlegible"/>
                <a:ea typeface="Atkinson Hyperlegible"/>
                <a:cs typeface="Atkinson Hyperlegible"/>
                <a:sym typeface="Atkinson Hyperlegible"/>
              </a:rPr>
              <a:t>Summary</a:t>
            </a:r>
          </a:p>
        </p:txBody>
      </p:sp>
      <p:sp>
        <p:nvSpPr>
          <p:cNvPr id="273" name="Google Shape;273;p31"/>
          <p:cNvSpPr txBox="1">
            <a:spLocks noGrp="1"/>
          </p:cNvSpPr>
          <p:nvPr>
            <p:ph type="body" idx="1"/>
          </p:nvPr>
        </p:nvSpPr>
        <p:spPr>
          <a:xfrm>
            <a:off x="838200" y="1330587"/>
            <a:ext cx="10515600" cy="4774200"/>
          </a:xfrm>
          <a:prstGeom prst="rect">
            <a:avLst/>
          </a:prstGeom>
          <a:noFill/>
          <a:ln>
            <a:noFill/>
          </a:ln>
        </p:spPr>
        <p:txBody>
          <a:bodyPr spcFirstLastPara="1" wrap="square" lIns="91425" tIns="45700" rIns="91425" bIns="45700" anchor="t" anchorCtr="0">
            <a:noAutofit/>
          </a:bodyPr>
          <a:lstStyle/>
          <a:p>
            <a:pPr marL="38100" lvl="0" indent="0" algn="just" rtl="0">
              <a:lnSpc>
                <a:spcPct val="80000"/>
              </a:lnSpc>
              <a:spcBef>
                <a:spcPts val="1000"/>
              </a:spcBef>
              <a:spcAft>
                <a:spcPts val="0"/>
              </a:spcAft>
              <a:buSzPts val="3000"/>
              <a:buNone/>
            </a:pPr>
            <a:r>
              <a:rPr lang="en-GB" sz="3000" i="0">
                <a:solidFill>
                  <a:srgbClr val="000000"/>
                </a:solidFill>
              </a:rPr>
              <a:t>The training you receive in the course can be used to help the communities in which you live and work.  </a:t>
            </a:r>
          </a:p>
          <a:p>
            <a:pPr marL="0" lvl="0" indent="0" algn="just" rtl="0">
              <a:lnSpc>
                <a:spcPct val="80000"/>
              </a:lnSpc>
              <a:spcBef>
                <a:spcPts val="1000"/>
              </a:spcBef>
              <a:spcAft>
                <a:spcPts val="0"/>
              </a:spcAft>
              <a:buNone/>
            </a:pPr>
            <a:r>
              <a:rPr lang="en-GB" sz="1500">
                <a:solidFill>
                  <a:srgbClr val="000000"/>
                </a:solidFill>
              </a:rPr>
              <a:t> </a:t>
            </a:r>
          </a:p>
          <a:p>
            <a:pPr marL="38100" lvl="0" indent="0" algn="just" rtl="0">
              <a:lnSpc>
                <a:spcPct val="80000"/>
              </a:lnSpc>
              <a:spcBef>
                <a:spcPts val="1000"/>
              </a:spcBef>
              <a:spcAft>
                <a:spcPts val="0"/>
              </a:spcAft>
              <a:buSzPts val="3000"/>
              <a:buNone/>
            </a:pPr>
            <a:r>
              <a:rPr lang="en-GB" sz="3000" i="0">
                <a:solidFill>
                  <a:srgbClr val="000000"/>
                </a:solidFill>
              </a:rPr>
              <a:t>With a basic understanding of emergency care and the </a:t>
            </a:r>
            <a:r>
              <a:rPr lang="en-GB" sz="3000">
                <a:solidFill>
                  <a:srgbClr val="000000"/>
                </a:solidFill>
              </a:rPr>
              <a:t>health</a:t>
            </a:r>
            <a:r>
              <a:rPr lang="en-GB" sz="3000" i="0">
                <a:solidFill>
                  <a:srgbClr val="000000"/>
                </a:solidFill>
              </a:rPr>
              <a:t> system, you will be able to help people and save lives. </a:t>
            </a:r>
          </a:p>
          <a:p>
            <a:pPr marL="0" lvl="0" indent="0" algn="just" rtl="0">
              <a:lnSpc>
                <a:spcPct val="80000"/>
              </a:lnSpc>
              <a:spcBef>
                <a:spcPts val="1000"/>
              </a:spcBef>
              <a:spcAft>
                <a:spcPts val="0"/>
              </a:spcAft>
              <a:buNone/>
            </a:pPr>
            <a:r>
              <a:rPr lang="en-GB" sz="1500" i="0">
                <a:solidFill>
                  <a:srgbClr val="000000"/>
                </a:solidFill>
              </a:rPr>
              <a:t>  </a:t>
            </a:r>
            <a:endParaRPr lang="en-GB" sz="1500"/>
          </a:p>
          <a:p>
            <a:pPr marL="38100" lvl="0" indent="0" algn="just" rtl="0">
              <a:lnSpc>
                <a:spcPct val="80000"/>
              </a:lnSpc>
              <a:spcBef>
                <a:spcPts val="1000"/>
              </a:spcBef>
              <a:spcAft>
                <a:spcPts val="0"/>
              </a:spcAft>
              <a:buSzPts val="3000"/>
              <a:buNone/>
            </a:pPr>
            <a:r>
              <a:rPr lang="en-GB" sz="3000">
                <a:solidFill>
                  <a:srgbClr val="000000"/>
                </a:solidFill>
              </a:rPr>
              <a:t>To be effective and trusted </a:t>
            </a:r>
            <a:r>
              <a:rPr lang="en-GB" sz="3000" i="0">
                <a:solidFill>
                  <a:srgbClr val="000000"/>
                </a:solidFill>
              </a:rPr>
              <a:t>you must:</a:t>
            </a:r>
            <a:endParaRPr lang="en-GB" sz="3000"/>
          </a:p>
          <a:p>
            <a:pPr marL="914400" lvl="1" indent="-393700" algn="just" rtl="0">
              <a:lnSpc>
                <a:spcPct val="80000"/>
              </a:lnSpc>
              <a:spcBef>
                <a:spcPts val="500"/>
              </a:spcBef>
              <a:spcAft>
                <a:spcPts val="0"/>
              </a:spcAft>
              <a:buSzPts val="2600"/>
              <a:buChar char="•"/>
            </a:pPr>
            <a:r>
              <a:rPr lang="en-GB" sz="3000">
                <a:solidFill>
                  <a:srgbClr val="000000"/>
                </a:solidFill>
              </a:rPr>
              <a:t>Maintain </a:t>
            </a:r>
            <a:r>
              <a:rPr lang="en-GB" sz="3000" b="1">
                <a:solidFill>
                  <a:srgbClr val="000000"/>
                </a:solidFill>
              </a:rPr>
              <a:t>ethical</a:t>
            </a:r>
            <a:r>
              <a:rPr lang="en-GB" sz="3000">
                <a:solidFill>
                  <a:srgbClr val="000000"/>
                </a:solidFill>
              </a:rPr>
              <a:t> standards, </a:t>
            </a:r>
            <a:endParaRPr lang="en-GB" sz="3000"/>
          </a:p>
          <a:p>
            <a:pPr marL="914400" lvl="1" indent="-393700" algn="just" rtl="0">
              <a:lnSpc>
                <a:spcPct val="80000"/>
              </a:lnSpc>
              <a:spcBef>
                <a:spcPts val="500"/>
              </a:spcBef>
              <a:spcAft>
                <a:spcPts val="0"/>
              </a:spcAft>
              <a:buSzPts val="2600"/>
              <a:buChar char="•"/>
            </a:pPr>
            <a:r>
              <a:rPr lang="en-GB" sz="3000">
                <a:solidFill>
                  <a:srgbClr val="000000"/>
                </a:solidFill>
              </a:rPr>
              <a:t>Ask for </a:t>
            </a:r>
            <a:r>
              <a:rPr lang="en-GB" sz="3000" b="1">
                <a:solidFill>
                  <a:srgbClr val="000000"/>
                </a:solidFill>
              </a:rPr>
              <a:t>consent</a:t>
            </a:r>
            <a:r>
              <a:rPr lang="en-GB" sz="3000">
                <a:solidFill>
                  <a:srgbClr val="000000"/>
                </a:solidFill>
              </a:rPr>
              <a:t>,</a:t>
            </a:r>
            <a:endParaRPr lang="en-GB" sz="3000"/>
          </a:p>
          <a:p>
            <a:pPr marL="914400" lvl="1" indent="-393700" algn="just" rtl="0">
              <a:lnSpc>
                <a:spcPct val="80000"/>
              </a:lnSpc>
              <a:spcBef>
                <a:spcPts val="500"/>
              </a:spcBef>
              <a:spcAft>
                <a:spcPts val="0"/>
              </a:spcAft>
              <a:buSzPts val="2600"/>
              <a:buChar char="•"/>
            </a:pPr>
            <a:r>
              <a:rPr lang="en-GB" sz="3000">
                <a:solidFill>
                  <a:srgbClr val="000000"/>
                </a:solidFill>
              </a:rPr>
              <a:t>Maintain patient </a:t>
            </a:r>
            <a:r>
              <a:rPr lang="en-GB" sz="3000" b="1">
                <a:solidFill>
                  <a:srgbClr val="000000"/>
                </a:solidFill>
              </a:rPr>
              <a:t>p</a:t>
            </a:r>
            <a:r>
              <a:rPr lang="en-GB" sz="3000" b="1" i="0">
                <a:solidFill>
                  <a:srgbClr val="000000"/>
                </a:solidFill>
              </a:rPr>
              <a:t>rivacy</a:t>
            </a:r>
            <a:r>
              <a:rPr lang="en-GB" sz="3000" i="0">
                <a:solidFill>
                  <a:srgbClr val="000000"/>
                </a:solidFill>
              </a:rPr>
              <a:t>,</a:t>
            </a:r>
            <a:endParaRPr lang="en-GB" sz="3000"/>
          </a:p>
          <a:p>
            <a:pPr marL="914400" lvl="1" indent="-393700" algn="just" rtl="0">
              <a:lnSpc>
                <a:spcPct val="80000"/>
              </a:lnSpc>
              <a:spcBef>
                <a:spcPts val="500"/>
              </a:spcBef>
              <a:spcAft>
                <a:spcPts val="0"/>
              </a:spcAft>
              <a:buSzPts val="2600"/>
              <a:buChar char="•"/>
            </a:pPr>
            <a:r>
              <a:rPr lang="en-GB" sz="3000">
                <a:solidFill>
                  <a:srgbClr val="000000"/>
                </a:solidFill>
              </a:rPr>
              <a:t>Be mindful of </a:t>
            </a:r>
            <a:r>
              <a:rPr lang="en-GB" sz="3000" b="1">
                <a:solidFill>
                  <a:srgbClr val="000000"/>
                </a:solidFill>
              </a:rPr>
              <a:t>confidentiality</a:t>
            </a:r>
            <a:r>
              <a:rPr lang="en-GB" sz="3000">
                <a:solidFill>
                  <a:srgbClr val="000000"/>
                </a:solidFill>
              </a:rPr>
              <a:t>, and </a:t>
            </a:r>
            <a:endParaRPr lang="en-GB" sz="3000"/>
          </a:p>
          <a:p>
            <a:pPr marL="914400" lvl="1" indent="-393700" algn="just" rtl="0">
              <a:lnSpc>
                <a:spcPct val="80000"/>
              </a:lnSpc>
              <a:spcBef>
                <a:spcPts val="500"/>
              </a:spcBef>
              <a:spcAft>
                <a:spcPts val="0"/>
              </a:spcAft>
              <a:buSzPts val="2600"/>
              <a:buChar char="•"/>
            </a:pPr>
            <a:r>
              <a:rPr lang="en-GB" sz="3000">
                <a:solidFill>
                  <a:srgbClr val="000000"/>
                </a:solidFill>
              </a:rPr>
              <a:t>Adhere to local </a:t>
            </a:r>
            <a:r>
              <a:rPr lang="en-GB" sz="3000" b="1">
                <a:solidFill>
                  <a:srgbClr val="000000"/>
                </a:solidFill>
              </a:rPr>
              <a:t>laws and standards</a:t>
            </a:r>
            <a:r>
              <a:rPr lang="en-GB" sz="3000">
                <a:solidFill>
                  <a:srgbClr val="000000"/>
                </a:solidFill>
              </a:rPr>
              <a:t>.</a:t>
            </a:r>
            <a:endParaRPr lang="en-GB" sz="3000"/>
          </a:p>
        </p:txBody>
      </p:sp>
      <p:sp>
        <p:nvSpPr>
          <p:cNvPr id="2" name="Google Shape;91;p2">
            <a:extLst>
              <a:ext uri="{FF2B5EF4-FFF2-40B4-BE49-F238E27FC236}">
                <a16:creationId xmlns:a16="http://schemas.microsoft.com/office/drawing/2014/main" id="{1A8623C8-3E54-2422-3B11-DBC3053803DE}"/>
              </a:ext>
            </a:extLst>
          </p:cNvPr>
          <p:cNvSpPr txBox="1"/>
          <p:nvPr/>
        </p:nvSpPr>
        <p:spPr>
          <a:xfrm>
            <a:off x="0" y="370518"/>
            <a:ext cx="12193740" cy="135635"/>
          </a:xfrm>
          <a:prstGeom prst="rect">
            <a:avLst/>
          </a:prstGeom>
          <a:solidFill>
            <a:srgbClr val="1F3864"/>
          </a:solidFill>
          <a:ln w="9525" cap="flat" cmpd="sng">
            <a:noFill/>
            <a:prstDash val="solid"/>
            <a:round/>
            <a:headEnd type="none" w="sm" len="sm"/>
            <a:tailEnd type="none" w="sm" len="sm"/>
          </a:ln>
        </p:spPr>
        <p:txBody>
          <a:bodyPr spcFirstLastPara="1" wrap="square" lIns="466325" tIns="360000" rIns="360000" bIns="828000" anchor="b" anchorCtr="0">
            <a:noAutofit/>
          </a:bodyPr>
          <a:lstStyle/>
          <a:p>
            <a:pPr marL="228600" marR="0" lvl="0" indent="-228600" algn="l" rtl="0">
              <a:lnSpc>
                <a:spcPct val="90000"/>
              </a:lnSpc>
              <a:spcBef>
                <a:spcPts val="1000"/>
              </a:spcBef>
              <a:spcAft>
                <a:spcPts val="0"/>
              </a:spcAft>
              <a:buClr>
                <a:srgbClr val="FFFFFF"/>
              </a:buClr>
              <a:buSzPts val="1920"/>
              <a:buFont typeface="Arial"/>
              <a:buNone/>
            </a:pPr>
            <a:endParaRPr lang="en-GB" sz="2400" b="1" i="0" u="none" strike="noStrike" cap="none" noProof="0">
              <a:solidFill>
                <a:srgbClr val="FFFFFF"/>
              </a:solidFill>
              <a:latin typeface="Arial"/>
              <a:ea typeface="Arial"/>
              <a:cs typeface="Arial"/>
              <a:sym typeface="Arial"/>
            </a:endParaRPr>
          </a:p>
          <a:p>
            <a:pPr marL="228600" marR="0" lvl="0" indent="-228600" algn="l" rtl="0">
              <a:lnSpc>
                <a:spcPct val="90000"/>
              </a:lnSpc>
              <a:spcBef>
                <a:spcPts val="1000"/>
              </a:spcBef>
              <a:spcAft>
                <a:spcPts val="0"/>
              </a:spcAft>
              <a:buClr>
                <a:srgbClr val="FFFFFF"/>
              </a:buClr>
              <a:buSzPts val="1920"/>
              <a:buFont typeface="Arial"/>
              <a:buNone/>
            </a:pPr>
            <a:endParaRPr lang="en-GB" sz="2400" b="1" i="0" u="none" strike="noStrike" cap="none" noProof="0">
              <a:solidFill>
                <a:srgbClr val="FFFFFF"/>
              </a:solidFill>
              <a:latin typeface="Arial"/>
              <a:ea typeface="Arial"/>
              <a:cs typeface="Arial"/>
              <a:sym typeface="Arial"/>
            </a:endParaRPr>
          </a:p>
          <a:p>
            <a:pPr marL="228600" marR="0" lvl="0" indent="-228600" algn="l" rtl="0">
              <a:lnSpc>
                <a:spcPct val="90000"/>
              </a:lnSpc>
              <a:spcBef>
                <a:spcPts val="1000"/>
              </a:spcBef>
              <a:spcAft>
                <a:spcPts val="0"/>
              </a:spcAft>
              <a:buClr>
                <a:srgbClr val="FFFFFF"/>
              </a:buClr>
              <a:buSzPts val="1920"/>
              <a:buFont typeface="Arial"/>
              <a:buNone/>
            </a:pPr>
            <a:endParaRPr lang="en-GB" sz="2400" b="1" i="0" u="none" strike="noStrike" cap="none" noProof="0">
              <a:solidFill>
                <a:srgbClr val="FFFFFF"/>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7E16A-80F4-4F01-FCFB-A0557FAA2E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5A034A-D3A4-7047-9B98-2E9D877F3219}"/>
              </a:ext>
            </a:extLst>
          </p:cNvPr>
          <p:cNvSpPr>
            <a:spLocks noGrp="1"/>
          </p:cNvSpPr>
          <p:nvPr>
            <p:ph type="title"/>
          </p:nvPr>
        </p:nvSpPr>
        <p:spPr/>
        <p:txBody>
          <a:bodyPr/>
          <a:lstStyle/>
          <a:p>
            <a:r>
              <a:rPr lang="en-US"/>
              <a:t>How this course was developed</a:t>
            </a:r>
          </a:p>
        </p:txBody>
      </p:sp>
      <p:sp>
        <p:nvSpPr>
          <p:cNvPr id="3" name="Text Placeholder 2">
            <a:extLst>
              <a:ext uri="{FF2B5EF4-FFF2-40B4-BE49-F238E27FC236}">
                <a16:creationId xmlns:a16="http://schemas.microsoft.com/office/drawing/2014/main" id="{CF41146C-DBB5-8E06-F809-3FF7C5D9F4F5}"/>
              </a:ext>
            </a:extLst>
          </p:cNvPr>
          <p:cNvSpPr>
            <a:spLocks noGrp="1"/>
          </p:cNvSpPr>
          <p:nvPr>
            <p:ph type="body" idx="1"/>
          </p:nvPr>
        </p:nvSpPr>
        <p:spPr/>
        <p:txBody>
          <a:bodyPr>
            <a:normAutofit fontScale="85000" lnSpcReduction="20000"/>
          </a:bodyPr>
          <a:lstStyle/>
          <a:p>
            <a:pPr marL="76200" indent="-76200" algn="just">
              <a:lnSpc>
                <a:spcPct val="120000"/>
              </a:lnSpc>
              <a:spcBef>
                <a:spcPts val="0"/>
              </a:spcBef>
              <a:buNone/>
            </a:pPr>
            <a:r>
              <a:rPr lang="en-GB" sz="1800" dirty="0">
                <a:effectLst/>
                <a:latin typeface="Source Sans Pro" panose="020B0503030403020204" pitchFamily="34" charset="0"/>
                <a:ea typeface="Calibri" panose="020F0502020204030204" pitchFamily="34" charset="0"/>
                <a:cs typeface="Calibri" panose="020F0502020204030204" pitchFamily="34" charset="0"/>
              </a:rPr>
              <a:t> While the Basic Emergency Care course was the main source for all content, clinical content has been taken from existing WHO guidance, including: </a:t>
            </a:r>
            <a:endParaRPr lang="en-ZA" sz="1800" dirty="0">
              <a:effectLst/>
              <a:latin typeface="Source Sans Pro" panose="020B0503030403020204" pitchFamily="34" charset="0"/>
              <a:ea typeface="Calibri" panose="020F0502020204030204" pitchFamily="34" charset="0"/>
              <a:cs typeface="Calibri" panose="020F0502020204030204" pitchFamily="34" charset="0"/>
            </a:endParaRPr>
          </a:p>
          <a:p>
            <a:pPr marL="285750" indent="-285750" algn="just">
              <a:lnSpc>
                <a:spcPct val="120000"/>
              </a:lnSpc>
              <a:spcBef>
                <a:spcPts val="0"/>
              </a:spcBef>
            </a:pPr>
            <a:r>
              <a:rPr lang="en-GB" sz="1800" dirty="0">
                <a:effectLst/>
                <a:latin typeface="Source Sans Pro" panose="020B0503030403020204" pitchFamily="34" charset="0"/>
                <a:ea typeface="Calibri" panose="020F0502020204030204" pitchFamily="34" charset="0"/>
                <a:cs typeface="Calibri" panose="020F0502020204030204" pitchFamily="34" charset="0"/>
              </a:rPr>
              <a:t>WHO-ICRC Basic Emergency Care </a:t>
            </a:r>
            <a:r>
              <a:rPr lang="en-ZA" sz="1800" dirty="0">
                <a:latin typeface="Source Sans Pro" panose="020B0503030403020204" pitchFamily="34" charset="0"/>
                <a:ea typeface="Calibri" panose="020F0502020204030204" pitchFamily="34" charset="0"/>
                <a:cs typeface="Calibri" panose="020F0502020204030204" pitchFamily="34" charset="0"/>
              </a:rPr>
              <a:t> </a:t>
            </a:r>
            <a:r>
              <a:rPr lang="en-GB" sz="1800" dirty="0">
                <a:effectLst/>
                <a:latin typeface="Source Sans Pro" panose="020B0503030403020204" pitchFamily="34" charset="0"/>
                <a:ea typeface="Calibri" panose="020F0502020204030204" pitchFamily="34" charset="0"/>
                <a:cs typeface="Calibri" panose="020F0502020204030204" pitchFamily="34" charset="0"/>
                <a:hlinkClick r:id="rId2"/>
              </a:rPr>
              <a:t>https://iris.who.int/handle/10665/275635</a:t>
            </a:r>
            <a:endParaRPr lang="en-ZA" sz="1800" dirty="0">
              <a:latin typeface="Source Sans Pro" panose="020B0503030403020204" pitchFamily="34" charset="0"/>
              <a:ea typeface="Calibri" panose="020F0502020204030204" pitchFamily="34" charset="0"/>
              <a:cs typeface="Calibri" panose="020F0502020204030204" pitchFamily="34" charset="0"/>
            </a:endParaRPr>
          </a:p>
          <a:p>
            <a:pPr marL="285750" indent="-285750" algn="just">
              <a:lnSpc>
                <a:spcPct val="120000"/>
              </a:lnSpc>
              <a:spcBef>
                <a:spcPts val="0"/>
              </a:spcBef>
            </a:pPr>
            <a:r>
              <a:rPr lang="en-GB" sz="1800" dirty="0">
                <a:effectLst/>
                <a:latin typeface="Source Sans Pro" panose="020B0503030403020204" pitchFamily="34" charset="0"/>
                <a:ea typeface="Calibri" panose="020F0502020204030204" pitchFamily="34" charset="0"/>
                <a:cs typeface="Calibri" panose="020F0502020204030204" pitchFamily="34" charset="0"/>
              </a:rPr>
              <a:t>MAI district clinician manual: hospital care for adolescents and adults: guidelines for the management of illnesses with limited-resources </a:t>
            </a:r>
            <a:r>
              <a:rPr lang="en-GB" sz="1800" dirty="0">
                <a:effectLst/>
                <a:latin typeface="Source Sans Pro" panose="020B0503030403020204" pitchFamily="34" charset="0"/>
                <a:ea typeface="Calibri" panose="020F0502020204030204" pitchFamily="34" charset="0"/>
                <a:cs typeface="Calibri" panose="020F0502020204030204" pitchFamily="34" charset="0"/>
                <a:hlinkClick r:id="rId3"/>
              </a:rPr>
              <a:t>https://iris.who.int/handle/10665/77751</a:t>
            </a:r>
            <a:endParaRPr lang="en-ZA" sz="1800" dirty="0">
              <a:latin typeface="Source Sans Pro" panose="020B0503030403020204" pitchFamily="34" charset="0"/>
              <a:ea typeface="Calibri" panose="020F0502020204030204" pitchFamily="34" charset="0"/>
              <a:cs typeface="Calibri" panose="020F0502020204030204" pitchFamily="34" charset="0"/>
            </a:endParaRPr>
          </a:p>
          <a:p>
            <a:pPr algn="just">
              <a:lnSpc>
                <a:spcPct val="120000"/>
              </a:lnSpc>
              <a:spcBef>
                <a:spcPts val="0"/>
              </a:spcBef>
            </a:pPr>
            <a:r>
              <a:rPr lang="en-GB" sz="1800" dirty="0">
                <a:effectLst/>
                <a:latin typeface="Source Sans Pro" panose="020B0503030403020204" pitchFamily="34" charset="0"/>
                <a:ea typeface="Calibri" panose="020F0502020204030204" pitchFamily="34" charset="0"/>
                <a:cs typeface="Calibri" panose="020F0502020204030204" pitchFamily="34" charset="0"/>
              </a:rPr>
              <a:t>Integrated management of childhood illness. Pocket book of hospital care for children. Second ed. 2013</a:t>
            </a:r>
            <a:r>
              <a:rPr lang="en-ZA" sz="1800" dirty="0">
                <a:latin typeface="Source Sans Pro" panose="020B0503030403020204" pitchFamily="34" charset="0"/>
                <a:ea typeface="Calibri" panose="020F0502020204030204" pitchFamily="34" charset="0"/>
                <a:cs typeface="Calibri" panose="020F0502020204030204" pitchFamily="34" charset="0"/>
              </a:rPr>
              <a:t> </a:t>
            </a:r>
            <a:r>
              <a:rPr lang="en-GB" sz="1800" dirty="0">
                <a:effectLst/>
                <a:latin typeface="Source Sans Pro" panose="020B0503030403020204" pitchFamily="34" charset="0"/>
                <a:ea typeface="Calibri" panose="020F0502020204030204" pitchFamily="34" charset="0"/>
                <a:cs typeface="Calibri" panose="020F0502020204030204" pitchFamily="34" charset="0"/>
                <a:hlinkClick r:id="rId4"/>
              </a:rPr>
              <a:t>https://iris.who.int/bitstream/handle/10665/81170/9789241548373_eng.pdf?sequence=1</a:t>
            </a:r>
            <a:r>
              <a:rPr lang="en-GB" sz="1800" dirty="0">
                <a:effectLst/>
                <a:latin typeface="Source Sans Pro" panose="020B0503030403020204" pitchFamily="34" charset="0"/>
                <a:ea typeface="Calibri" panose="020F0502020204030204" pitchFamily="34" charset="0"/>
                <a:cs typeface="Calibri" panose="020F0502020204030204" pitchFamily="34" charset="0"/>
              </a:rPr>
              <a:t> </a:t>
            </a:r>
            <a:endParaRPr lang="en-ZA" sz="1800" dirty="0">
              <a:latin typeface="Source Sans Pro" panose="020B0503030403020204" pitchFamily="34" charset="0"/>
              <a:ea typeface="Calibri" panose="020F0502020204030204" pitchFamily="34" charset="0"/>
              <a:cs typeface="Calibri" panose="020F0502020204030204" pitchFamily="34" charset="0"/>
            </a:endParaRPr>
          </a:p>
          <a:p>
            <a:pPr algn="just">
              <a:lnSpc>
                <a:spcPct val="120000"/>
              </a:lnSpc>
              <a:spcBef>
                <a:spcPts val="0"/>
              </a:spcBef>
            </a:pPr>
            <a:r>
              <a:rPr lang="en-ZA" sz="1800" dirty="0">
                <a:effectLst/>
                <a:latin typeface="Source Sans Pro" panose="020B0503030403020204" pitchFamily="34" charset="0"/>
                <a:ea typeface="Calibri" panose="020F0502020204030204" pitchFamily="34" charset="0"/>
                <a:cs typeface="Calibri" panose="020F0502020204030204" pitchFamily="34" charset="0"/>
              </a:rPr>
              <a:t>I</a:t>
            </a:r>
            <a:r>
              <a:rPr lang="en-GB" sz="1800" dirty="0" err="1">
                <a:effectLst/>
                <a:latin typeface="Source Sans Pro" panose="020B0503030403020204" pitchFamily="34" charset="0"/>
                <a:ea typeface="Calibri" panose="020F0502020204030204" pitchFamily="34" charset="0"/>
                <a:cs typeface="Calibri" panose="020F0502020204030204" pitchFamily="34" charset="0"/>
              </a:rPr>
              <a:t>ntegrated</a:t>
            </a:r>
            <a:r>
              <a:rPr lang="en-GB" sz="1800" dirty="0">
                <a:effectLst/>
                <a:latin typeface="Source Sans Pro" panose="020B0503030403020204" pitchFamily="34" charset="0"/>
                <a:ea typeface="Calibri" panose="020F0502020204030204" pitchFamily="34" charset="0"/>
                <a:cs typeface="Calibri" panose="020F0502020204030204" pitchFamily="34" charset="0"/>
              </a:rPr>
              <a:t> Management in Primary and Acute Care Training (IMPACT): Primary Care. TULIP ID HQ-2024-04006</a:t>
            </a:r>
            <a:endParaRPr lang="en-ZA" sz="1800" dirty="0">
              <a:latin typeface="Source Sans Pro" panose="020B0503030403020204" pitchFamily="34" charset="0"/>
              <a:ea typeface="Calibri" panose="020F0502020204030204" pitchFamily="34" charset="0"/>
              <a:cs typeface="Calibri" panose="020F0502020204030204" pitchFamily="34" charset="0"/>
            </a:endParaRPr>
          </a:p>
          <a:p>
            <a:pPr algn="just">
              <a:lnSpc>
                <a:spcPct val="120000"/>
              </a:lnSpc>
              <a:spcBef>
                <a:spcPts val="0"/>
              </a:spcBef>
            </a:pPr>
            <a:r>
              <a:rPr lang="en-GB" sz="1800" dirty="0">
                <a:effectLst/>
                <a:latin typeface="Source Sans Pro" panose="020B0503030403020204" pitchFamily="34" charset="0"/>
                <a:ea typeface="Calibri" panose="020F0502020204030204" pitchFamily="34" charset="0"/>
                <a:cs typeface="Calibri" panose="020F0502020204030204" pitchFamily="34" charset="0"/>
              </a:rPr>
              <a:t>Emergency Triage Assessment and Treatment (ETAT) course</a:t>
            </a:r>
            <a:r>
              <a:rPr lang="en-ZA" sz="1800" dirty="0">
                <a:latin typeface="Source Sans Pro" panose="020B0503030403020204" pitchFamily="34" charset="0"/>
                <a:ea typeface="Calibri" panose="020F0502020204030204" pitchFamily="34" charset="0"/>
                <a:cs typeface="Calibri" panose="020F0502020204030204" pitchFamily="34" charset="0"/>
              </a:rPr>
              <a:t> </a:t>
            </a:r>
            <a:r>
              <a:rPr lang="en-GB" sz="1800" dirty="0">
                <a:effectLst/>
                <a:latin typeface="Source Sans Pro" panose="020B0503030403020204" pitchFamily="34" charset="0"/>
                <a:ea typeface="Calibri" panose="020F0502020204030204" pitchFamily="34" charset="0"/>
                <a:cs typeface="Calibri" panose="020F0502020204030204" pitchFamily="34" charset="0"/>
                <a:hlinkClick r:id="rId5"/>
              </a:rPr>
              <a:t>https://iris.who.int/bitstream/handle/10665/43386/9241546875_eng.pdf</a:t>
            </a:r>
            <a:endParaRPr lang="en-GB" sz="1800" dirty="0">
              <a:effectLst/>
              <a:latin typeface="Source Sans Pro" panose="020B0503030403020204" pitchFamily="34" charset="0"/>
              <a:ea typeface="Calibri" panose="020F0502020204030204" pitchFamily="34" charset="0"/>
              <a:cs typeface="Calibri" panose="020F0502020204030204" pitchFamily="34" charset="0"/>
            </a:endParaRPr>
          </a:p>
          <a:p>
            <a:pPr marL="457200" algn="just">
              <a:lnSpc>
                <a:spcPct val="120000"/>
              </a:lnSpc>
              <a:spcBef>
                <a:spcPts val="0"/>
              </a:spcBef>
              <a:buNone/>
            </a:pPr>
            <a:endParaRPr lang="en-ZA" sz="1800" dirty="0">
              <a:effectLst/>
              <a:latin typeface="Source Sans Pro" panose="020B0503030403020204" pitchFamily="34" charset="0"/>
              <a:ea typeface="Calibri" panose="020F0502020204030204" pitchFamily="34" charset="0"/>
              <a:cs typeface="Calibri" panose="020F0502020204030204" pitchFamily="34" charset="0"/>
            </a:endParaRPr>
          </a:p>
          <a:p>
            <a:pPr algn="just">
              <a:lnSpc>
                <a:spcPct val="120000"/>
              </a:lnSpc>
              <a:spcBef>
                <a:spcPts val="0"/>
              </a:spcBef>
              <a:buNone/>
            </a:pPr>
            <a:r>
              <a:rPr lang="en-GB" sz="1800" dirty="0">
                <a:effectLst/>
                <a:latin typeface="Source Sans Pro" panose="020B0503030403020204" pitchFamily="34" charset="0"/>
                <a:ea typeface="Calibri" panose="020F0502020204030204" pitchFamily="34" charset="0"/>
                <a:cs typeface="Calibri" panose="020F0502020204030204" pitchFamily="34" charset="0"/>
              </a:rPr>
              <a:t> Other directly relevant WHO sources that were used to inform the development include:</a:t>
            </a:r>
            <a:endParaRPr lang="en-ZA" sz="1800" dirty="0">
              <a:effectLst/>
              <a:latin typeface="Source Sans Pro" panose="020B0503030403020204" pitchFamily="34" charset="0"/>
              <a:ea typeface="Calibri" panose="020F0502020204030204" pitchFamily="34" charset="0"/>
              <a:cs typeface="Calibri" panose="020F0502020204030204" pitchFamily="34" charset="0"/>
            </a:endParaRPr>
          </a:p>
          <a:p>
            <a:pPr marL="285750" indent="-285750" algn="just">
              <a:lnSpc>
                <a:spcPct val="115000"/>
              </a:lnSpc>
              <a:spcBef>
                <a:spcPts val="0"/>
              </a:spcBef>
            </a:pPr>
            <a:r>
              <a:rPr lang="en-GB" sz="1800" dirty="0">
                <a:effectLst/>
                <a:latin typeface="Source Sans Pro" panose="020B0503030403020204" pitchFamily="34" charset="0"/>
                <a:ea typeface="Calibri" panose="020F0502020204030204" pitchFamily="34" charset="0"/>
                <a:cs typeface="Calibri" panose="020F0502020204030204" pitchFamily="34" charset="0"/>
              </a:rPr>
              <a:t>Framework for the care of acute coronary syndrome and stroke</a:t>
            </a:r>
            <a:r>
              <a:rPr lang="en-ZA" sz="1800" dirty="0">
                <a:latin typeface="Source Sans Pro" panose="020B0503030403020204" pitchFamily="34" charset="0"/>
                <a:ea typeface="Calibri" panose="020F0502020204030204" pitchFamily="34" charset="0"/>
                <a:cs typeface="Calibri" panose="020F0502020204030204" pitchFamily="34" charset="0"/>
              </a:rPr>
              <a:t> </a:t>
            </a:r>
            <a:r>
              <a:rPr lang="en-GB" sz="1800" dirty="0">
                <a:effectLst/>
                <a:latin typeface="Source Sans Pro" panose="020B0503030403020204" pitchFamily="34" charset="0"/>
                <a:ea typeface="Calibri" panose="020F0502020204030204" pitchFamily="34" charset="0"/>
                <a:cs typeface="Calibri" panose="020F0502020204030204" pitchFamily="34" charset="0"/>
              </a:rPr>
              <a:t>https://</a:t>
            </a:r>
            <a:r>
              <a:rPr lang="en-GB" sz="1800" dirty="0" err="1">
                <a:effectLst/>
                <a:latin typeface="Source Sans Pro" panose="020B0503030403020204" pitchFamily="34" charset="0"/>
                <a:ea typeface="Calibri" panose="020F0502020204030204" pitchFamily="34" charset="0"/>
                <a:cs typeface="Calibri" panose="020F0502020204030204" pitchFamily="34" charset="0"/>
              </a:rPr>
              <a:t>iris.who.int</a:t>
            </a:r>
            <a:r>
              <a:rPr lang="en-GB" sz="1800" dirty="0">
                <a:effectLst/>
                <a:latin typeface="Source Sans Pro" panose="020B0503030403020204" pitchFamily="34" charset="0"/>
                <a:ea typeface="Calibri" panose="020F0502020204030204" pitchFamily="34" charset="0"/>
                <a:cs typeface="Calibri" panose="020F0502020204030204" pitchFamily="34" charset="0"/>
              </a:rPr>
              <a:t>/handle/10665/380065 </a:t>
            </a:r>
            <a:endParaRPr lang="en-ZA" sz="1800" dirty="0">
              <a:effectLst/>
              <a:latin typeface="Source Sans Pro" panose="020B0503030403020204" pitchFamily="34" charset="0"/>
              <a:ea typeface="Calibri" panose="020F0502020204030204" pitchFamily="34" charset="0"/>
              <a:cs typeface="Calibri" panose="020F0502020204030204" pitchFamily="34" charset="0"/>
            </a:endParaRPr>
          </a:p>
          <a:p>
            <a:pPr marL="285750" indent="-285750" algn="just">
              <a:lnSpc>
                <a:spcPct val="115000"/>
              </a:lnSpc>
              <a:spcBef>
                <a:spcPts val="0"/>
              </a:spcBef>
            </a:pPr>
            <a:r>
              <a:rPr lang="en-GB" sz="1800" dirty="0">
                <a:effectLst/>
                <a:latin typeface="Source Sans Pro" panose="020B0503030403020204" pitchFamily="34" charset="0"/>
                <a:ea typeface="Calibri" panose="020F0502020204030204" pitchFamily="34" charset="0"/>
                <a:cs typeface="Calibri" panose="020F0502020204030204" pitchFamily="34" charset="0"/>
              </a:rPr>
              <a:t>WHO </a:t>
            </a:r>
            <a:r>
              <a:rPr lang="en-GB" sz="1800" dirty="0" err="1">
                <a:effectLst/>
                <a:latin typeface="Source Sans Pro" panose="020B0503030403020204" pitchFamily="34" charset="0"/>
                <a:ea typeface="Calibri" panose="020F0502020204030204" pitchFamily="34" charset="0"/>
                <a:cs typeface="Calibri" panose="020F0502020204030204" pitchFamily="34" charset="0"/>
              </a:rPr>
              <a:t>mhGAP</a:t>
            </a:r>
            <a:r>
              <a:rPr lang="en-GB" sz="1800" dirty="0">
                <a:effectLst/>
                <a:latin typeface="Source Sans Pro" panose="020B0503030403020204" pitchFamily="34" charset="0"/>
                <a:ea typeface="Calibri" panose="020F0502020204030204" pitchFamily="34" charset="0"/>
                <a:cs typeface="Calibri" panose="020F0502020204030204" pitchFamily="34" charset="0"/>
              </a:rPr>
              <a:t> Guideline Update. https://</a:t>
            </a:r>
            <a:r>
              <a:rPr lang="en-GB" sz="1800" dirty="0" err="1">
                <a:effectLst/>
                <a:latin typeface="Source Sans Pro" panose="020B0503030403020204" pitchFamily="34" charset="0"/>
                <a:ea typeface="Calibri" panose="020F0502020204030204" pitchFamily="34" charset="0"/>
                <a:cs typeface="Calibri" panose="020F0502020204030204" pitchFamily="34" charset="0"/>
              </a:rPr>
              <a:t>iris.who.int</a:t>
            </a:r>
            <a:r>
              <a:rPr lang="en-GB" sz="1800" dirty="0">
                <a:effectLst/>
                <a:latin typeface="Source Sans Pro" panose="020B0503030403020204" pitchFamily="34" charset="0"/>
                <a:ea typeface="Calibri" panose="020F0502020204030204" pitchFamily="34" charset="0"/>
                <a:cs typeface="Calibri" panose="020F0502020204030204" pitchFamily="34" charset="0"/>
              </a:rPr>
              <a:t>/handle/10665/204132</a:t>
            </a:r>
            <a:endParaRPr lang="en-ZA" sz="1800" dirty="0">
              <a:effectLst/>
              <a:latin typeface="Source Sans Pro" panose="020B0503030403020204" pitchFamily="34" charset="0"/>
              <a:ea typeface="Calibri" panose="020F0502020204030204" pitchFamily="34" charset="0"/>
              <a:cs typeface="Calibri" panose="020F0502020204030204" pitchFamily="34" charset="0"/>
            </a:endParaRPr>
          </a:p>
          <a:p>
            <a:pPr marL="285750" indent="-285750" algn="just">
              <a:lnSpc>
                <a:spcPct val="115000"/>
              </a:lnSpc>
              <a:spcBef>
                <a:spcPts val="0"/>
              </a:spcBef>
            </a:pPr>
            <a:r>
              <a:rPr lang="en-GB" sz="1800" dirty="0">
                <a:effectLst/>
                <a:latin typeface="Source Sans Pro" panose="020B0503030403020204" pitchFamily="34" charset="0"/>
                <a:ea typeface="Calibri" panose="020F0502020204030204" pitchFamily="34" charset="0"/>
                <a:cs typeface="Calibri" panose="020F0502020204030204" pitchFamily="34" charset="0"/>
              </a:rPr>
              <a:t>WHO Standards and recommendations for burns care in mass casualty incidents https://</a:t>
            </a:r>
            <a:r>
              <a:rPr lang="en-GB" sz="1800" dirty="0" err="1">
                <a:effectLst/>
                <a:latin typeface="Source Sans Pro" panose="020B0503030403020204" pitchFamily="34" charset="0"/>
                <a:ea typeface="Calibri" panose="020F0502020204030204" pitchFamily="34" charset="0"/>
                <a:cs typeface="Calibri" panose="020F0502020204030204" pitchFamily="34" charset="0"/>
              </a:rPr>
              <a:t>iris.who.int</a:t>
            </a:r>
            <a:r>
              <a:rPr lang="en-GB" sz="1800" dirty="0">
                <a:effectLst/>
                <a:latin typeface="Source Sans Pro" panose="020B0503030403020204" pitchFamily="34" charset="0"/>
                <a:ea typeface="Calibri" panose="020F0502020204030204" pitchFamily="34" charset="0"/>
                <a:cs typeface="Calibri" panose="020F0502020204030204" pitchFamily="34" charset="0"/>
              </a:rPr>
              <a:t>/handle/10665/379543</a:t>
            </a:r>
            <a:endParaRPr lang="en-ZA" sz="1800" dirty="0">
              <a:effectLst/>
              <a:latin typeface="Source Sans Pro" panose="020B0503030403020204" pitchFamily="34" charset="0"/>
              <a:ea typeface="Calibri" panose="020F0502020204030204" pitchFamily="34" charset="0"/>
              <a:cs typeface="Calibri" panose="020F0502020204030204" pitchFamily="34" charset="0"/>
            </a:endParaRPr>
          </a:p>
          <a:p>
            <a:pPr marL="285750" indent="-285750" algn="just">
              <a:lnSpc>
                <a:spcPct val="115000"/>
              </a:lnSpc>
              <a:spcBef>
                <a:spcPts val="0"/>
              </a:spcBef>
            </a:pPr>
            <a:r>
              <a:rPr lang="en-GB" sz="1800" dirty="0">
                <a:effectLst/>
                <a:latin typeface="Source Sans Pro" panose="020B0503030403020204" pitchFamily="34" charset="0"/>
                <a:ea typeface="Calibri" panose="020F0502020204030204" pitchFamily="34" charset="0"/>
                <a:cs typeface="Calibri" panose="020F0502020204030204" pitchFamily="34" charset="0"/>
              </a:rPr>
              <a:t>World Health Organization. Managing complications in pregnancy and childbirth: a guide for midwives and doctors – 2nd ed.</a:t>
            </a:r>
            <a:r>
              <a:rPr lang="en-ZA" sz="1800" dirty="0">
                <a:latin typeface="Source Sans Pro" panose="020B0503030403020204" pitchFamily="34" charset="0"/>
                <a:ea typeface="Calibri" panose="020F0502020204030204" pitchFamily="34" charset="0"/>
                <a:cs typeface="Calibri" panose="020F0502020204030204" pitchFamily="34" charset="0"/>
              </a:rPr>
              <a:t> </a:t>
            </a:r>
            <a:r>
              <a:rPr lang="en-GB" sz="1800" dirty="0">
                <a:effectLst/>
                <a:latin typeface="Source Sans Pro" panose="020B0503030403020204" pitchFamily="34" charset="0"/>
                <a:ea typeface="Calibri" panose="020F0502020204030204" pitchFamily="34" charset="0"/>
                <a:cs typeface="Calibri" panose="020F0502020204030204" pitchFamily="34" charset="0"/>
              </a:rPr>
              <a:t>https://</a:t>
            </a:r>
            <a:r>
              <a:rPr lang="en-GB" sz="1800" dirty="0" err="1">
                <a:effectLst/>
                <a:latin typeface="Source Sans Pro" panose="020B0503030403020204" pitchFamily="34" charset="0"/>
                <a:ea typeface="Calibri" panose="020F0502020204030204" pitchFamily="34" charset="0"/>
                <a:cs typeface="Calibri" panose="020F0502020204030204" pitchFamily="34" charset="0"/>
              </a:rPr>
              <a:t>iris.who.int</a:t>
            </a:r>
            <a:r>
              <a:rPr lang="en-GB" sz="1800" dirty="0">
                <a:effectLst/>
                <a:latin typeface="Source Sans Pro" panose="020B0503030403020204" pitchFamily="34" charset="0"/>
                <a:ea typeface="Calibri" panose="020F0502020204030204" pitchFamily="34" charset="0"/>
                <a:cs typeface="Calibri" panose="020F0502020204030204" pitchFamily="34" charset="0"/>
              </a:rPr>
              <a:t>/handle/10665/255760 </a:t>
            </a:r>
            <a:endParaRPr lang="en-ZA" sz="1800" dirty="0">
              <a:effectLst/>
              <a:latin typeface="Source Sans Pro" panose="020B0503030403020204" pitchFamily="34" charset="0"/>
              <a:ea typeface="Calibri" panose="020F0502020204030204" pitchFamily="34" charset="0"/>
              <a:cs typeface="Calibri" panose="020F0502020204030204" pitchFamily="34" charset="0"/>
            </a:endParaRPr>
          </a:p>
          <a:p>
            <a:pPr algn="just">
              <a:lnSpc>
                <a:spcPct val="115000"/>
              </a:lnSpc>
              <a:spcBef>
                <a:spcPts val="0"/>
              </a:spcBef>
              <a:buNone/>
            </a:pPr>
            <a:r>
              <a:rPr lang="en-GB" sz="1800" dirty="0">
                <a:effectLst/>
                <a:latin typeface="Source Sans Pro" panose="020B0503030403020204" pitchFamily="34" charset="0"/>
                <a:ea typeface="Calibri" panose="020F0502020204030204" pitchFamily="34" charset="0"/>
                <a:cs typeface="Calibri" panose="020F0502020204030204" pitchFamily="34" charset="0"/>
              </a:rPr>
              <a:t> </a:t>
            </a:r>
            <a:endParaRPr lang="en-ZA" sz="1800" dirty="0">
              <a:effectLst/>
              <a:latin typeface="Source Sans Pro" panose="020B0503030403020204" pitchFamily="34" charset="0"/>
              <a:ea typeface="Calibri" panose="020F0502020204030204" pitchFamily="34" charset="0"/>
              <a:cs typeface="Calibri" panose="020F0502020204030204" pitchFamily="34" charset="0"/>
            </a:endParaRPr>
          </a:p>
          <a:p>
            <a:pPr>
              <a:spcBef>
                <a:spcPts val="0"/>
              </a:spcBef>
            </a:pPr>
            <a:endParaRPr lang="en-US" dirty="0"/>
          </a:p>
        </p:txBody>
      </p:sp>
    </p:spTree>
    <p:extLst>
      <p:ext uri="{BB962C8B-B14F-4D97-AF65-F5344CB8AC3E}">
        <p14:creationId xmlns:p14="http://schemas.microsoft.com/office/powerpoint/2010/main" val="6041894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BF1A9-F938-6AFE-A2EE-A84167DB886B}"/>
              </a:ext>
            </a:extLst>
          </p:cNvPr>
          <p:cNvSpPr>
            <a:spLocks noGrp="1"/>
          </p:cNvSpPr>
          <p:nvPr>
            <p:ph type="title"/>
          </p:nvPr>
        </p:nvSpPr>
        <p:spPr/>
        <p:txBody>
          <a:bodyPr>
            <a:normAutofit/>
          </a:bodyPr>
          <a:lstStyle/>
          <a:p>
            <a:r>
              <a:rPr lang="en-GB" b="1">
                <a:solidFill>
                  <a:srgbClr val="0F4761"/>
                </a:solidFill>
                <a:latin typeface="Source Sans Pro" panose="020B0503030403020204" pitchFamily="34" charset="0"/>
                <a:ea typeface="Times New Roman" panose="02020603050405020304" pitchFamily="18" charset="0"/>
                <a:cs typeface="Times New Roman" panose="02020603050405020304" pitchFamily="18" charset="0"/>
              </a:rPr>
              <a:t>Managing declarations of interest and conflicts of interest</a:t>
            </a:r>
            <a:endParaRPr lang="en-US"/>
          </a:p>
        </p:txBody>
      </p:sp>
      <p:sp>
        <p:nvSpPr>
          <p:cNvPr id="3" name="Text Placeholder 2">
            <a:extLst>
              <a:ext uri="{FF2B5EF4-FFF2-40B4-BE49-F238E27FC236}">
                <a16:creationId xmlns:a16="http://schemas.microsoft.com/office/drawing/2014/main" id="{22D97188-3AFA-EBAF-E24B-080622C904DC}"/>
              </a:ext>
            </a:extLst>
          </p:cNvPr>
          <p:cNvSpPr>
            <a:spLocks noGrp="1"/>
          </p:cNvSpPr>
          <p:nvPr>
            <p:ph type="body" idx="1"/>
          </p:nvPr>
        </p:nvSpPr>
        <p:spPr/>
        <p:txBody>
          <a:bodyPr>
            <a:normAutofit/>
          </a:bodyPr>
          <a:lstStyle/>
          <a:p>
            <a:pPr algn="just">
              <a:lnSpc>
                <a:spcPct val="107000"/>
              </a:lnSpc>
              <a:spcAft>
                <a:spcPts val="800"/>
              </a:spcAft>
              <a:buNone/>
            </a:pPr>
            <a:r>
              <a:rPr lang="en-GB" sz="1800">
                <a:effectLst/>
                <a:latin typeface="Source Sans Pro" panose="020B0503030403020204" pitchFamily="34" charset="0"/>
                <a:ea typeface="Calibri" panose="020F0502020204030204" pitchFamily="34" charset="0"/>
                <a:cs typeface="Open Sans" panose="020B0606030504020204" pitchFamily="34" charset="0"/>
              </a:rPr>
              <a:t> The responsible officers followed the current Compliance, Risk Management and Ethics (CRE) policy. </a:t>
            </a:r>
            <a:endParaRPr lang="en-ZA" sz="1800">
              <a:effectLst/>
              <a:latin typeface="Source Sans Pro" panose="020B0503030403020204" pitchFamily="34" charset="0"/>
              <a:ea typeface="Calibri" panose="020F0502020204030204" pitchFamily="34" charset="0"/>
              <a:cs typeface="Calibri" panose="020F0502020204030204" pitchFamily="34" charset="0"/>
            </a:endParaRPr>
          </a:p>
          <a:p>
            <a:pPr algn="just">
              <a:lnSpc>
                <a:spcPct val="107000"/>
              </a:lnSpc>
              <a:spcAft>
                <a:spcPts val="800"/>
              </a:spcAft>
              <a:buNone/>
            </a:pPr>
            <a:r>
              <a:rPr lang="en-GB" sz="1800">
                <a:effectLst/>
                <a:latin typeface="Source Sans Pro" panose="020B0503030403020204" pitchFamily="34" charset="0"/>
                <a:ea typeface="Calibri" panose="020F0502020204030204" pitchFamily="34" charset="0"/>
                <a:cs typeface="Open Sans" panose="020B0606030504020204" pitchFamily="34" charset="0"/>
              </a:rPr>
              <a:t>All contributing experts were asked to fill in the standard WHO Declaration of Interest (DOI) forms, which were reviewed. The WHO Secretariat reviewed the curriculum vitae of each potential participant and conducted internet searches (PubMed, Open Payments Data, Google Scholar) for information on potential financial and academic conflicts of interest related to the subject of the meeting. All DOIs are on file at the WHO Department of Integrated Health Services. </a:t>
            </a:r>
            <a:endParaRPr lang="en-ZA" sz="1800">
              <a:effectLst/>
              <a:latin typeface="Source Sans Pro" panose="020B0503030403020204" pitchFamily="34" charset="0"/>
              <a:ea typeface="Calibri" panose="020F0502020204030204" pitchFamily="34" charset="0"/>
              <a:cs typeface="Calibri" panose="020F0502020204030204" pitchFamily="34" charset="0"/>
            </a:endParaRPr>
          </a:p>
          <a:p>
            <a:pPr algn="just">
              <a:lnSpc>
                <a:spcPct val="107000"/>
              </a:lnSpc>
              <a:spcAft>
                <a:spcPts val="800"/>
              </a:spcAft>
              <a:buNone/>
            </a:pPr>
            <a:r>
              <a:rPr lang="en-GB" sz="1800">
                <a:effectLst/>
                <a:latin typeface="Source Sans Pro" panose="020B0503030403020204" pitchFamily="34" charset="0"/>
                <a:ea typeface="Calibri" panose="020F0502020204030204" pitchFamily="34" charset="0"/>
                <a:cs typeface="Open Sans" panose="020B0606030504020204" pitchFamily="34" charset="0"/>
              </a:rPr>
              <a:t>None of the declared interests was judged sufficient to affect any of the experts’ objective judgement during the guidance development process or on the content, or therefore to preclude their full participation in the development of this product. </a:t>
            </a:r>
            <a:endParaRPr lang="en-ZA" sz="1800">
              <a:effectLst/>
              <a:latin typeface="Source Sans Pro" panose="020B0503030403020204" pitchFamily="34" charset="0"/>
              <a:ea typeface="Calibri" panose="020F0502020204030204" pitchFamily="34" charset="0"/>
              <a:cs typeface="Calibri" panose="020F0502020204030204" pitchFamily="34" charset="0"/>
            </a:endParaRPr>
          </a:p>
          <a:p>
            <a:pPr marL="50800" indent="0" algn="just">
              <a:lnSpc>
                <a:spcPct val="107000"/>
              </a:lnSpc>
              <a:spcAft>
                <a:spcPts val="800"/>
              </a:spcAft>
              <a:buNone/>
            </a:pPr>
            <a:r>
              <a:rPr lang="en-GB" sz="1800">
                <a:effectLst/>
                <a:latin typeface="Source Sans Pro" panose="020B0503030403020204" pitchFamily="34" charset="0"/>
                <a:ea typeface="Calibri" panose="020F0502020204030204" pitchFamily="34" charset="0"/>
                <a:cs typeface="Open Sans" panose="020B0606030504020204" pitchFamily="34" charset="0"/>
              </a:rPr>
              <a:t>All contributing experts were required to sign a confidentiality agreement before participating in the process. </a:t>
            </a:r>
            <a:endParaRPr lang="en-ZA" sz="1800">
              <a:effectLst/>
              <a:latin typeface="Source Sans Pro" panose="020B0503030403020204" pitchFamily="34" charset="0"/>
              <a:ea typeface="Calibri" panose="020F0502020204030204" pitchFamily="34" charset="0"/>
              <a:cs typeface="Calibri" panose="020F0502020204030204" pitchFamily="34" charset="0"/>
            </a:endParaRPr>
          </a:p>
          <a:p>
            <a:endParaRPr lang="en-US"/>
          </a:p>
        </p:txBody>
      </p:sp>
    </p:spTree>
    <p:extLst>
      <p:ext uri="{BB962C8B-B14F-4D97-AF65-F5344CB8AC3E}">
        <p14:creationId xmlns:p14="http://schemas.microsoft.com/office/powerpoint/2010/main" val="24967498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2" name="Google Shape;92;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6000"/>
              <a:buNone/>
            </a:pPr>
            <a:r>
              <a:rPr lang="en-GB" sz="4000" noProof="0">
                <a:solidFill>
                  <a:srgbClr val="1F3864"/>
                </a:solidFill>
                <a:latin typeface="Atkinson Hyperlegible"/>
                <a:ea typeface="Atkinson Hyperlegible"/>
                <a:cs typeface="Atkinson Hyperlegible"/>
                <a:sym typeface="Atkinson Hyperlegible"/>
              </a:rPr>
              <a:t>Module 1: Learning Objectives</a:t>
            </a:r>
          </a:p>
        </p:txBody>
      </p:sp>
      <p:sp>
        <p:nvSpPr>
          <p:cNvPr id="93" name="Google Shape;93;p2"/>
          <p:cNvSpPr txBox="1">
            <a:spLocks noGrp="1"/>
          </p:cNvSpPr>
          <p:nvPr>
            <p:ph type="body" idx="1"/>
          </p:nvPr>
        </p:nvSpPr>
        <p:spPr>
          <a:xfrm>
            <a:off x="838200" y="1507978"/>
            <a:ext cx="10976811" cy="4595589"/>
          </a:xfrm>
          <a:prstGeom prst="rect">
            <a:avLst/>
          </a:prstGeom>
          <a:noFill/>
          <a:ln>
            <a:noFill/>
          </a:ln>
        </p:spPr>
        <p:txBody>
          <a:bodyPr spcFirstLastPara="1" wrap="square" lIns="91425" tIns="45700" rIns="91425" bIns="45700" anchor="t" anchorCtr="0">
            <a:noAutofit/>
          </a:bodyPr>
          <a:lstStyle/>
          <a:p>
            <a:pPr marL="25400" lvl="0" indent="0" algn="l" rtl="0">
              <a:lnSpc>
                <a:spcPct val="90000"/>
              </a:lnSpc>
              <a:spcBef>
                <a:spcPts val="1000"/>
              </a:spcBef>
              <a:spcAft>
                <a:spcPts val="0"/>
              </a:spcAft>
              <a:buSzPts val="3200"/>
              <a:buNone/>
            </a:pPr>
            <a:r>
              <a:rPr lang="en-GB" sz="3200" i="0" noProof="0">
                <a:solidFill>
                  <a:srgbClr val="000000"/>
                </a:solidFill>
              </a:rPr>
              <a:t>By the end of this session, the participant will be able to:  </a:t>
            </a:r>
            <a:endParaRPr lang="en-GB" sz="3200" noProof="0"/>
          </a:p>
          <a:p>
            <a:pPr marL="914400" lvl="1" indent="-431800" algn="l" rtl="0">
              <a:lnSpc>
                <a:spcPct val="90000"/>
              </a:lnSpc>
              <a:spcBef>
                <a:spcPts val="500"/>
              </a:spcBef>
              <a:spcAft>
                <a:spcPts val="0"/>
              </a:spcAft>
              <a:buSzPts val="3200"/>
              <a:buChar char="•"/>
            </a:pPr>
            <a:r>
              <a:rPr lang="en-GB" sz="3200" i="0" noProof="0">
                <a:solidFill>
                  <a:srgbClr val="000000"/>
                </a:solidFill>
              </a:rPr>
              <a:t>Discuss the goals of Community First Aid Response training </a:t>
            </a:r>
            <a:endParaRPr lang="en-GB" sz="3200" noProof="0"/>
          </a:p>
          <a:p>
            <a:pPr lvl="1" indent="-431800">
              <a:buSzPts val="3200"/>
            </a:pPr>
            <a:r>
              <a:rPr lang="en-GB" sz="3200" i="0" noProof="0">
                <a:solidFill>
                  <a:srgbClr val="000000"/>
                </a:solidFill>
              </a:rPr>
              <a:t>Define </a:t>
            </a:r>
            <a:r>
              <a:rPr lang="en-GB" sz="3200" noProof="0">
                <a:solidFill>
                  <a:srgbClr val="000000"/>
                </a:solidFill>
              </a:rPr>
              <a:t>an emergency condition</a:t>
            </a:r>
            <a:r>
              <a:rPr lang="en-GB" sz="3200" i="0" noProof="0">
                <a:solidFill>
                  <a:srgbClr val="000000"/>
                </a:solidFill>
              </a:rPr>
              <a:t>, emergency care, and emergency care systems </a:t>
            </a:r>
            <a:endParaRPr lang="en-GB" sz="3200" noProof="0"/>
          </a:p>
          <a:p>
            <a:pPr marL="914400" lvl="1" indent="-431800" algn="l" rtl="0">
              <a:lnSpc>
                <a:spcPct val="90000"/>
              </a:lnSpc>
              <a:spcBef>
                <a:spcPts val="500"/>
              </a:spcBef>
              <a:spcAft>
                <a:spcPts val="0"/>
              </a:spcAft>
              <a:buSzPts val="3200"/>
              <a:buChar char="•"/>
            </a:pPr>
            <a:r>
              <a:rPr lang="en-GB" sz="3200" i="0" noProof="0">
                <a:solidFill>
                  <a:srgbClr val="000000"/>
                </a:solidFill>
              </a:rPr>
              <a:t>Explain how </a:t>
            </a:r>
            <a:r>
              <a:rPr lang="en-GB" sz="3200" noProof="0">
                <a:solidFill>
                  <a:srgbClr val="000000"/>
                </a:solidFill>
              </a:rPr>
              <a:t>the course </a:t>
            </a:r>
            <a:r>
              <a:rPr lang="en-GB" sz="3200" i="0" noProof="0">
                <a:solidFill>
                  <a:srgbClr val="000000"/>
                </a:solidFill>
              </a:rPr>
              <a:t>can help emergency care systems </a:t>
            </a:r>
            <a:endParaRPr lang="en-GB" sz="3200" noProof="0"/>
          </a:p>
          <a:p>
            <a:pPr marL="914400" lvl="1" indent="-431800" algn="l" rtl="0">
              <a:lnSpc>
                <a:spcPct val="90000"/>
              </a:lnSpc>
              <a:spcBef>
                <a:spcPts val="500"/>
              </a:spcBef>
              <a:spcAft>
                <a:spcPts val="0"/>
              </a:spcAft>
              <a:buSzPts val="3200"/>
              <a:buChar char="•"/>
            </a:pPr>
            <a:r>
              <a:rPr lang="en-GB" sz="3200" i="0" noProof="0">
                <a:solidFill>
                  <a:srgbClr val="000000"/>
                </a:solidFill>
              </a:rPr>
              <a:t>Identify the role of ethics in patient care  </a:t>
            </a:r>
            <a:endParaRPr lang="en-GB" sz="3200" noProof="0"/>
          </a:p>
          <a:p>
            <a:pPr marL="457200" lvl="0" indent="-228600" algn="l" rtl="0">
              <a:lnSpc>
                <a:spcPct val="90000"/>
              </a:lnSpc>
              <a:spcBef>
                <a:spcPts val="1000"/>
              </a:spcBef>
              <a:spcAft>
                <a:spcPts val="0"/>
              </a:spcAft>
              <a:buSzPts val="2800"/>
              <a:buFont typeface="Arial"/>
              <a:buNone/>
            </a:pPr>
            <a:endParaRPr lang="en-GB" sz="3200" noProof="0">
              <a:solidFill>
                <a:schemeClr val="dk1"/>
              </a:solidFill>
            </a:endParaRPr>
          </a:p>
          <a:p>
            <a:pPr marL="0" lvl="0" indent="0" algn="l" rtl="0">
              <a:lnSpc>
                <a:spcPct val="90000"/>
              </a:lnSpc>
              <a:spcBef>
                <a:spcPts val="1000"/>
              </a:spcBef>
              <a:spcAft>
                <a:spcPts val="0"/>
              </a:spcAft>
              <a:buSzPts val="2800"/>
              <a:buNone/>
            </a:pPr>
            <a:endParaRPr lang="en-GB" sz="3200" noProof="0">
              <a:solidFill>
                <a:srgbClr val="002060"/>
              </a:solidFill>
            </a:endParaRPr>
          </a:p>
          <a:p>
            <a:pPr marL="457200" lvl="0" indent="-228600" algn="l" rtl="0">
              <a:lnSpc>
                <a:spcPct val="90000"/>
              </a:lnSpc>
              <a:spcBef>
                <a:spcPts val="1000"/>
              </a:spcBef>
              <a:spcAft>
                <a:spcPts val="0"/>
              </a:spcAft>
              <a:buSzPts val="2800"/>
              <a:buNone/>
            </a:pPr>
            <a:endParaRPr lang="en-GB" sz="3200" noProof="0">
              <a:solidFill>
                <a:srgbClr val="002060"/>
              </a:solidFill>
            </a:endParaRPr>
          </a:p>
          <a:p>
            <a:pPr marL="457200" lvl="0" indent="-228600" algn="l" rtl="0">
              <a:lnSpc>
                <a:spcPct val="90000"/>
              </a:lnSpc>
              <a:spcBef>
                <a:spcPts val="1000"/>
              </a:spcBef>
              <a:spcAft>
                <a:spcPts val="0"/>
              </a:spcAft>
              <a:buSzPts val="2800"/>
              <a:buNone/>
            </a:pPr>
            <a:endParaRPr lang="en-GB" sz="3200" noProof="0">
              <a:solidFill>
                <a:srgbClr val="002060"/>
              </a:solidFill>
            </a:endParaRPr>
          </a:p>
        </p:txBody>
      </p:sp>
      <p:sp>
        <p:nvSpPr>
          <p:cNvPr id="2" name="Google Shape;91;p2">
            <a:extLst>
              <a:ext uri="{FF2B5EF4-FFF2-40B4-BE49-F238E27FC236}">
                <a16:creationId xmlns:a16="http://schemas.microsoft.com/office/drawing/2014/main" id="{F1A45648-E109-A209-AA08-C9F19B44FB5A}"/>
              </a:ext>
            </a:extLst>
          </p:cNvPr>
          <p:cNvSpPr txBox="1"/>
          <p:nvPr/>
        </p:nvSpPr>
        <p:spPr>
          <a:xfrm>
            <a:off x="0" y="370518"/>
            <a:ext cx="12193740" cy="135635"/>
          </a:xfrm>
          <a:prstGeom prst="rect">
            <a:avLst/>
          </a:prstGeom>
          <a:solidFill>
            <a:srgbClr val="1F3864"/>
          </a:solidFill>
          <a:ln w="9525" cap="flat" cmpd="sng">
            <a:noFill/>
            <a:prstDash val="solid"/>
            <a:round/>
            <a:headEnd type="none" w="sm" len="sm"/>
            <a:tailEnd type="none" w="sm" len="sm"/>
          </a:ln>
        </p:spPr>
        <p:txBody>
          <a:bodyPr spcFirstLastPara="1" wrap="square" lIns="466325" tIns="360000" rIns="360000" bIns="828000" anchor="b" anchorCtr="0">
            <a:noAutofit/>
          </a:bodyPr>
          <a:lstStyle/>
          <a:p>
            <a:pPr marL="228600" marR="0" lvl="0" indent="-228600" algn="l" rtl="0">
              <a:lnSpc>
                <a:spcPct val="90000"/>
              </a:lnSpc>
              <a:spcBef>
                <a:spcPts val="1000"/>
              </a:spcBef>
              <a:spcAft>
                <a:spcPts val="0"/>
              </a:spcAft>
              <a:buClr>
                <a:srgbClr val="FFFFFF"/>
              </a:buClr>
              <a:buSzPts val="1920"/>
              <a:buFont typeface="Arial"/>
              <a:buNone/>
            </a:pPr>
            <a:endParaRPr lang="en-GB" sz="2400" b="1" i="0" u="none" strike="noStrike" cap="none" noProof="0">
              <a:solidFill>
                <a:srgbClr val="FFFFFF"/>
              </a:solidFill>
              <a:latin typeface="Arial"/>
              <a:ea typeface="Arial"/>
              <a:cs typeface="Arial"/>
              <a:sym typeface="Arial"/>
            </a:endParaRPr>
          </a:p>
          <a:p>
            <a:pPr marL="228600" marR="0" lvl="0" indent="-228600" algn="l" rtl="0">
              <a:lnSpc>
                <a:spcPct val="90000"/>
              </a:lnSpc>
              <a:spcBef>
                <a:spcPts val="1000"/>
              </a:spcBef>
              <a:spcAft>
                <a:spcPts val="0"/>
              </a:spcAft>
              <a:buClr>
                <a:srgbClr val="FFFFFF"/>
              </a:buClr>
              <a:buSzPts val="1920"/>
              <a:buFont typeface="Arial"/>
              <a:buNone/>
            </a:pPr>
            <a:endParaRPr lang="en-GB" sz="2400" b="1" i="0" u="none" strike="noStrike" cap="none" noProof="0">
              <a:solidFill>
                <a:srgbClr val="FFFFFF"/>
              </a:solidFill>
              <a:latin typeface="Arial"/>
              <a:ea typeface="Arial"/>
              <a:cs typeface="Arial"/>
              <a:sym typeface="Arial"/>
            </a:endParaRPr>
          </a:p>
          <a:p>
            <a:pPr marL="228600" marR="0" lvl="0" indent="-228600" algn="l" rtl="0">
              <a:lnSpc>
                <a:spcPct val="90000"/>
              </a:lnSpc>
              <a:spcBef>
                <a:spcPts val="1000"/>
              </a:spcBef>
              <a:spcAft>
                <a:spcPts val="0"/>
              </a:spcAft>
              <a:buClr>
                <a:srgbClr val="FFFFFF"/>
              </a:buClr>
              <a:buSzPts val="1920"/>
              <a:buFont typeface="Arial"/>
              <a:buNone/>
            </a:pPr>
            <a:endParaRPr lang="en-GB" sz="2400" b="1" i="0" u="none" strike="noStrike" cap="none" noProof="0">
              <a:solidFill>
                <a:srgbClr val="FFFFFF"/>
              </a:solidFill>
              <a:latin typeface="Arial"/>
              <a:ea typeface="Arial"/>
              <a:cs typeface="Arial"/>
              <a:sym typeface="Arial"/>
            </a:endParaRPr>
          </a:p>
        </p:txBody>
      </p:sp>
    </p:spTree>
  </p:cSld>
  <p:clrMapOvr>
    <a:masterClrMapping/>
  </p:clrMapOvr>
  <p:transition spd="slow" advTm="18998">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2" name="Google Shape;92;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r>
              <a:rPr lang="en-GB">
                <a:latin typeface="Atkinson Hyperlegible"/>
                <a:ea typeface="Atkinson Hyperlegible"/>
                <a:cs typeface="Atkinson Hyperlegible"/>
                <a:sym typeface="Atkinson Hyperlegible"/>
              </a:rPr>
              <a:t>Key Terms</a:t>
            </a:r>
            <a:endParaRPr lang="en-GB" sz="4000" noProof="0">
              <a:solidFill>
                <a:srgbClr val="1F3864"/>
              </a:solidFill>
              <a:latin typeface="Atkinson Hyperlegible"/>
              <a:ea typeface="Atkinson Hyperlegible"/>
              <a:cs typeface="Atkinson Hyperlegible"/>
              <a:sym typeface="Atkinson Hyperlegible"/>
            </a:endParaRPr>
          </a:p>
        </p:txBody>
      </p:sp>
      <p:sp>
        <p:nvSpPr>
          <p:cNvPr id="93" name="Google Shape;93;p2"/>
          <p:cNvSpPr txBox="1">
            <a:spLocks noGrp="1"/>
          </p:cNvSpPr>
          <p:nvPr>
            <p:ph type="body" idx="1"/>
          </p:nvPr>
        </p:nvSpPr>
        <p:spPr>
          <a:xfrm>
            <a:off x="838199" y="1402470"/>
            <a:ext cx="10976811" cy="4595589"/>
          </a:xfrm>
          <a:prstGeom prst="rect">
            <a:avLst/>
          </a:prstGeom>
          <a:noFill/>
          <a:ln>
            <a:noFill/>
          </a:ln>
        </p:spPr>
        <p:txBody>
          <a:bodyPr spcFirstLastPara="1" wrap="square" lIns="91425" tIns="45700" rIns="91425" bIns="45700" anchor="t" anchorCtr="0">
            <a:noAutofit/>
          </a:bodyPr>
          <a:lstStyle/>
          <a:p>
            <a:pPr marL="25400" lvl="0" indent="0" algn="l" rtl="0">
              <a:lnSpc>
                <a:spcPct val="90000"/>
              </a:lnSpc>
              <a:spcBef>
                <a:spcPts val="1000"/>
              </a:spcBef>
              <a:spcAft>
                <a:spcPts val="0"/>
              </a:spcAft>
              <a:buSzPts val="3200"/>
              <a:buNone/>
            </a:pPr>
            <a:r>
              <a:rPr lang="en-GB" sz="3200">
                <a:solidFill>
                  <a:srgbClr val="000000"/>
                </a:solidFill>
              </a:rPr>
              <a:t>On completing this module, you should be able to define the following terms:</a:t>
            </a:r>
          </a:p>
          <a:p>
            <a:pPr lvl="1">
              <a:buSzPts val="3200"/>
            </a:pPr>
            <a:r>
              <a:rPr lang="en-GB" sz="3200">
                <a:solidFill>
                  <a:srgbClr val="000000"/>
                </a:solidFill>
              </a:rPr>
              <a:t>CFAR</a:t>
            </a:r>
          </a:p>
          <a:p>
            <a:pPr lvl="1">
              <a:buSzPts val="3200"/>
            </a:pPr>
            <a:r>
              <a:rPr lang="en-GB" sz="3200">
                <a:solidFill>
                  <a:srgbClr val="000000"/>
                </a:solidFill>
              </a:rPr>
              <a:t>Health facility</a:t>
            </a:r>
          </a:p>
          <a:p>
            <a:pPr lvl="1">
              <a:buSzPts val="3200"/>
            </a:pPr>
            <a:r>
              <a:rPr lang="en-GB" sz="3200">
                <a:solidFill>
                  <a:srgbClr val="000000"/>
                </a:solidFill>
              </a:rPr>
              <a:t>Emergency condition</a:t>
            </a:r>
          </a:p>
          <a:p>
            <a:pPr lvl="1">
              <a:buSzPts val="3200"/>
            </a:pPr>
            <a:r>
              <a:rPr lang="en-GB" sz="3200">
                <a:solidFill>
                  <a:srgbClr val="000000"/>
                </a:solidFill>
              </a:rPr>
              <a:t>Emergency care</a:t>
            </a:r>
          </a:p>
          <a:p>
            <a:pPr lvl="1">
              <a:buSzPts val="3200"/>
            </a:pPr>
            <a:r>
              <a:rPr lang="en-GB" sz="3200">
                <a:solidFill>
                  <a:srgbClr val="000000"/>
                </a:solidFill>
              </a:rPr>
              <a:t>Emergency care system</a:t>
            </a:r>
          </a:p>
          <a:p>
            <a:pPr lvl="1">
              <a:buSzPts val="3200"/>
            </a:pPr>
            <a:r>
              <a:rPr lang="en-GB" sz="3200">
                <a:solidFill>
                  <a:srgbClr val="000000"/>
                </a:solidFill>
              </a:rPr>
              <a:t>Ethical care</a:t>
            </a:r>
          </a:p>
          <a:p>
            <a:pPr lvl="1">
              <a:buSzPts val="3200"/>
            </a:pPr>
            <a:r>
              <a:rPr lang="en-GB" sz="3200">
                <a:solidFill>
                  <a:srgbClr val="000000"/>
                </a:solidFill>
              </a:rPr>
              <a:t>Informed consent</a:t>
            </a:r>
          </a:p>
          <a:p>
            <a:pPr lvl="0" indent="-228600" algn="l" rtl="0">
              <a:lnSpc>
                <a:spcPct val="90000"/>
              </a:lnSpc>
              <a:spcBef>
                <a:spcPts val="1000"/>
              </a:spcBef>
              <a:spcAft>
                <a:spcPts val="0"/>
              </a:spcAft>
              <a:buSzPts val="2800"/>
              <a:buFont typeface="Atkinson Hyperlegible"/>
              <a:buNone/>
            </a:pPr>
            <a:endParaRPr lang="en-GB" sz="3200" noProof="0">
              <a:solidFill>
                <a:srgbClr val="002060"/>
              </a:solidFill>
            </a:endParaRPr>
          </a:p>
          <a:p>
            <a:pPr indent="-228600">
              <a:buNone/>
            </a:pPr>
            <a:endParaRPr lang="en-GB" sz="3200">
              <a:solidFill>
                <a:srgbClr val="002060"/>
              </a:solidFill>
            </a:endParaRPr>
          </a:p>
        </p:txBody>
      </p:sp>
      <p:sp>
        <p:nvSpPr>
          <p:cNvPr id="2" name="TextBox 1">
            <a:extLst>
              <a:ext uri="{FF2B5EF4-FFF2-40B4-BE49-F238E27FC236}">
                <a16:creationId xmlns:a16="http://schemas.microsoft.com/office/drawing/2014/main" id="{E0F0BF94-2CD3-D40E-B722-936850F72668}"/>
              </a:ext>
            </a:extLst>
          </p:cNvPr>
          <p:cNvSpPr txBox="1"/>
          <p:nvPr/>
        </p:nvSpPr>
        <p:spPr>
          <a:xfrm>
            <a:off x="6137796" y="2327546"/>
            <a:ext cx="4426974" cy="30721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lvl="1" indent="-285750">
              <a:lnSpc>
                <a:spcPct val="90000"/>
              </a:lnSpc>
              <a:spcBef>
                <a:spcPts val="500"/>
              </a:spcBef>
              <a:buChar char="•"/>
            </a:pPr>
            <a:r>
              <a:rPr lang="en-GB" sz="3200">
                <a:latin typeface="Atkinson Hyperlegible"/>
              </a:rPr>
              <a:t>Implied consent</a:t>
            </a:r>
            <a:r>
              <a:rPr lang="en-US" sz="3200">
                <a:latin typeface="Atkinson Hyperlegible"/>
              </a:rPr>
              <a:t>​</a:t>
            </a:r>
            <a:endParaRPr lang="en-US"/>
          </a:p>
          <a:p>
            <a:pPr marL="285750" lvl="1" indent="-285750">
              <a:lnSpc>
                <a:spcPct val="90000"/>
              </a:lnSpc>
              <a:spcBef>
                <a:spcPts val="500"/>
              </a:spcBef>
              <a:buChar char="•"/>
            </a:pPr>
            <a:r>
              <a:rPr lang="en-GB" sz="3200">
                <a:latin typeface="Atkinson Hyperlegible"/>
              </a:rPr>
              <a:t>Consent for children</a:t>
            </a:r>
            <a:r>
              <a:rPr lang="en-US" sz="3200">
                <a:latin typeface="Atkinson Hyperlegible"/>
              </a:rPr>
              <a:t>​</a:t>
            </a:r>
            <a:endParaRPr lang="en-US"/>
          </a:p>
          <a:p>
            <a:pPr marL="285750" lvl="1" indent="-285750">
              <a:lnSpc>
                <a:spcPct val="90000"/>
              </a:lnSpc>
              <a:spcBef>
                <a:spcPts val="500"/>
              </a:spcBef>
              <a:buChar char="•"/>
            </a:pPr>
            <a:r>
              <a:rPr lang="en-GB" sz="3200">
                <a:latin typeface="Atkinson Hyperlegible"/>
              </a:rPr>
              <a:t>Patient privacy</a:t>
            </a:r>
            <a:r>
              <a:rPr lang="en-US" sz="3200">
                <a:latin typeface="Atkinson Hyperlegible"/>
              </a:rPr>
              <a:t>​</a:t>
            </a:r>
            <a:endParaRPr lang="en-US"/>
          </a:p>
          <a:p>
            <a:pPr marL="285750" lvl="1" indent="-285750">
              <a:lnSpc>
                <a:spcPct val="90000"/>
              </a:lnSpc>
              <a:spcBef>
                <a:spcPts val="500"/>
              </a:spcBef>
              <a:buChar char="•"/>
            </a:pPr>
            <a:r>
              <a:rPr lang="en-GB" sz="3200">
                <a:latin typeface="Atkinson Hyperlegible"/>
              </a:rPr>
              <a:t>Confidentiality</a:t>
            </a:r>
            <a:r>
              <a:rPr lang="en-US" sz="3200">
                <a:latin typeface="Atkinson Hyperlegible"/>
              </a:rPr>
              <a:t>​</a:t>
            </a:r>
            <a:endParaRPr lang="en-US"/>
          </a:p>
          <a:p>
            <a:pPr marL="285750" lvl="1" indent="-285750">
              <a:lnSpc>
                <a:spcPct val="90000"/>
              </a:lnSpc>
              <a:spcBef>
                <a:spcPts val="500"/>
              </a:spcBef>
              <a:buChar char="•"/>
            </a:pPr>
            <a:r>
              <a:rPr lang="en-GB" sz="3200">
                <a:latin typeface="Atkinson Hyperlegible"/>
              </a:rPr>
              <a:t>Chaperone</a:t>
            </a:r>
            <a:r>
              <a:rPr lang="en-US" sz="3200">
                <a:latin typeface="Atkinson Hyperlegible"/>
              </a:rPr>
              <a:t>​</a:t>
            </a:r>
            <a:endParaRPr lang="en-US"/>
          </a:p>
          <a:p>
            <a:pPr marL="285750" lvl="1" indent="-285750">
              <a:lnSpc>
                <a:spcPct val="90000"/>
              </a:lnSpc>
              <a:spcBef>
                <a:spcPts val="500"/>
              </a:spcBef>
              <a:buChar char="•"/>
            </a:pPr>
            <a:r>
              <a:rPr lang="en-GB" sz="3200">
                <a:latin typeface="Atkinson Hyperlegible"/>
              </a:rPr>
              <a:t>Higher level of care</a:t>
            </a:r>
            <a:r>
              <a:rPr lang="en-US" sz="3200">
                <a:latin typeface="Atkinson Hyperlegible"/>
              </a:rPr>
              <a:t>​</a:t>
            </a:r>
            <a:endParaRPr lang="en-US"/>
          </a:p>
        </p:txBody>
      </p:sp>
      <p:sp>
        <p:nvSpPr>
          <p:cNvPr id="3" name="Google Shape;91;p2">
            <a:extLst>
              <a:ext uri="{FF2B5EF4-FFF2-40B4-BE49-F238E27FC236}">
                <a16:creationId xmlns:a16="http://schemas.microsoft.com/office/drawing/2014/main" id="{9F7F4196-6783-B55C-EF80-3638180C4171}"/>
              </a:ext>
            </a:extLst>
          </p:cNvPr>
          <p:cNvSpPr txBox="1"/>
          <p:nvPr/>
        </p:nvSpPr>
        <p:spPr>
          <a:xfrm>
            <a:off x="0" y="370518"/>
            <a:ext cx="12193740" cy="135635"/>
          </a:xfrm>
          <a:prstGeom prst="rect">
            <a:avLst/>
          </a:prstGeom>
          <a:solidFill>
            <a:srgbClr val="1F3864"/>
          </a:solidFill>
          <a:ln w="9525" cap="flat" cmpd="sng">
            <a:noFill/>
            <a:prstDash val="solid"/>
            <a:round/>
            <a:headEnd type="none" w="sm" len="sm"/>
            <a:tailEnd type="none" w="sm" len="sm"/>
          </a:ln>
        </p:spPr>
        <p:txBody>
          <a:bodyPr spcFirstLastPara="1" wrap="square" lIns="466325" tIns="360000" rIns="360000" bIns="828000" anchor="b" anchorCtr="0">
            <a:noAutofit/>
          </a:bodyPr>
          <a:lstStyle/>
          <a:p>
            <a:pPr marL="228600" marR="0" lvl="0" indent="-228600" algn="l" rtl="0">
              <a:lnSpc>
                <a:spcPct val="90000"/>
              </a:lnSpc>
              <a:spcBef>
                <a:spcPts val="1000"/>
              </a:spcBef>
              <a:spcAft>
                <a:spcPts val="0"/>
              </a:spcAft>
              <a:buClr>
                <a:srgbClr val="FFFFFF"/>
              </a:buClr>
              <a:buSzPts val="1920"/>
              <a:buFont typeface="Arial"/>
              <a:buNone/>
            </a:pPr>
            <a:endParaRPr lang="en-GB" sz="2400" b="1" i="0" u="none" strike="noStrike" cap="none" noProof="0">
              <a:solidFill>
                <a:srgbClr val="FFFFFF"/>
              </a:solidFill>
              <a:latin typeface="Arial"/>
              <a:ea typeface="Arial"/>
              <a:cs typeface="Arial"/>
              <a:sym typeface="Arial"/>
            </a:endParaRPr>
          </a:p>
          <a:p>
            <a:pPr marL="228600" marR="0" lvl="0" indent="-228600" algn="l" rtl="0">
              <a:lnSpc>
                <a:spcPct val="90000"/>
              </a:lnSpc>
              <a:spcBef>
                <a:spcPts val="1000"/>
              </a:spcBef>
              <a:spcAft>
                <a:spcPts val="0"/>
              </a:spcAft>
              <a:buClr>
                <a:srgbClr val="FFFFFF"/>
              </a:buClr>
              <a:buSzPts val="1920"/>
              <a:buFont typeface="Arial"/>
              <a:buNone/>
            </a:pPr>
            <a:endParaRPr lang="en-GB" sz="2400" b="1" i="0" u="none" strike="noStrike" cap="none" noProof="0">
              <a:solidFill>
                <a:srgbClr val="FFFFFF"/>
              </a:solidFill>
              <a:latin typeface="Arial"/>
              <a:ea typeface="Arial"/>
              <a:cs typeface="Arial"/>
              <a:sym typeface="Arial"/>
            </a:endParaRPr>
          </a:p>
          <a:p>
            <a:pPr marL="228600" marR="0" lvl="0" indent="-228600" algn="l" rtl="0">
              <a:lnSpc>
                <a:spcPct val="90000"/>
              </a:lnSpc>
              <a:spcBef>
                <a:spcPts val="1000"/>
              </a:spcBef>
              <a:spcAft>
                <a:spcPts val="0"/>
              </a:spcAft>
              <a:buClr>
                <a:srgbClr val="FFFFFF"/>
              </a:buClr>
              <a:buSzPts val="1920"/>
              <a:buFont typeface="Arial"/>
              <a:buNone/>
            </a:pPr>
            <a:endParaRPr lang="en-GB" sz="2400" b="1" i="0" u="none" strike="noStrike" cap="none" noProof="0">
              <a:solidFill>
                <a:srgbClr val="FFFFFF"/>
              </a:solidFill>
              <a:latin typeface="Arial"/>
              <a:ea typeface="Arial"/>
              <a:cs typeface="Arial"/>
              <a:sym typeface="Arial"/>
            </a:endParaRPr>
          </a:p>
        </p:txBody>
      </p:sp>
    </p:spTree>
    <p:extLst>
      <p:ext uri="{BB962C8B-B14F-4D97-AF65-F5344CB8AC3E}">
        <p14:creationId xmlns:p14="http://schemas.microsoft.com/office/powerpoint/2010/main" val="2475534216"/>
      </p:ext>
    </p:extLst>
  </p:cSld>
  <p:clrMapOvr>
    <a:masterClrMapping/>
  </p:clrMapOvr>
  <p:transition spd="slow" advTm="18998">
    <p:cut/>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Shape 97"/>
        <p:cNvGrpSpPr/>
        <p:nvPr/>
      </p:nvGrpSpPr>
      <p:grpSpPr>
        <a:xfrm>
          <a:off x="0" y="0"/>
          <a:ext cx="0" cy="0"/>
          <a:chOff x="0" y="0"/>
          <a:chExt cx="0" cy="0"/>
        </a:xfrm>
      </p:grpSpPr>
      <p:sp>
        <p:nvSpPr>
          <p:cNvPr id="98" name="Google Shape;98;p3"/>
          <p:cNvSpPr txBox="1">
            <a:spLocks noGrp="1"/>
          </p:cNvSpPr>
          <p:nvPr>
            <p:ph type="title"/>
          </p:nvPr>
        </p:nvSpPr>
        <p:spPr>
          <a:xfrm>
            <a:off x="1416925" y="134315"/>
            <a:ext cx="965267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6000"/>
              <a:buNone/>
            </a:pPr>
            <a:r>
              <a:rPr lang="en-GB">
                <a:solidFill>
                  <a:schemeClr val="bg1"/>
                </a:solidFill>
                <a:latin typeface="Atkinson Hyperlegible" pitchFamily="2" charset="0"/>
              </a:rPr>
              <a:t>What is </a:t>
            </a:r>
            <a:br>
              <a:rPr lang="en-GB">
                <a:solidFill>
                  <a:schemeClr val="bg1"/>
                </a:solidFill>
                <a:latin typeface="Atkinson Hyperlegible" pitchFamily="2" charset="0"/>
              </a:rPr>
            </a:br>
            <a:r>
              <a:rPr lang="en-GB">
                <a:solidFill>
                  <a:schemeClr val="bg1"/>
                </a:solidFill>
                <a:latin typeface="Atkinson Hyperlegible" pitchFamily="2" charset="0"/>
              </a:rPr>
              <a:t>a CFAR?</a:t>
            </a:r>
          </a:p>
        </p:txBody>
      </p:sp>
      <p:sp>
        <p:nvSpPr>
          <p:cNvPr id="100" name="Google Shape;100;p3"/>
          <p:cNvSpPr txBox="1"/>
          <p:nvPr/>
        </p:nvSpPr>
        <p:spPr>
          <a:xfrm>
            <a:off x="1416925" y="5345810"/>
            <a:ext cx="9358149" cy="646941"/>
          </a:xfrm>
          <a:prstGeom prst="roundRect">
            <a:avLst/>
          </a:prstGeom>
          <a:solidFill>
            <a:schemeClr val="accent2">
              <a:lumMod val="20000"/>
              <a:lumOff val="80000"/>
            </a:schemeClr>
          </a:solidFill>
          <a:ln w="38100" cap="flat" cmpd="sng">
            <a:solidFill>
              <a:schemeClr val="accent2">
                <a:lumMod val="40000"/>
                <a:lumOff val="60000"/>
              </a:schemeClr>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b="1">
                <a:solidFill>
                  <a:schemeClr val="accent2"/>
                </a:solidFill>
                <a:latin typeface="Atkinson Hyperlegible" pitchFamily="2" charset="0"/>
                <a:ea typeface="Calibri"/>
                <a:cs typeface="Calibri"/>
                <a:sym typeface="Calibri"/>
              </a:rPr>
              <a:t>CFAR</a:t>
            </a:r>
            <a:r>
              <a:rPr lang="en-GB" sz="3200">
                <a:solidFill>
                  <a:schemeClr val="dk1"/>
                </a:solidFill>
                <a:latin typeface="Atkinson Hyperlegible" pitchFamily="2" charset="0"/>
                <a:ea typeface="Calibri"/>
                <a:cs typeface="Calibri"/>
                <a:sym typeface="Calibri"/>
              </a:rPr>
              <a:t> = Community First Aid Responder</a:t>
            </a:r>
            <a:endParaRPr lang="en-GB" sz="1600">
              <a:latin typeface="Atkinson Hyperlegible" pitchFamily="2" charset="0"/>
            </a:endParaRPr>
          </a:p>
        </p:txBody>
      </p:sp>
      <p:sp>
        <p:nvSpPr>
          <p:cNvPr id="9" name="TextBox 8">
            <a:extLst>
              <a:ext uri="{FF2B5EF4-FFF2-40B4-BE49-F238E27FC236}">
                <a16:creationId xmlns:a16="http://schemas.microsoft.com/office/drawing/2014/main" id="{802A4578-5C32-A7A2-A37A-B0DA1E20274F}"/>
              </a:ext>
            </a:extLst>
          </p:cNvPr>
          <p:cNvSpPr txBox="1"/>
          <p:nvPr/>
        </p:nvSpPr>
        <p:spPr>
          <a:xfrm>
            <a:off x="8522677" y="6641478"/>
            <a:ext cx="1758461" cy="184666"/>
          </a:xfrm>
          <a:prstGeom prst="rect">
            <a:avLst/>
          </a:prstGeom>
          <a:noFill/>
        </p:spPr>
        <p:txBody>
          <a:bodyPr wrap="square" rtlCol="0">
            <a:spAutoFit/>
          </a:bodyPr>
          <a:lstStyle/>
          <a:p>
            <a:r>
              <a:rPr lang="en-US" sz="600"/>
              <a:t>WHO / Ismail </a:t>
            </a:r>
            <a:r>
              <a:rPr lang="en-US" sz="600" err="1"/>
              <a:t>Taxta</a:t>
            </a:r>
            <a:endParaRPr lang="en-US" sz="6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r>
              <a:rPr lang="en-GB">
                <a:latin typeface="Atkinson Hyperlegible" pitchFamily="2" charset="0"/>
              </a:rPr>
              <a:t>What is the </a:t>
            </a:r>
            <a:r>
              <a:rPr lang="en-GB" sz="4000" b="0" i="0" u="none" strike="noStrike" cap="none">
                <a:solidFill>
                  <a:srgbClr val="1F3864"/>
                </a:solidFill>
                <a:latin typeface="Atkinson Hyperlegible"/>
                <a:ea typeface="Atkinson Hyperlegible"/>
                <a:cs typeface="Atkinson Hyperlegible"/>
                <a:sym typeface="Atkinson Hyperlegible"/>
              </a:rPr>
              <a:t>Community First Aid Response Course</a:t>
            </a:r>
            <a:r>
              <a:rPr lang="en-GB">
                <a:latin typeface="Atkinson Hyperlegible" pitchFamily="2" charset="0"/>
              </a:rPr>
              <a:t>?</a:t>
            </a:r>
          </a:p>
        </p:txBody>
      </p:sp>
      <p:sp>
        <p:nvSpPr>
          <p:cNvPr id="3" name="Text Placeholder 2">
            <a:extLst>
              <a:ext uri="{FF2B5EF4-FFF2-40B4-BE49-F238E27FC236}">
                <a16:creationId xmlns:a16="http://schemas.microsoft.com/office/drawing/2014/main" id="{9F28F9FB-4A10-B82C-9356-D34A3C4C6125}"/>
              </a:ext>
            </a:extLst>
          </p:cNvPr>
          <p:cNvSpPr>
            <a:spLocks noGrp="1"/>
          </p:cNvSpPr>
          <p:nvPr>
            <p:ph type="body" idx="1"/>
          </p:nvPr>
        </p:nvSpPr>
        <p:spPr>
          <a:xfrm>
            <a:off x="838200" y="1690688"/>
            <a:ext cx="10515600" cy="1322255"/>
          </a:xfrm>
        </p:spPr>
        <p:txBody>
          <a:bodyPr/>
          <a:lstStyle/>
          <a:p>
            <a:pPr marL="25400" indent="0" algn="just">
              <a:lnSpc>
                <a:spcPct val="100000"/>
              </a:lnSpc>
              <a:buSzPts val="3200"/>
              <a:buFont typeface="Atkinson Hyperlegible"/>
              <a:buNone/>
            </a:pPr>
            <a:r>
              <a:rPr lang="en-GB" sz="3200">
                <a:solidFill>
                  <a:srgbClr val="000000"/>
                </a:solidFill>
              </a:rPr>
              <a:t>The course trains community members to use a systematic approach to:</a:t>
            </a:r>
            <a:endParaRPr lang="en-GB" sz="3200"/>
          </a:p>
        </p:txBody>
      </p:sp>
      <p:sp>
        <p:nvSpPr>
          <p:cNvPr id="22" name="Rectangle 21">
            <a:extLst>
              <a:ext uri="{FF2B5EF4-FFF2-40B4-BE49-F238E27FC236}">
                <a16:creationId xmlns:a16="http://schemas.microsoft.com/office/drawing/2014/main" id="{8E12A30E-CE11-2DDC-21C3-644ED194E549}"/>
              </a:ext>
            </a:extLst>
          </p:cNvPr>
          <p:cNvSpPr/>
          <p:nvPr/>
        </p:nvSpPr>
        <p:spPr>
          <a:xfrm>
            <a:off x="1367038" y="4978379"/>
            <a:ext cx="2836464" cy="105232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s-ES_tradnl" sz="2000"/>
          </a:p>
        </p:txBody>
      </p:sp>
      <p:sp>
        <p:nvSpPr>
          <p:cNvPr id="20" name="Rectangle 19">
            <a:extLst>
              <a:ext uri="{FF2B5EF4-FFF2-40B4-BE49-F238E27FC236}">
                <a16:creationId xmlns:a16="http://schemas.microsoft.com/office/drawing/2014/main" id="{A14D2F69-D94C-0076-73E5-D6355EF5A804}"/>
              </a:ext>
            </a:extLst>
          </p:cNvPr>
          <p:cNvSpPr/>
          <p:nvPr/>
        </p:nvSpPr>
        <p:spPr>
          <a:xfrm>
            <a:off x="4487268" y="4978379"/>
            <a:ext cx="2836464" cy="105232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s-ES_tradnl" sz="2000"/>
          </a:p>
        </p:txBody>
      </p:sp>
      <p:sp>
        <p:nvSpPr>
          <p:cNvPr id="18" name="Rectangle 17">
            <a:extLst>
              <a:ext uri="{FF2B5EF4-FFF2-40B4-BE49-F238E27FC236}">
                <a16:creationId xmlns:a16="http://schemas.microsoft.com/office/drawing/2014/main" id="{0E37FD7C-0167-8B75-97DC-298FCA30D991}"/>
              </a:ext>
            </a:extLst>
          </p:cNvPr>
          <p:cNvSpPr/>
          <p:nvPr/>
        </p:nvSpPr>
        <p:spPr>
          <a:xfrm>
            <a:off x="7607498" y="4978379"/>
            <a:ext cx="2836464" cy="105232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s-ES_tradnl" sz="2000"/>
          </a:p>
        </p:txBody>
      </p:sp>
      <p:grpSp>
        <p:nvGrpSpPr>
          <p:cNvPr id="29" name="Group 28">
            <a:extLst>
              <a:ext uri="{FF2B5EF4-FFF2-40B4-BE49-F238E27FC236}">
                <a16:creationId xmlns:a16="http://schemas.microsoft.com/office/drawing/2014/main" id="{0238D75E-EF3A-B303-D75D-D2F984394F86}"/>
              </a:ext>
            </a:extLst>
          </p:cNvPr>
          <p:cNvGrpSpPr/>
          <p:nvPr/>
        </p:nvGrpSpPr>
        <p:grpSpPr>
          <a:xfrm>
            <a:off x="940996" y="2852936"/>
            <a:ext cx="2836464" cy="3201195"/>
            <a:chOff x="940996" y="2852936"/>
            <a:chExt cx="2836464" cy="3201195"/>
          </a:xfrm>
        </p:grpSpPr>
        <p:sp>
          <p:nvSpPr>
            <p:cNvPr id="12" name="Rounded Rectangle 11">
              <a:extLst>
                <a:ext uri="{FF2B5EF4-FFF2-40B4-BE49-F238E27FC236}">
                  <a16:creationId xmlns:a16="http://schemas.microsoft.com/office/drawing/2014/main" id="{CA301369-C115-DBFF-6917-78FD360A6B51}"/>
                </a:ext>
              </a:extLst>
            </p:cNvPr>
            <p:cNvSpPr/>
            <p:nvPr/>
          </p:nvSpPr>
          <p:spPr>
            <a:xfrm>
              <a:off x="1383708" y="2852936"/>
              <a:ext cx="1951040" cy="1538905"/>
            </a:xfrm>
            <a:prstGeom prst="roundRect">
              <a:avLst/>
            </a:prstGeom>
            <a:blipFill rotWithShape="1">
              <a:blip r:embed="rId3">
                <a:extLst>
                  <a:ext uri="{96DAC541-7B7A-43D3-8B79-37D633B846F1}">
                    <asvg:svgBlip xmlns:asvg="http://schemas.microsoft.com/office/drawing/2016/SVG/main" r:embed="rId4"/>
                  </a:ext>
                </a:extLst>
              </a:blip>
              <a:srcRect/>
              <a:stretch>
                <a:fillRect t="-13000" b="-13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s-ES_tradnl"/>
            </a:p>
          </p:txBody>
        </p:sp>
        <p:sp>
          <p:nvSpPr>
            <p:cNvPr id="24" name="TextBox 23">
              <a:extLst>
                <a:ext uri="{FF2B5EF4-FFF2-40B4-BE49-F238E27FC236}">
                  <a16:creationId xmlns:a16="http://schemas.microsoft.com/office/drawing/2014/main" id="{A5D611E0-6CE4-FC6E-6CB0-AF7BAECD421C}"/>
                </a:ext>
              </a:extLst>
            </p:cNvPr>
            <p:cNvSpPr txBox="1"/>
            <p:nvPr/>
          </p:nvSpPr>
          <p:spPr>
            <a:xfrm>
              <a:off x="940996" y="4515227"/>
              <a:ext cx="2836464" cy="153890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56464" tIns="156464" rIns="156464" bIns="0" numCol="1" spcCol="1270" anchor="t" anchorCtr="0">
              <a:noAutofit/>
            </a:bodyPr>
            <a:lstStyle/>
            <a:p>
              <a:pPr marL="0" lvl="0" indent="0" algn="ctr" defTabSz="977900">
                <a:lnSpc>
                  <a:spcPct val="90000"/>
                </a:lnSpc>
                <a:spcBef>
                  <a:spcPct val="0"/>
                </a:spcBef>
                <a:spcAft>
                  <a:spcPct val="35000"/>
                </a:spcAft>
                <a:buNone/>
              </a:pPr>
              <a:r>
                <a:rPr lang="en-GB" sz="3200" b="1" i="0" kern="1200"/>
                <a:t>identify emergency conditions</a:t>
              </a:r>
              <a:r>
                <a:rPr lang="en-GB" sz="3200" b="0" i="0" kern="1200"/>
                <a:t>, </a:t>
              </a:r>
              <a:endParaRPr lang="en-US" sz="3200" kern="1200"/>
            </a:p>
          </p:txBody>
        </p:sp>
      </p:grpSp>
      <p:grpSp>
        <p:nvGrpSpPr>
          <p:cNvPr id="28" name="Group 27">
            <a:extLst>
              <a:ext uri="{FF2B5EF4-FFF2-40B4-BE49-F238E27FC236}">
                <a16:creationId xmlns:a16="http://schemas.microsoft.com/office/drawing/2014/main" id="{4197C6A7-10EC-2176-8D78-0B93D290ADF2}"/>
              </a:ext>
            </a:extLst>
          </p:cNvPr>
          <p:cNvGrpSpPr/>
          <p:nvPr/>
        </p:nvGrpSpPr>
        <p:grpSpPr>
          <a:xfrm>
            <a:off x="3967314" y="2852936"/>
            <a:ext cx="3450330" cy="3764843"/>
            <a:chOff x="3877570" y="2852936"/>
            <a:chExt cx="3450330" cy="3764843"/>
          </a:xfrm>
        </p:grpSpPr>
        <p:sp>
          <p:nvSpPr>
            <p:cNvPr id="14" name="Rounded Rectangle 13">
              <a:extLst>
                <a:ext uri="{FF2B5EF4-FFF2-40B4-BE49-F238E27FC236}">
                  <a16:creationId xmlns:a16="http://schemas.microsoft.com/office/drawing/2014/main" id="{853405BC-0814-1777-4F12-0D09C63B31FF}"/>
                </a:ext>
              </a:extLst>
            </p:cNvPr>
            <p:cNvSpPr/>
            <p:nvPr/>
          </p:nvSpPr>
          <p:spPr>
            <a:xfrm>
              <a:off x="4627215" y="2852936"/>
              <a:ext cx="1951040" cy="1538905"/>
            </a:xfrm>
            <a:prstGeom prst="roundRect">
              <a:avLst/>
            </a:prstGeom>
            <a:blipFill rotWithShape="1">
              <a:blip r:embed="rId5">
                <a:extLst>
                  <a:ext uri="{96DAC541-7B7A-43D3-8B79-37D633B846F1}">
                    <asvg:svgBlip xmlns:asvg="http://schemas.microsoft.com/office/drawing/2016/SVG/main" r:embed="rId6"/>
                  </a:ext>
                </a:extLst>
              </a:blip>
              <a:srcRect/>
              <a:stretch>
                <a:fillRect t="-13000" b="-13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s-ES_tradnl"/>
            </a:p>
          </p:txBody>
        </p:sp>
        <p:sp>
          <p:nvSpPr>
            <p:cNvPr id="25" name="TextBox 24">
              <a:extLst>
                <a:ext uri="{FF2B5EF4-FFF2-40B4-BE49-F238E27FC236}">
                  <a16:creationId xmlns:a16="http://schemas.microsoft.com/office/drawing/2014/main" id="{F8922FF3-A2A4-1E4C-2D9F-467CA9185256}"/>
                </a:ext>
              </a:extLst>
            </p:cNvPr>
            <p:cNvSpPr txBox="1"/>
            <p:nvPr/>
          </p:nvSpPr>
          <p:spPr>
            <a:xfrm>
              <a:off x="3877570" y="4515227"/>
              <a:ext cx="3450330" cy="210255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56464" tIns="156464" rIns="156464" bIns="0" numCol="1" spcCol="1270" anchor="t" anchorCtr="0">
              <a:noAutofit/>
            </a:bodyPr>
            <a:lstStyle/>
            <a:p>
              <a:pPr marL="0" lvl="0" indent="0" algn="ctr" defTabSz="977900">
                <a:lnSpc>
                  <a:spcPct val="90000"/>
                </a:lnSpc>
                <a:spcBef>
                  <a:spcPct val="0"/>
                </a:spcBef>
                <a:spcAft>
                  <a:spcPct val="35000"/>
                </a:spcAft>
                <a:buNone/>
              </a:pPr>
              <a:r>
                <a:rPr lang="en-GB" sz="3200" b="1" i="0" kern="1200"/>
                <a:t>provide initial emergency care </a:t>
              </a:r>
              <a:r>
                <a:rPr lang="en-GB" sz="3200" b="0" i="0" kern="1200"/>
                <a:t>for patients, and </a:t>
              </a:r>
              <a:endParaRPr lang="en-US" sz="3200" kern="1200"/>
            </a:p>
          </p:txBody>
        </p:sp>
      </p:grpSp>
      <p:grpSp>
        <p:nvGrpSpPr>
          <p:cNvPr id="30" name="Group 29">
            <a:extLst>
              <a:ext uri="{FF2B5EF4-FFF2-40B4-BE49-F238E27FC236}">
                <a16:creationId xmlns:a16="http://schemas.microsoft.com/office/drawing/2014/main" id="{16BB703F-E0D0-32D2-2F7F-1EF4F77462C4}"/>
              </a:ext>
            </a:extLst>
          </p:cNvPr>
          <p:cNvGrpSpPr/>
          <p:nvPr/>
        </p:nvGrpSpPr>
        <p:grpSpPr>
          <a:xfrm>
            <a:off x="7417644" y="2852936"/>
            <a:ext cx="4082694" cy="2714619"/>
            <a:chOff x="7417644" y="2852936"/>
            <a:chExt cx="4082694" cy="2714619"/>
          </a:xfrm>
        </p:grpSpPr>
        <p:sp>
          <p:nvSpPr>
            <p:cNvPr id="16" name="Rounded Rectangle 15">
              <a:extLst>
                <a:ext uri="{FF2B5EF4-FFF2-40B4-BE49-F238E27FC236}">
                  <a16:creationId xmlns:a16="http://schemas.microsoft.com/office/drawing/2014/main" id="{AB72A0CD-E9F5-A19A-54C4-B01F0860608A}"/>
                </a:ext>
              </a:extLst>
            </p:cNvPr>
            <p:cNvSpPr/>
            <p:nvPr/>
          </p:nvSpPr>
          <p:spPr>
            <a:xfrm>
              <a:off x="8050210" y="2852936"/>
              <a:ext cx="1951040" cy="1538905"/>
            </a:xfrm>
            <a:prstGeom prst="roundRect">
              <a:avLst/>
            </a:prstGeom>
            <a:blipFill rotWithShape="1">
              <a:blip r:embed="rId7">
                <a:extLst>
                  <a:ext uri="{96DAC541-7B7A-43D3-8B79-37D633B846F1}">
                    <asvg:svgBlip xmlns:asvg="http://schemas.microsoft.com/office/drawing/2016/SVG/main" r:embed="rId8"/>
                  </a:ext>
                </a:extLst>
              </a:blip>
              <a:srcRect/>
              <a:stretch>
                <a:fillRect t="-13000" b="-13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s-ES_tradnl"/>
            </a:p>
          </p:txBody>
        </p:sp>
        <p:sp>
          <p:nvSpPr>
            <p:cNvPr id="26" name="TextBox 25">
              <a:extLst>
                <a:ext uri="{FF2B5EF4-FFF2-40B4-BE49-F238E27FC236}">
                  <a16:creationId xmlns:a16="http://schemas.microsoft.com/office/drawing/2014/main" id="{6E4C048A-C3EE-7A3D-D162-EB45BB2C269A}"/>
                </a:ext>
              </a:extLst>
            </p:cNvPr>
            <p:cNvSpPr txBox="1"/>
            <p:nvPr/>
          </p:nvSpPr>
          <p:spPr>
            <a:xfrm>
              <a:off x="7417644" y="4515227"/>
              <a:ext cx="4082694" cy="105232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56464" tIns="156464" rIns="156464" bIns="0" numCol="1" spcCol="1270" anchor="t" anchorCtr="0">
              <a:noAutofit/>
            </a:bodyPr>
            <a:lstStyle/>
            <a:p>
              <a:pPr marL="0" lvl="0" indent="0" algn="ctr" defTabSz="977900">
                <a:lnSpc>
                  <a:spcPct val="90000"/>
                </a:lnSpc>
                <a:spcBef>
                  <a:spcPct val="0"/>
                </a:spcBef>
                <a:spcAft>
                  <a:spcPct val="35000"/>
                </a:spcAft>
                <a:buNone/>
              </a:pPr>
              <a:r>
                <a:rPr lang="en-GB" sz="3200" b="1" kern="1200" dirty="0"/>
                <a:t>link</a:t>
              </a:r>
              <a:r>
                <a:rPr lang="en-GB" sz="3200" b="1" i="0" kern="1200" dirty="0"/>
                <a:t> (mobilize &amp; transport) patients to the</a:t>
              </a:r>
              <a:r>
                <a:rPr lang="en-GB" sz="3200" b="0" i="0" kern="1200" dirty="0"/>
                <a:t> </a:t>
              </a:r>
              <a:r>
                <a:rPr lang="en-GB" sz="3200" b="1" i="0" kern="1200" dirty="0"/>
                <a:t>care</a:t>
              </a:r>
              <a:r>
                <a:rPr lang="en-GB" sz="3200" b="0" i="0" kern="1200" dirty="0"/>
                <a:t> they need. </a:t>
              </a:r>
              <a:endParaRPr lang="en-US" sz="3200" kern="1200" dirty="0"/>
            </a:p>
          </p:txBody>
        </p:sp>
      </p:grpSp>
    </p:spTree>
  </p:cSld>
  <p:clrMapOvr>
    <a:masterClrMapping/>
  </p:clrMapOvr>
</p:sld>
</file>

<file path=ppt/theme/theme1.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Office Theme">
  <a:themeElements>
    <a:clrScheme name="WHO_palette">
      <a:dk1>
        <a:srgbClr val="000000"/>
      </a:dk1>
      <a:lt1>
        <a:srgbClr val="FFFFFF"/>
      </a:lt1>
      <a:dk2>
        <a:srgbClr val="00205C"/>
      </a:dk2>
      <a:lt2>
        <a:srgbClr val="E7E6E6"/>
      </a:lt2>
      <a:accent1>
        <a:srgbClr val="0099DD"/>
      </a:accent1>
      <a:accent2>
        <a:srgbClr val="F16829"/>
      </a:accent2>
      <a:accent3>
        <a:srgbClr val="F3A81C"/>
      </a:accent3>
      <a:accent4>
        <a:srgbClr val="A6228C"/>
      </a:accent4>
      <a:accent5>
        <a:srgbClr val="5B2C86"/>
      </a:accent5>
      <a:accent6>
        <a:srgbClr val="80BC5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HO_presentation_template_R1_V06" id="{1BDC1073-AB81-8147-89C3-A79EC2A6301F}" vid="{9D092595-E6B8-C345-B470-402B85CA4A40}"/>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D7E9970E94FFB468442B54AC92B4D49" ma:contentTypeVersion="16" ma:contentTypeDescription="Create a new document." ma:contentTypeScope="" ma:versionID="19b48eb090835c2d83c42e402ae973a3">
  <xsd:schema xmlns:xsd="http://www.w3.org/2001/XMLSchema" xmlns:xs="http://www.w3.org/2001/XMLSchema" xmlns:p="http://schemas.microsoft.com/office/2006/metadata/properties" xmlns:ns2="84d5a280-591a-4e45-a804-c9c409390e87" xmlns:ns3="b1a9bde9-7878-4f5a-b06e-0a42c0cf0513" targetNamespace="http://schemas.microsoft.com/office/2006/metadata/properties" ma:root="true" ma:fieldsID="47170cec5c71acfb7d9e45ba4eb0ab25" ns2:_="" ns3:_="">
    <xsd:import namespace="84d5a280-591a-4e45-a804-c9c409390e87"/>
    <xsd:import namespace="b1a9bde9-7878-4f5a-b06e-0a42c0cf051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3:SharedWithUsers" minOccurs="0"/>
                <xsd:element ref="ns3:SharedWithDetails" minOccurs="0"/>
                <xsd:element ref="ns2:MediaServiceSearchProperties" minOccurs="0"/>
                <xsd:element ref="ns2:lcf76f155ced4ddcb4097134ff3c332f" minOccurs="0"/>
                <xsd:element ref="ns3:TaxCatchAll" minOccurs="0"/>
                <xsd:element ref="ns2:MediaServiceLocation"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d5a280-591a-4e45-a804-c9c409390e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aa4eac88-8ae6-4a96-90c7-97bc93c844ef" ma:termSetId="09814cd3-568e-fe90-9814-8d621ff8fb84" ma:anchorId="fba54fb3-c3e1-fe81-a776-ca4b69148c4d" ma:open="true" ma:isKeyword="false">
      <xsd:complexType>
        <xsd:sequence>
          <xsd:element ref="pc:Terms" minOccurs="0" maxOccurs="1"/>
        </xsd:sequence>
      </xsd:complexType>
    </xsd:element>
    <xsd:element name="MediaServiceLocation" ma:index="21" nillable="true" ma:displayName="Location" ma:indexed="true" ma:internalName="MediaServiceLocation"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1a9bde9-7878-4f5a-b06e-0a42c0cf0513"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b63e0b55-0284-4605-b4e9-fd7670bfec69}" ma:internalName="TaxCatchAll" ma:showField="CatchAllData" ma:web="b1a9bde9-7878-4f5a-b06e-0a42c0cf051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4d5a280-591a-4e45-a804-c9c409390e87">
      <Terms xmlns="http://schemas.microsoft.com/office/infopath/2007/PartnerControls"/>
    </lcf76f155ced4ddcb4097134ff3c332f>
    <TaxCatchAll xmlns="b1a9bde9-7878-4f5a-b06e-0a42c0cf0513" xsi:nil="true"/>
  </documentManagement>
</p:properties>
</file>

<file path=customXml/itemProps1.xml><?xml version="1.0" encoding="utf-8"?>
<ds:datastoreItem xmlns:ds="http://schemas.openxmlformats.org/officeDocument/2006/customXml" ds:itemID="{ED6E5A12-60FA-4963-9127-A598333460E6}">
  <ds:schemaRefs>
    <ds:schemaRef ds:uri="84d5a280-591a-4e45-a804-c9c409390e87"/>
    <ds:schemaRef ds:uri="b1a9bde9-7878-4f5a-b06e-0a42c0cf051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9762D11-C0C3-4E2B-AF77-7ED9C0266DA8}">
  <ds:schemaRefs>
    <ds:schemaRef ds:uri="http://schemas.microsoft.com/sharepoint/v3/contenttype/forms"/>
  </ds:schemaRefs>
</ds:datastoreItem>
</file>

<file path=customXml/itemProps3.xml><?xml version="1.0" encoding="utf-8"?>
<ds:datastoreItem xmlns:ds="http://schemas.openxmlformats.org/officeDocument/2006/customXml" ds:itemID="{9E8A69C0-F8CE-4A3D-8197-899220D69646}">
  <ds:schemaRefs>
    <ds:schemaRef ds:uri="543f9313-ce28-4745-b323-cbc217887a95"/>
    <ds:schemaRef ds:uri="84d5a280-591a-4e45-a804-c9c409390e87"/>
    <ds:schemaRef ds:uri="accad10c-5865-4bcb-8f28-1d0009a45af1"/>
    <ds:schemaRef ds:uri="b1a9bde9-7878-4f5a-b06e-0a42c0cf051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3278</Words>
  <Application>Microsoft Macintosh PowerPoint</Application>
  <PresentationFormat>Widescreen</PresentationFormat>
  <Paragraphs>258</Paragraphs>
  <Slides>33</Slides>
  <Notes>30</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33</vt:i4>
      </vt:variant>
    </vt:vector>
  </HeadingPairs>
  <TitlesOfParts>
    <vt:vector size="44" baseType="lpstr">
      <vt:lpstr>Source Sans Pro</vt:lpstr>
      <vt:lpstr>Noto Sans</vt:lpstr>
      <vt:lpstr>Montserrat</vt:lpstr>
      <vt:lpstr>Calibri Light</vt:lpstr>
      <vt:lpstr>Arial</vt:lpstr>
      <vt:lpstr>Atkinson Hyperlegible</vt:lpstr>
      <vt:lpstr>Helvetica</vt:lpstr>
      <vt:lpstr>Canva Sans</vt:lpstr>
      <vt:lpstr>Calibri</vt:lpstr>
      <vt:lpstr>1_Office Theme</vt:lpstr>
      <vt:lpstr>6_Office Theme</vt:lpstr>
      <vt:lpstr>Module 1: Introduction</vt:lpstr>
      <vt:lpstr>Community First Aid Response Course</vt:lpstr>
      <vt:lpstr>How this course was developed</vt:lpstr>
      <vt:lpstr>How this course was developed</vt:lpstr>
      <vt:lpstr>Managing declarations of interest and conflicts of interest</vt:lpstr>
      <vt:lpstr>Module 1: Learning Objectives</vt:lpstr>
      <vt:lpstr>Key Terms</vt:lpstr>
      <vt:lpstr>What is  a CFAR?</vt:lpstr>
      <vt:lpstr>What is the Community First Aid Response Course?</vt:lpstr>
      <vt:lpstr>PowerPoint Presentation</vt:lpstr>
      <vt:lpstr>Emergency Conditions</vt:lpstr>
      <vt:lpstr>What is emergency care?</vt:lpstr>
      <vt:lpstr>Emergency Care</vt:lpstr>
      <vt:lpstr>Emergency Care</vt:lpstr>
      <vt:lpstr>Remember</vt:lpstr>
      <vt:lpstr>What are emergency care systems?</vt:lpstr>
      <vt:lpstr>Emergency Care Systems</vt:lpstr>
      <vt:lpstr>PowerPoint Presentation</vt:lpstr>
      <vt:lpstr>PowerPoint Presentation</vt:lpstr>
      <vt:lpstr>CFARs in Emergency Care Systems</vt:lpstr>
      <vt:lpstr>CFARs in Emergency Care Systems</vt:lpstr>
      <vt:lpstr>CFAR Role</vt:lpstr>
      <vt:lpstr>CFAR Duty to Provide Ethical Care</vt:lpstr>
      <vt:lpstr>Ethical Care</vt:lpstr>
      <vt:lpstr>Consent</vt:lpstr>
      <vt:lpstr>Types of Consent</vt:lpstr>
      <vt:lpstr>Consider: Ethical Care &amp; Consent</vt:lpstr>
      <vt:lpstr>Privacy</vt:lpstr>
      <vt:lpstr>Confidentiality</vt:lpstr>
      <vt:lpstr>Remember</vt:lpstr>
      <vt:lpstr>Legal Considerations</vt:lpstr>
      <vt:lpstr>Questions?</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echarbonney echarbonney</dc:creator>
  <cp:lastModifiedBy>TALISHINSKAYA, Fidan</cp:lastModifiedBy>
  <cp:revision>3</cp:revision>
  <dcterms:created xsi:type="dcterms:W3CDTF">2023-03-14T21:40:23Z</dcterms:created>
  <dcterms:modified xsi:type="dcterms:W3CDTF">2025-07-14T18:14:40Z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0x010100CD7E9970E94FFB468442B54AC92B4D49</vt:lpwstr>
  </property>
  <property fmtid="{D5CDD505-2E9C-101B-9397-08002B2CF9AE}" pid="3" name="MediaServiceImageTags">
    <vt:lpwstr/>
  </property>
</Properties>
</file>