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1" r:id="rId5"/>
  </p:sldMasterIdLst>
  <p:notesMasterIdLst>
    <p:notesMasterId r:id="rId50"/>
  </p:notesMasterIdLst>
  <p:sldIdLst>
    <p:sldId id="256" r:id="rId6"/>
    <p:sldId id="257" r:id="rId7"/>
    <p:sldId id="287" r:id="rId8"/>
    <p:sldId id="288" r:id="rId9"/>
    <p:sldId id="258" r:id="rId10"/>
    <p:sldId id="259" r:id="rId11"/>
    <p:sldId id="305" r:id="rId12"/>
    <p:sldId id="262" r:id="rId13"/>
    <p:sldId id="289" r:id="rId14"/>
    <p:sldId id="263" r:id="rId15"/>
    <p:sldId id="264" r:id="rId16"/>
    <p:sldId id="306" r:id="rId17"/>
    <p:sldId id="266" r:id="rId18"/>
    <p:sldId id="267" r:id="rId19"/>
    <p:sldId id="301" r:id="rId20"/>
    <p:sldId id="268" r:id="rId21"/>
    <p:sldId id="307" r:id="rId22"/>
    <p:sldId id="269" r:id="rId23"/>
    <p:sldId id="270" r:id="rId24"/>
    <p:sldId id="294" r:id="rId25"/>
    <p:sldId id="271" r:id="rId26"/>
    <p:sldId id="308" r:id="rId27"/>
    <p:sldId id="273" r:id="rId28"/>
    <p:sldId id="285" r:id="rId29"/>
    <p:sldId id="274" r:id="rId30"/>
    <p:sldId id="275" r:id="rId31"/>
    <p:sldId id="297" r:id="rId32"/>
    <p:sldId id="299" r:id="rId33"/>
    <p:sldId id="276" r:id="rId34"/>
    <p:sldId id="296" r:id="rId35"/>
    <p:sldId id="277" r:id="rId36"/>
    <p:sldId id="309" r:id="rId37"/>
    <p:sldId id="278" r:id="rId38"/>
    <p:sldId id="279" r:id="rId39"/>
    <p:sldId id="302" r:id="rId40"/>
    <p:sldId id="280" r:id="rId41"/>
    <p:sldId id="281" r:id="rId42"/>
    <p:sldId id="290" r:id="rId43"/>
    <p:sldId id="300" r:id="rId44"/>
    <p:sldId id="282" r:id="rId45"/>
    <p:sldId id="291" r:id="rId46"/>
    <p:sldId id="292" r:id="rId47"/>
    <p:sldId id="303" r:id="rId48"/>
    <p:sldId id="283" r:id="rId49"/>
  </p:sldIdLst>
  <p:sldSz cx="12192000" cy="6858000"/>
  <p:notesSz cx="6858000" cy="9144000"/>
  <p:embeddedFontLst>
    <p:embeddedFont>
      <p:font typeface="Atkinson Hyperlegible" pitchFamily="2" charset="0"/>
      <p:regular r:id="rId51"/>
      <p:bold r:id="rId52"/>
      <p:italic r:id="rId53"/>
      <p:boldItalic r:id="rId54"/>
    </p:embeddedFont>
    <p:embeddedFont>
      <p:font typeface="Canva Sans" panose="020B0503030501040103" pitchFamily="34" charset="0"/>
      <p:regular r:id="rId55"/>
      <p:bold r:id="rId56"/>
      <p:italic r:id="rId57"/>
      <p:boldItalic r:id="rId58"/>
    </p:embeddedFont>
    <p:embeddedFont>
      <p:font typeface="Helvetica" pitchFamily="2" charset="0"/>
      <p:regular r:id="rId59"/>
      <p:bold r:id="rId60"/>
      <p:italic r:id="rId61"/>
      <p:boldItalic r:id="rId62"/>
    </p:embeddedFont>
    <p:embeddedFont>
      <p:font typeface="Montserrat" pitchFamily="2" charset="77"/>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jSZfbn9mKmaQO0rjemewINx4mFe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EE6C40-575B-5D32-4491-6ABBCC720D7B}" name="CSY" initials="CSY" userId="CSY" providerId="None"/>
  <p188:author id="{CF702495-DF49-AB38-9F4A-4E1FEFE6913D}" name="ELHADARI, Ghada" initials="" userId="S::elhadarig@who.int::858182b2-892a-4ce4-a744-0f8bfe7a85be" providerId="AD"/>
  <p188:author id="{CF503AA3-738E-6E32-1334-9537B0BE3BEB}" name="Elhadari, Ghada" initials="" userId="S::ghada.elhadari@yale.edu::2beecd05-8f17-4237-9b05-0b6d30711d15" providerId="AD"/>
  <p188:author id="{F35007B2-536E-A04E-FEEC-16001E341016}" name="ghadaelhadary" initials="gh" userId="S::ghadaelhadary_gmail.com#ext#@worldhealthorg.onmicrosoft.com::1c994fc6-b57a-489f-910b-f4e666f6fc0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8384D"/>
    <a:srgbClr val="FAC300"/>
    <a:srgbClr val="CC0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86C3A1-B40B-1C45-A689-E14F12D6822D}" v="132" dt="2025-07-14T13:43:56.427"/>
    <p1510:client id="{77CD0F33-322B-D844-AE36-AEF79FF69F69}" v="16" dt="2025-07-13T21:01:52.9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58"/>
    <p:restoredTop sz="87050"/>
  </p:normalViewPr>
  <p:slideViewPr>
    <p:cSldViewPr snapToGrid="0">
      <p:cViewPr varScale="1">
        <p:scale>
          <a:sx n="100" d="100"/>
          <a:sy n="100" d="100"/>
        </p:scale>
        <p:origin x="600"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13.fntdata"/><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74"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11.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font" Target="fonts/font1.fntdata"/><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9.fntdata"/><Relationship Id="rId67" Type="http://customschemas.google.com/relationships/presentationmetadata" Target="meta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7.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notesMaster" Target="notesMasters/notesMaster1.xml"/><Relationship Id="rId55" Type="http://schemas.openxmlformats.org/officeDocument/2006/relationships/font" Target="fonts/font5.fntdata"/><Relationship Id="rId7" Type="http://schemas.openxmlformats.org/officeDocument/2006/relationships/slide" Target="slides/slide2.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LIS, Lee" userId="302992bb-4e0c-43ba-a2aa-4554b88a3066" providerId="ADAL" clId="{D856F0B1-ED26-0841-BEEF-DA4796E3A172}"/>
    <pc:docChg chg="custSel modSld modMainMaster">
      <pc:chgData name="WALLIS, Lee" userId="302992bb-4e0c-43ba-a2aa-4554b88a3066" providerId="ADAL" clId="{D856F0B1-ED26-0841-BEEF-DA4796E3A172}" dt="2025-05-15T08:20:56.868" v="22" actId="113"/>
      <pc:docMkLst>
        <pc:docMk/>
      </pc:docMkLst>
      <pc:sldChg chg="modSp mod">
        <pc:chgData name="WALLIS, Lee" userId="302992bb-4e0c-43ba-a2aa-4554b88a3066" providerId="ADAL" clId="{D856F0B1-ED26-0841-BEEF-DA4796E3A172}" dt="2025-05-15T08:19:39.411" v="1" actId="113"/>
        <pc:sldMkLst>
          <pc:docMk/>
          <pc:sldMk cId="0" sldId="258"/>
        </pc:sldMkLst>
        <pc:spChg chg="mod">
          <ac:chgData name="WALLIS, Lee" userId="302992bb-4e0c-43ba-a2aa-4554b88a3066" providerId="ADAL" clId="{D856F0B1-ED26-0841-BEEF-DA4796E3A172}" dt="2025-05-15T08:19:39.411" v="1" actId="113"/>
          <ac:spMkLst>
            <pc:docMk/>
            <pc:sldMk cId="0" sldId="258"/>
            <ac:spMk id="106" creationId="{00000000-0000-0000-0000-000000000000}"/>
          </ac:spMkLst>
        </pc:spChg>
      </pc:sldChg>
      <pc:sldChg chg="modSp mod">
        <pc:chgData name="WALLIS, Lee" userId="302992bb-4e0c-43ba-a2aa-4554b88a3066" providerId="ADAL" clId="{D856F0B1-ED26-0841-BEEF-DA4796E3A172}" dt="2025-05-15T08:19:46.619" v="3" actId="113"/>
        <pc:sldMkLst>
          <pc:docMk/>
          <pc:sldMk cId="0" sldId="264"/>
        </pc:sldMkLst>
        <pc:spChg chg="mod">
          <ac:chgData name="WALLIS, Lee" userId="302992bb-4e0c-43ba-a2aa-4554b88a3066" providerId="ADAL" clId="{D856F0B1-ED26-0841-BEEF-DA4796E3A172}" dt="2025-05-15T08:19:46.619" v="3" actId="113"/>
          <ac:spMkLst>
            <pc:docMk/>
            <pc:sldMk cId="0" sldId="264"/>
            <ac:spMk id="2" creationId="{14749CD0-2435-D5B8-86D2-5F9D71C1F8F0}"/>
          </ac:spMkLst>
        </pc:spChg>
      </pc:sldChg>
      <pc:sldChg chg="modSp mod">
        <pc:chgData name="WALLIS, Lee" userId="302992bb-4e0c-43ba-a2aa-4554b88a3066" providerId="ADAL" clId="{D856F0B1-ED26-0841-BEEF-DA4796E3A172}" dt="2025-05-15T08:19:53.435" v="5" actId="113"/>
        <pc:sldMkLst>
          <pc:docMk/>
          <pc:sldMk cId="0" sldId="266"/>
        </pc:sldMkLst>
        <pc:spChg chg="mod">
          <ac:chgData name="WALLIS, Lee" userId="302992bb-4e0c-43ba-a2aa-4554b88a3066" providerId="ADAL" clId="{D856F0B1-ED26-0841-BEEF-DA4796E3A172}" dt="2025-05-15T08:19:53.435" v="5" actId="113"/>
          <ac:spMkLst>
            <pc:docMk/>
            <pc:sldMk cId="0" sldId="266"/>
            <ac:spMk id="156" creationId="{00000000-0000-0000-0000-000000000000}"/>
          </ac:spMkLst>
        </pc:spChg>
      </pc:sldChg>
      <pc:sldChg chg="modSp mod">
        <pc:chgData name="WALLIS, Lee" userId="302992bb-4e0c-43ba-a2aa-4554b88a3066" providerId="ADAL" clId="{D856F0B1-ED26-0841-BEEF-DA4796E3A172}" dt="2025-05-15T08:20:13.262" v="17" actId="1036"/>
        <pc:sldMkLst>
          <pc:docMk/>
          <pc:sldMk cId="0" sldId="267"/>
        </pc:sldMkLst>
        <pc:spChg chg="mod">
          <ac:chgData name="WALLIS, Lee" userId="302992bb-4e0c-43ba-a2aa-4554b88a3066" providerId="ADAL" clId="{D856F0B1-ED26-0841-BEEF-DA4796E3A172}" dt="2025-05-15T08:20:13.262" v="17" actId="1036"/>
          <ac:spMkLst>
            <pc:docMk/>
            <pc:sldMk cId="0" sldId="267"/>
            <ac:spMk id="3" creationId="{778C4DFD-64F1-5B4A-CFB2-1C4F722DB30E}"/>
          </ac:spMkLst>
        </pc:spChg>
        <pc:spChg chg="mod">
          <ac:chgData name="WALLIS, Lee" userId="302992bb-4e0c-43ba-a2aa-4554b88a3066" providerId="ADAL" clId="{D856F0B1-ED26-0841-BEEF-DA4796E3A172}" dt="2025-05-15T08:20:07.269" v="9" actId="27636"/>
          <ac:spMkLst>
            <pc:docMk/>
            <pc:sldMk cId="0" sldId="267"/>
            <ac:spMk id="162" creationId="{00000000-0000-0000-0000-000000000000}"/>
          </ac:spMkLst>
        </pc:spChg>
      </pc:sldChg>
      <pc:sldChg chg="modSp mod">
        <pc:chgData name="WALLIS, Lee" userId="302992bb-4e0c-43ba-a2aa-4554b88a3066" providerId="ADAL" clId="{D856F0B1-ED26-0841-BEEF-DA4796E3A172}" dt="2025-05-15T08:20:23.007" v="18" actId="113"/>
        <pc:sldMkLst>
          <pc:docMk/>
          <pc:sldMk cId="0" sldId="271"/>
        </pc:sldMkLst>
        <pc:spChg chg="mod">
          <ac:chgData name="WALLIS, Lee" userId="302992bb-4e0c-43ba-a2aa-4554b88a3066" providerId="ADAL" clId="{D856F0B1-ED26-0841-BEEF-DA4796E3A172}" dt="2025-05-15T08:20:23.007" v="18" actId="113"/>
          <ac:spMkLst>
            <pc:docMk/>
            <pc:sldMk cId="0" sldId="271"/>
            <ac:spMk id="188" creationId="{00000000-0000-0000-0000-000000000000}"/>
          </ac:spMkLst>
        </pc:spChg>
      </pc:sldChg>
      <pc:sldChg chg="modSp mod">
        <pc:chgData name="WALLIS, Lee" userId="302992bb-4e0c-43ba-a2aa-4554b88a3066" providerId="ADAL" clId="{D856F0B1-ED26-0841-BEEF-DA4796E3A172}" dt="2025-05-15T08:20:35.629" v="20" actId="113"/>
        <pc:sldMkLst>
          <pc:docMk/>
          <pc:sldMk cId="0" sldId="276"/>
        </pc:sldMkLst>
        <pc:spChg chg="mod">
          <ac:chgData name="WALLIS, Lee" userId="302992bb-4e0c-43ba-a2aa-4554b88a3066" providerId="ADAL" clId="{D856F0B1-ED26-0841-BEEF-DA4796E3A172}" dt="2025-05-15T08:20:35.629" v="20" actId="113"/>
          <ac:spMkLst>
            <pc:docMk/>
            <pc:sldMk cId="0" sldId="276"/>
            <ac:spMk id="222" creationId="{00000000-0000-0000-0000-000000000000}"/>
          </ac:spMkLst>
        </pc:spChg>
      </pc:sldChg>
      <pc:sldChg chg="modSp mod">
        <pc:chgData name="WALLIS, Lee" userId="302992bb-4e0c-43ba-a2aa-4554b88a3066" providerId="ADAL" clId="{D856F0B1-ED26-0841-BEEF-DA4796E3A172}" dt="2025-05-15T08:20:56.868" v="22" actId="113"/>
        <pc:sldMkLst>
          <pc:docMk/>
          <pc:sldMk cId="0" sldId="283"/>
        </pc:sldMkLst>
        <pc:spChg chg="mod">
          <ac:chgData name="WALLIS, Lee" userId="302992bb-4e0c-43ba-a2aa-4554b88a3066" providerId="ADAL" clId="{D856F0B1-ED26-0841-BEEF-DA4796E3A172}" dt="2025-05-15T08:20:56.868" v="22" actId="113"/>
          <ac:spMkLst>
            <pc:docMk/>
            <pc:sldMk cId="0" sldId="283"/>
            <ac:spMk id="267" creationId="{00000000-0000-0000-0000-000000000000}"/>
          </ac:spMkLst>
        </pc:spChg>
      </pc:sldChg>
      <pc:sldChg chg="modSp mod">
        <pc:chgData name="WALLIS, Lee" userId="302992bb-4e0c-43ba-a2aa-4554b88a3066" providerId="ADAL" clId="{D856F0B1-ED26-0841-BEEF-DA4796E3A172}" dt="2025-05-15T08:20:28.911" v="19" actId="113"/>
        <pc:sldMkLst>
          <pc:docMk/>
          <pc:sldMk cId="4094129289" sldId="285"/>
        </pc:sldMkLst>
        <pc:spChg chg="mod">
          <ac:chgData name="WALLIS, Lee" userId="302992bb-4e0c-43ba-a2aa-4554b88a3066" providerId="ADAL" clId="{D856F0B1-ED26-0841-BEEF-DA4796E3A172}" dt="2025-05-15T08:20:28.911" v="19" actId="113"/>
          <ac:spMkLst>
            <pc:docMk/>
            <pc:sldMk cId="4094129289" sldId="285"/>
            <ac:spMk id="209" creationId="{00000000-0000-0000-0000-000000000000}"/>
          </ac:spMkLst>
        </pc:spChg>
      </pc:sldChg>
      <pc:sldMasterChg chg="delSp mod">
        <pc:chgData name="WALLIS, Lee" userId="302992bb-4e0c-43ba-a2aa-4554b88a3066" providerId="ADAL" clId="{D856F0B1-ED26-0841-BEEF-DA4796E3A172}" dt="2025-05-15T08:13:24.323" v="0" actId="478"/>
        <pc:sldMasterMkLst>
          <pc:docMk/>
          <pc:sldMasterMk cId="0" sldId="2147483648"/>
        </pc:sldMasterMkLst>
      </pc:sldMasterChg>
    </pc:docChg>
  </pc:docChgLst>
  <pc:docChgLst>
    <pc:chgData name="WALLIS, Lee" userId="302992bb-4e0c-43ba-a2aa-4554b88a3066" providerId="ADAL" clId="{418FD6B7-FB60-4742-AC2B-B50B135F3CE5}"/>
    <pc:docChg chg="modSld">
      <pc:chgData name="WALLIS, Lee" userId="302992bb-4e0c-43ba-a2aa-4554b88a3066" providerId="ADAL" clId="{418FD6B7-FB60-4742-AC2B-B50B135F3CE5}" dt="2025-04-21T09:49:32.101" v="1" actId="14100"/>
      <pc:docMkLst>
        <pc:docMk/>
      </pc:docMkLst>
      <pc:sldChg chg="modSp mod">
        <pc:chgData name="WALLIS, Lee" userId="302992bb-4e0c-43ba-a2aa-4554b88a3066" providerId="ADAL" clId="{418FD6B7-FB60-4742-AC2B-B50B135F3CE5}" dt="2025-04-21T09:49:32.101" v="1" actId="14100"/>
        <pc:sldMkLst>
          <pc:docMk/>
          <pc:sldMk cId="1991529392" sldId="294"/>
        </pc:sldMkLst>
        <pc:spChg chg="mod">
          <ac:chgData name="WALLIS, Lee" userId="302992bb-4e0c-43ba-a2aa-4554b88a3066" providerId="ADAL" clId="{418FD6B7-FB60-4742-AC2B-B50B135F3CE5}" dt="2025-04-21T09:49:32.101" v="1" actId="14100"/>
          <ac:spMkLst>
            <pc:docMk/>
            <pc:sldMk cId="1991529392" sldId="294"/>
            <ac:spMk id="181" creationId="{BBB5B216-40FD-F809-D446-3F5A2C4F9986}"/>
          </ac:spMkLst>
        </pc:spChg>
      </pc:sldChg>
      <pc:sldChg chg="modSp mod">
        <pc:chgData name="WALLIS, Lee" userId="302992bb-4e0c-43ba-a2aa-4554b88a3066" providerId="ADAL" clId="{418FD6B7-FB60-4742-AC2B-B50B135F3CE5}" dt="2025-04-21T09:48:50.086" v="0" actId="14100"/>
        <pc:sldMkLst>
          <pc:docMk/>
          <pc:sldMk cId="1621821454" sldId="305"/>
        </pc:sldMkLst>
        <pc:picChg chg="mod">
          <ac:chgData name="WALLIS, Lee" userId="302992bb-4e0c-43ba-a2aa-4554b88a3066" providerId="ADAL" clId="{418FD6B7-FB60-4742-AC2B-B50B135F3CE5}" dt="2025-04-21T09:48:50.086" v="0" actId="14100"/>
          <ac:picMkLst>
            <pc:docMk/>
            <pc:sldMk cId="1621821454" sldId="305"/>
            <ac:picMk id="3" creationId="{00A8B400-C2F7-251D-5108-413942C7258E}"/>
          </ac:picMkLst>
        </pc:picChg>
      </pc:sldChg>
    </pc:docChg>
  </pc:docChgLst>
  <pc:docChgLst>
    <pc:chgData name="ELHADARI, Ghada" userId="858182b2-892a-4ce4-a744-0f8bfe7a85be" providerId="ADAL" clId="{C9A83BF2-6EAA-C143-98AB-B926F69E63F6}"/>
    <pc:docChg chg="modSld">
      <pc:chgData name="ELHADARI, Ghada" userId="858182b2-892a-4ce4-a744-0f8bfe7a85be" providerId="ADAL" clId="{C9A83BF2-6EAA-C143-98AB-B926F69E63F6}" dt="2025-05-21T15:42:41.253" v="16" actId="20577"/>
      <pc:docMkLst>
        <pc:docMk/>
      </pc:docMkLst>
      <pc:sldChg chg="modSp mod">
        <pc:chgData name="ELHADARI, Ghada" userId="858182b2-892a-4ce4-a744-0f8bfe7a85be" providerId="ADAL" clId="{C9A83BF2-6EAA-C143-98AB-B926F69E63F6}" dt="2025-05-21T15:42:41.253" v="16" actId="20577"/>
        <pc:sldMkLst>
          <pc:docMk/>
          <pc:sldMk cId="0" sldId="256"/>
        </pc:sldMkLst>
        <pc:spChg chg="mod">
          <ac:chgData name="ELHADARI, Ghada" userId="858182b2-892a-4ce4-a744-0f8bfe7a85be" providerId="ADAL" clId="{C9A83BF2-6EAA-C143-98AB-B926F69E63F6}" dt="2025-05-21T15:42:41.253" v="16" actId="20577"/>
          <ac:spMkLst>
            <pc:docMk/>
            <pc:sldMk cId="0" sldId="256"/>
            <ac:spMk id="92" creationId="{00000000-0000-0000-0000-000000000000}"/>
          </ac:spMkLst>
        </pc:spChg>
      </pc:sldChg>
    </pc:docChg>
  </pc:docChgLst>
  <pc:docChgLst>
    <pc:chgData name="ELHADARI, Ghada" userId="858182b2-892a-4ce4-a744-0f8bfe7a85be" providerId="ADAL" clId="{E70590CD-AA44-6948-A8B6-40EB9900C37F}"/>
    <pc:docChg chg="undo redo custSel delSld modSld">
      <pc:chgData name="ELHADARI, Ghada" userId="858182b2-892a-4ce4-a744-0f8bfe7a85be" providerId="ADAL" clId="{E70590CD-AA44-6948-A8B6-40EB9900C37F}" dt="2025-04-27T14:04:34.157" v="86" actId="15"/>
      <pc:docMkLst>
        <pc:docMk/>
      </pc:docMkLst>
      <pc:sldChg chg="modSp mod">
        <pc:chgData name="ELHADARI, Ghada" userId="858182b2-892a-4ce4-a744-0f8bfe7a85be" providerId="ADAL" clId="{E70590CD-AA44-6948-A8B6-40EB9900C37F}" dt="2025-04-26T01:46:38.893" v="69" actId="20577"/>
        <pc:sldMkLst>
          <pc:docMk/>
          <pc:sldMk cId="0" sldId="259"/>
        </pc:sldMkLst>
        <pc:spChg chg="mod">
          <ac:chgData name="ELHADARI, Ghada" userId="858182b2-892a-4ce4-a744-0f8bfe7a85be" providerId="ADAL" clId="{E70590CD-AA44-6948-A8B6-40EB9900C37F}" dt="2025-04-26T01:46:38.893" v="69" actId="20577"/>
          <ac:spMkLst>
            <pc:docMk/>
            <pc:sldMk cId="0" sldId="259"/>
            <ac:spMk id="112" creationId="{00000000-0000-0000-0000-000000000000}"/>
          </ac:spMkLst>
        </pc:spChg>
      </pc:sldChg>
      <pc:sldChg chg="addSp delSp modSp mod">
        <pc:chgData name="ELHADARI, Ghada" userId="858182b2-892a-4ce4-a744-0f8bfe7a85be" providerId="ADAL" clId="{E70590CD-AA44-6948-A8B6-40EB9900C37F}" dt="2025-04-22T10:00:16.181" v="24" actId="1076"/>
        <pc:sldMkLst>
          <pc:docMk/>
          <pc:sldMk cId="0" sldId="266"/>
        </pc:sldMkLst>
        <pc:picChg chg="add mod modCrop">
          <ac:chgData name="ELHADARI, Ghada" userId="858182b2-892a-4ce4-a744-0f8bfe7a85be" providerId="ADAL" clId="{E70590CD-AA44-6948-A8B6-40EB9900C37F}" dt="2025-04-22T10:00:16.181" v="24" actId="1076"/>
          <ac:picMkLst>
            <pc:docMk/>
            <pc:sldMk cId="0" sldId="266"/>
            <ac:picMk id="4" creationId="{59463578-AC3B-0BE0-B789-89C1B4F11123}"/>
          </ac:picMkLst>
        </pc:picChg>
      </pc:sldChg>
      <pc:sldChg chg="modSp mod">
        <pc:chgData name="ELHADARI, Ghada" userId="858182b2-892a-4ce4-a744-0f8bfe7a85be" providerId="ADAL" clId="{E70590CD-AA44-6948-A8B6-40EB9900C37F}" dt="2025-04-27T14:04:34.157" v="86" actId="15"/>
        <pc:sldMkLst>
          <pc:docMk/>
          <pc:sldMk cId="0" sldId="280"/>
        </pc:sldMkLst>
        <pc:spChg chg="mod">
          <ac:chgData name="ELHADARI, Ghada" userId="858182b2-892a-4ce4-a744-0f8bfe7a85be" providerId="ADAL" clId="{E70590CD-AA44-6948-A8B6-40EB9900C37F}" dt="2025-04-27T14:04:34.157" v="86" actId="15"/>
          <ac:spMkLst>
            <pc:docMk/>
            <pc:sldMk cId="0" sldId="280"/>
            <ac:spMk id="248" creationId="{00000000-0000-0000-0000-000000000000}"/>
          </ac:spMkLst>
        </pc:spChg>
      </pc:sldChg>
      <pc:sldChg chg="modSp mod">
        <pc:chgData name="ELHADARI, Ghada" userId="858182b2-892a-4ce4-a744-0f8bfe7a85be" providerId="ADAL" clId="{E70590CD-AA44-6948-A8B6-40EB9900C37F}" dt="2025-04-26T20:04:44.873" v="77" actId="20577"/>
        <pc:sldMkLst>
          <pc:docMk/>
          <pc:sldMk cId="4222520950" sldId="292"/>
        </pc:sldMkLst>
        <pc:spChg chg="mod">
          <ac:chgData name="ELHADARI, Ghada" userId="858182b2-892a-4ce4-a744-0f8bfe7a85be" providerId="ADAL" clId="{E70590CD-AA44-6948-A8B6-40EB9900C37F}" dt="2025-04-26T20:04:44.873" v="77" actId="20577"/>
          <ac:spMkLst>
            <pc:docMk/>
            <pc:sldMk cId="4222520950" sldId="292"/>
            <ac:spMk id="261" creationId="{C20D32E0-2D51-C23A-C2D2-F462E9516E2F}"/>
          </ac:spMkLst>
        </pc:spChg>
      </pc:sldChg>
      <pc:sldChg chg="del">
        <pc:chgData name="ELHADARI, Ghada" userId="858182b2-892a-4ce4-a744-0f8bfe7a85be" providerId="ADAL" clId="{E70590CD-AA44-6948-A8B6-40EB9900C37F}" dt="2025-04-26T02:21:47.956" v="71" actId="2696"/>
        <pc:sldMkLst>
          <pc:docMk/>
          <pc:sldMk cId="3915908345" sldId="295"/>
        </pc:sldMkLst>
      </pc:sldChg>
      <pc:sldChg chg="modSp mod">
        <pc:chgData name="ELHADARI, Ghada" userId="858182b2-892a-4ce4-a744-0f8bfe7a85be" providerId="ADAL" clId="{E70590CD-AA44-6948-A8B6-40EB9900C37F}" dt="2025-04-27T14:00:12.626" v="84" actId="14734"/>
        <pc:sldMkLst>
          <pc:docMk/>
          <pc:sldMk cId="873692826" sldId="297"/>
        </pc:sldMkLst>
        <pc:graphicFrameChg chg="modGraphic">
          <ac:chgData name="ELHADARI, Ghada" userId="858182b2-892a-4ce4-a744-0f8bfe7a85be" providerId="ADAL" clId="{E70590CD-AA44-6948-A8B6-40EB9900C37F}" dt="2025-04-27T14:00:12.626" v="84" actId="14734"/>
          <ac:graphicFrameMkLst>
            <pc:docMk/>
            <pc:sldMk cId="873692826" sldId="297"/>
            <ac:graphicFrameMk id="5" creationId="{BE3420B4-10E6-B62D-4F9B-A3FCBF1B2E51}"/>
          </ac:graphicFrameMkLst>
        </pc:graphicFrameChg>
      </pc:sldChg>
      <pc:sldChg chg="addSp delSp modSp mod modNotesTx">
        <pc:chgData name="ELHADARI, Ghada" userId="858182b2-892a-4ce4-a744-0f8bfe7a85be" providerId="ADAL" clId="{E70590CD-AA44-6948-A8B6-40EB9900C37F}" dt="2025-04-26T01:48:45.106" v="70" actId="20577"/>
        <pc:sldMkLst>
          <pc:docMk/>
          <pc:sldMk cId="1621821454" sldId="305"/>
        </pc:sldMkLst>
        <pc:picChg chg="add mod modCrop">
          <ac:chgData name="ELHADARI, Ghada" userId="858182b2-892a-4ce4-a744-0f8bfe7a85be" providerId="ADAL" clId="{E70590CD-AA44-6948-A8B6-40EB9900C37F}" dt="2025-04-22T09:31:26.078" v="13" actId="14100"/>
          <ac:picMkLst>
            <pc:docMk/>
            <pc:sldMk cId="1621821454" sldId="305"/>
            <ac:picMk id="6" creationId="{1DBBFBE8-9FD8-5EF4-17B4-2D038D5DEBBA}"/>
          </ac:picMkLst>
        </pc:picChg>
      </pc:sldChg>
      <pc:sldChg chg="addSp delSp modSp mod modCm">
        <pc:chgData name="ELHADARI, Ghada" userId="858182b2-892a-4ce4-a744-0f8bfe7a85be" providerId="ADAL" clId="{E70590CD-AA44-6948-A8B6-40EB9900C37F}" dt="2025-04-27T13:50:01.868" v="80" actId="1036"/>
        <pc:sldMkLst>
          <pc:docMk/>
          <pc:sldMk cId="2484038781" sldId="306"/>
        </pc:sldMkLst>
        <pc:spChg chg="mod">
          <ac:chgData name="ELHADARI, Ghada" userId="858182b2-892a-4ce4-a744-0f8bfe7a85be" providerId="ADAL" clId="{E70590CD-AA44-6948-A8B6-40EB9900C37F}" dt="2025-04-22T10:02:38.753" v="54" actId="1076"/>
          <ac:spMkLst>
            <pc:docMk/>
            <pc:sldMk cId="2484038781" sldId="306"/>
            <ac:spMk id="18" creationId="{976BE9FF-0E69-C656-EC9D-F510E960C8DF}"/>
          </ac:spMkLst>
        </pc:spChg>
        <pc:spChg chg="mod">
          <ac:chgData name="ELHADARI, Ghada" userId="858182b2-892a-4ce4-a744-0f8bfe7a85be" providerId="ADAL" clId="{E70590CD-AA44-6948-A8B6-40EB9900C37F}" dt="2025-04-27T13:50:01.868" v="80" actId="1036"/>
          <ac:spMkLst>
            <pc:docMk/>
            <pc:sldMk cId="2484038781" sldId="306"/>
            <ac:spMk id="19" creationId="{12FB8395-F573-2B1B-4B6F-0AA08E173B59}"/>
          </ac:spMkLst>
        </pc:spChg>
        <pc:picChg chg="add mod modCrop">
          <ac:chgData name="ELHADARI, Ghada" userId="858182b2-892a-4ce4-a744-0f8bfe7a85be" providerId="ADAL" clId="{E70590CD-AA44-6948-A8B6-40EB9900C37F}" dt="2025-04-22T10:02:46.032" v="68" actId="1038"/>
          <ac:picMkLst>
            <pc:docMk/>
            <pc:sldMk cId="2484038781" sldId="306"/>
            <ac:picMk id="9" creationId="{43D7E65B-B7BC-2FBC-CFAA-2CFE2E5D86CF}"/>
          </ac:picMkLst>
        </pc:picChg>
        <pc:extLst>
          <p:ext xmlns:p="http://schemas.openxmlformats.org/presentationml/2006/main" uri="{D6D511B9-2390-475A-947B-AFAB55BFBCF1}">
            <pc226:cmChg xmlns:pc226="http://schemas.microsoft.com/office/powerpoint/2022/06/main/command" chg="mod">
              <pc226:chgData name="ELHADARI, Ghada" userId="858182b2-892a-4ce4-a744-0f8bfe7a85be" providerId="ADAL" clId="{E70590CD-AA44-6948-A8B6-40EB9900C37F}" dt="2025-04-22T10:01:46.198" v="42" actId="478"/>
              <pc2:cmMkLst xmlns:pc2="http://schemas.microsoft.com/office/powerpoint/2019/9/main/command">
                <pc:docMk/>
                <pc:sldMk cId="2484038781" sldId="306"/>
                <pc2:cmMk id="{6F7C2ED6-0D3C-D248-8489-38965D580E6E}"/>
              </pc2:cmMkLst>
            </pc226:cmChg>
          </p:ext>
        </pc:extLst>
      </pc:sldChg>
      <pc:sldChg chg="modSp mod">
        <pc:chgData name="ELHADARI, Ghada" userId="858182b2-892a-4ce4-a744-0f8bfe7a85be" providerId="ADAL" clId="{E70590CD-AA44-6948-A8B6-40EB9900C37F}" dt="2025-04-26T19:06:57.468" v="73" actId="14100"/>
        <pc:sldMkLst>
          <pc:docMk/>
          <pc:sldMk cId="2933458634" sldId="308"/>
        </pc:sldMkLst>
        <pc:picChg chg="mod">
          <ac:chgData name="ELHADARI, Ghada" userId="858182b2-892a-4ce4-a744-0f8bfe7a85be" providerId="ADAL" clId="{E70590CD-AA44-6948-A8B6-40EB9900C37F}" dt="2025-04-26T19:06:57.468" v="73" actId="14100"/>
          <ac:picMkLst>
            <pc:docMk/>
            <pc:sldMk cId="2933458634" sldId="308"/>
            <ac:picMk id="3" creationId="{68D53BFE-7B03-D851-5F04-937D71C8476A}"/>
          </ac:picMkLst>
        </pc:picChg>
      </pc:sldChg>
    </pc:docChg>
  </pc:docChgLst>
  <pc:docChgLst>
    <pc:chgData name="ELHADARI, Ghada" userId="858182b2-892a-4ce4-a744-0f8bfe7a85be" providerId="ADAL" clId="{2386C3A1-B40B-1C45-A689-E14F12D6822D}"/>
    <pc:docChg chg="undo custSel addSld modSld sldOrd">
      <pc:chgData name="ELHADARI, Ghada" userId="858182b2-892a-4ce4-a744-0f8bfe7a85be" providerId="ADAL" clId="{2386C3A1-B40B-1C45-A689-E14F12D6822D}" dt="2025-07-14T14:20:11.906" v="550" actId="20577"/>
      <pc:docMkLst>
        <pc:docMk/>
      </pc:docMkLst>
      <pc:sldChg chg="modNotesTx">
        <pc:chgData name="ELHADARI, Ghada" userId="858182b2-892a-4ce4-a744-0f8bfe7a85be" providerId="ADAL" clId="{2386C3A1-B40B-1C45-A689-E14F12D6822D}" dt="2025-07-14T13:33:16.875" v="422" actId="20577"/>
        <pc:sldMkLst>
          <pc:docMk/>
          <pc:sldMk cId="0" sldId="263"/>
        </pc:sldMkLst>
      </pc:sldChg>
      <pc:sldChg chg="modNotesTx">
        <pc:chgData name="ELHADARI, Ghada" userId="858182b2-892a-4ce4-a744-0f8bfe7a85be" providerId="ADAL" clId="{2386C3A1-B40B-1C45-A689-E14F12D6822D}" dt="2025-07-14T13:43:56.427" v="549" actId="20577"/>
        <pc:sldMkLst>
          <pc:docMk/>
          <pc:sldMk cId="0" sldId="264"/>
        </pc:sldMkLst>
      </pc:sldChg>
      <pc:sldChg chg="ord">
        <pc:chgData name="ELHADARI, Ghada" userId="858182b2-892a-4ce4-a744-0f8bfe7a85be" providerId="ADAL" clId="{2386C3A1-B40B-1C45-A689-E14F12D6822D}" dt="2025-07-12T17:25:53.540" v="1" actId="20578"/>
        <pc:sldMkLst>
          <pc:docMk/>
          <pc:sldMk cId="0" sldId="277"/>
        </pc:sldMkLst>
      </pc:sldChg>
      <pc:sldChg chg="modNotesTx">
        <pc:chgData name="ELHADARI, Ghada" userId="858182b2-892a-4ce4-a744-0f8bfe7a85be" providerId="ADAL" clId="{2386C3A1-B40B-1C45-A689-E14F12D6822D}" dt="2025-07-14T14:20:11.906" v="550" actId="20577"/>
        <pc:sldMkLst>
          <pc:docMk/>
          <pc:sldMk cId="3864147229" sldId="300"/>
        </pc:sldMkLst>
      </pc:sldChg>
      <pc:sldChg chg="addSp modSp add mod modNotesTx">
        <pc:chgData name="ELHADARI, Ghada" userId="858182b2-892a-4ce4-a744-0f8bfe7a85be" providerId="ADAL" clId="{2386C3A1-B40B-1C45-A689-E14F12D6822D}" dt="2025-07-12T17:37:56.822" v="417" actId="20577"/>
        <pc:sldMkLst>
          <pc:docMk/>
          <pc:sldMk cId="173372345" sldId="309"/>
        </pc:sldMkLst>
        <pc:spChg chg="mod">
          <ac:chgData name="ELHADARI, Ghada" userId="858182b2-892a-4ce4-a744-0f8bfe7a85be" providerId="ADAL" clId="{2386C3A1-B40B-1C45-A689-E14F12D6822D}" dt="2025-07-12T17:26:09.247" v="6" actId="1076"/>
          <ac:spMkLst>
            <pc:docMk/>
            <pc:sldMk cId="173372345" sldId="309"/>
            <ac:spMk id="4" creationId="{BE6E1055-AB06-4F15-794B-26FB500BE43B}"/>
          </ac:spMkLst>
        </pc:spChg>
        <pc:spChg chg="mod">
          <ac:chgData name="ELHADARI, Ghada" userId="858182b2-892a-4ce4-a744-0f8bfe7a85be" providerId="ADAL" clId="{2386C3A1-B40B-1C45-A689-E14F12D6822D}" dt="2025-07-12T17:26:48.534" v="28" actId="14100"/>
          <ac:spMkLst>
            <pc:docMk/>
            <pc:sldMk cId="173372345" sldId="309"/>
            <ac:spMk id="7" creationId="{D3D73723-FE7F-6E9D-E54C-4044B31ECED9}"/>
          </ac:spMkLst>
        </pc:spChg>
        <pc:spChg chg="mod">
          <ac:chgData name="ELHADARI, Ghada" userId="858182b2-892a-4ce4-a744-0f8bfe7a85be" providerId="ADAL" clId="{2386C3A1-B40B-1C45-A689-E14F12D6822D}" dt="2025-07-12T17:26:54.433" v="31" actId="1076"/>
          <ac:spMkLst>
            <pc:docMk/>
            <pc:sldMk cId="173372345" sldId="309"/>
            <ac:spMk id="11" creationId="{BB265EFD-39E7-3010-1573-40AB96B72ACF}"/>
          </ac:spMkLst>
        </pc:spChg>
        <pc:picChg chg="mod">
          <ac:chgData name="ELHADARI, Ghada" userId="858182b2-892a-4ce4-a744-0f8bfe7a85be" providerId="ADAL" clId="{2386C3A1-B40B-1C45-A689-E14F12D6822D}" dt="2025-07-12T17:26:00.561" v="3" actId="1076"/>
          <ac:picMkLst>
            <pc:docMk/>
            <pc:sldMk cId="173372345" sldId="309"/>
            <ac:picMk id="2" creationId="{722F700F-4CCF-7015-DBFE-7EE630F66485}"/>
          </ac:picMkLst>
        </pc:picChg>
        <pc:picChg chg="add mod">
          <ac:chgData name="ELHADARI, Ghada" userId="858182b2-892a-4ce4-a744-0f8bfe7a85be" providerId="ADAL" clId="{2386C3A1-B40B-1C45-A689-E14F12D6822D}" dt="2025-07-12T17:26:33.662" v="7"/>
          <ac:picMkLst>
            <pc:docMk/>
            <pc:sldMk cId="173372345" sldId="309"/>
            <ac:picMk id="3" creationId="{7B28666E-CE5F-A5FD-D176-56FC06035BA0}"/>
          </ac:picMkLst>
        </pc:picChg>
      </pc:sldChg>
    </pc:docChg>
  </pc:docChgLst>
  <pc:docChgLst>
    <pc:chgData name="CALVELLO HYNES, Emilie" userId="c9dfdd63-2c12-40ec-9141-bdc893ad90f1" providerId="ADAL" clId="{77CD0F33-322B-D844-AE36-AEF79FF69F69}"/>
    <pc:docChg chg="custSel modSld">
      <pc:chgData name="CALVELLO HYNES, Emilie" userId="c9dfdd63-2c12-40ec-9141-bdc893ad90f1" providerId="ADAL" clId="{77CD0F33-322B-D844-AE36-AEF79FF69F69}" dt="2025-07-13T21:05:38.346" v="60" actId="20577"/>
      <pc:docMkLst>
        <pc:docMk/>
      </pc:docMkLst>
      <pc:sldChg chg="modSp mod">
        <pc:chgData name="CALVELLO HYNES, Emilie" userId="c9dfdd63-2c12-40ec-9141-bdc893ad90f1" providerId="ADAL" clId="{77CD0F33-322B-D844-AE36-AEF79FF69F69}" dt="2025-07-13T21:03:24.300" v="46" actId="5793"/>
        <pc:sldMkLst>
          <pc:docMk/>
          <pc:sldMk cId="0" sldId="274"/>
        </pc:sldMkLst>
        <pc:spChg chg="mod">
          <ac:chgData name="CALVELLO HYNES, Emilie" userId="c9dfdd63-2c12-40ec-9141-bdc893ad90f1" providerId="ADAL" clId="{77CD0F33-322B-D844-AE36-AEF79FF69F69}" dt="2025-07-13T21:03:24.300" v="46" actId="5793"/>
          <ac:spMkLst>
            <pc:docMk/>
            <pc:sldMk cId="0" sldId="274"/>
            <ac:spMk id="209" creationId="{00000000-0000-0000-0000-000000000000}"/>
          </ac:spMkLst>
        </pc:spChg>
      </pc:sldChg>
      <pc:sldChg chg="modSp mod">
        <pc:chgData name="CALVELLO HYNES, Emilie" userId="c9dfdd63-2c12-40ec-9141-bdc893ad90f1" providerId="ADAL" clId="{77CD0F33-322B-D844-AE36-AEF79FF69F69}" dt="2025-07-13T21:03:46.261" v="47" actId="1076"/>
        <pc:sldMkLst>
          <pc:docMk/>
          <pc:sldMk cId="0" sldId="276"/>
        </pc:sldMkLst>
        <pc:spChg chg="mod">
          <ac:chgData name="CALVELLO HYNES, Emilie" userId="c9dfdd63-2c12-40ec-9141-bdc893ad90f1" providerId="ADAL" clId="{77CD0F33-322B-D844-AE36-AEF79FF69F69}" dt="2025-07-13T21:03:46.261" v="47" actId="1076"/>
          <ac:spMkLst>
            <pc:docMk/>
            <pc:sldMk cId="0" sldId="276"/>
            <ac:spMk id="5" creationId="{85F0C00D-372D-5A6F-5736-3DA144BFC7F7}"/>
          </ac:spMkLst>
        </pc:spChg>
      </pc:sldChg>
      <pc:sldChg chg="modSp mod">
        <pc:chgData name="CALVELLO HYNES, Emilie" userId="c9dfdd63-2c12-40ec-9141-bdc893ad90f1" providerId="ADAL" clId="{77CD0F33-322B-D844-AE36-AEF79FF69F69}" dt="2025-07-13T21:05:28.424" v="57" actId="20577"/>
        <pc:sldMkLst>
          <pc:docMk/>
          <pc:sldMk cId="905796458" sldId="291"/>
        </pc:sldMkLst>
        <pc:spChg chg="mod">
          <ac:chgData name="CALVELLO HYNES, Emilie" userId="c9dfdd63-2c12-40ec-9141-bdc893ad90f1" providerId="ADAL" clId="{77CD0F33-322B-D844-AE36-AEF79FF69F69}" dt="2025-07-13T21:05:28.424" v="57" actId="20577"/>
          <ac:spMkLst>
            <pc:docMk/>
            <pc:sldMk cId="905796458" sldId="291"/>
            <ac:spMk id="261" creationId="{40FA8DD1-540A-B918-59D4-0F856868F7E2}"/>
          </ac:spMkLst>
        </pc:spChg>
      </pc:sldChg>
      <pc:sldChg chg="modSp mod">
        <pc:chgData name="CALVELLO HYNES, Emilie" userId="c9dfdd63-2c12-40ec-9141-bdc893ad90f1" providerId="ADAL" clId="{77CD0F33-322B-D844-AE36-AEF79FF69F69}" dt="2025-07-13T21:05:38.346" v="60" actId="20577"/>
        <pc:sldMkLst>
          <pc:docMk/>
          <pc:sldMk cId="4222520950" sldId="292"/>
        </pc:sldMkLst>
        <pc:spChg chg="mod">
          <ac:chgData name="CALVELLO HYNES, Emilie" userId="c9dfdd63-2c12-40ec-9141-bdc893ad90f1" providerId="ADAL" clId="{77CD0F33-322B-D844-AE36-AEF79FF69F69}" dt="2025-07-13T21:05:38.346" v="60" actId="20577"/>
          <ac:spMkLst>
            <pc:docMk/>
            <pc:sldMk cId="4222520950" sldId="292"/>
            <ac:spMk id="261" creationId="{C20D32E0-2D51-C23A-C2D2-F462E9516E2F}"/>
          </ac:spMkLst>
        </pc:spChg>
      </pc:sldChg>
      <pc:sldChg chg="modSp mod">
        <pc:chgData name="CALVELLO HYNES, Emilie" userId="c9dfdd63-2c12-40ec-9141-bdc893ad90f1" providerId="ADAL" clId="{77CD0F33-322B-D844-AE36-AEF79FF69F69}" dt="2025-07-13T21:02:32.912" v="16" actId="1076"/>
        <pc:sldMkLst>
          <pc:docMk/>
          <pc:sldMk cId="1991529392" sldId="294"/>
        </pc:sldMkLst>
        <pc:spChg chg="mod">
          <ac:chgData name="CALVELLO HYNES, Emilie" userId="c9dfdd63-2c12-40ec-9141-bdc893ad90f1" providerId="ADAL" clId="{77CD0F33-322B-D844-AE36-AEF79FF69F69}" dt="2025-07-13T21:02:32.912" v="16" actId="1076"/>
          <ac:spMkLst>
            <pc:docMk/>
            <pc:sldMk cId="1991529392" sldId="294"/>
            <ac:spMk id="6" creationId="{55C6F245-8A3D-133C-C240-EC42EE7E3112}"/>
          </ac:spMkLst>
        </pc:spChg>
      </pc:sldChg>
      <pc:sldChg chg="modSp mod">
        <pc:chgData name="CALVELLO HYNES, Emilie" userId="c9dfdd63-2c12-40ec-9141-bdc893ad90f1" providerId="ADAL" clId="{77CD0F33-322B-D844-AE36-AEF79FF69F69}" dt="2025-07-13T21:05:01.896" v="48" actId="20577"/>
        <pc:sldMkLst>
          <pc:docMk/>
          <pc:sldMk cId="3864147229" sldId="300"/>
        </pc:sldMkLst>
        <pc:spChg chg="mod">
          <ac:chgData name="CALVELLO HYNES, Emilie" userId="c9dfdd63-2c12-40ec-9141-bdc893ad90f1" providerId="ADAL" clId="{77CD0F33-322B-D844-AE36-AEF79FF69F69}" dt="2025-07-13T21:05:01.896" v="48" actId="20577"/>
          <ac:spMkLst>
            <pc:docMk/>
            <pc:sldMk cId="3864147229" sldId="300"/>
            <ac:spMk id="15" creationId="{B0B5EC53-2472-821C-CF30-2288CE060CFB}"/>
          </ac:spMkLst>
        </pc:spChg>
      </pc:sldChg>
      <pc:sldChg chg="modSp">
        <pc:chgData name="CALVELLO HYNES, Emilie" userId="c9dfdd63-2c12-40ec-9141-bdc893ad90f1" providerId="ADAL" clId="{77CD0F33-322B-D844-AE36-AEF79FF69F69}" dt="2025-07-13T21:01:52.982" v="15" actId="20577"/>
        <pc:sldMkLst>
          <pc:docMk/>
          <pc:sldMk cId="3940047028" sldId="301"/>
        </pc:sldMkLst>
        <pc:graphicFrameChg chg="mod">
          <ac:chgData name="CALVELLO HYNES, Emilie" userId="c9dfdd63-2c12-40ec-9141-bdc893ad90f1" providerId="ADAL" clId="{77CD0F33-322B-D844-AE36-AEF79FF69F69}" dt="2025-07-13T21:01:52.982" v="15" actId="20577"/>
          <ac:graphicFrameMkLst>
            <pc:docMk/>
            <pc:sldMk cId="3940047028" sldId="301"/>
            <ac:graphicFrameMk id="4" creationId="{0D7C619C-63BC-9A49-F1F4-77542047862C}"/>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439874-2B9D-C349-88D1-D55EF833F1B4}" type="doc">
      <dgm:prSet loTypeId="urn:microsoft.com/office/officeart/2005/8/layout/hChevron3" loCatId="list" qsTypeId="urn:microsoft.com/office/officeart/2005/8/quickstyle/simple1" qsCatId="simple" csTypeId="urn:microsoft.com/office/officeart/2005/8/colors/accent1_2" csCatId="accent1" phldr="1"/>
      <dgm:spPr/>
      <dgm:t>
        <a:bodyPr/>
        <a:lstStyle/>
        <a:p>
          <a:endParaRPr lang="en-US"/>
        </a:p>
      </dgm:t>
    </dgm:pt>
    <dgm:pt modelId="{98BE043B-CFF2-A145-A57B-5D8D5DE5269D}">
      <dgm:prSet/>
      <dgm:spPr>
        <a:solidFill>
          <a:schemeClr val="bg1">
            <a:lumMod val="95000"/>
          </a:schemeClr>
        </a:solidFill>
      </dgm:spPr>
      <dgm:t>
        <a:bodyPr anchor="ctr"/>
        <a:lstStyle/>
        <a:p>
          <a:pPr marL="0"/>
          <a:r>
            <a:rPr lang="en-GB" sz="4100" b="0" i="0">
              <a:solidFill>
                <a:srgbClr val="002060"/>
              </a:solidFill>
            </a:rPr>
            <a:t>Warning signs of violence can include</a:t>
          </a:r>
          <a:endParaRPr lang="en-US" sz="4100">
            <a:solidFill>
              <a:srgbClr val="002060"/>
            </a:solidFill>
          </a:endParaRPr>
        </a:p>
      </dgm:t>
    </dgm:pt>
    <dgm:pt modelId="{C2888705-A550-9B43-9A87-50176AA878E2}" type="parTrans" cxnId="{64C45FB0-5EAC-CA4D-9B53-340773348C76}">
      <dgm:prSet/>
      <dgm:spPr/>
      <dgm:t>
        <a:bodyPr/>
        <a:lstStyle/>
        <a:p>
          <a:endParaRPr lang="en-US">
            <a:solidFill>
              <a:srgbClr val="002060"/>
            </a:solidFill>
          </a:endParaRPr>
        </a:p>
      </dgm:t>
    </dgm:pt>
    <dgm:pt modelId="{652C4C34-FEFC-A649-86EE-68C3D7327F9F}" type="sibTrans" cxnId="{64C45FB0-5EAC-CA4D-9B53-340773348C76}">
      <dgm:prSet/>
      <dgm:spPr/>
      <dgm:t>
        <a:bodyPr/>
        <a:lstStyle/>
        <a:p>
          <a:endParaRPr lang="en-US">
            <a:solidFill>
              <a:srgbClr val="002060"/>
            </a:solidFill>
          </a:endParaRPr>
        </a:p>
      </dgm:t>
    </dgm:pt>
    <dgm:pt modelId="{9684275B-DC84-0F44-B5EC-06B9F1F7A75B}">
      <dgm:prSet custT="1"/>
      <dgm:spPr>
        <a:solidFill>
          <a:schemeClr val="bg1">
            <a:lumMod val="95000"/>
          </a:schemeClr>
        </a:solidFill>
      </dgm:spPr>
      <dgm:t>
        <a:bodyPr anchor="ctr"/>
        <a:lstStyle/>
        <a:p>
          <a:pPr marL="463550" indent="-280988">
            <a:tabLst/>
          </a:pPr>
          <a:r>
            <a:rPr lang="en-GB" sz="2800" b="0" i="0">
              <a:solidFill>
                <a:srgbClr val="002060"/>
              </a:solidFill>
            </a:rPr>
            <a:t>Fighting or loud voices or,   </a:t>
          </a:r>
          <a:endParaRPr lang="en-US" sz="2800" dirty="0">
            <a:solidFill>
              <a:srgbClr val="002060"/>
            </a:solidFill>
          </a:endParaRPr>
        </a:p>
      </dgm:t>
    </dgm:pt>
    <dgm:pt modelId="{5124F282-FF6D-F545-B217-F96EBF5BBFC3}" type="parTrans" cxnId="{84BADD56-B4EC-0C44-97F9-3CEDD319BEE1}">
      <dgm:prSet/>
      <dgm:spPr/>
      <dgm:t>
        <a:bodyPr/>
        <a:lstStyle/>
        <a:p>
          <a:endParaRPr lang="en-US">
            <a:solidFill>
              <a:srgbClr val="002060"/>
            </a:solidFill>
          </a:endParaRPr>
        </a:p>
      </dgm:t>
    </dgm:pt>
    <dgm:pt modelId="{1459CBB0-B89A-B442-90AF-E45030A8BC8E}" type="sibTrans" cxnId="{84BADD56-B4EC-0C44-97F9-3CEDD319BEE1}">
      <dgm:prSet/>
      <dgm:spPr/>
      <dgm:t>
        <a:bodyPr/>
        <a:lstStyle/>
        <a:p>
          <a:endParaRPr lang="en-US">
            <a:solidFill>
              <a:srgbClr val="002060"/>
            </a:solidFill>
          </a:endParaRPr>
        </a:p>
      </dgm:t>
    </dgm:pt>
    <dgm:pt modelId="{D667329A-9243-6641-8A22-C40053364D6B}">
      <dgm:prSet custT="1"/>
      <dgm:spPr>
        <a:solidFill>
          <a:schemeClr val="bg1">
            <a:lumMod val="95000"/>
          </a:schemeClr>
        </a:solidFill>
      </dgm:spPr>
      <dgm:t>
        <a:bodyPr anchor="ctr"/>
        <a:lstStyle/>
        <a:p>
          <a:pPr marL="463550" indent="-280988">
            <a:tabLst/>
          </a:pPr>
          <a:r>
            <a:rPr lang="en-GB" sz="2800" b="0" i="0">
              <a:solidFill>
                <a:srgbClr val="002060"/>
              </a:solidFill>
            </a:rPr>
            <a:t>Visible weapons.  </a:t>
          </a:r>
          <a:endParaRPr lang="en-US" sz="2800">
            <a:solidFill>
              <a:srgbClr val="002060"/>
            </a:solidFill>
          </a:endParaRPr>
        </a:p>
      </dgm:t>
    </dgm:pt>
    <dgm:pt modelId="{9DF63B49-A0D5-B441-896E-8760DEADAAE7}" type="parTrans" cxnId="{075852C8-1862-094E-9B44-95317DC05039}">
      <dgm:prSet/>
      <dgm:spPr/>
      <dgm:t>
        <a:bodyPr/>
        <a:lstStyle/>
        <a:p>
          <a:endParaRPr lang="en-US">
            <a:solidFill>
              <a:srgbClr val="002060"/>
            </a:solidFill>
          </a:endParaRPr>
        </a:p>
      </dgm:t>
    </dgm:pt>
    <dgm:pt modelId="{D01DDC23-E2E9-3745-85FE-75AAFB9C22AE}" type="sibTrans" cxnId="{075852C8-1862-094E-9B44-95317DC05039}">
      <dgm:prSet/>
      <dgm:spPr/>
      <dgm:t>
        <a:bodyPr/>
        <a:lstStyle/>
        <a:p>
          <a:endParaRPr lang="en-US">
            <a:solidFill>
              <a:srgbClr val="002060"/>
            </a:solidFill>
          </a:endParaRPr>
        </a:p>
      </dgm:t>
    </dgm:pt>
    <dgm:pt modelId="{D0C9773C-DBF8-934B-9FCB-646D87326A14}">
      <dgm:prSet custT="1"/>
      <dgm:spPr>
        <a:solidFill>
          <a:schemeClr val="bg1">
            <a:lumMod val="95000"/>
          </a:schemeClr>
        </a:solidFill>
      </dgm:spPr>
      <dgm:t>
        <a:bodyPr/>
        <a:lstStyle/>
        <a:p>
          <a:r>
            <a:rPr lang="en-GB" sz="4100" b="0" i="0">
              <a:solidFill>
                <a:srgbClr val="002060"/>
              </a:solidFill>
            </a:rPr>
            <a:t>Drugs and alcohol can often lead to violent situations.</a:t>
          </a:r>
          <a:endParaRPr lang="en-US" sz="4100">
            <a:solidFill>
              <a:srgbClr val="002060"/>
            </a:solidFill>
          </a:endParaRPr>
        </a:p>
      </dgm:t>
    </dgm:pt>
    <dgm:pt modelId="{DAF3A7E8-CD8E-1742-BAFB-40599C4E4C53}" type="parTrans" cxnId="{5A81A65E-318A-DD44-BE15-D48FD8D7830B}">
      <dgm:prSet/>
      <dgm:spPr/>
      <dgm:t>
        <a:bodyPr/>
        <a:lstStyle/>
        <a:p>
          <a:endParaRPr lang="en-US">
            <a:solidFill>
              <a:srgbClr val="002060"/>
            </a:solidFill>
          </a:endParaRPr>
        </a:p>
      </dgm:t>
    </dgm:pt>
    <dgm:pt modelId="{BAEF5D14-99C0-9648-AB53-41443D9A8642}" type="sibTrans" cxnId="{5A81A65E-318A-DD44-BE15-D48FD8D7830B}">
      <dgm:prSet/>
      <dgm:spPr/>
      <dgm:t>
        <a:bodyPr/>
        <a:lstStyle/>
        <a:p>
          <a:endParaRPr lang="en-US">
            <a:solidFill>
              <a:srgbClr val="002060"/>
            </a:solidFill>
          </a:endParaRPr>
        </a:p>
      </dgm:t>
    </dgm:pt>
    <dgm:pt modelId="{D22F8686-35CC-064D-8B3C-3618A41DC67B}" type="pres">
      <dgm:prSet presAssocID="{42439874-2B9D-C349-88D1-D55EF833F1B4}" presName="Name0" presStyleCnt="0">
        <dgm:presLayoutVars>
          <dgm:dir/>
          <dgm:resizeHandles val="exact"/>
        </dgm:presLayoutVars>
      </dgm:prSet>
      <dgm:spPr/>
    </dgm:pt>
    <dgm:pt modelId="{924093D4-B888-504F-9654-091065FAE20E}" type="pres">
      <dgm:prSet presAssocID="{98BE043B-CFF2-A145-A57B-5D8D5DE5269D}" presName="parAndChTx" presStyleLbl="node1" presStyleIdx="0" presStyleCnt="2">
        <dgm:presLayoutVars>
          <dgm:bulletEnabled val="1"/>
        </dgm:presLayoutVars>
      </dgm:prSet>
      <dgm:spPr/>
    </dgm:pt>
    <dgm:pt modelId="{4F8EC515-08E1-2940-A6C1-CE2EFC6AF2A6}" type="pres">
      <dgm:prSet presAssocID="{652C4C34-FEFC-A649-86EE-68C3D7327F9F}" presName="parAndChSpace" presStyleCnt="0"/>
      <dgm:spPr/>
    </dgm:pt>
    <dgm:pt modelId="{E4E01869-20F4-8E4E-8A84-0F36977468C5}" type="pres">
      <dgm:prSet presAssocID="{D0C9773C-DBF8-934B-9FCB-646D87326A14}" presName="parAndChTx" presStyleLbl="node1" presStyleIdx="1" presStyleCnt="2" custLinFactNeighborX="15219">
        <dgm:presLayoutVars>
          <dgm:bulletEnabled val="1"/>
        </dgm:presLayoutVars>
      </dgm:prSet>
      <dgm:spPr/>
    </dgm:pt>
  </dgm:ptLst>
  <dgm:cxnLst>
    <dgm:cxn modelId="{BBCDCE3C-5F14-9A4D-91CE-CFE6FE26933D}" type="presOf" srcId="{D667329A-9243-6641-8A22-C40053364D6B}" destId="{924093D4-B888-504F-9654-091065FAE20E}" srcOrd="0" destOrd="2" presId="urn:microsoft.com/office/officeart/2005/8/layout/hChevron3"/>
    <dgm:cxn modelId="{84BADD56-B4EC-0C44-97F9-3CEDD319BEE1}" srcId="{98BE043B-CFF2-A145-A57B-5D8D5DE5269D}" destId="{9684275B-DC84-0F44-B5EC-06B9F1F7A75B}" srcOrd="0" destOrd="0" parTransId="{5124F282-FF6D-F545-B217-F96EBF5BBFC3}" sibTransId="{1459CBB0-B89A-B442-90AF-E45030A8BC8E}"/>
    <dgm:cxn modelId="{5A81A65E-318A-DD44-BE15-D48FD8D7830B}" srcId="{42439874-2B9D-C349-88D1-D55EF833F1B4}" destId="{D0C9773C-DBF8-934B-9FCB-646D87326A14}" srcOrd="1" destOrd="0" parTransId="{DAF3A7E8-CD8E-1742-BAFB-40599C4E4C53}" sibTransId="{BAEF5D14-99C0-9648-AB53-41443D9A8642}"/>
    <dgm:cxn modelId="{F1806F89-EFEB-3E45-B33D-9F7D108AFD38}" type="presOf" srcId="{98BE043B-CFF2-A145-A57B-5D8D5DE5269D}" destId="{924093D4-B888-504F-9654-091065FAE20E}" srcOrd="0" destOrd="0" presId="urn:microsoft.com/office/officeart/2005/8/layout/hChevron3"/>
    <dgm:cxn modelId="{3899B291-2237-7146-B784-13759E990315}" type="presOf" srcId="{D0C9773C-DBF8-934B-9FCB-646D87326A14}" destId="{E4E01869-20F4-8E4E-8A84-0F36977468C5}" srcOrd="0" destOrd="0" presId="urn:microsoft.com/office/officeart/2005/8/layout/hChevron3"/>
    <dgm:cxn modelId="{64C45FB0-5EAC-CA4D-9B53-340773348C76}" srcId="{42439874-2B9D-C349-88D1-D55EF833F1B4}" destId="{98BE043B-CFF2-A145-A57B-5D8D5DE5269D}" srcOrd="0" destOrd="0" parTransId="{C2888705-A550-9B43-9A87-50176AA878E2}" sibTransId="{652C4C34-FEFC-A649-86EE-68C3D7327F9F}"/>
    <dgm:cxn modelId="{B49D93BB-C040-8243-82DD-388307A1849C}" type="presOf" srcId="{9684275B-DC84-0F44-B5EC-06B9F1F7A75B}" destId="{924093D4-B888-504F-9654-091065FAE20E}" srcOrd="0" destOrd="1" presId="urn:microsoft.com/office/officeart/2005/8/layout/hChevron3"/>
    <dgm:cxn modelId="{075852C8-1862-094E-9B44-95317DC05039}" srcId="{98BE043B-CFF2-A145-A57B-5D8D5DE5269D}" destId="{D667329A-9243-6641-8A22-C40053364D6B}" srcOrd="1" destOrd="0" parTransId="{9DF63B49-A0D5-B441-896E-8760DEADAAE7}" sibTransId="{D01DDC23-E2E9-3745-85FE-75AAFB9C22AE}"/>
    <dgm:cxn modelId="{0B8689E9-959E-1444-826E-927FA3434461}" type="presOf" srcId="{42439874-2B9D-C349-88D1-D55EF833F1B4}" destId="{D22F8686-35CC-064D-8B3C-3618A41DC67B}" srcOrd="0" destOrd="0" presId="urn:microsoft.com/office/officeart/2005/8/layout/hChevron3"/>
    <dgm:cxn modelId="{CFB08F8B-2D64-E54E-87C5-FA3D0E8D592D}" type="presParOf" srcId="{D22F8686-35CC-064D-8B3C-3618A41DC67B}" destId="{924093D4-B888-504F-9654-091065FAE20E}" srcOrd="0" destOrd="0" presId="urn:microsoft.com/office/officeart/2005/8/layout/hChevron3"/>
    <dgm:cxn modelId="{70A2680A-3B17-5847-BE2C-2942F259D14E}" type="presParOf" srcId="{D22F8686-35CC-064D-8B3C-3618A41DC67B}" destId="{4F8EC515-08E1-2940-A6C1-CE2EFC6AF2A6}" srcOrd="1" destOrd="0" presId="urn:microsoft.com/office/officeart/2005/8/layout/hChevron3"/>
    <dgm:cxn modelId="{1F4292F7-1204-8E4F-9F5B-F54AF7336FC2}" type="presParOf" srcId="{D22F8686-35CC-064D-8B3C-3618A41DC67B}" destId="{E4E01869-20F4-8E4E-8A84-0F36977468C5}"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CD3BF1-F477-9A4F-99C4-1D7066B0AA5D}" type="doc">
      <dgm:prSet loTypeId="urn:microsoft.com/office/officeart/2009/layout/ReverseList" loCatId="list" qsTypeId="urn:microsoft.com/office/officeart/2005/8/quickstyle/simple1" qsCatId="simple" csTypeId="urn:microsoft.com/office/officeart/2005/8/colors/accent1_2" csCatId="accent1" phldr="1"/>
      <dgm:spPr/>
      <dgm:t>
        <a:bodyPr/>
        <a:lstStyle/>
        <a:p>
          <a:endParaRPr lang="en-US"/>
        </a:p>
      </dgm:t>
    </dgm:pt>
    <dgm:pt modelId="{9D054752-93D1-1544-BC3C-5AD85B3602EE}">
      <dgm:prSet/>
      <dgm:spPr>
        <a:solidFill>
          <a:schemeClr val="accent5">
            <a:lumMod val="40000"/>
            <a:lumOff val="60000"/>
          </a:schemeClr>
        </a:solidFill>
      </dgm:spPr>
      <dgm:t>
        <a:bodyPr/>
        <a:lstStyle/>
        <a:p>
          <a:pPr algn="ctr">
            <a:spcAft>
              <a:spcPts val="0"/>
            </a:spcAft>
          </a:pPr>
          <a:endParaRPr lang="en-GB" b="1" i="0">
            <a:latin typeface="Atkinson Hyperlegible" pitchFamily="2" charset="77"/>
          </a:endParaRPr>
        </a:p>
        <a:p>
          <a:pPr algn="ctr">
            <a:spcAft>
              <a:spcPct val="35000"/>
            </a:spcAft>
          </a:pPr>
          <a:r>
            <a:rPr lang="en-GB" b="1" i="0">
              <a:latin typeface="Atkinson Hyperlegible" pitchFamily="2" charset="77"/>
            </a:rPr>
            <a:t>Mental health</a:t>
          </a:r>
          <a:endParaRPr lang="en-US">
            <a:latin typeface="Atkinson Hyperlegible" pitchFamily="2" charset="77"/>
          </a:endParaRPr>
        </a:p>
      </dgm:t>
    </dgm:pt>
    <dgm:pt modelId="{FEFF75DB-F59A-AB48-B269-6D1206850EC7}" type="sibTrans" cxnId="{82FCCC61-D393-E545-8BB3-141F041B44AA}">
      <dgm:prSet/>
      <dgm:spPr/>
      <dgm:t>
        <a:bodyPr/>
        <a:lstStyle/>
        <a:p>
          <a:endParaRPr lang="en-US"/>
        </a:p>
      </dgm:t>
    </dgm:pt>
    <dgm:pt modelId="{D9E7ECD9-4FB9-A745-B5A8-CFE041092ACE}" type="parTrans" cxnId="{82FCCC61-D393-E545-8BB3-141F041B44AA}">
      <dgm:prSet/>
      <dgm:spPr/>
      <dgm:t>
        <a:bodyPr/>
        <a:lstStyle/>
        <a:p>
          <a:endParaRPr lang="en-US"/>
        </a:p>
      </dgm:t>
    </dgm:pt>
    <dgm:pt modelId="{D5E26667-93E9-2549-8E43-5A5CC34C7E28}">
      <dgm:prSet/>
      <dgm:spPr>
        <a:solidFill>
          <a:schemeClr val="accent5">
            <a:lumMod val="40000"/>
            <a:lumOff val="60000"/>
          </a:schemeClr>
        </a:solidFill>
      </dgm:spPr>
      <dgm:t>
        <a:bodyPr/>
        <a:lstStyle/>
        <a:p>
          <a:pPr>
            <a:spcAft>
              <a:spcPts val="0"/>
            </a:spcAft>
          </a:pPr>
          <a:endParaRPr lang="en-GB" b="1" i="0">
            <a:latin typeface="Atkinson Hyperlegible" pitchFamily="2" charset="77"/>
          </a:endParaRPr>
        </a:p>
        <a:p>
          <a:pPr>
            <a:spcAft>
              <a:spcPct val="35000"/>
            </a:spcAft>
          </a:pPr>
          <a:r>
            <a:rPr lang="en-GB" b="1" i="0">
              <a:latin typeface="Atkinson Hyperlegible" pitchFamily="2" charset="77"/>
            </a:rPr>
            <a:t>Physical health</a:t>
          </a:r>
          <a:endParaRPr lang="en-US">
            <a:latin typeface="Atkinson Hyperlegible" pitchFamily="2" charset="77"/>
          </a:endParaRPr>
        </a:p>
      </dgm:t>
    </dgm:pt>
    <dgm:pt modelId="{00A238A0-A358-A64B-B8E3-5B622FC9FC3B}" type="sibTrans" cxnId="{F7931D97-A823-7B48-B8EC-F24A45B85EE7}">
      <dgm:prSet/>
      <dgm:spPr/>
      <dgm:t>
        <a:bodyPr/>
        <a:lstStyle/>
        <a:p>
          <a:endParaRPr lang="en-US"/>
        </a:p>
      </dgm:t>
    </dgm:pt>
    <dgm:pt modelId="{33DC5051-2A1A-AF4F-85B1-8B0F72707080}" type="parTrans" cxnId="{F7931D97-A823-7B48-B8EC-F24A45B85EE7}">
      <dgm:prSet/>
      <dgm:spPr/>
      <dgm:t>
        <a:bodyPr/>
        <a:lstStyle/>
        <a:p>
          <a:endParaRPr lang="en-US"/>
        </a:p>
      </dgm:t>
    </dgm:pt>
    <dgm:pt modelId="{107AA707-BA54-E64B-8E2C-B696755779D8}" type="pres">
      <dgm:prSet presAssocID="{D1CD3BF1-F477-9A4F-99C4-1D7066B0AA5D}" presName="Name0" presStyleCnt="0">
        <dgm:presLayoutVars>
          <dgm:chMax val="2"/>
          <dgm:chPref val="2"/>
          <dgm:animLvl val="lvl"/>
        </dgm:presLayoutVars>
      </dgm:prSet>
      <dgm:spPr/>
    </dgm:pt>
    <dgm:pt modelId="{E2E3DD21-0EC5-484E-8DF2-855FBB4B660D}" type="pres">
      <dgm:prSet presAssocID="{D1CD3BF1-F477-9A4F-99C4-1D7066B0AA5D}" presName="LeftText" presStyleLbl="revTx" presStyleIdx="0" presStyleCnt="0">
        <dgm:presLayoutVars>
          <dgm:bulletEnabled val="1"/>
        </dgm:presLayoutVars>
      </dgm:prSet>
      <dgm:spPr/>
    </dgm:pt>
    <dgm:pt modelId="{AC1058F1-162C-A944-9F0A-AE0DEA19D267}" type="pres">
      <dgm:prSet presAssocID="{D1CD3BF1-F477-9A4F-99C4-1D7066B0AA5D}" presName="LeftNode" presStyleLbl="bgImgPlace1" presStyleIdx="0" presStyleCnt="2" custScaleX="145747" custLinFactNeighborX="-22017" custLinFactNeighborY="76">
        <dgm:presLayoutVars>
          <dgm:chMax val="2"/>
          <dgm:chPref val="2"/>
        </dgm:presLayoutVars>
      </dgm:prSet>
      <dgm:spPr/>
    </dgm:pt>
    <dgm:pt modelId="{0F8B1591-37F6-544B-BD8F-CE37D5FFB67B}" type="pres">
      <dgm:prSet presAssocID="{D1CD3BF1-F477-9A4F-99C4-1D7066B0AA5D}" presName="RightText" presStyleLbl="revTx" presStyleIdx="0" presStyleCnt="0">
        <dgm:presLayoutVars>
          <dgm:bulletEnabled val="1"/>
        </dgm:presLayoutVars>
      </dgm:prSet>
      <dgm:spPr/>
    </dgm:pt>
    <dgm:pt modelId="{11BDFECA-4BAA-7549-89DF-97D7F65F18CB}" type="pres">
      <dgm:prSet presAssocID="{D1CD3BF1-F477-9A4F-99C4-1D7066B0AA5D}" presName="RightNode" presStyleLbl="bgImgPlace1" presStyleIdx="1" presStyleCnt="2" custScaleX="145747" custLinFactNeighborX="19189" custLinFactNeighborY="-338">
        <dgm:presLayoutVars>
          <dgm:chMax val="0"/>
          <dgm:chPref val="0"/>
        </dgm:presLayoutVars>
      </dgm:prSet>
      <dgm:spPr/>
    </dgm:pt>
    <dgm:pt modelId="{9F93A642-EE4B-0B4B-A7F8-A84536B50C28}" type="pres">
      <dgm:prSet presAssocID="{D1CD3BF1-F477-9A4F-99C4-1D7066B0AA5D}" presName="TopArrow" presStyleLbl="node1" presStyleIdx="0" presStyleCnt="2"/>
      <dgm:spPr>
        <a:solidFill>
          <a:schemeClr val="accent5">
            <a:lumMod val="60000"/>
            <a:lumOff val="40000"/>
          </a:schemeClr>
        </a:solidFill>
        <a:ln>
          <a:solidFill>
            <a:schemeClr val="accent5">
              <a:lumMod val="60000"/>
              <a:lumOff val="40000"/>
            </a:schemeClr>
          </a:solidFill>
        </a:ln>
      </dgm:spPr>
    </dgm:pt>
    <dgm:pt modelId="{22DDDFDE-34A4-034E-9DA6-FD8E3F801961}" type="pres">
      <dgm:prSet presAssocID="{D1CD3BF1-F477-9A4F-99C4-1D7066B0AA5D}" presName="BottomArrow" presStyleLbl="node1" presStyleIdx="1" presStyleCnt="2"/>
      <dgm:spPr>
        <a:solidFill>
          <a:schemeClr val="accent5">
            <a:lumMod val="60000"/>
            <a:lumOff val="40000"/>
          </a:schemeClr>
        </a:solidFill>
        <a:ln>
          <a:solidFill>
            <a:schemeClr val="accent5">
              <a:lumMod val="60000"/>
              <a:lumOff val="40000"/>
            </a:schemeClr>
          </a:solidFill>
        </a:ln>
      </dgm:spPr>
    </dgm:pt>
  </dgm:ptLst>
  <dgm:cxnLst>
    <dgm:cxn modelId="{F6BA804D-BD38-2943-8AFB-9B4C136AFA60}" type="presOf" srcId="{D1CD3BF1-F477-9A4F-99C4-1D7066B0AA5D}" destId="{107AA707-BA54-E64B-8E2C-B696755779D8}" srcOrd="0" destOrd="0" presId="urn:microsoft.com/office/officeart/2009/layout/ReverseList"/>
    <dgm:cxn modelId="{82FCCC61-D393-E545-8BB3-141F041B44AA}" srcId="{D1CD3BF1-F477-9A4F-99C4-1D7066B0AA5D}" destId="{9D054752-93D1-1544-BC3C-5AD85B3602EE}" srcOrd="0" destOrd="0" parTransId="{D9E7ECD9-4FB9-A745-B5A8-CFE041092ACE}" sibTransId="{FEFF75DB-F59A-AB48-B269-6D1206850EC7}"/>
    <dgm:cxn modelId="{4BDABE7E-5C0A-854E-82D8-058D50481029}" type="presOf" srcId="{D5E26667-93E9-2549-8E43-5A5CC34C7E28}" destId="{0F8B1591-37F6-544B-BD8F-CE37D5FFB67B}" srcOrd="0" destOrd="0" presId="urn:microsoft.com/office/officeart/2009/layout/ReverseList"/>
    <dgm:cxn modelId="{F7931D97-A823-7B48-B8EC-F24A45B85EE7}" srcId="{D1CD3BF1-F477-9A4F-99C4-1D7066B0AA5D}" destId="{D5E26667-93E9-2549-8E43-5A5CC34C7E28}" srcOrd="1" destOrd="0" parTransId="{33DC5051-2A1A-AF4F-85B1-8B0F72707080}" sibTransId="{00A238A0-A358-A64B-B8E3-5B622FC9FC3B}"/>
    <dgm:cxn modelId="{DCCA0AA2-0ED5-8044-AB48-E59D1E4E3BFC}" type="presOf" srcId="{9D054752-93D1-1544-BC3C-5AD85B3602EE}" destId="{AC1058F1-162C-A944-9F0A-AE0DEA19D267}" srcOrd="1" destOrd="0" presId="urn:microsoft.com/office/officeart/2009/layout/ReverseList"/>
    <dgm:cxn modelId="{358242AC-6735-3547-AC6A-AA840B13AF16}" type="presOf" srcId="{D5E26667-93E9-2549-8E43-5A5CC34C7E28}" destId="{11BDFECA-4BAA-7549-89DF-97D7F65F18CB}" srcOrd="1" destOrd="0" presId="urn:microsoft.com/office/officeart/2009/layout/ReverseList"/>
    <dgm:cxn modelId="{F94D87EA-13E2-9649-B560-80002F09D62C}" type="presOf" srcId="{9D054752-93D1-1544-BC3C-5AD85B3602EE}" destId="{E2E3DD21-0EC5-484E-8DF2-855FBB4B660D}" srcOrd="0" destOrd="0" presId="urn:microsoft.com/office/officeart/2009/layout/ReverseList"/>
    <dgm:cxn modelId="{6DA7AD52-7460-6247-9ED9-FA0BBDE952E5}" type="presParOf" srcId="{107AA707-BA54-E64B-8E2C-B696755779D8}" destId="{E2E3DD21-0EC5-484E-8DF2-855FBB4B660D}" srcOrd="0" destOrd="0" presId="urn:microsoft.com/office/officeart/2009/layout/ReverseList"/>
    <dgm:cxn modelId="{9104B8F6-7799-8A47-AFDA-A298F83B3FFD}" type="presParOf" srcId="{107AA707-BA54-E64B-8E2C-B696755779D8}" destId="{AC1058F1-162C-A944-9F0A-AE0DEA19D267}" srcOrd="1" destOrd="0" presId="urn:microsoft.com/office/officeart/2009/layout/ReverseList"/>
    <dgm:cxn modelId="{39AC8F48-7EA3-F847-B251-306A2EFA1F57}" type="presParOf" srcId="{107AA707-BA54-E64B-8E2C-B696755779D8}" destId="{0F8B1591-37F6-544B-BD8F-CE37D5FFB67B}" srcOrd="2" destOrd="0" presId="urn:microsoft.com/office/officeart/2009/layout/ReverseList"/>
    <dgm:cxn modelId="{0B8E74DB-4DDB-9D44-8964-9274086412F3}" type="presParOf" srcId="{107AA707-BA54-E64B-8E2C-B696755779D8}" destId="{11BDFECA-4BAA-7549-89DF-97D7F65F18CB}" srcOrd="3" destOrd="0" presId="urn:microsoft.com/office/officeart/2009/layout/ReverseList"/>
    <dgm:cxn modelId="{F51725FC-EADE-3A4C-A2FA-A73421D8B1EA}" type="presParOf" srcId="{107AA707-BA54-E64B-8E2C-B696755779D8}" destId="{9F93A642-EE4B-0B4B-A7F8-A84536B50C28}" srcOrd="4" destOrd="0" presId="urn:microsoft.com/office/officeart/2009/layout/ReverseList"/>
    <dgm:cxn modelId="{CAFE2FA8-191A-6D4E-BC89-1CDCE3E74AE4}" type="presParOf" srcId="{107AA707-BA54-E64B-8E2C-B696755779D8}" destId="{22DDDFDE-34A4-034E-9DA6-FD8E3F801961}"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093D4-B888-504F-9654-091065FAE20E}">
      <dsp:nvSpPr>
        <dsp:cNvPr id="0" name=""/>
        <dsp:cNvSpPr/>
      </dsp:nvSpPr>
      <dsp:spPr>
        <a:xfrm>
          <a:off x="8689" y="0"/>
          <a:ext cx="6169867" cy="2789358"/>
        </a:xfrm>
        <a:prstGeom prst="homePlate">
          <a:avLst>
            <a:gd name="adj" fmla="val 2500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659" tIns="71120" rIns="870637" bIns="71120" numCol="1" spcCol="1270" anchor="ctr" anchorCtr="0">
          <a:noAutofit/>
        </a:bodyPr>
        <a:lstStyle/>
        <a:p>
          <a:pPr marL="0" lvl="0" indent="0" algn="l" defTabSz="1822450">
            <a:lnSpc>
              <a:spcPct val="90000"/>
            </a:lnSpc>
            <a:spcBef>
              <a:spcPct val="0"/>
            </a:spcBef>
            <a:spcAft>
              <a:spcPct val="35000"/>
            </a:spcAft>
            <a:buNone/>
          </a:pPr>
          <a:r>
            <a:rPr lang="en-GB" sz="4100" b="0" i="0" kern="1200">
              <a:solidFill>
                <a:srgbClr val="002060"/>
              </a:solidFill>
            </a:rPr>
            <a:t>Warning signs of violence can include</a:t>
          </a:r>
          <a:endParaRPr lang="en-US" sz="4100" kern="1200">
            <a:solidFill>
              <a:srgbClr val="002060"/>
            </a:solidFill>
          </a:endParaRPr>
        </a:p>
        <a:p>
          <a:pPr marL="463550" lvl="1" indent="-280988" algn="l" defTabSz="1244600">
            <a:lnSpc>
              <a:spcPct val="90000"/>
            </a:lnSpc>
            <a:spcBef>
              <a:spcPct val="0"/>
            </a:spcBef>
            <a:spcAft>
              <a:spcPct val="15000"/>
            </a:spcAft>
            <a:buChar char="•"/>
            <a:tabLst/>
          </a:pPr>
          <a:r>
            <a:rPr lang="en-GB" sz="2800" b="0" i="0" kern="1200">
              <a:solidFill>
                <a:srgbClr val="002060"/>
              </a:solidFill>
            </a:rPr>
            <a:t>Fighting or loud voices or,   </a:t>
          </a:r>
          <a:endParaRPr lang="en-US" sz="2800" kern="1200" dirty="0">
            <a:solidFill>
              <a:srgbClr val="002060"/>
            </a:solidFill>
          </a:endParaRPr>
        </a:p>
        <a:p>
          <a:pPr marL="463550" lvl="1" indent="-280988" algn="l" defTabSz="1244600">
            <a:lnSpc>
              <a:spcPct val="90000"/>
            </a:lnSpc>
            <a:spcBef>
              <a:spcPct val="0"/>
            </a:spcBef>
            <a:spcAft>
              <a:spcPct val="15000"/>
            </a:spcAft>
            <a:buChar char="•"/>
            <a:tabLst/>
          </a:pPr>
          <a:r>
            <a:rPr lang="en-GB" sz="2800" b="0" i="0" kern="1200">
              <a:solidFill>
                <a:srgbClr val="002060"/>
              </a:solidFill>
            </a:rPr>
            <a:t>Visible weapons.  </a:t>
          </a:r>
          <a:endParaRPr lang="en-US" sz="2800" kern="1200">
            <a:solidFill>
              <a:srgbClr val="002060"/>
            </a:solidFill>
          </a:endParaRPr>
        </a:p>
      </dsp:txBody>
      <dsp:txXfrm>
        <a:off x="8689" y="0"/>
        <a:ext cx="5821197" cy="2789358"/>
      </dsp:txXfrm>
    </dsp:sp>
    <dsp:sp modelId="{E4E01869-20F4-8E4E-8A84-0F36977468C5}">
      <dsp:nvSpPr>
        <dsp:cNvPr id="0" name=""/>
        <dsp:cNvSpPr/>
      </dsp:nvSpPr>
      <dsp:spPr>
        <a:xfrm>
          <a:off x="4953273" y="0"/>
          <a:ext cx="6169867" cy="2789358"/>
        </a:xfrm>
        <a:prstGeom prst="chevron">
          <a:avLst>
            <a:gd name="adj" fmla="val 2500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659" tIns="104140" rIns="217659" bIns="104140" numCol="1" spcCol="1270" anchor="ctr" anchorCtr="0">
          <a:noAutofit/>
        </a:bodyPr>
        <a:lstStyle/>
        <a:p>
          <a:pPr marL="0" lvl="0" indent="0" algn="ctr" defTabSz="1822450">
            <a:lnSpc>
              <a:spcPct val="90000"/>
            </a:lnSpc>
            <a:spcBef>
              <a:spcPct val="0"/>
            </a:spcBef>
            <a:spcAft>
              <a:spcPct val="35000"/>
            </a:spcAft>
            <a:buNone/>
          </a:pPr>
          <a:r>
            <a:rPr lang="en-GB" sz="4100" b="0" i="0" kern="1200">
              <a:solidFill>
                <a:srgbClr val="002060"/>
              </a:solidFill>
            </a:rPr>
            <a:t>Drugs and alcohol can often lead to violent situations.</a:t>
          </a:r>
          <a:endParaRPr lang="en-US" sz="4100" kern="1200">
            <a:solidFill>
              <a:srgbClr val="002060"/>
            </a:solidFill>
          </a:endParaRPr>
        </a:p>
      </dsp:txBody>
      <dsp:txXfrm>
        <a:off x="5650613" y="0"/>
        <a:ext cx="4775188" cy="27893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058F1-162C-A944-9F0A-AE0DEA19D267}">
      <dsp:nvSpPr>
        <dsp:cNvPr id="0" name=""/>
        <dsp:cNvSpPr/>
      </dsp:nvSpPr>
      <dsp:spPr>
        <a:xfrm rot="16200000">
          <a:off x="1668748" y="979474"/>
          <a:ext cx="2939338" cy="2617976"/>
        </a:xfrm>
        <a:prstGeom prst="round2SameRect">
          <a:avLst>
            <a:gd name="adj1" fmla="val 16670"/>
            <a:gd name="adj2" fmla="val 0"/>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260350" rIns="234315" bIns="260350" numCol="1" spcCol="1270" anchor="t" anchorCtr="0">
          <a:noAutofit/>
        </a:bodyPr>
        <a:lstStyle/>
        <a:p>
          <a:pPr marL="0" lvl="0" indent="0" algn="ctr" defTabSz="1822450">
            <a:lnSpc>
              <a:spcPct val="90000"/>
            </a:lnSpc>
            <a:spcBef>
              <a:spcPct val="0"/>
            </a:spcBef>
            <a:spcAft>
              <a:spcPts val="0"/>
            </a:spcAft>
            <a:buNone/>
          </a:pPr>
          <a:endParaRPr lang="en-GB" sz="4100" b="1" i="0" kern="1200">
            <a:latin typeface="Atkinson Hyperlegible" pitchFamily="2" charset="77"/>
          </a:endParaRPr>
        </a:p>
        <a:p>
          <a:pPr marL="0" lvl="0" indent="0" algn="ctr" defTabSz="1822450">
            <a:lnSpc>
              <a:spcPct val="90000"/>
            </a:lnSpc>
            <a:spcBef>
              <a:spcPct val="0"/>
            </a:spcBef>
            <a:spcAft>
              <a:spcPct val="35000"/>
            </a:spcAft>
            <a:buNone/>
          </a:pPr>
          <a:r>
            <a:rPr lang="en-GB" sz="4100" b="1" i="0" kern="1200">
              <a:latin typeface="Atkinson Hyperlegible" pitchFamily="2" charset="77"/>
            </a:rPr>
            <a:t>Mental health</a:t>
          </a:r>
          <a:endParaRPr lang="en-US" sz="4100" kern="1200">
            <a:latin typeface="Atkinson Hyperlegible" pitchFamily="2" charset="77"/>
          </a:endParaRPr>
        </a:p>
      </dsp:txBody>
      <dsp:txXfrm rot="5400000">
        <a:off x="1957251" y="946615"/>
        <a:ext cx="2490154" cy="2683694"/>
      </dsp:txXfrm>
    </dsp:sp>
    <dsp:sp modelId="{11BDFECA-4BAA-7549-89DF-97D7F65F18CB}">
      <dsp:nvSpPr>
        <dsp:cNvPr id="0" name=""/>
        <dsp:cNvSpPr/>
      </dsp:nvSpPr>
      <dsp:spPr>
        <a:xfrm rot="5400000">
          <a:off x="4286721" y="967305"/>
          <a:ext cx="2939338" cy="2617976"/>
        </a:xfrm>
        <a:prstGeom prst="round2SameRect">
          <a:avLst>
            <a:gd name="adj1" fmla="val 16670"/>
            <a:gd name="adj2" fmla="val 0"/>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0" tIns="254000" rIns="152400" bIns="254000" numCol="1" spcCol="1270" anchor="t" anchorCtr="0">
          <a:noAutofit/>
        </a:bodyPr>
        <a:lstStyle/>
        <a:p>
          <a:pPr marL="0" lvl="0" indent="0" algn="l" defTabSz="1778000">
            <a:lnSpc>
              <a:spcPct val="90000"/>
            </a:lnSpc>
            <a:spcBef>
              <a:spcPct val="0"/>
            </a:spcBef>
            <a:spcAft>
              <a:spcPts val="0"/>
            </a:spcAft>
            <a:buNone/>
          </a:pPr>
          <a:endParaRPr lang="en-GB" sz="4000" b="1" i="0" kern="1200">
            <a:latin typeface="Atkinson Hyperlegible" pitchFamily="2" charset="77"/>
          </a:endParaRPr>
        </a:p>
        <a:p>
          <a:pPr marL="0" lvl="0" indent="0" algn="l" defTabSz="1778000">
            <a:lnSpc>
              <a:spcPct val="90000"/>
            </a:lnSpc>
            <a:spcBef>
              <a:spcPct val="0"/>
            </a:spcBef>
            <a:spcAft>
              <a:spcPct val="35000"/>
            </a:spcAft>
            <a:buNone/>
          </a:pPr>
          <a:r>
            <a:rPr lang="en-GB" sz="4000" b="1" i="0" kern="1200">
              <a:latin typeface="Atkinson Hyperlegible" pitchFamily="2" charset="77"/>
            </a:rPr>
            <a:t>Physical health</a:t>
          </a:r>
          <a:endParaRPr lang="en-US" sz="4000" kern="1200">
            <a:latin typeface="Atkinson Hyperlegible" pitchFamily="2" charset="77"/>
          </a:endParaRPr>
        </a:p>
      </dsp:txBody>
      <dsp:txXfrm rot="-5400000">
        <a:off x="4447402" y="934446"/>
        <a:ext cx="2490154" cy="2683694"/>
      </dsp:txXfrm>
    </dsp:sp>
    <dsp:sp modelId="{9F93A642-EE4B-0B4B-A7F8-A84536B50C28}">
      <dsp:nvSpPr>
        <dsp:cNvPr id="0" name=""/>
        <dsp:cNvSpPr/>
      </dsp:nvSpPr>
      <dsp:spPr>
        <a:xfrm>
          <a:off x="3533713" y="0"/>
          <a:ext cx="1877811" cy="1877720"/>
        </a:xfrm>
        <a:prstGeom prst="circularArrow">
          <a:avLst>
            <a:gd name="adj1" fmla="val 12500"/>
            <a:gd name="adj2" fmla="val 1142322"/>
            <a:gd name="adj3" fmla="val 20457678"/>
            <a:gd name="adj4" fmla="val 10800000"/>
            <a:gd name="adj5" fmla="val 12500"/>
          </a:avLst>
        </a:prstGeom>
        <a:solidFill>
          <a:schemeClr val="accent5">
            <a:lumMod val="60000"/>
            <a:lumOff val="40000"/>
          </a:schemeClr>
        </a:solidFill>
        <a:ln w="25400" cap="flat" cmpd="sng" algn="ctr">
          <a:solidFill>
            <a:schemeClr val="accent5">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22DDDFDE-34A4-034E-9DA6-FD8E3F801961}">
      <dsp:nvSpPr>
        <dsp:cNvPr id="0" name=""/>
        <dsp:cNvSpPr/>
      </dsp:nvSpPr>
      <dsp:spPr>
        <a:xfrm rot="10800000">
          <a:off x="3533713" y="2694279"/>
          <a:ext cx="1877811" cy="1877720"/>
        </a:xfrm>
        <a:prstGeom prst="circularArrow">
          <a:avLst>
            <a:gd name="adj1" fmla="val 12500"/>
            <a:gd name="adj2" fmla="val 1142322"/>
            <a:gd name="adj3" fmla="val 20457678"/>
            <a:gd name="adj4" fmla="val 10800000"/>
            <a:gd name="adj5" fmla="val 12500"/>
          </a:avLst>
        </a:prstGeom>
        <a:solidFill>
          <a:schemeClr val="accent5">
            <a:lumMod val="60000"/>
            <a:lumOff val="40000"/>
          </a:schemeClr>
        </a:solidFill>
        <a:ln w="25400" cap="flat" cmpd="sng" algn="ctr">
          <a:solidFill>
            <a:schemeClr val="accent5">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anva.com/design/DAFdXlwf1aQ/pF6wWgf2Z2RQsc1elZS1sg/edit?embeddedPage=home&amp;appNavState=ope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Clr>
                <a:schemeClr val="dk1"/>
              </a:buClr>
              <a:buSzPts val="1800"/>
              <a:buFont typeface="Calibri"/>
              <a:buNone/>
            </a:pPr>
            <a:r>
              <a:rPr lang="en-GB" sz="1800" noProof="0">
                <a:latin typeface="Calibri"/>
                <a:ea typeface="Calibri"/>
                <a:cs typeface="Calibri"/>
                <a:sym typeface="Calibri"/>
              </a:rPr>
              <a:t>Welcome to the second module of the Community First Aid Response course: Scene Safety</a:t>
            </a:r>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noProof="0" dirty="0"/>
              <a:t>Initial Approach</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rgbClr val="000000"/>
                </a:solidFill>
              </a:rPr>
              <a:t>Actively assess the scene as you approach. Observe anything that could make the scene unsafe? Things compromising scene safety may be obvious such as gunfire, warehouse fire, or car on fire, but sometimes they’re not as obvious such as electrical wires, </a:t>
            </a:r>
            <a:r>
              <a:rPr lang="en-GB" sz="1200" noProof="0" dirty="0"/>
              <a:t>smoke, flooding, or gas or petrol. </a:t>
            </a:r>
            <a:r>
              <a:rPr lang="en-GB" sz="1800" noProof="0" dirty="0">
                <a:solidFill>
                  <a:srgbClr val="000000"/>
                </a:solidFill>
                <a:effectLst/>
                <a:latin typeface="Calibri Light" panose="020F0302020204030204" pitchFamily="34" charset="0"/>
                <a:ea typeface="Calibri" panose="020F0502020204030204" pitchFamily="34" charset="0"/>
              </a:rPr>
              <a:t>CFARs can help take steps to increase the safety or keep a safe scene, they should feel empowered to help control the scene of an emergency.</a:t>
            </a:r>
            <a:endParaRPr lang="en-GB" noProof="0" dirty="0"/>
          </a:p>
          <a:p>
            <a:pPr marL="0" lvl="0" indent="0" algn="l" rtl="0">
              <a:spcBef>
                <a:spcPts val="0"/>
              </a:spcBef>
              <a:spcAft>
                <a:spcPts val="0"/>
              </a:spcAft>
              <a:buNone/>
            </a:pPr>
            <a:endParaRPr dirty="0"/>
          </a:p>
        </p:txBody>
      </p:sp>
      <p:sp>
        <p:nvSpPr>
          <p:cNvPr id="133" name="Google Shape;13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a:lnSpc>
                <a:spcPct val="100000"/>
              </a:lnSpc>
              <a:spcBef>
                <a:spcPts val="0"/>
              </a:spcBef>
              <a:spcAft>
                <a:spcPts val="0"/>
              </a:spcAft>
              <a:buSzPts val="1400"/>
              <a:buFont typeface="Arial"/>
              <a:buNone/>
              <a:tabLst/>
              <a:defRPr/>
            </a:pPr>
            <a:r>
              <a:rPr lang="en-GB" noProof="0" dirty="0">
                <a:solidFill>
                  <a:srgbClr val="3F3F3F"/>
                </a:solidFill>
                <a:effectLst/>
                <a:latin typeface="Helvetica"/>
                <a:cs typeface="Helvetica"/>
              </a:rPr>
              <a:t>Pause for a moment and look at this image, can you identify any hazards that could make this scene unsafe?</a:t>
            </a:r>
          </a:p>
          <a:p>
            <a:pPr marL="0" indent="0">
              <a:defRPr/>
            </a:pPr>
            <a:r>
              <a:rPr lang="en-GB" dirty="0">
                <a:solidFill>
                  <a:srgbClr val="3F3F3F"/>
                </a:solidFill>
                <a:latin typeface="Helvetica"/>
                <a:cs typeface="Helvetica"/>
              </a:rPr>
              <a:t>Photo (top): Canva Pro/by </a:t>
            </a:r>
            <a:r>
              <a:rPr lang="en-GB" dirty="0" err="1">
                <a:solidFill>
                  <a:srgbClr val="3F3F3F"/>
                </a:solidFill>
                <a:latin typeface="Helvetica"/>
                <a:cs typeface="Helvetica"/>
              </a:rPr>
              <a:t>photospirit</a:t>
            </a:r>
            <a:endParaRPr lang="en-GB" dirty="0">
              <a:solidFill>
                <a:srgbClr val="3F3F3F"/>
              </a:solidFill>
              <a:latin typeface="Helvetica"/>
              <a:cs typeface="Helvetica"/>
            </a:endParaRPr>
          </a:p>
          <a:p>
            <a:pPr marL="0" indent="0">
              <a:defRPr/>
            </a:pPr>
            <a:r>
              <a:rPr lang="en-GB" dirty="0">
                <a:solidFill>
                  <a:srgbClr val="3F3F3F"/>
                </a:solidFill>
                <a:latin typeface="Helvetica"/>
                <a:cs typeface="Helvetica"/>
              </a:rPr>
              <a:t>Photo (bottom): Canva Pro/by </a:t>
            </a:r>
            <a:r>
              <a:rPr lang="en-GB" dirty="0" err="1">
                <a:solidFill>
                  <a:srgbClr val="3F3F3F"/>
                </a:solidFill>
                <a:latin typeface="Helvetica"/>
                <a:cs typeface="Helvetica"/>
              </a:rPr>
              <a:t>arodsje</a:t>
            </a:r>
            <a:r>
              <a:rPr lang="en-GB" dirty="0">
                <a:solidFill>
                  <a:srgbClr val="3F3F3F"/>
                </a:solidFill>
                <a:latin typeface="Helvetica"/>
                <a:cs typeface="Helvetica"/>
              </a:rPr>
              <a:t> from </a:t>
            </a:r>
            <a:r>
              <a:rPr lang="en-GB" dirty="0" err="1">
                <a:solidFill>
                  <a:srgbClr val="3F3F3F"/>
                </a:solidFill>
                <a:latin typeface="Helvetica"/>
                <a:cs typeface="Helvetica"/>
              </a:rPr>
              <a:t>pixabay</a:t>
            </a:r>
            <a:endParaRPr lang="en-GB" dirty="0">
              <a:solidFill>
                <a:srgbClr val="3F3F3F"/>
              </a:solidFill>
              <a:latin typeface="Helvetica"/>
              <a:cs typeface="Helvetica"/>
            </a:endParaRPr>
          </a:p>
          <a:p>
            <a:pPr marL="0" indent="0">
              <a:defRPr/>
            </a:pPr>
            <a:endParaRPr lang="en-GB" dirty="0">
              <a:solidFill>
                <a:srgbClr val="3F3F3F"/>
              </a:solidFill>
              <a:latin typeface="Helvetica"/>
              <a:cs typeface="Helvetica"/>
            </a:endParaRPr>
          </a:p>
          <a:p>
            <a:pPr marL="0" indent="0">
              <a:defRPr/>
            </a:pPr>
            <a:r>
              <a:rPr lang="en-GB" dirty="0">
                <a:solidFill>
                  <a:srgbClr val="3F3F3F"/>
                </a:solidFill>
                <a:latin typeface="Helvetica"/>
                <a:cs typeface="Helvetica"/>
              </a:rPr>
              <a:t>You may use this time to discuss the scene safety cases that are provided in the facilitator guide.</a:t>
            </a:r>
          </a:p>
        </p:txBody>
      </p:sp>
      <p:sp>
        <p:nvSpPr>
          <p:cNvPr id="140" name="Google Shape;14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831B798B-32CB-BA28-E063-420A966E3674}"/>
            </a:ext>
          </a:extLst>
        </p:cNvPr>
        <p:cNvGrpSpPr/>
        <p:nvPr/>
      </p:nvGrpSpPr>
      <p:grpSpPr>
        <a:xfrm>
          <a:off x="0" y="0"/>
          <a:ext cx="0" cy="0"/>
          <a:chOff x="0" y="0"/>
          <a:chExt cx="0" cy="0"/>
        </a:xfrm>
      </p:grpSpPr>
      <p:sp>
        <p:nvSpPr>
          <p:cNvPr id="145" name="Google Shape;145;p9:notes">
            <a:extLst>
              <a:ext uri="{FF2B5EF4-FFF2-40B4-BE49-F238E27FC236}">
                <a16:creationId xmlns:a16="http://schemas.microsoft.com/office/drawing/2014/main" id="{E3989ED5-89CC-E6CB-188F-7FA3909CB90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b="0" noProof="0"/>
              <a:t>Here are some instructions to increase the safety of a scene?</a:t>
            </a:r>
          </a:p>
          <a:p>
            <a:pPr marL="0" lvl="0" indent="0" algn="l" rtl="0">
              <a:spcBef>
                <a:spcPts val="0"/>
              </a:spcBef>
              <a:spcAft>
                <a:spcPts val="0"/>
              </a:spcAft>
              <a:buNone/>
            </a:pPr>
            <a:r>
              <a:rPr lang="en-GB" sz="3000" b="0" noProof="0"/>
              <a:t>Call for help</a:t>
            </a:r>
          </a:p>
          <a:p>
            <a:pPr marL="0" lvl="0" indent="0" algn="l" rtl="0">
              <a:spcBef>
                <a:spcPts val="0"/>
              </a:spcBef>
              <a:spcAft>
                <a:spcPts val="0"/>
              </a:spcAft>
              <a:buNone/>
            </a:pPr>
            <a:r>
              <a:rPr lang="en-GB" sz="3000" b="0" noProof="0"/>
              <a:t>Use personal protective equipment</a:t>
            </a:r>
          </a:p>
          <a:p>
            <a:pPr marL="0" lvl="0" indent="0" algn="l" rtl="0">
              <a:spcBef>
                <a:spcPts val="0"/>
              </a:spcBef>
              <a:spcAft>
                <a:spcPts val="0"/>
              </a:spcAft>
              <a:buNone/>
            </a:pPr>
            <a:r>
              <a:rPr lang="en-GB" sz="3000" b="0" noProof="0"/>
              <a:t>Ask non-injured people to move back, use a loud firm voice. Remember that as a CFAR, you might be the most trained person there, so be confident.</a:t>
            </a:r>
          </a:p>
          <a:p>
            <a:pPr marL="0" lvl="0" indent="0" algn="l" rtl="0">
              <a:spcBef>
                <a:spcPts val="0"/>
              </a:spcBef>
              <a:spcAft>
                <a:spcPts val="0"/>
              </a:spcAft>
              <a:buNone/>
            </a:pPr>
            <a:r>
              <a:rPr lang="en-GB" sz="3000" b="0" noProof="0"/>
              <a:t>Choose people in the crowd for help keep a perimeter, control traffic, and control crowds</a:t>
            </a:r>
          </a:p>
          <a:p>
            <a:pPr marL="0" lvl="0" indent="0" algn="l" rtl="0">
              <a:spcBef>
                <a:spcPts val="0"/>
              </a:spcBef>
              <a:spcAft>
                <a:spcPts val="0"/>
              </a:spcAft>
              <a:buNone/>
            </a:pPr>
            <a:r>
              <a:rPr lang="en-GB" sz="3000" b="0" noProof="0"/>
              <a:t>When safe, move the patient to a safer area</a:t>
            </a:r>
          </a:p>
          <a:p>
            <a:pPr marL="0" lvl="0" indent="0" algn="l" rtl="0">
              <a:spcBef>
                <a:spcPts val="0"/>
              </a:spcBef>
              <a:spcAft>
                <a:spcPts val="0"/>
              </a:spcAft>
              <a:buNone/>
            </a:pPr>
            <a:r>
              <a:rPr lang="en-GB" sz="3000" b="0" noProof="0"/>
              <a:t>If you find an unsafe risk, do not approach the scene until help arrives</a:t>
            </a:r>
          </a:p>
        </p:txBody>
      </p:sp>
      <p:sp>
        <p:nvSpPr>
          <p:cNvPr id="146" name="Google Shape;146;p9:notes">
            <a:extLst>
              <a:ext uri="{FF2B5EF4-FFF2-40B4-BE49-F238E27FC236}">
                <a16:creationId xmlns:a16="http://schemas.microsoft.com/office/drawing/2014/main" id="{53C6043B-4540-FC5B-21A1-7A49B9EBD3B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1018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sz="3000" b="0" noProof="0"/>
              <a:t>CFARs can never stop assessing the scene as scenes which are safe at first can become dangerous later. For example, a car with spilled petrol can later ignite and start a fire.</a:t>
            </a:r>
          </a:p>
          <a:p>
            <a:pPr marL="0" lvl="0" indent="0" algn="l" rtl="0">
              <a:spcBef>
                <a:spcPts val="0"/>
              </a:spcBef>
              <a:spcAft>
                <a:spcPts val="0"/>
              </a:spcAft>
              <a:buNone/>
            </a:pPr>
            <a:endParaRPr lang="en-US"/>
          </a:p>
          <a:p>
            <a:pPr marL="0" lvl="0" indent="0" algn="l" rtl="0">
              <a:spcBef>
                <a:spcPts val="0"/>
              </a:spcBef>
              <a:spcAft>
                <a:spcPts val="0"/>
              </a:spcAft>
              <a:buNone/>
            </a:pPr>
            <a:endParaRPr/>
          </a:p>
        </p:txBody>
      </p:sp>
      <p:sp>
        <p:nvSpPr>
          <p:cNvPr id="153" name="Google Shape;15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a:r>
              <a:rPr lang="en-GB" noProof="0"/>
              <a:t>Emergencies draw attention, onlookers will gather. CFARs </a:t>
            </a:r>
            <a:r>
              <a:rPr lang="en-GB" b="0" noProof="0"/>
              <a:t>should continue to assess and be aware of the mood of the crowd. </a:t>
            </a:r>
            <a:r>
              <a:rPr lang="en-GB" sz="1200" noProof="0"/>
              <a:t>Crowds can become violent, and the feel of a crowd can change very rapidly. </a:t>
            </a:r>
            <a:r>
              <a:rPr lang="en-GB" sz="1100" noProof="0">
                <a:solidFill>
                  <a:srgbClr val="000000"/>
                </a:solidFill>
                <a:effectLst/>
                <a:latin typeface="Calibri Light"/>
                <a:cs typeface="Calibri Light"/>
              </a:rPr>
              <a:t>It is important to maintain safety on scene by staying away from anyone who is hostile, angry, or violent and removing yourself from the situation at once if you feel that the crowd is becoming unsafe.</a:t>
            </a:r>
            <a:endParaRPr lang="en-GB" sz="1200" noProof="0">
              <a:effectLst/>
              <a:latin typeface="Calibri Light"/>
              <a:cs typeface="Calibri Light"/>
            </a:endParaRPr>
          </a:p>
          <a:p>
            <a:pPr marL="0" marR="0" lvl="0" algn="l" defTabSz="914400">
              <a:lnSpc>
                <a:spcPct val="100000"/>
              </a:lnSpc>
              <a:spcBef>
                <a:spcPts val="0"/>
              </a:spcBef>
              <a:spcAft>
                <a:spcPts val="0"/>
              </a:spcAft>
              <a:buSzPts val="1400"/>
              <a:buFont typeface="Arial"/>
              <a:buNone/>
              <a:tabLst/>
              <a:defRPr/>
            </a:pPr>
            <a:endParaRPr lang="en-GB" sz="1100" b="0" noProof="0">
              <a:latin typeface="Calibri Light"/>
              <a:cs typeface="Calibri Light"/>
            </a:endParaRPr>
          </a:p>
          <a:p>
            <a:pPr marL="0"/>
            <a:r>
              <a:rPr lang="en-GB" sz="1100">
                <a:latin typeface="Calibri Light"/>
                <a:cs typeface="Calibri Light"/>
              </a:rPr>
              <a:t>Photo: Canva Pro/by </a:t>
            </a:r>
            <a:r>
              <a:rPr lang="en-GB" sz="1100" err="1">
                <a:latin typeface="Calibri Light"/>
                <a:cs typeface="Calibri Light"/>
              </a:rPr>
              <a:t>mbbirdy</a:t>
            </a:r>
            <a:r>
              <a:rPr lang="en-GB" sz="1100">
                <a:latin typeface="Calibri Light"/>
                <a:cs typeface="Calibri Light"/>
              </a:rPr>
              <a:t> from Getty Images Signature</a:t>
            </a:r>
          </a:p>
          <a:p>
            <a:pPr marL="0" indent="0"/>
            <a:endParaRPr lang="en-GB"/>
          </a:p>
          <a:p>
            <a:pPr marL="0" indent="0"/>
            <a:endParaRPr lang="en-US"/>
          </a:p>
        </p:txBody>
      </p:sp>
      <p:sp>
        <p:nvSpPr>
          <p:cNvPr id="159" name="Google Shape;15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a:extLst>
            <a:ext uri="{FF2B5EF4-FFF2-40B4-BE49-F238E27FC236}">
              <a16:creationId xmlns:a16="http://schemas.microsoft.com/office/drawing/2014/main" id="{AAE94DA2-C19C-510D-60CB-000BC81A67B4}"/>
            </a:ext>
          </a:extLst>
        </p:cNvPr>
        <p:cNvGrpSpPr/>
        <p:nvPr/>
      </p:nvGrpSpPr>
      <p:grpSpPr>
        <a:xfrm>
          <a:off x="0" y="0"/>
          <a:ext cx="0" cy="0"/>
          <a:chOff x="0" y="0"/>
          <a:chExt cx="0" cy="0"/>
        </a:xfrm>
      </p:grpSpPr>
      <p:sp>
        <p:nvSpPr>
          <p:cNvPr id="158" name="Google Shape;158;p11:notes">
            <a:extLst>
              <a:ext uri="{FF2B5EF4-FFF2-40B4-BE49-F238E27FC236}">
                <a16:creationId xmlns:a16="http://schemas.microsoft.com/office/drawing/2014/main" id="{DC76DE6E-F53C-AD62-F0AC-20EAC792079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algn="just"/>
            <a:r>
              <a:rPr lang="en-GB" sz="1800">
                <a:solidFill>
                  <a:srgbClr val="000000"/>
                </a:solidFill>
                <a:effectLst/>
                <a:latin typeface="Calibri Light" panose="020F0302020204030204" pitchFamily="34" charset="0"/>
                <a:ea typeface="Calibri" panose="020F0502020204030204" pitchFamily="34" charset="0"/>
              </a:rPr>
              <a:t>Warning signs of violence can include fighting or loud voices.  Be aware of visible weapons.  Drug use and alcohol can often lead to violent situations.</a:t>
            </a:r>
            <a:endParaRPr lang="en-GB" b="0" noProof="0"/>
          </a:p>
          <a:p>
            <a:pPr marL="0" lvl="0" indent="0" algn="l" rtl="0">
              <a:spcBef>
                <a:spcPts val="0"/>
              </a:spcBef>
              <a:spcAft>
                <a:spcPts val="0"/>
              </a:spcAft>
              <a:buNone/>
            </a:pPr>
            <a:endParaRPr/>
          </a:p>
        </p:txBody>
      </p:sp>
      <p:sp>
        <p:nvSpPr>
          <p:cNvPr id="159" name="Google Shape;159;p11:notes">
            <a:extLst>
              <a:ext uri="{FF2B5EF4-FFF2-40B4-BE49-F238E27FC236}">
                <a16:creationId xmlns:a16="http://schemas.microsoft.com/office/drawing/2014/main" id="{36AA803E-3B16-69E4-A190-AAC2E5F89A5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1940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u="none" noProof="0"/>
              <a:t>Keep in mind the following consideration for conflict settings: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u="none" noProof="0">
                <a:effectLst/>
                <a:latin typeface="Calibri Light" panose="020F0302020204030204" pitchFamily="34" charset="0"/>
                <a:ea typeface="Calibri" panose="020F0502020204030204" pitchFamily="34" charset="0"/>
              </a:rPr>
              <a:t>When a CFAR is responding to emergency conditions in conflict zones, the safety of the scene must be considered before any patient care can occur. Patients may need to be moved to a safer location before any care can be provided to protect both the patient and the CFAR from further harm.</a:t>
            </a:r>
            <a:endParaRPr lang="en-GB" sz="1800" u="none" noProof="0">
              <a:effectLst/>
              <a:latin typeface="Calibri" panose="020F0502020204030204" pitchFamily="34" charset="0"/>
              <a:ea typeface="Calibri" panose="020F0502020204030204" pitchFamily="34" charset="0"/>
            </a:endParaRPr>
          </a:p>
        </p:txBody>
      </p:sp>
      <p:sp>
        <p:nvSpPr>
          <p:cNvPr id="166" name="Google Shape;16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a:extLst>
            <a:ext uri="{FF2B5EF4-FFF2-40B4-BE49-F238E27FC236}">
              <a16:creationId xmlns:a16="http://schemas.microsoft.com/office/drawing/2014/main" id="{7D0CF5B6-0D2A-1285-79C1-9931299EF3EE}"/>
            </a:ext>
          </a:extLst>
        </p:cNvPr>
        <p:cNvGrpSpPr/>
        <p:nvPr/>
      </p:nvGrpSpPr>
      <p:grpSpPr>
        <a:xfrm>
          <a:off x="0" y="0"/>
          <a:ext cx="0" cy="0"/>
          <a:chOff x="0" y="0"/>
          <a:chExt cx="0" cy="0"/>
        </a:xfrm>
      </p:grpSpPr>
      <p:sp>
        <p:nvSpPr>
          <p:cNvPr id="171" name="Google Shape;171;p13:notes">
            <a:extLst>
              <a:ext uri="{FF2B5EF4-FFF2-40B4-BE49-F238E27FC236}">
                <a16:creationId xmlns:a16="http://schemas.microsoft.com/office/drawing/2014/main" id="{5040A7FA-F591-B4D2-5680-718CFAFBCFE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sz="1800" noProof="0">
                <a:solidFill>
                  <a:srgbClr val="000000"/>
                </a:solidFill>
                <a:effectLst/>
                <a:latin typeface="Calibri Light" panose="020F0302020204030204" pitchFamily="34" charset="0"/>
                <a:ea typeface="Calibri" panose="020F0502020204030204" pitchFamily="34" charset="0"/>
              </a:rPr>
              <a:t>Road traffic incidents can be especially dangerous and must be approached with extreme caution. You must be aware of oncoming traffic, petrol spills , or sharp glass or metal wreckage.</a:t>
            </a:r>
          </a:p>
          <a:p>
            <a:pPr marL="0" lvl="0" indent="0" algn="l" rtl="0">
              <a:spcBef>
                <a:spcPts val="0"/>
              </a:spcBef>
              <a:spcAft>
                <a:spcPts val="0"/>
              </a:spcAft>
              <a:buNone/>
            </a:pPr>
            <a:endParaRPr/>
          </a:p>
        </p:txBody>
      </p:sp>
      <p:sp>
        <p:nvSpPr>
          <p:cNvPr id="172" name="Google Shape;172;p13:notes">
            <a:extLst>
              <a:ext uri="{FF2B5EF4-FFF2-40B4-BE49-F238E27FC236}">
                <a16:creationId xmlns:a16="http://schemas.microsoft.com/office/drawing/2014/main" id="{5955B9E0-516B-79EB-D322-3ED2546ECFD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6911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sz="1800" noProof="0">
                <a:solidFill>
                  <a:srgbClr val="000000"/>
                </a:solidFill>
                <a:effectLst/>
                <a:latin typeface="Calibri Light" panose="020F0302020204030204" pitchFamily="34" charset="0"/>
                <a:ea typeface="Calibri" panose="020F0502020204030204" pitchFamily="34" charset="0"/>
              </a:rPr>
              <a:t>If approaching a road traffic incident in one’s own vehicle, there are some steps you can take to improve scene safety</a:t>
            </a:r>
            <a:r>
              <a:rPr lang="en-GB" sz="2800" noProof="0">
                <a:solidFill>
                  <a:srgbClr val="000000"/>
                </a:solidFill>
                <a:effectLst/>
                <a:latin typeface="Calibri Light" panose="020F0302020204030204" pitchFamily="34" charset="0"/>
                <a:ea typeface="Calibri" panose="020F0502020204030204" pitchFamily="34" charset="0"/>
              </a:rPr>
              <a:t>: </a:t>
            </a:r>
            <a:r>
              <a:rPr lang="en-GB" sz="1800" noProof="0">
                <a:solidFill>
                  <a:srgbClr val="000000"/>
                </a:solidFill>
                <a:effectLst/>
                <a:latin typeface="Calibri Light" panose="020F0302020204030204" pitchFamily="34" charset="0"/>
                <a:ea typeface="Calibri" panose="020F0502020204030204" pitchFamily="34" charset="0"/>
              </a:rPr>
              <a:t>t</a:t>
            </a:r>
            <a:r>
              <a:rPr lang="en-GB" sz="1800" noProof="0"/>
              <a:t>urn on vehicle hazard lights, put on bright </a:t>
            </a:r>
            <a:r>
              <a:rPr lang="en-GB" sz="1800" noProof="0" err="1"/>
              <a:t>colored</a:t>
            </a:r>
            <a:r>
              <a:rPr lang="en-GB" sz="1800" noProof="0"/>
              <a:t> vest or clothing, and place traffic cones or leaves or branches in the road to notify oncoming traffic to slow.</a:t>
            </a:r>
          </a:p>
          <a:p>
            <a:pPr marL="914400" lvl="1" indent="-228600" algn="l" rtl="0">
              <a:lnSpc>
                <a:spcPct val="80000"/>
              </a:lnSpc>
              <a:spcBef>
                <a:spcPts val="500"/>
              </a:spcBef>
              <a:spcAft>
                <a:spcPts val="0"/>
              </a:spcAft>
              <a:buSzPts val="2400"/>
              <a:buNone/>
            </a:pPr>
            <a:endParaRPr lang="en-GB" sz="1800" noProof="0"/>
          </a:p>
          <a:p>
            <a:pPr marL="0" lvl="0" indent="0" algn="l" rtl="0">
              <a:spcBef>
                <a:spcPts val="0"/>
              </a:spcBef>
              <a:spcAft>
                <a:spcPts val="0"/>
              </a:spcAft>
              <a:buNone/>
            </a:pPr>
            <a:endParaRPr lang="en-US" sz="180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a:p>
        </p:txBody>
      </p:sp>
      <p:sp>
        <p:nvSpPr>
          <p:cNvPr id="172" name="Google Shape;17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noProof="0"/>
              <a:t>There are some special considerations to take into account in Road Traffic Incidents:</a:t>
            </a:r>
          </a:p>
          <a:p>
            <a:pPr marL="914400" lvl="1" indent="-387350" algn="l" rtl="0">
              <a:lnSpc>
                <a:spcPct val="90000"/>
              </a:lnSpc>
              <a:spcBef>
                <a:spcPts val="500"/>
              </a:spcBef>
              <a:spcAft>
                <a:spcPts val="0"/>
              </a:spcAft>
              <a:buSzPts val="2500"/>
              <a:buChar char="•"/>
            </a:pPr>
            <a:r>
              <a:rPr lang="en-GB" sz="1800" noProof="0">
                <a:solidFill>
                  <a:srgbClr val="000000"/>
                </a:solidFill>
                <a:effectLst/>
                <a:latin typeface="Calibri Light" panose="020F0302020204030204" pitchFamily="34" charset="0"/>
                <a:ea typeface="Calibri" panose="020F0502020204030204" pitchFamily="34" charset="0"/>
              </a:rPr>
              <a:t>If there is fuel or petrol spill, do not walk through the fuel. U</a:t>
            </a:r>
            <a:r>
              <a:rPr lang="en-GB" sz="1200" noProof="0"/>
              <a:t>se dirt and sand to cover the spill and keep all sources of fire away from fuel, including cigarettes. Never smoke and ask others not to smoke either.</a:t>
            </a:r>
            <a:endParaRPr lang="en-GB" noProof="0"/>
          </a:p>
        </p:txBody>
      </p:sp>
      <p:sp>
        <p:nvSpPr>
          <p:cNvPr id="179" name="Google Shape;17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7000"/>
              </a:lnSpc>
              <a:spcBef>
                <a:spcPts val="0"/>
              </a:spcBef>
              <a:spcAft>
                <a:spcPts val="0"/>
              </a:spcAft>
              <a:buClr>
                <a:srgbClr val="000000"/>
              </a:buClr>
              <a:buSzPts val="1400"/>
              <a:buFont typeface="Arial"/>
              <a:buNone/>
              <a:tabLst/>
              <a:defRPr/>
            </a:pPr>
            <a:r>
              <a:rPr lang="en-GB" sz="1800" noProof="0"/>
              <a:t>Before we dive into the content of this module, let’s outline the learning objectives:</a:t>
            </a:r>
          </a:p>
          <a:p>
            <a:pPr marL="0" marR="0" lvl="0" indent="0" algn="l" defTabSz="914400" rtl="0" eaLnBrk="1" fontAlgn="auto" latinLnBrk="0" hangingPunct="1">
              <a:lnSpc>
                <a:spcPct val="107000"/>
              </a:lnSpc>
              <a:spcBef>
                <a:spcPts val="0"/>
              </a:spcBef>
              <a:spcAft>
                <a:spcPts val="0"/>
              </a:spcAft>
              <a:buClr>
                <a:srgbClr val="000000"/>
              </a:buClr>
              <a:buSzPts val="1400"/>
              <a:buFont typeface="Arial"/>
              <a:buNone/>
              <a:tabLst/>
              <a:defRPr/>
            </a:pPr>
            <a:r>
              <a:rPr lang="en-GB" i="0" noProof="0">
                <a:solidFill>
                  <a:srgbClr val="000000"/>
                </a:solidFill>
              </a:rPr>
              <a:t>By the end of this session, the you will be able to:  </a:t>
            </a:r>
            <a:endParaRPr lang="en-GB" noProof="0"/>
          </a:p>
          <a:p>
            <a:pPr marL="914400" lvl="1" indent="-387350" algn="just" rtl="0">
              <a:lnSpc>
                <a:spcPct val="90000"/>
              </a:lnSpc>
              <a:spcBef>
                <a:spcPts val="500"/>
              </a:spcBef>
              <a:spcAft>
                <a:spcPts val="0"/>
              </a:spcAft>
              <a:buSzPts val="2500"/>
              <a:buChar char="•"/>
            </a:pPr>
            <a:r>
              <a:rPr lang="en-GB" sz="2800" i="0" noProof="0">
                <a:solidFill>
                  <a:srgbClr val="000000"/>
                </a:solidFill>
              </a:rPr>
              <a:t>Identify </a:t>
            </a:r>
            <a:r>
              <a:rPr lang="en-GB" sz="2800" b="1" i="0" noProof="0">
                <a:solidFill>
                  <a:srgbClr val="000000"/>
                </a:solidFill>
              </a:rPr>
              <a:t>hazards</a:t>
            </a:r>
            <a:r>
              <a:rPr lang="en-GB" sz="2800" i="0" noProof="0">
                <a:solidFill>
                  <a:srgbClr val="000000"/>
                </a:solidFill>
              </a:rPr>
              <a:t> on the scene of a medical or trauma emergency </a:t>
            </a:r>
            <a:endParaRPr lang="en-GB" sz="2800" noProof="0">
              <a:solidFill>
                <a:srgbClr val="000000"/>
              </a:solidFill>
            </a:endParaRPr>
          </a:p>
          <a:p>
            <a:pPr marL="914400" lvl="1" indent="-387350" algn="just" rtl="0">
              <a:lnSpc>
                <a:spcPct val="90000"/>
              </a:lnSpc>
              <a:spcBef>
                <a:spcPts val="500"/>
              </a:spcBef>
              <a:spcAft>
                <a:spcPts val="0"/>
              </a:spcAft>
              <a:buSzPts val="2500"/>
              <a:buChar char="•"/>
            </a:pPr>
            <a:r>
              <a:rPr lang="en-GB" sz="2800" i="0" noProof="0">
                <a:solidFill>
                  <a:srgbClr val="000000"/>
                </a:solidFill>
              </a:rPr>
              <a:t>Perform </a:t>
            </a:r>
            <a:r>
              <a:rPr lang="en-GB" sz="2800" b="1" i="0" noProof="0">
                <a:solidFill>
                  <a:srgbClr val="000000"/>
                </a:solidFill>
              </a:rPr>
              <a:t>critical actions</a:t>
            </a:r>
            <a:r>
              <a:rPr lang="en-GB" sz="2800" i="0" noProof="0">
                <a:solidFill>
                  <a:srgbClr val="000000"/>
                </a:solidFill>
              </a:rPr>
              <a:t> upon initially approaching a scene to ensure safety </a:t>
            </a:r>
            <a:endParaRPr lang="en-GB" sz="2800" noProof="0"/>
          </a:p>
          <a:p>
            <a:pPr marL="914400" lvl="1" indent="-387350" algn="just" rtl="0">
              <a:lnSpc>
                <a:spcPct val="90000"/>
              </a:lnSpc>
              <a:spcBef>
                <a:spcPts val="500"/>
              </a:spcBef>
              <a:spcAft>
                <a:spcPts val="0"/>
              </a:spcAft>
              <a:buSzPts val="2500"/>
              <a:buChar char="•"/>
            </a:pPr>
            <a:r>
              <a:rPr lang="en-GB" sz="2800" i="0" noProof="0">
                <a:solidFill>
                  <a:srgbClr val="000000"/>
                </a:solidFill>
              </a:rPr>
              <a:t>Recognize special considerations to maintain </a:t>
            </a:r>
            <a:r>
              <a:rPr lang="en-GB" sz="2800" b="1" i="0" noProof="0">
                <a:solidFill>
                  <a:srgbClr val="000000"/>
                </a:solidFill>
              </a:rPr>
              <a:t>personal and patient safety</a:t>
            </a:r>
            <a:r>
              <a:rPr lang="en-GB" sz="2800" i="0" noProof="0">
                <a:solidFill>
                  <a:srgbClr val="000000"/>
                </a:solidFill>
              </a:rPr>
              <a:t> </a:t>
            </a:r>
          </a:p>
          <a:p>
            <a:pPr marL="914400" lvl="1" indent="-387350" algn="just" rtl="0">
              <a:lnSpc>
                <a:spcPct val="90000"/>
              </a:lnSpc>
              <a:spcBef>
                <a:spcPts val="500"/>
              </a:spcBef>
              <a:spcAft>
                <a:spcPts val="0"/>
              </a:spcAft>
              <a:buSzPts val="2500"/>
              <a:buChar char="•"/>
            </a:pPr>
            <a:r>
              <a:rPr lang="en-GB" sz="2800" i="0" noProof="0">
                <a:solidFill>
                  <a:srgbClr val="000000"/>
                </a:solidFill>
              </a:rPr>
              <a:t>Describe how to avoid infectious disease exposure by using </a:t>
            </a:r>
            <a:r>
              <a:rPr lang="en-GB" sz="2800" b="1" i="0" noProof="0">
                <a:solidFill>
                  <a:srgbClr val="000000"/>
                </a:solidFill>
              </a:rPr>
              <a:t>personal protective equipment</a:t>
            </a:r>
            <a:r>
              <a:rPr lang="en-GB" sz="2800" i="0" noProof="0">
                <a:solidFill>
                  <a:srgbClr val="000000"/>
                </a:solidFill>
              </a:rPr>
              <a:t> (PPE) and </a:t>
            </a:r>
            <a:r>
              <a:rPr lang="en-GB" sz="2800" b="1" i="0" noProof="0">
                <a:solidFill>
                  <a:srgbClr val="000000"/>
                </a:solidFill>
              </a:rPr>
              <a:t>handwashing  </a:t>
            </a:r>
            <a:endParaRPr lang="en-GB" sz="2800" b="1" noProof="0"/>
          </a:p>
          <a:p>
            <a:pPr marL="914400" lvl="1" indent="-387350" algn="just" rtl="0">
              <a:lnSpc>
                <a:spcPct val="90000"/>
              </a:lnSpc>
              <a:spcBef>
                <a:spcPts val="500"/>
              </a:spcBef>
              <a:spcAft>
                <a:spcPts val="0"/>
              </a:spcAft>
              <a:buSzPts val="2500"/>
              <a:buChar char="•"/>
            </a:pPr>
            <a:r>
              <a:rPr lang="en-GB" sz="2800" i="0" noProof="0">
                <a:solidFill>
                  <a:srgbClr val="000000"/>
                </a:solidFill>
              </a:rPr>
              <a:t>List steps to take if expos</a:t>
            </a:r>
            <a:r>
              <a:rPr lang="en-GB" sz="2800" noProof="0">
                <a:solidFill>
                  <a:srgbClr val="000000"/>
                </a:solidFill>
              </a:rPr>
              <a:t>ed</a:t>
            </a:r>
            <a:r>
              <a:rPr lang="en-GB" sz="2800" i="0" noProof="0">
                <a:solidFill>
                  <a:srgbClr val="000000"/>
                </a:solidFill>
              </a:rPr>
              <a:t> to blood or another body fluid</a:t>
            </a:r>
            <a:endParaRPr lang="en-GB" sz="2500" noProof="0">
              <a:solidFill>
                <a:srgbClr val="002060"/>
              </a:solidFill>
            </a:endParaRPr>
          </a:p>
          <a:p>
            <a:pPr marL="0" lvl="0" indent="0" algn="l" rtl="0">
              <a:lnSpc>
                <a:spcPct val="107000"/>
              </a:lnSpc>
              <a:spcBef>
                <a:spcPts val="0"/>
              </a:spcBef>
              <a:spcAft>
                <a:spcPts val="0"/>
              </a:spcAft>
              <a:buNone/>
            </a:pPr>
            <a:endParaRPr sz="1800">
              <a:latin typeface="Calibri"/>
              <a:ea typeface="Calibri"/>
              <a:cs typeface="Calibri"/>
              <a:sym typeface="Calibri"/>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D48C8E14-450C-57D2-7951-CD166697D6C4}"/>
            </a:ext>
          </a:extLst>
        </p:cNvPr>
        <p:cNvGrpSpPr/>
        <p:nvPr/>
      </p:nvGrpSpPr>
      <p:grpSpPr>
        <a:xfrm>
          <a:off x="0" y="0"/>
          <a:ext cx="0" cy="0"/>
          <a:chOff x="0" y="0"/>
          <a:chExt cx="0" cy="0"/>
        </a:xfrm>
      </p:grpSpPr>
      <p:sp>
        <p:nvSpPr>
          <p:cNvPr id="178" name="Google Shape;178;p14:notes">
            <a:extLst>
              <a:ext uri="{FF2B5EF4-FFF2-40B4-BE49-F238E27FC236}">
                <a16:creationId xmlns:a16="http://schemas.microsoft.com/office/drawing/2014/main" id="{6FCA505A-BB86-FE8E-AD34-E1659F07E05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69850" lvl="0" indent="0" algn="l" rtl="0">
              <a:lnSpc>
                <a:spcPct val="90000"/>
              </a:lnSpc>
              <a:spcBef>
                <a:spcPts val="500"/>
              </a:spcBef>
              <a:spcAft>
                <a:spcPts val="0"/>
              </a:spcAft>
              <a:buSzPts val="2500"/>
              <a:buNone/>
            </a:pPr>
            <a:r>
              <a:rPr lang="en-GB" sz="1200" noProof="0"/>
              <a:t>Airbags can cause injury upon deploying. Remember that they are typically in the front of the vehicles but can be anywhere in the newer vehicles.</a:t>
            </a:r>
            <a:r>
              <a:rPr lang="en-GB" sz="1800" noProof="0">
                <a:solidFill>
                  <a:srgbClr val="000000"/>
                </a:solidFill>
                <a:effectLst/>
                <a:latin typeface="Calibri Light" panose="020F0302020204030204" pitchFamily="34" charset="0"/>
                <a:ea typeface="Calibri" panose="020F0502020204030204" pitchFamily="34" charset="0"/>
              </a:rPr>
              <a:t> Airbags may not deploy during the accident, but they can still deploy after, and deployed airbags can deploy a second time.</a:t>
            </a:r>
            <a:endParaRPr lang="en-GB" noProof="0"/>
          </a:p>
        </p:txBody>
      </p:sp>
      <p:sp>
        <p:nvSpPr>
          <p:cNvPr id="179" name="Google Shape;179;p14:notes">
            <a:extLst>
              <a:ext uri="{FF2B5EF4-FFF2-40B4-BE49-F238E27FC236}">
                <a16:creationId xmlns:a16="http://schemas.microsoft.com/office/drawing/2014/main" id="{6A7A720F-F563-272D-1D14-B9C8A0E5103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2431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a:t>Drowning can occur in </a:t>
            </a:r>
            <a:r>
              <a:rPr lang="en-GB" sz="1800" noProof="0">
                <a:solidFill>
                  <a:srgbClr val="000000"/>
                </a:solidFill>
                <a:effectLst/>
                <a:latin typeface="Calibri Light" panose="020F0302020204030204" pitchFamily="34" charset="0"/>
                <a:ea typeface="Calibri" panose="020F0502020204030204" pitchFamily="34" charset="0"/>
              </a:rPr>
              <a:t>rivers, lakes, or any body of water.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4000" noProof="0"/>
              <a:t>If a CFAR is not trained to rescue drowning people and does not know how to swim they must never go in the water. Instead, remain on land, call for help, and </a:t>
            </a:r>
            <a:r>
              <a:rPr lang="en-GB" sz="1800" noProof="0">
                <a:solidFill>
                  <a:srgbClr val="000000"/>
                </a:solidFill>
                <a:effectLst/>
                <a:latin typeface="Calibri Light" panose="020F0302020204030204" pitchFamily="34" charset="0"/>
                <a:ea typeface="Calibri" panose="020F0502020204030204" pitchFamily="34" charset="0"/>
              </a:rPr>
              <a:t>reach out a stick or throw a rope</a:t>
            </a:r>
            <a:r>
              <a:rPr lang="en-GB" sz="5400" noProof="0">
                <a:effectLst/>
              </a:rPr>
              <a:t> if possible.</a:t>
            </a:r>
            <a:endParaRPr lang="en-GB" sz="4000" noProof="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en-US"/>
          </a:p>
          <a:p>
            <a:pPr marL="0" lvl="0" indent="0" algn="l" rtl="0">
              <a:spcBef>
                <a:spcPts val="0"/>
              </a:spcBef>
              <a:spcAft>
                <a:spcPts val="0"/>
              </a:spcAft>
              <a:buNone/>
            </a:pPr>
            <a:endParaRPr/>
          </a:p>
        </p:txBody>
      </p:sp>
      <p:sp>
        <p:nvSpPr>
          <p:cNvPr id="185" name="Google Shape;18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21592098-12A1-ADE8-3642-6132CF4A918C}"/>
            </a:ext>
          </a:extLst>
        </p:cNvPr>
        <p:cNvGrpSpPr/>
        <p:nvPr/>
      </p:nvGrpSpPr>
      <p:grpSpPr>
        <a:xfrm>
          <a:off x="0" y="0"/>
          <a:ext cx="0" cy="0"/>
          <a:chOff x="0" y="0"/>
          <a:chExt cx="0" cy="0"/>
        </a:xfrm>
      </p:grpSpPr>
      <p:sp>
        <p:nvSpPr>
          <p:cNvPr id="192" name="Google Shape;192;p16:notes">
            <a:extLst>
              <a:ext uri="{FF2B5EF4-FFF2-40B4-BE49-F238E27FC236}">
                <a16:creationId xmlns:a16="http://schemas.microsoft.com/office/drawing/2014/main" id="{AF239831-FD51-0589-B38C-FDC941ABD30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sz="1800" noProof="0">
                <a:solidFill>
                  <a:srgbClr val="000000"/>
                </a:solidFill>
                <a:effectLst/>
                <a:latin typeface="Calibri Light" panose="020F0302020204030204" pitchFamily="34" charset="0"/>
                <a:ea typeface="Calibri" panose="020F0502020204030204" pitchFamily="34" charset="0"/>
              </a:rPr>
              <a:t>Electrocution might occur due to contact with a power supply or being struck by lightning. It is dangerous to touch a patient who is in the area where they were electrocuted by a power supply, unless you are certain there is no active electricity.  If possible, turn off the power supply.  If unable to do so, call authorities for help shutting off larger electric lines.  Gloves are less likely to conduct electricity, if possible, wear rubber gloves and boots when touching the patient.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solidFill>
                  <a:srgbClr val="3F3F3F"/>
                </a:solidFill>
                <a:effectLst/>
                <a:latin typeface="Helvetica" pitchFamily="2" charset="0"/>
              </a:rPr>
              <a:t>Be aware that water can conduct electricity!</a:t>
            </a:r>
          </a:p>
          <a:p>
            <a:pPr marL="0" lvl="0" indent="0" algn="l" rtl="0">
              <a:spcBef>
                <a:spcPts val="0"/>
              </a:spcBef>
              <a:spcAft>
                <a:spcPts val="0"/>
              </a:spcAft>
              <a:buNone/>
            </a:pPr>
            <a:endParaRPr lang="en-GB" noProof="0"/>
          </a:p>
        </p:txBody>
      </p:sp>
      <p:sp>
        <p:nvSpPr>
          <p:cNvPr id="193" name="Google Shape;193;p16:notes">
            <a:extLst>
              <a:ext uri="{FF2B5EF4-FFF2-40B4-BE49-F238E27FC236}">
                <a16:creationId xmlns:a16="http://schemas.microsoft.com/office/drawing/2014/main" id="{3F0651C0-FA37-C35E-03A5-C58A453BE5F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2080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sz="1800" noProof="0">
                <a:solidFill>
                  <a:srgbClr val="000000"/>
                </a:solidFill>
                <a:effectLst/>
                <a:latin typeface="Calibri Light" panose="020F0302020204030204" pitchFamily="34" charset="0"/>
                <a:ea typeface="Calibri" panose="020F0502020204030204" pitchFamily="34" charset="0"/>
              </a:rPr>
              <a:t>If a CFAR become ill or injured, they cannot continue to provide aid, therefore, personal safety is a critical component of a CFAR’s response to emergency conditions. The patient’s safety must also be prioritized to prevent further harm.</a:t>
            </a:r>
            <a:r>
              <a:rPr lang="en-GB" noProof="0">
                <a:effectLst/>
              </a:rPr>
              <a:t> </a:t>
            </a:r>
            <a:endParaRPr lang="en-GB" noProof="0"/>
          </a:p>
        </p:txBody>
      </p:sp>
      <p:sp>
        <p:nvSpPr>
          <p:cNvPr id="200" name="Google Shape;20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sz="1800" noProof="0">
                <a:solidFill>
                  <a:srgbClr val="000000"/>
                </a:solidFill>
                <a:effectLst/>
                <a:latin typeface="Calibri Light" panose="020F0302020204030204" pitchFamily="34" charset="0"/>
                <a:ea typeface="Calibri" panose="020F0502020204030204" pitchFamily="34" charset="0"/>
              </a:rPr>
              <a:t>In addition to the elements of scene safety necessary to maintain personal and patient safety, as a CFAR, you must consider how and when to use personal protective equipment (or PPE) to protect you from infections and other hazards.</a:t>
            </a:r>
            <a:endParaRPr lang="en-GB" noProof="0"/>
          </a:p>
        </p:txBody>
      </p:sp>
      <p:sp>
        <p:nvSpPr>
          <p:cNvPr id="206" name="Google Shape;20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4657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noProof="0">
                <a:solidFill>
                  <a:srgbClr val="000000"/>
                </a:solidFill>
                <a:effectLst/>
                <a:latin typeface="Calibri Light" panose="020F0302020204030204" pitchFamily="34" charset="0"/>
                <a:ea typeface="Calibri" panose="020F0502020204030204" pitchFamily="34" charset="0"/>
              </a:rPr>
              <a:t>Emergency conditions can pose dangers to care providers as patients </a:t>
            </a:r>
            <a:r>
              <a:rPr lang="en-GB" sz="1200" noProof="0"/>
              <a:t>may be infected </a:t>
            </a:r>
            <a:r>
              <a:rPr lang="en-GB" sz="1200" b="0" noProof="0"/>
              <a:t>with diseases </a:t>
            </a:r>
            <a:r>
              <a:rPr lang="en-GB" sz="1200" noProof="0"/>
              <a:t>that can be contagious if a mask or gloves are not worn. Germs that cause infection may be present in blood, body fluids, and on infected or broken skin. Germs are not visible</a:t>
            </a:r>
            <a:r>
              <a:rPr lang="en-GB" sz="1800" noProof="0">
                <a:solidFill>
                  <a:srgbClr val="000000"/>
                </a:solidFill>
                <a:effectLst/>
                <a:latin typeface="Calibri Light" panose="020F0302020204030204" pitchFamily="34" charset="0"/>
                <a:ea typeface="Calibri" panose="020F0502020204030204" pitchFamily="34" charset="0"/>
              </a:rPr>
              <a:t> if you look at a patient</a:t>
            </a:r>
            <a:r>
              <a:rPr lang="en-GB" sz="2800" noProof="0">
                <a:effectLst/>
              </a:rPr>
              <a:t> and </a:t>
            </a:r>
            <a:r>
              <a:rPr lang="en-GB" sz="1800" noProof="0">
                <a:solidFill>
                  <a:srgbClr val="000000"/>
                </a:solidFill>
                <a:effectLst/>
                <a:latin typeface="Calibri Light" panose="020F0302020204030204" pitchFamily="34" charset="0"/>
                <a:ea typeface="Calibri" panose="020F0502020204030204" pitchFamily="34" charset="0"/>
              </a:rPr>
              <a:t>CFARs may not know if patients have an illness that can transmit through the air or through direct contact. </a:t>
            </a:r>
            <a:endParaRPr lang="en-GB" sz="1800" noProof="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noProof="0"/>
              <a:t>Patients may have been exposed to </a:t>
            </a:r>
            <a:r>
              <a:rPr lang="en-GB" sz="1200" b="1" noProof="0"/>
              <a:t>chemical or other toxins </a:t>
            </a:r>
            <a:r>
              <a:rPr lang="en-GB" sz="1200" noProof="0"/>
              <a:t>that can be transferred to CFARs if PPE is not used.</a:t>
            </a:r>
          </a:p>
          <a:p>
            <a:pPr marL="0" lvl="0" indent="0" algn="l" rtl="0">
              <a:spcBef>
                <a:spcPts val="0"/>
              </a:spcBef>
              <a:spcAft>
                <a:spcPts val="0"/>
              </a:spcAft>
              <a:buNone/>
            </a:pPr>
            <a:endParaRPr/>
          </a:p>
        </p:txBody>
      </p:sp>
      <p:sp>
        <p:nvSpPr>
          <p:cNvPr id="206" name="Google Shape;20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noProof="0"/>
              <a:t>Sometimes, you may not have gloves, masks, or goggles available. Consider alternatives such as </a:t>
            </a:r>
            <a:r>
              <a:rPr lang="en-GB" sz="1200" noProof="0"/>
              <a:t>plastic bags to be used instead of gloves, a scarf may be used for face and mouth protection, and sunglasses can be used for eye protection. </a:t>
            </a:r>
            <a:r>
              <a:rPr lang="en-GB" sz="1800" noProof="0">
                <a:effectLst/>
                <a:latin typeface="Calibri Light" panose="020F0302020204030204" pitchFamily="34" charset="0"/>
                <a:ea typeface="Calibri" panose="020F0502020204030204" pitchFamily="34" charset="0"/>
              </a:rPr>
              <a:t>Although not preferred and less effective, the alternatives may offer some protection.</a:t>
            </a:r>
            <a:r>
              <a:rPr lang="en-GB" noProof="0">
                <a:effectLst/>
              </a:rPr>
              <a:t> </a:t>
            </a:r>
          </a:p>
          <a:p>
            <a:pPr marL="0" lvl="0" indent="0" algn="l" rtl="0">
              <a:spcBef>
                <a:spcPts val="0"/>
              </a:spcBef>
              <a:spcAft>
                <a:spcPts val="0"/>
              </a:spcAft>
              <a:buNone/>
            </a:pPr>
            <a:r>
              <a:rPr lang="en-GB" sz="1200" noProof="0"/>
              <a:t>Be aware that </a:t>
            </a:r>
            <a:r>
              <a:rPr lang="en-GB" sz="3000" noProof="0"/>
              <a:t>Single-use gloves are NOT reusable. Reusing gloves can spread germs. </a:t>
            </a:r>
            <a:r>
              <a:rPr lang="en-GB" sz="3200">
                <a:effectLst/>
                <a:latin typeface="Calibri Light" panose="020F0302020204030204" pitchFamily="34" charset="0"/>
                <a:ea typeface="Calibri" panose="020F0502020204030204" pitchFamily="34" charset="0"/>
              </a:rPr>
              <a:t>To prevent spread of germs, change gloves after every patient and dispose of used gloves safely and put on new gloves if they are dirty or ripped. </a:t>
            </a:r>
            <a:endParaRPr lang="en-GB" sz="2000" noProof="0"/>
          </a:p>
          <a:p>
            <a:pPr marL="0" lvl="0" indent="0" algn="l" rtl="0">
              <a:spcBef>
                <a:spcPts val="0"/>
              </a:spcBef>
              <a:spcAft>
                <a:spcPts val="0"/>
              </a:spcAft>
              <a:buNone/>
            </a:pPr>
            <a:endParaRPr lang="en-GB" sz="3000" noProof="0"/>
          </a:p>
          <a:p>
            <a:pPr marL="0" lvl="0" indent="0" algn="l" rtl="0">
              <a:spcBef>
                <a:spcPts val="0"/>
              </a:spcBef>
              <a:spcAft>
                <a:spcPts val="0"/>
              </a:spcAft>
              <a:buNone/>
            </a:pPr>
            <a:endParaRPr lang="en-GB" sz="1200" noProof="0"/>
          </a:p>
          <a:p>
            <a:pPr marL="0" lvl="0" indent="0" algn="l" rtl="0">
              <a:spcBef>
                <a:spcPts val="0"/>
              </a:spcBef>
              <a:spcAft>
                <a:spcPts val="0"/>
              </a:spcAft>
              <a:buNone/>
            </a:pPr>
            <a:endParaRPr/>
          </a:p>
        </p:txBody>
      </p:sp>
      <p:sp>
        <p:nvSpPr>
          <p:cNvPr id="213" name="Google Shape;21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a:extLst>
            <a:ext uri="{FF2B5EF4-FFF2-40B4-BE49-F238E27FC236}">
              <a16:creationId xmlns:a16="http://schemas.microsoft.com/office/drawing/2014/main" id="{0885FF99-8D01-B333-5618-97D14C3EA670}"/>
            </a:ext>
          </a:extLst>
        </p:cNvPr>
        <p:cNvGrpSpPr/>
        <p:nvPr/>
      </p:nvGrpSpPr>
      <p:grpSpPr>
        <a:xfrm>
          <a:off x="0" y="0"/>
          <a:ext cx="0" cy="0"/>
          <a:chOff x="0" y="0"/>
          <a:chExt cx="0" cy="0"/>
        </a:xfrm>
      </p:grpSpPr>
      <p:sp>
        <p:nvSpPr>
          <p:cNvPr id="212" name="Google Shape;212;p20:notes">
            <a:extLst>
              <a:ext uri="{FF2B5EF4-FFF2-40B4-BE49-F238E27FC236}">
                <a16:creationId xmlns:a16="http://schemas.microsoft.com/office/drawing/2014/main" id="{6925DA5D-C545-9446-9263-EA8E1FB72D9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a:t>There are several types of personal protective equipment including masks, gloves, and eye protection. Masks </a:t>
            </a:r>
            <a:r>
              <a:rPr lang="en-GB" sz="1200" b="0" u="none" strike="noStrike" cap="none">
                <a:solidFill>
                  <a:schemeClr val="dk1"/>
                </a:solidFill>
                <a:sym typeface="Atkinson Hyperlegible"/>
              </a:rPr>
              <a:t>decrease the risk of spreading infection that travels in air or in droplets of body fluids and should be used at any time as CFAR has contact with a patient.</a:t>
            </a:r>
            <a:r>
              <a:rPr lang="en-GB" sz="1200" b="0" u="none" strike="noStrike" cap="none" noProof="0">
                <a:solidFill>
                  <a:schemeClr val="dk1"/>
                </a:solidFill>
                <a:sym typeface="Calibri"/>
              </a:rPr>
              <a:t> </a:t>
            </a:r>
            <a:r>
              <a:rPr lang="en-GB" sz="1200" b="0" u="none" strike="noStrike" cap="none">
                <a:solidFill>
                  <a:schemeClr val="dk1"/>
                </a:solidFill>
                <a:sym typeface="Atkinson Hyperlegible"/>
              </a:rPr>
              <a:t>Gloves prevent exposure to blood or body fluids during patient care and should be used at any time as CFAR has contact with a patient. Eye protection prevents exposure to blood or body fluids that can spread disease through contact with the eyes and should be use at any time blood or body fluids are present.</a:t>
            </a:r>
            <a:endParaRPr lang="en-US" sz="1200" b="0" i="0" u="none" strike="noStrike" cap="none">
              <a:solidFill>
                <a:schemeClr val="dk1"/>
              </a:solidFill>
              <a:latin typeface="Atkinson Hyperlegible"/>
              <a:ea typeface="Calibri" panose="020F0502020204030204" pitchFamily="34" charset="0"/>
              <a:sym typeface="Atkinson Hyperlegible"/>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a:solidFill>
                <a:schemeClr val="dk1"/>
              </a:solidFill>
              <a:latin typeface="Atkinson Hyperlegible"/>
              <a:ea typeface="Calibri" panose="020F0502020204030204" pitchFamily="34" charset="0"/>
              <a:sym typeface="Atkinson Hyperlegible"/>
            </a:endParaRPr>
          </a:p>
        </p:txBody>
      </p:sp>
      <p:sp>
        <p:nvSpPr>
          <p:cNvPr id="213" name="Google Shape;213;p20:notes">
            <a:extLst>
              <a:ext uri="{FF2B5EF4-FFF2-40B4-BE49-F238E27FC236}">
                <a16:creationId xmlns:a16="http://schemas.microsoft.com/office/drawing/2014/main" id="{FC20F2D1-4F42-4EDF-EAA3-C8B21083B0B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76310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a:extLst>
            <a:ext uri="{FF2B5EF4-FFF2-40B4-BE49-F238E27FC236}">
              <a16:creationId xmlns:a16="http://schemas.microsoft.com/office/drawing/2014/main" id="{5AD40890-ABAF-5B5D-3E22-2AE242E4B7C2}"/>
            </a:ext>
          </a:extLst>
        </p:cNvPr>
        <p:cNvGrpSpPr/>
        <p:nvPr/>
      </p:nvGrpSpPr>
      <p:grpSpPr>
        <a:xfrm>
          <a:off x="0" y="0"/>
          <a:ext cx="0" cy="0"/>
          <a:chOff x="0" y="0"/>
          <a:chExt cx="0" cy="0"/>
        </a:xfrm>
      </p:grpSpPr>
      <p:sp>
        <p:nvSpPr>
          <p:cNvPr id="212" name="Google Shape;212;p20:notes">
            <a:extLst>
              <a:ext uri="{FF2B5EF4-FFF2-40B4-BE49-F238E27FC236}">
                <a16:creationId xmlns:a16="http://schemas.microsoft.com/office/drawing/2014/main" id="{FB121585-A85E-21C8-A6D0-A73A430AFC2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a:r>
              <a:rPr lang="en-GB" sz="1800">
                <a:effectLst/>
                <a:latin typeface="Calibri Light" panose="020F0302020204030204" pitchFamily="34" charset="0"/>
                <a:ea typeface="Calibri" panose="020F0502020204030204" pitchFamily="34" charset="0"/>
              </a:rPr>
              <a:t>At times, you may not have gloves, masks, or goggles.  The ability to have the best possible supplies can limit your ability to safely care for patients.  If you cannot get gloves, masks, or goggles, you may have to consider alternatives.  Alternatives can include plastic bags instead of gloves, a scarf for face and mouth protection, and sunglasses for eye protection.  Although not preferred and less effective, the alternatives may offer some protection.</a:t>
            </a:r>
            <a:endParaRPr lang="en-US" sz="1800">
              <a:effectLst/>
              <a:latin typeface="Calibri" panose="020F0502020204030204" pitchFamily="34" charset="0"/>
              <a:ea typeface="Calibri" panose="020F0502020204030204" pitchFamily="34" charset="0"/>
            </a:endParaRPr>
          </a:p>
        </p:txBody>
      </p:sp>
      <p:sp>
        <p:nvSpPr>
          <p:cNvPr id="213" name="Google Shape;213;p20:notes">
            <a:extLst>
              <a:ext uri="{FF2B5EF4-FFF2-40B4-BE49-F238E27FC236}">
                <a16:creationId xmlns:a16="http://schemas.microsoft.com/office/drawing/2014/main" id="{8100118E-DFF1-11EB-3E11-675722992A0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50347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noProof="0"/>
              <a:t>It is important to wash your hands before and after every patient contact, even if you were wearing gloves. This helps prevent the spread of germs that can cause illness and can remove other dangerous substances. </a:t>
            </a:r>
          </a:p>
          <a:p>
            <a:pPr marL="0" lvl="0" indent="0" algn="l" rtl="0">
              <a:spcBef>
                <a:spcPts val="0"/>
              </a:spcBef>
              <a:spcAft>
                <a:spcPts val="0"/>
              </a:spcAft>
              <a:buNone/>
            </a:pPr>
            <a:endParaRPr/>
          </a:p>
        </p:txBody>
      </p:sp>
      <p:sp>
        <p:nvSpPr>
          <p:cNvPr id="219" name="Google Shape;21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id="{1EA6FDCD-337B-D1D0-C470-0DDFA14CAD3F}"/>
            </a:ext>
          </a:extLst>
        </p:cNvPr>
        <p:cNvGrpSpPr/>
        <p:nvPr/>
      </p:nvGrpSpPr>
      <p:grpSpPr>
        <a:xfrm>
          <a:off x="0" y="0"/>
          <a:ext cx="0" cy="0"/>
          <a:chOff x="0" y="0"/>
          <a:chExt cx="0" cy="0"/>
        </a:xfrm>
      </p:grpSpPr>
      <p:sp>
        <p:nvSpPr>
          <p:cNvPr id="95" name="Google Shape;95;p2:notes">
            <a:extLst>
              <a:ext uri="{FF2B5EF4-FFF2-40B4-BE49-F238E27FC236}">
                <a16:creationId xmlns:a16="http://schemas.microsoft.com/office/drawing/2014/main" id="{93861263-3DA1-51C8-C33A-CBE493779A28}"/>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None/>
            </a:pPr>
            <a:endParaRPr sz="1800">
              <a:latin typeface="Calibri"/>
              <a:ea typeface="Calibri"/>
              <a:cs typeface="Calibri"/>
              <a:sym typeface="Calibri"/>
            </a:endParaRPr>
          </a:p>
        </p:txBody>
      </p:sp>
      <p:sp>
        <p:nvSpPr>
          <p:cNvPr id="96" name="Google Shape;96;p2:notes">
            <a:extLst>
              <a:ext uri="{FF2B5EF4-FFF2-40B4-BE49-F238E27FC236}">
                <a16:creationId xmlns:a16="http://schemas.microsoft.com/office/drawing/2014/main" id="{A479C917-3762-CB43-8326-0080B2BDF8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502134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a:extLst>
            <a:ext uri="{FF2B5EF4-FFF2-40B4-BE49-F238E27FC236}">
              <a16:creationId xmlns:a16="http://schemas.microsoft.com/office/drawing/2014/main" id="{ADDBDE6A-3092-449A-4974-BCE256A61D66}"/>
            </a:ext>
          </a:extLst>
        </p:cNvPr>
        <p:cNvGrpSpPr/>
        <p:nvPr/>
      </p:nvGrpSpPr>
      <p:grpSpPr>
        <a:xfrm>
          <a:off x="0" y="0"/>
          <a:ext cx="0" cy="0"/>
          <a:chOff x="0" y="0"/>
          <a:chExt cx="0" cy="0"/>
        </a:xfrm>
      </p:grpSpPr>
      <p:sp>
        <p:nvSpPr>
          <p:cNvPr id="218" name="Google Shape;218;p21:notes">
            <a:extLst>
              <a:ext uri="{FF2B5EF4-FFF2-40B4-BE49-F238E27FC236}">
                <a16:creationId xmlns:a16="http://schemas.microsoft.com/office/drawing/2014/main" id="{ACE164EA-CFDC-700B-A6F4-6CF6CE286BC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noProof="0"/>
              <a:t>Make sure to </a:t>
            </a:r>
            <a:r>
              <a:rPr lang="en-GB" sz="1200" noProof="0"/>
              <a:t>wash hands with soap and clean water for at least </a:t>
            </a:r>
            <a:r>
              <a:rPr lang="en-GB" sz="1200" noProof="0">
                <a:highlight>
                  <a:srgbClr val="FFFF00"/>
                </a:highlight>
              </a:rPr>
              <a:t>20</a:t>
            </a:r>
            <a:r>
              <a:rPr lang="en-GB" sz="1200" noProof="0"/>
              <a:t> seconds. Rub the fronts and backs of hands vigorously and scrub under fingernails. If no appropriate water is available, use an alcohol-based sanitizer.</a:t>
            </a:r>
          </a:p>
          <a:p>
            <a:pPr marL="0" lvl="0" indent="0" algn="l" rtl="0">
              <a:spcBef>
                <a:spcPts val="0"/>
              </a:spcBef>
              <a:spcAft>
                <a:spcPts val="0"/>
              </a:spcAft>
              <a:buNone/>
            </a:pPr>
            <a:endParaRPr/>
          </a:p>
        </p:txBody>
      </p:sp>
      <p:sp>
        <p:nvSpPr>
          <p:cNvPr id="219" name="Google Shape;219;p21:notes">
            <a:extLst>
              <a:ext uri="{FF2B5EF4-FFF2-40B4-BE49-F238E27FC236}">
                <a16:creationId xmlns:a16="http://schemas.microsoft.com/office/drawing/2014/main" id="{2FC8A0A1-B648-DA99-9C89-D493186178C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28769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noProof="0"/>
              <a:t>Take a moment to review the WHO guidelines to handwash and to handrub.</a:t>
            </a:r>
          </a:p>
        </p:txBody>
      </p:sp>
      <p:sp>
        <p:nvSpPr>
          <p:cNvPr id="225" name="Google Shape;22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a:extLst>
            <a:ext uri="{FF2B5EF4-FFF2-40B4-BE49-F238E27FC236}">
              <a16:creationId xmlns:a16="http://schemas.microsoft.com/office/drawing/2014/main" id="{6BADAAE2-5E95-6093-B000-5E7D1C6D2730}"/>
            </a:ext>
          </a:extLst>
        </p:cNvPr>
        <p:cNvGrpSpPr/>
        <p:nvPr/>
      </p:nvGrpSpPr>
      <p:grpSpPr>
        <a:xfrm>
          <a:off x="0" y="0"/>
          <a:ext cx="0" cy="0"/>
          <a:chOff x="0" y="0"/>
          <a:chExt cx="0" cy="0"/>
        </a:xfrm>
      </p:grpSpPr>
      <p:sp>
        <p:nvSpPr>
          <p:cNvPr id="218" name="Google Shape;218;p21:notes">
            <a:extLst>
              <a:ext uri="{FF2B5EF4-FFF2-40B4-BE49-F238E27FC236}">
                <a16:creationId xmlns:a16="http://schemas.microsoft.com/office/drawing/2014/main" id="{D429A505-152E-C824-4FA2-DCD500F675D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76200" marR="0" lvl="0" indent="-228600" algn="l" defTabSz="914400" rtl="0" eaLnBrk="1" fontAlgn="auto" latinLnBrk="0" hangingPunct="1">
              <a:lnSpc>
                <a:spcPct val="100000"/>
              </a:lnSpc>
              <a:spcBef>
                <a:spcPts val="0"/>
              </a:spcBef>
              <a:spcAft>
                <a:spcPts val="0"/>
              </a:spcAft>
              <a:buClr>
                <a:schemeClr val="dk1"/>
              </a:buClr>
              <a:buSzPts val="2400"/>
              <a:buFont typeface="Arial"/>
              <a:buNone/>
              <a:tabLst/>
              <a:defRPr/>
            </a:pPr>
            <a:r>
              <a:rPr lang="en-GB" b="1" noProof="0" dirty="0"/>
              <a:t>Practice Mode:</a:t>
            </a:r>
          </a:p>
          <a:p>
            <a:pPr marL="0" lvl="0" indent="0" algn="l" rtl="0">
              <a:spcBef>
                <a:spcPts val="0"/>
              </a:spcBef>
              <a:spcAft>
                <a:spcPts val="0"/>
              </a:spcAft>
              <a:buNone/>
            </a:pPr>
            <a:r>
              <a:rPr lang="en-US" b="0" i="0" u="none" strike="noStrike">
                <a:solidFill>
                  <a:srgbClr val="000000"/>
                </a:solidFill>
                <a:effectLst/>
                <a:latin typeface="-webkit-standard"/>
              </a:rPr>
              <a:t>Take </a:t>
            </a:r>
            <a:r>
              <a:rPr lang="en-US" b="0" i="0" u="none" strike="noStrike" dirty="0">
                <a:solidFill>
                  <a:srgbClr val="000000"/>
                </a:solidFill>
                <a:effectLst/>
                <a:latin typeface="-webkit-standard"/>
              </a:rPr>
              <a:t>a few minutes to guide the large group through handwashing practice</a:t>
            </a:r>
            <a:r>
              <a:rPr lang="en-US" b="0" i="0" u="none" strike="noStrike">
                <a:solidFill>
                  <a:srgbClr val="000000"/>
                </a:solidFill>
                <a:effectLst/>
                <a:latin typeface="-webkit-standard"/>
              </a:rPr>
              <a:t>. </a:t>
            </a:r>
          </a:p>
          <a:p>
            <a:pPr marL="0" lvl="0" indent="0" algn="l" rtl="0">
              <a:spcBef>
                <a:spcPts val="0"/>
              </a:spcBef>
              <a:spcAft>
                <a:spcPts val="0"/>
              </a:spcAft>
              <a:buNone/>
            </a:pPr>
            <a:r>
              <a:rPr lang="en-US" b="0" i="0" u="none" strike="noStrike">
                <a:solidFill>
                  <a:srgbClr val="000000"/>
                </a:solidFill>
                <a:effectLst/>
                <a:latin typeface="-webkit-standard"/>
              </a:rPr>
              <a:t>If </a:t>
            </a:r>
            <a:r>
              <a:rPr lang="en-US" b="0" i="0" u="none" strike="noStrike" dirty="0">
                <a:solidFill>
                  <a:srgbClr val="000000"/>
                </a:solidFill>
                <a:effectLst/>
                <a:latin typeface="-webkit-standard"/>
              </a:rPr>
              <a:t>you haven’t already done so, first demonstrate and explain each step. Then allow the group time to practice the steps together.</a:t>
            </a:r>
            <a:endParaRPr dirty="0"/>
          </a:p>
        </p:txBody>
      </p:sp>
      <p:sp>
        <p:nvSpPr>
          <p:cNvPr id="219" name="Google Shape;219;p21:notes">
            <a:extLst>
              <a:ext uri="{FF2B5EF4-FFF2-40B4-BE49-F238E27FC236}">
                <a16:creationId xmlns:a16="http://schemas.microsoft.com/office/drawing/2014/main" id="{592F90EB-9506-7560-7472-8CCE7260A89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39914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a:t>CFARs might be exposed to infectious agents while providing care for patients, which most likely happen </a:t>
            </a:r>
            <a:r>
              <a:rPr lang="en-GB" sz="1200" noProof="0"/>
              <a:t>when a person’s blood or body fluids contact a CFAR’s skin or eyes.</a:t>
            </a:r>
            <a:endParaRPr lang="en-GB" noProof="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noProof="0">
                <a:solidFill>
                  <a:srgbClr val="000000"/>
                </a:solidFill>
              </a:rPr>
              <a:t>To prevent spread of disease, CFARs must always wash their hands or other affected skin or eyes copiously as soon as possible after any potential exposure to blood or body fluids.  </a:t>
            </a:r>
            <a:endParaRPr lang="en-GB" sz="1200" noProof="0"/>
          </a:p>
        </p:txBody>
      </p:sp>
      <p:sp>
        <p:nvSpPr>
          <p:cNvPr id="232" name="Google Shape;23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a:t>In case of blood or body</a:t>
            </a:r>
            <a:r>
              <a:rPr lang="en-GB" b="0" noProof="0"/>
              <a:t> fluid exposure, w</a:t>
            </a:r>
            <a:r>
              <a:rPr lang="en-GB" sz="1200" b="0" noProof="0">
                <a:solidFill>
                  <a:schemeClr val="tx1"/>
                </a:solidFill>
              </a:rPr>
              <a:t>ash the exposed hands or skin for at least 40 seconds with soap and clean water or alcohol-based sanitizer. Flush eyes with clean water if exposed or irritated. Seek care and advice at a health facility where they can test for disease or begin preventative treatment for HIV.</a:t>
            </a:r>
          </a:p>
          <a:p>
            <a:pPr marL="0" lvl="0" indent="0" algn="l" rtl="0">
              <a:spcBef>
                <a:spcPts val="0"/>
              </a:spcBef>
              <a:spcAft>
                <a:spcPts val="0"/>
              </a:spcAft>
              <a:buNone/>
            </a:pPr>
            <a:endParaRPr lang="en-US" sz="1200">
              <a:solidFill>
                <a:schemeClr val="tx1"/>
              </a:solidFill>
            </a:endParaRPr>
          </a:p>
          <a:p>
            <a:pPr marL="0" lvl="0" indent="0" algn="l" rtl="0">
              <a:spcBef>
                <a:spcPts val="0"/>
              </a:spcBef>
              <a:spcAft>
                <a:spcPts val="0"/>
              </a:spcAft>
              <a:buNone/>
            </a:pPr>
            <a:endParaRPr lang="en-US"/>
          </a:p>
        </p:txBody>
      </p:sp>
      <p:sp>
        <p:nvSpPr>
          <p:cNvPr id="238" name="Google Shape;23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B8D3BD4C-25A7-98EF-BD48-0C7B0F175DDF}"/>
            </a:ext>
          </a:extLst>
        </p:cNvPr>
        <p:cNvGrpSpPr/>
        <p:nvPr/>
      </p:nvGrpSpPr>
      <p:grpSpPr>
        <a:xfrm>
          <a:off x="0" y="0"/>
          <a:ext cx="0" cy="0"/>
          <a:chOff x="0" y="0"/>
          <a:chExt cx="0" cy="0"/>
        </a:xfrm>
      </p:grpSpPr>
      <p:sp>
        <p:nvSpPr>
          <p:cNvPr id="237" name="Google Shape;237;p24:notes">
            <a:extLst>
              <a:ext uri="{FF2B5EF4-FFF2-40B4-BE49-F238E27FC236}">
                <a16:creationId xmlns:a16="http://schemas.microsoft.com/office/drawing/2014/main" id="{D5D3D54E-7A6C-215D-DFA0-9E936610E63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algn="just">
              <a:lnSpc>
                <a:spcPct val="107000"/>
              </a:lnSpc>
            </a:pPr>
            <a:r>
              <a:rPr lang="en-GB" sz="1800">
                <a:solidFill>
                  <a:srgbClr val="000000"/>
                </a:solidFill>
                <a:effectLst/>
                <a:latin typeface="Calibri Light" panose="020F0302020204030204" pitchFamily="34" charset="0"/>
                <a:ea typeface="Calibri" panose="020F0502020204030204" pitchFamily="34" charset="0"/>
              </a:rPr>
              <a:t>When examining a patient, be careful to observe for sharp objects, such as needles, glass, or blades, which may injure you or the patient. If you encounter any sharp objects, carefully place them in a safe place so no further injury can occur.</a:t>
            </a:r>
            <a:endParaRPr lang="en-US" sz="1200">
              <a:solidFill>
                <a:schemeClr val="tx1"/>
              </a:solidFill>
            </a:endParaRPr>
          </a:p>
        </p:txBody>
      </p:sp>
      <p:sp>
        <p:nvSpPr>
          <p:cNvPr id="238" name="Google Shape;238;p24:notes">
            <a:extLst>
              <a:ext uri="{FF2B5EF4-FFF2-40B4-BE49-F238E27FC236}">
                <a16:creationId xmlns:a16="http://schemas.microsoft.com/office/drawing/2014/main" id="{758E2E9B-03C5-140F-5B8C-03182D1AED1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46607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sz="1800" noProof="0">
                <a:effectLst/>
                <a:latin typeface="Calibri Light" panose="020F0302020204030204" pitchFamily="34" charset="0"/>
                <a:ea typeface="Century Gothic" panose="020B0502020202020204" pitchFamily="34" charset="0"/>
              </a:rPr>
              <a:t>Infectious disease exposure is a significant risk when caring for patients.  Clean and disinfect all facility and vehicle surfaces and all reusable equipment as possible between patients.  </a:t>
            </a:r>
            <a:endParaRPr lang="en-GB" sz="1800" noProof="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noProof="0"/>
              <a:t>It may be required to decontaminate </a:t>
            </a:r>
            <a:r>
              <a:rPr lang="en-GB" sz="1200" noProof="0"/>
              <a:t>a patient prior to treatment to keep you and others safe.</a:t>
            </a:r>
          </a:p>
          <a:p>
            <a:pPr marL="0" lvl="0" indent="0" algn="l" rtl="0">
              <a:spcBef>
                <a:spcPts val="0"/>
              </a:spcBef>
              <a:spcAft>
                <a:spcPts val="0"/>
              </a:spcAft>
              <a:buNone/>
            </a:pPr>
            <a:endParaRPr lang="en-GB" sz="1200" noProof="0"/>
          </a:p>
          <a:p>
            <a:pPr marL="0" lvl="0" indent="0" algn="l" rtl="0">
              <a:spcBef>
                <a:spcPts val="0"/>
              </a:spcBef>
              <a:spcAft>
                <a:spcPts val="0"/>
              </a:spcAft>
              <a:buNone/>
            </a:pPr>
            <a:endParaRPr/>
          </a:p>
        </p:txBody>
      </p:sp>
      <p:sp>
        <p:nvSpPr>
          <p:cNvPr id="245" name="Google Shape;24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noProof="0"/>
              <a:t>If chemical contamination is suspected, do not approach a patient unless you have appropriate PPE. </a:t>
            </a:r>
            <a:r>
              <a:rPr lang="en-GB" sz="1800" noProof="0">
                <a:effectLst/>
                <a:latin typeface="Calibri Light" panose="020F0302020204030204" pitchFamily="34" charset="0"/>
                <a:ea typeface="Century Gothic" panose="020B0502020202020204" pitchFamily="34" charset="0"/>
              </a:rPr>
              <a:t>Depending on the chemical, washing or brushing may be required to remove the substance from the patient. </a:t>
            </a:r>
            <a:r>
              <a:rPr lang="en-GB" sz="1200" noProof="0"/>
              <a:t>Not all chemicals can be safely washed away, and some must be removed in specific ways to avoid further injury. You must wear suitable PPE for this process. </a:t>
            </a:r>
          </a:p>
        </p:txBody>
      </p:sp>
      <p:sp>
        <p:nvSpPr>
          <p:cNvPr id="251" name="Google Shape;25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a:extLst>
            <a:ext uri="{FF2B5EF4-FFF2-40B4-BE49-F238E27FC236}">
              <a16:creationId xmlns:a16="http://schemas.microsoft.com/office/drawing/2014/main" id="{04DBA4EA-B10E-DAD0-434E-D6732F8DD6E0}"/>
            </a:ext>
          </a:extLst>
        </p:cNvPr>
        <p:cNvGrpSpPr/>
        <p:nvPr/>
      </p:nvGrpSpPr>
      <p:grpSpPr>
        <a:xfrm>
          <a:off x="0" y="0"/>
          <a:ext cx="0" cy="0"/>
          <a:chOff x="0" y="0"/>
          <a:chExt cx="0" cy="0"/>
        </a:xfrm>
      </p:grpSpPr>
      <p:sp>
        <p:nvSpPr>
          <p:cNvPr id="250" name="Google Shape;250;p26:notes">
            <a:extLst>
              <a:ext uri="{FF2B5EF4-FFF2-40B4-BE49-F238E27FC236}">
                <a16:creationId xmlns:a16="http://schemas.microsoft.com/office/drawing/2014/main" id="{CA04AC06-BDC8-C7E7-7320-06F909B2508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noProof="0"/>
              <a:t>If chemical contamination is suspected, do not approach a patient unless you have appropriate PPE. </a:t>
            </a:r>
            <a:r>
              <a:rPr lang="en-GB" sz="1800" noProof="0">
                <a:effectLst/>
                <a:latin typeface="Calibri Light" panose="020F0302020204030204" pitchFamily="34" charset="0"/>
                <a:ea typeface="Century Gothic" panose="020B0502020202020204" pitchFamily="34" charset="0"/>
              </a:rPr>
              <a:t>Depending on the chemical, washing or brushing may be required to remove the substance from the patient. </a:t>
            </a:r>
            <a:r>
              <a:rPr lang="en-GB" sz="1200" noProof="0"/>
              <a:t>Not all chemicals can be safely washed away, and some must be removed in specific ways to avoid further injury. You must wear suitable PPE for this process. </a:t>
            </a:r>
            <a:r>
              <a:rPr lang="en-GB" sz="1800" noProof="0">
                <a:effectLst/>
                <a:latin typeface="Calibri Light" panose="020F0302020204030204" pitchFamily="34" charset="0"/>
                <a:ea typeface="Century Gothic" panose="020B0502020202020204" pitchFamily="34" charset="0"/>
              </a:rPr>
              <a:t>You may also need to be prepared on how to decontaminate yourself in case you were exposed before using appropriate PPE.</a:t>
            </a:r>
            <a:endParaRPr lang="en-GB" sz="1800" noProof="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en-US"/>
          </a:p>
        </p:txBody>
      </p:sp>
      <p:sp>
        <p:nvSpPr>
          <p:cNvPr id="251" name="Google Shape;251;p26:notes">
            <a:extLst>
              <a:ext uri="{FF2B5EF4-FFF2-40B4-BE49-F238E27FC236}">
                <a16:creationId xmlns:a16="http://schemas.microsoft.com/office/drawing/2014/main" id="{3B6B058B-B6B9-0525-F797-CEE63947DFB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8632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a:extLst>
            <a:ext uri="{FF2B5EF4-FFF2-40B4-BE49-F238E27FC236}">
              <a16:creationId xmlns:a16="http://schemas.microsoft.com/office/drawing/2014/main" id="{909FA792-299C-0610-64A7-578AF1322773}"/>
            </a:ext>
          </a:extLst>
        </p:cNvPr>
        <p:cNvGrpSpPr/>
        <p:nvPr/>
      </p:nvGrpSpPr>
      <p:grpSpPr>
        <a:xfrm>
          <a:off x="0" y="0"/>
          <a:ext cx="0" cy="0"/>
          <a:chOff x="0" y="0"/>
          <a:chExt cx="0" cy="0"/>
        </a:xfrm>
      </p:grpSpPr>
      <p:sp>
        <p:nvSpPr>
          <p:cNvPr id="250" name="Google Shape;250;p26:notes">
            <a:extLst>
              <a:ext uri="{FF2B5EF4-FFF2-40B4-BE49-F238E27FC236}">
                <a16:creationId xmlns:a16="http://schemas.microsoft.com/office/drawing/2014/main" id="{C76FEE23-FB37-5FE2-881A-4023E835C7D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algn="just"/>
            <a:r>
              <a:rPr lang="en-GB" sz="1800" dirty="0">
                <a:effectLst/>
                <a:latin typeface="Calibri Light" panose="020F0302020204030204" pitchFamily="34" charset="0"/>
                <a:ea typeface="Calibri" panose="020F0502020204030204" pitchFamily="34" charset="0"/>
              </a:rPr>
              <a:t>Some patients may be agitated or violent which may be a sign of experiencing an emergency condition! </a:t>
            </a:r>
            <a:r>
              <a:rPr lang="en-US" sz="1800" dirty="0">
                <a:effectLst/>
                <a:latin typeface="Calibri" panose="020F0502020204030204" pitchFamily="34" charset="0"/>
                <a:ea typeface="Calibri" panose="020F0502020204030204" pitchFamily="34" charset="0"/>
              </a:rPr>
              <a:t> </a:t>
            </a:r>
            <a:r>
              <a:rPr lang="en-GB" sz="1800" dirty="0">
                <a:effectLst/>
                <a:latin typeface="Calibri Light" panose="020F0302020204030204" pitchFamily="34" charset="0"/>
                <a:ea typeface="Calibri" panose="020F0502020204030204" pitchFamily="34" charset="0"/>
              </a:rPr>
              <a:t>Aggression can be due to drug or alcohol intoxication, poisoning, head injury, or other severe illness. While it is important that these patients get to a health facility for evaluation by a health provider, remember that safety comes first. </a:t>
            </a:r>
            <a:endParaRPr lang="en-US" sz="1800" dirty="0">
              <a:effectLst/>
              <a:latin typeface="Calibri" panose="020F0502020204030204" pitchFamily="34" charset="0"/>
              <a:ea typeface="Calibri" panose="020F0502020204030204" pitchFamily="34" charset="0"/>
            </a:endParaRPr>
          </a:p>
          <a:p>
            <a:pPr marL="0" marR="0" algn="just"/>
            <a:r>
              <a:rPr lang="en-GB" sz="1800" dirty="0">
                <a:effectLst/>
                <a:latin typeface="Calibri Light" panose="020F0302020204030204" pitchFamily="34" charset="0"/>
                <a:ea typeface="Calibri" panose="020F0502020204030204" pitchFamily="34" charset="0"/>
              </a:rPr>
              <a:t>If the patient is too confused to follow instructions and appears dangerous, do not approach the patient and call for help from the authorities.</a:t>
            </a:r>
          </a:p>
          <a:p>
            <a:pPr marL="0" marR="0" algn="just"/>
            <a:endParaRPr lang="en-GB" sz="1800" dirty="0">
              <a:effectLst/>
              <a:latin typeface="Calibri Light" panose="020F0302020204030204" pitchFamily="34" charset="0"/>
              <a:ea typeface="Calibri" panose="020F0502020204030204" pitchFamily="34" charset="0"/>
            </a:endParaRPr>
          </a:p>
        </p:txBody>
      </p:sp>
      <p:sp>
        <p:nvSpPr>
          <p:cNvPr id="251" name="Google Shape;251;p26:notes">
            <a:extLst>
              <a:ext uri="{FF2B5EF4-FFF2-40B4-BE49-F238E27FC236}">
                <a16:creationId xmlns:a16="http://schemas.microsoft.com/office/drawing/2014/main" id="{2E4A6963-6C0B-EFB2-A21C-A2C2300E709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7371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id="{0D7B2225-2677-9455-D837-0BD449D673DD}"/>
            </a:ext>
          </a:extLst>
        </p:cNvPr>
        <p:cNvGrpSpPr/>
        <p:nvPr/>
      </p:nvGrpSpPr>
      <p:grpSpPr>
        <a:xfrm>
          <a:off x="0" y="0"/>
          <a:ext cx="0" cy="0"/>
          <a:chOff x="0" y="0"/>
          <a:chExt cx="0" cy="0"/>
        </a:xfrm>
      </p:grpSpPr>
      <p:sp>
        <p:nvSpPr>
          <p:cNvPr id="95" name="Google Shape;95;p2:notes">
            <a:extLst>
              <a:ext uri="{FF2B5EF4-FFF2-40B4-BE49-F238E27FC236}">
                <a16:creationId xmlns:a16="http://schemas.microsoft.com/office/drawing/2014/main" id="{5F627DFE-3CFE-6B24-11D1-5B67BBC95B3D}"/>
              </a:ext>
            </a:extLst>
          </p:cNvPr>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7000"/>
              </a:lnSpc>
              <a:spcBef>
                <a:spcPts val="0"/>
              </a:spcBef>
              <a:spcAft>
                <a:spcPts val="0"/>
              </a:spcAft>
              <a:buClr>
                <a:srgbClr val="000000"/>
              </a:buClr>
              <a:buSzPts val="1400"/>
              <a:buFont typeface="Arial"/>
              <a:buNone/>
              <a:tabLst/>
              <a:defRPr/>
            </a:pPr>
            <a:r>
              <a:rPr lang="en-GB" sz="1800" noProof="0"/>
              <a:t>Now, take a moment to review the list of key terms that you are expected to be able to define by the end of this module.</a:t>
            </a:r>
          </a:p>
        </p:txBody>
      </p:sp>
      <p:sp>
        <p:nvSpPr>
          <p:cNvPr id="96" name="Google Shape;96;p2:notes">
            <a:extLst>
              <a:ext uri="{FF2B5EF4-FFF2-40B4-BE49-F238E27FC236}">
                <a16:creationId xmlns:a16="http://schemas.microsoft.com/office/drawing/2014/main" id="{B0216101-02D4-0E1F-C3DB-58F6BD6DD6B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439111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noProof="0"/>
              <a:t>CFARs are likely to experience challenging situations dealing with emergency conditions and injuries, which can impact their health. As a CFAR, it is important to care for yourself to be able to help your patients.</a:t>
            </a:r>
          </a:p>
          <a:p>
            <a:pPr marL="0" lvl="0" indent="0" algn="l" rtl="0">
              <a:spcBef>
                <a:spcPts val="0"/>
              </a:spcBef>
              <a:spcAft>
                <a:spcPts val="0"/>
              </a:spcAft>
              <a:buNone/>
            </a:pPr>
            <a:endParaRPr lang="en-GB" noProof="0"/>
          </a:p>
          <a:p>
            <a:pPr marL="0" lvl="0" indent="0" algn="l" rtl="0">
              <a:spcBef>
                <a:spcPts val="0"/>
              </a:spcBef>
              <a:spcAft>
                <a:spcPts val="0"/>
              </a:spcAft>
              <a:buNone/>
            </a:pPr>
            <a:r>
              <a:rPr lang="en-GB" noProof="0"/>
              <a:t>Community First Aid Responders often face challenging situations that can affect their own well-being. </a:t>
            </a:r>
          </a:p>
        </p:txBody>
      </p:sp>
      <p:sp>
        <p:nvSpPr>
          <p:cNvPr id="258" name="Google Shape;25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a:extLst>
            <a:ext uri="{FF2B5EF4-FFF2-40B4-BE49-F238E27FC236}">
              <a16:creationId xmlns:a16="http://schemas.microsoft.com/office/drawing/2014/main" id="{F026880D-4908-DE6B-3D66-EBA467503E3C}"/>
            </a:ext>
          </a:extLst>
        </p:cNvPr>
        <p:cNvGrpSpPr/>
        <p:nvPr/>
      </p:nvGrpSpPr>
      <p:grpSpPr>
        <a:xfrm>
          <a:off x="0" y="0"/>
          <a:ext cx="0" cy="0"/>
          <a:chOff x="0" y="0"/>
          <a:chExt cx="0" cy="0"/>
        </a:xfrm>
      </p:grpSpPr>
      <p:sp>
        <p:nvSpPr>
          <p:cNvPr id="257" name="Google Shape;257;p27:notes">
            <a:extLst>
              <a:ext uri="{FF2B5EF4-FFF2-40B4-BE49-F238E27FC236}">
                <a16:creationId xmlns:a16="http://schemas.microsoft.com/office/drawing/2014/main" id="{91E99FD7-499B-5B88-F207-EE1E8860E77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a:t>Therefore, in order to pay attention to your mental health, </a:t>
            </a:r>
            <a:r>
              <a:rPr lang="en-GB" sz="1200" noProof="0"/>
              <a:t>find ways for stress relief, rest and consider ways in which your mind can gain strength after exposure to challenging situations. For your physical health, get enough sleep, eat well, and remain hydrated.</a:t>
            </a:r>
          </a:p>
        </p:txBody>
      </p:sp>
      <p:sp>
        <p:nvSpPr>
          <p:cNvPr id="258" name="Google Shape;258;p27:notes">
            <a:extLst>
              <a:ext uri="{FF2B5EF4-FFF2-40B4-BE49-F238E27FC236}">
                <a16:creationId xmlns:a16="http://schemas.microsoft.com/office/drawing/2014/main" id="{AB5F476C-B3DD-FDF3-D783-DEBE461EF90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19810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a:extLst>
            <a:ext uri="{FF2B5EF4-FFF2-40B4-BE49-F238E27FC236}">
              <a16:creationId xmlns:a16="http://schemas.microsoft.com/office/drawing/2014/main" id="{2AF48656-0715-B89E-6A8E-1A43FB18EFDD}"/>
            </a:ext>
          </a:extLst>
        </p:cNvPr>
        <p:cNvGrpSpPr/>
        <p:nvPr/>
      </p:nvGrpSpPr>
      <p:grpSpPr>
        <a:xfrm>
          <a:off x="0" y="0"/>
          <a:ext cx="0" cy="0"/>
          <a:chOff x="0" y="0"/>
          <a:chExt cx="0" cy="0"/>
        </a:xfrm>
      </p:grpSpPr>
      <p:sp>
        <p:nvSpPr>
          <p:cNvPr id="257" name="Google Shape;257;p27:notes">
            <a:extLst>
              <a:ext uri="{FF2B5EF4-FFF2-40B4-BE49-F238E27FC236}">
                <a16:creationId xmlns:a16="http://schemas.microsoft.com/office/drawing/2014/main" id="{D0F12C00-EE1E-6E8C-4170-A79CAB5F23B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indent="-387350">
              <a:spcBef>
                <a:spcPts val="500"/>
              </a:spcBef>
              <a:buSzPts val="2500"/>
            </a:pPr>
            <a:r>
              <a:rPr lang="en-GB" noProof="0"/>
              <a:t>If you find yourself affected reach out to professionals for help. Remember that your wellness and physical health takes priority!</a:t>
            </a:r>
          </a:p>
          <a:p>
            <a:pPr marL="0" lvl="0" indent="0" algn="l" rtl="0">
              <a:spcBef>
                <a:spcPts val="0"/>
              </a:spcBef>
              <a:spcAft>
                <a:spcPts val="0"/>
              </a:spcAft>
              <a:buNone/>
            </a:pPr>
            <a:endParaRPr/>
          </a:p>
        </p:txBody>
      </p:sp>
      <p:sp>
        <p:nvSpPr>
          <p:cNvPr id="258" name="Google Shape;258;p27:notes">
            <a:extLst>
              <a:ext uri="{FF2B5EF4-FFF2-40B4-BE49-F238E27FC236}">
                <a16:creationId xmlns:a16="http://schemas.microsoft.com/office/drawing/2014/main" id="{AB4A4E4D-7727-667A-714F-D9AF599A4C3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49206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noProof="0"/>
              <a:t>Do you have any questions?</a:t>
            </a:r>
          </a:p>
        </p:txBody>
      </p:sp>
      <p:sp>
        <p:nvSpPr>
          <p:cNvPr id="277" name="Google Shape;27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a:t>As we reach the end of this module, let's summarize the key points that we've covered:</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a:t>Never forget how safety is important as a CFAR. </a:t>
            </a:r>
            <a:r>
              <a:rPr lang="en-GB" sz="1200" noProof="0"/>
              <a:t>If you become ill or injured, you won’t be able to do your job. Your health and safety are always priorities. Remember to evaluate the scene for dangerous situations and to use PPE for all patient care to prevent spreading of disease. </a:t>
            </a:r>
          </a:p>
        </p:txBody>
      </p:sp>
      <p:sp>
        <p:nvSpPr>
          <p:cNvPr id="264" name="Google Shape;26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sz="1800" noProof="0" dirty="0">
                <a:solidFill>
                  <a:srgbClr val="000000"/>
                </a:solidFill>
                <a:effectLst/>
                <a:latin typeface="Calibri Light" panose="020F0302020204030204" pitchFamily="34" charset="0"/>
                <a:ea typeface="Calibri" panose="020F0502020204030204" pitchFamily="34" charset="0"/>
              </a:rPr>
              <a:t>Emergency </a:t>
            </a:r>
            <a:r>
              <a:rPr lang="en-GB" sz="1800" b="0" noProof="0" dirty="0">
                <a:solidFill>
                  <a:srgbClr val="000000"/>
                </a:solidFill>
                <a:effectLst/>
                <a:latin typeface="Calibri Light" panose="020F0302020204030204" pitchFamily="34" charset="0"/>
                <a:ea typeface="Calibri" panose="020F0502020204030204" pitchFamily="34" charset="0"/>
              </a:rPr>
              <a:t>conditions can happen unexpectedly in any place and at any time. While the goal of community first aid response is to help people experiencing emergency conditions, safety is the top priority! If a CFAR becomes ill or injured while providing care, they will no longer be able to help current and future patients. Therefore, it is crucial that CFARs understand </a:t>
            </a:r>
            <a:r>
              <a:rPr lang="en-GB" sz="1200" b="0" i="0" noProof="0" dirty="0">
                <a:solidFill>
                  <a:srgbClr val="000000"/>
                </a:solidFill>
              </a:rPr>
              <a:t>the concepts of scene safety, personal safety, and patient safety. </a:t>
            </a:r>
          </a:p>
          <a:p>
            <a:pPr marL="0" lvl="0" indent="0" algn="l" rtl="0">
              <a:spcBef>
                <a:spcPts val="0"/>
              </a:spcBef>
              <a:spcAft>
                <a:spcPts val="0"/>
              </a:spcAft>
              <a:buNone/>
            </a:pPr>
            <a:endParaRPr lang="en-GB" sz="1200" b="0" i="0" noProof="0" dirty="0">
              <a:solidFill>
                <a:srgbClr val="000000"/>
              </a:solidFill>
            </a:endParaRPr>
          </a:p>
          <a:p>
            <a:pPr marL="0" lvl="0" indent="0" algn="l" rtl="0">
              <a:spcBef>
                <a:spcPts val="0"/>
              </a:spcBef>
              <a:spcAft>
                <a:spcPts val="0"/>
              </a:spcAft>
              <a:buNone/>
            </a:pPr>
            <a:r>
              <a:rPr lang="en-GB" sz="1200" b="0" i="0" noProof="0" dirty="0">
                <a:solidFill>
                  <a:srgbClr val="000000"/>
                </a:solidFill>
              </a:rPr>
              <a:t>Photo: Canva Pro by </a:t>
            </a:r>
            <a:r>
              <a:rPr lang="en-US" b="0" i="0" u="none" strike="noStrike" dirty="0">
                <a:effectLst/>
                <a:latin typeface="Canva Sans"/>
                <a:hlinkClick r:id="rId3"/>
              </a:rPr>
              <a:t>AleksandarGeorgiev</a:t>
            </a:r>
            <a:r>
              <a:rPr lang="en-US" b="0" i="0" dirty="0">
                <a:effectLst/>
                <a:latin typeface="Canva Sans"/>
              </a:rPr>
              <a:t> from </a:t>
            </a:r>
            <a:r>
              <a:rPr lang="en-US" b="0" i="0" u="none" strike="noStrike" dirty="0">
                <a:effectLst/>
                <a:latin typeface="Canva Sans"/>
                <a:hlinkClick r:id="rId3"/>
              </a:rPr>
              <a:t>Getty Images Signature</a:t>
            </a:r>
            <a:endParaRPr lang="en-GB" b="0" noProof="0" dirty="0"/>
          </a:p>
        </p:txBody>
      </p:sp>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noProof="0"/>
              <a:t>Scene Safety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noProof="0">
                <a:solidFill>
                  <a:srgbClr val="000000"/>
                </a:solidFill>
                <a:effectLst/>
                <a:latin typeface="Calibri Light" panose="020F0302020204030204" pitchFamily="34" charset="0"/>
                <a:ea typeface="Calibri" panose="020F0502020204030204" pitchFamily="34" charset="0"/>
              </a:rPr>
              <a:t>Before you help a person experiencing an emergency condition, you must STOP and assess if the scene is safe from hazards and dangers. </a:t>
            </a:r>
            <a:endParaRPr lang="en-GB" sz="1800" noProof="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a:p>
        </p:txBody>
      </p:sp>
      <p:sp>
        <p:nvSpPr>
          <p:cNvPr id="109"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a:extLst>
            <a:ext uri="{FF2B5EF4-FFF2-40B4-BE49-F238E27FC236}">
              <a16:creationId xmlns:a16="http://schemas.microsoft.com/office/drawing/2014/main" id="{FB435F04-7566-0B7C-6CBD-9B15EF350D36}"/>
            </a:ext>
          </a:extLst>
        </p:cNvPr>
        <p:cNvGrpSpPr/>
        <p:nvPr/>
      </p:nvGrpSpPr>
      <p:grpSpPr>
        <a:xfrm>
          <a:off x="0" y="0"/>
          <a:ext cx="0" cy="0"/>
          <a:chOff x="0" y="0"/>
          <a:chExt cx="0" cy="0"/>
        </a:xfrm>
      </p:grpSpPr>
      <p:sp>
        <p:nvSpPr>
          <p:cNvPr id="115" name="Google Shape;115;p5:notes">
            <a:extLst>
              <a:ext uri="{FF2B5EF4-FFF2-40B4-BE49-F238E27FC236}">
                <a16:creationId xmlns:a16="http://schemas.microsoft.com/office/drawing/2014/main" id="{25D3C100-FB6E-7D02-5FE6-CE0AB83AE9C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sz="1200" noProof="0">
                <a:solidFill>
                  <a:srgbClr val="000000"/>
                </a:solidFill>
                <a:effectLst/>
                <a:latin typeface="Calibri Light" panose="020F0302020204030204" pitchFamily="34" charset="0"/>
                <a:ea typeface="Calibri" panose="020F0502020204030204" pitchFamily="34" charset="0"/>
              </a:rPr>
              <a:t>This is always the first step during any community first aid response. Scene safety must be continually reassessed throughout a CFAR’s response.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i="0" noProof="0">
                <a:solidFill>
                  <a:srgbClr val="000000"/>
                </a:solidFill>
              </a:rPr>
              <a:t>The purpose of assessing the scene is to identify any hazards that could affect you and the patient. </a:t>
            </a:r>
            <a:r>
              <a:rPr lang="en-GB" sz="1800" noProof="0">
                <a:effectLst/>
                <a:latin typeface="Calibri Light" panose="020F0302020204030204" pitchFamily="34" charset="0"/>
                <a:ea typeface="Calibri" panose="020F0502020204030204" pitchFamily="34" charset="0"/>
              </a:rPr>
              <a:t>A scene is safe when you can safely approach a person, or it is safe for them to approach you without risking injury. </a:t>
            </a:r>
            <a:endParaRPr lang="en-GB" sz="1200" noProof="0"/>
          </a:p>
        </p:txBody>
      </p:sp>
      <p:sp>
        <p:nvSpPr>
          <p:cNvPr id="116" name="Google Shape;116;p5:notes">
            <a:extLst>
              <a:ext uri="{FF2B5EF4-FFF2-40B4-BE49-F238E27FC236}">
                <a16:creationId xmlns:a16="http://schemas.microsoft.com/office/drawing/2014/main" id="{12BDFB59-EE96-B6B1-BA5B-1C976554DE1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7423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be7088e3ca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noProof="0"/>
              <a:t>To assess scene safety, </a:t>
            </a:r>
            <a:r>
              <a:rPr lang="en-GB" sz="1800" b="0" noProof="0">
                <a:solidFill>
                  <a:srgbClr val="000000"/>
                </a:solidFill>
                <a:effectLst/>
                <a:latin typeface="Calibri Light" panose="020F0302020204030204" pitchFamily="34" charset="0"/>
                <a:ea typeface="Calibri" panose="020F0502020204030204" pitchFamily="34" charset="0"/>
              </a:rPr>
              <a:t>CFARs must ask themselves the following questions before approaching a patient: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4000" b="0" i="0" noProof="0">
                <a:solidFill>
                  <a:srgbClr val="000000"/>
                </a:solidFill>
              </a:rPr>
              <a:t>Location: Is the location of the scene unsafe? Am I at risk of being injured in this location, such as being close to or in the middle of conflict, traffic flow, unstable building, fire?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4000" b="0" i="0" noProof="0">
                <a:solidFill>
                  <a:srgbClr val="000000"/>
                </a:solidFill>
              </a:rPr>
              <a:t>Time of day: Is it light or dark? Will I be able to see the dangers?  Will others be able to see me?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4000" b="0" i="0" noProof="0">
                <a:solidFill>
                  <a:srgbClr val="000000"/>
                </a:solidFill>
              </a:rPr>
              <a:t>Environment: Is it raining, lightning, flooding, extremely hot, or extremely cold? Are there other dangerous weather or environmental conditions? </a:t>
            </a:r>
            <a:endParaRPr lang="en-GB" sz="4000" b="0" noProof="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800" b="0" noProof="0">
              <a:solidFill>
                <a:srgbClr val="000000"/>
              </a:solidFill>
              <a:effectLst/>
              <a:latin typeface="Calibri Light" panose="020F03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a:p>
        </p:txBody>
      </p:sp>
      <p:sp>
        <p:nvSpPr>
          <p:cNvPr id="127" name="Google Shape;127;g2be7088e3ca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47F31C07-127A-4D70-ECF9-CF1A66B65B64}"/>
            </a:ext>
          </a:extLst>
        </p:cNvPr>
        <p:cNvGrpSpPr/>
        <p:nvPr/>
      </p:nvGrpSpPr>
      <p:grpSpPr>
        <a:xfrm>
          <a:off x="0" y="0"/>
          <a:ext cx="0" cy="0"/>
          <a:chOff x="0" y="0"/>
          <a:chExt cx="0" cy="0"/>
        </a:xfrm>
      </p:grpSpPr>
      <p:sp>
        <p:nvSpPr>
          <p:cNvPr id="126" name="Google Shape;126;g2be7088e3ca_2_0:notes">
            <a:extLst>
              <a:ext uri="{FF2B5EF4-FFF2-40B4-BE49-F238E27FC236}">
                <a16:creationId xmlns:a16="http://schemas.microsoft.com/office/drawing/2014/main" id="{853882CE-98FB-1520-C73A-619189DC7799}"/>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4000" b="0" i="0" noProof="0">
                <a:solidFill>
                  <a:srgbClr val="000000"/>
                </a:solidFill>
              </a:rPr>
              <a:t>Hazardous exposures: Are there hazardous materials, examples of hazardous materials are pesticides, poisons, chemicals, are there animals such as snakes or other dangerous animal on the scene?  </a:t>
            </a:r>
            <a:endParaRPr lang="en-GB" sz="4000" b="0" i="0" noProof="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4000" b="0" i="0" noProof="0">
                <a:solidFill>
                  <a:srgbClr val="000000"/>
                </a:solidFill>
              </a:rPr>
              <a:t>Bystanders: Are you alone? Is there a crowd? Was there violence involved? </a:t>
            </a:r>
            <a:endParaRPr lang="en-GB" sz="4000" b="0" noProof="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b="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a:p>
        </p:txBody>
      </p:sp>
      <p:sp>
        <p:nvSpPr>
          <p:cNvPr id="127" name="Google Shape;127;g2be7088e3ca_2_0:notes">
            <a:extLst>
              <a:ext uri="{FF2B5EF4-FFF2-40B4-BE49-F238E27FC236}">
                <a16:creationId xmlns:a16="http://schemas.microsoft.com/office/drawing/2014/main" id="{DBF63A25-03B5-89E8-800E-BA1A03D9E47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5410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
        <p:cNvGrpSpPr/>
        <p:nvPr/>
      </p:nvGrpSpPr>
      <p:grpSpPr>
        <a:xfrm>
          <a:off x="0" y="0"/>
          <a:ext cx="0" cy="0"/>
          <a:chOff x="0" y="0"/>
          <a:chExt cx="0" cy="0"/>
        </a:xfrm>
      </p:grpSpPr>
      <p:sp>
        <p:nvSpPr>
          <p:cNvPr id="17" name="Google Shape;17;p31"/>
          <p:cNvSpPr txBox="1">
            <a:spLocks noGrp="1"/>
          </p:cNvSpPr>
          <p:nvPr>
            <p:ph type="title"/>
          </p:nvPr>
        </p:nvSpPr>
        <p:spPr>
          <a:xfrm>
            <a:off x="335280" y="348558"/>
            <a:ext cx="11018520" cy="9087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Atkinson Hyperlegible"/>
              <a:buNone/>
              <a:defRPr sz="4000">
                <a:solidFill>
                  <a:srgbClr val="002060"/>
                </a:solidFill>
                <a:latin typeface="Atkinson Hyperlegible"/>
                <a:ea typeface="Atkinson Hyperlegible"/>
                <a:cs typeface="Atkinson Hyperlegible"/>
                <a:sym typeface="Atkinson Hyperlegible"/>
              </a:defRPr>
            </a:lvl1pPr>
            <a:lvl2pPr lvl="1"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2pPr>
            <a:lvl3pPr lvl="2"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3pPr>
            <a:lvl4pPr lvl="3"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4pPr>
            <a:lvl5pPr lvl="4"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5pPr>
            <a:lvl6pPr lvl="5"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6pPr>
            <a:lvl7pPr lvl="6"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7pPr>
            <a:lvl8pPr lvl="7"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8pPr>
            <a:lvl9pPr lvl="8"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9pPr>
          </a:lstStyle>
          <a:p>
            <a:endParaRPr/>
          </a:p>
        </p:txBody>
      </p:sp>
      <p:sp>
        <p:nvSpPr>
          <p:cNvPr id="18" name="Google Shape;18;p31"/>
          <p:cNvSpPr txBox="1">
            <a:spLocks noGrp="1"/>
          </p:cNvSpPr>
          <p:nvPr>
            <p:ph type="body" idx="1"/>
          </p:nvPr>
        </p:nvSpPr>
        <p:spPr>
          <a:xfrm>
            <a:off x="335280" y="1434934"/>
            <a:ext cx="1101852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1pPr>
            <a:lvl2pPr marL="914400" lvl="1"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2pPr>
            <a:lvl3pPr marL="1371600" lvl="2"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3pPr>
            <a:lvl4pPr marL="1828800" lvl="3"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4pPr>
            <a:lvl5pPr marL="2286000" lvl="4"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5pPr>
            <a:lvl6pPr marL="2743200" lvl="5"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6pPr>
            <a:lvl7pPr marL="3200400" lvl="6"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7pPr>
            <a:lvl8pPr marL="3657600" lvl="7"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8pPr>
            <a:lvl9pPr marL="4114800" lvl="8"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9pPr>
          </a:lstStyle>
          <a:p>
            <a:endParaRPr/>
          </a:p>
        </p:txBody>
      </p:sp>
      <p:sp>
        <p:nvSpPr>
          <p:cNvPr id="19" name="Google Shape;19;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tkinson Hyperlegible"/>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0" name="Google Shape;20;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tkinson Hyperlegible"/>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1" name="Google Shape;21;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1pPr>
            <a:lvl2pPr marL="0" marR="0" lvl="1"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2pPr>
            <a:lvl3pPr marL="0" marR="0" lvl="2"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3pPr>
            <a:lvl4pPr marL="0" marR="0" lvl="3"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4pPr>
            <a:lvl5pPr marL="0" marR="0" lvl="4"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5pPr>
            <a:lvl6pPr marL="0" marR="0" lvl="5"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6pPr>
            <a:lvl7pPr marL="0" marR="0" lvl="6"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7pPr>
            <a:lvl8pPr marL="0" marR="0" lvl="7"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8pPr>
            <a:lvl9pPr marL="0" marR="0" lvl="8"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81"/>
        <p:cNvGrpSpPr/>
        <p:nvPr/>
      </p:nvGrpSpPr>
      <p:grpSpPr>
        <a:xfrm>
          <a:off x="0" y="0"/>
          <a:ext cx="0" cy="0"/>
          <a:chOff x="0" y="0"/>
          <a:chExt cx="0" cy="0"/>
        </a:xfrm>
      </p:grpSpPr>
      <p:sp>
        <p:nvSpPr>
          <p:cNvPr id="82" name="Google Shape;82;p4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tkinson Hyperlegible"/>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4" name="Google Shape;84;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tkinson Hyperlegible"/>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5" name="Google Shape;85;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1pPr>
            <a:lvl2pPr marL="0" marR="0" lvl="1"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2pPr>
            <a:lvl3pPr marL="0" marR="0" lvl="2"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3pPr>
            <a:lvl4pPr marL="0" marR="0" lvl="3"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4pPr>
            <a:lvl5pPr marL="0" marR="0" lvl="4"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5pPr>
            <a:lvl6pPr marL="0" marR="0" lvl="5"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6pPr>
            <a:lvl7pPr marL="0" marR="0" lvl="6"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7pPr>
            <a:lvl8pPr marL="0" marR="0" lvl="7"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8pPr>
            <a:lvl9pPr marL="0" marR="0" lvl="8"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US"/>
              <a:t>‹#›</a:t>
            </a:fld>
            <a:endParaRPr/>
          </a:p>
        </p:txBody>
      </p:sp>
      <p:sp>
        <p:nvSpPr>
          <p:cNvPr id="86" name="Google Shape;86;p41"/>
          <p:cNvSpPr txBox="1">
            <a:spLocks noGrp="1"/>
          </p:cNvSpPr>
          <p:nvPr>
            <p:ph type="title"/>
          </p:nvPr>
        </p:nvSpPr>
        <p:spPr>
          <a:xfrm>
            <a:off x="335280" y="348558"/>
            <a:ext cx="11018520" cy="9087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Atkinson Hyperlegible"/>
              <a:buNone/>
              <a:defRPr sz="4000">
                <a:solidFill>
                  <a:srgbClr val="002060"/>
                </a:solidFill>
                <a:latin typeface="Atkinson Hyperlegible"/>
                <a:ea typeface="Atkinson Hyperlegible"/>
                <a:cs typeface="Atkinson Hyperlegible"/>
                <a:sym typeface="Atkinson Hyperlegible"/>
              </a:defRPr>
            </a:lvl1pPr>
            <a:lvl2pPr lvl="1"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2pPr>
            <a:lvl3pPr lvl="2"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3pPr>
            <a:lvl4pPr lvl="3"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4pPr>
            <a:lvl5pPr lvl="4"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5pPr>
            <a:lvl6pPr lvl="5"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6pPr>
            <a:lvl7pPr lvl="6"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7pPr>
            <a:lvl8pPr lvl="7"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8pPr>
            <a:lvl9pPr lvl="8"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Comparison_ Thre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638C7-E24F-E84A-8A79-2D89619AA10F}"/>
              </a:ext>
            </a:extLst>
          </p:cNvPr>
          <p:cNvSpPr>
            <a:spLocks noGrp="1"/>
          </p:cNvSpPr>
          <p:nvPr>
            <p:ph type="title"/>
          </p:nvPr>
        </p:nvSpPr>
        <p:spPr>
          <a:xfrm>
            <a:off x="457200" y="457200"/>
            <a:ext cx="5638800" cy="1134533"/>
          </a:xfrm>
        </p:spPr>
        <p:txBody>
          <a:bodyPr/>
          <a:lstStyle>
            <a:lvl1pPr>
              <a:defRPr>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71FE4183-96D7-744D-8DFD-4B5CF171B75C}"/>
              </a:ext>
            </a:extLst>
          </p:cNvPr>
          <p:cNvSpPr>
            <a:spLocks noGrp="1"/>
          </p:cNvSpPr>
          <p:nvPr>
            <p:ph sz="half" idx="2"/>
          </p:nvPr>
        </p:nvSpPr>
        <p:spPr>
          <a:xfrm>
            <a:off x="457201" y="4051583"/>
            <a:ext cx="3657600"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5AE1CDE4-68A4-444E-A1DB-6DB20F3DB1BD}"/>
              </a:ext>
            </a:extLst>
          </p:cNvPr>
          <p:cNvSpPr>
            <a:spLocks noGrp="1"/>
          </p:cNvSpPr>
          <p:nvPr>
            <p:ph sz="quarter" idx="4"/>
          </p:nvPr>
        </p:nvSpPr>
        <p:spPr>
          <a:xfrm>
            <a:off x="4276222" y="4051583"/>
            <a:ext cx="3648578"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CAD4A73-8602-F84A-9C68-0647084B0CC7}"/>
              </a:ext>
            </a:extLst>
          </p:cNvPr>
          <p:cNvSpPr>
            <a:spLocks noGrp="1"/>
          </p:cNvSpPr>
          <p:nvPr>
            <p:ph type="ftr" sz="quarter" idx="11"/>
          </p:nvPr>
        </p:nvSpPr>
        <p:spPr/>
        <p:txBody>
          <a:bodyPr/>
          <a:lstStyle>
            <a:lvl1pPr>
              <a:defRPr>
                <a:solidFill>
                  <a:schemeClr val="bg1"/>
                </a:solidFill>
              </a:defRPr>
            </a:lvl1pPr>
          </a:lstStyle>
          <a:p>
            <a:endParaRPr lang="en-US"/>
          </a:p>
        </p:txBody>
      </p:sp>
      <p:sp>
        <p:nvSpPr>
          <p:cNvPr id="9" name="Slide Number Placeholder 8">
            <a:extLst>
              <a:ext uri="{FF2B5EF4-FFF2-40B4-BE49-F238E27FC236}">
                <a16:creationId xmlns:a16="http://schemas.microsoft.com/office/drawing/2014/main" id="{14F68175-0DD6-164B-8823-0BB395D927AB}"/>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sp>
        <p:nvSpPr>
          <p:cNvPr id="10" name="Content Placeholder 5">
            <a:extLst>
              <a:ext uri="{FF2B5EF4-FFF2-40B4-BE49-F238E27FC236}">
                <a16:creationId xmlns:a16="http://schemas.microsoft.com/office/drawing/2014/main" id="{E81021D4-D0CA-9643-B255-9450B2B4003A}"/>
              </a:ext>
            </a:extLst>
          </p:cNvPr>
          <p:cNvSpPr>
            <a:spLocks noGrp="1"/>
          </p:cNvSpPr>
          <p:nvPr>
            <p:ph sz="quarter" idx="13"/>
          </p:nvPr>
        </p:nvSpPr>
        <p:spPr>
          <a:xfrm>
            <a:off x="8061767" y="4051583"/>
            <a:ext cx="3648578"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378C0A84-F996-E447-B5A6-E7580AB01597}"/>
              </a:ext>
            </a:extLst>
          </p:cNvPr>
          <p:cNvSpPr>
            <a:spLocks noGrp="1"/>
          </p:cNvSpPr>
          <p:nvPr>
            <p:ph type="body" idx="14"/>
          </p:nvPr>
        </p:nvSpPr>
        <p:spPr>
          <a:xfrm>
            <a:off x="4267200" y="3388291"/>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2">
            <a:extLst>
              <a:ext uri="{FF2B5EF4-FFF2-40B4-BE49-F238E27FC236}">
                <a16:creationId xmlns:a16="http://schemas.microsoft.com/office/drawing/2014/main" id="{83D59E60-2BBC-8D47-BE05-D1C3EE75C4F8}"/>
              </a:ext>
            </a:extLst>
          </p:cNvPr>
          <p:cNvSpPr>
            <a:spLocks noGrp="1"/>
          </p:cNvSpPr>
          <p:nvPr>
            <p:ph type="body" idx="15"/>
          </p:nvPr>
        </p:nvSpPr>
        <p:spPr>
          <a:xfrm>
            <a:off x="457200" y="3408116"/>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2">
            <a:extLst>
              <a:ext uri="{FF2B5EF4-FFF2-40B4-BE49-F238E27FC236}">
                <a16:creationId xmlns:a16="http://schemas.microsoft.com/office/drawing/2014/main" id="{4B6BFF59-A5AB-774C-ABAB-C052FE11D8A5}"/>
              </a:ext>
            </a:extLst>
          </p:cNvPr>
          <p:cNvSpPr>
            <a:spLocks noGrp="1"/>
          </p:cNvSpPr>
          <p:nvPr>
            <p:ph type="body" idx="16"/>
          </p:nvPr>
        </p:nvSpPr>
        <p:spPr>
          <a:xfrm>
            <a:off x="8077200" y="3408116"/>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4" name="Picture 13">
            <a:extLst>
              <a:ext uri="{FF2B5EF4-FFF2-40B4-BE49-F238E27FC236}">
                <a16:creationId xmlns:a16="http://schemas.microsoft.com/office/drawing/2014/main" id="{60CC6A7D-F186-344A-AFAE-1F4FB8A6C36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3723992398"/>
      </p:ext>
    </p:extLst>
  </p:cSld>
  <p:clrMapOvr>
    <a:masterClrMapping/>
  </p:clrMapOvr>
  <p:hf sldNum="0" hdr="0" dt="0"/>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1_Content with graphi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8E279F-2BBA-1D44-B270-AA9874F04DB2}"/>
              </a:ext>
            </a:extLst>
          </p:cNvPr>
          <p:cNvSpPr/>
          <p:nvPr userDrawn="1"/>
        </p:nvSpPr>
        <p:spPr>
          <a:xfrm>
            <a:off x="4259484" y="0"/>
            <a:ext cx="7932516" cy="6858000"/>
          </a:xfrm>
          <a:prstGeom prst="rect">
            <a:avLst/>
          </a:prstGeom>
          <a:solidFill>
            <a:srgbClr val="DD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485297-9C41-6C4E-8A84-CACB42015762}"/>
              </a:ext>
            </a:extLst>
          </p:cNvPr>
          <p:cNvSpPr>
            <a:spLocks noGrp="1"/>
          </p:cNvSpPr>
          <p:nvPr>
            <p:ph type="title"/>
          </p:nvPr>
        </p:nvSpPr>
        <p:spPr>
          <a:xfrm>
            <a:off x="460435" y="685800"/>
            <a:ext cx="3335388" cy="839788"/>
          </a:xfrm>
        </p:spPr>
        <p:txBody>
          <a:bodyPr anchor="t" anchorCtr="0">
            <a:normAutofit/>
          </a:bodyPr>
          <a:lstStyle>
            <a:lvl1pPr>
              <a:defRPr sz="2400">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3407C06-6CF8-2F41-BC67-54F13BB0A8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C0C6F6-8639-BE4B-BAD3-FFDBE27818CB}"/>
              </a:ext>
            </a:extLst>
          </p:cNvPr>
          <p:cNvSpPr>
            <a:spLocks noGrp="1"/>
          </p:cNvSpPr>
          <p:nvPr>
            <p:ph type="body" sz="half" idx="2"/>
          </p:nvPr>
        </p:nvSpPr>
        <p:spPr>
          <a:xfrm>
            <a:off x="457200" y="1828801"/>
            <a:ext cx="3335388" cy="3952232"/>
          </a:xfrm>
        </p:spPr>
        <p:txBody>
          <a:bodyPr anchor="t" anchorCtr="0">
            <a:normAutofit/>
          </a:bodyPr>
          <a:lstStyle>
            <a:lvl1pPr marL="0" indent="0">
              <a:spcBef>
                <a:spcPts val="0"/>
              </a:spcBef>
              <a:buFontTx/>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14588A5-7D85-6341-A58F-B4539B4697EB}"/>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1CF08247-7496-3348-B3C4-9BDDB676BE73}"/>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DAE8B88C-5FF6-8C4C-B269-E15964BDCE0D}"/>
              </a:ext>
            </a:extLst>
          </p:cNvPr>
          <p:cNvCxnSpPr>
            <a:cxnSpLocks/>
          </p:cNvCxnSpPr>
          <p:nvPr userDrawn="1"/>
        </p:nvCxnSpPr>
        <p:spPr>
          <a:xfrm>
            <a:off x="457200" y="457200"/>
            <a:ext cx="3338623"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95724E3-FDE3-2149-BB91-FE058CAA94B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608293613"/>
      </p:ext>
    </p:extLst>
  </p:cSld>
  <p:clrMapOvr>
    <a:masterClrMapping/>
  </p:clrMapOvr>
  <p:hf sldNum="0" hdr="0" dt="0"/>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47DDD-7B22-4B4B-AF9B-229B49A9A4C0}"/>
              </a:ext>
            </a:extLst>
          </p:cNvPr>
          <p:cNvSpPr>
            <a:spLocks noGrp="1"/>
          </p:cNvSpPr>
          <p:nvPr>
            <p:ph type="title"/>
          </p:nvPr>
        </p:nvSpPr>
        <p:spPr>
          <a:xfrm>
            <a:off x="457200" y="685800"/>
            <a:ext cx="3337560" cy="857150"/>
          </a:xfrm>
        </p:spPr>
        <p:txBody>
          <a:bodyPr anchor="t" anchorCtr="0">
            <a:normAutofit/>
          </a:bodyPr>
          <a:lstStyle>
            <a:lvl1pPr>
              <a:defRPr sz="2400">
                <a:solidFill>
                  <a:srgbClr val="00205C"/>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5010153-3787-EA4E-BC67-F986AEE8860E}"/>
              </a:ext>
            </a:extLst>
          </p:cNvPr>
          <p:cNvSpPr>
            <a:spLocks noGrp="1"/>
          </p:cNvSpPr>
          <p:nvPr>
            <p:ph type="pic" idx="1"/>
          </p:nvPr>
        </p:nvSpPr>
        <p:spPr>
          <a:xfrm>
            <a:off x="4267200" y="0"/>
            <a:ext cx="7924800" cy="685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4C8B99-BBF3-CC4A-B7FE-B15092480002}"/>
              </a:ext>
            </a:extLst>
          </p:cNvPr>
          <p:cNvSpPr>
            <a:spLocks noGrp="1"/>
          </p:cNvSpPr>
          <p:nvPr>
            <p:ph type="body" sz="half" idx="2"/>
          </p:nvPr>
        </p:nvSpPr>
        <p:spPr>
          <a:xfrm>
            <a:off x="457200" y="1828800"/>
            <a:ext cx="3337560" cy="3881120"/>
          </a:xfrm>
        </p:spPr>
        <p:txBody>
          <a:bodyPr>
            <a:normAutofit/>
          </a:bodyPr>
          <a:lstStyle>
            <a:lvl1pPr marL="285750" indent="-285750">
              <a:spcBef>
                <a:spcPts val="1600"/>
              </a:spcBef>
              <a:buFont typeface="Arial" panose="020B0604020202020204" pitchFamily="34" charset="0"/>
              <a:buChar char="•"/>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D21E8777-C4EC-044C-BE17-A6F640B96E8D}"/>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D551B503-85CA-F24C-915F-EDB0C0315185}"/>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ED472D18-BE55-9E45-89BD-2847F7014DC6}"/>
              </a:ext>
            </a:extLst>
          </p:cNvPr>
          <p:cNvCxnSpPr>
            <a:cxnSpLocks/>
          </p:cNvCxnSpPr>
          <p:nvPr userDrawn="1"/>
        </p:nvCxnSpPr>
        <p:spPr>
          <a:xfrm>
            <a:off x="457200" y="457200"/>
            <a:ext cx="333756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2992776-3670-F24B-B4C8-03460D5C00E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114674481"/>
      </p:ext>
    </p:extLst>
  </p:cSld>
  <p:clrMapOvr>
    <a:masterClrMapping/>
  </p:clrMapOvr>
  <p:hf sldNum="0" hdr="0" dt="0"/>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3_Picture with Caption">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47DDD-7B22-4B4B-AF9B-229B49A9A4C0}"/>
              </a:ext>
            </a:extLst>
          </p:cNvPr>
          <p:cNvSpPr>
            <a:spLocks noGrp="1"/>
          </p:cNvSpPr>
          <p:nvPr>
            <p:ph type="title"/>
          </p:nvPr>
        </p:nvSpPr>
        <p:spPr>
          <a:xfrm>
            <a:off x="457200" y="685800"/>
            <a:ext cx="3337560" cy="857150"/>
          </a:xfrm>
        </p:spPr>
        <p:txBody>
          <a:bodyPr anchor="t" anchorCtr="0">
            <a:normAutofit/>
          </a:bodyPr>
          <a:lstStyle>
            <a:lvl1pPr>
              <a:defRPr sz="2400">
                <a:solidFill>
                  <a:srgbClr val="00205C"/>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5010153-3787-EA4E-BC67-F986AEE8860E}"/>
              </a:ext>
            </a:extLst>
          </p:cNvPr>
          <p:cNvSpPr>
            <a:spLocks noGrp="1"/>
          </p:cNvSpPr>
          <p:nvPr>
            <p:ph type="pic" idx="1"/>
          </p:nvPr>
        </p:nvSpPr>
        <p:spPr>
          <a:xfrm>
            <a:off x="4267200" y="0"/>
            <a:ext cx="7924800" cy="685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4C8B99-BBF3-CC4A-B7FE-B15092480002}"/>
              </a:ext>
            </a:extLst>
          </p:cNvPr>
          <p:cNvSpPr>
            <a:spLocks noGrp="1"/>
          </p:cNvSpPr>
          <p:nvPr>
            <p:ph type="body" sz="half" idx="2"/>
          </p:nvPr>
        </p:nvSpPr>
        <p:spPr>
          <a:xfrm>
            <a:off x="457200" y="1828800"/>
            <a:ext cx="3337560" cy="3881120"/>
          </a:xfrm>
        </p:spPr>
        <p:txBody>
          <a:bodyPr>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D21E8777-C4EC-044C-BE17-A6F640B96E8D}"/>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D551B503-85CA-F24C-915F-EDB0C0315185}"/>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ED472D18-BE55-9E45-89BD-2847F7014DC6}"/>
              </a:ext>
            </a:extLst>
          </p:cNvPr>
          <p:cNvCxnSpPr>
            <a:cxnSpLocks/>
          </p:cNvCxnSpPr>
          <p:nvPr userDrawn="1"/>
        </p:nvCxnSpPr>
        <p:spPr>
          <a:xfrm>
            <a:off x="457200" y="457200"/>
            <a:ext cx="333756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484C8C0-9FE5-7B48-A8C7-062291516AD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140825084"/>
      </p:ext>
    </p:extLst>
  </p:cSld>
  <p:clrMapOvr>
    <a:masterClrMapping/>
  </p:clrMapOvr>
  <p:hf sldNum="0" hdr="0" dt="0"/>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1_End page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1828800"/>
            <a:ext cx="5638800" cy="1325499"/>
          </a:xfrm>
        </p:spPr>
        <p:txBody>
          <a:bodyPr anchor="t" anchorCtr="0">
            <a:normAutofit/>
          </a:bodyPr>
          <a:lstStyle>
            <a:lvl1pPr algn="l">
              <a:defRPr sz="4800">
                <a:solidFill>
                  <a:srgbClr val="009ADE"/>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429000"/>
            <a:ext cx="56388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1" y="5852984"/>
            <a:ext cx="2314640" cy="704736"/>
          </a:xfrm>
          <a:prstGeom prst="rect">
            <a:avLst/>
          </a:prstGeom>
        </p:spPr>
      </p:pic>
    </p:spTree>
    <p:extLst>
      <p:ext uri="{BB962C8B-B14F-4D97-AF65-F5344CB8AC3E}">
        <p14:creationId xmlns:p14="http://schemas.microsoft.com/office/powerpoint/2010/main" val="3273138802"/>
      </p:ext>
    </p:extLst>
  </p:cSld>
  <p:clrMapOvr>
    <a:masterClrMapping/>
  </p:clrMapOvr>
  <p:hf sldNum="0"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tx">
  <p:cSld name="1_Title and body">
    <p:spTree>
      <p:nvGrpSpPr>
        <p:cNvPr id="1" name="Shape 20"/>
        <p:cNvGrpSpPr/>
        <p:nvPr/>
      </p:nvGrpSpPr>
      <p:grpSpPr>
        <a:xfrm>
          <a:off x="0" y="0"/>
          <a:ext cx="0" cy="0"/>
          <a:chOff x="0" y="0"/>
          <a:chExt cx="0" cy="0"/>
        </a:xfrm>
      </p:grpSpPr>
      <p:sp>
        <p:nvSpPr>
          <p:cNvPr id="22" name="Shape 22"/>
          <p:cNvSpPr txBox="1">
            <a:spLocks noGrp="1"/>
          </p:cNvSpPr>
          <p:nvPr>
            <p:ph type="title"/>
          </p:nvPr>
        </p:nvSpPr>
        <p:spPr>
          <a:xfrm>
            <a:off x="415600" y="421233"/>
            <a:ext cx="11360800" cy="1108400"/>
          </a:xfrm>
          <a:prstGeom prst="rect">
            <a:avLst/>
          </a:prstGeom>
        </p:spPr>
        <p:txBody>
          <a:bodyPr lIns="121870" tIns="121870" rIns="121870" bIns="121870"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415600" y="1633633"/>
            <a:ext cx="11360800" cy="4472000"/>
          </a:xfrm>
          <a:prstGeom prst="rect">
            <a:avLst/>
          </a:prstGeom>
        </p:spPr>
        <p:txBody>
          <a:bodyPr lIns="121870" tIns="121870" rIns="121870" bIns="12187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11296609" y="6217621"/>
            <a:ext cx="731600" cy="524800"/>
          </a:xfrm>
          <a:prstGeom prst="rect">
            <a:avLst/>
          </a:prstGeom>
        </p:spPr>
        <p:txBody>
          <a:bodyPr lIns="121870" tIns="121870" rIns="121870" bIns="121870" anchor="ctr" anchorCtr="0">
            <a:noAutofit/>
          </a:bodyPr>
          <a:lstStyle/>
          <a:p>
            <a:pPr defTabSz="914286"/>
            <a:fld id="{00000000-1234-1234-1234-123412341234}" type="slidenum">
              <a:rPr lang="en" sz="1900" kern="0" smtClean="0">
                <a:solidFill>
                  <a:srgbClr val="000000"/>
                </a:solidFill>
                <a:cs typeface="Arial"/>
                <a:sym typeface="Arial"/>
              </a:rPr>
              <a:pPr defTabSz="914286"/>
              <a:t>‹#›</a:t>
            </a:fld>
            <a:endParaRPr lang="en" sz="1900" kern="0">
              <a:solidFill>
                <a:srgbClr val="000000"/>
              </a:solidFill>
              <a:cs typeface="Arial"/>
              <a:sym typeface="Arial"/>
            </a:endParaRPr>
          </a:p>
        </p:txBody>
      </p:sp>
    </p:spTree>
    <p:extLst>
      <p:ext uri="{BB962C8B-B14F-4D97-AF65-F5344CB8AC3E}">
        <p14:creationId xmlns:p14="http://schemas.microsoft.com/office/powerpoint/2010/main" val="1382076828"/>
      </p:ext>
    </p:extLst>
  </p:cSld>
  <p:clrMapOvr>
    <a:masterClrMapping/>
  </p:clrMapOvr>
  <p:hf sldNum="0" hdr="0" dt="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2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t="-1"/>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CE0C0D0-CCE0-8E4F-A363-BB316DFA39C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16915831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3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88" y="0"/>
            <a:ext cx="12191999"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C9FB247-3197-0943-93E9-189420DEBDE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23060454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_Quot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hasCustomPrompt="1"/>
          </p:nvPr>
        </p:nvSpPr>
        <p:spPr>
          <a:xfrm>
            <a:off x="457200" y="1846372"/>
            <a:ext cx="9700351" cy="2743200"/>
          </a:xfrm>
        </p:spPr>
        <p:txBody>
          <a:bodyPr anchor="t" anchorCtr="0">
            <a:normAutofit/>
          </a:bodyPr>
          <a:lstStyle>
            <a:lvl1pPr marL="228600" indent="-228600">
              <a:defRPr sz="4000">
                <a:solidFill>
                  <a:srgbClr val="009ADE"/>
                </a:solidFill>
              </a:defRPr>
            </a:lvl1pPr>
          </a:lstStyle>
          <a:p>
            <a:r>
              <a:rPr lang="en-US"/>
              <a:t>Click to edit Master </a:t>
            </a:r>
            <a:br>
              <a:rPr lang="en-US"/>
            </a:br>
            <a:r>
              <a:rPr lang="en-US"/>
              <a:t>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4734772"/>
            <a:ext cx="9700351" cy="760413"/>
          </a:xfrm>
        </p:spPr>
        <p:txBody>
          <a:bodyPr/>
          <a:lstStyle>
            <a:lvl1pPr marL="0" indent="0">
              <a:buNone/>
              <a:defRPr b="1" i="0">
                <a:solidFill>
                  <a:schemeClr val="bg1"/>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pic>
        <p:nvPicPr>
          <p:cNvPr id="7" name="Picture 6">
            <a:extLst>
              <a:ext uri="{FF2B5EF4-FFF2-40B4-BE49-F238E27FC236}">
                <a16:creationId xmlns:a16="http://schemas.microsoft.com/office/drawing/2014/main" id="{1ECEC661-474A-1A4C-9F57-9C28C3FE5F4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25889445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large text_navy">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1139590"/>
            <a:ext cx="9700351" cy="219810"/>
          </a:xfrm>
        </p:spPr>
        <p:txBody>
          <a:bodyPr anchor="t" anchorCtr="0">
            <a:normAutofit/>
          </a:bodyPr>
          <a:lstStyle>
            <a:lvl1pPr marL="0" indent="0">
              <a:defRPr sz="14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1574800"/>
            <a:ext cx="9700351" cy="3920385"/>
          </a:xfrm>
        </p:spPr>
        <p:txBody>
          <a:bodyPr>
            <a:normAutofit/>
          </a:bodyPr>
          <a:lstStyle>
            <a:lvl1pPr marL="0" indent="0">
              <a:spcBef>
                <a:spcPts val="1800"/>
              </a:spcBef>
              <a:buNone/>
              <a:defRPr sz="4000" b="0" i="0">
                <a:solidFill>
                  <a:srgbClr val="009ADE"/>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pic>
        <p:nvPicPr>
          <p:cNvPr id="7" name="Picture 6">
            <a:extLst>
              <a:ext uri="{FF2B5EF4-FFF2-40B4-BE49-F238E27FC236}">
                <a16:creationId xmlns:a16="http://schemas.microsoft.com/office/drawing/2014/main" id="{1ECEC661-474A-1A4C-9F57-9C28C3FE5F4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4270886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1" y="5852984"/>
            <a:ext cx="2314640" cy="704736"/>
          </a:xfrm>
          <a:prstGeom prst="rect">
            <a:avLst/>
          </a:prstGeom>
        </p:spPr>
      </p:pic>
    </p:spTree>
    <p:extLst>
      <p:ext uri="{BB962C8B-B14F-4D97-AF65-F5344CB8AC3E}">
        <p14:creationId xmlns:p14="http://schemas.microsoft.com/office/powerpoint/2010/main" val="15231211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Title and Content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07F70BE-CB24-3442-8592-A6FFA4981F19}"/>
              </a:ext>
            </a:extLst>
          </p:cNvPr>
          <p:cNvSpPr>
            <a:spLocks noGrp="1"/>
          </p:cNvSpPr>
          <p:nvPr>
            <p:ph sz="half" idx="14"/>
          </p:nvPr>
        </p:nvSpPr>
        <p:spPr>
          <a:xfrm>
            <a:off x="426903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5749FC0E-0F2F-094B-8C94-48717D7C345D}"/>
              </a:ext>
            </a:extLst>
          </p:cNvPr>
          <p:cNvSpPr>
            <a:spLocks noGrp="1"/>
          </p:cNvSpPr>
          <p:nvPr>
            <p:ph type="body" idx="15"/>
          </p:nvPr>
        </p:nvSpPr>
        <p:spPr>
          <a:xfrm>
            <a:off x="426903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2">
            <a:extLst>
              <a:ext uri="{FF2B5EF4-FFF2-40B4-BE49-F238E27FC236}">
                <a16:creationId xmlns:a16="http://schemas.microsoft.com/office/drawing/2014/main" id="{32D1EB86-22C0-554C-8156-5D3F5DE47136}"/>
              </a:ext>
            </a:extLst>
          </p:cNvPr>
          <p:cNvSpPr>
            <a:spLocks noGrp="1"/>
          </p:cNvSpPr>
          <p:nvPr>
            <p:ph sz="half" idx="16"/>
          </p:nvPr>
        </p:nvSpPr>
        <p:spPr>
          <a:xfrm>
            <a:off x="806985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7C67BFE9-FA82-8A47-87CA-56246F893F1E}"/>
              </a:ext>
            </a:extLst>
          </p:cNvPr>
          <p:cNvSpPr>
            <a:spLocks noGrp="1"/>
          </p:cNvSpPr>
          <p:nvPr>
            <p:ph type="body" idx="17"/>
          </p:nvPr>
        </p:nvSpPr>
        <p:spPr>
          <a:xfrm>
            <a:off x="806985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5" name="Picture 14">
            <a:extLst>
              <a:ext uri="{FF2B5EF4-FFF2-40B4-BE49-F238E27FC236}">
                <a16:creationId xmlns:a16="http://schemas.microsoft.com/office/drawing/2014/main" id="{E1CFAF92-E612-AE40-ABFE-2A513B425F3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4712290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5_Section Header_navy+blu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9ADE"/>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World Health Organization logo ">
            <a:extLst>
              <a:ext uri="{FF2B5EF4-FFF2-40B4-BE49-F238E27FC236}">
                <a16:creationId xmlns:a16="http://schemas.microsoft.com/office/drawing/2014/main" id="{41AFBD7E-873F-FC49-A840-08A744808DF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2" y="5852984"/>
            <a:ext cx="2314637" cy="704735"/>
          </a:xfrm>
          <a:prstGeom prst="rect">
            <a:avLst/>
          </a:prstGeom>
        </p:spPr>
      </p:pic>
    </p:spTree>
    <p:extLst>
      <p:ext uri="{BB962C8B-B14F-4D97-AF65-F5344CB8AC3E}">
        <p14:creationId xmlns:p14="http://schemas.microsoft.com/office/powerpoint/2010/main" val="32794578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5_Section Header_navy">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pic>
        <p:nvPicPr>
          <p:cNvPr id="9" name="Picture 8" descr="World Health Organization logo ">
            <a:extLst>
              <a:ext uri="{FF2B5EF4-FFF2-40B4-BE49-F238E27FC236}">
                <a16:creationId xmlns:a16="http://schemas.microsoft.com/office/drawing/2014/main" id="{DF07AB91-D215-9B41-9808-46FFB4D2758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265575971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_Section Header_ligh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descr="World Health Organization logo ">
            <a:extLst>
              <a:ext uri="{FF2B5EF4-FFF2-40B4-BE49-F238E27FC236}">
                <a16:creationId xmlns:a16="http://schemas.microsoft.com/office/drawing/2014/main" id="{8D1B0992-9F08-4D46-9772-C6DCA591D5B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3" y="6000906"/>
            <a:ext cx="1828798" cy="556813"/>
          </a:xfrm>
          <a:prstGeom prst="rect">
            <a:avLst/>
          </a:prstGeom>
        </p:spPr>
      </p:pic>
    </p:spTree>
    <p:extLst>
      <p:ext uri="{BB962C8B-B14F-4D97-AF65-F5344CB8AC3E}">
        <p14:creationId xmlns:p14="http://schemas.microsoft.com/office/powerpoint/2010/main" val="357230507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_Section Header_light blue+imag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person&#10;&#10;Description automatically generated">
            <a:extLst>
              <a:ext uri="{FF2B5EF4-FFF2-40B4-BE49-F238E27FC236}">
                <a16:creationId xmlns:a16="http://schemas.microsoft.com/office/drawing/2014/main" id="{358AE12E-C068-CD44-A709-794E11A2B70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89499" y="-51762"/>
            <a:ext cx="11102500" cy="6909762"/>
          </a:xfrm>
          <a:prstGeom prst="rect">
            <a:avLst/>
          </a:prstGeom>
        </p:spPr>
      </p:pic>
      <p:pic>
        <p:nvPicPr>
          <p:cNvPr id="9" name="Picture 8" descr="World Health Organization logo ">
            <a:extLst>
              <a:ext uri="{FF2B5EF4-FFF2-40B4-BE49-F238E27FC236}">
                <a16:creationId xmlns:a16="http://schemas.microsoft.com/office/drawing/2014/main" id="{185721B3-1393-424A-8F5B-131AC862532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3" y="6000906"/>
            <a:ext cx="1828798" cy="556813"/>
          </a:xfrm>
          <a:prstGeom prst="rect">
            <a:avLst/>
          </a:prstGeom>
        </p:spPr>
      </p:pic>
    </p:spTree>
    <p:extLst>
      <p:ext uri="{BB962C8B-B14F-4D97-AF65-F5344CB8AC3E}">
        <p14:creationId xmlns:p14="http://schemas.microsoft.com/office/powerpoint/2010/main" val="410611695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2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90053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1669460"/>
          </a:xfrm>
          <a:solidFill>
            <a:srgbClr val="C9DDF3">
              <a:alpha val="80000"/>
            </a:srgbClr>
          </a:solidFill>
        </p:spPr>
        <p:txBody>
          <a:bodyPr lIns="144000" anchor="t" anchorCtr="0">
            <a:spAutoFit/>
          </a:bodyPr>
          <a:lstStyle>
            <a:lvl1pPr>
              <a:defRPr sz="60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World Health Organization logo ">
            <a:extLst>
              <a:ext uri="{FF2B5EF4-FFF2-40B4-BE49-F238E27FC236}">
                <a16:creationId xmlns:a16="http://schemas.microsoft.com/office/drawing/2014/main" id="{9F263B6D-8996-474F-BAA8-575C05E6660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114527327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43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1661993"/>
          </a:xfrm>
          <a:solidFill>
            <a:srgbClr val="DDEFF9">
              <a:alpha val="80000"/>
            </a:srgbClr>
          </a:solidFill>
        </p:spPr>
        <p:txBody>
          <a:bodyPr wrap="square" lIns="144000" anchor="t" anchorCtr="0">
            <a:sp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World Health Organization logo ">
            <a:extLst>
              <a:ext uri="{FF2B5EF4-FFF2-40B4-BE49-F238E27FC236}">
                <a16:creationId xmlns:a16="http://schemas.microsoft.com/office/drawing/2014/main" id="{C31A47E6-021F-C944-BAE1-D55D61F608A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42954991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4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t="-1"/>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1661993"/>
          </a:xfrm>
          <a:solidFill>
            <a:srgbClr val="C9DDF3">
              <a:alpha val="80000"/>
            </a:srgbClr>
          </a:solidFill>
        </p:spPr>
        <p:txBody>
          <a:bodyPr lIns="144000" anchor="t" anchorCtr="0">
            <a:sp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descr="World Health Organization logo ">
            <a:extLst>
              <a:ext uri="{FF2B5EF4-FFF2-40B4-BE49-F238E27FC236}">
                <a16:creationId xmlns:a16="http://schemas.microsoft.com/office/drawing/2014/main" id="{D8591945-98AC-6ECD-0960-38810276F979}"/>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65079622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45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88" y="0"/>
            <a:ext cx="12191999"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1661993"/>
          </a:xfrm>
          <a:solidFill>
            <a:srgbClr val="C9DDF3">
              <a:alpha val="80000"/>
            </a:srgbClr>
          </a:solidFill>
        </p:spPr>
        <p:txBody>
          <a:bodyPr lIns="144000" anchor="t" anchorCtr="0">
            <a:sp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World Health Organization logo ">
            <a:extLst>
              <a:ext uri="{FF2B5EF4-FFF2-40B4-BE49-F238E27FC236}">
                <a16:creationId xmlns:a16="http://schemas.microsoft.com/office/drawing/2014/main" id="{0C9FB247-3197-0943-93E9-189420DEBDE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429096589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6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1661993"/>
          </a:xfrm>
          <a:solidFill>
            <a:srgbClr val="C9DDF3">
              <a:alpha val="80000"/>
            </a:srgbClr>
          </a:solidFill>
        </p:spPr>
        <p:txBody>
          <a:bodyPr lIns="144000" anchor="t" anchorCtr="0">
            <a:sp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descr="World Health Organization logo ">
            <a:extLst>
              <a:ext uri="{FF2B5EF4-FFF2-40B4-BE49-F238E27FC236}">
                <a16:creationId xmlns:a16="http://schemas.microsoft.com/office/drawing/2014/main" id="{69980E6F-8A3C-16B6-F34B-10A38190A99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934691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_navy with pattern background">
    <p:bg>
      <p:bgPr>
        <a:solidFill>
          <a:srgbClr val="00205C"/>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D99E1C-D74E-374D-8800-FB673CA41289}"/>
              </a:ext>
            </a:extLst>
          </p:cNvPr>
          <p:cNvPicPr>
            <a:picLocks noChangeAspect="1"/>
          </p:cNvPicPr>
          <p:nvPr userDrawn="1"/>
        </p:nvPicPr>
        <p:blipFill>
          <a:blip r:embed="rId2">
            <a:alphaModFix amt="52000"/>
          </a:blip>
          <a:stretch>
            <a:fillRect/>
          </a:stretch>
        </p:blipFill>
        <p:spPr>
          <a:xfrm>
            <a:off x="0" y="63736"/>
            <a:ext cx="12192000" cy="6730528"/>
          </a:xfrm>
          <a:prstGeom prst="rect">
            <a:avLst/>
          </a:prstGeom>
          <a:solidFill>
            <a:srgbClr val="00208A">
              <a:alpha val="0"/>
            </a:srgbClr>
          </a:solidFill>
          <a:ln>
            <a:noFill/>
          </a:ln>
        </p:spPr>
      </p:pic>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1" y="5852984"/>
            <a:ext cx="2314640" cy="704736"/>
          </a:xfrm>
          <a:prstGeom prst="rect">
            <a:avLst/>
          </a:prstGeom>
        </p:spPr>
      </p:pic>
    </p:spTree>
    <p:extLst>
      <p:ext uri="{BB962C8B-B14F-4D97-AF65-F5344CB8AC3E}">
        <p14:creationId xmlns:p14="http://schemas.microsoft.com/office/powerpoint/2010/main" val="374490171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7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199" y="685801"/>
            <a:ext cx="6982691" cy="1669470"/>
          </a:xfrm>
          <a:solidFill>
            <a:srgbClr val="C9DDF3">
              <a:alpha val="80000"/>
            </a:srgbClr>
          </a:solidFill>
        </p:spPr>
        <p:txBody>
          <a:bodyPr lIns="144000" anchor="t" anchorCtr="0">
            <a:sp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World Health Organization logo ">
            <a:extLst>
              <a:ext uri="{FF2B5EF4-FFF2-40B4-BE49-F238E27FC236}">
                <a16:creationId xmlns:a16="http://schemas.microsoft.com/office/drawing/2014/main" id="{DCEB4C6A-ABE1-CC43-80D7-96BB3E6B03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7563487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48_Section Header_photo">
    <p:bg>
      <p:bgPr>
        <a:solidFill>
          <a:srgbClr val="00205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AD15AB5-9F8B-CF48-0A1A-FEDEE943A15C}"/>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1661993"/>
          </a:xfrm>
          <a:solidFill>
            <a:srgbClr val="C9DDF3">
              <a:alpha val="80000"/>
            </a:srgbClr>
          </a:solidFill>
        </p:spPr>
        <p:txBody>
          <a:bodyPr lIns="144000" anchor="t" anchorCtr="0">
            <a:spAutoFit/>
          </a:bodyPr>
          <a:lstStyle>
            <a:lvl1pPr>
              <a:defRPr sz="6000">
                <a:solidFill>
                  <a:srgbClr val="00205C"/>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World Health Organization logo ">
            <a:extLst>
              <a:ext uri="{FF2B5EF4-FFF2-40B4-BE49-F238E27FC236}">
                <a16:creationId xmlns:a16="http://schemas.microsoft.com/office/drawing/2014/main" id="{DCEB4C6A-ABE1-CC43-80D7-96BB3E6B03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35430830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49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939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1661993"/>
          </a:xfrm>
          <a:solidFill>
            <a:srgbClr val="C9DDF3">
              <a:alpha val="80000"/>
            </a:srgbClr>
          </a:solidFill>
        </p:spPr>
        <p:txBody>
          <a:bodyPr lIns="144000" anchor="t" anchorCtr="0">
            <a:sp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3" name="Picture 2" descr="World Health Organization logo ">
            <a:extLst>
              <a:ext uri="{FF2B5EF4-FFF2-40B4-BE49-F238E27FC236}">
                <a16:creationId xmlns:a16="http://schemas.microsoft.com/office/drawing/2014/main" id="{652B58DC-A02B-F0B1-89A3-2012646CE31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406531651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50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1661993"/>
          </a:xfrm>
        </p:spPr>
        <p:txBody>
          <a:bodyPr lIns="144000" anchor="t" anchorCtr="0">
            <a:sp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descr="World Health Organization logo ">
            <a:extLst>
              <a:ext uri="{FF2B5EF4-FFF2-40B4-BE49-F238E27FC236}">
                <a16:creationId xmlns:a16="http://schemas.microsoft.com/office/drawing/2014/main" id="{85FCFE85-65AF-3D40-9C08-454356D6DD2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30883027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51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23453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1661993"/>
          </a:xfrm>
          <a:solidFill>
            <a:srgbClr val="C9DDF3">
              <a:alpha val="80000"/>
            </a:srgbClr>
          </a:solidFill>
        </p:spPr>
        <p:txBody>
          <a:bodyPr lIns="144000" anchor="t" anchorCtr="0">
            <a:sp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descr="World Health Organization logo ">
            <a:extLst>
              <a:ext uri="{FF2B5EF4-FFF2-40B4-BE49-F238E27FC236}">
                <a16:creationId xmlns:a16="http://schemas.microsoft.com/office/drawing/2014/main" id="{85FCFE85-65AF-3D40-9C08-454356D6DD2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7565496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52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4238786" cy="2492990"/>
          </a:xfrm>
          <a:solidFill>
            <a:srgbClr val="C9DDF3">
              <a:alpha val="80000"/>
            </a:srgbClr>
          </a:solidFill>
        </p:spPr>
        <p:txBody>
          <a:bodyPr lIns="144000" anchor="t" anchorCtr="0">
            <a:sp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descr="World Health Organization logo ">
            <a:extLst>
              <a:ext uri="{FF2B5EF4-FFF2-40B4-BE49-F238E27FC236}">
                <a16:creationId xmlns:a16="http://schemas.microsoft.com/office/drawing/2014/main" id="{85FCFE85-65AF-3D40-9C08-454356D6DD2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37790774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53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4238786" cy="2743200"/>
          </a:xfrm>
          <a:solidFill>
            <a:srgbClr val="C9DDF3">
              <a:alpha val="80000"/>
            </a:srgbClr>
          </a:solidFill>
        </p:spPr>
        <p:txBody>
          <a:bodyPr lIns="144000" anchor="t" anchorCtr="0">
            <a:norm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descr="World Health Organization logo ">
            <a:extLst>
              <a:ext uri="{FF2B5EF4-FFF2-40B4-BE49-F238E27FC236}">
                <a16:creationId xmlns:a16="http://schemas.microsoft.com/office/drawing/2014/main" id="{85FCFE85-65AF-3D40-9C08-454356D6DD2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13541722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3_Quot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hasCustomPrompt="1"/>
          </p:nvPr>
        </p:nvSpPr>
        <p:spPr>
          <a:xfrm>
            <a:off x="457200" y="1846372"/>
            <a:ext cx="9700351" cy="2743200"/>
          </a:xfrm>
        </p:spPr>
        <p:txBody>
          <a:bodyPr anchor="t" anchorCtr="0">
            <a:normAutofit/>
          </a:bodyPr>
          <a:lstStyle>
            <a:lvl1pPr marL="228600" indent="-228600">
              <a:defRPr sz="4000">
                <a:solidFill>
                  <a:srgbClr val="009ADE"/>
                </a:solidFill>
              </a:defRPr>
            </a:lvl1pPr>
          </a:lstStyle>
          <a:p>
            <a:r>
              <a:rPr lang="en-US"/>
              <a:t>Click to edit Master </a:t>
            </a:r>
            <a:br>
              <a:rPr lang="en-US"/>
            </a:br>
            <a:r>
              <a:rPr lang="en-US"/>
              <a:t>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4734772"/>
            <a:ext cx="9700351" cy="760413"/>
          </a:xfrm>
        </p:spPr>
        <p:txBody>
          <a:bodyPr/>
          <a:lstStyle>
            <a:lvl1pPr marL="0" indent="0">
              <a:buNone/>
              <a:defRPr b="1" i="0">
                <a:solidFill>
                  <a:schemeClr val="bg1"/>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pic>
        <p:nvPicPr>
          <p:cNvPr id="7" name="Picture 6" descr="World Health Organization logo ">
            <a:extLst>
              <a:ext uri="{FF2B5EF4-FFF2-40B4-BE49-F238E27FC236}">
                <a16:creationId xmlns:a16="http://schemas.microsoft.com/office/drawing/2014/main" id="{1ECEC661-474A-1A4C-9F57-9C28C3FE5F4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371127779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3_large text_navy">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1139590"/>
            <a:ext cx="9700351" cy="219810"/>
          </a:xfrm>
        </p:spPr>
        <p:txBody>
          <a:bodyPr anchor="t" anchorCtr="0">
            <a:normAutofit/>
          </a:bodyPr>
          <a:lstStyle>
            <a:lvl1pPr marL="0" indent="0">
              <a:defRPr sz="14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1574800"/>
            <a:ext cx="9700351" cy="3920385"/>
          </a:xfrm>
        </p:spPr>
        <p:txBody>
          <a:bodyPr>
            <a:normAutofit/>
          </a:bodyPr>
          <a:lstStyle>
            <a:lvl1pPr marL="0" indent="0">
              <a:spcBef>
                <a:spcPts val="1800"/>
              </a:spcBef>
              <a:buNone/>
              <a:defRPr sz="4000" b="0" i="0">
                <a:solidFill>
                  <a:srgbClr val="009ADE"/>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pic>
        <p:nvPicPr>
          <p:cNvPr id="7" name="Picture 6" descr="World Health Organization logo ">
            <a:extLst>
              <a:ext uri="{FF2B5EF4-FFF2-40B4-BE49-F238E27FC236}">
                <a16:creationId xmlns:a16="http://schemas.microsoft.com/office/drawing/2014/main" id="{1ECEC661-474A-1A4C-9F57-9C28C3FE5F4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330448129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3_large text ">
    <p:bg>
      <p:bgPr>
        <a:solidFill>
          <a:srgbClr val="DDEFF9"/>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4229051"/>
            <a:ext cx="7020558" cy="760413"/>
          </a:xfrm>
        </p:spPr>
        <p:txBody>
          <a:bodyPr/>
          <a:lstStyle>
            <a:lvl1pPr marL="0" indent="0">
              <a:buNone/>
              <a:defRPr b="1" i="0">
                <a:solidFill>
                  <a:srgbClr val="00205C"/>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pic>
        <p:nvPicPr>
          <p:cNvPr id="7" name="Picture 6" descr="World Health Organization logo ">
            <a:extLst>
              <a:ext uri="{FF2B5EF4-FFF2-40B4-BE49-F238E27FC236}">
                <a16:creationId xmlns:a16="http://schemas.microsoft.com/office/drawing/2014/main" id="{1ECEC661-474A-1A4C-9F57-9C28C3FE5F4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5" y="6000906"/>
            <a:ext cx="1828792" cy="556811"/>
          </a:xfrm>
          <a:prstGeom prst="rect">
            <a:avLst/>
          </a:prstGeom>
        </p:spPr>
      </p:pic>
      <p:sp>
        <p:nvSpPr>
          <p:cNvPr id="9" name="Picture Placeholder 11">
            <a:extLst>
              <a:ext uri="{FF2B5EF4-FFF2-40B4-BE49-F238E27FC236}">
                <a16:creationId xmlns:a16="http://schemas.microsoft.com/office/drawing/2014/main" id="{9DD4EE67-57B6-3E41-9A9B-D3C3BD8E5C0B}"/>
              </a:ext>
            </a:extLst>
          </p:cNvPr>
          <p:cNvSpPr>
            <a:spLocks noGrp="1"/>
          </p:cNvSpPr>
          <p:nvPr>
            <p:ph type="pic" sz="quarter" idx="14"/>
          </p:nvPr>
        </p:nvSpPr>
        <p:spPr>
          <a:xfrm>
            <a:off x="7760800" y="1551943"/>
            <a:ext cx="3973999" cy="3477249"/>
          </a:xfrm>
        </p:spPr>
        <p:txBody>
          <a:bodyPr/>
          <a:lstStyle>
            <a:lvl1pPr marL="0" indent="0">
              <a:buNone/>
              <a:defRPr/>
            </a:lvl1pPr>
          </a:lstStyle>
          <a:p>
            <a:r>
              <a:rPr lang="en-US"/>
              <a:t>Click icon to add picture</a:t>
            </a:r>
          </a:p>
        </p:txBody>
      </p:sp>
      <p:sp>
        <p:nvSpPr>
          <p:cNvPr id="11" name="Title 1">
            <a:extLst>
              <a:ext uri="{FF2B5EF4-FFF2-40B4-BE49-F238E27FC236}">
                <a16:creationId xmlns:a16="http://schemas.microsoft.com/office/drawing/2014/main" id="{7DA67AD6-D8C7-B74A-B8D9-C0B4BE696ED5}"/>
              </a:ext>
            </a:extLst>
          </p:cNvPr>
          <p:cNvSpPr txBox="1">
            <a:spLocks/>
          </p:cNvSpPr>
          <p:nvPr userDrawn="1"/>
        </p:nvSpPr>
        <p:spPr>
          <a:xfrm>
            <a:off x="457201" y="1139590"/>
            <a:ext cx="7305040" cy="21981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ct val="0"/>
              </a:spcBef>
              <a:buNone/>
              <a:defRPr sz="1400" b="0" i="0" kern="1200">
                <a:solidFill>
                  <a:schemeClr val="bg1"/>
                </a:solidFill>
                <a:latin typeface="+mn-lt"/>
                <a:ea typeface="+mj-ea"/>
                <a:cs typeface="+mj-cs"/>
              </a:defRPr>
            </a:lvl1pPr>
          </a:lstStyle>
          <a:p>
            <a:r>
              <a:rPr lang="en-US">
                <a:solidFill>
                  <a:srgbClr val="00205C"/>
                </a:solidFill>
              </a:rPr>
              <a:t>Click to edit Master title style</a:t>
            </a:r>
          </a:p>
        </p:txBody>
      </p:sp>
      <p:sp>
        <p:nvSpPr>
          <p:cNvPr id="12" name="Text Placeholder 3">
            <a:extLst>
              <a:ext uri="{FF2B5EF4-FFF2-40B4-BE49-F238E27FC236}">
                <a16:creationId xmlns:a16="http://schemas.microsoft.com/office/drawing/2014/main" id="{24CB5F0B-02BD-614A-851C-63011963ECDA}"/>
              </a:ext>
            </a:extLst>
          </p:cNvPr>
          <p:cNvSpPr>
            <a:spLocks noGrp="1"/>
          </p:cNvSpPr>
          <p:nvPr>
            <p:ph type="body" sz="quarter" idx="15" hasCustomPrompt="1"/>
          </p:nvPr>
        </p:nvSpPr>
        <p:spPr>
          <a:xfrm>
            <a:off x="457201" y="1574801"/>
            <a:ext cx="7020559" cy="2654250"/>
          </a:xfrm>
        </p:spPr>
        <p:txBody>
          <a:bodyPr>
            <a:normAutofit/>
          </a:bodyPr>
          <a:lstStyle>
            <a:lvl1pPr marL="0" indent="0">
              <a:spcBef>
                <a:spcPts val="1800"/>
              </a:spcBef>
              <a:buNone/>
              <a:defRPr sz="4000" b="0" i="0">
                <a:solidFill>
                  <a:srgbClr val="00205C"/>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2304092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_navy with pattern background">
    <p:bg>
      <p:bgPr>
        <a:solidFill>
          <a:srgbClr val="00205C"/>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D99E1C-D74E-374D-8800-FB673CA41289}"/>
              </a:ext>
            </a:extLst>
          </p:cNvPr>
          <p:cNvPicPr>
            <a:picLocks noChangeAspect="1"/>
          </p:cNvPicPr>
          <p:nvPr userDrawn="1"/>
        </p:nvPicPr>
        <p:blipFill>
          <a:blip r:embed="rId2">
            <a:alphaModFix amt="20000"/>
          </a:blip>
          <a:stretch>
            <a:fillRect/>
          </a:stretch>
        </p:blipFill>
        <p:spPr>
          <a:xfrm>
            <a:off x="0" y="63736"/>
            <a:ext cx="12192000" cy="6730528"/>
          </a:xfrm>
          <a:prstGeom prst="rect">
            <a:avLst/>
          </a:prstGeom>
          <a:solidFill>
            <a:srgbClr val="00208A">
              <a:alpha val="0"/>
            </a:srgbClr>
          </a:solidFill>
          <a:ln>
            <a:noFill/>
          </a:ln>
        </p:spPr>
      </p:pic>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1" y="5852984"/>
            <a:ext cx="2314640" cy="704736"/>
          </a:xfrm>
          <a:prstGeom prst="rect">
            <a:avLst/>
          </a:prstGeom>
        </p:spPr>
      </p:pic>
    </p:spTree>
    <p:extLst>
      <p:ext uri="{BB962C8B-B14F-4D97-AF65-F5344CB8AC3E}">
        <p14:creationId xmlns:p14="http://schemas.microsoft.com/office/powerpoint/2010/main" val="403314381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3_3 photo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563877"/>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199" y="4979393"/>
            <a:ext cx="3657600" cy="882921"/>
          </a:xfrm>
        </p:spPr>
        <p:txBody>
          <a:bodyPr>
            <a:normAutofit/>
          </a:bodyPr>
          <a:lstStyle>
            <a:lvl1pPr marL="0" indent="0">
              <a:buNone/>
              <a:defRPr sz="1200" b="0">
                <a:latin typeface="+mj-lt"/>
              </a:defRPr>
            </a:lvl1pPr>
          </a:lstStyle>
          <a:p>
            <a:pPr lvl="0"/>
            <a:r>
              <a:rPr lang="en-US"/>
              <a:t>Click to edit Master text styles</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a:xfrm>
            <a:off x="6200172" y="6397384"/>
            <a:ext cx="5154592" cy="324091"/>
          </a:xfrm>
          <a:prstGeom prst="rect">
            <a:avLst/>
          </a:prstGeo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descr="World Health Organization logo ">
            <a:extLst>
              <a:ext uri="{FF2B5EF4-FFF2-40B4-BE49-F238E27FC236}">
                <a16:creationId xmlns:a16="http://schemas.microsoft.com/office/drawing/2014/main" id="{E3EDB005-A3A8-244D-9176-D7DF06EAD0E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
        <p:nvSpPr>
          <p:cNvPr id="12" name="Picture Placeholder 11">
            <a:extLst>
              <a:ext uri="{FF2B5EF4-FFF2-40B4-BE49-F238E27FC236}">
                <a16:creationId xmlns:a16="http://schemas.microsoft.com/office/drawing/2014/main" id="{1FE6E48B-14B1-A34F-BE35-F35F8B605456}"/>
              </a:ext>
            </a:extLst>
          </p:cNvPr>
          <p:cNvSpPr>
            <a:spLocks noGrp="1"/>
          </p:cNvSpPr>
          <p:nvPr>
            <p:ph type="pic" sz="quarter" idx="13"/>
          </p:nvPr>
        </p:nvSpPr>
        <p:spPr>
          <a:xfrm>
            <a:off x="457200" y="1600200"/>
            <a:ext cx="3657600" cy="3200400"/>
          </a:xfrm>
        </p:spPr>
        <p:txBody>
          <a:bodyPr/>
          <a:lstStyle>
            <a:lvl1pPr marL="0" indent="0">
              <a:buNone/>
              <a:defRPr/>
            </a:lvl1pPr>
          </a:lstStyle>
          <a:p>
            <a:r>
              <a:rPr lang="en-US"/>
              <a:t>Click icon to add picture</a:t>
            </a:r>
          </a:p>
        </p:txBody>
      </p:sp>
      <p:sp>
        <p:nvSpPr>
          <p:cNvPr id="17" name="Picture Placeholder 11">
            <a:extLst>
              <a:ext uri="{FF2B5EF4-FFF2-40B4-BE49-F238E27FC236}">
                <a16:creationId xmlns:a16="http://schemas.microsoft.com/office/drawing/2014/main" id="{8F898B1A-280F-FE45-8D41-1CB270410E7F}"/>
              </a:ext>
            </a:extLst>
          </p:cNvPr>
          <p:cNvSpPr>
            <a:spLocks noGrp="1"/>
          </p:cNvSpPr>
          <p:nvPr>
            <p:ph type="pic" sz="quarter" idx="14"/>
          </p:nvPr>
        </p:nvSpPr>
        <p:spPr>
          <a:xfrm>
            <a:off x="4267200" y="1600200"/>
            <a:ext cx="3657600" cy="3200400"/>
          </a:xfrm>
        </p:spPr>
        <p:txBody>
          <a:bodyPr/>
          <a:lstStyle>
            <a:lvl1pPr marL="0" indent="0">
              <a:buNone/>
              <a:defRPr/>
            </a:lvl1pPr>
          </a:lstStyle>
          <a:p>
            <a:r>
              <a:rPr lang="en-US"/>
              <a:t>Click icon to add picture</a:t>
            </a:r>
          </a:p>
        </p:txBody>
      </p:sp>
      <p:sp>
        <p:nvSpPr>
          <p:cNvPr id="18" name="Picture Placeholder 11">
            <a:extLst>
              <a:ext uri="{FF2B5EF4-FFF2-40B4-BE49-F238E27FC236}">
                <a16:creationId xmlns:a16="http://schemas.microsoft.com/office/drawing/2014/main" id="{30F77ACD-9F22-9B44-AE97-B98CCD01BE63}"/>
              </a:ext>
            </a:extLst>
          </p:cNvPr>
          <p:cNvSpPr>
            <a:spLocks noGrp="1"/>
          </p:cNvSpPr>
          <p:nvPr>
            <p:ph type="pic" sz="quarter" idx="15"/>
          </p:nvPr>
        </p:nvSpPr>
        <p:spPr>
          <a:xfrm>
            <a:off x="8077200" y="1600200"/>
            <a:ext cx="3657600" cy="3200400"/>
          </a:xfrm>
        </p:spPr>
        <p:txBody>
          <a:bodyPr/>
          <a:lstStyle>
            <a:lvl1pPr marL="0" indent="0">
              <a:buNone/>
              <a:defRPr/>
            </a:lvl1pPr>
          </a:lstStyle>
          <a:p>
            <a:r>
              <a:rPr lang="en-US"/>
              <a:t>Click icon to add picture</a:t>
            </a:r>
          </a:p>
        </p:txBody>
      </p:sp>
      <p:sp>
        <p:nvSpPr>
          <p:cNvPr id="19" name="Content Placeholder 2">
            <a:extLst>
              <a:ext uri="{FF2B5EF4-FFF2-40B4-BE49-F238E27FC236}">
                <a16:creationId xmlns:a16="http://schemas.microsoft.com/office/drawing/2014/main" id="{224E5827-DC51-2E44-A3BF-A892FE8FADC9}"/>
              </a:ext>
            </a:extLst>
          </p:cNvPr>
          <p:cNvSpPr>
            <a:spLocks noGrp="1"/>
          </p:cNvSpPr>
          <p:nvPr>
            <p:ph idx="16"/>
          </p:nvPr>
        </p:nvSpPr>
        <p:spPr>
          <a:xfrm>
            <a:off x="4267199" y="4979393"/>
            <a:ext cx="3657600" cy="882921"/>
          </a:xfrm>
        </p:spPr>
        <p:txBody>
          <a:bodyPr>
            <a:normAutofit/>
          </a:bodyPr>
          <a:lstStyle>
            <a:lvl1pPr marL="0" indent="0">
              <a:buNone/>
              <a:defRPr sz="1200" b="0">
                <a:latin typeface="+mj-lt"/>
              </a:defRPr>
            </a:lvl1pPr>
          </a:lstStyle>
          <a:p>
            <a:pPr lvl="0"/>
            <a:r>
              <a:rPr lang="en-US"/>
              <a:t>Click to edit Master text styles</a:t>
            </a:r>
          </a:p>
        </p:txBody>
      </p:sp>
      <p:sp>
        <p:nvSpPr>
          <p:cNvPr id="20" name="Content Placeholder 2">
            <a:extLst>
              <a:ext uri="{FF2B5EF4-FFF2-40B4-BE49-F238E27FC236}">
                <a16:creationId xmlns:a16="http://schemas.microsoft.com/office/drawing/2014/main" id="{BFF5458C-BD2E-A546-9365-90B8F7ADAED4}"/>
              </a:ext>
            </a:extLst>
          </p:cNvPr>
          <p:cNvSpPr>
            <a:spLocks noGrp="1"/>
          </p:cNvSpPr>
          <p:nvPr>
            <p:ph idx="17"/>
          </p:nvPr>
        </p:nvSpPr>
        <p:spPr>
          <a:xfrm>
            <a:off x="8077199" y="4979393"/>
            <a:ext cx="3657600" cy="882921"/>
          </a:xfrm>
        </p:spPr>
        <p:txBody>
          <a:bodyPr>
            <a:normAutofit/>
          </a:bodyPr>
          <a:lstStyle>
            <a:lvl1pPr marL="0" indent="0">
              <a:buNone/>
              <a:defRPr sz="1200" b="0">
                <a:latin typeface="+mj-lt"/>
              </a:defRPr>
            </a:lvl1pPr>
          </a:lstStyle>
          <a:p>
            <a:pPr lvl="0"/>
            <a:r>
              <a:rPr lang="en-US"/>
              <a:t>Click to edit Master text styles</a:t>
            </a:r>
          </a:p>
        </p:txBody>
      </p:sp>
    </p:spTree>
    <p:extLst>
      <p:ext uri="{BB962C8B-B14F-4D97-AF65-F5344CB8AC3E}">
        <p14:creationId xmlns:p14="http://schemas.microsoft.com/office/powerpoint/2010/main" val="207894063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3_Title and Content +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7467600" cy="3884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a:xfrm>
            <a:off x="6200172" y="6397384"/>
            <a:ext cx="5154592" cy="324091"/>
          </a:xfrm>
          <a:prstGeom prst="rect">
            <a:avLst/>
          </a:prstGeo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6A92FD39-3BDA-A44D-BDE3-A5569FD6A0D9}"/>
              </a:ext>
            </a:extLst>
          </p:cNvPr>
          <p:cNvSpPr>
            <a:spLocks noGrp="1"/>
          </p:cNvSpPr>
          <p:nvPr>
            <p:ph type="body" sz="quarter" idx="13"/>
          </p:nvPr>
        </p:nvSpPr>
        <p:spPr>
          <a:xfrm>
            <a:off x="8077200" y="1828801"/>
            <a:ext cx="3657600" cy="4343400"/>
          </a:xfrm>
          <a:solidFill>
            <a:srgbClr val="DDEFF9"/>
          </a:solidFill>
        </p:spPr>
        <p:txBody>
          <a:bodyPr lIns="182880" tIns="182880" rIns="182880" bIns="182880">
            <a:normAutofit/>
          </a:bodyPr>
          <a:lstStyle>
            <a:lvl1pPr marL="0" indent="0">
              <a:buNone/>
              <a:defRPr sz="2000">
                <a:solidFill>
                  <a:srgbClr val="00205C"/>
                </a:solidFill>
              </a:defRPr>
            </a:lvl1pPr>
            <a:lvl2pPr marL="457200" indent="0">
              <a:buNone/>
              <a:defRPr sz="2000">
                <a:solidFill>
                  <a:srgbClr val="00205C"/>
                </a:solidFill>
              </a:defRPr>
            </a:lvl2pPr>
            <a:lvl3pPr marL="914400" indent="0">
              <a:buNone/>
              <a:defRPr sz="2000">
                <a:solidFill>
                  <a:srgbClr val="00205C"/>
                </a:solidFill>
              </a:defRPr>
            </a:lvl3pPr>
            <a:lvl4pPr marL="1371600" indent="0">
              <a:buNone/>
              <a:defRPr sz="2000">
                <a:solidFill>
                  <a:srgbClr val="00205C"/>
                </a:solidFill>
              </a:defRPr>
            </a:lvl4pPr>
            <a:lvl5pPr marL="1828800" indent="0">
              <a:buNone/>
              <a:defRPr sz="2000">
                <a:solidFill>
                  <a:srgbClr val="0020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World Health Organization logo ">
            <a:extLst>
              <a:ext uri="{FF2B5EF4-FFF2-40B4-BE49-F238E27FC236}">
                <a16:creationId xmlns:a16="http://schemas.microsoft.com/office/drawing/2014/main" id="{0D77C92E-FD76-CA4F-9DDF-75EE90F0F37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21836443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3_Title and Content Two columns lo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1"/>
            <a:ext cx="5486398"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8403" y="2517751"/>
            <a:ext cx="5486400"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a:xfrm>
            <a:off x="6200172" y="6397384"/>
            <a:ext cx="5154592" cy="324091"/>
          </a:xfrm>
          <a:prstGeom prst="rect">
            <a:avLst/>
          </a:prstGeom>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5486399"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1828800"/>
            <a:ext cx="5494112"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1" name="Picture 10" descr="World Health Organization logo ">
            <a:extLst>
              <a:ext uri="{FF2B5EF4-FFF2-40B4-BE49-F238E27FC236}">
                <a16:creationId xmlns:a16="http://schemas.microsoft.com/office/drawing/2014/main" id="{D6B883BC-ECF6-C547-8C20-CE0694CA256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61261739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3_Title and Content Two columns long_l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5486399"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1828800"/>
            <a:ext cx="5494112"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1"/>
            <a:ext cx="5486398"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8403" y="2517751"/>
            <a:ext cx="5486400"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10" name="Straight Connector 9">
            <a:extLst>
              <a:ext uri="{FF2B5EF4-FFF2-40B4-BE49-F238E27FC236}">
                <a16:creationId xmlns:a16="http://schemas.microsoft.com/office/drawing/2014/main" id="{CD8DB0DA-065A-3D4A-881B-8C3F59254ACF}"/>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1" name="Picture 10" descr="World Health Organization logo ">
            <a:extLst>
              <a:ext uri="{FF2B5EF4-FFF2-40B4-BE49-F238E27FC236}">
                <a16:creationId xmlns:a16="http://schemas.microsoft.com/office/drawing/2014/main" id="{900D91A6-1DEF-C742-BB2B-4F0CE8BD171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43713110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3_Title and Content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07F70BE-CB24-3442-8592-A6FFA4981F19}"/>
              </a:ext>
            </a:extLst>
          </p:cNvPr>
          <p:cNvSpPr>
            <a:spLocks noGrp="1"/>
          </p:cNvSpPr>
          <p:nvPr>
            <p:ph sz="half" idx="14"/>
          </p:nvPr>
        </p:nvSpPr>
        <p:spPr>
          <a:xfrm>
            <a:off x="426903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5749FC0E-0F2F-094B-8C94-48717D7C345D}"/>
              </a:ext>
            </a:extLst>
          </p:cNvPr>
          <p:cNvSpPr>
            <a:spLocks noGrp="1"/>
          </p:cNvSpPr>
          <p:nvPr>
            <p:ph type="body" idx="15"/>
          </p:nvPr>
        </p:nvSpPr>
        <p:spPr>
          <a:xfrm>
            <a:off x="426903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2">
            <a:extLst>
              <a:ext uri="{FF2B5EF4-FFF2-40B4-BE49-F238E27FC236}">
                <a16:creationId xmlns:a16="http://schemas.microsoft.com/office/drawing/2014/main" id="{32D1EB86-22C0-554C-8156-5D3F5DE47136}"/>
              </a:ext>
            </a:extLst>
          </p:cNvPr>
          <p:cNvSpPr>
            <a:spLocks noGrp="1"/>
          </p:cNvSpPr>
          <p:nvPr>
            <p:ph sz="half" idx="16"/>
          </p:nvPr>
        </p:nvSpPr>
        <p:spPr>
          <a:xfrm>
            <a:off x="806985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7C67BFE9-FA82-8A47-87CA-56246F893F1E}"/>
              </a:ext>
            </a:extLst>
          </p:cNvPr>
          <p:cNvSpPr>
            <a:spLocks noGrp="1"/>
          </p:cNvSpPr>
          <p:nvPr>
            <p:ph type="body" idx="17"/>
          </p:nvPr>
        </p:nvSpPr>
        <p:spPr>
          <a:xfrm>
            <a:off x="806985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5" name="Picture 14" descr="World Health Organization logo ">
            <a:extLst>
              <a:ext uri="{FF2B5EF4-FFF2-40B4-BE49-F238E27FC236}">
                <a16:creationId xmlns:a16="http://schemas.microsoft.com/office/drawing/2014/main" id="{E1CFAF92-E612-AE40-ABFE-2A513B425F3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78387926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3_Title and Content Three columns_l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07F70BE-CB24-3442-8592-A6FFA4981F19}"/>
              </a:ext>
            </a:extLst>
          </p:cNvPr>
          <p:cNvSpPr>
            <a:spLocks noGrp="1"/>
          </p:cNvSpPr>
          <p:nvPr>
            <p:ph sz="half" idx="14"/>
          </p:nvPr>
        </p:nvSpPr>
        <p:spPr>
          <a:xfrm>
            <a:off x="426903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5749FC0E-0F2F-094B-8C94-48717D7C345D}"/>
              </a:ext>
            </a:extLst>
          </p:cNvPr>
          <p:cNvSpPr>
            <a:spLocks noGrp="1"/>
          </p:cNvSpPr>
          <p:nvPr>
            <p:ph type="body" idx="15"/>
          </p:nvPr>
        </p:nvSpPr>
        <p:spPr>
          <a:xfrm>
            <a:off x="426903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2">
            <a:extLst>
              <a:ext uri="{FF2B5EF4-FFF2-40B4-BE49-F238E27FC236}">
                <a16:creationId xmlns:a16="http://schemas.microsoft.com/office/drawing/2014/main" id="{32D1EB86-22C0-554C-8156-5D3F5DE47136}"/>
              </a:ext>
            </a:extLst>
          </p:cNvPr>
          <p:cNvSpPr>
            <a:spLocks noGrp="1"/>
          </p:cNvSpPr>
          <p:nvPr>
            <p:ph sz="half" idx="16"/>
          </p:nvPr>
        </p:nvSpPr>
        <p:spPr>
          <a:xfrm>
            <a:off x="806985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7C67BFE9-FA82-8A47-87CA-56246F893F1E}"/>
              </a:ext>
            </a:extLst>
          </p:cNvPr>
          <p:cNvSpPr>
            <a:spLocks noGrp="1"/>
          </p:cNvSpPr>
          <p:nvPr>
            <p:ph type="body" idx="17"/>
          </p:nvPr>
        </p:nvSpPr>
        <p:spPr>
          <a:xfrm>
            <a:off x="806985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5" name="Picture 14" descr="World Health Organization logo ">
            <a:extLst>
              <a:ext uri="{FF2B5EF4-FFF2-40B4-BE49-F238E27FC236}">
                <a16:creationId xmlns:a16="http://schemas.microsoft.com/office/drawing/2014/main" id="{B61AF795-8C85-814F-914D-9EBE0519A18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39757808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3_Comparison_ Two">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199" y="4071396"/>
            <a:ext cx="5486400" cy="168931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5352" y="4050792"/>
            <a:ext cx="5486400" cy="170588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2998280"/>
            <a:ext cx="5486399" cy="823912"/>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2998280"/>
            <a:ext cx="5494112" cy="823912"/>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1" name="Picture 10" descr="World Health Organization logo ">
            <a:extLst>
              <a:ext uri="{FF2B5EF4-FFF2-40B4-BE49-F238E27FC236}">
                <a16:creationId xmlns:a16="http://schemas.microsoft.com/office/drawing/2014/main" id="{A3318E81-63F9-2444-AF93-3EF243AFF18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24355584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3_Comparison_ Thre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638C7-E24F-E84A-8A79-2D89619AA10F}"/>
              </a:ext>
            </a:extLst>
          </p:cNvPr>
          <p:cNvSpPr>
            <a:spLocks noGrp="1"/>
          </p:cNvSpPr>
          <p:nvPr>
            <p:ph type="title"/>
          </p:nvPr>
        </p:nvSpPr>
        <p:spPr>
          <a:xfrm>
            <a:off x="457200" y="457200"/>
            <a:ext cx="5638800" cy="1134533"/>
          </a:xfrm>
        </p:spPr>
        <p:txBody>
          <a:bodyPr/>
          <a:lstStyle>
            <a:lvl1pPr>
              <a:defRPr>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71FE4183-96D7-744D-8DFD-4B5CF171B75C}"/>
              </a:ext>
            </a:extLst>
          </p:cNvPr>
          <p:cNvSpPr>
            <a:spLocks noGrp="1"/>
          </p:cNvSpPr>
          <p:nvPr>
            <p:ph sz="half" idx="2"/>
          </p:nvPr>
        </p:nvSpPr>
        <p:spPr>
          <a:xfrm>
            <a:off x="457201" y="4051583"/>
            <a:ext cx="3657600"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5AE1CDE4-68A4-444E-A1DB-6DB20F3DB1BD}"/>
              </a:ext>
            </a:extLst>
          </p:cNvPr>
          <p:cNvSpPr>
            <a:spLocks noGrp="1"/>
          </p:cNvSpPr>
          <p:nvPr>
            <p:ph sz="quarter" idx="4"/>
          </p:nvPr>
        </p:nvSpPr>
        <p:spPr>
          <a:xfrm>
            <a:off x="4276222" y="4051583"/>
            <a:ext cx="3648578"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14F68175-0DD6-164B-8823-0BB395D927AB}"/>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sp>
        <p:nvSpPr>
          <p:cNvPr id="10" name="Content Placeholder 5">
            <a:extLst>
              <a:ext uri="{FF2B5EF4-FFF2-40B4-BE49-F238E27FC236}">
                <a16:creationId xmlns:a16="http://schemas.microsoft.com/office/drawing/2014/main" id="{E81021D4-D0CA-9643-B255-9450B2B4003A}"/>
              </a:ext>
            </a:extLst>
          </p:cNvPr>
          <p:cNvSpPr>
            <a:spLocks noGrp="1"/>
          </p:cNvSpPr>
          <p:nvPr>
            <p:ph sz="quarter" idx="13"/>
          </p:nvPr>
        </p:nvSpPr>
        <p:spPr>
          <a:xfrm>
            <a:off x="8061767" y="4051583"/>
            <a:ext cx="3648578"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378C0A84-F996-E447-B5A6-E7580AB01597}"/>
              </a:ext>
            </a:extLst>
          </p:cNvPr>
          <p:cNvSpPr>
            <a:spLocks noGrp="1"/>
          </p:cNvSpPr>
          <p:nvPr>
            <p:ph type="body" idx="14"/>
          </p:nvPr>
        </p:nvSpPr>
        <p:spPr>
          <a:xfrm>
            <a:off x="4267200" y="3388291"/>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2">
            <a:extLst>
              <a:ext uri="{FF2B5EF4-FFF2-40B4-BE49-F238E27FC236}">
                <a16:creationId xmlns:a16="http://schemas.microsoft.com/office/drawing/2014/main" id="{83D59E60-2BBC-8D47-BE05-D1C3EE75C4F8}"/>
              </a:ext>
            </a:extLst>
          </p:cNvPr>
          <p:cNvSpPr>
            <a:spLocks noGrp="1"/>
          </p:cNvSpPr>
          <p:nvPr>
            <p:ph type="body" idx="15"/>
          </p:nvPr>
        </p:nvSpPr>
        <p:spPr>
          <a:xfrm>
            <a:off x="457200" y="3408116"/>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2">
            <a:extLst>
              <a:ext uri="{FF2B5EF4-FFF2-40B4-BE49-F238E27FC236}">
                <a16:creationId xmlns:a16="http://schemas.microsoft.com/office/drawing/2014/main" id="{4B6BFF59-A5AB-774C-ABAB-C052FE11D8A5}"/>
              </a:ext>
            </a:extLst>
          </p:cNvPr>
          <p:cNvSpPr>
            <a:spLocks noGrp="1"/>
          </p:cNvSpPr>
          <p:nvPr>
            <p:ph type="body" idx="16"/>
          </p:nvPr>
        </p:nvSpPr>
        <p:spPr>
          <a:xfrm>
            <a:off x="8077200" y="3408116"/>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4" name="Picture 13" descr="World Health Organization logo ">
            <a:extLst>
              <a:ext uri="{FF2B5EF4-FFF2-40B4-BE49-F238E27FC236}">
                <a16:creationId xmlns:a16="http://schemas.microsoft.com/office/drawing/2014/main" id="{60CC6A7D-F186-344A-AFAE-1F4FB8A6C36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154434789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4_Picture with Caption">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47DDD-7B22-4B4B-AF9B-229B49A9A4C0}"/>
              </a:ext>
            </a:extLst>
          </p:cNvPr>
          <p:cNvSpPr>
            <a:spLocks noGrp="1"/>
          </p:cNvSpPr>
          <p:nvPr>
            <p:ph type="title"/>
          </p:nvPr>
        </p:nvSpPr>
        <p:spPr>
          <a:xfrm>
            <a:off x="457200" y="685800"/>
            <a:ext cx="3337560" cy="857150"/>
          </a:xfrm>
        </p:spPr>
        <p:txBody>
          <a:bodyPr anchor="t" anchorCtr="0">
            <a:normAutofit/>
          </a:bodyPr>
          <a:lstStyle>
            <a:lvl1pPr>
              <a:defRPr sz="2400">
                <a:solidFill>
                  <a:srgbClr val="00205C"/>
                </a:solidFill>
              </a:defRPr>
            </a:lvl1pPr>
          </a:lstStyle>
          <a:p>
            <a:r>
              <a:rPr lang="en-US"/>
              <a:t>Click to edit Master title style</a:t>
            </a:r>
          </a:p>
        </p:txBody>
      </p:sp>
      <p:sp>
        <p:nvSpPr>
          <p:cNvPr id="4" name="Text Placeholder 3">
            <a:extLst>
              <a:ext uri="{FF2B5EF4-FFF2-40B4-BE49-F238E27FC236}">
                <a16:creationId xmlns:a16="http://schemas.microsoft.com/office/drawing/2014/main" id="{DF4C8B99-BBF3-CC4A-B7FE-B15092480002}"/>
              </a:ext>
            </a:extLst>
          </p:cNvPr>
          <p:cNvSpPr>
            <a:spLocks noGrp="1"/>
          </p:cNvSpPr>
          <p:nvPr>
            <p:ph type="body" sz="half" idx="2"/>
          </p:nvPr>
        </p:nvSpPr>
        <p:spPr>
          <a:xfrm>
            <a:off x="457200" y="1828800"/>
            <a:ext cx="3337560" cy="3881120"/>
          </a:xfrm>
        </p:spPr>
        <p:txBody>
          <a:bodyPr>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551B503-85CA-F24C-915F-EDB0C0315185}"/>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ED472D18-BE55-9E45-89BD-2847F7014DC6}"/>
              </a:ext>
              <a:ext uri="{C183D7F6-B498-43B3-948B-1728B52AA6E4}">
                <adec:decorative xmlns:adec="http://schemas.microsoft.com/office/drawing/2017/decorative" val="1"/>
              </a:ext>
            </a:extLst>
          </p:cNvPr>
          <p:cNvCxnSpPr>
            <a:cxnSpLocks/>
          </p:cNvCxnSpPr>
          <p:nvPr userDrawn="1"/>
        </p:nvCxnSpPr>
        <p:spPr>
          <a:xfrm>
            <a:off x="457200" y="457200"/>
            <a:ext cx="333756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descr="World Health Organization logo ">
            <a:extLst>
              <a:ext uri="{FF2B5EF4-FFF2-40B4-BE49-F238E27FC236}">
                <a16:creationId xmlns:a16="http://schemas.microsoft.com/office/drawing/2014/main" id="{1484C8C0-9FE5-7B48-A8C7-062291516AD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945120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_navy + blue logo">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rgbClr val="009ADE"/>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2" y="5852984"/>
            <a:ext cx="2314637" cy="704735"/>
          </a:xfrm>
          <a:prstGeom prst="rect">
            <a:avLst/>
          </a:prstGeom>
        </p:spPr>
      </p:pic>
    </p:spTree>
    <p:extLst>
      <p:ext uri="{BB962C8B-B14F-4D97-AF65-F5344CB8AC3E}">
        <p14:creationId xmlns:p14="http://schemas.microsoft.com/office/powerpoint/2010/main" val="1702217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_light blue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C07BE4-5AF9-FF47-B682-ABA70C1652CA}"/>
              </a:ext>
            </a:extLst>
          </p:cNvPr>
          <p:cNvSpPr/>
          <p:nvPr userDrawn="1"/>
        </p:nvSpPr>
        <p:spPr>
          <a:xfrm>
            <a:off x="0" y="0"/>
            <a:ext cx="12192000" cy="5347504"/>
          </a:xfrm>
          <a:prstGeom prst="rect">
            <a:avLst/>
          </a:prstGeom>
          <a:solidFill>
            <a:srgbClr val="DD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rgbClr val="00205C"/>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rgbClr val="0020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807A3732-E7A9-B344-8DAE-D56547DA56A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2" y="5852984"/>
            <a:ext cx="2314637" cy="704736"/>
          </a:xfrm>
          <a:prstGeom prst="rect">
            <a:avLst/>
          </a:prstGeom>
        </p:spPr>
      </p:pic>
    </p:spTree>
    <p:extLst>
      <p:ext uri="{BB962C8B-B14F-4D97-AF65-F5344CB8AC3E}">
        <p14:creationId xmlns:p14="http://schemas.microsoft.com/office/powerpoint/2010/main" val="3939923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_navy+blu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9ADE"/>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1AFBD7E-873F-FC49-A840-08A744808DF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2" y="5852984"/>
            <a:ext cx="2314637" cy="704735"/>
          </a:xfrm>
          <a:prstGeom prst="rect">
            <a:avLst/>
          </a:prstGeom>
        </p:spPr>
      </p:pic>
    </p:spTree>
    <p:extLst>
      <p:ext uri="{BB962C8B-B14F-4D97-AF65-F5344CB8AC3E}">
        <p14:creationId xmlns:p14="http://schemas.microsoft.com/office/powerpoint/2010/main" val="1846509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_navy">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pic>
        <p:nvPicPr>
          <p:cNvPr id="9" name="Picture 8">
            <a:extLst>
              <a:ext uri="{FF2B5EF4-FFF2-40B4-BE49-F238E27FC236}">
                <a16:creationId xmlns:a16="http://schemas.microsoft.com/office/drawing/2014/main" id="{DF07AB91-D215-9B41-9808-46FFB4D2758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261397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Section Header_navy with bullets">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799"/>
            <a:ext cx="5638800" cy="3075869"/>
          </a:xfrm>
        </p:spPr>
        <p:txBody>
          <a:bodyPr>
            <a:normAutofit/>
          </a:bodyPr>
          <a:lstStyle>
            <a:lvl1pPr>
              <a:defRPr sz="4200">
                <a:solidFill>
                  <a:srgbClr val="009AD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7917084" y="685800"/>
            <a:ext cx="3817716" cy="546099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47586040-0D3B-0A43-AF9D-DF0628A08055}"/>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A501AEF-ABA1-5B46-9DF6-FA16A49F32F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3622016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_navy+blu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9ADE"/>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355EB6B-2515-AFC2-519C-3F1A8E4F5D1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2" y="6000907"/>
            <a:ext cx="1828799" cy="556812"/>
          </a:xfrm>
          <a:prstGeom prst="rect">
            <a:avLst/>
          </a:prstGeom>
        </p:spPr>
      </p:pic>
    </p:spTree>
    <p:extLst>
      <p:ext uri="{BB962C8B-B14F-4D97-AF65-F5344CB8AC3E}">
        <p14:creationId xmlns:p14="http://schemas.microsoft.com/office/powerpoint/2010/main" val="338903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and Content" type="obj">
  <p:cSld name="OBJECT">
    <p:spTree>
      <p:nvGrpSpPr>
        <p:cNvPr id="1" name="Shape 23"/>
        <p:cNvGrpSpPr/>
        <p:nvPr/>
      </p:nvGrpSpPr>
      <p:grpSpPr>
        <a:xfrm>
          <a:off x="0" y="0"/>
          <a:ext cx="0" cy="0"/>
          <a:chOff x="0" y="0"/>
          <a:chExt cx="0" cy="0"/>
        </a:xfrm>
      </p:grpSpPr>
      <p:sp>
        <p:nvSpPr>
          <p:cNvPr id="24" name="Google Shape;24;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6000"/>
              <a:buNone/>
              <a:defRPr sz="4000">
                <a:solidFill>
                  <a:srgbClr val="1F386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6" name="Google Shape;2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None/>
              <a:defRPr/>
            </a:lvl1pPr>
            <a:lvl2pPr lvl="1" algn="l">
              <a:spcBef>
                <a:spcPts val="0"/>
              </a:spcBef>
              <a:spcAft>
                <a:spcPts val="0"/>
              </a:spcAft>
              <a:buClr>
                <a:schemeClr val="dk1"/>
              </a:buClr>
              <a:buSzPts val="1400"/>
              <a:buNone/>
              <a:defRPr/>
            </a:lvl2pPr>
            <a:lvl3pPr lvl="2" algn="l">
              <a:spcBef>
                <a:spcPts val="0"/>
              </a:spcBef>
              <a:spcAft>
                <a:spcPts val="0"/>
              </a:spcAft>
              <a:buClr>
                <a:schemeClr val="dk1"/>
              </a:buClr>
              <a:buSzPts val="1400"/>
              <a:buNone/>
              <a:defRPr/>
            </a:lvl3pPr>
            <a:lvl4pPr lvl="3" algn="l">
              <a:spcBef>
                <a:spcPts val="0"/>
              </a:spcBef>
              <a:spcAft>
                <a:spcPts val="0"/>
              </a:spcAft>
              <a:buClr>
                <a:schemeClr val="dk1"/>
              </a:buClr>
              <a:buSzPts val="1400"/>
              <a:buNone/>
              <a:defRPr/>
            </a:lvl4pPr>
            <a:lvl5pPr lvl="4" algn="l">
              <a:spcBef>
                <a:spcPts val="0"/>
              </a:spcBef>
              <a:spcAft>
                <a:spcPts val="0"/>
              </a:spcAft>
              <a:buClr>
                <a:schemeClr val="dk1"/>
              </a:buClr>
              <a:buSzPts val="1400"/>
              <a:buNone/>
              <a:defRPr/>
            </a:lvl5pPr>
            <a:lvl6pPr lvl="5" algn="l">
              <a:spcBef>
                <a:spcPts val="0"/>
              </a:spcBef>
              <a:spcAft>
                <a:spcPts val="0"/>
              </a:spcAft>
              <a:buClr>
                <a:schemeClr val="dk1"/>
              </a:buClr>
              <a:buSzPts val="1400"/>
              <a:buNone/>
              <a:defRPr/>
            </a:lvl6pPr>
            <a:lvl7pPr lvl="6" algn="l">
              <a:spcBef>
                <a:spcPts val="0"/>
              </a:spcBef>
              <a:spcAft>
                <a:spcPts val="0"/>
              </a:spcAft>
              <a:buClr>
                <a:schemeClr val="dk1"/>
              </a:buClr>
              <a:buSzPts val="1400"/>
              <a:buNone/>
              <a:defRPr/>
            </a:lvl7pPr>
            <a:lvl8pPr lvl="7" algn="l">
              <a:spcBef>
                <a:spcPts val="0"/>
              </a:spcBef>
              <a:spcAft>
                <a:spcPts val="0"/>
              </a:spcAft>
              <a:buClr>
                <a:schemeClr val="dk1"/>
              </a:buClr>
              <a:buSzPts val="1400"/>
              <a:buNone/>
              <a:defRPr/>
            </a:lvl8pPr>
            <a:lvl9pPr lvl="8" algn="l">
              <a:spcBef>
                <a:spcPts val="0"/>
              </a:spcBef>
              <a:spcAft>
                <a:spcPts val="0"/>
              </a:spcAft>
              <a:buClr>
                <a:schemeClr val="dk1"/>
              </a:buClr>
              <a:buSzPts val="1400"/>
              <a:buNone/>
              <a:defRPr/>
            </a:lvl9pPr>
          </a:lstStyle>
          <a:p>
            <a:endParaRPr/>
          </a:p>
        </p:txBody>
      </p:sp>
      <p:sp>
        <p:nvSpPr>
          <p:cNvPr id="27" name="Google Shape;2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None/>
              <a:defRPr/>
            </a:lvl1pPr>
            <a:lvl2pPr lvl="1" algn="l">
              <a:spcBef>
                <a:spcPts val="0"/>
              </a:spcBef>
              <a:spcAft>
                <a:spcPts val="0"/>
              </a:spcAft>
              <a:buClr>
                <a:schemeClr val="dk1"/>
              </a:buClr>
              <a:buSzPts val="1400"/>
              <a:buNone/>
              <a:defRPr/>
            </a:lvl2pPr>
            <a:lvl3pPr lvl="2" algn="l">
              <a:spcBef>
                <a:spcPts val="0"/>
              </a:spcBef>
              <a:spcAft>
                <a:spcPts val="0"/>
              </a:spcAft>
              <a:buClr>
                <a:schemeClr val="dk1"/>
              </a:buClr>
              <a:buSzPts val="1400"/>
              <a:buNone/>
              <a:defRPr/>
            </a:lvl3pPr>
            <a:lvl4pPr lvl="3" algn="l">
              <a:spcBef>
                <a:spcPts val="0"/>
              </a:spcBef>
              <a:spcAft>
                <a:spcPts val="0"/>
              </a:spcAft>
              <a:buClr>
                <a:schemeClr val="dk1"/>
              </a:buClr>
              <a:buSzPts val="1400"/>
              <a:buNone/>
              <a:defRPr/>
            </a:lvl4pPr>
            <a:lvl5pPr lvl="4" algn="l">
              <a:spcBef>
                <a:spcPts val="0"/>
              </a:spcBef>
              <a:spcAft>
                <a:spcPts val="0"/>
              </a:spcAft>
              <a:buClr>
                <a:schemeClr val="dk1"/>
              </a:buClr>
              <a:buSzPts val="1400"/>
              <a:buNone/>
              <a:defRPr/>
            </a:lvl5pPr>
            <a:lvl6pPr lvl="5" algn="l">
              <a:spcBef>
                <a:spcPts val="0"/>
              </a:spcBef>
              <a:spcAft>
                <a:spcPts val="0"/>
              </a:spcAft>
              <a:buClr>
                <a:schemeClr val="dk1"/>
              </a:buClr>
              <a:buSzPts val="1400"/>
              <a:buNone/>
              <a:defRPr/>
            </a:lvl6pPr>
            <a:lvl7pPr lvl="6" algn="l">
              <a:spcBef>
                <a:spcPts val="0"/>
              </a:spcBef>
              <a:spcAft>
                <a:spcPts val="0"/>
              </a:spcAft>
              <a:buClr>
                <a:schemeClr val="dk1"/>
              </a:buClr>
              <a:buSzPts val="1400"/>
              <a:buNone/>
              <a:defRPr/>
            </a:lvl7pPr>
            <a:lvl8pPr lvl="7" algn="l">
              <a:spcBef>
                <a:spcPts val="0"/>
              </a:spcBef>
              <a:spcAft>
                <a:spcPts val="0"/>
              </a:spcAft>
              <a:buClr>
                <a:schemeClr val="dk1"/>
              </a:buClr>
              <a:buSzPts val="1400"/>
              <a:buNone/>
              <a:defRPr/>
            </a:lvl8pPr>
            <a:lvl9pPr lvl="8" algn="l">
              <a:spcBef>
                <a:spcPts val="0"/>
              </a:spcBef>
              <a:spcAft>
                <a:spcPts val="0"/>
              </a:spcAft>
              <a:buClr>
                <a:schemeClr val="dk1"/>
              </a:buClr>
              <a:buSzPts val="1400"/>
              <a:buNone/>
              <a:defRPr/>
            </a:lvl9pPr>
          </a:lstStyle>
          <a:p>
            <a:endParaRPr/>
          </a:p>
        </p:txBody>
      </p:sp>
      <p:sp>
        <p:nvSpPr>
          <p:cNvPr id="28" name="Google Shape;2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Clr>
                <a:srgbClr val="888888"/>
              </a:buClr>
              <a:buSzPts val="1200"/>
              <a:buFont typeface="Atkinson Hyperlegible"/>
              <a:buNone/>
              <a:defRPr/>
            </a:lvl1pPr>
            <a:lvl2pPr marL="0" marR="0" lvl="1" indent="0" algn="r">
              <a:spcBef>
                <a:spcPts val="0"/>
              </a:spcBef>
              <a:buClr>
                <a:srgbClr val="888888"/>
              </a:buClr>
              <a:buSzPts val="1200"/>
              <a:buFont typeface="Atkinson Hyperlegible"/>
              <a:buNone/>
              <a:defRPr/>
            </a:lvl2pPr>
            <a:lvl3pPr marL="0" marR="0" lvl="2" indent="0" algn="r">
              <a:spcBef>
                <a:spcPts val="0"/>
              </a:spcBef>
              <a:buClr>
                <a:srgbClr val="888888"/>
              </a:buClr>
              <a:buSzPts val="1200"/>
              <a:buFont typeface="Atkinson Hyperlegible"/>
              <a:buNone/>
              <a:defRPr/>
            </a:lvl3pPr>
            <a:lvl4pPr marL="0" marR="0" lvl="3" indent="0" algn="r">
              <a:spcBef>
                <a:spcPts val="0"/>
              </a:spcBef>
              <a:buClr>
                <a:srgbClr val="888888"/>
              </a:buClr>
              <a:buSzPts val="1200"/>
              <a:buFont typeface="Atkinson Hyperlegible"/>
              <a:buNone/>
              <a:defRPr/>
            </a:lvl4pPr>
            <a:lvl5pPr marL="0" marR="0" lvl="4" indent="0" algn="r">
              <a:spcBef>
                <a:spcPts val="0"/>
              </a:spcBef>
              <a:buClr>
                <a:srgbClr val="888888"/>
              </a:buClr>
              <a:buSzPts val="1200"/>
              <a:buFont typeface="Atkinson Hyperlegible"/>
              <a:buNone/>
              <a:defRPr/>
            </a:lvl5pPr>
            <a:lvl6pPr marL="0" marR="0" lvl="5" indent="0" algn="r">
              <a:spcBef>
                <a:spcPts val="0"/>
              </a:spcBef>
              <a:buClr>
                <a:srgbClr val="888888"/>
              </a:buClr>
              <a:buSzPts val="1200"/>
              <a:buFont typeface="Atkinson Hyperlegible"/>
              <a:buNone/>
              <a:defRPr/>
            </a:lvl6pPr>
            <a:lvl7pPr marL="0" marR="0" lvl="6" indent="0" algn="r">
              <a:spcBef>
                <a:spcPts val="0"/>
              </a:spcBef>
              <a:buClr>
                <a:srgbClr val="888888"/>
              </a:buClr>
              <a:buSzPts val="1200"/>
              <a:buFont typeface="Atkinson Hyperlegible"/>
              <a:buNone/>
              <a:defRPr/>
            </a:lvl7pPr>
            <a:lvl8pPr marL="0" marR="0" lvl="7" indent="0" algn="r">
              <a:spcBef>
                <a:spcPts val="0"/>
              </a:spcBef>
              <a:buClr>
                <a:srgbClr val="888888"/>
              </a:buClr>
              <a:buSzPts val="1200"/>
              <a:buFont typeface="Atkinson Hyperlegible"/>
              <a:buNone/>
              <a:defRPr/>
            </a:lvl8pPr>
            <a:lvl9pPr marL="0" marR="0" lvl="8" indent="0" algn="r">
              <a:spcBef>
                <a:spcPts val="0"/>
              </a:spcBef>
              <a:buClr>
                <a:srgbClr val="888888"/>
              </a:buClr>
              <a:buSzPts val="1200"/>
              <a:buFont typeface="Atkinson Hyperlegible"/>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_navy">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C0D13F9-D849-5336-4D69-96235C80C6C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2" y="6000907"/>
            <a:ext cx="1828799" cy="556812"/>
          </a:xfrm>
          <a:prstGeom prst="rect">
            <a:avLst/>
          </a:prstGeom>
        </p:spPr>
      </p:pic>
    </p:spTree>
    <p:extLst>
      <p:ext uri="{BB962C8B-B14F-4D97-AF65-F5344CB8AC3E}">
        <p14:creationId xmlns:p14="http://schemas.microsoft.com/office/powerpoint/2010/main" val="2509275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Section Header_navy with bullets">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799"/>
            <a:ext cx="5638800" cy="3075869"/>
          </a:xfrm>
        </p:spPr>
        <p:txBody>
          <a:bodyPr>
            <a:normAutofit/>
          </a:bodyPr>
          <a:lstStyle>
            <a:lvl1pPr>
              <a:defRPr sz="4200">
                <a:solidFill>
                  <a:srgbClr val="009AD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7917084" y="685800"/>
            <a:ext cx="3817716" cy="546099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47586040-0D3B-0A43-AF9D-DF0628A08055}"/>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FED2716-F840-4170-CE2B-50E03417647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2" y="6000907"/>
            <a:ext cx="1828799" cy="556812"/>
          </a:xfrm>
          <a:prstGeom prst="rect">
            <a:avLst/>
          </a:prstGeom>
        </p:spPr>
      </p:pic>
    </p:spTree>
    <p:extLst>
      <p:ext uri="{BB962C8B-B14F-4D97-AF65-F5344CB8AC3E}">
        <p14:creationId xmlns:p14="http://schemas.microsoft.com/office/powerpoint/2010/main" val="5964918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_ligh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D1B0992-9F08-4D46-9772-C6DCA591D5B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3" y="6000906"/>
            <a:ext cx="1828798" cy="556813"/>
          </a:xfrm>
          <a:prstGeom prst="rect">
            <a:avLst/>
          </a:prstGeom>
        </p:spPr>
      </p:pic>
    </p:spTree>
    <p:extLst>
      <p:ext uri="{BB962C8B-B14F-4D97-AF65-F5344CB8AC3E}">
        <p14:creationId xmlns:p14="http://schemas.microsoft.com/office/powerpoint/2010/main" val="34933603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_light blue+imag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person&#10;&#10;Description automatically generated">
            <a:extLst>
              <a:ext uri="{FF2B5EF4-FFF2-40B4-BE49-F238E27FC236}">
                <a16:creationId xmlns:a16="http://schemas.microsoft.com/office/drawing/2014/main" id="{358AE12E-C068-CD44-A709-794E11A2B70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89499" y="-51762"/>
            <a:ext cx="11102500" cy="6909762"/>
          </a:xfrm>
          <a:prstGeom prst="rect">
            <a:avLst/>
          </a:prstGeom>
        </p:spPr>
      </p:pic>
      <p:pic>
        <p:nvPicPr>
          <p:cNvPr id="9" name="Picture 8">
            <a:extLst>
              <a:ext uri="{FF2B5EF4-FFF2-40B4-BE49-F238E27FC236}">
                <a16:creationId xmlns:a16="http://schemas.microsoft.com/office/drawing/2014/main" id="{185721B3-1393-424A-8F5B-131AC862532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3" y="6000906"/>
            <a:ext cx="1828798" cy="556813"/>
          </a:xfrm>
          <a:prstGeom prst="rect">
            <a:avLst/>
          </a:prstGeom>
        </p:spPr>
      </p:pic>
    </p:spTree>
    <p:extLst>
      <p:ext uri="{BB962C8B-B14F-4D97-AF65-F5344CB8AC3E}">
        <p14:creationId xmlns:p14="http://schemas.microsoft.com/office/powerpoint/2010/main" val="40684172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90053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F263B6D-8996-474F-BAA8-575C05E6660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35122746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31A47E6-021F-C944-BAE1-D55D61F608A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38540035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t="-1"/>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CE0C0D0-CCE0-8E4F-A363-BB316DFA39C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3190996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88" y="0"/>
            <a:ext cx="12191999"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pic>
        <p:nvPicPr>
          <p:cNvPr id="9" name="Picture 8">
            <a:extLst>
              <a:ext uri="{FF2B5EF4-FFF2-40B4-BE49-F238E27FC236}">
                <a16:creationId xmlns:a16="http://schemas.microsoft.com/office/drawing/2014/main" id="{0C9FB247-3197-0943-93E9-189420DEBDE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42889641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251DC5B-DFE6-E242-ACD8-A305694C987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36338449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CEB4C6A-ABE1-CC43-80D7-96BB3E6B03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2419725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tkinson Hyperlegible"/>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0" name="Google Shape;4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tkinson Hyperlegible"/>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1" name="Google Shape;4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1pPr>
            <a:lvl2pPr marL="0" marR="0" lvl="1"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2pPr>
            <a:lvl3pPr marL="0" marR="0" lvl="2"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3pPr>
            <a:lvl4pPr marL="0" marR="0" lvl="3"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4pPr>
            <a:lvl5pPr marL="0" marR="0" lvl="4"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5pPr>
            <a:lvl6pPr marL="0" marR="0" lvl="5"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6pPr>
            <a:lvl7pPr marL="0" marR="0" lvl="6"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7pPr>
            <a:lvl8pPr marL="0" marR="0" lvl="7"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8pPr>
            <a:lvl9pPr marL="0" marR="0" lvl="8"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Section Header_photo">
    <p:bg>
      <p:bgPr>
        <a:solidFill>
          <a:srgbClr val="00205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AD15AB5-9F8B-CF48-0A1A-FEDEE943A15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CEB4C6A-ABE1-CC43-80D7-96BB3E6B03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8897757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939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918AED1-D52B-B843-8422-E6CDCCEE03A9}"/>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3647497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5FCFE85-65AF-3D40-9C08-454356D6DD2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688199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7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23453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5FCFE85-65AF-3D40-9C08-454356D6DD2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6668014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8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4238786" cy="2743200"/>
          </a:xfrm>
        </p:spPr>
        <p:txBody>
          <a:bodyPr anchor="t" anchorCtr="0">
            <a:norm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5FCFE85-65AF-3D40-9C08-454356D6DD2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6434043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9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4238786" cy="2743200"/>
          </a:xfrm>
        </p:spPr>
        <p:txBody>
          <a:bodyPr anchor="t" anchorCtr="0">
            <a:norm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5FCFE85-65AF-3D40-9C08-454356D6DD2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4070270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hasCustomPrompt="1"/>
          </p:nvPr>
        </p:nvSpPr>
        <p:spPr>
          <a:xfrm>
            <a:off x="457200" y="1846372"/>
            <a:ext cx="9700351" cy="2743200"/>
          </a:xfrm>
        </p:spPr>
        <p:txBody>
          <a:bodyPr anchor="t" anchorCtr="0">
            <a:normAutofit/>
          </a:bodyPr>
          <a:lstStyle>
            <a:lvl1pPr marL="228600" indent="-228600">
              <a:defRPr sz="4000">
                <a:solidFill>
                  <a:srgbClr val="009ADE"/>
                </a:solidFill>
              </a:defRPr>
            </a:lvl1pPr>
          </a:lstStyle>
          <a:p>
            <a:r>
              <a:rPr lang="en-US"/>
              <a:t>Click to edit Master </a:t>
            </a:r>
            <a:br>
              <a:rPr lang="en-US"/>
            </a:br>
            <a:r>
              <a:rPr lang="en-US"/>
              <a:t>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4734772"/>
            <a:ext cx="9700351" cy="760413"/>
          </a:xfrm>
        </p:spPr>
        <p:txBody>
          <a:bodyPr/>
          <a:lstStyle>
            <a:lvl1pPr marL="0" indent="0">
              <a:buNone/>
              <a:defRPr b="1" i="0">
                <a:solidFill>
                  <a:schemeClr val="bg1"/>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pic>
        <p:nvPicPr>
          <p:cNvPr id="3" name="Google Shape;29;p35">
            <a:extLst>
              <a:ext uri="{FF2B5EF4-FFF2-40B4-BE49-F238E27FC236}">
                <a16:creationId xmlns:a16="http://schemas.microsoft.com/office/drawing/2014/main" id="{63638A37-0278-D0C2-B36D-BFCBC4D5CA3E}"/>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11001375" y="5766587"/>
            <a:ext cx="1024163" cy="1054479"/>
          </a:xfrm>
          <a:prstGeom prst="rect">
            <a:avLst/>
          </a:prstGeom>
          <a:noFill/>
          <a:ln>
            <a:noFill/>
          </a:ln>
        </p:spPr>
      </p:pic>
    </p:spTree>
    <p:extLst>
      <p:ext uri="{BB962C8B-B14F-4D97-AF65-F5344CB8AC3E}">
        <p14:creationId xmlns:p14="http://schemas.microsoft.com/office/powerpoint/2010/main" val="25024110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text_navy">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1139590"/>
            <a:ext cx="9700351" cy="219810"/>
          </a:xfrm>
        </p:spPr>
        <p:txBody>
          <a:bodyPr anchor="t" anchorCtr="0">
            <a:normAutofit/>
          </a:bodyPr>
          <a:lstStyle>
            <a:lvl1pPr marL="0" indent="0">
              <a:defRPr sz="14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1574800"/>
            <a:ext cx="9700351" cy="3920385"/>
          </a:xfrm>
        </p:spPr>
        <p:txBody>
          <a:bodyPr>
            <a:normAutofit/>
          </a:bodyPr>
          <a:lstStyle>
            <a:lvl1pPr marL="0" indent="0">
              <a:spcBef>
                <a:spcPts val="1800"/>
              </a:spcBef>
              <a:buNone/>
              <a:defRPr sz="4000" b="0" i="0">
                <a:solidFill>
                  <a:srgbClr val="009ADE"/>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pic>
        <p:nvPicPr>
          <p:cNvPr id="7" name="Picture 6">
            <a:extLst>
              <a:ext uri="{FF2B5EF4-FFF2-40B4-BE49-F238E27FC236}">
                <a16:creationId xmlns:a16="http://schemas.microsoft.com/office/drawing/2014/main" id="{1ECEC661-474A-1A4C-9F57-9C28C3FE5F4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637280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rge text ">
    <p:bg>
      <p:bgPr>
        <a:solidFill>
          <a:srgbClr val="DDEFF9"/>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4229051"/>
            <a:ext cx="7020558" cy="760413"/>
          </a:xfrm>
        </p:spPr>
        <p:txBody>
          <a:bodyPr/>
          <a:lstStyle>
            <a:lvl1pPr marL="0" indent="0">
              <a:buNone/>
              <a:defRPr b="1" i="0">
                <a:solidFill>
                  <a:srgbClr val="00205C"/>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pic>
        <p:nvPicPr>
          <p:cNvPr id="7" name="Picture 6">
            <a:extLst>
              <a:ext uri="{FF2B5EF4-FFF2-40B4-BE49-F238E27FC236}">
                <a16:creationId xmlns:a16="http://schemas.microsoft.com/office/drawing/2014/main" id="{1ECEC661-474A-1A4C-9F57-9C28C3FE5F4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5" y="6000906"/>
            <a:ext cx="1828792" cy="556811"/>
          </a:xfrm>
          <a:prstGeom prst="rect">
            <a:avLst/>
          </a:prstGeom>
        </p:spPr>
      </p:pic>
      <p:sp>
        <p:nvSpPr>
          <p:cNvPr id="9" name="Picture Placeholder 11">
            <a:extLst>
              <a:ext uri="{FF2B5EF4-FFF2-40B4-BE49-F238E27FC236}">
                <a16:creationId xmlns:a16="http://schemas.microsoft.com/office/drawing/2014/main" id="{9DD4EE67-57B6-3E41-9A9B-D3C3BD8E5C0B}"/>
              </a:ext>
            </a:extLst>
          </p:cNvPr>
          <p:cNvSpPr>
            <a:spLocks noGrp="1"/>
          </p:cNvSpPr>
          <p:nvPr>
            <p:ph type="pic" sz="quarter" idx="14"/>
          </p:nvPr>
        </p:nvSpPr>
        <p:spPr>
          <a:xfrm>
            <a:off x="7760800" y="1551943"/>
            <a:ext cx="3973999" cy="3477249"/>
          </a:xfrm>
        </p:spPr>
        <p:txBody>
          <a:bodyPr/>
          <a:lstStyle>
            <a:lvl1pPr marL="0" indent="0">
              <a:buNone/>
              <a:defRPr/>
            </a:lvl1pPr>
          </a:lstStyle>
          <a:p>
            <a:r>
              <a:rPr lang="en-US"/>
              <a:t>Click icon to add picture</a:t>
            </a:r>
          </a:p>
        </p:txBody>
      </p:sp>
      <p:sp>
        <p:nvSpPr>
          <p:cNvPr id="11" name="Title 1">
            <a:extLst>
              <a:ext uri="{FF2B5EF4-FFF2-40B4-BE49-F238E27FC236}">
                <a16:creationId xmlns:a16="http://schemas.microsoft.com/office/drawing/2014/main" id="{7DA67AD6-D8C7-B74A-B8D9-C0B4BE696ED5}"/>
              </a:ext>
            </a:extLst>
          </p:cNvPr>
          <p:cNvSpPr txBox="1">
            <a:spLocks/>
          </p:cNvSpPr>
          <p:nvPr userDrawn="1"/>
        </p:nvSpPr>
        <p:spPr>
          <a:xfrm>
            <a:off x="457201" y="1139590"/>
            <a:ext cx="7305040" cy="21981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ct val="0"/>
              </a:spcBef>
              <a:buNone/>
              <a:defRPr sz="1400" b="0" i="0" kern="1200">
                <a:solidFill>
                  <a:schemeClr val="bg1"/>
                </a:solidFill>
                <a:latin typeface="+mn-lt"/>
                <a:ea typeface="+mj-ea"/>
                <a:cs typeface="+mj-cs"/>
              </a:defRPr>
            </a:lvl1pPr>
          </a:lstStyle>
          <a:p>
            <a:r>
              <a:rPr lang="en-US">
                <a:solidFill>
                  <a:srgbClr val="00205C"/>
                </a:solidFill>
              </a:rPr>
              <a:t>Click to edit Master title style</a:t>
            </a:r>
          </a:p>
        </p:txBody>
      </p:sp>
      <p:sp>
        <p:nvSpPr>
          <p:cNvPr id="12" name="Text Placeholder 3">
            <a:extLst>
              <a:ext uri="{FF2B5EF4-FFF2-40B4-BE49-F238E27FC236}">
                <a16:creationId xmlns:a16="http://schemas.microsoft.com/office/drawing/2014/main" id="{24CB5F0B-02BD-614A-851C-63011963ECDA}"/>
              </a:ext>
            </a:extLst>
          </p:cNvPr>
          <p:cNvSpPr>
            <a:spLocks noGrp="1"/>
          </p:cNvSpPr>
          <p:nvPr>
            <p:ph type="body" sz="quarter" idx="15" hasCustomPrompt="1"/>
          </p:nvPr>
        </p:nvSpPr>
        <p:spPr>
          <a:xfrm>
            <a:off x="457201" y="1574801"/>
            <a:ext cx="7020559" cy="2654250"/>
          </a:xfrm>
        </p:spPr>
        <p:txBody>
          <a:bodyPr>
            <a:normAutofit/>
          </a:bodyPr>
          <a:lstStyle>
            <a:lvl1pPr marL="0" indent="0">
              <a:spcBef>
                <a:spcPts val="1800"/>
              </a:spcBef>
              <a:buNone/>
              <a:defRPr sz="4000" b="0" i="0">
                <a:solidFill>
                  <a:srgbClr val="00205C"/>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3833455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11277600" cy="3884295"/>
          </a:xfrm>
        </p:spPr>
        <p:txBody>
          <a:bodyPr>
            <a:normAutofit/>
          </a:bodyPr>
          <a:lstStyle>
            <a:lvl1pPr>
              <a:defRPr sz="2000">
                <a:latin typeface="Atkinson Hyperlegible" pitchFamily="2" charset="0"/>
              </a:defRPr>
            </a:lvl1pPr>
            <a:lvl2pPr>
              <a:defRPr sz="2000">
                <a:latin typeface="Atkinson Hyperlegible" pitchFamily="2" charset="0"/>
              </a:defRPr>
            </a:lvl2pPr>
            <a:lvl3pPr>
              <a:defRPr sz="2000">
                <a:latin typeface="Atkinson Hyperlegible" pitchFamily="2" charset="0"/>
              </a:defRPr>
            </a:lvl3pPr>
            <a:lvl4pPr>
              <a:defRPr sz="2000">
                <a:latin typeface="Atkinson Hyperlegible" pitchFamily="2" charset="0"/>
              </a:defRPr>
            </a:lvl4pPr>
            <a:lvl5pPr>
              <a:defRPr sz="2000">
                <a:latin typeface="Atkinson Hyperlegible"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pic>
        <p:nvPicPr>
          <p:cNvPr id="8" name="Picture 7">
            <a:extLst>
              <a:ext uri="{FF2B5EF4-FFF2-40B4-BE49-F238E27FC236}">
                <a16:creationId xmlns:a16="http://schemas.microsoft.com/office/drawing/2014/main" id="{E3EDB005-A3A8-244D-9176-D7DF06EAD0E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540642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3"/>
        <p:cNvGrpSpPr/>
        <p:nvPr/>
      </p:nvGrpSpPr>
      <p:grpSpPr>
        <a:xfrm>
          <a:off x="0" y="0"/>
          <a:ext cx="0" cy="0"/>
          <a:chOff x="0" y="0"/>
          <a:chExt cx="0" cy="0"/>
        </a:xfrm>
      </p:grpSpPr>
      <p:sp>
        <p:nvSpPr>
          <p:cNvPr id="44" name="Google Shape;4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tkinson Hyperlegible"/>
              <a:buNone/>
              <a:defRPr>
                <a:latin typeface="Atkinson Hyperlegible"/>
                <a:ea typeface="Atkinson Hyperlegible"/>
                <a:cs typeface="Atkinson Hyperlegible"/>
                <a:sym typeface="Atkinson Hyperlegibl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5" name="Google Shape;4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tkinson Hyperlegible"/>
              <a:buNone/>
              <a:defRPr>
                <a:latin typeface="Atkinson Hyperlegible"/>
                <a:ea typeface="Atkinson Hyperlegible"/>
                <a:cs typeface="Atkinson Hyperlegible"/>
                <a:sym typeface="Atkinson Hyperlegibl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6" name="Google Shape;4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1pPr>
            <a:lvl2pPr marL="0" lvl="1" indent="0" algn="r">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2pPr>
            <a:lvl3pPr marL="0" lvl="2" indent="0" algn="r">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3pPr>
            <a:lvl4pPr marL="0" lvl="3" indent="0" algn="r">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4pPr>
            <a:lvl5pPr marL="0" lvl="4" indent="0" algn="r">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5pPr>
            <a:lvl6pPr marL="0" lvl="5" indent="0" algn="r">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6pPr>
            <a:lvl7pPr marL="0" lvl="6" indent="0" algn="r">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7pPr>
            <a:lvl8pPr marL="0" lvl="7" indent="0" algn="r">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8pPr>
            <a:lvl9pPr marL="0" lvl="8" indent="0" algn="r">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35"/>
          <p:cNvSpPr txBox="1"/>
          <p:nvPr/>
        </p:nvSpPr>
        <p:spPr>
          <a:xfrm>
            <a:off x="666750" y="1709846"/>
            <a:ext cx="7724896" cy="3266928"/>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Clr>
                <a:schemeClr val="dk1"/>
              </a:buClr>
              <a:buSzPts val="2400"/>
              <a:buFont typeface="Arial"/>
              <a:buNone/>
            </a:pPr>
            <a:endParaRPr sz="2400">
              <a:solidFill>
                <a:schemeClr val="dk1"/>
              </a:solidFill>
              <a:latin typeface="Atkinson Hyperlegible"/>
              <a:ea typeface="Atkinson Hyperlegible"/>
              <a:cs typeface="Atkinson Hyperlegible"/>
              <a:sym typeface="Atkinson Hyperlegible"/>
            </a:endParaRPr>
          </a:p>
        </p:txBody>
      </p:sp>
      <p:sp>
        <p:nvSpPr>
          <p:cNvPr id="49" name="Google Shape;49;p35"/>
          <p:cNvSpPr txBox="1"/>
          <p:nvPr/>
        </p:nvSpPr>
        <p:spPr>
          <a:xfrm rot="10800000" flipH="1">
            <a:off x="-2044" y="348558"/>
            <a:ext cx="12193740" cy="45719"/>
          </a:xfrm>
          <a:prstGeom prst="rect">
            <a:avLst/>
          </a:prstGeom>
          <a:solidFill>
            <a:srgbClr val="1F3864"/>
          </a:solidFill>
          <a:ln>
            <a:noFill/>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tkinson Hyperlegible"/>
              <a:ea typeface="Atkinson Hyperlegible"/>
              <a:cs typeface="Atkinson Hyperlegible"/>
              <a:sym typeface="Atkinson Hyperlegible"/>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tkinson Hyperlegible"/>
              <a:ea typeface="Atkinson Hyperlegible"/>
              <a:cs typeface="Atkinson Hyperlegible"/>
              <a:sym typeface="Atkinson Hyperlegible"/>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tkinson Hyperlegible"/>
              <a:ea typeface="Atkinson Hyperlegible"/>
              <a:cs typeface="Atkinson Hyperlegible"/>
              <a:sym typeface="Atkinson Hyperlegible"/>
            </a:endParaRPr>
          </a:p>
        </p:txBody>
      </p:sp>
      <p:sp>
        <p:nvSpPr>
          <p:cNvPr id="50" name="Google Shape;50;p35"/>
          <p:cNvSpPr txBox="1">
            <a:spLocks noGrp="1"/>
          </p:cNvSpPr>
          <p:nvPr>
            <p:ph type="title"/>
          </p:nvPr>
        </p:nvSpPr>
        <p:spPr>
          <a:xfrm>
            <a:off x="335280" y="348558"/>
            <a:ext cx="11018520" cy="9087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Atkinson Hyperlegible"/>
              <a:buNone/>
              <a:defRPr sz="4000">
                <a:solidFill>
                  <a:srgbClr val="002060"/>
                </a:solidFill>
                <a:latin typeface="Atkinson Hyperlegible"/>
                <a:ea typeface="Atkinson Hyperlegible"/>
                <a:cs typeface="Atkinson Hyperlegible"/>
                <a:sym typeface="Atkinson Hyperlegible"/>
              </a:defRPr>
            </a:lvl1pPr>
            <a:lvl2pPr lvl="1"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2pPr>
            <a:lvl3pPr lvl="2"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3pPr>
            <a:lvl4pPr lvl="3"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4pPr>
            <a:lvl5pPr lvl="4"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5pPr>
            <a:lvl6pPr lvl="5"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6pPr>
            <a:lvl7pPr lvl="6"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7pPr>
            <a:lvl8pPr lvl="7"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8pPr>
            <a:lvl9pPr lvl="8"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1004888"/>
          </a:xfrm>
        </p:spPr>
        <p:txBody>
          <a:bodyPr>
            <a:normAutofit/>
          </a:bodyPr>
          <a:lstStyle>
            <a:lvl1pPr>
              <a:defRPr sz="3600">
                <a:solidFill>
                  <a:srgbClr val="00205C"/>
                </a:solidFill>
                <a:latin typeface="Atkinson Hyperlegible"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11277600" cy="3884295"/>
          </a:xfrm>
        </p:spPr>
        <p:txBody>
          <a:bodyPr/>
          <a:lstStyle>
            <a:lvl1pPr>
              <a:defRPr sz="2000">
                <a:latin typeface="Atkinson Hyperlegible" pitchFamily="2" charset="0"/>
              </a:defRPr>
            </a:lvl1pPr>
            <a:lvl2pPr>
              <a:defRPr sz="2000">
                <a:latin typeface="Atkinson Hyperlegible" pitchFamily="2" charset="0"/>
              </a:defRPr>
            </a:lvl2pPr>
            <a:lvl3pPr>
              <a:defRPr sz="2000">
                <a:latin typeface="Atkinson Hyperlegible" pitchFamily="2" charset="0"/>
              </a:defRPr>
            </a:lvl3pPr>
            <a:lvl4pPr>
              <a:defRPr sz="2000">
                <a:latin typeface="Atkinson Hyperlegible" pitchFamily="2" charset="0"/>
              </a:defRPr>
            </a:lvl4pPr>
            <a:lvl5pPr>
              <a:defRPr sz="2000">
                <a:latin typeface="Atkinson Hyperlegible"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3EDB005-A3A8-244D-9176-D7DF06EAD0E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313982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11277600" cy="3884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3EDB005-A3A8-244D-9176-D7DF06EAD0E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383810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1004888"/>
          </a:xfrm>
        </p:spPr>
        <p:txBody>
          <a:bodyPr>
            <a:normAutofit/>
          </a:bodyPr>
          <a:lstStyle>
            <a:lvl1pPr>
              <a:defRPr sz="3600" b="0">
                <a:solidFill>
                  <a:srgbClr val="00205C"/>
                </a:solidFill>
                <a:latin typeface="Atkinson Hyperlegible"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11277600" cy="3884295"/>
          </a:xfrm>
        </p:spPr>
        <p:txBody>
          <a:bodyPr/>
          <a:lstStyle>
            <a:lvl1pPr>
              <a:defRPr sz="2000">
                <a:solidFill>
                  <a:schemeClr val="tx2"/>
                </a:solidFill>
                <a:latin typeface="Atkinson Hyperlegible" pitchFamily="2" charset="0"/>
              </a:defRPr>
            </a:lvl1pPr>
            <a:lvl2pPr>
              <a:defRPr sz="2000">
                <a:solidFill>
                  <a:schemeClr val="tx2"/>
                </a:solidFill>
                <a:latin typeface="Atkinson Hyperlegible" pitchFamily="2" charset="0"/>
              </a:defRPr>
            </a:lvl2pPr>
            <a:lvl3pPr>
              <a:defRPr sz="2000">
                <a:solidFill>
                  <a:schemeClr val="tx2"/>
                </a:solidFill>
                <a:latin typeface="Atkinson Hyperlegible" pitchFamily="2" charset="0"/>
              </a:defRPr>
            </a:lvl3pPr>
            <a:lvl4pPr>
              <a:defRPr sz="2000">
                <a:solidFill>
                  <a:schemeClr val="tx2"/>
                </a:solidFill>
                <a:latin typeface="Atkinson Hyperlegible" pitchFamily="2" charset="0"/>
              </a:defRPr>
            </a:lvl4pPr>
            <a:lvl5pPr>
              <a:defRPr sz="2000">
                <a:solidFill>
                  <a:schemeClr val="tx2"/>
                </a:solidFill>
                <a:latin typeface="Atkinson Hyperlegible"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3EDB005-A3A8-244D-9176-D7DF06EAD0E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8184172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photo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563877"/>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199" y="4979393"/>
            <a:ext cx="3657600" cy="882921"/>
          </a:xfrm>
        </p:spPr>
        <p:txBody>
          <a:bodyPr>
            <a:normAutofit/>
          </a:bodyPr>
          <a:lstStyle>
            <a:lvl1pPr marL="0" indent="0">
              <a:buNone/>
              <a:defRPr sz="1200" b="0">
                <a:latin typeface="+mj-lt"/>
              </a:defRPr>
            </a:lvl1pPr>
          </a:lstStyle>
          <a:p>
            <a:pPr lvl="0"/>
            <a:r>
              <a:rPr lang="en-US"/>
              <a:t>Click to edit Master text styles</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3EDB005-A3A8-244D-9176-D7DF06EAD0E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
        <p:nvSpPr>
          <p:cNvPr id="12" name="Picture Placeholder 11">
            <a:extLst>
              <a:ext uri="{FF2B5EF4-FFF2-40B4-BE49-F238E27FC236}">
                <a16:creationId xmlns:a16="http://schemas.microsoft.com/office/drawing/2014/main" id="{1FE6E48B-14B1-A34F-BE35-F35F8B605456}"/>
              </a:ext>
            </a:extLst>
          </p:cNvPr>
          <p:cNvSpPr>
            <a:spLocks noGrp="1"/>
          </p:cNvSpPr>
          <p:nvPr>
            <p:ph type="pic" sz="quarter" idx="13"/>
          </p:nvPr>
        </p:nvSpPr>
        <p:spPr>
          <a:xfrm>
            <a:off x="457200" y="1600200"/>
            <a:ext cx="3657600" cy="3200400"/>
          </a:xfrm>
        </p:spPr>
        <p:txBody>
          <a:bodyPr/>
          <a:lstStyle>
            <a:lvl1pPr marL="0" indent="0">
              <a:buNone/>
              <a:defRPr/>
            </a:lvl1pPr>
          </a:lstStyle>
          <a:p>
            <a:r>
              <a:rPr lang="en-US"/>
              <a:t>Click icon to add picture</a:t>
            </a:r>
          </a:p>
        </p:txBody>
      </p:sp>
      <p:sp>
        <p:nvSpPr>
          <p:cNvPr id="17" name="Picture Placeholder 11">
            <a:extLst>
              <a:ext uri="{FF2B5EF4-FFF2-40B4-BE49-F238E27FC236}">
                <a16:creationId xmlns:a16="http://schemas.microsoft.com/office/drawing/2014/main" id="{8F898B1A-280F-FE45-8D41-1CB270410E7F}"/>
              </a:ext>
            </a:extLst>
          </p:cNvPr>
          <p:cNvSpPr>
            <a:spLocks noGrp="1"/>
          </p:cNvSpPr>
          <p:nvPr>
            <p:ph type="pic" sz="quarter" idx="14"/>
          </p:nvPr>
        </p:nvSpPr>
        <p:spPr>
          <a:xfrm>
            <a:off x="4267200" y="1600200"/>
            <a:ext cx="3657600" cy="3200400"/>
          </a:xfrm>
        </p:spPr>
        <p:txBody>
          <a:bodyPr/>
          <a:lstStyle>
            <a:lvl1pPr marL="0" indent="0">
              <a:buNone/>
              <a:defRPr/>
            </a:lvl1pPr>
          </a:lstStyle>
          <a:p>
            <a:r>
              <a:rPr lang="en-US"/>
              <a:t>Click icon to add picture</a:t>
            </a:r>
          </a:p>
        </p:txBody>
      </p:sp>
      <p:sp>
        <p:nvSpPr>
          <p:cNvPr id="18" name="Picture Placeholder 11">
            <a:extLst>
              <a:ext uri="{FF2B5EF4-FFF2-40B4-BE49-F238E27FC236}">
                <a16:creationId xmlns:a16="http://schemas.microsoft.com/office/drawing/2014/main" id="{30F77ACD-9F22-9B44-AE97-B98CCD01BE63}"/>
              </a:ext>
            </a:extLst>
          </p:cNvPr>
          <p:cNvSpPr>
            <a:spLocks noGrp="1"/>
          </p:cNvSpPr>
          <p:nvPr>
            <p:ph type="pic" sz="quarter" idx="15"/>
          </p:nvPr>
        </p:nvSpPr>
        <p:spPr>
          <a:xfrm>
            <a:off x="8077200" y="1600200"/>
            <a:ext cx="3657600" cy="3200400"/>
          </a:xfrm>
        </p:spPr>
        <p:txBody>
          <a:bodyPr/>
          <a:lstStyle>
            <a:lvl1pPr marL="0" indent="0">
              <a:buNone/>
              <a:defRPr/>
            </a:lvl1pPr>
          </a:lstStyle>
          <a:p>
            <a:r>
              <a:rPr lang="en-US"/>
              <a:t>Click icon to add picture</a:t>
            </a:r>
          </a:p>
        </p:txBody>
      </p:sp>
      <p:sp>
        <p:nvSpPr>
          <p:cNvPr id="19" name="Content Placeholder 2">
            <a:extLst>
              <a:ext uri="{FF2B5EF4-FFF2-40B4-BE49-F238E27FC236}">
                <a16:creationId xmlns:a16="http://schemas.microsoft.com/office/drawing/2014/main" id="{224E5827-DC51-2E44-A3BF-A892FE8FADC9}"/>
              </a:ext>
            </a:extLst>
          </p:cNvPr>
          <p:cNvSpPr>
            <a:spLocks noGrp="1"/>
          </p:cNvSpPr>
          <p:nvPr>
            <p:ph idx="16"/>
          </p:nvPr>
        </p:nvSpPr>
        <p:spPr>
          <a:xfrm>
            <a:off x="4267199" y="4979393"/>
            <a:ext cx="3657600" cy="882921"/>
          </a:xfrm>
        </p:spPr>
        <p:txBody>
          <a:bodyPr>
            <a:normAutofit/>
          </a:bodyPr>
          <a:lstStyle>
            <a:lvl1pPr marL="0" indent="0">
              <a:buNone/>
              <a:defRPr sz="1200" b="0">
                <a:latin typeface="+mj-lt"/>
              </a:defRPr>
            </a:lvl1pPr>
          </a:lstStyle>
          <a:p>
            <a:pPr lvl="0"/>
            <a:r>
              <a:rPr lang="en-US"/>
              <a:t>Click to edit Master text styles</a:t>
            </a:r>
          </a:p>
        </p:txBody>
      </p:sp>
      <p:sp>
        <p:nvSpPr>
          <p:cNvPr id="20" name="Content Placeholder 2">
            <a:extLst>
              <a:ext uri="{FF2B5EF4-FFF2-40B4-BE49-F238E27FC236}">
                <a16:creationId xmlns:a16="http://schemas.microsoft.com/office/drawing/2014/main" id="{BFF5458C-BD2E-A546-9365-90B8F7ADAED4}"/>
              </a:ext>
            </a:extLst>
          </p:cNvPr>
          <p:cNvSpPr>
            <a:spLocks noGrp="1"/>
          </p:cNvSpPr>
          <p:nvPr>
            <p:ph idx="17"/>
          </p:nvPr>
        </p:nvSpPr>
        <p:spPr>
          <a:xfrm>
            <a:off x="8077199" y="4979393"/>
            <a:ext cx="3657600" cy="882921"/>
          </a:xfrm>
        </p:spPr>
        <p:txBody>
          <a:bodyPr>
            <a:normAutofit/>
          </a:bodyPr>
          <a:lstStyle>
            <a:lvl1pPr marL="0" indent="0">
              <a:buNone/>
              <a:defRPr sz="1200" b="0">
                <a:latin typeface="+mj-lt"/>
              </a:defRPr>
            </a:lvl1pPr>
          </a:lstStyle>
          <a:p>
            <a:pPr lvl="0"/>
            <a:r>
              <a:rPr lang="en-US"/>
              <a:t>Click to edit Master text styles</a:t>
            </a:r>
          </a:p>
        </p:txBody>
      </p:sp>
    </p:spTree>
    <p:extLst>
      <p:ext uri="{BB962C8B-B14F-4D97-AF65-F5344CB8AC3E}">
        <p14:creationId xmlns:p14="http://schemas.microsoft.com/office/powerpoint/2010/main" val="26026761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7467600" cy="3884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6A92FD39-3BDA-A44D-BDE3-A5569FD6A0D9}"/>
              </a:ext>
            </a:extLst>
          </p:cNvPr>
          <p:cNvSpPr>
            <a:spLocks noGrp="1"/>
          </p:cNvSpPr>
          <p:nvPr>
            <p:ph type="body" sz="quarter" idx="13"/>
          </p:nvPr>
        </p:nvSpPr>
        <p:spPr>
          <a:xfrm>
            <a:off x="8077200" y="1828801"/>
            <a:ext cx="3657600" cy="4343400"/>
          </a:xfrm>
          <a:solidFill>
            <a:srgbClr val="DDEFF9"/>
          </a:solidFill>
        </p:spPr>
        <p:txBody>
          <a:bodyPr lIns="182880" tIns="182880" rIns="182880" bIns="182880">
            <a:normAutofit/>
          </a:bodyPr>
          <a:lstStyle>
            <a:lvl1pPr marL="0" indent="0">
              <a:buNone/>
              <a:defRPr sz="2000">
                <a:solidFill>
                  <a:srgbClr val="00205C"/>
                </a:solidFill>
              </a:defRPr>
            </a:lvl1pPr>
            <a:lvl2pPr marL="457200" indent="0">
              <a:buNone/>
              <a:defRPr sz="2000">
                <a:solidFill>
                  <a:srgbClr val="00205C"/>
                </a:solidFill>
              </a:defRPr>
            </a:lvl2pPr>
            <a:lvl3pPr marL="914400" indent="0">
              <a:buNone/>
              <a:defRPr sz="2000">
                <a:solidFill>
                  <a:srgbClr val="00205C"/>
                </a:solidFill>
              </a:defRPr>
            </a:lvl3pPr>
            <a:lvl4pPr marL="1371600" indent="0">
              <a:buNone/>
              <a:defRPr sz="2000">
                <a:solidFill>
                  <a:srgbClr val="00205C"/>
                </a:solidFill>
              </a:defRPr>
            </a:lvl4pPr>
            <a:lvl5pPr marL="1828800" indent="0">
              <a:buNone/>
              <a:defRPr sz="2000">
                <a:solidFill>
                  <a:srgbClr val="0020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0D77C92E-FD76-CA4F-9DDF-75EE90F0F37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4700566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16F-33D4-214F-8363-3981407542F3}"/>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060AB01D-7345-234E-A3DA-20878B807A7C}"/>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5" name="Slide Number Placeholder 4">
            <a:extLst>
              <a:ext uri="{FF2B5EF4-FFF2-40B4-BE49-F238E27FC236}">
                <a16:creationId xmlns:a16="http://schemas.microsoft.com/office/drawing/2014/main" id="{8C8F8493-D439-A54B-B38D-F16C729EB774}"/>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Tree>
    <p:extLst>
      <p:ext uri="{BB962C8B-B14F-4D97-AF65-F5344CB8AC3E}">
        <p14:creationId xmlns:p14="http://schemas.microsoft.com/office/powerpoint/2010/main" val="7579217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16F-33D4-214F-8363-3981407542F3}"/>
              </a:ext>
            </a:extLst>
          </p:cNvPr>
          <p:cNvSpPr>
            <a:spLocks noGrp="1"/>
          </p:cNvSpPr>
          <p:nvPr>
            <p:ph type="title"/>
          </p:nvPr>
        </p:nvSpPr>
        <p:spPr>
          <a:xfrm>
            <a:off x="457200" y="685800"/>
            <a:ext cx="11277600" cy="1004888"/>
          </a:xfrm>
        </p:spPr>
        <p:txBody>
          <a:bodyPr/>
          <a:lstStyle>
            <a:lvl1pPr>
              <a:defRPr>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060AB01D-7345-234E-A3DA-20878B807A7C}"/>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8C8F8493-D439-A54B-B38D-F16C729EB774}"/>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6" name="Straight Connector 5">
            <a:extLst>
              <a:ext uri="{FF2B5EF4-FFF2-40B4-BE49-F238E27FC236}">
                <a16:creationId xmlns:a16="http://schemas.microsoft.com/office/drawing/2014/main" id="{9CD24C2A-6EDC-0343-99A8-1F88C30FEDBF}"/>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B07DB3F-88D4-4949-9C4B-3D78CB2090B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39901902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_ligh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45720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4572000" cy="3884295"/>
          </a:xfrm>
        </p:spPr>
        <p:txBody>
          <a:bodyPr/>
          <a:lstStyle>
            <a:lvl1pPr marL="0" indent="0">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a:xfrm>
            <a:off x="6200172" y="6404128"/>
            <a:ext cx="5154592" cy="320675"/>
          </a:xfr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0D277E7-B8AB-6149-A9B0-222EC5A514B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6937609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Two columns lo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1"/>
            <a:ext cx="5486398"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8403" y="2517751"/>
            <a:ext cx="5486400"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5486399"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1828800"/>
            <a:ext cx="5494112"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6B883BC-ECF6-C547-8C20-CE0694CA256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3158239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Two columns long_l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1"/>
            <a:ext cx="5486398"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8403" y="2517751"/>
            <a:ext cx="5486400"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5486399"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1828800"/>
            <a:ext cx="5494112"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00D91A6-1DEF-C742-BB2B-4F0CE8BD171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901913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Google Shape;52;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4" name="Google Shape;54;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5" name="Google Shape;55;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tkinson Hyperlegible"/>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6" name="Google Shape;56;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tkinson Hyperlegible"/>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7" name="Google Shape;57;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1pPr>
            <a:lvl2pPr marL="0" marR="0" lvl="1"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2pPr>
            <a:lvl3pPr marL="0" marR="0" lvl="2"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3pPr>
            <a:lvl4pPr marL="0" marR="0" lvl="3"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4pPr>
            <a:lvl5pPr marL="0" marR="0" lvl="4"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5pPr>
            <a:lvl6pPr marL="0" marR="0" lvl="5"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6pPr>
            <a:lvl7pPr marL="0" marR="0" lvl="6"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7pPr>
            <a:lvl8pPr marL="0" marR="0" lvl="7"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8pPr>
            <a:lvl9pPr marL="0" marR="0" lvl="8"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US"/>
              <a:t>‹#›</a:t>
            </a:fld>
            <a:endParaRPr/>
          </a:p>
        </p:txBody>
      </p:sp>
      <p:sp>
        <p:nvSpPr>
          <p:cNvPr id="59" name="Google Shape;59;p36"/>
          <p:cNvSpPr txBox="1"/>
          <p:nvPr/>
        </p:nvSpPr>
        <p:spPr>
          <a:xfrm rot="10800000" flipH="1">
            <a:off x="-2044" y="348558"/>
            <a:ext cx="12193740" cy="45719"/>
          </a:xfrm>
          <a:prstGeom prst="rect">
            <a:avLst/>
          </a:prstGeom>
          <a:solidFill>
            <a:srgbClr val="1F3864"/>
          </a:solidFill>
          <a:ln>
            <a:noFill/>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E07F70BE-CB24-3442-8592-A6FFA4981F19}"/>
              </a:ext>
            </a:extLst>
          </p:cNvPr>
          <p:cNvSpPr>
            <a:spLocks noGrp="1"/>
          </p:cNvSpPr>
          <p:nvPr>
            <p:ph sz="half" idx="14"/>
          </p:nvPr>
        </p:nvSpPr>
        <p:spPr>
          <a:xfrm>
            <a:off x="426903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5749FC0E-0F2F-094B-8C94-48717D7C345D}"/>
              </a:ext>
            </a:extLst>
          </p:cNvPr>
          <p:cNvSpPr>
            <a:spLocks noGrp="1"/>
          </p:cNvSpPr>
          <p:nvPr>
            <p:ph type="body" idx="15"/>
          </p:nvPr>
        </p:nvSpPr>
        <p:spPr>
          <a:xfrm>
            <a:off x="426903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2">
            <a:extLst>
              <a:ext uri="{FF2B5EF4-FFF2-40B4-BE49-F238E27FC236}">
                <a16:creationId xmlns:a16="http://schemas.microsoft.com/office/drawing/2014/main" id="{32D1EB86-22C0-554C-8156-5D3F5DE47136}"/>
              </a:ext>
            </a:extLst>
          </p:cNvPr>
          <p:cNvSpPr>
            <a:spLocks noGrp="1"/>
          </p:cNvSpPr>
          <p:nvPr>
            <p:ph sz="half" idx="16"/>
          </p:nvPr>
        </p:nvSpPr>
        <p:spPr>
          <a:xfrm>
            <a:off x="806985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7C67BFE9-FA82-8A47-87CA-56246F893F1E}"/>
              </a:ext>
            </a:extLst>
          </p:cNvPr>
          <p:cNvSpPr>
            <a:spLocks noGrp="1"/>
          </p:cNvSpPr>
          <p:nvPr>
            <p:ph type="body" idx="17"/>
          </p:nvPr>
        </p:nvSpPr>
        <p:spPr>
          <a:xfrm>
            <a:off x="806985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5" name="Picture 14">
            <a:extLst>
              <a:ext uri="{FF2B5EF4-FFF2-40B4-BE49-F238E27FC236}">
                <a16:creationId xmlns:a16="http://schemas.microsoft.com/office/drawing/2014/main" id="{E1CFAF92-E612-AE40-ABFE-2A513B425F3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4110556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Three columns_l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07F70BE-CB24-3442-8592-A6FFA4981F19}"/>
              </a:ext>
            </a:extLst>
          </p:cNvPr>
          <p:cNvSpPr>
            <a:spLocks noGrp="1"/>
          </p:cNvSpPr>
          <p:nvPr>
            <p:ph sz="half" idx="14"/>
          </p:nvPr>
        </p:nvSpPr>
        <p:spPr>
          <a:xfrm>
            <a:off x="426903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5749FC0E-0F2F-094B-8C94-48717D7C345D}"/>
              </a:ext>
            </a:extLst>
          </p:cNvPr>
          <p:cNvSpPr>
            <a:spLocks noGrp="1"/>
          </p:cNvSpPr>
          <p:nvPr>
            <p:ph type="body" idx="15"/>
          </p:nvPr>
        </p:nvSpPr>
        <p:spPr>
          <a:xfrm>
            <a:off x="426903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2">
            <a:extLst>
              <a:ext uri="{FF2B5EF4-FFF2-40B4-BE49-F238E27FC236}">
                <a16:creationId xmlns:a16="http://schemas.microsoft.com/office/drawing/2014/main" id="{32D1EB86-22C0-554C-8156-5D3F5DE47136}"/>
              </a:ext>
            </a:extLst>
          </p:cNvPr>
          <p:cNvSpPr>
            <a:spLocks noGrp="1"/>
          </p:cNvSpPr>
          <p:nvPr>
            <p:ph sz="half" idx="16"/>
          </p:nvPr>
        </p:nvSpPr>
        <p:spPr>
          <a:xfrm>
            <a:off x="806985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7C67BFE9-FA82-8A47-87CA-56246F893F1E}"/>
              </a:ext>
            </a:extLst>
          </p:cNvPr>
          <p:cNvSpPr>
            <a:spLocks noGrp="1"/>
          </p:cNvSpPr>
          <p:nvPr>
            <p:ph type="body" idx="17"/>
          </p:nvPr>
        </p:nvSpPr>
        <p:spPr>
          <a:xfrm>
            <a:off x="806985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5" name="Picture 14">
            <a:extLst>
              <a:ext uri="{FF2B5EF4-FFF2-40B4-BE49-F238E27FC236}">
                <a16:creationId xmlns:a16="http://schemas.microsoft.com/office/drawing/2014/main" id="{B61AF795-8C85-814F-914D-9EBE0519A18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5001794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mparison_ Two">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199" y="4071396"/>
            <a:ext cx="5486400" cy="168931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5352" y="4050792"/>
            <a:ext cx="5486400" cy="170588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2998280"/>
            <a:ext cx="5486399" cy="823912"/>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2998280"/>
            <a:ext cx="5494112" cy="823912"/>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3318E81-63F9-2444-AF93-3EF243AFF18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38614007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_ Thre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638C7-E24F-E84A-8A79-2D89619AA10F}"/>
              </a:ext>
            </a:extLst>
          </p:cNvPr>
          <p:cNvSpPr>
            <a:spLocks noGrp="1"/>
          </p:cNvSpPr>
          <p:nvPr>
            <p:ph type="title"/>
          </p:nvPr>
        </p:nvSpPr>
        <p:spPr>
          <a:xfrm>
            <a:off x="457200" y="457200"/>
            <a:ext cx="5638800" cy="1134533"/>
          </a:xfrm>
        </p:spPr>
        <p:txBody>
          <a:bodyPr/>
          <a:lstStyle>
            <a:lvl1pPr>
              <a:defRPr>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71FE4183-96D7-744D-8DFD-4B5CF171B75C}"/>
              </a:ext>
            </a:extLst>
          </p:cNvPr>
          <p:cNvSpPr>
            <a:spLocks noGrp="1"/>
          </p:cNvSpPr>
          <p:nvPr>
            <p:ph sz="half" idx="2"/>
          </p:nvPr>
        </p:nvSpPr>
        <p:spPr>
          <a:xfrm>
            <a:off x="457201" y="4051583"/>
            <a:ext cx="3657600"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5AE1CDE4-68A4-444E-A1DB-6DB20F3DB1BD}"/>
              </a:ext>
            </a:extLst>
          </p:cNvPr>
          <p:cNvSpPr>
            <a:spLocks noGrp="1"/>
          </p:cNvSpPr>
          <p:nvPr>
            <p:ph sz="quarter" idx="4"/>
          </p:nvPr>
        </p:nvSpPr>
        <p:spPr>
          <a:xfrm>
            <a:off x="4276222" y="4051583"/>
            <a:ext cx="3648578"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CAD4A73-8602-F84A-9C68-0647084B0CC7}"/>
              </a:ext>
            </a:extLst>
          </p:cNvPr>
          <p:cNvSpPr>
            <a:spLocks noGrp="1"/>
          </p:cNvSpPr>
          <p:nvPr>
            <p:ph type="ftr" sz="quarter" idx="11"/>
          </p:nvPr>
        </p:nvSpPr>
        <p:spPr/>
        <p:txBody>
          <a:bodyPr/>
          <a:lstStyle>
            <a:lvl1pPr>
              <a:defRPr>
                <a:solidFill>
                  <a:schemeClr val="bg1"/>
                </a:solidFill>
              </a:defRPr>
            </a:lvl1pPr>
          </a:lstStyle>
          <a:p>
            <a:endParaRPr lang="en-US"/>
          </a:p>
        </p:txBody>
      </p:sp>
      <p:sp>
        <p:nvSpPr>
          <p:cNvPr id="9" name="Slide Number Placeholder 8">
            <a:extLst>
              <a:ext uri="{FF2B5EF4-FFF2-40B4-BE49-F238E27FC236}">
                <a16:creationId xmlns:a16="http://schemas.microsoft.com/office/drawing/2014/main" id="{14F68175-0DD6-164B-8823-0BB395D927AB}"/>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sp>
        <p:nvSpPr>
          <p:cNvPr id="10" name="Content Placeholder 5">
            <a:extLst>
              <a:ext uri="{FF2B5EF4-FFF2-40B4-BE49-F238E27FC236}">
                <a16:creationId xmlns:a16="http://schemas.microsoft.com/office/drawing/2014/main" id="{E81021D4-D0CA-9643-B255-9450B2B4003A}"/>
              </a:ext>
            </a:extLst>
          </p:cNvPr>
          <p:cNvSpPr>
            <a:spLocks noGrp="1"/>
          </p:cNvSpPr>
          <p:nvPr>
            <p:ph sz="quarter" idx="13"/>
          </p:nvPr>
        </p:nvSpPr>
        <p:spPr>
          <a:xfrm>
            <a:off x="8061767" y="4051583"/>
            <a:ext cx="3648578"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378C0A84-F996-E447-B5A6-E7580AB01597}"/>
              </a:ext>
            </a:extLst>
          </p:cNvPr>
          <p:cNvSpPr>
            <a:spLocks noGrp="1"/>
          </p:cNvSpPr>
          <p:nvPr>
            <p:ph type="body" idx="14"/>
          </p:nvPr>
        </p:nvSpPr>
        <p:spPr>
          <a:xfrm>
            <a:off x="4267200" y="3388291"/>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2">
            <a:extLst>
              <a:ext uri="{FF2B5EF4-FFF2-40B4-BE49-F238E27FC236}">
                <a16:creationId xmlns:a16="http://schemas.microsoft.com/office/drawing/2014/main" id="{83D59E60-2BBC-8D47-BE05-D1C3EE75C4F8}"/>
              </a:ext>
            </a:extLst>
          </p:cNvPr>
          <p:cNvSpPr>
            <a:spLocks noGrp="1"/>
          </p:cNvSpPr>
          <p:nvPr>
            <p:ph type="body" idx="15"/>
          </p:nvPr>
        </p:nvSpPr>
        <p:spPr>
          <a:xfrm>
            <a:off x="457200" y="3408116"/>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2">
            <a:extLst>
              <a:ext uri="{FF2B5EF4-FFF2-40B4-BE49-F238E27FC236}">
                <a16:creationId xmlns:a16="http://schemas.microsoft.com/office/drawing/2014/main" id="{4B6BFF59-A5AB-774C-ABAB-C052FE11D8A5}"/>
              </a:ext>
            </a:extLst>
          </p:cNvPr>
          <p:cNvSpPr>
            <a:spLocks noGrp="1"/>
          </p:cNvSpPr>
          <p:nvPr>
            <p:ph type="body" idx="16"/>
          </p:nvPr>
        </p:nvSpPr>
        <p:spPr>
          <a:xfrm>
            <a:off x="8077200" y="3408116"/>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5970808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graphi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8E279F-2BBA-1D44-B270-AA9874F04DB2}"/>
              </a:ext>
            </a:extLst>
          </p:cNvPr>
          <p:cNvSpPr/>
          <p:nvPr userDrawn="1"/>
        </p:nvSpPr>
        <p:spPr>
          <a:xfrm>
            <a:off x="4259484" y="0"/>
            <a:ext cx="7932516" cy="6858000"/>
          </a:xfrm>
          <a:prstGeom prst="rect">
            <a:avLst/>
          </a:prstGeom>
          <a:solidFill>
            <a:srgbClr val="DD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485297-9C41-6C4E-8A84-CACB42015762}"/>
              </a:ext>
            </a:extLst>
          </p:cNvPr>
          <p:cNvSpPr>
            <a:spLocks noGrp="1"/>
          </p:cNvSpPr>
          <p:nvPr>
            <p:ph type="title"/>
          </p:nvPr>
        </p:nvSpPr>
        <p:spPr>
          <a:xfrm>
            <a:off x="460435" y="685800"/>
            <a:ext cx="3335388" cy="839788"/>
          </a:xfrm>
        </p:spPr>
        <p:txBody>
          <a:bodyPr anchor="t" anchorCtr="0">
            <a:normAutofit/>
          </a:bodyPr>
          <a:lstStyle>
            <a:lvl1pPr>
              <a:defRPr sz="2400">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3407C06-6CF8-2F41-BC67-54F13BB0A8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C0C6F6-8639-BE4B-BAD3-FFDBE27818CB}"/>
              </a:ext>
            </a:extLst>
          </p:cNvPr>
          <p:cNvSpPr>
            <a:spLocks noGrp="1"/>
          </p:cNvSpPr>
          <p:nvPr>
            <p:ph type="body" sz="half" idx="2"/>
          </p:nvPr>
        </p:nvSpPr>
        <p:spPr>
          <a:xfrm>
            <a:off x="457200" y="1828801"/>
            <a:ext cx="3335388" cy="3952232"/>
          </a:xfrm>
        </p:spPr>
        <p:txBody>
          <a:bodyPr anchor="t" anchorCtr="0">
            <a:normAutofit/>
          </a:bodyPr>
          <a:lstStyle>
            <a:lvl1pPr marL="0" indent="0">
              <a:spcBef>
                <a:spcPts val="0"/>
              </a:spcBef>
              <a:buFontTx/>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14588A5-7D85-6341-A58F-B4539B4697EB}"/>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1CF08247-7496-3348-B3C4-9BDDB676BE73}"/>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DAE8B88C-5FF6-8C4C-B269-E15964BDCE0D}"/>
              </a:ext>
            </a:extLst>
          </p:cNvPr>
          <p:cNvCxnSpPr>
            <a:cxnSpLocks/>
          </p:cNvCxnSpPr>
          <p:nvPr userDrawn="1"/>
        </p:nvCxnSpPr>
        <p:spPr>
          <a:xfrm>
            <a:off x="457200" y="457200"/>
            <a:ext cx="3338623"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95724E3-FDE3-2149-BB91-FE058CAA94B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9646909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47DDD-7B22-4B4B-AF9B-229B49A9A4C0}"/>
              </a:ext>
            </a:extLst>
          </p:cNvPr>
          <p:cNvSpPr>
            <a:spLocks noGrp="1"/>
          </p:cNvSpPr>
          <p:nvPr>
            <p:ph type="title"/>
          </p:nvPr>
        </p:nvSpPr>
        <p:spPr>
          <a:xfrm>
            <a:off x="457200" y="685800"/>
            <a:ext cx="3337560" cy="857150"/>
          </a:xfrm>
        </p:spPr>
        <p:txBody>
          <a:bodyPr anchor="t" anchorCtr="0">
            <a:normAutofit/>
          </a:bodyPr>
          <a:lstStyle>
            <a:lvl1pPr>
              <a:defRPr sz="2400">
                <a:solidFill>
                  <a:srgbClr val="00205C"/>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5010153-3787-EA4E-BC67-F986AEE8860E}"/>
              </a:ext>
            </a:extLst>
          </p:cNvPr>
          <p:cNvSpPr>
            <a:spLocks noGrp="1"/>
          </p:cNvSpPr>
          <p:nvPr>
            <p:ph type="pic" idx="1"/>
          </p:nvPr>
        </p:nvSpPr>
        <p:spPr>
          <a:xfrm>
            <a:off x="4267200" y="0"/>
            <a:ext cx="7924800" cy="685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4C8B99-BBF3-CC4A-B7FE-B15092480002}"/>
              </a:ext>
            </a:extLst>
          </p:cNvPr>
          <p:cNvSpPr>
            <a:spLocks noGrp="1"/>
          </p:cNvSpPr>
          <p:nvPr>
            <p:ph type="body" sz="half" idx="2"/>
          </p:nvPr>
        </p:nvSpPr>
        <p:spPr>
          <a:xfrm>
            <a:off x="457200" y="1828800"/>
            <a:ext cx="3337560" cy="3881120"/>
          </a:xfrm>
        </p:spPr>
        <p:txBody>
          <a:bodyPr>
            <a:normAutofit/>
          </a:bodyPr>
          <a:lstStyle>
            <a:lvl1pPr marL="285750" indent="-285750">
              <a:spcBef>
                <a:spcPts val="1600"/>
              </a:spcBef>
              <a:buFont typeface="Arial" panose="020B0604020202020204" pitchFamily="34" charset="0"/>
              <a:buChar char="•"/>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D21E8777-C4EC-044C-BE17-A6F640B96E8D}"/>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D551B503-85CA-F24C-915F-EDB0C0315185}"/>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ED472D18-BE55-9E45-89BD-2847F7014DC6}"/>
              </a:ext>
            </a:extLst>
          </p:cNvPr>
          <p:cNvCxnSpPr>
            <a:cxnSpLocks/>
          </p:cNvCxnSpPr>
          <p:nvPr userDrawn="1"/>
        </p:nvCxnSpPr>
        <p:spPr>
          <a:xfrm>
            <a:off x="457200" y="457200"/>
            <a:ext cx="333756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2992776-3670-F24B-B4C8-03460D5C00E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6764685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47DDD-7B22-4B4B-AF9B-229B49A9A4C0}"/>
              </a:ext>
            </a:extLst>
          </p:cNvPr>
          <p:cNvSpPr>
            <a:spLocks noGrp="1"/>
          </p:cNvSpPr>
          <p:nvPr>
            <p:ph type="title"/>
          </p:nvPr>
        </p:nvSpPr>
        <p:spPr>
          <a:xfrm>
            <a:off x="457200" y="685800"/>
            <a:ext cx="3337560" cy="857150"/>
          </a:xfrm>
        </p:spPr>
        <p:txBody>
          <a:bodyPr anchor="t" anchorCtr="0">
            <a:normAutofit/>
          </a:bodyPr>
          <a:lstStyle>
            <a:lvl1pPr>
              <a:defRPr sz="2400">
                <a:solidFill>
                  <a:srgbClr val="00205C"/>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5010153-3787-EA4E-BC67-F986AEE8860E}"/>
              </a:ext>
            </a:extLst>
          </p:cNvPr>
          <p:cNvSpPr>
            <a:spLocks noGrp="1"/>
          </p:cNvSpPr>
          <p:nvPr>
            <p:ph type="pic" idx="1"/>
          </p:nvPr>
        </p:nvSpPr>
        <p:spPr>
          <a:xfrm>
            <a:off x="4267200" y="0"/>
            <a:ext cx="7924800" cy="685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4C8B99-BBF3-CC4A-B7FE-B15092480002}"/>
              </a:ext>
            </a:extLst>
          </p:cNvPr>
          <p:cNvSpPr>
            <a:spLocks noGrp="1"/>
          </p:cNvSpPr>
          <p:nvPr>
            <p:ph type="body" sz="half" idx="2"/>
          </p:nvPr>
        </p:nvSpPr>
        <p:spPr>
          <a:xfrm>
            <a:off x="457200" y="1828800"/>
            <a:ext cx="3337560" cy="3881120"/>
          </a:xfrm>
        </p:spPr>
        <p:txBody>
          <a:bodyPr>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D21E8777-C4EC-044C-BE17-A6F640B96E8D}"/>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D551B503-85CA-F24C-915F-EDB0C0315185}"/>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ED472D18-BE55-9E45-89BD-2847F7014DC6}"/>
              </a:ext>
            </a:extLst>
          </p:cNvPr>
          <p:cNvCxnSpPr>
            <a:cxnSpLocks/>
          </p:cNvCxnSpPr>
          <p:nvPr userDrawn="1"/>
        </p:nvCxnSpPr>
        <p:spPr>
          <a:xfrm>
            <a:off x="457200" y="457200"/>
            <a:ext cx="333756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484C8C0-9FE5-7B48-A8C7-062291516AD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9138225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End page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1828800"/>
            <a:ext cx="5638800" cy="1325499"/>
          </a:xfrm>
        </p:spPr>
        <p:txBody>
          <a:bodyPr anchor="t" anchorCtr="0">
            <a:normAutofit/>
          </a:bodyPr>
          <a:lstStyle>
            <a:lvl1pPr algn="l">
              <a:defRPr sz="4800">
                <a:solidFill>
                  <a:srgbClr val="009ADE"/>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429000"/>
            <a:ext cx="56388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1" y="5852984"/>
            <a:ext cx="2314640" cy="704736"/>
          </a:xfrm>
          <a:prstGeom prst="rect">
            <a:avLst/>
          </a:prstGeom>
        </p:spPr>
      </p:pic>
    </p:spTree>
    <p:extLst>
      <p:ext uri="{BB962C8B-B14F-4D97-AF65-F5344CB8AC3E}">
        <p14:creationId xmlns:p14="http://schemas.microsoft.com/office/powerpoint/2010/main" val="39050982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998EA3-FA9D-4CA1-BAA1-56F4140420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960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1_Title Slide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1" y="5852984"/>
            <a:ext cx="2314640" cy="704736"/>
          </a:xfrm>
          <a:prstGeom prst="rect">
            <a:avLst/>
          </a:prstGeom>
        </p:spPr>
      </p:pic>
    </p:spTree>
    <p:extLst>
      <p:ext uri="{BB962C8B-B14F-4D97-AF65-F5344CB8AC3E}">
        <p14:creationId xmlns:p14="http://schemas.microsoft.com/office/powerpoint/2010/main" val="184208689"/>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solidFill>
          <a:schemeClr val="lt1"/>
        </a:solidFill>
        <a:effectLst/>
      </p:bgPr>
    </p:bg>
    <p:spTree>
      <p:nvGrpSpPr>
        <p:cNvPr id="1" name="Shape 60"/>
        <p:cNvGrpSpPr/>
        <p:nvPr/>
      </p:nvGrpSpPr>
      <p:grpSpPr>
        <a:xfrm>
          <a:off x="0" y="0"/>
          <a:ext cx="0" cy="0"/>
          <a:chOff x="0" y="0"/>
          <a:chExt cx="0" cy="0"/>
        </a:xfrm>
      </p:grpSpPr>
      <p:sp>
        <p:nvSpPr>
          <p:cNvPr id="61" name="Google Shape;61;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7"/>
          <p:cNvSpPr>
            <a:spLocks noGrp="1"/>
          </p:cNvSpPr>
          <p:nvPr>
            <p:ph type="pic" idx="2"/>
          </p:nvPr>
        </p:nvSpPr>
        <p:spPr>
          <a:xfrm>
            <a:off x="5183188" y="987425"/>
            <a:ext cx="6172200" cy="4873625"/>
          </a:xfrm>
          <a:prstGeom prst="rect">
            <a:avLst/>
          </a:prstGeom>
          <a:noFill/>
          <a:ln>
            <a:noFill/>
          </a:ln>
        </p:spPr>
      </p:sp>
      <p:sp>
        <p:nvSpPr>
          <p:cNvPr id="63" name="Google Shape;63;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tkinson Hyperlegible"/>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5" name="Google Shape;6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tkinson Hyperlegible"/>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6" name="Google Shape;6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1pPr>
            <a:lvl2pPr marL="0" marR="0" lvl="1"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2pPr>
            <a:lvl3pPr marL="0" marR="0" lvl="2"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3pPr>
            <a:lvl4pPr marL="0" marR="0" lvl="3"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4pPr>
            <a:lvl5pPr marL="0" marR="0" lvl="4"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5pPr>
            <a:lvl6pPr marL="0" marR="0" lvl="5"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6pPr>
            <a:lvl7pPr marL="0" marR="0" lvl="6"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7pPr>
            <a:lvl8pPr marL="0" marR="0" lvl="7"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8pPr>
            <a:lvl9pPr marL="0" marR="0" lvl="8"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US"/>
              <a:t>‹#›</a:t>
            </a:fld>
            <a:endParaRPr/>
          </a:p>
        </p:txBody>
      </p:sp>
      <p:sp>
        <p:nvSpPr>
          <p:cNvPr id="68" name="Google Shape;68;p37"/>
          <p:cNvSpPr txBox="1"/>
          <p:nvPr/>
        </p:nvSpPr>
        <p:spPr>
          <a:xfrm rot="10800000" flipH="1">
            <a:off x="-2044" y="348558"/>
            <a:ext cx="12193740" cy="45719"/>
          </a:xfrm>
          <a:prstGeom prst="rect">
            <a:avLst/>
          </a:prstGeom>
          <a:solidFill>
            <a:srgbClr val="1F3864"/>
          </a:solidFill>
          <a:ln>
            <a:noFill/>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2_Title Slide_navy with pattern background">
    <p:bg>
      <p:bgPr>
        <a:solidFill>
          <a:srgbClr val="00205C"/>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D99E1C-D74E-374D-8800-FB673CA41289}"/>
              </a:ext>
            </a:extLst>
          </p:cNvPr>
          <p:cNvPicPr>
            <a:picLocks noChangeAspect="1"/>
          </p:cNvPicPr>
          <p:nvPr userDrawn="1"/>
        </p:nvPicPr>
        <p:blipFill>
          <a:blip r:embed="rId2">
            <a:alphaModFix amt="52000"/>
          </a:blip>
          <a:stretch>
            <a:fillRect/>
          </a:stretch>
        </p:blipFill>
        <p:spPr>
          <a:xfrm>
            <a:off x="0" y="63736"/>
            <a:ext cx="12192000" cy="6730528"/>
          </a:xfrm>
          <a:prstGeom prst="rect">
            <a:avLst/>
          </a:prstGeom>
          <a:solidFill>
            <a:srgbClr val="00208A">
              <a:alpha val="0"/>
            </a:srgbClr>
          </a:solidFill>
          <a:ln>
            <a:noFill/>
          </a:ln>
        </p:spPr>
      </p:pic>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1" y="5852984"/>
            <a:ext cx="2314640" cy="704736"/>
          </a:xfrm>
          <a:prstGeom prst="rect">
            <a:avLst/>
          </a:prstGeom>
        </p:spPr>
      </p:pic>
    </p:spTree>
    <p:extLst>
      <p:ext uri="{BB962C8B-B14F-4D97-AF65-F5344CB8AC3E}">
        <p14:creationId xmlns:p14="http://schemas.microsoft.com/office/powerpoint/2010/main" val="3665972215"/>
      </p:ext>
    </p:extLst>
  </p:cSld>
  <p:clrMapOvr>
    <a:masterClrMapping/>
  </p:clrMapOvr>
  <p:hf sldNum="0" hd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3_Title Slide_navy with pattern background">
    <p:bg>
      <p:bgPr>
        <a:solidFill>
          <a:srgbClr val="00205C"/>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D99E1C-D74E-374D-8800-FB673CA41289}"/>
              </a:ext>
            </a:extLst>
          </p:cNvPr>
          <p:cNvPicPr>
            <a:picLocks noChangeAspect="1"/>
          </p:cNvPicPr>
          <p:nvPr userDrawn="1"/>
        </p:nvPicPr>
        <p:blipFill>
          <a:blip r:embed="rId2">
            <a:alphaModFix amt="20000"/>
          </a:blip>
          <a:stretch>
            <a:fillRect/>
          </a:stretch>
        </p:blipFill>
        <p:spPr>
          <a:xfrm>
            <a:off x="0" y="63736"/>
            <a:ext cx="12192000" cy="6730528"/>
          </a:xfrm>
          <a:prstGeom prst="rect">
            <a:avLst/>
          </a:prstGeom>
          <a:solidFill>
            <a:srgbClr val="00208A">
              <a:alpha val="0"/>
            </a:srgbClr>
          </a:solidFill>
          <a:ln>
            <a:noFill/>
          </a:ln>
        </p:spPr>
      </p:pic>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1" y="5852984"/>
            <a:ext cx="2314640" cy="704736"/>
          </a:xfrm>
          <a:prstGeom prst="rect">
            <a:avLst/>
          </a:prstGeom>
        </p:spPr>
      </p:pic>
    </p:spTree>
    <p:extLst>
      <p:ext uri="{BB962C8B-B14F-4D97-AF65-F5344CB8AC3E}">
        <p14:creationId xmlns:p14="http://schemas.microsoft.com/office/powerpoint/2010/main" val="3681242049"/>
      </p:ext>
    </p:extLst>
  </p:cSld>
  <p:clrMapOvr>
    <a:masterClrMapping/>
  </p:clrMapOvr>
  <p:hf sldNum="0" hd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1_Title Slide_navy + blue logo">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rgbClr val="009ADE"/>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2" y="5852984"/>
            <a:ext cx="2314637" cy="704735"/>
          </a:xfrm>
          <a:prstGeom prst="rect">
            <a:avLst/>
          </a:prstGeom>
        </p:spPr>
      </p:pic>
    </p:spTree>
    <p:extLst>
      <p:ext uri="{BB962C8B-B14F-4D97-AF65-F5344CB8AC3E}">
        <p14:creationId xmlns:p14="http://schemas.microsoft.com/office/powerpoint/2010/main" val="1141040096"/>
      </p:ext>
    </p:extLst>
  </p:cSld>
  <p:clrMapOvr>
    <a:masterClrMapping/>
  </p:clrMapOvr>
  <p:hf sldNum="0" hd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1_Title Slide_light blue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C07BE4-5AF9-FF47-B682-ABA70C1652CA}"/>
              </a:ext>
            </a:extLst>
          </p:cNvPr>
          <p:cNvSpPr/>
          <p:nvPr userDrawn="1"/>
        </p:nvSpPr>
        <p:spPr>
          <a:xfrm>
            <a:off x="0" y="0"/>
            <a:ext cx="12192000" cy="5347504"/>
          </a:xfrm>
          <a:prstGeom prst="rect">
            <a:avLst/>
          </a:prstGeom>
          <a:solidFill>
            <a:srgbClr val="DD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rgbClr val="00205C"/>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rgbClr val="0020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07A3732-E7A9-B344-8DAE-D56547DA56A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2" y="5852984"/>
            <a:ext cx="2314637" cy="704736"/>
          </a:xfrm>
          <a:prstGeom prst="rect">
            <a:avLst/>
          </a:prstGeom>
        </p:spPr>
      </p:pic>
    </p:spTree>
    <p:extLst>
      <p:ext uri="{BB962C8B-B14F-4D97-AF65-F5344CB8AC3E}">
        <p14:creationId xmlns:p14="http://schemas.microsoft.com/office/powerpoint/2010/main" val="3608825913"/>
      </p:ext>
    </p:extLst>
  </p:cSld>
  <p:clrMapOvr>
    <a:masterClrMapping/>
  </p:clrMapOvr>
  <p:hf sldNum="0" hd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Section Header_navy+blu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9ADE"/>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1AFBD7E-873F-FC49-A840-08A744808DF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2" y="5852984"/>
            <a:ext cx="2314637" cy="704735"/>
          </a:xfrm>
          <a:prstGeom prst="rect">
            <a:avLst/>
          </a:prstGeom>
        </p:spPr>
      </p:pic>
    </p:spTree>
    <p:extLst>
      <p:ext uri="{BB962C8B-B14F-4D97-AF65-F5344CB8AC3E}">
        <p14:creationId xmlns:p14="http://schemas.microsoft.com/office/powerpoint/2010/main" val="2767998011"/>
      </p:ext>
    </p:extLst>
  </p:cSld>
  <p:clrMapOvr>
    <a:masterClrMapping/>
  </p:clrMapOvr>
  <p:hf sldNum="0"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Section Header_navy">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F07AB91-D215-9B41-9808-46FFB4D2758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1500361079"/>
      </p:ext>
    </p:extLst>
  </p:cSld>
  <p:clrMapOvr>
    <a:masterClrMapping/>
  </p:clrMapOvr>
  <p:hf sldNum="0" hd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2_Section Header_navy with bullets">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799"/>
            <a:ext cx="5638800" cy="3075869"/>
          </a:xfrm>
        </p:spPr>
        <p:txBody>
          <a:bodyPr>
            <a:normAutofit/>
          </a:bodyPr>
          <a:lstStyle>
            <a:lvl1pPr>
              <a:defRPr sz="4200">
                <a:solidFill>
                  <a:srgbClr val="009AD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7917084" y="685800"/>
            <a:ext cx="3817716" cy="546099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47586040-0D3B-0A43-AF9D-DF0628A08055}"/>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A501AEF-ABA1-5B46-9DF6-FA16A49F32F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3557450362"/>
      </p:ext>
    </p:extLst>
  </p:cSld>
  <p:clrMapOvr>
    <a:masterClrMapping/>
  </p:clrMapOvr>
  <p:hf sldNum="0" hd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Section Header_navy+blu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9ADE"/>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355EB6B-2515-AFC2-519C-3F1A8E4F5D1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2" y="6000907"/>
            <a:ext cx="1828799" cy="556812"/>
          </a:xfrm>
          <a:prstGeom prst="rect">
            <a:avLst/>
          </a:prstGeom>
        </p:spPr>
      </p:pic>
    </p:spTree>
    <p:extLst>
      <p:ext uri="{BB962C8B-B14F-4D97-AF65-F5344CB8AC3E}">
        <p14:creationId xmlns:p14="http://schemas.microsoft.com/office/powerpoint/2010/main" val="1519739616"/>
      </p:ext>
    </p:extLst>
  </p:cSld>
  <p:clrMapOvr>
    <a:masterClrMapping/>
  </p:clrMapOvr>
  <p:hf sldNum="0" hd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Section Header_navy">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C0D13F9-D849-5336-4D69-96235C80C6C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2" y="6000907"/>
            <a:ext cx="1828799" cy="556812"/>
          </a:xfrm>
          <a:prstGeom prst="rect">
            <a:avLst/>
          </a:prstGeom>
        </p:spPr>
      </p:pic>
    </p:spTree>
    <p:extLst>
      <p:ext uri="{BB962C8B-B14F-4D97-AF65-F5344CB8AC3E}">
        <p14:creationId xmlns:p14="http://schemas.microsoft.com/office/powerpoint/2010/main" val="3814151004"/>
      </p:ext>
    </p:extLst>
  </p:cSld>
  <p:clrMapOvr>
    <a:masterClrMapping/>
  </p:clrMapOvr>
  <p:hf sldNum="0" hd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3_Section Header_navy with bullets">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799"/>
            <a:ext cx="5638800" cy="3075869"/>
          </a:xfrm>
        </p:spPr>
        <p:txBody>
          <a:bodyPr>
            <a:normAutofit/>
          </a:bodyPr>
          <a:lstStyle>
            <a:lvl1pPr>
              <a:defRPr sz="4200">
                <a:solidFill>
                  <a:srgbClr val="009AD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7917084" y="685800"/>
            <a:ext cx="3817716" cy="546099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47586040-0D3B-0A43-AF9D-DF0628A08055}"/>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FED2716-F840-4170-CE2B-50E03417647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2" y="6000907"/>
            <a:ext cx="1828799" cy="556812"/>
          </a:xfrm>
          <a:prstGeom prst="rect">
            <a:avLst/>
          </a:prstGeom>
        </p:spPr>
      </p:pic>
    </p:spTree>
    <p:extLst>
      <p:ext uri="{BB962C8B-B14F-4D97-AF65-F5344CB8AC3E}">
        <p14:creationId xmlns:p14="http://schemas.microsoft.com/office/powerpoint/2010/main" val="901401956"/>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9"/>
        <p:cNvGrpSpPr/>
        <p:nvPr/>
      </p:nvGrpSpPr>
      <p:grpSpPr>
        <a:xfrm>
          <a:off x="0" y="0"/>
          <a:ext cx="0" cy="0"/>
          <a:chOff x="0" y="0"/>
          <a:chExt cx="0" cy="0"/>
        </a:xfrm>
      </p:grpSpPr>
      <p:sp>
        <p:nvSpPr>
          <p:cNvPr id="70" name="Google Shape;70;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tkinson Hyperlegible"/>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3" name="Google Shape;73;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tkinson Hyperlegible"/>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4" name="Google Shape;7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1pPr>
            <a:lvl2pPr marL="0" marR="0" lvl="1"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2pPr>
            <a:lvl3pPr marL="0" marR="0" lvl="2"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3pPr>
            <a:lvl4pPr marL="0" marR="0" lvl="3"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4pPr>
            <a:lvl5pPr marL="0" marR="0" lvl="4"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5pPr>
            <a:lvl6pPr marL="0" marR="0" lvl="5"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6pPr>
            <a:lvl7pPr marL="0" marR="0" lvl="6"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7pPr>
            <a:lvl8pPr marL="0" marR="0" lvl="7"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8pPr>
            <a:lvl9pPr marL="0" marR="0" lvl="8"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Section Header_ligh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D1B0992-9F08-4D46-9772-C6DCA591D5B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3" y="6000906"/>
            <a:ext cx="1828798" cy="556813"/>
          </a:xfrm>
          <a:prstGeom prst="rect">
            <a:avLst/>
          </a:prstGeom>
        </p:spPr>
      </p:pic>
    </p:spTree>
    <p:extLst>
      <p:ext uri="{BB962C8B-B14F-4D97-AF65-F5344CB8AC3E}">
        <p14:creationId xmlns:p14="http://schemas.microsoft.com/office/powerpoint/2010/main" val="2322928636"/>
      </p:ext>
    </p:extLst>
  </p:cSld>
  <p:clrMapOvr>
    <a:masterClrMapping/>
  </p:clrMapOvr>
  <p:hf sldNum="0" hd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Section Header_light blue+imag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person&#10;&#10;Description automatically generated">
            <a:extLst>
              <a:ext uri="{FF2B5EF4-FFF2-40B4-BE49-F238E27FC236}">
                <a16:creationId xmlns:a16="http://schemas.microsoft.com/office/drawing/2014/main" id="{358AE12E-C068-CD44-A709-794E11A2B70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89499" y="-51762"/>
            <a:ext cx="11102500" cy="6909762"/>
          </a:xfrm>
          <a:prstGeom prst="rect">
            <a:avLst/>
          </a:prstGeom>
        </p:spPr>
      </p:pic>
      <p:pic>
        <p:nvPicPr>
          <p:cNvPr id="9" name="Picture 8">
            <a:extLst>
              <a:ext uri="{FF2B5EF4-FFF2-40B4-BE49-F238E27FC236}">
                <a16:creationId xmlns:a16="http://schemas.microsoft.com/office/drawing/2014/main" id="{185721B3-1393-424A-8F5B-131AC862532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3" y="6000906"/>
            <a:ext cx="1828798" cy="556813"/>
          </a:xfrm>
          <a:prstGeom prst="rect">
            <a:avLst/>
          </a:prstGeom>
        </p:spPr>
      </p:pic>
    </p:spTree>
    <p:extLst>
      <p:ext uri="{BB962C8B-B14F-4D97-AF65-F5344CB8AC3E}">
        <p14:creationId xmlns:p14="http://schemas.microsoft.com/office/powerpoint/2010/main" val="2083265943"/>
      </p:ext>
    </p:extLst>
  </p:cSld>
  <p:clrMapOvr>
    <a:masterClrMapping/>
  </p:clrMapOvr>
  <p:hf sldNum="0" hd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9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90053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F263B6D-8996-474F-BAA8-575C05E6660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3272202815"/>
      </p:ext>
    </p:extLst>
  </p:cSld>
  <p:clrMapOvr>
    <a:masterClrMapping/>
  </p:clrMapOvr>
  <p:hf sldNum="0" hd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4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31A47E6-021F-C944-BAE1-D55D61F608A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970549564"/>
      </p:ext>
    </p:extLst>
  </p:cSld>
  <p:clrMapOvr>
    <a:masterClrMapping/>
  </p:clrMapOvr>
  <p:hf sldNum="0" hd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0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t="-1"/>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CE0C0D0-CCE0-8E4F-A363-BB316DFA39C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207771166"/>
      </p:ext>
    </p:extLst>
  </p:cSld>
  <p:clrMapOvr>
    <a:masterClrMapping/>
  </p:clrMapOvr>
  <p:hf sldNum="0" hd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1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88" y="0"/>
            <a:ext cx="12191999"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C9FB247-3197-0943-93E9-189420DEBDE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775717605"/>
      </p:ext>
    </p:extLst>
  </p:cSld>
  <p:clrMapOvr>
    <a:masterClrMapping/>
  </p:clrMapOvr>
  <p:hf sldNum="0" hd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2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251DC5B-DFE6-E242-ACD8-A305694C987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2334281070"/>
      </p:ext>
    </p:extLst>
  </p:cSld>
  <p:clrMapOvr>
    <a:masterClrMapping/>
  </p:clrMapOvr>
  <p:hf sldNum="0" hd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3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CEB4C6A-ABE1-CC43-80D7-96BB3E6B03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1120734757"/>
      </p:ext>
    </p:extLst>
  </p:cSld>
  <p:clrMapOvr>
    <a:masterClrMapping/>
  </p:clrMapOvr>
  <p:hf sldNum="0" hd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4_Section Header_photo">
    <p:bg>
      <p:bgPr>
        <a:solidFill>
          <a:srgbClr val="00205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AD15AB5-9F8B-CF48-0A1A-FEDEE943A15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CEB4C6A-ABE1-CC43-80D7-96BB3E6B03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1365598599"/>
      </p:ext>
    </p:extLst>
  </p:cSld>
  <p:clrMapOvr>
    <a:masterClrMapping/>
  </p:clrMapOvr>
  <p:hf sldNum="0" hd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5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939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918AED1-D52B-B843-8422-E6CDCCEE03A9}"/>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84896915"/>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75"/>
        <p:cNvGrpSpPr/>
        <p:nvPr/>
      </p:nvGrpSpPr>
      <p:grpSpPr>
        <a:xfrm>
          <a:off x="0" y="0"/>
          <a:ext cx="0" cy="0"/>
          <a:chOff x="0" y="0"/>
          <a:chExt cx="0" cy="0"/>
        </a:xfrm>
      </p:grpSpPr>
      <p:sp>
        <p:nvSpPr>
          <p:cNvPr id="77" name="Google Shape;77;p39"/>
          <p:cNvSpPr txBox="1">
            <a:spLocks noGrp="1"/>
          </p:cNvSpPr>
          <p:nvPr>
            <p:ph type="title"/>
          </p:nvPr>
        </p:nvSpPr>
        <p:spPr>
          <a:xfrm>
            <a:off x="335280" y="348558"/>
            <a:ext cx="11018520" cy="9087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Atkinson Hyperlegible"/>
              <a:buNone/>
              <a:defRPr sz="4000">
                <a:solidFill>
                  <a:srgbClr val="002060"/>
                </a:solidFill>
                <a:latin typeface="Atkinson Hyperlegible"/>
                <a:ea typeface="Atkinson Hyperlegible"/>
                <a:cs typeface="Atkinson Hyperlegible"/>
                <a:sym typeface="Atkinson Hyperlegible"/>
              </a:defRPr>
            </a:lvl1pPr>
            <a:lvl2pPr lvl="1"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2pPr>
            <a:lvl3pPr lvl="2"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3pPr>
            <a:lvl4pPr lvl="3"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4pPr>
            <a:lvl5pPr lvl="4"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5pPr>
            <a:lvl6pPr lvl="5"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6pPr>
            <a:lvl7pPr lvl="6"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7pPr>
            <a:lvl8pPr lvl="7"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8pPr>
            <a:lvl9pPr lvl="8"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6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5FCFE85-65AF-3D40-9C08-454356D6DD2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267218573"/>
      </p:ext>
    </p:extLst>
  </p:cSld>
  <p:clrMapOvr>
    <a:masterClrMapping/>
  </p:clrMapOvr>
  <p:hf sldNum="0" hd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7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23453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5FCFE85-65AF-3D40-9C08-454356D6DD2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424065268"/>
      </p:ext>
    </p:extLst>
  </p:cSld>
  <p:clrMapOvr>
    <a:masterClrMapping/>
  </p:clrMapOvr>
  <p:hf sldNum="0" hd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8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4238786" cy="2743200"/>
          </a:xfrm>
        </p:spPr>
        <p:txBody>
          <a:bodyPr anchor="t" anchorCtr="0">
            <a:norm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5FCFE85-65AF-3D40-9C08-454356D6DD2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590597360"/>
      </p:ext>
    </p:extLst>
  </p:cSld>
  <p:clrMapOvr>
    <a:masterClrMapping/>
  </p:clrMapOvr>
  <p:hf sldNum="0" hd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9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4238786" cy="2743200"/>
          </a:xfrm>
        </p:spPr>
        <p:txBody>
          <a:bodyPr anchor="t" anchorCtr="0">
            <a:norm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5FCFE85-65AF-3D40-9C08-454356D6DD2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99301897"/>
      </p:ext>
    </p:extLst>
  </p:cSld>
  <p:clrMapOvr>
    <a:masterClrMapping/>
  </p:clrMapOvr>
  <p:hf sldNum="0" hd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Quot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hasCustomPrompt="1"/>
          </p:nvPr>
        </p:nvSpPr>
        <p:spPr>
          <a:xfrm>
            <a:off x="457200" y="1846372"/>
            <a:ext cx="9700351" cy="2743200"/>
          </a:xfrm>
        </p:spPr>
        <p:txBody>
          <a:bodyPr anchor="t" anchorCtr="0">
            <a:normAutofit/>
          </a:bodyPr>
          <a:lstStyle>
            <a:lvl1pPr marL="228600" indent="-228600">
              <a:defRPr sz="4000">
                <a:solidFill>
                  <a:srgbClr val="009ADE"/>
                </a:solidFill>
              </a:defRPr>
            </a:lvl1pPr>
          </a:lstStyle>
          <a:p>
            <a:r>
              <a:rPr lang="en-US"/>
              <a:t>Click to edit Master </a:t>
            </a:r>
            <a:br>
              <a:rPr lang="en-US"/>
            </a:br>
            <a:r>
              <a:rPr lang="en-US"/>
              <a:t>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4734772"/>
            <a:ext cx="9700351" cy="760413"/>
          </a:xfrm>
        </p:spPr>
        <p:txBody>
          <a:bodyPr/>
          <a:lstStyle>
            <a:lvl1pPr marL="0" indent="0">
              <a:buNone/>
              <a:defRPr b="1" i="0">
                <a:solidFill>
                  <a:schemeClr val="bg1"/>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pic>
        <p:nvPicPr>
          <p:cNvPr id="7" name="Picture 6">
            <a:extLst>
              <a:ext uri="{FF2B5EF4-FFF2-40B4-BE49-F238E27FC236}">
                <a16:creationId xmlns:a16="http://schemas.microsoft.com/office/drawing/2014/main" id="{1ECEC661-474A-1A4C-9F57-9C28C3FE5F4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1960735263"/>
      </p:ext>
    </p:extLst>
  </p:cSld>
  <p:clrMapOvr>
    <a:masterClrMapping/>
  </p:clrMapOvr>
  <p:hf sldNum="0" hd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large text_navy">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1139590"/>
            <a:ext cx="9700351" cy="219810"/>
          </a:xfrm>
        </p:spPr>
        <p:txBody>
          <a:bodyPr anchor="t" anchorCtr="0">
            <a:normAutofit/>
          </a:bodyPr>
          <a:lstStyle>
            <a:lvl1pPr marL="0" indent="0">
              <a:defRPr sz="14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1574800"/>
            <a:ext cx="9700351" cy="3920385"/>
          </a:xfrm>
        </p:spPr>
        <p:txBody>
          <a:bodyPr>
            <a:normAutofit/>
          </a:bodyPr>
          <a:lstStyle>
            <a:lvl1pPr marL="0" indent="0">
              <a:spcBef>
                <a:spcPts val="1800"/>
              </a:spcBef>
              <a:buNone/>
              <a:defRPr sz="4000" b="0" i="0">
                <a:solidFill>
                  <a:srgbClr val="009ADE"/>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pic>
        <p:nvPicPr>
          <p:cNvPr id="7" name="Picture 6">
            <a:extLst>
              <a:ext uri="{FF2B5EF4-FFF2-40B4-BE49-F238E27FC236}">
                <a16:creationId xmlns:a16="http://schemas.microsoft.com/office/drawing/2014/main" id="{1ECEC661-474A-1A4C-9F57-9C28C3FE5F4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881598730"/>
      </p:ext>
    </p:extLst>
  </p:cSld>
  <p:clrMapOvr>
    <a:masterClrMapping/>
  </p:clrMapOvr>
  <p:hf sldNum="0" hd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large text ">
    <p:bg>
      <p:bgPr>
        <a:solidFill>
          <a:srgbClr val="DDEFF9"/>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4229051"/>
            <a:ext cx="7020558" cy="760413"/>
          </a:xfrm>
        </p:spPr>
        <p:txBody>
          <a:bodyPr/>
          <a:lstStyle>
            <a:lvl1pPr marL="0" indent="0">
              <a:buNone/>
              <a:defRPr b="1" i="0">
                <a:solidFill>
                  <a:srgbClr val="00205C"/>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pic>
        <p:nvPicPr>
          <p:cNvPr id="7" name="Picture 6">
            <a:extLst>
              <a:ext uri="{FF2B5EF4-FFF2-40B4-BE49-F238E27FC236}">
                <a16:creationId xmlns:a16="http://schemas.microsoft.com/office/drawing/2014/main" id="{1ECEC661-474A-1A4C-9F57-9C28C3FE5F4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5" y="6000906"/>
            <a:ext cx="1828792" cy="556811"/>
          </a:xfrm>
          <a:prstGeom prst="rect">
            <a:avLst/>
          </a:prstGeom>
        </p:spPr>
      </p:pic>
      <p:sp>
        <p:nvSpPr>
          <p:cNvPr id="9" name="Picture Placeholder 11">
            <a:extLst>
              <a:ext uri="{FF2B5EF4-FFF2-40B4-BE49-F238E27FC236}">
                <a16:creationId xmlns:a16="http://schemas.microsoft.com/office/drawing/2014/main" id="{9DD4EE67-57B6-3E41-9A9B-D3C3BD8E5C0B}"/>
              </a:ext>
            </a:extLst>
          </p:cNvPr>
          <p:cNvSpPr>
            <a:spLocks noGrp="1"/>
          </p:cNvSpPr>
          <p:nvPr>
            <p:ph type="pic" sz="quarter" idx="14"/>
          </p:nvPr>
        </p:nvSpPr>
        <p:spPr>
          <a:xfrm>
            <a:off x="7760800" y="1551943"/>
            <a:ext cx="3973999" cy="3477249"/>
          </a:xfrm>
        </p:spPr>
        <p:txBody>
          <a:bodyPr/>
          <a:lstStyle>
            <a:lvl1pPr marL="0" indent="0">
              <a:buNone/>
              <a:defRPr/>
            </a:lvl1pPr>
          </a:lstStyle>
          <a:p>
            <a:r>
              <a:rPr lang="en-US"/>
              <a:t>Click icon to add picture</a:t>
            </a:r>
          </a:p>
        </p:txBody>
      </p:sp>
      <p:sp>
        <p:nvSpPr>
          <p:cNvPr id="11" name="Title 1">
            <a:extLst>
              <a:ext uri="{FF2B5EF4-FFF2-40B4-BE49-F238E27FC236}">
                <a16:creationId xmlns:a16="http://schemas.microsoft.com/office/drawing/2014/main" id="{7DA67AD6-D8C7-B74A-B8D9-C0B4BE696ED5}"/>
              </a:ext>
            </a:extLst>
          </p:cNvPr>
          <p:cNvSpPr txBox="1">
            <a:spLocks/>
          </p:cNvSpPr>
          <p:nvPr userDrawn="1"/>
        </p:nvSpPr>
        <p:spPr>
          <a:xfrm>
            <a:off x="457201" y="1139590"/>
            <a:ext cx="7305040" cy="21981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ct val="0"/>
              </a:spcBef>
              <a:buNone/>
              <a:defRPr sz="1400" b="0" i="0" kern="1200">
                <a:solidFill>
                  <a:schemeClr val="bg1"/>
                </a:solidFill>
                <a:latin typeface="+mn-lt"/>
                <a:ea typeface="+mj-ea"/>
                <a:cs typeface="+mj-cs"/>
              </a:defRPr>
            </a:lvl1pPr>
          </a:lstStyle>
          <a:p>
            <a:r>
              <a:rPr lang="en-US">
                <a:solidFill>
                  <a:srgbClr val="00205C"/>
                </a:solidFill>
              </a:rPr>
              <a:t>Click to edit Master title style</a:t>
            </a:r>
          </a:p>
        </p:txBody>
      </p:sp>
      <p:sp>
        <p:nvSpPr>
          <p:cNvPr id="12" name="Text Placeholder 3">
            <a:extLst>
              <a:ext uri="{FF2B5EF4-FFF2-40B4-BE49-F238E27FC236}">
                <a16:creationId xmlns:a16="http://schemas.microsoft.com/office/drawing/2014/main" id="{24CB5F0B-02BD-614A-851C-63011963ECDA}"/>
              </a:ext>
            </a:extLst>
          </p:cNvPr>
          <p:cNvSpPr>
            <a:spLocks noGrp="1"/>
          </p:cNvSpPr>
          <p:nvPr>
            <p:ph type="body" sz="quarter" idx="15" hasCustomPrompt="1"/>
          </p:nvPr>
        </p:nvSpPr>
        <p:spPr>
          <a:xfrm>
            <a:off x="457201" y="1574801"/>
            <a:ext cx="7020559" cy="2654250"/>
          </a:xfrm>
        </p:spPr>
        <p:txBody>
          <a:bodyPr>
            <a:normAutofit/>
          </a:bodyPr>
          <a:lstStyle>
            <a:lvl1pPr marL="0" indent="0">
              <a:spcBef>
                <a:spcPts val="1800"/>
              </a:spcBef>
              <a:buNone/>
              <a:defRPr sz="4000" b="0" i="0">
                <a:solidFill>
                  <a:srgbClr val="00205C"/>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1533524770"/>
      </p:ext>
    </p:extLst>
  </p:cSld>
  <p:clrMapOvr>
    <a:masterClrMapping/>
  </p:clrMapOvr>
  <p:hf sldNum="0" hd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1004888"/>
          </a:xfrm>
        </p:spPr>
        <p:txBody>
          <a:bodyPr>
            <a:normAutofit/>
          </a:bodyPr>
          <a:lstStyle>
            <a:lvl1pPr>
              <a:defRPr sz="3600">
                <a:solidFill>
                  <a:srgbClr val="00205C"/>
                </a:solidFill>
                <a:latin typeface="Atkinson Hyperlegible"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11277600" cy="3884295"/>
          </a:xfrm>
        </p:spPr>
        <p:txBody>
          <a:bodyPr/>
          <a:lstStyle>
            <a:lvl1pPr>
              <a:defRPr sz="2000">
                <a:latin typeface="Atkinson Hyperlegible" pitchFamily="2" charset="0"/>
              </a:defRPr>
            </a:lvl1pPr>
            <a:lvl2pPr>
              <a:defRPr sz="2000">
                <a:latin typeface="Atkinson Hyperlegible" pitchFamily="2" charset="0"/>
              </a:defRPr>
            </a:lvl2pPr>
            <a:lvl3pPr>
              <a:defRPr sz="2000">
                <a:latin typeface="Atkinson Hyperlegible" pitchFamily="2" charset="0"/>
              </a:defRPr>
            </a:lvl3pPr>
            <a:lvl4pPr>
              <a:defRPr sz="2000">
                <a:latin typeface="Atkinson Hyperlegible" pitchFamily="2" charset="0"/>
              </a:defRPr>
            </a:lvl4pPr>
            <a:lvl5pPr>
              <a:defRPr sz="2000">
                <a:latin typeface="Atkinson Hyperlegible"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3EDB005-A3A8-244D-9176-D7DF06EAD0E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890363815"/>
      </p:ext>
    </p:extLst>
  </p:cSld>
  <p:clrMapOvr>
    <a:masterClrMapping/>
  </p:clrMapOvr>
  <p:hf sldNum="0" hd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11277600" cy="3884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3EDB005-A3A8-244D-9176-D7DF06EAD0E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61512863"/>
      </p:ext>
    </p:extLst>
  </p:cSld>
  <p:clrMapOvr>
    <a:masterClrMapping/>
  </p:clrMapOvr>
  <p:hf sldNum="0" hd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1004888"/>
          </a:xfrm>
        </p:spPr>
        <p:txBody>
          <a:bodyPr>
            <a:normAutofit/>
          </a:bodyPr>
          <a:lstStyle>
            <a:lvl1pPr>
              <a:defRPr sz="3600" b="0">
                <a:solidFill>
                  <a:srgbClr val="00205C"/>
                </a:solidFill>
                <a:latin typeface="Atkinson Hyperlegible"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11277600" cy="3884295"/>
          </a:xfrm>
        </p:spPr>
        <p:txBody>
          <a:bodyPr/>
          <a:lstStyle>
            <a:lvl1pPr>
              <a:defRPr sz="2000">
                <a:solidFill>
                  <a:schemeClr val="tx2"/>
                </a:solidFill>
                <a:latin typeface="Atkinson Hyperlegible" pitchFamily="2" charset="0"/>
              </a:defRPr>
            </a:lvl1pPr>
            <a:lvl2pPr>
              <a:defRPr sz="2000">
                <a:solidFill>
                  <a:schemeClr val="tx2"/>
                </a:solidFill>
                <a:latin typeface="Atkinson Hyperlegible" pitchFamily="2" charset="0"/>
              </a:defRPr>
            </a:lvl2pPr>
            <a:lvl3pPr>
              <a:defRPr sz="2000">
                <a:solidFill>
                  <a:schemeClr val="tx2"/>
                </a:solidFill>
                <a:latin typeface="Atkinson Hyperlegible" pitchFamily="2" charset="0"/>
              </a:defRPr>
            </a:lvl3pPr>
            <a:lvl4pPr>
              <a:defRPr sz="2000">
                <a:solidFill>
                  <a:schemeClr val="tx2"/>
                </a:solidFill>
                <a:latin typeface="Atkinson Hyperlegible" pitchFamily="2" charset="0"/>
              </a:defRPr>
            </a:lvl4pPr>
            <a:lvl5pPr>
              <a:defRPr sz="2000">
                <a:solidFill>
                  <a:schemeClr val="tx2"/>
                </a:solidFill>
                <a:latin typeface="Atkinson Hyperlegible"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3EDB005-A3A8-244D-9176-D7DF06EAD0E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703968237"/>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8"/>
        <p:cNvGrpSpPr/>
        <p:nvPr/>
      </p:nvGrpSpPr>
      <p:grpSpPr>
        <a:xfrm>
          <a:off x="0" y="0"/>
          <a:ext cx="0" cy="0"/>
          <a:chOff x="0" y="0"/>
          <a:chExt cx="0" cy="0"/>
        </a:xfrm>
      </p:grpSpPr>
      <p:sp>
        <p:nvSpPr>
          <p:cNvPr id="80" name="Google Shape;80;p40"/>
          <p:cNvSpPr txBox="1">
            <a:spLocks noGrp="1"/>
          </p:cNvSpPr>
          <p:nvPr>
            <p:ph type="title"/>
          </p:nvPr>
        </p:nvSpPr>
        <p:spPr>
          <a:xfrm>
            <a:off x="335280" y="348558"/>
            <a:ext cx="11018520" cy="9087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Atkinson Hyperlegible"/>
              <a:buNone/>
              <a:defRPr sz="4000">
                <a:solidFill>
                  <a:srgbClr val="002060"/>
                </a:solidFill>
                <a:latin typeface="Atkinson Hyperlegible"/>
                <a:ea typeface="Atkinson Hyperlegible"/>
                <a:cs typeface="Atkinson Hyperlegible"/>
                <a:sym typeface="Atkinson Hyperlegible"/>
              </a:defRPr>
            </a:lvl1pPr>
            <a:lvl2pPr lvl="1"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2pPr>
            <a:lvl3pPr lvl="2"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3pPr>
            <a:lvl4pPr lvl="3"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4pPr>
            <a:lvl5pPr lvl="4"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5pPr>
            <a:lvl6pPr lvl="5"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6pPr>
            <a:lvl7pPr lvl="6"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7pPr>
            <a:lvl8pPr lvl="7"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8pPr>
            <a:lvl9pPr lvl="8"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3 photo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563877"/>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199" y="4979393"/>
            <a:ext cx="3657600" cy="882921"/>
          </a:xfrm>
        </p:spPr>
        <p:txBody>
          <a:bodyPr>
            <a:normAutofit/>
          </a:bodyPr>
          <a:lstStyle>
            <a:lvl1pPr marL="0" indent="0">
              <a:buNone/>
              <a:defRPr sz="1200" b="0">
                <a:latin typeface="+mj-lt"/>
              </a:defRPr>
            </a:lvl1pPr>
          </a:lstStyle>
          <a:p>
            <a:pPr lvl="0"/>
            <a:r>
              <a:rPr lang="en-US"/>
              <a:t>Click to edit Master text styles</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3EDB005-A3A8-244D-9176-D7DF06EAD0E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
        <p:nvSpPr>
          <p:cNvPr id="12" name="Picture Placeholder 11">
            <a:extLst>
              <a:ext uri="{FF2B5EF4-FFF2-40B4-BE49-F238E27FC236}">
                <a16:creationId xmlns:a16="http://schemas.microsoft.com/office/drawing/2014/main" id="{1FE6E48B-14B1-A34F-BE35-F35F8B605456}"/>
              </a:ext>
            </a:extLst>
          </p:cNvPr>
          <p:cNvSpPr>
            <a:spLocks noGrp="1"/>
          </p:cNvSpPr>
          <p:nvPr>
            <p:ph type="pic" sz="quarter" idx="13"/>
          </p:nvPr>
        </p:nvSpPr>
        <p:spPr>
          <a:xfrm>
            <a:off x="457200" y="1600200"/>
            <a:ext cx="3657600" cy="3200400"/>
          </a:xfrm>
        </p:spPr>
        <p:txBody>
          <a:bodyPr/>
          <a:lstStyle>
            <a:lvl1pPr marL="0" indent="0">
              <a:buNone/>
              <a:defRPr/>
            </a:lvl1pPr>
          </a:lstStyle>
          <a:p>
            <a:r>
              <a:rPr lang="en-US"/>
              <a:t>Click icon to add picture</a:t>
            </a:r>
          </a:p>
        </p:txBody>
      </p:sp>
      <p:sp>
        <p:nvSpPr>
          <p:cNvPr id="17" name="Picture Placeholder 11">
            <a:extLst>
              <a:ext uri="{FF2B5EF4-FFF2-40B4-BE49-F238E27FC236}">
                <a16:creationId xmlns:a16="http://schemas.microsoft.com/office/drawing/2014/main" id="{8F898B1A-280F-FE45-8D41-1CB270410E7F}"/>
              </a:ext>
            </a:extLst>
          </p:cNvPr>
          <p:cNvSpPr>
            <a:spLocks noGrp="1"/>
          </p:cNvSpPr>
          <p:nvPr>
            <p:ph type="pic" sz="quarter" idx="14"/>
          </p:nvPr>
        </p:nvSpPr>
        <p:spPr>
          <a:xfrm>
            <a:off x="4267200" y="1600200"/>
            <a:ext cx="3657600" cy="3200400"/>
          </a:xfrm>
        </p:spPr>
        <p:txBody>
          <a:bodyPr/>
          <a:lstStyle>
            <a:lvl1pPr marL="0" indent="0">
              <a:buNone/>
              <a:defRPr/>
            </a:lvl1pPr>
          </a:lstStyle>
          <a:p>
            <a:r>
              <a:rPr lang="en-US"/>
              <a:t>Click icon to add picture</a:t>
            </a:r>
          </a:p>
        </p:txBody>
      </p:sp>
      <p:sp>
        <p:nvSpPr>
          <p:cNvPr id="18" name="Picture Placeholder 11">
            <a:extLst>
              <a:ext uri="{FF2B5EF4-FFF2-40B4-BE49-F238E27FC236}">
                <a16:creationId xmlns:a16="http://schemas.microsoft.com/office/drawing/2014/main" id="{30F77ACD-9F22-9B44-AE97-B98CCD01BE63}"/>
              </a:ext>
            </a:extLst>
          </p:cNvPr>
          <p:cNvSpPr>
            <a:spLocks noGrp="1"/>
          </p:cNvSpPr>
          <p:nvPr>
            <p:ph type="pic" sz="quarter" idx="15"/>
          </p:nvPr>
        </p:nvSpPr>
        <p:spPr>
          <a:xfrm>
            <a:off x="8077200" y="1600200"/>
            <a:ext cx="3657600" cy="3200400"/>
          </a:xfrm>
        </p:spPr>
        <p:txBody>
          <a:bodyPr/>
          <a:lstStyle>
            <a:lvl1pPr marL="0" indent="0">
              <a:buNone/>
              <a:defRPr/>
            </a:lvl1pPr>
          </a:lstStyle>
          <a:p>
            <a:r>
              <a:rPr lang="en-US"/>
              <a:t>Click icon to add picture</a:t>
            </a:r>
          </a:p>
        </p:txBody>
      </p:sp>
      <p:sp>
        <p:nvSpPr>
          <p:cNvPr id="19" name="Content Placeholder 2">
            <a:extLst>
              <a:ext uri="{FF2B5EF4-FFF2-40B4-BE49-F238E27FC236}">
                <a16:creationId xmlns:a16="http://schemas.microsoft.com/office/drawing/2014/main" id="{224E5827-DC51-2E44-A3BF-A892FE8FADC9}"/>
              </a:ext>
            </a:extLst>
          </p:cNvPr>
          <p:cNvSpPr>
            <a:spLocks noGrp="1"/>
          </p:cNvSpPr>
          <p:nvPr>
            <p:ph idx="16"/>
          </p:nvPr>
        </p:nvSpPr>
        <p:spPr>
          <a:xfrm>
            <a:off x="4267199" y="4979393"/>
            <a:ext cx="3657600" cy="882921"/>
          </a:xfrm>
        </p:spPr>
        <p:txBody>
          <a:bodyPr>
            <a:normAutofit/>
          </a:bodyPr>
          <a:lstStyle>
            <a:lvl1pPr marL="0" indent="0">
              <a:buNone/>
              <a:defRPr sz="1200" b="0">
                <a:latin typeface="+mj-lt"/>
              </a:defRPr>
            </a:lvl1pPr>
          </a:lstStyle>
          <a:p>
            <a:pPr lvl="0"/>
            <a:r>
              <a:rPr lang="en-US"/>
              <a:t>Click to edit Master text styles</a:t>
            </a:r>
          </a:p>
        </p:txBody>
      </p:sp>
      <p:sp>
        <p:nvSpPr>
          <p:cNvPr id="20" name="Content Placeholder 2">
            <a:extLst>
              <a:ext uri="{FF2B5EF4-FFF2-40B4-BE49-F238E27FC236}">
                <a16:creationId xmlns:a16="http://schemas.microsoft.com/office/drawing/2014/main" id="{BFF5458C-BD2E-A546-9365-90B8F7ADAED4}"/>
              </a:ext>
            </a:extLst>
          </p:cNvPr>
          <p:cNvSpPr>
            <a:spLocks noGrp="1"/>
          </p:cNvSpPr>
          <p:nvPr>
            <p:ph idx="17"/>
          </p:nvPr>
        </p:nvSpPr>
        <p:spPr>
          <a:xfrm>
            <a:off x="8077199" y="4979393"/>
            <a:ext cx="3657600" cy="882921"/>
          </a:xfrm>
        </p:spPr>
        <p:txBody>
          <a:bodyPr>
            <a:normAutofit/>
          </a:bodyPr>
          <a:lstStyle>
            <a:lvl1pPr marL="0" indent="0">
              <a:buNone/>
              <a:defRPr sz="1200" b="0">
                <a:latin typeface="+mj-lt"/>
              </a:defRPr>
            </a:lvl1pPr>
          </a:lstStyle>
          <a:p>
            <a:pPr lvl="0"/>
            <a:r>
              <a:rPr lang="en-US"/>
              <a:t>Click to edit Master text styles</a:t>
            </a:r>
          </a:p>
        </p:txBody>
      </p:sp>
    </p:spTree>
    <p:extLst>
      <p:ext uri="{BB962C8B-B14F-4D97-AF65-F5344CB8AC3E}">
        <p14:creationId xmlns:p14="http://schemas.microsoft.com/office/powerpoint/2010/main" val="3918754459"/>
      </p:ext>
    </p:extLst>
  </p:cSld>
  <p:clrMapOvr>
    <a:masterClrMapping/>
  </p:clrMapOvr>
  <p:hf sldNum="0" hd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and Content +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7467600" cy="3884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6A92FD39-3BDA-A44D-BDE3-A5569FD6A0D9}"/>
              </a:ext>
            </a:extLst>
          </p:cNvPr>
          <p:cNvSpPr>
            <a:spLocks noGrp="1"/>
          </p:cNvSpPr>
          <p:nvPr>
            <p:ph type="body" sz="quarter" idx="13"/>
          </p:nvPr>
        </p:nvSpPr>
        <p:spPr>
          <a:xfrm>
            <a:off x="8077200" y="1828801"/>
            <a:ext cx="3657600" cy="4343400"/>
          </a:xfrm>
          <a:solidFill>
            <a:srgbClr val="DDEFF9"/>
          </a:solidFill>
        </p:spPr>
        <p:txBody>
          <a:bodyPr lIns="182880" tIns="182880" rIns="182880" bIns="182880">
            <a:normAutofit/>
          </a:bodyPr>
          <a:lstStyle>
            <a:lvl1pPr marL="0" indent="0">
              <a:buNone/>
              <a:defRPr sz="2000">
                <a:solidFill>
                  <a:srgbClr val="00205C"/>
                </a:solidFill>
              </a:defRPr>
            </a:lvl1pPr>
            <a:lvl2pPr marL="457200" indent="0">
              <a:buNone/>
              <a:defRPr sz="2000">
                <a:solidFill>
                  <a:srgbClr val="00205C"/>
                </a:solidFill>
              </a:defRPr>
            </a:lvl2pPr>
            <a:lvl3pPr marL="914400" indent="0">
              <a:buNone/>
              <a:defRPr sz="2000">
                <a:solidFill>
                  <a:srgbClr val="00205C"/>
                </a:solidFill>
              </a:defRPr>
            </a:lvl3pPr>
            <a:lvl4pPr marL="1371600" indent="0">
              <a:buNone/>
              <a:defRPr sz="2000">
                <a:solidFill>
                  <a:srgbClr val="00205C"/>
                </a:solidFill>
              </a:defRPr>
            </a:lvl4pPr>
            <a:lvl5pPr marL="1828800" indent="0">
              <a:buNone/>
              <a:defRPr sz="2000">
                <a:solidFill>
                  <a:srgbClr val="0020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0D77C92E-FD76-CA4F-9DDF-75EE90F0F37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725148555"/>
      </p:ext>
    </p:extLst>
  </p:cSld>
  <p:clrMapOvr>
    <a:masterClrMapping/>
  </p:clrMapOvr>
  <p:hf sldNum="0" hd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16F-33D4-214F-8363-3981407542F3}"/>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060AB01D-7345-234E-A3DA-20878B807A7C}"/>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5" name="Slide Number Placeholder 4">
            <a:extLst>
              <a:ext uri="{FF2B5EF4-FFF2-40B4-BE49-F238E27FC236}">
                <a16:creationId xmlns:a16="http://schemas.microsoft.com/office/drawing/2014/main" id="{8C8F8493-D439-A54B-B38D-F16C729EB774}"/>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6" name="Straight Connector 5">
            <a:extLst>
              <a:ext uri="{FF2B5EF4-FFF2-40B4-BE49-F238E27FC236}">
                <a16:creationId xmlns:a16="http://schemas.microsoft.com/office/drawing/2014/main" id="{9CD24C2A-6EDC-0343-99A8-1F88C30FEDB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B07DB3F-88D4-4949-9C4B-3D78CB2090B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644227278"/>
      </p:ext>
    </p:extLst>
  </p:cSld>
  <p:clrMapOvr>
    <a:masterClrMapping/>
  </p:clrMapOvr>
  <p:hf sldNum="0" hd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1_Title Only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16F-33D4-214F-8363-3981407542F3}"/>
              </a:ext>
            </a:extLst>
          </p:cNvPr>
          <p:cNvSpPr>
            <a:spLocks noGrp="1"/>
          </p:cNvSpPr>
          <p:nvPr>
            <p:ph type="title"/>
          </p:nvPr>
        </p:nvSpPr>
        <p:spPr>
          <a:xfrm>
            <a:off x="457200" y="685800"/>
            <a:ext cx="11277600" cy="1004888"/>
          </a:xfrm>
        </p:spPr>
        <p:txBody>
          <a:bodyPr/>
          <a:lstStyle>
            <a:lvl1pPr>
              <a:defRPr>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060AB01D-7345-234E-A3DA-20878B807A7C}"/>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8C8F8493-D439-A54B-B38D-F16C729EB774}"/>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6" name="Straight Connector 5">
            <a:extLst>
              <a:ext uri="{FF2B5EF4-FFF2-40B4-BE49-F238E27FC236}">
                <a16:creationId xmlns:a16="http://schemas.microsoft.com/office/drawing/2014/main" id="{9CD24C2A-6EDC-0343-99A8-1F88C30FEDBF}"/>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B07DB3F-88D4-4949-9C4B-3D78CB2090B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2543495766"/>
      </p:ext>
    </p:extLst>
  </p:cSld>
  <p:clrMapOvr>
    <a:masterClrMapping/>
  </p:clrMapOvr>
  <p:hf sldNum="0" hd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1_Title and Content_ligh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45720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4572000" cy="3884295"/>
          </a:xfrm>
        </p:spPr>
        <p:txBody>
          <a:bodyPr/>
          <a:lstStyle>
            <a:lvl1pPr marL="0" indent="0">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a:xfrm>
            <a:off x="6200172" y="6404128"/>
            <a:ext cx="5154592" cy="320675"/>
          </a:xfr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0D277E7-B8AB-6149-A9B0-222EC5A514B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060376815"/>
      </p:ext>
    </p:extLst>
  </p:cSld>
  <p:clrMapOvr>
    <a:masterClrMapping/>
  </p:clrMapOvr>
  <p:hf sldNum="0" hd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itle and Content Two columns lo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1"/>
            <a:ext cx="5486398"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8403" y="2517751"/>
            <a:ext cx="5486400"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5486399"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1828800"/>
            <a:ext cx="5494112"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6B883BC-ECF6-C547-8C20-CE0694CA256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740846493"/>
      </p:ext>
    </p:extLst>
  </p:cSld>
  <p:clrMapOvr>
    <a:masterClrMapping/>
  </p:clrMapOvr>
  <p:hf sldNum="0" hdr="0" dt="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itle and Content Two columns long_l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1"/>
            <a:ext cx="5486398"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8403" y="2517751"/>
            <a:ext cx="5486400"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5486399"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1828800"/>
            <a:ext cx="5494112"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00D91A6-1DEF-C742-BB2B-4F0CE8BD171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876173632"/>
      </p:ext>
    </p:extLst>
  </p:cSld>
  <p:clrMapOvr>
    <a:masterClrMapping/>
  </p:clrMapOvr>
  <p:hf sldNum="0" hdr="0" dt="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itle and Content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07F70BE-CB24-3442-8592-A6FFA4981F19}"/>
              </a:ext>
            </a:extLst>
          </p:cNvPr>
          <p:cNvSpPr>
            <a:spLocks noGrp="1"/>
          </p:cNvSpPr>
          <p:nvPr>
            <p:ph sz="half" idx="14"/>
          </p:nvPr>
        </p:nvSpPr>
        <p:spPr>
          <a:xfrm>
            <a:off x="426903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5749FC0E-0F2F-094B-8C94-48717D7C345D}"/>
              </a:ext>
            </a:extLst>
          </p:cNvPr>
          <p:cNvSpPr>
            <a:spLocks noGrp="1"/>
          </p:cNvSpPr>
          <p:nvPr>
            <p:ph type="body" idx="15"/>
          </p:nvPr>
        </p:nvSpPr>
        <p:spPr>
          <a:xfrm>
            <a:off x="426903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2">
            <a:extLst>
              <a:ext uri="{FF2B5EF4-FFF2-40B4-BE49-F238E27FC236}">
                <a16:creationId xmlns:a16="http://schemas.microsoft.com/office/drawing/2014/main" id="{32D1EB86-22C0-554C-8156-5D3F5DE47136}"/>
              </a:ext>
            </a:extLst>
          </p:cNvPr>
          <p:cNvSpPr>
            <a:spLocks noGrp="1"/>
          </p:cNvSpPr>
          <p:nvPr>
            <p:ph sz="half" idx="16"/>
          </p:nvPr>
        </p:nvSpPr>
        <p:spPr>
          <a:xfrm>
            <a:off x="806985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7C67BFE9-FA82-8A47-87CA-56246F893F1E}"/>
              </a:ext>
            </a:extLst>
          </p:cNvPr>
          <p:cNvSpPr>
            <a:spLocks noGrp="1"/>
          </p:cNvSpPr>
          <p:nvPr>
            <p:ph type="body" idx="17"/>
          </p:nvPr>
        </p:nvSpPr>
        <p:spPr>
          <a:xfrm>
            <a:off x="806985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5" name="Picture 14">
            <a:extLst>
              <a:ext uri="{FF2B5EF4-FFF2-40B4-BE49-F238E27FC236}">
                <a16:creationId xmlns:a16="http://schemas.microsoft.com/office/drawing/2014/main" id="{E1CFAF92-E612-AE40-ABFE-2A513B425F3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151678765"/>
      </p:ext>
    </p:extLst>
  </p:cSld>
  <p:clrMapOvr>
    <a:masterClrMapping/>
  </p:clrMapOvr>
  <p:hf sldNum="0" hdr="0" dt="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le and Content Three columns_l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07F70BE-CB24-3442-8592-A6FFA4981F19}"/>
              </a:ext>
            </a:extLst>
          </p:cNvPr>
          <p:cNvSpPr>
            <a:spLocks noGrp="1"/>
          </p:cNvSpPr>
          <p:nvPr>
            <p:ph sz="half" idx="14"/>
          </p:nvPr>
        </p:nvSpPr>
        <p:spPr>
          <a:xfrm>
            <a:off x="426903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5749FC0E-0F2F-094B-8C94-48717D7C345D}"/>
              </a:ext>
            </a:extLst>
          </p:cNvPr>
          <p:cNvSpPr>
            <a:spLocks noGrp="1"/>
          </p:cNvSpPr>
          <p:nvPr>
            <p:ph type="body" idx="15"/>
          </p:nvPr>
        </p:nvSpPr>
        <p:spPr>
          <a:xfrm>
            <a:off x="426903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2">
            <a:extLst>
              <a:ext uri="{FF2B5EF4-FFF2-40B4-BE49-F238E27FC236}">
                <a16:creationId xmlns:a16="http://schemas.microsoft.com/office/drawing/2014/main" id="{32D1EB86-22C0-554C-8156-5D3F5DE47136}"/>
              </a:ext>
            </a:extLst>
          </p:cNvPr>
          <p:cNvSpPr>
            <a:spLocks noGrp="1"/>
          </p:cNvSpPr>
          <p:nvPr>
            <p:ph sz="half" idx="16"/>
          </p:nvPr>
        </p:nvSpPr>
        <p:spPr>
          <a:xfrm>
            <a:off x="806985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7C67BFE9-FA82-8A47-87CA-56246F893F1E}"/>
              </a:ext>
            </a:extLst>
          </p:cNvPr>
          <p:cNvSpPr>
            <a:spLocks noGrp="1"/>
          </p:cNvSpPr>
          <p:nvPr>
            <p:ph type="body" idx="17"/>
          </p:nvPr>
        </p:nvSpPr>
        <p:spPr>
          <a:xfrm>
            <a:off x="806985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5" name="Picture 14">
            <a:extLst>
              <a:ext uri="{FF2B5EF4-FFF2-40B4-BE49-F238E27FC236}">
                <a16:creationId xmlns:a16="http://schemas.microsoft.com/office/drawing/2014/main" id="{B61AF795-8C85-814F-914D-9EBE0519A18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343675147"/>
      </p:ext>
    </p:extLst>
  </p:cSld>
  <p:clrMapOvr>
    <a:masterClrMapping/>
  </p:clrMapOvr>
  <p:hf sldNum="0" hdr="0" dt="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Comparison_ Two">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199" y="4071396"/>
            <a:ext cx="5486400" cy="168931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5352" y="4050792"/>
            <a:ext cx="5486400" cy="170588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2998280"/>
            <a:ext cx="5486399" cy="823912"/>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2998280"/>
            <a:ext cx="5494112" cy="823912"/>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3318E81-63F9-2444-AF93-3EF243AFF18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3856476356"/>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17" Type="http://schemas.openxmlformats.org/officeDocument/2006/relationships/slideLayout" Target="../slideLayouts/slideLayout127.xml"/><Relationship Id="rId21" Type="http://schemas.openxmlformats.org/officeDocument/2006/relationships/slideLayout" Target="../slideLayouts/slideLayout31.xml"/><Relationship Id="rId42" Type="http://schemas.openxmlformats.org/officeDocument/2006/relationships/slideLayout" Target="../slideLayouts/slideLayout52.xml"/><Relationship Id="rId47" Type="http://schemas.openxmlformats.org/officeDocument/2006/relationships/slideLayout" Target="../slideLayouts/slideLayout57.xml"/><Relationship Id="rId63" Type="http://schemas.openxmlformats.org/officeDocument/2006/relationships/slideLayout" Target="../slideLayouts/slideLayout73.xml"/><Relationship Id="rId68" Type="http://schemas.openxmlformats.org/officeDocument/2006/relationships/slideLayout" Target="../slideLayouts/slideLayout78.xml"/><Relationship Id="rId84" Type="http://schemas.openxmlformats.org/officeDocument/2006/relationships/slideLayout" Target="../slideLayouts/slideLayout94.xml"/><Relationship Id="rId89" Type="http://schemas.openxmlformats.org/officeDocument/2006/relationships/slideLayout" Target="../slideLayouts/slideLayout99.xml"/><Relationship Id="rId112" Type="http://schemas.openxmlformats.org/officeDocument/2006/relationships/slideLayout" Target="../slideLayouts/slideLayout122.xml"/><Relationship Id="rId16" Type="http://schemas.openxmlformats.org/officeDocument/2006/relationships/slideLayout" Target="../slideLayouts/slideLayout26.xml"/><Relationship Id="rId107" Type="http://schemas.openxmlformats.org/officeDocument/2006/relationships/slideLayout" Target="../slideLayouts/slideLayout117.xml"/><Relationship Id="rId11" Type="http://schemas.openxmlformats.org/officeDocument/2006/relationships/slideLayout" Target="../slideLayouts/slideLayout21.xml"/><Relationship Id="rId32" Type="http://schemas.openxmlformats.org/officeDocument/2006/relationships/slideLayout" Target="../slideLayouts/slideLayout42.xml"/><Relationship Id="rId37" Type="http://schemas.openxmlformats.org/officeDocument/2006/relationships/slideLayout" Target="../slideLayouts/slideLayout47.xml"/><Relationship Id="rId53" Type="http://schemas.openxmlformats.org/officeDocument/2006/relationships/slideLayout" Target="../slideLayouts/slideLayout63.xml"/><Relationship Id="rId58" Type="http://schemas.openxmlformats.org/officeDocument/2006/relationships/slideLayout" Target="../slideLayouts/slideLayout68.xml"/><Relationship Id="rId74" Type="http://schemas.openxmlformats.org/officeDocument/2006/relationships/slideLayout" Target="../slideLayouts/slideLayout84.xml"/><Relationship Id="rId79" Type="http://schemas.openxmlformats.org/officeDocument/2006/relationships/slideLayout" Target="../slideLayouts/slideLayout89.xml"/><Relationship Id="rId102" Type="http://schemas.openxmlformats.org/officeDocument/2006/relationships/slideLayout" Target="../slideLayouts/slideLayout112.xml"/><Relationship Id="rId123" Type="http://schemas.openxmlformats.org/officeDocument/2006/relationships/slideLayout" Target="../slideLayouts/slideLayout133.xml"/><Relationship Id="rId128" Type="http://schemas.openxmlformats.org/officeDocument/2006/relationships/slideLayout" Target="../slideLayouts/slideLayout138.xml"/><Relationship Id="rId5" Type="http://schemas.openxmlformats.org/officeDocument/2006/relationships/slideLayout" Target="../slideLayouts/slideLayout15.xml"/><Relationship Id="rId90" Type="http://schemas.openxmlformats.org/officeDocument/2006/relationships/slideLayout" Target="../slideLayouts/slideLayout100.xml"/><Relationship Id="rId95" Type="http://schemas.openxmlformats.org/officeDocument/2006/relationships/slideLayout" Target="../slideLayouts/slideLayout105.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43" Type="http://schemas.openxmlformats.org/officeDocument/2006/relationships/slideLayout" Target="../slideLayouts/slideLayout53.xml"/><Relationship Id="rId48" Type="http://schemas.openxmlformats.org/officeDocument/2006/relationships/slideLayout" Target="../slideLayouts/slideLayout58.xml"/><Relationship Id="rId64" Type="http://schemas.openxmlformats.org/officeDocument/2006/relationships/slideLayout" Target="../slideLayouts/slideLayout74.xml"/><Relationship Id="rId69" Type="http://schemas.openxmlformats.org/officeDocument/2006/relationships/slideLayout" Target="../slideLayouts/slideLayout79.xml"/><Relationship Id="rId113" Type="http://schemas.openxmlformats.org/officeDocument/2006/relationships/slideLayout" Target="../slideLayouts/slideLayout123.xml"/><Relationship Id="rId118" Type="http://schemas.openxmlformats.org/officeDocument/2006/relationships/slideLayout" Target="../slideLayouts/slideLayout128.xml"/><Relationship Id="rId80" Type="http://schemas.openxmlformats.org/officeDocument/2006/relationships/slideLayout" Target="../slideLayouts/slideLayout90.xml"/><Relationship Id="rId85" Type="http://schemas.openxmlformats.org/officeDocument/2006/relationships/slideLayout" Target="../slideLayouts/slideLayout95.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33" Type="http://schemas.openxmlformats.org/officeDocument/2006/relationships/slideLayout" Target="../slideLayouts/slideLayout43.xml"/><Relationship Id="rId38" Type="http://schemas.openxmlformats.org/officeDocument/2006/relationships/slideLayout" Target="../slideLayouts/slideLayout48.xml"/><Relationship Id="rId59" Type="http://schemas.openxmlformats.org/officeDocument/2006/relationships/slideLayout" Target="../slideLayouts/slideLayout69.xml"/><Relationship Id="rId103" Type="http://schemas.openxmlformats.org/officeDocument/2006/relationships/slideLayout" Target="../slideLayouts/slideLayout113.xml"/><Relationship Id="rId108" Type="http://schemas.openxmlformats.org/officeDocument/2006/relationships/slideLayout" Target="../slideLayouts/slideLayout118.xml"/><Relationship Id="rId124" Type="http://schemas.openxmlformats.org/officeDocument/2006/relationships/slideLayout" Target="../slideLayouts/slideLayout134.xml"/><Relationship Id="rId129" Type="http://schemas.openxmlformats.org/officeDocument/2006/relationships/theme" Target="../theme/theme2.xml"/><Relationship Id="rId54" Type="http://schemas.openxmlformats.org/officeDocument/2006/relationships/slideLayout" Target="../slideLayouts/slideLayout64.xml"/><Relationship Id="rId70" Type="http://schemas.openxmlformats.org/officeDocument/2006/relationships/slideLayout" Target="../slideLayouts/slideLayout80.xml"/><Relationship Id="rId75" Type="http://schemas.openxmlformats.org/officeDocument/2006/relationships/slideLayout" Target="../slideLayouts/slideLayout85.xml"/><Relationship Id="rId91" Type="http://schemas.openxmlformats.org/officeDocument/2006/relationships/slideLayout" Target="../slideLayouts/slideLayout101.xml"/><Relationship Id="rId96" Type="http://schemas.openxmlformats.org/officeDocument/2006/relationships/slideLayout" Target="../slideLayouts/slideLayout10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49" Type="http://schemas.openxmlformats.org/officeDocument/2006/relationships/slideLayout" Target="../slideLayouts/slideLayout59.xml"/><Relationship Id="rId114" Type="http://schemas.openxmlformats.org/officeDocument/2006/relationships/slideLayout" Target="../slideLayouts/slideLayout124.xml"/><Relationship Id="rId119" Type="http://schemas.openxmlformats.org/officeDocument/2006/relationships/slideLayout" Target="../slideLayouts/slideLayout129.xml"/><Relationship Id="rId44" Type="http://schemas.openxmlformats.org/officeDocument/2006/relationships/slideLayout" Target="../slideLayouts/slideLayout54.xml"/><Relationship Id="rId60" Type="http://schemas.openxmlformats.org/officeDocument/2006/relationships/slideLayout" Target="../slideLayouts/slideLayout70.xml"/><Relationship Id="rId65" Type="http://schemas.openxmlformats.org/officeDocument/2006/relationships/slideLayout" Target="../slideLayouts/slideLayout75.xml"/><Relationship Id="rId81" Type="http://schemas.openxmlformats.org/officeDocument/2006/relationships/slideLayout" Target="../slideLayouts/slideLayout91.xml"/><Relationship Id="rId86" Type="http://schemas.openxmlformats.org/officeDocument/2006/relationships/slideLayout" Target="../slideLayouts/slideLayout96.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9" Type="http://schemas.openxmlformats.org/officeDocument/2006/relationships/slideLayout" Target="../slideLayouts/slideLayout49.xml"/><Relationship Id="rId109" Type="http://schemas.openxmlformats.org/officeDocument/2006/relationships/slideLayout" Target="../slideLayouts/slideLayout119.xml"/><Relationship Id="rId34" Type="http://schemas.openxmlformats.org/officeDocument/2006/relationships/slideLayout" Target="../slideLayouts/slideLayout44.xml"/><Relationship Id="rId50" Type="http://schemas.openxmlformats.org/officeDocument/2006/relationships/slideLayout" Target="../slideLayouts/slideLayout60.xml"/><Relationship Id="rId55" Type="http://schemas.openxmlformats.org/officeDocument/2006/relationships/slideLayout" Target="../slideLayouts/slideLayout65.xml"/><Relationship Id="rId76" Type="http://schemas.openxmlformats.org/officeDocument/2006/relationships/slideLayout" Target="../slideLayouts/slideLayout86.xml"/><Relationship Id="rId97" Type="http://schemas.openxmlformats.org/officeDocument/2006/relationships/slideLayout" Target="../slideLayouts/slideLayout107.xml"/><Relationship Id="rId104" Type="http://schemas.openxmlformats.org/officeDocument/2006/relationships/slideLayout" Target="../slideLayouts/slideLayout114.xml"/><Relationship Id="rId120" Type="http://schemas.openxmlformats.org/officeDocument/2006/relationships/slideLayout" Target="../slideLayouts/slideLayout130.xml"/><Relationship Id="rId125" Type="http://schemas.openxmlformats.org/officeDocument/2006/relationships/slideLayout" Target="../slideLayouts/slideLayout135.xml"/><Relationship Id="rId7" Type="http://schemas.openxmlformats.org/officeDocument/2006/relationships/slideLayout" Target="../slideLayouts/slideLayout17.xml"/><Relationship Id="rId71" Type="http://schemas.openxmlformats.org/officeDocument/2006/relationships/slideLayout" Target="../slideLayouts/slideLayout81.xml"/><Relationship Id="rId92" Type="http://schemas.openxmlformats.org/officeDocument/2006/relationships/slideLayout" Target="../slideLayouts/slideLayout102.xml"/><Relationship Id="rId2" Type="http://schemas.openxmlformats.org/officeDocument/2006/relationships/slideLayout" Target="../slideLayouts/slideLayout12.xml"/><Relationship Id="rId29" Type="http://schemas.openxmlformats.org/officeDocument/2006/relationships/slideLayout" Target="../slideLayouts/slideLayout39.xml"/><Relationship Id="rId24" Type="http://schemas.openxmlformats.org/officeDocument/2006/relationships/slideLayout" Target="../slideLayouts/slideLayout34.xml"/><Relationship Id="rId40" Type="http://schemas.openxmlformats.org/officeDocument/2006/relationships/slideLayout" Target="../slideLayouts/slideLayout50.xml"/><Relationship Id="rId45" Type="http://schemas.openxmlformats.org/officeDocument/2006/relationships/slideLayout" Target="../slideLayouts/slideLayout55.xml"/><Relationship Id="rId66" Type="http://schemas.openxmlformats.org/officeDocument/2006/relationships/slideLayout" Target="../slideLayouts/slideLayout76.xml"/><Relationship Id="rId87" Type="http://schemas.openxmlformats.org/officeDocument/2006/relationships/slideLayout" Target="../slideLayouts/slideLayout97.xml"/><Relationship Id="rId110" Type="http://schemas.openxmlformats.org/officeDocument/2006/relationships/slideLayout" Target="../slideLayouts/slideLayout120.xml"/><Relationship Id="rId115" Type="http://schemas.openxmlformats.org/officeDocument/2006/relationships/slideLayout" Target="../slideLayouts/slideLayout125.xml"/><Relationship Id="rId61" Type="http://schemas.openxmlformats.org/officeDocument/2006/relationships/slideLayout" Target="../slideLayouts/slideLayout71.xml"/><Relationship Id="rId82" Type="http://schemas.openxmlformats.org/officeDocument/2006/relationships/slideLayout" Target="../slideLayouts/slideLayout92.xml"/><Relationship Id="rId19" Type="http://schemas.openxmlformats.org/officeDocument/2006/relationships/slideLayout" Target="../slideLayouts/slideLayout29.xml"/><Relationship Id="rId14" Type="http://schemas.openxmlformats.org/officeDocument/2006/relationships/slideLayout" Target="../slideLayouts/slideLayout24.xml"/><Relationship Id="rId30" Type="http://schemas.openxmlformats.org/officeDocument/2006/relationships/slideLayout" Target="../slideLayouts/slideLayout40.xml"/><Relationship Id="rId35" Type="http://schemas.openxmlformats.org/officeDocument/2006/relationships/slideLayout" Target="../slideLayouts/slideLayout45.xml"/><Relationship Id="rId56" Type="http://schemas.openxmlformats.org/officeDocument/2006/relationships/slideLayout" Target="../slideLayouts/slideLayout66.xml"/><Relationship Id="rId77" Type="http://schemas.openxmlformats.org/officeDocument/2006/relationships/slideLayout" Target="../slideLayouts/slideLayout87.xml"/><Relationship Id="rId100" Type="http://schemas.openxmlformats.org/officeDocument/2006/relationships/slideLayout" Target="../slideLayouts/slideLayout110.xml"/><Relationship Id="rId105" Type="http://schemas.openxmlformats.org/officeDocument/2006/relationships/slideLayout" Target="../slideLayouts/slideLayout115.xml"/><Relationship Id="rId126" Type="http://schemas.openxmlformats.org/officeDocument/2006/relationships/slideLayout" Target="../slideLayouts/slideLayout136.xml"/><Relationship Id="rId8" Type="http://schemas.openxmlformats.org/officeDocument/2006/relationships/slideLayout" Target="../slideLayouts/slideLayout18.xml"/><Relationship Id="rId51" Type="http://schemas.openxmlformats.org/officeDocument/2006/relationships/slideLayout" Target="../slideLayouts/slideLayout61.xml"/><Relationship Id="rId72" Type="http://schemas.openxmlformats.org/officeDocument/2006/relationships/slideLayout" Target="../slideLayouts/slideLayout82.xml"/><Relationship Id="rId93" Type="http://schemas.openxmlformats.org/officeDocument/2006/relationships/slideLayout" Target="../slideLayouts/slideLayout103.xml"/><Relationship Id="rId98" Type="http://schemas.openxmlformats.org/officeDocument/2006/relationships/slideLayout" Target="../slideLayouts/slideLayout108.xml"/><Relationship Id="rId121" Type="http://schemas.openxmlformats.org/officeDocument/2006/relationships/slideLayout" Target="../slideLayouts/slideLayout131.xml"/><Relationship Id="rId3" Type="http://schemas.openxmlformats.org/officeDocument/2006/relationships/slideLayout" Target="../slideLayouts/slideLayout13.xml"/><Relationship Id="rId25" Type="http://schemas.openxmlformats.org/officeDocument/2006/relationships/slideLayout" Target="../slideLayouts/slideLayout35.xml"/><Relationship Id="rId46" Type="http://schemas.openxmlformats.org/officeDocument/2006/relationships/slideLayout" Target="../slideLayouts/slideLayout56.xml"/><Relationship Id="rId67" Type="http://schemas.openxmlformats.org/officeDocument/2006/relationships/slideLayout" Target="../slideLayouts/slideLayout77.xml"/><Relationship Id="rId116" Type="http://schemas.openxmlformats.org/officeDocument/2006/relationships/slideLayout" Target="../slideLayouts/slideLayout126.xml"/><Relationship Id="rId20" Type="http://schemas.openxmlformats.org/officeDocument/2006/relationships/slideLayout" Target="../slideLayouts/slideLayout30.xml"/><Relationship Id="rId41" Type="http://schemas.openxmlformats.org/officeDocument/2006/relationships/slideLayout" Target="../slideLayouts/slideLayout51.xml"/><Relationship Id="rId62" Type="http://schemas.openxmlformats.org/officeDocument/2006/relationships/slideLayout" Target="../slideLayouts/slideLayout72.xml"/><Relationship Id="rId83" Type="http://schemas.openxmlformats.org/officeDocument/2006/relationships/slideLayout" Target="../slideLayouts/slideLayout93.xml"/><Relationship Id="rId88" Type="http://schemas.openxmlformats.org/officeDocument/2006/relationships/slideLayout" Target="../slideLayouts/slideLayout98.xml"/><Relationship Id="rId111" Type="http://schemas.openxmlformats.org/officeDocument/2006/relationships/slideLayout" Target="../slideLayouts/slideLayout121.xml"/><Relationship Id="rId15" Type="http://schemas.openxmlformats.org/officeDocument/2006/relationships/slideLayout" Target="../slideLayouts/slideLayout25.xml"/><Relationship Id="rId36" Type="http://schemas.openxmlformats.org/officeDocument/2006/relationships/slideLayout" Target="../slideLayouts/slideLayout46.xml"/><Relationship Id="rId57" Type="http://schemas.openxmlformats.org/officeDocument/2006/relationships/slideLayout" Target="../slideLayouts/slideLayout67.xml"/><Relationship Id="rId106" Type="http://schemas.openxmlformats.org/officeDocument/2006/relationships/slideLayout" Target="../slideLayouts/slideLayout116.xml"/><Relationship Id="rId127" Type="http://schemas.openxmlformats.org/officeDocument/2006/relationships/slideLayout" Target="../slideLayouts/slideLayout137.xml"/><Relationship Id="rId10" Type="http://schemas.openxmlformats.org/officeDocument/2006/relationships/slideLayout" Target="../slideLayouts/slideLayout20.xml"/><Relationship Id="rId31" Type="http://schemas.openxmlformats.org/officeDocument/2006/relationships/slideLayout" Target="../slideLayouts/slideLayout41.xml"/><Relationship Id="rId52" Type="http://schemas.openxmlformats.org/officeDocument/2006/relationships/slideLayout" Target="../slideLayouts/slideLayout62.xml"/><Relationship Id="rId73" Type="http://schemas.openxmlformats.org/officeDocument/2006/relationships/slideLayout" Target="../slideLayouts/slideLayout83.xml"/><Relationship Id="rId78" Type="http://schemas.openxmlformats.org/officeDocument/2006/relationships/slideLayout" Target="../slideLayouts/slideLayout88.xml"/><Relationship Id="rId94" Type="http://schemas.openxmlformats.org/officeDocument/2006/relationships/slideLayout" Target="../slideLayouts/slideLayout104.xml"/><Relationship Id="rId99" Type="http://schemas.openxmlformats.org/officeDocument/2006/relationships/slideLayout" Target="../slideLayouts/slideLayout109.xml"/><Relationship Id="rId101" Type="http://schemas.openxmlformats.org/officeDocument/2006/relationships/slideLayout" Target="../slideLayouts/slideLayout111.xml"/><Relationship Id="rId122" Type="http://schemas.openxmlformats.org/officeDocument/2006/relationships/slideLayout" Target="../slideLayouts/slideLayout13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26"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6000"/>
              <a:buFont typeface="Atkinson Hyperlegible"/>
              <a:buNone/>
              <a:defRPr sz="6000" b="0" i="0" u="none" strike="noStrike" cap="none">
                <a:solidFill>
                  <a:schemeClr val="dk1"/>
                </a:solidFill>
                <a:latin typeface="Atkinson Hyperlegible"/>
                <a:ea typeface="Atkinson Hyperlegible"/>
                <a:cs typeface="Atkinson Hyperlegible"/>
                <a:sym typeface="Atkinson Hyperlegible"/>
              </a:defRPr>
            </a:lvl1pPr>
            <a:lvl2pPr marR="0" lvl="1"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2pPr>
            <a:lvl3pPr marR="0" lvl="2"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3pPr>
            <a:lvl4pPr marR="0" lvl="3"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4pPr>
            <a:lvl5pPr marR="0" lvl="4"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5pPr>
            <a:lvl6pPr marR="0" lvl="5"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6pPr>
            <a:lvl7pPr marR="0" lvl="6"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7pPr>
            <a:lvl8pPr marR="0" lvl="7"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8pPr>
            <a:lvl9pPr marR="0" lvl="8"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tkinson Hyperlegible"/>
              <a:buChar char="•"/>
              <a:defRPr sz="28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1pPr>
            <a:lvl2pPr marL="0" marR="0" lvl="1" indent="0" algn="r" rtl="0">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2pPr>
            <a:lvl3pPr marL="0" marR="0" lvl="2" indent="0" algn="r" rtl="0">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3pPr>
            <a:lvl4pPr marL="0" marR="0" lvl="3" indent="0" algn="r" rtl="0">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4pPr>
            <a:lvl5pPr marL="0" marR="0" lvl="4" indent="0" algn="r" rtl="0">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5pPr>
            <a:lvl6pPr marL="0" marR="0" lvl="5" indent="0" algn="r" rtl="0">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6pPr>
            <a:lvl7pPr marL="0" marR="0" lvl="6" indent="0" algn="r" rtl="0">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7pPr>
            <a:lvl8pPr marL="0" marR="0" lvl="7" indent="0" algn="r" rtl="0">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8pPr>
            <a:lvl9pPr marL="0" marR="0" lvl="8" indent="0" algn="r" rtl="0">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US"/>
              <a:t>‹#›</a:t>
            </a:fld>
            <a:endParaRPr/>
          </a:p>
        </p:txBody>
      </p:sp>
      <p:pic>
        <p:nvPicPr>
          <p:cNvPr id="2" name="Picture 1" descr="A blue text on a black background&#10;&#10;AI-generated content may be incorrect.">
            <a:extLst>
              <a:ext uri="{FF2B5EF4-FFF2-40B4-BE49-F238E27FC236}">
                <a16:creationId xmlns:a16="http://schemas.microsoft.com/office/drawing/2014/main" id="{A84BFCD3-80B0-7083-D4EA-EA1C3ADBF495}"/>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9975273" y="6050946"/>
            <a:ext cx="2005444" cy="610805"/>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1342D1-2D03-6345-A214-DB5C9B4F3A94}"/>
              </a:ext>
            </a:extLst>
          </p:cNvPr>
          <p:cNvSpPr>
            <a:spLocks noGrp="1"/>
          </p:cNvSpPr>
          <p:nvPr>
            <p:ph type="title"/>
          </p:nvPr>
        </p:nvSpPr>
        <p:spPr>
          <a:xfrm>
            <a:off x="457200" y="685800"/>
            <a:ext cx="11277600" cy="1004888"/>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DF3F734F-57A1-F647-8BF4-103A6F49AE55}"/>
              </a:ext>
            </a:extLst>
          </p:cNvPr>
          <p:cNvSpPr>
            <a:spLocks noGrp="1"/>
          </p:cNvSpPr>
          <p:nvPr>
            <p:ph type="body" idx="1"/>
          </p:nvPr>
        </p:nvSpPr>
        <p:spPr>
          <a:xfrm>
            <a:off x="457200" y="1825625"/>
            <a:ext cx="11277600" cy="43465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9C44B8F-6FB1-E142-BB39-118BD22826E4}"/>
              </a:ext>
            </a:extLst>
          </p:cNvPr>
          <p:cNvSpPr>
            <a:spLocks noGrp="1"/>
          </p:cNvSpPr>
          <p:nvPr>
            <p:ph type="ftr" sz="quarter" idx="3"/>
          </p:nvPr>
        </p:nvSpPr>
        <p:spPr>
          <a:xfrm>
            <a:off x="6200172" y="6397384"/>
            <a:ext cx="5154592" cy="324091"/>
          </a:xfrm>
          <a:prstGeom prst="rect">
            <a:avLst/>
          </a:prstGeom>
        </p:spPr>
        <p:txBody>
          <a:bodyPr vert="horz" lIns="0" tIns="0" rIns="0" bIns="0" rtlCol="0" anchor="t" anchorCtr="0"/>
          <a:lstStyle>
            <a:lvl1pPr algn="r">
              <a:defRPr sz="900" b="0" i="0">
                <a:solidFill>
                  <a:schemeClr val="tx1">
                    <a:tint val="75000"/>
                  </a:schemeClr>
                </a:solidFill>
                <a:latin typeface="Montserrat" pitchFamily="2" charset="77"/>
              </a:defRPr>
            </a:lvl1pPr>
          </a:lstStyle>
          <a:p>
            <a:endParaRPr lang="en-US"/>
          </a:p>
        </p:txBody>
      </p:sp>
      <p:sp>
        <p:nvSpPr>
          <p:cNvPr id="6" name="Slide Number Placeholder 5">
            <a:extLst>
              <a:ext uri="{FF2B5EF4-FFF2-40B4-BE49-F238E27FC236}">
                <a16:creationId xmlns:a16="http://schemas.microsoft.com/office/drawing/2014/main" id="{53B1056B-352D-9345-9A93-0EC73276E8A5}"/>
              </a:ext>
            </a:extLst>
          </p:cNvPr>
          <p:cNvSpPr>
            <a:spLocks noGrp="1"/>
          </p:cNvSpPr>
          <p:nvPr>
            <p:ph type="sldNum" sz="quarter" idx="4"/>
          </p:nvPr>
        </p:nvSpPr>
        <p:spPr>
          <a:xfrm>
            <a:off x="11354764" y="6397384"/>
            <a:ext cx="380035" cy="320675"/>
          </a:xfrm>
          <a:prstGeom prst="rect">
            <a:avLst/>
          </a:prstGeom>
        </p:spPr>
        <p:txBody>
          <a:bodyPr vert="horz" lIns="0" tIns="0" rIns="0" bIns="0" rtlCol="0" anchor="t" anchorCtr="0"/>
          <a:lstStyle>
            <a:lvl1pPr algn="r">
              <a:defRPr sz="900" b="0" i="0">
                <a:solidFill>
                  <a:schemeClr val="tx1">
                    <a:tint val="75000"/>
                  </a:schemeClr>
                </a:solidFill>
                <a:latin typeface="Montserrat" pitchFamily="2" charset="77"/>
              </a:defRPr>
            </a:lvl1pPr>
          </a:lstStyle>
          <a:p>
            <a:fld id="{714BF2E0-EE3B-6A4E-9FB9-82DE86E1F02F}" type="slidenum">
              <a:rPr lang="en-US" smtClean="0"/>
              <a:pPr/>
              <a:t>‹#›</a:t>
            </a:fld>
            <a:endParaRPr lang="en-US"/>
          </a:p>
        </p:txBody>
      </p:sp>
    </p:spTree>
    <p:extLst>
      <p:ext uri="{BB962C8B-B14F-4D97-AF65-F5344CB8AC3E}">
        <p14:creationId xmlns:p14="http://schemas.microsoft.com/office/powerpoint/2010/main" val="161581303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 id="2147483713" r:id="rId52"/>
    <p:sldLayoutId id="2147483714" r:id="rId53"/>
    <p:sldLayoutId id="2147483715" r:id="rId54"/>
    <p:sldLayoutId id="2147483716" r:id="rId55"/>
    <p:sldLayoutId id="2147483717" r:id="rId56"/>
    <p:sldLayoutId id="2147483718" r:id="rId57"/>
    <p:sldLayoutId id="2147483719" r:id="rId58"/>
    <p:sldLayoutId id="2147483720" r:id="rId59"/>
    <p:sldLayoutId id="2147483721" r:id="rId60"/>
    <p:sldLayoutId id="2147483722" r:id="rId61"/>
    <p:sldLayoutId id="2147483723" r:id="rId62"/>
    <p:sldLayoutId id="2147483724" r:id="rId63"/>
    <p:sldLayoutId id="2147483725" r:id="rId64"/>
    <p:sldLayoutId id="2147483726" r:id="rId65"/>
    <p:sldLayoutId id="2147483727" r:id="rId66"/>
    <p:sldLayoutId id="2147483728" r:id="rId67"/>
    <p:sldLayoutId id="2147483729" r:id="rId68"/>
    <p:sldLayoutId id="2147483730" r:id="rId69"/>
    <p:sldLayoutId id="2147483731" r:id="rId70"/>
    <p:sldLayoutId id="2147483732" r:id="rId71"/>
    <p:sldLayoutId id="2147483733" r:id="rId72"/>
    <p:sldLayoutId id="2147483734" r:id="rId73"/>
    <p:sldLayoutId id="2147483735" r:id="rId74"/>
    <p:sldLayoutId id="2147483736" r:id="rId75"/>
    <p:sldLayoutId id="2147483737" r:id="rId76"/>
    <p:sldLayoutId id="2147483738" r:id="rId77"/>
    <p:sldLayoutId id="2147483739" r:id="rId78"/>
    <p:sldLayoutId id="2147483740" r:id="rId79"/>
    <p:sldLayoutId id="2147483741" r:id="rId80"/>
    <p:sldLayoutId id="2147483742" r:id="rId81"/>
    <p:sldLayoutId id="2147483743" r:id="rId82"/>
    <p:sldLayoutId id="2147483744" r:id="rId83"/>
    <p:sldLayoutId id="2147483745" r:id="rId84"/>
    <p:sldLayoutId id="2147483746" r:id="rId85"/>
    <p:sldLayoutId id="2147483747" r:id="rId86"/>
    <p:sldLayoutId id="2147483748" r:id="rId87"/>
    <p:sldLayoutId id="2147483749" r:id="rId88"/>
    <p:sldLayoutId id="2147483750" r:id="rId89"/>
    <p:sldLayoutId id="2147483751" r:id="rId90"/>
    <p:sldLayoutId id="2147483752" r:id="rId91"/>
    <p:sldLayoutId id="2147483753" r:id="rId92"/>
    <p:sldLayoutId id="2147483754" r:id="rId93"/>
    <p:sldLayoutId id="2147483755" r:id="rId94"/>
    <p:sldLayoutId id="2147483756" r:id="rId95"/>
    <p:sldLayoutId id="2147483757" r:id="rId96"/>
    <p:sldLayoutId id="2147483758" r:id="rId97"/>
    <p:sldLayoutId id="2147483759" r:id="rId98"/>
    <p:sldLayoutId id="2147483760" r:id="rId99"/>
    <p:sldLayoutId id="2147483761" r:id="rId100"/>
    <p:sldLayoutId id="2147483762" r:id="rId101"/>
    <p:sldLayoutId id="2147483763" r:id="rId102"/>
    <p:sldLayoutId id="2147483764" r:id="rId103"/>
    <p:sldLayoutId id="2147483765" r:id="rId104"/>
    <p:sldLayoutId id="2147483766" r:id="rId105"/>
    <p:sldLayoutId id="2147483767" r:id="rId106"/>
    <p:sldLayoutId id="2147483768" r:id="rId107"/>
    <p:sldLayoutId id="2147483769" r:id="rId108"/>
    <p:sldLayoutId id="2147483770" r:id="rId109"/>
    <p:sldLayoutId id="2147483771" r:id="rId110"/>
    <p:sldLayoutId id="2147483772" r:id="rId111"/>
    <p:sldLayoutId id="2147483773" r:id="rId112"/>
    <p:sldLayoutId id="2147483774" r:id="rId113"/>
    <p:sldLayoutId id="2147483775" r:id="rId114"/>
    <p:sldLayoutId id="2147483776" r:id="rId115"/>
    <p:sldLayoutId id="2147483777" r:id="rId116"/>
    <p:sldLayoutId id="2147483778" r:id="rId117"/>
    <p:sldLayoutId id="2147483779" r:id="rId118"/>
    <p:sldLayoutId id="2147483780" r:id="rId119"/>
    <p:sldLayoutId id="2147483781" r:id="rId120"/>
    <p:sldLayoutId id="2147483782" r:id="rId121"/>
    <p:sldLayoutId id="2147483783" r:id="rId122"/>
    <p:sldLayoutId id="2147483784" r:id="rId123"/>
    <p:sldLayoutId id="2147483785" r:id="rId124"/>
    <p:sldLayoutId id="2147483786" r:id="rId125"/>
    <p:sldLayoutId id="2147483787" r:id="rId126"/>
    <p:sldLayoutId id="2147483788" r:id="rId127"/>
    <p:sldLayoutId id="2147483789" r:id="rId128"/>
  </p:sldLayoutIdLst>
  <p:hf sldNum="0" hdr="0" dt="0"/>
  <p:txStyles>
    <p:titleStyle>
      <a:lvl1pPr algn="l" defTabSz="914400" rtl="0" eaLnBrk="1" latinLnBrk="0" hangingPunct="1">
        <a:lnSpc>
          <a:spcPct val="90000"/>
        </a:lnSpc>
        <a:spcBef>
          <a:spcPct val="0"/>
        </a:spcBef>
        <a:buNone/>
        <a:defRPr sz="3200" b="0" i="0" kern="1200">
          <a:solidFill>
            <a:schemeClr val="tx1"/>
          </a:solidFill>
          <a:latin typeface="Montserrat" pitchFamily="2"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400" b="0" i="0" kern="1200">
          <a:solidFill>
            <a:schemeClr val="tx1"/>
          </a:solidFill>
          <a:latin typeface="Montserrat" pitchFamily="2" charset="77"/>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ontserrat" pitchFamily="2" charset="77"/>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ontserrat" pitchFamily="2" charset="77"/>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ontserrat" pitchFamily="2" charset="77"/>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orient="horz" pos="288">
          <p15:clr>
            <a:srgbClr val="F26B43"/>
          </p15:clr>
        </p15:guide>
        <p15:guide id="5" pos="7392">
          <p15:clr>
            <a:srgbClr val="F26B43"/>
          </p15:clr>
        </p15:guide>
        <p15:guide id="6" orient="horz" pos="3888">
          <p15:clr>
            <a:srgbClr val="F26B43"/>
          </p15:clr>
        </p15:guide>
        <p15:guide id="7" orient="horz" pos="4032">
          <p15:clr>
            <a:srgbClr val="F26B43"/>
          </p15:clr>
        </p15:guide>
        <p15:guide id="8" orient="horz" pos="432">
          <p15:clr>
            <a:srgbClr val="F26B43"/>
          </p15:clr>
        </p15:guide>
        <p15:guide id="9" pos="2592">
          <p15:clr>
            <a:srgbClr val="F26B43"/>
          </p15:clr>
        </p15:guide>
        <p15:guide id="10" pos="2688">
          <p15:clr>
            <a:srgbClr val="F26B43"/>
          </p15:clr>
        </p15:guide>
        <p15:guide id="11" pos="4992">
          <p15:clr>
            <a:srgbClr val="F26B43"/>
          </p15:clr>
        </p15:guide>
        <p15:guide id="12" pos="5088">
          <p15:clr>
            <a:srgbClr val="F26B43"/>
          </p15:clr>
        </p15:guide>
        <p15:guide id="13" orient="horz" pos="115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53.svg"/><Relationship Id="rId5" Type="http://schemas.openxmlformats.org/officeDocument/2006/relationships/diagramQuickStyle" Target="../diagrams/quickStyle1.xml"/><Relationship Id="rId10" Type="http://schemas.openxmlformats.org/officeDocument/2006/relationships/image" Target="../media/image52.png"/><Relationship Id="rId4" Type="http://schemas.openxmlformats.org/officeDocument/2006/relationships/diagramLayout" Target="../diagrams/layout1.xml"/><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28.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80.png"/><Relationship Id="rId7" Type="http://schemas.openxmlformats.org/officeDocument/2006/relationships/image" Target="../media/image8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78.png"/><Relationship Id="rId4" Type="http://schemas.openxmlformats.org/officeDocument/2006/relationships/image" Target="../media/image77.png"/></Relationships>
</file>

<file path=ppt/slides/_rels/slide2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86.png"/></Relationships>
</file>

<file path=ppt/slides/_rels/slide3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87.jpeg"/></Relationships>
</file>

<file path=ppt/slides/_rels/slide3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90.png"/></Relationships>
</file>

<file path=ppt/slides/_rels/slide3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98.png"/></Relationships>
</file>

<file path=ppt/slides/_rels/slide4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sv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p:nvPr/>
        </p:nvSpPr>
        <p:spPr>
          <a:xfrm>
            <a:off x="5730" y="1836099"/>
            <a:ext cx="12186270" cy="1375752"/>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rgbClr val="FFFFFF"/>
              </a:buClr>
              <a:buSzPts val="1920"/>
              <a:buFont typeface="Arial"/>
              <a:buNone/>
            </a:pPr>
            <a:endParaRPr lang="en-GB" sz="2400" b="1" i="0" u="none" strike="noStrike" cap="none" noProof="0">
              <a:solidFill>
                <a:srgbClr val="FFFFFF"/>
              </a:solidFill>
              <a:latin typeface="Atkinson Hyperlegible"/>
              <a:ea typeface="Atkinson Hyperlegible"/>
              <a:cs typeface="Atkinson Hyperlegible"/>
              <a:sym typeface="Atkinson Hyperlegible"/>
            </a:endParaRPr>
          </a:p>
          <a:p>
            <a:pPr marL="228600" marR="0" lvl="0" indent="-228600" algn="l" rtl="0">
              <a:lnSpc>
                <a:spcPct val="90000"/>
              </a:lnSpc>
              <a:spcBef>
                <a:spcPts val="1000"/>
              </a:spcBef>
              <a:spcAft>
                <a:spcPts val="0"/>
              </a:spcAft>
              <a:buClr>
                <a:srgbClr val="FFFFFF"/>
              </a:buClr>
              <a:buSzPts val="1920"/>
              <a:buFont typeface="Arial"/>
              <a:buNone/>
            </a:pPr>
            <a:endParaRPr lang="en-GB" sz="2400" b="1" i="0" u="none" strike="noStrike" cap="none" noProof="0">
              <a:solidFill>
                <a:srgbClr val="FFFFFF"/>
              </a:solidFill>
              <a:latin typeface="Atkinson Hyperlegible"/>
              <a:ea typeface="Atkinson Hyperlegible"/>
              <a:cs typeface="Atkinson Hyperlegible"/>
              <a:sym typeface="Atkinson Hyperlegible"/>
            </a:endParaRPr>
          </a:p>
          <a:p>
            <a:pPr marL="228600" marR="0" lvl="0" indent="-228600" algn="l" rtl="0">
              <a:lnSpc>
                <a:spcPct val="90000"/>
              </a:lnSpc>
              <a:spcBef>
                <a:spcPts val="1000"/>
              </a:spcBef>
              <a:spcAft>
                <a:spcPts val="0"/>
              </a:spcAft>
              <a:buClr>
                <a:srgbClr val="FFFFFF"/>
              </a:buClr>
              <a:buSzPts val="1920"/>
              <a:buFont typeface="Arial"/>
              <a:buNone/>
            </a:pPr>
            <a:endParaRPr lang="en-GB" sz="2400" b="1" i="0" u="none" strike="noStrike" cap="none" noProof="0">
              <a:solidFill>
                <a:srgbClr val="FFFFFF"/>
              </a:solidFill>
              <a:latin typeface="Atkinson Hyperlegible"/>
              <a:ea typeface="Atkinson Hyperlegible"/>
              <a:cs typeface="Atkinson Hyperlegible"/>
              <a:sym typeface="Atkinson Hyperlegible"/>
            </a:endParaRPr>
          </a:p>
        </p:txBody>
      </p:sp>
      <p:sp>
        <p:nvSpPr>
          <p:cNvPr id="92" name="Google Shape;92;p1"/>
          <p:cNvSpPr txBox="1">
            <a:spLocks noGrp="1"/>
          </p:cNvSpPr>
          <p:nvPr>
            <p:ph type="title"/>
          </p:nvPr>
        </p:nvSpPr>
        <p:spPr>
          <a:xfrm>
            <a:off x="24384" y="1863246"/>
            <a:ext cx="10696304" cy="1348605"/>
          </a:xfrm>
          <a:prstGeom prst="rect">
            <a:avLst/>
          </a:prstGeom>
          <a:noFill/>
          <a:ln>
            <a:noFill/>
          </a:ln>
          <a:effectLst>
            <a:outerShdw blurRad="50800" dist="50800" dir="5400000" algn="ctr" rotWithShape="0">
              <a:srgbClr val="000000">
                <a:alpha val="0"/>
              </a:srgbClr>
            </a:outerShdw>
          </a:effectLst>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GB" b="1" noProof="0" dirty="0">
                <a:solidFill>
                  <a:srgbClr val="FFFFFF"/>
                </a:solidFill>
                <a:latin typeface="Atkinson Hyperlegible"/>
                <a:ea typeface="Atkinson Hyperlegible"/>
                <a:cs typeface="Atkinson Hyperlegible"/>
                <a:sym typeface="Atkinson Hyperlegible"/>
              </a:rPr>
              <a:t>Module 2</a:t>
            </a:r>
            <a:r>
              <a:rPr lang="en-GB" b="1" noProof="0">
                <a:solidFill>
                  <a:srgbClr val="FFFFFF"/>
                </a:solidFill>
              </a:rPr>
              <a:t>:</a:t>
            </a:r>
            <a:r>
              <a:rPr lang="en-GB" b="1" noProof="0">
                <a:solidFill>
                  <a:srgbClr val="FFFFFF"/>
                </a:solidFill>
                <a:latin typeface="Atkinson Hyperlegible"/>
                <a:ea typeface="Atkinson Hyperlegible"/>
                <a:cs typeface="Atkinson Hyperlegible"/>
                <a:sym typeface="Atkinson Hyperlegible"/>
              </a:rPr>
              <a:t> Safety </a:t>
            </a:r>
            <a:r>
              <a:rPr lang="en-GB" b="1" noProof="0" dirty="0">
                <a:solidFill>
                  <a:srgbClr val="FFFFFF"/>
                </a:solidFill>
                <a:latin typeface="Atkinson Hyperlegible"/>
                <a:ea typeface="Atkinson Hyperlegible"/>
                <a:cs typeface="Atkinson Hyperlegible"/>
                <a:sym typeface="Atkinson Hyperlegible"/>
              </a:rPr>
              <a:t>During Response</a:t>
            </a:r>
            <a:endParaRPr lang="en-GB" noProof="0" dirty="0">
              <a:latin typeface="Atkinson Hyperlegible"/>
              <a:ea typeface="Atkinson Hyperlegible"/>
              <a:cs typeface="Atkinson Hyperlegible"/>
              <a:sym typeface="Atkinson Hyperlegible"/>
            </a:endParaRPr>
          </a:p>
        </p:txBody>
      </p:sp>
      <p:sp>
        <p:nvSpPr>
          <p:cNvPr id="93" name="Google Shape;93;p1"/>
          <p:cNvSpPr txBox="1"/>
          <p:nvPr/>
        </p:nvSpPr>
        <p:spPr>
          <a:xfrm>
            <a:off x="-236957" y="3247066"/>
            <a:ext cx="12105453" cy="584735"/>
          </a:xfrm>
          <a:prstGeom prst="rect">
            <a:avLst/>
          </a:prstGeom>
          <a:noFill/>
          <a:ln>
            <a:noFill/>
          </a:ln>
        </p:spPr>
        <p:txBody>
          <a:bodyPr spcFirstLastPara="1" wrap="square" lIns="365750" tIns="45700" rIns="45700" bIns="45700" anchor="t" anchorCtr="0">
            <a:spAutoFit/>
          </a:bodyPr>
          <a:lstStyle/>
          <a:p>
            <a:pPr marL="0" marR="0" lvl="0" indent="0" algn="l" rtl="0">
              <a:lnSpc>
                <a:spcPct val="100000"/>
              </a:lnSpc>
              <a:spcBef>
                <a:spcPts val="0"/>
              </a:spcBef>
              <a:spcAft>
                <a:spcPts val="0"/>
              </a:spcAft>
              <a:buNone/>
            </a:pPr>
            <a:r>
              <a:rPr lang="en-GB" sz="3200" b="0" i="0" u="none" strike="noStrike" cap="none" noProof="0">
                <a:solidFill>
                  <a:srgbClr val="1F3864"/>
                </a:solidFill>
                <a:latin typeface="Atkinson Hyperlegible"/>
                <a:ea typeface="Atkinson Hyperlegible"/>
                <a:cs typeface="Atkinson Hyperlegible"/>
                <a:sym typeface="Atkinson Hyperlegible"/>
              </a:rPr>
              <a:t>Community First Aid Response Course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a:latin typeface="Atkinson Hyperlegible"/>
                <a:ea typeface="Atkinson Hyperlegible"/>
                <a:cs typeface="Atkinson Hyperlegible"/>
                <a:sym typeface="Atkinson Hyperlegible"/>
              </a:rPr>
              <a:t>Initial Approach</a:t>
            </a:r>
          </a:p>
        </p:txBody>
      </p:sp>
      <p:sp>
        <p:nvSpPr>
          <p:cNvPr id="136" name="Google Shape;136;p7"/>
          <p:cNvSpPr txBox="1">
            <a:spLocks noGrp="1"/>
          </p:cNvSpPr>
          <p:nvPr>
            <p:ph type="body" idx="1"/>
          </p:nvPr>
        </p:nvSpPr>
        <p:spPr>
          <a:xfrm>
            <a:off x="838200" y="1806610"/>
            <a:ext cx="5748580" cy="4164699"/>
          </a:xfrm>
          <a:prstGeom prst="rect">
            <a:avLst/>
          </a:prstGeom>
          <a:noFill/>
          <a:ln>
            <a:noFill/>
          </a:ln>
        </p:spPr>
        <p:txBody>
          <a:bodyPr spcFirstLastPara="1" wrap="square" lIns="91425" tIns="45700" rIns="91425" bIns="45700" anchor="t" anchorCtr="0">
            <a:noAutofit/>
          </a:bodyPr>
          <a:lstStyle/>
          <a:p>
            <a:pPr marL="38100" lvl="0" indent="0" algn="l" rtl="0">
              <a:lnSpc>
                <a:spcPct val="100000"/>
              </a:lnSpc>
              <a:spcBef>
                <a:spcPts val="1000"/>
              </a:spcBef>
              <a:spcAft>
                <a:spcPts val="0"/>
              </a:spcAft>
              <a:buSzPts val="3000"/>
              <a:buNone/>
            </a:pPr>
            <a:r>
              <a:rPr lang="en-GB" sz="3200">
                <a:solidFill>
                  <a:srgbClr val="000000"/>
                </a:solidFill>
              </a:rPr>
              <a:t>Actively assess the scene as you approach.  </a:t>
            </a:r>
          </a:p>
          <a:p>
            <a:pPr marL="38100" lvl="0" indent="0" algn="l" rtl="0">
              <a:lnSpc>
                <a:spcPct val="100000"/>
              </a:lnSpc>
              <a:spcBef>
                <a:spcPts val="1000"/>
              </a:spcBef>
              <a:spcAft>
                <a:spcPts val="0"/>
              </a:spcAft>
              <a:buSzPts val="3000"/>
              <a:buNone/>
            </a:pPr>
            <a:endParaRPr lang="en-GB" sz="1000"/>
          </a:p>
          <a:p>
            <a:pPr marL="38100" lvl="0" indent="0" algn="l" rtl="0">
              <a:lnSpc>
                <a:spcPct val="100000"/>
              </a:lnSpc>
              <a:spcBef>
                <a:spcPts val="1000"/>
              </a:spcBef>
              <a:spcAft>
                <a:spcPts val="0"/>
              </a:spcAft>
              <a:buSzPts val="3000"/>
              <a:buNone/>
            </a:pPr>
            <a:r>
              <a:rPr lang="en-GB" sz="3200">
                <a:solidFill>
                  <a:srgbClr val="000000"/>
                </a:solidFill>
              </a:rPr>
              <a:t>Do you see anything that could make the scene unsafe?</a:t>
            </a:r>
            <a:endParaRPr lang="en-GB" sz="3200"/>
          </a:p>
          <a:p>
            <a:pPr marL="520700" lvl="1" indent="0" algn="l" rtl="0">
              <a:lnSpc>
                <a:spcPct val="100000"/>
              </a:lnSpc>
              <a:spcBef>
                <a:spcPts val="500"/>
              </a:spcBef>
              <a:spcAft>
                <a:spcPts val="0"/>
              </a:spcAft>
              <a:buSzPts val="2600"/>
              <a:buNone/>
            </a:pPr>
            <a:endParaRPr lang="en-GB" sz="1000"/>
          </a:p>
          <a:p>
            <a:pPr marL="38100" lvl="0" indent="0" algn="l" rtl="0">
              <a:lnSpc>
                <a:spcPct val="100000"/>
              </a:lnSpc>
              <a:spcBef>
                <a:spcPts val="1000"/>
              </a:spcBef>
              <a:spcAft>
                <a:spcPts val="0"/>
              </a:spcAft>
              <a:buSzPts val="3000"/>
              <a:buNone/>
            </a:pPr>
            <a:r>
              <a:rPr lang="en-GB" sz="3200"/>
              <a:t>You can help control scene safety.</a:t>
            </a:r>
          </a:p>
        </p:txBody>
      </p:sp>
      <p:pic>
        <p:nvPicPr>
          <p:cNvPr id="137" name="Google Shape;137;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86780" y="1690688"/>
            <a:ext cx="5172676" cy="360973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8"/>
          <p:cNvSpPr txBox="1">
            <a:spLocks noGrp="1"/>
          </p:cNvSpPr>
          <p:nvPr>
            <p:ph type="title"/>
          </p:nvPr>
        </p:nvSpPr>
        <p:spPr>
          <a:xfrm>
            <a:off x="612829" y="875977"/>
            <a:ext cx="4479010" cy="8173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a:latin typeface="Atkinson Hyperlegible"/>
                <a:ea typeface="Atkinson Hyperlegible"/>
                <a:cs typeface="Atkinson Hyperlegible"/>
                <a:sym typeface="Atkinson Hyperlegible"/>
              </a:rPr>
              <a:t>Scene Safety</a:t>
            </a:r>
          </a:p>
        </p:txBody>
      </p:sp>
      <p:sp>
        <p:nvSpPr>
          <p:cNvPr id="2" name="Google Shape;136;p7">
            <a:extLst>
              <a:ext uri="{FF2B5EF4-FFF2-40B4-BE49-F238E27FC236}">
                <a16:creationId xmlns:a16="http://schemas.microsoft.com/office/drawing/2014/main" id="{14749CD0-2435-D5B8-86D2-5F9D71C1F8F0}"/>
              </a:ext>
            </a:extLst>
          </p:cNvPr>
          <p:cNvSpPr txBox="1">
            <a:spLocks/>
          </p:cNvSpPr>
          <p:nvPr/>
        </p:nvSpPr>
        <p:spPr>
          <a:xfrm>
            <a:off x="631115" y="2552755"/>
            <a:ext cx="4885929" cy="194707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tkinson Hyperlegible"/>
              <a:buChar char="•"/>
              <a:defRPr sz="28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pPr marL="38100" indent="0">
              <a:lnSpc>
                <a:spcPct val="100000"/>
              </a:lnSpc>
              <a:buSzPts val="3000"/>
              <a:buNone/>
            </a:pPr>
            <a:r>
              <a:rPr lang="en-GB" sz="3600" dirty="0">
                <a:solidFill>
                  <a:srgbClr val="000000"/>
                </a:solidFill>
              </a:rPr>
              <a:t>What hazards are present that could make this scene unsafe?</a:t>
            </a:r>
            <a:endParaRPr lang="en-GB" sz="3600" dirty="0"/>
          </a:p>
          <a:p>
            <a:pPr lvl="1" indent="-228600">
              <a:lnSpc>
                <a:spcPct val="100000"/>
              </a:lnSpc>
              <a:buFont typeface="Atkinson Hyperlegible"/>
              <a:buNone/>
            </a:pPr>
            <a:endParaRPr lang="en-GB" sz="3200" dirty="0"/>
          </a:p>
        </p:txBody>
      </p:sp>
      <p:pic>
        <p:nvPicPr>
          <p:cNvPr id="7" name="Picture 6" descr="A car crashed into a tree&#10;&#10;AI-generated content may be incorrect.">
            <a:extLst>
              <a:ext uri="{FF2B5EF4-FFF2-40B4-BE49-F238E27FC236}">
                <a16:creationId xmlns:a16="http://schemas.microsoft.com/office/drawing/2014/main" id="{DC9101A7-3A35-F6BA-369D-B941982DD33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424261" y="402772"/>
            <a:ext cx="6154910" cy="5147953"/>
          </a:xfrm>
          <a:prstGeom prst="rect">
            <a:avLst/>
          </a:prstGeom>
        </p:spPr>
      </p:pic>
      <p:sp>
        <p:nvSpPr>
          <p:cNvPr id="8" name="TextBox 7">
            <a:extLst>
              <a:ext uri="{FF2B5EF4-FFF2-40B4-BE49-F238E27FC236}">
                <a16:creationId xmlns:a16="http://schemas.microsoft.com/office/drawing/2014/main" id="{883521CD-38D6-4F74-BB29-5F8531B7B437}"/>
              </a:ext>
            </a:extLst>
          </p:cNvPr>
          <p:cNvSpPr txBox="1"/>
          <p:nvPr/>
        </p:nvSpPr>
        <p:spPr>
          <a:xfrm>
            <a:off x="8305800" y="5758543"/>
            <a:ext cx="1447800" cy="184666"/>
          </a:xfrm>
          <a:prstGeom prst="rect">
            <a:avLst/>
          </a:prstGeom>
          <a:noFill/>
        </p:spPr>
        <p:txBody>
          <a:bodyPr wrap="square" rtlCol="0">
            <a:spAutoFit/>
          </a:bodyPr>
          <a:lstStyle/>
          <a:p>
            <a:r>
              <a:rPr lang="en-US" sz="600"/>
              <a:t>© WHO/ Malin Bring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a:extLst>
            <a:ext uri="{FF2B5EF4-FFF2-40B4-BE49-F238E27FC236}">
              <a16:creationId xmlns:a16="http://schemas.microsoft.com/office/drawing/2014/main" id="{2B56426E-354F-F07E-4143-B28BD7C40DE3}"/>
            </a:ext>
          </a:extLst>
        </p:cNvPr>
        <p:cNvGrpSpPr/>
        <p:nvPr/>
      </p:nvGrpSpPr>
      <p:grpSpPr>
        <a:xfrm>
          <a:off x="0" y="0"/>
          <a:ext cx="0" cy="0"/>
          <a:chOff x="0" y="0"/>
          <a:chExt cx="0" cy="0"/>
        </a:xfrm>
      </p:grpSpPr>
      <p:sp>
        <p:nvSpPr>
          <p:cNvPr id="2" name="Oval 1">
            <a:extLst>
              <a:ext uri="{FF2B5EF4-FFF2-40B4-BE49-F238E27FC236}">
                <a16:creationId xmlns:a16="http://schemas.microsoft.com/office/drawing/2014/main" id="{D24424E8-369E-A8C7-9A96-F21A6FBAC73E}"/>
              </a:ext>
            </a:extLst>
          </p:cNvPr>
          <p:cNvSpPr/>
          <p:nvPr/>
        </p:nvSpPr>
        <p:spPr>
          <a:xfrm>
            <a:off x="5353381" y="1355934"/>
            <a:ext cx="1899788" cy="1883098"/>
          </a:xfrm>
          <a:prstGeom prst="ellipse">
            <a:avLst/>
          </a:prstGeom>
          <a:solidFill>
            <a:srgbClr val="0070C0">
              <a:alpha val="50000"/>
            </a:srgb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Google Shape;148;p9">
            <a:extLst>
              <a:ext uri="{FF2B5EF4-FFF2-40B4-BE49-F238E27FC236}">
                <a16:creationId xmlns:a16="http://schemas.microsoft.com/office/drawing/2014/main" id="{AD168318-E107-EFFD-2876-97CF968B3686}"/>
              </a:ext>
            </a:extLst>
          </p:cNvPr>
          <p:cNvSpPr txBox="1">
            <a:spLocks noGrp="1"/>
          </p:cNvSpPr>
          <p:nvPr>
            <p:ph type="title"/>
          </p:nvPr>
        </p:nvSpPr>
        <p:spPr>
          <a:xfrm>
            <a:off x="729365" y="365125"/>
            <a:ext cx="96774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a:latin typeface="Atkinson Hyperlegible"/>
                <a:ea typeface="Atkinson Hyperlegible"/>
                <a:cs typeface="Atkinson Hyperlegible"/>
                <a:sym typeface="Atkinson Hyperlegible"/>
              </a:rPr>
              <a:t>Increasing Scene Safety</a:t>
            </a:r>
          </a:p>
        </p:txBody>
      </p:sp>
      <p:sp>
        <p:nvSpPr>
          <p:cNvPr id="150" name="Google Shape;150;p9">
            <a:extLst>
              <a:ext uri="{FF2B5EF4-FFF2-40B4-BE49-F238E27FC236}">
                <a16:creationId xmlns:a16="http://schemas.microsoft.com/office/drawing/2014/main" id="{F4A36BF9-5920-4ACD-796C-374124A124B7}"/>
              </a:ext>
            </a:extLst>
          </p:cNvPr>
          <p:cNvSpPr txBox="1">
            <a:spLocks noGrp="1"/>
          </p:cNvSpPr>
          <p:nvPr>
            <p:ph type="body" idx="1"/>
          </p:nvPr>
        </p:nvSpPr>
        <p:spPr>
          <a:xfrm>
            <a:off x="5652589" y="3176640"/>
            <a:ext cx="1295296" cy="813717"/>
          </a:xfrm>
          <a:prstGeom prst="rect">
            <a:avLst/>
          </a:prstGeom>
          <a:noFill/>
          <a:ln>
            <a:noFill/>
          </a:ln>
        </p:spPr>
        <p:txBody>
          <a:bodyPr spcFirstLastPara="1" wrap="square" lIns="91425" tIns="45700" rIns="91425" bIns="45700" anchor="t" anchorCtr="0">
            <a:noAutofit/>
          </a:bodyPr>
          <a:lstStyle/>
          <a:p>
            <a:pPr marL="44450" indent="0" algn="ctr">
              <a:buSzPts val="2900"/>
              <a:buNone/>
            </a:pPr>
            <a:r>
              <a:rPr lang="en-GB" sz="2200"/>
              <a:t>PPE</a:t>
            </a:r>
          </a:p>
        </p:txBody>
      </p:sp>
      <p:pic>
        <p:nvPicPr>
          <p:cNvPr id="4" name="Picture 3" descr="A blue and white face mask&#10;&#10;Description automatically generated">
            <a:extLst>
              <a:ext uri="{FF2B5EF4-FFF2-40B4-BE49-F238E27FC236}">
                <a16:creationId xmlns:a16="http://schemas.microsoft.com/office/drawing/2014/main" id="{2FD7E5C6-7C7F-5383-09F8-13A0DD388163}"/>
              </a:ext>
            </a:extLst>
          </p:cNvPr>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5704839" y="1383776"/>
            <a:ext cx="1141452" cy="801446"/>
          </a:xfrm>
          <a:prstGeom prst="rect">
            <a:avLst/>
          </a:prstGeom>
        </p:spPr>
      </p:pic>
      <p:pic>
        <p:nvPicPr>
          <p:cNvPr id="6" name="Picture 5" descr="A cartoon of a goggles&#10;&#10;Description automatically generated">
            <a:extLst>
              <a:ext uri="{FF2B5EF4-FFF2-40B4-BE49-F238E27FC236}">
                <a16:creationId xmlns:a16="http://schemas.microsoft.com/office/drawing/2014/main" id="{C35E6EBE-916B-E900-93C1-71F23F09BA60}"/>
              </a:ext>
            </a:extLst>
          </p:cNvPr>
          <p:cNvPicPr>
            <a:picLocks noChangeAspect="1"/>
          </p:cNvPicPr>
          <p:nvPr/>
        </p:nvPicPr>
        <p:blipFill>
          <a:blip r:embed="rId4"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5475263" y="2191394"/>
            <a:ext cx="1029673" cy="681171"/>
          </a:xfrm>
          <a:prstGeom prst="rect">
            <a:avLst/>
          </a:prstGeom>
        </p:spPr>
      </p:pic>
      <p:pic>
        <p:nvPicPr>
          <p:cNvPr id="7" name="Picture 6" descr="A pair of blue gloves&#10;&#10;Description automatically generated">
            <a:extLst>
              <a:ext uri="{FF2B5EF4-FFF2-40B4-BE49-F238E27FC236}">
                <a16:creationId xmlns:a16="http://schemas.microsoft.com/office/drawing/2014/main" id="{580748CF-4927-87C1-ACE9-136CBA938680}"/>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6190403" y="2113128"/>
            <a:ext cx="1143638" cy="889748"/>
          </a:xfrm>
          <a:prstGeom prst="rect">
            <a:avLst/>
          </a:prstGeom>
        </p:spPr>
      </p:pic>
      <p:pic>
        <p:nvPicPr>
          <p:cNvPr id="11" name="Picture 10" descr="A line of icons on a black background&#10;&#10;Description automatically generated">
            <a:extLst>
              <a:ext uri="{FF2B5EF4-FFF2-40B4-BE49-F238E27FC236}">
                <a16:creationId xmlns:a16="http://schemas.microsoft.com/office/drawing/2014/main" id="{43430F6F-A82B-9A4A-746A-172F4D750D68}"/>
              </a:ext>
            </a:extLst>
          </p:cNvPr>
          <p:cNvPicPr>
            <a:picLocks noChangeAspect="1"/>
          </p:cNvPicPr>
          <p:nvPr/>
        </p:nvPicPr>
        <p:blipFill>
          <a:blip r:embed="rId6" cstate="email">
            <a:alphaModFix amt="70000"/>
            <a:extLst>
              <a:ext uri="{28A0092B-C50C-407E-A947-70E740481C1C}">
                <a14:useLocalDpi xmlns:a14="http://schemas.microsoft.com/office/drawing/2010/main"/>
              </a:ext>
            </a:extLst>
          </a:blip>
          <a:srcRect/>
          <a:stretch/>
        </p:blipFill>
        <p:spPr>
          <a:xfrm>
            <a:off x="8678864" y="2931986"/>
            <a:ext cx="2883978" cy="2406255"/>
          </a:xfrm>
          <a:prstGeom prst="rect">
            <a:avLst/>
          </a:prstGeom>
        </p:spPr>
      </p:pic>
      <p:pic>
        <p:nvPicPr>
          <p:cNvPr id="13" name="Picture 12" descr="A line of icons on a black background&#10;&#10;Description automatically generated">
            <a:extLst>
              <a:ext uri="{FF2B5EF4-FFF2-40B4-BE49-F238E27FC236}">
                <a16:creationId xmlns:a16="http://schemas.microsoft.com/office/drawing/2014/main" id="{2747A0D3-DBB1-2E7E-E254-5881CD4CD467}"/>
              </a:ext>
            </a:extLst>
          </p:cNvPr>
          <p:cNvPicPr>
            <a:picLocks noChangeAspect="1"/>
          </p:cNvPicPr>
          <p:nvPr/>
        </p:nvPicPr>
        <p:blipFill>
          <a:blip r:embed="rId7" cstate="email">
            <a:alphaModFix amt="70000"/>
            <a:extLst>
              <a:ext uri="{28A0092B-C50C-407E-A947-70E740481C1C}">
                <a14:useLocalDpi xmlns:a14="http://schemas.microsoft.com/office/drawing/2010/main"/>
              </a:ext>
            </a:extLst>
          </a:blip>
          <a:srcRect/>
          <a:stretch/>
        </p:blipFill>
        <p:spPr>
          <a:xfrm>
            <a:off x="1799426" y="1305440"/>
            <a:ext cx="2231743" cy="1975587"/>
          </a:xfrm>
          <a:prstGeom prst="rect">
            <a:avLst/>
          </a:prstGeom>
        </p:spPr>
      </p:pic>
      <p:pic>
        <p:nvPicPr>
          <p:cNvPr id="15" name="Picture 14" descr="A person pointing at a person's hand&#10;&#10;Description automatically generated">
            <a:extLst>
              <a:ext uri="{FF2B5EF4-FFF2-40B4-BE49-F238E27FC236}">
                <a16:creationId xmlns:a16="http://schemas.microsoft.com/office/drawing/2014/main" id="{A21CF970-8088-B24C-7673-A368C86F3DE8}"/>
              </a:ext>
            </a:extLst>
          </p:cNvPr>
          <p:cNvPicPr>
            <a:picLocks noChangeAspect="1"/>
          </p:cNvPicPr>
          <p:nvPr/>
        </p:nvPicPr>
        <p:blipFill>
          <a:blip r:embed="rId8" cstate="email">
            <a:duotone>
              <a:schemeClr val="accent5">
                <a:shade val="45000"/>
                <a:satMod val="135000"/>
              </a:schemeClr>
              <a:prstClr val="white"/>
            </a:duotone>
            <a:extLst>
              <a:ext uri="{28A0092B-C50C-407E-A947-70E740481C1C}">
                <a14:useLocalDpi xmlns:a14="http://schemas.microsoft.com/office/drawing/2010/main"/>
              </a:ext>
            </a:extLst>
          </a:blip>
          <a:srcRect t="-4277"/>
          <a:stretch/>
        </p:blipFill>
        <p:spPr>
          <a:xfrm>
            <a:off x="1941655" y="3356146"/>
            <a:ext cx="1896013" cy="2448643"/>
          </a:xfrm>
          <a:prstGeom prst="rect">
            <a:avLst/>
          </a:prstGeom>
        </p:spPr>
      </p:pic>
      <p:sp>
        <p:nvSpPr>
          <p:cNvPr id="16" name="Google Shape;150;p9">
            <a:extLst>
              <a:ext uri="{FF2B5EF4-FFF2-40B4-BE49-F238E27FC236}">
                <a16:creationId xmlns:a16="http://schemas.microsoft.com/office/drawing/2014/main" id="{B43396A1-FFDC-11BE-02C0-99F7E1320A56}"/>
              </a:ext>
            </a:extLst>
          </p:cNvPr>
          <p:cNvSpPr txBox="1">
            <a:spLocks/>
          </p:cNvSpPr>
          <p:nvPr/>
        </p:nvSpPr>
        <p:spPr>
          <a:xfrm>
            <a:off x="1156478" y="2974355"/>
            <a:ext cx="3466369" cy="76358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tkinson Hyperlegible"/>
              <a:buChar char="•"/>
              <a:defRPr sz="28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pPr marL="44450" indent="0" algn="ctr">
              <a:buSzPts val="2900"/>
              <a:buNone/>
            </a:pPr>
            <a:r>
              <a:rPr lang="en-GB" sz="2200"/>
              <a:t>Call for help</a:t>
            </a:r>
          </a:p>
        </p:txBody>
      </p:sp>
      <p:sp>
        <p:nvSpPr>
          <p:cNvPr id="18" name="Google Shape;150;p9">
            <a:extLst>
              <a:ext uri="{FF2B5EF4-FFF2-40B4-BE49-F238E27FC236}">
                <a16:creationId xmlns:a16="http://schemas.microsoft.com/office/drawing/2014/main" id="{976BE9FF-0E69-C656-EC9D-F510E960C8DF}"/>
              </a:ext>
            </a:extLst>
          </p:cNvPr>
          <p:cNvSpPr txBox="1">
            <a:spLocks/>
          </p:cNvSpPr>
          <p:nvPr/>
        </p:nvSpPr>
        <p:spPr>
          <a:xfrm>
            <a:off x="7819605" y="2302510"/>
            <a:ext cx="4258619" cy="7440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tkinson Hyperlegible"/>
              <a:buChar char="•"/>
              <a:defRPr sz="28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pPr marL="44450" indent="0" algn="ctr">
              <a:buSzPts val="2900"/>
              <a:buNone/>
            </a:pPr>
            <a:r>
              <a:rPr lang="en-GB" sz="2200"/>
              <a:t>Identify yourself as a Community First Aid Responder</a:t>
            </a:r>
          </a:p>
        </p:txBody>
      </p:sp>
      <p:sp>
        <p:nvSpPr>
          <p:cNvPr id="19" name="Google Shape;150;p9">
            <a:extLst>
              <a:ext uri="{FF2B5EF4-FFF2-40B4-BE49-F238E27FC236}">
                <a16:creationId xmlns:a16="http://schemas.microsoft.com/office/drawing/2014/main" id="{12FB8395-F573-2B1B-4B6F-0AA08E173B59}"/>
              </a:ext>
            </a:extLst>
          </p:cNvPr>
          <p:cNvSpPr txBox="1">
            <a:spLocks/>
          </p:cNvSpPr>
          <p:nvPr/>
        </p:nvSpPr>
        <p:spPr>
          <a:xfrm>
            <a:off x="8224423" y="4991183"/>
            <a:ext cx="3792861" cy="132556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tkinson Hyperlegible"/>
              <a:buChar char="•"/>
              <a:defRPr sz="28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pPr marL="44450" indent="0" algn="ctr">
              <a:buSzPts val="2500"/>
              <a:buNone/>
            </a:pPr>
            <a:r>
              <a:rPr lang="en-GB" sz="2200"/>
              <a:t>If unsafe risk, do not approach the scene until help arrives</a:t>
            </a:r>
          </a:p>
        </p:txBody>
      </p:sp>
      <p:sp>
        <p:nvSpPr>
          <p:cNvPr id="20" name="Google Shape;150;p9">
            <a:extLst>
              <a:ext uri="{FF2B5EF4-FFF2-40B4-BE49-F238E27FC236}">
                <a16:creationId xmlns:a16="http://schemas.microsoft.com/office/drawing/2014/main" id="{C24EF8EB-3253-9B85-2A6E-6E4FE37DC853}"/>
              </a:ext>
            </a:extLst>
          </p:cNvPr>
          <p:cNvSpPr txBox="1">
            <a:spLocks/>
          </p:cNvSpPr>
          <p:nvPr/>
        </p:nvSpPr>
        <p:spPr>
          <a:xfrm>
            <a:off x="1327644" y="5759240"/>
            <a:ext cx="3175309" cy="76358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tkinson Hyperlegible"/>
              <a:buChar char="•"/>
              <a:defRPr sz="28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pPr marL="44450" indent="0" algn="ctr">
              <a:buSzPts val="2900"/>
              <a:buNone/>
            </a:pPr>
            <a:r>
              <a:rPr lang="en-GB" sz="2200"/>
              <a:t>Ask others to move back</a:t>
            </a:r>
          </a:p>
        </p:txBody>
      </p:sp>
      <p:sp>
        <p:nvSpPr>
          <p:cNvPr id="21" name="Google Shape;150;p9">
            <a:extLst>
              <a:ext uri="{FF2B5EF4-FFF2-40B4-BE49-F238E27FC236}">
                <a16:creationId xmlns:a16="http://schemas.microsoft.com/office/drawing/2014/main" id="{795B31E1-CFB7-F685-DEFE-CEA9A20934BB}"/>
              </a:ext>
            </a:extLst>
          </p:cNvPr>
          <p:cNvSpPr txBox="1">
            <a:spLocks/>
          </p:cNvSpPr>
          <p:nvPr/>
        </p:nvSpPr>
        <p:spPr>
          <a:xfrm>
            <a:off x="4649025" y="5785724"/>
            <a:ext cx="3575398" cy="7507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tkinson Hyperlegible"/>
              <a:buChar char="•"/>
              <a:defRPr sz="28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pPr marL="44450" indent="0" algn="ctr">
              <a:buSzPts val="2500"/>
              <a:buNone/>
            </a:pPr>
            <a:r>
              <a:rPr lang="en-GB" sz="2200"/>
              <a:t>Move the patient to a safer area</a:t>
            </a:r>
          </a:p>
        </p:txBody>
      </p:sp>
      <p:pic>
        <p:nvPicPr>
          <p:cNvPr id="24" name="Picture 23" descr="A line of icons on a black background&#10;&#10;Description automatically generated">
            <a:extLst>
              <a:ext uri="{FF2B5EF4-FFF2-40B4-BE49-F238E27FC236}">
                <a16:creationId xmlns:a16="http://schemas.microsoft.com/office/drawing/2014/main" id="{069E8CBF-455B-9107-146C-8D7B2EA848DC}"/>
              </a:ext>
            </a:extLst>
          </p:cNvPr>
          <p:cNvPicPr>
            <a:picLocks noChangeAspect="1"/>
          </p:cNvPicPr>
          <p:nvPr/>
        </p:nvPicPr>
        <p:blipFill>
          <a:blip r:embed="rId9" cstate="email">
            <a:alphaModFix amt="70000"/>
            <a:extLst>
              <a:ext uri="{28A0092B-C50C-407E-A947-70E740481C1C}">
                <a14:useLocalDpi xmlns:a14="http://schemas.microsoft.com/office/drawing/2010/main"/>
              </a:ext>
            </a:extLst>
          </a:blip>
          <a:srcRect/>
          <a:stretch/>
        </p:blipFill>
        <p:spPr>
          <a:xfrm>
            <a:off x="5003845" y="3737938"/>
            <a:ext cx="2592784" cy="2205018"/>
          </a:xfrm>
          <a:prstGeom prst="rect">
            <a:avLst/>
          </a:prstGeom>
        </p:spPr>
      </p:pic>
      <p:pic>
        <p:nvPicPr>
          <p:cNvPr id="9" name="Picture 8" descr="A blue and black chat bubble with a person and text&#10;&#10;Description automatically generated">
            <a:extLst>
              <a:ext uri="{FF2B5EF4-FFF2-40B4-BE49-F238E27FC236}">
                <a16:creationId xmlns:a16="http://schemas.microsoft.com/office/drawing/2014/main" id="{43D7E65B-B7BC-2FBC-CFAA-2CFE2E5D86CF}"/>
              </a:ext>
            </a:extLst>
          </p:cNvPr>
          <p:cNvPicPr>
            <a:picLocks noChangeAspect="1"/>
          </p:cNvPicPr>
          <p:nvPr/>
        </p:nvPicPr>
        <p:blipFill>
          <a:blip r:embed="rId10" cstate="email">
            <a:duotone>
              <a:schemeClr val="accent1">
                <a:shade val="45000"/>
                <a:satMod val="135000"/>
              </a:schemeClr>
              <a:prstClr val="white"/>
            </a:duotone>
            <a:extLst>
              <a:ext uri="{28A0092B-C50C-407E-A947-70E740481C1C}">
                <a14:useLocalDpi xmlns:a14="http://schemas.microsoft.com/office/drawing/2010/main"/>
              </a:ext>
            </a:extLst>
          </a:blip>
          <a:srcRect t="-10"/>
          <a:stretch/>
        </p:blipFill>
        <p:spPr>
          <a:xfrm>
            <a:off x="8027020" y="279082"/>
            <a:ext cx="3806887" cy="2297693"/>
          </a:xfrm>
          <a:prstGeom prst="rect">
            <a:avLst/>
          </a:prstGeom>
        </p:spPr>
      </p:pic>
    </p:spTree>
    <p:extLst>
      <p:ext uri="{BB962C8B-B14F-4D97-AF65-F5344CB8AC3E}">
        <p14:creationId xmlns:p14="http://schemas.microsoft.com/office/powerpoint/2010/main" val="2484038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a:latin typeface="Atkinson Hyperlegible"/>
                <a:ea typeface="Atkinson Hyperlegible"/>
                <a:cs typeface="Atkinson Hyperlegible"/>
                <a:sym typeface="Atkinson Hyperlegible"/>
              </a:rPr>
              <a:t>Safety Reassessment</a:t>
            </a:r>
          </a:p>
        </p:txBody>
      </p:sp>
      <p:sp>
        <p:nvSpPr>
          <p:cNvPr id="156" name="Google Shape;156;p10"/>
          <p:cNvSpPr txBox="1">
            <a:spLocks noGrp="1"/>
          </p:cNvSpPr>
          <p:nvPr>
            <p:ph type="body" idx="1"/>
          </p:nvPr>
        </p:nvSpPr>
        <p:spPr>
          <a:xfrm>
            <a:off x="5264644" y="2286643"/>
            <a:ext cx="6268329" cy="4351338"/>
          </a:xfrm>
          <a:prstGeom prst="rect">
            <a:avLst/>
          </a:prstGeom>
          <a:noFill/>
          <a:ln>
            <a:noFill/>
          </a:ln>
        </p:spPr>
        <p:txBody>
          <a:bodyPr spcFirstLastPara="1" wrap="square" lIns="91425" tIns="45700" rIns="91425" bIns="45700" anchor="t" anchorCtr="0">
            <a:normAutofit/>
          </a:bodyPr>
          <a:lstStyle/>
          <a:p>
            <a:pPr marL="12700" lvl="0" indent="0" algn="l" rtl="0">
              <a:lnSpc>
                <a:spcPct val="90000"/>
              </a:lnSpc>
              <a:spcBef>
                <a:spcPts val="1000"/>
              </a:spcBef>
              <a:spcAft>
                <a:spcPts val="0"/>
              </a:spcAft>
              <a:buSzPts val="3400"/>
              <a:buNone/>
            </a:pPr>
            <a:r>
              <a:rPr lang="en-GB" sz="3000" dirty="0"/>
              <a:t>Constantly reassess the scene.</a:t>
            </a:r>
          </a:p>
          <a:p>
            <a:pPr marL="914400" indent="-457200"/>
            <a:endParaRPr lang="en-GB" sz="3000" dirty="0"/>
          </a:p>
          <a:p>
            <a:pPr marL="12700" lvl="0" indent="0" algn="l" rtl="0">
              <a:lnSpc>
                <a:spcPct val="90000"/>
              </a:lnSpc>
              <a:spcBef>
                <a:spcPts val="1000"/>
              </a:spcBef>
              <a:spcAft>
                <a:spcPts val="0"/>
              </a:spcAft>
              <a:buSzPts val="3400"/>
              <a:buNone/>
            </a:pPr>
            <a:r>
              <a:rPr lang="en-GB" sz="3000" dirty="0"/>
              <a:t>Scenes which are safe at first can become dangerous later.</a:t>
            </a:r>
          </a:p>
        </p:txBody>
      </p:sp>
      <p:pic>
        <p:nvPicPr>
          <p:cNvPr id="4" name="Picture 3" descr="A blue shield with check mark and arrows&#10;&#10;Description automatically generated">
            <a:extLst>
              <a:ext uri="{FF2B5EF4-FFF2-40B4-BE49-F238E27FC236}">
                <a16:creationId xmlns:a16="http://schemas.microsoft.com/office/drawing/2014/main" id="{59463578-AC3B-0BE0-B789-89C1B4F11123}"/>
              </a:ext>
            </a:extLst>
          </p:cNvPr>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299147" y="1015330"/>
            <a:ext cx="4965497" cy="504927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3" name="Rectangle 2">
            <a:extLst>
              <a:ext uri="{FF2B5EF4-FFF2-40B4-BE49-F238E27FC236}">
                <a16:creationId xmlns:a16="http://schemas.microsoft.com/office/drawing/2014/main" id="{778C4DFD-64F1-5B4A-CFB2-1C4F722DB30E}"/>
              </a:ext>
            </a:extLst>
          </p:cNvPr>
          <p:cNvSpPr/>
          <p:nvPr/>
        </p:nvSpPr>
        <p:spPr>
          <a:xfrm>
            <a:off x="5037586" y="2714865"/>
            <a:ext cx="6823254" cy="956730"/>
          </a:xfrm>
          <a:prstGeom prst="rect">
            <a:avLst/>
          </a:prstGeom>
          <a:solidFill>
            <a:schemeClr val="accent5">
              <a:lumMod val="20000"/>
              <a:lumOff val="80000"/>
              <a:alpha val="509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1" name="Google Shape;161;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a:latin typeface="Atkinson Hyperlegible"/>
                <a:ea typeface="Atkinson Hyperlegible"/>
                <a:cs typeface="Atkinson Hyperlegible"/>
                <a:sym typeface="Atkinson Hyperlegible"/>
              </a:rPr>
              <a:t>Crowds and Violence</a:t>
            </a:r>
          </a:p>
        </p:txBody>
      </p:sp>
      <p:sp>
        <p:nvSpPr>
          <p:cNvPr id="162" name="Google Shape;162;p11"/>
          <p:cNvSpPr txBox="1">
            <a:spLocks noGrp="1"/>
          </p:cNvSpPr>
          <p:nvPr>
            <p:ph type="body" idx="1"/>
          </p:nvPr>
        </p:nvSpPr>
        <p:spPr>
          <a:xfrm>
            <a:off x="5037586" y="1325880"/>
            <a:ext cx="6730570" cy="4851083"/>
          </a:xfrm>
          <a:prstGeom prst="rect">
            <a:avLst/>
          </a:prstGeom>
          <a:noFill/>
          <a:ln>
            <a:noFill/>
          </a:ln>
        </p:spPr>
        <p:txBody>
          <a:bodyPr spcFirstLastPara="1" wrap="square" lIns="91425" tIns="45700" rIns="91425" bIns="45700" anchor="t" anchorCtr="0">
            <a:normAutofit lnSpcReduction="10000"/>
          </a:bodyPr>
          <a:lstStyle/>
          <a:p>
            <a:pPr marL="50800" lvl="0" indent="0" algn="just" rtl="0">
              <a:lnSpc>
                <a:spcPct val="100000"/>
              </a:lnSpc>
              <a:spcBef>
                <a:spcPts val="1000"/>
              </a:spcBef>
              <a:spcAft>
                <a:spcPts val="0"/>
              </a:spcAft>
              <a:buSzPts val="2800"/>
              <a:buNone/>
            </a:pPr>
            <a:r>
              <a:rPr lang="en-GB" sz="3200" dirty="0"/>
              <a:t>Emergencies draw attention and onlookers.</a:t>
            </a:r>
          </a:p>
          <a:p>
            <a:pPr marL="50800" lvl="0" indent="0" algn="just" rtl="0">
              <a:lnSpc>
                <a:spcPct val="100000"/>
              </a:lnSpc>
              <a:spcBef>
                <a:spcPts val="1000"/>
              </a:spcBef>
              <a:spcAft>
                <a:spcPts val="0"/>
              </a:spcAft>
              <a:buSzPts val="2800"/>
              <a:buNone/>
            </a:pPr>
            <a:endParaRPr lang="en-GB" sz="3200" dirty="0"/>
          </a:p>
          <a:p>
            <a:pPr marL="50800" lvl="0" indent="0" algn="just" rtl="0">
              <a:lnSpc>
                <a:spcPct val="100000"/>
              </a:lnSpc>
              <a:spcBef>
                <a:spcPts val="1000"/>
              </a:spcBef>
              <a:spcAft>
                <a:spcPts val="0"/>
              </a:spcAft>
              <a:buSzPts val="2800"/>
              <a:buNone/>
            </a:pPr>
            <a:r>
              <a:rPr lang="en-GB" sz="3200" dirty="0"/>
              <a:t>Be continuously aware of the crowd.</a:t>
            </a:r>
          </a:p>
          <a:p>
            <a:pPr marL="50800" lvl="0" indent="0" algn="just" rtl="0">
              <a:lnSpc>
                <a:spcPct val="100000"/>
              </a:lnSpc>
              <a:spcBef>
                <a:spcPts val="1000"/>
              </a:spcBef>
              <a:spcAft>
                <a:spcPts val="0"/>
              </a:spcAft>
              <a:buSzPts val="2800"/>
              <a:buNone/>
            </a:pPr>
            <a:endParaRPr lang="en-GB" sz="3200" dirty="0"/>
          </a:p>
          <a:p>
            <a:pPr marL="50800" lvl="0" indent="0" algn="just" rtl="0">
              <a:lnSpc>
                <a:spcPct val="100000"/>
              </a:lnSpc>
              <a:spcBef>
                <a:spcPts val="1000"/>
              </a:spcBef>
              <a:spcAft>
                <a:spcPts val="0"/>
              </a:spcAft>
              <a:buSzPts val="2800"/>
              <a:buNone/>
            </a:pPr>
            <a:r>
              <a:rPr lang="en-GB" sz="3200" dirty="0"/>
              <a:t>Stay away from anyone hostile, angry or violent.</a:t>
            </a:r>
          </a:p>
          <a:p>
            <a:pPr marL="50800" lvl="0" indent="0" algn="just" rtl="0">
              <a:lnSpc>
                <a:spcPct val="100000"/>
              </a:lnSpc>
              <a:spcBef>
                <a:spcPts val="1000"/>
              </a:spcBef>
              <a:spcAft>
                <a:spcPts val="0"/>
              </a:spcAft>
              <a:buSzPts val="2800"/>
              <a:buNone/>
            </a:pPr>
            <a:r>
              <a:rPr lang="en-GB" sz="3200" dirty="0"/>
              <a:t>Remove yourself if the crowd is becoming unsafe.</a:t>
            </a:r>
          </a:p>
          <a:p>
            <a:pPr marL="685800" lvl="1" indent="0">
              <a:buNone/>
            </a:pPr>
            <a:endParaRPr lang="en-GB" sz="2800" dirty="0"/>
          </a:p>
        </p:txBody>
      </p:sp>
      <p:pic>
        <p:nvPicPr>
          <p:cNvPr id="5" name="Picture 4" descr="A person pointing at a person's hand&#10;&#10;Description automatically generated">
            <a:extLst>
              <a:ext uri="{FF2B5EF4-FFF2-40B4-BE49-F238E27FC236}">
                <a16:creationId xmlns:a16="http://schemas.microsoft.com/office/drawing/2014/main" id="{B76C2E68-B7B5-4D7A-22EC-ECBFF1626C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8535" y="1688452"/>
            <a:ext cx="4476367" cy="312304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a:extLst>
            <a:ext uri="{FF2B5EF4-FFF2-40B4-BE49-F238E27FC236}">
              <a16:creationId xmlns:a16="http://schemas.microsoft.com/office/drawing/2014/main" id="{43F33010-78A8-8EFA-8463-A1EA1F6517A4}"/>
            </a:ext>
          </a:extLst>
        </p:cNvPr>
        <p:cNvGrpSpPr/>
        <p:nvPr/>
      </p:nvGrpSpPr>
      <p:grpSpPr>
        <a:xfrm>
          <a:off x="0" y="0"/>
          <a:ext cx="0" cy="0"/>
          <a:chOff x="0" y="0"/>
          <a:chExt cx="0" cy="0"/>
        </a:xfrm>
      </p:grpSpPr>
      <p:sp>
        <p:nvSpPr>
          <p:cNvPr id="161" name="Google Shape;161;p11">
            <a:extLst>
              <a:ext uri="{FF2B5EF4-FFF2-40B4-BE49-F238E27FC236}">
                <a16:creationId xmlns:a16="http://schemas.microsoft.com/office/drawing/2014/main" id="{598F8230-5F4B-4CF7-90C0-4D21A9A591FB}"/>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a:latin typeface="Atkinson Hyperlegible"/>
                <a:ea typeface="Atkinson Hyperlegible"/>
                <a:cs typeface="Atkinson Hyperlegible"/>
                <a:sym typeface="Atkinson Hyperlegible"/>
              </a:rPr>
              <a:t>Crowds and Violence</a:t>
            </a:r>
          </a:p>
        </p:txBody>
      </p:sp>
      <p:graphicFrame>
        <p:nvGraphicFramePr>
          <p:cNvPr id="4" name="Diagram 3">
            <a:extLst>
              <a:ext uri="{FF2B5EF4-FFF2-40B4-BE49-F238E27FC236}">
                <a16:creationId xmlns:a16="http://schemas.microsoft.com/office/drawing/2014/main" id="{0D7C619C-63BC-9A49-F1F4-77542047862C}"/>
              </a:ext>
            </a:extLst>
          </p:cNvPr>
          <p:cNvGraphicFramePr/>
          <p:nvPr>
            <p:extLst>
              <p:ext uri="{D42A27DB-BD31-4B8C-83A1-F6EECF244321}">
                <p14:modId xmlns:p14="http://schemas.microsoft.com/office/powerpoint/2010/main" val="2313003954"/>
              </p:ext>
            </p:extLst>
          </p:nvPr>
        </p:nvGraphicFramePr>
        <p:xfrm>
          <a:off x="838200" y="1895446"/>
          <a:ext cx="11123141" cy="27893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A black background with a black square&#10;&#10;Description automatically generated with medium confidence">
            <a:extLst>
              <a:ext uri="{FF2B5EF4-FFF2-40B4-BE49-F238E27FC236}">
                <a16:creationId xmlns:a16="http://schemas.microsoft.com/office/drawing/2014/main" id="{EAC24CAC-EDC4-AF65-CA86-A9240EE383B0}"/>
              </a:ext>
            </a:extLst>
          </p:cNvPr>
          <p:cNvPicPr>
            <a:picLocks noChangeAspect="1"/>
          </p:cNvPicPr>
          <p:nvPr/>
        </p:nvPicPr>
        <p:blipFill>
          <a:blip r:embed="rId8"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5185434" y="4675719"/>
            <a:ext cx="2061295" cy="1817156"/>
          </a:xfrm>
          <a:prstGeom prst="rect">
            <a:avLst/>
          </a:prstGeom>
        </p:spPr>
      </p:pic>
      <p:pic>
        <p:nvPicPr>
          <p:cNvPr id="3" name="Picture 2" descr="A black background with a black square&#10;&#10;Description automatically generated with medium confidence">
            <a:extLst>
              <a:ext uri="{FF2B5EF4-FFF2-40B4-BE49-F238E27FC236}">
                <a16:creationId xmlns:a16="http://schemas.microsoft.com/office/drawing/2014/main" id="{D67AB616-B275-9494-739E-76D8677A21EA}"/>
              </a:ext>
            </a:extLst>
          </p:cNvPr>
          <p:cNvPicPr>
            <a:picLocks noChangeAspect="1"/>
          </p:cNvPicPr>
          <p:nvPr/>
        </p:nvPicPr>
        <p:blipFill>
          <a:blip r:embed="rId9"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852681" y="4460788"/>
            <a:ext cx="2092592" cy="2140516"/>
          </a:xfrm>
          <a:prstGeom prst="rect">
            <a:avLst/>
          </a:prstGeom>
        </p:spPr>
      </p:pic>
      <p:pic>
        <p:nvPicPr>
          <p:cNvPr id="6" name="Graphic 5" descr="Bottle with solid fill">
            <a:extLst>
              <a:ext uri="{FF2B5EF4-FFF2-40B4-BE49-F238E27FC236}">
                <a16:creationId xmlns:a16="http://schemas.microsoft.com/office/drawing/2014/main" id="{F7ADFF11-C7F9-DBF7-B0C1-01FF08EDF6A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486890" y="4889562"/>
            <a:ext cx="1548588" cy="1548588"/>
          </a:xfrm>
          <a:prstGeom prst="rect">
            <a:avLst/>
          </a:prstGeom>
        </p:spPr>
      </p:pic>
    </p:spTree>
    <p:extLst>
      <p:ext uri="{BB962C8B-B14F-4D97-AF65-F5344CB8AC3E}">
        <p14:creationId xmlns:p14="http://schemas.microsoft.com/office/powerpoint/2010/main" val="3940047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a:latin typeface="Atkinson Hyperlegible"/>
                <a:ea typeface="Atkinson Hyperlegible"/>
                <a:cs typeface="Atkinson Hyperlegible"/>
                <a:sym typeface="Atkinson Hyperlegible"/>
              </a:rPr>
              <a:t>Conflict Consideration</a:t>
            </a:r>
          </a:p>
        </p:txBody>
      </p:sp>
      <p:sp>
        <p:nvSpPr>
          <p:cNvPr id="169" name="Google Shape;169;p12"/>
          <p:cNvSpPr txBox="1">
            <a:spLocks noGrp="1"/>
          </p:cNvSpPr>
          <p:nvPr>
            <p:ph type="body" idx="1"/>
          </p:nvPr>
        </p:nvSpPr>
        <p:spPr>
          <a:xfrm>
            <a:off x="838200" y="1825625"/>
            <a:ext cx="8305800" cy="4351338"/>
          </a:xfrm>
          <a:prstGeom prst="rect">
            <a:avLst/>
          </a:prstGeom>
          <a:noFill/>
          <a:ln>
            <a:noFill/>
          </a:ln>
        </p:spPr>
        <p:txBody>
          <a:bodyPr spcFirstLastPara="1" wrap="square" lIns="91425" tIns="45700" rIns="91425" bIns="45700" anchor="t" anchorCtr="0">
            <a:normAutofit/>
          </a:bodyPr>
          <a:lstStyle/>
          <a:p>
            <a:pPr marL="25400" lvl="0" indent="0" algn="l" rtl="0">
              <a:lnSpc>
                <a:spcPct val="90000"/>
              </a:lnSpc>
              <a:spcBef>
                <a:spcPts val="1000"/>
              </a:spcBef>
              <a:spcAft>
                <a:spcPts val="0"/>
              </a:spcAft>
              <a:buSzPts val="3200"/>
              <a:buNone/>
            </a:pPr>
            <a:r>
              <a:rPr lang="en-GB" sz="3000"/>
              <a:t>Consider the safety of the scene before any emergency care.</a:t>
            </a:r>
          </a:p>
          <a:p>
            <a:pPr indent="0">
              <a:buNone/>
            </a:pPr>
            <a:endParaRPr lang="en-GB" sz="3000"/>
          </a:p>
          <a:p>
            <a:pPr marL="25400" lvl="0" indent="0" algn="l" rtl="0">
              <a:lnSpc>
                <a:spcPct val="90000"/>
              </a:lnSpc>
              <a:spcBef>
                <a:spcPts val="1000"/>
              </a:spcBef>
              <a:spcAft>
                <a:spcPts val="0"/>
              </a:spcAft>
              <a:buSzPts val="3200"/>
              <a:buNone/>
            </a:pPr>
            <a:r>
              <a:rPr lang="en-GB" sz="3000"/>
              <a:t>Move patients to a safer location if the initial scene is unsafe.</a:t>
            </a:r>
          </a:p>
          <a:p>
            <a:pPr indent="0">
              <a:buNone/>
            </a:pPr>
            <a:endParaRPr lang="en-GB" sz="3000"/>
          </a:p>
          <a:p>
            <a:pPr marL="25400" lvl="0" indent="0" algn="l" rtl="0">
              <a:lnSpc>
                <a:spcPct val="90000"/>
              </a:lnSpc>
              <a:spcBef>
                <a:spcPts val="1000"/>
              </a:spcBef>
              <a:spcAft>
                <a:spcPts val="0"/>
              </a:spcAft>
              <a:buSzPts val="3200"/>
              <a:buNone/>
            </a:pPr>
            <a:r>
              <a:rPr lang="en-GB" sz="3000"/>
              <a:t>Protect both the patient and yourself if possible.</a:t>
            </a:r>
          </a:p>
        </p:txBody>
      </p:sp>
      <p:pic>
        <p:nvPicPr>
          <p:cNvPr id="4" name="Picture 3" descr="A blue lightning bolt and arrows&#10;&#10;Description automatically generated">
            <a:extLst>
              <a:ext uri="{FF2B5EF4-FFF2-40B4-BE49-F238E27FC236}">
                <a16:creationId xmlns:a16="http://schemas.microsoft.com/office/drawing/2014/main" id="{461E7EA7-0955-0669-7A9E-AB4F8502B822}"/>
              </a:ext>
            </a:extLst>
          </p:cNvPr>
          <p:cNvPicPr>
            <a:picLocks noChangeAspect="1"/>
          </p:cNvPicPr>
          <p:nvPr/>
        </p:nvPicPr>
        <p:blipFill>
          <a:blip r:embed="rId3"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a:xfrm>
            <a:off x="8274336" y="1992574"/>
            <a:ext cx="3749341" cy="313898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a:extLst>
            <a:ext uri="{FF2B5EF4-FFF2-40B4-BE49-F238E27FC236}">
              <a16:creationId xmlns:a16="http://schemas.microsoft.com/office/drawing/2014/main" id="{CA721E72-C4C5-8F8A-9D37-DEEC03EF92A6}"/>
            </a:ext>
          </a:extLst>
        </p:cNvPr>
        <p:cNvGrpSpPr/>
        <p:nvPr/>
      </p:nvGrpSpPr>
      <p:grpSpPr>
        <a:xfrm>
          <a:off x="0" y="0"/>
          <a:ext cx="0" cy="0"/>
          <a:chOff x="0" y="0"/>
          <a:chExt cx="0" cy="0"/>
        </a:xfrm>
      </p:grpSpPr>
      <p:sp>
        <p:nvSpPr>
          <p:cNvPr id="174" name="Google Shape;174;p13">
            <a:extLst>
              <a:ext uri="{FF2B5EF4-FFF2-40B4-BE49-F238E27FC236}">
                <a16:creationId xmlns:a16="http://schemas.microsoft.com/office/drawing/2014/main" id="{38ECBDCD-ABA7-CFDD-0F27-56FD031CE337}"/>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a:latin typeface="Atkinson Hyperlegible"/>
                <a:ea typeface="Atkinson Hyperlegible"/>
                <a:cs typeface="Atkinson Hyperlegible"/>
                <a:sym typeface="Atkinson Hyperlegible"/>
              </a:rPr>
              <a:t>Road Traffic Incidents</a:t>
            </a:r>
          </a:p>
        </p:txBody>
      </p:sp>
      <p:sp>
        <p:nvSpPr>
          <p:cNvPr id="175" name="Google Shape;175;p13">
            <a:extLst>
              <a:ext uri="{FF2B5EF4-FFF2-40B4-BE49-F238E27FC236}">
                <a16:creationId xmlns:a16="http://schemas.microsoft.com/office/drawing/2014/main" id="{1BC5549A-E5AE-BACA-2BE3-6C35F1872E4D}"/>
              </a:ext>
            </a:extLst>
          </p:cNvPr>
          <p:cNvSpPr txBox="1">
            <a:spLocks noGrp="1"/>
          </p:cNvSpPr>
          <p:nvPr>
            <p:ph type="body" idx="1"/>
          </p:nvPr>
        </p:nvSpPr>
        <p:spPr>
          <a:xfrm>
            <a:off x="838200" y="1463040"/>
            <a:ext cx="9899822" cy="4713923"/>
          </a:xfrm>
          <a:prstGeom prst="rect">
            <a:avLst/>
          </a:prstGeom>
          <a:noFill/>
          <a:ln>
            <a:noFill/>
          </a:ln>
        </p:spPr>
        <p:txBody>
          <a:bodyPr spcFirstLastPara="1" wrap="square" lIns="91425" tIns="45700" rIns="91425" bIns="45700" anchor="t" anchorCtr="0">
            <a:noAutofit/>
          </a:bodyPr>
          <a:lstStyle/>
          <a:p>
            <a:pPr marL="44450" lvl="0" indent="0" algn="l" rtl="0">
              <a:lnSpc>
                <a:spcPct val="100000"/>
              </a:lnSpc>
              <a:spcBef>
                <a:spcPts val="1000"/>
              </a:spcBef>
              <a:spcAft>
                <a:spcPts val="0"/>
              </a:spcAft>
              <a:buSzPts val="2900"/>
              <a:buNone/>
            </a:pPr>
            <a:r>
              <a:rPr lang="en-GB" sz="3000"/>
              <a:t>Approach with extreme caution and be aware of:</a:t>
            </a:r>
          </a:p>
        </p:txBody>
      </p:sp>
      <p:pic>
        <p:nvPicPr>
          <p:cNvPr id="176" name="Google Shape;176;p13">
            <a:extLst>
              <a:ext uri="{FF2B5EF4-FFF2-40B4-BE49-F238E27FC236}">
                <a16:creationId xmlns:a16="http://schemas.microsoft.com/office/drawing/2014/main" id="{D8503CB5-D600-BE0A-4E8F-C5D8BFF67DD8}"/>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2422" y="1981200"/>
            <a:ext cx="4497164" cy="3233650"/>
          </a:xfrm>
          <a:prstGeom prst="rect">
            <a:avLst/>
          </a:prstGeom>
          <a:noFill/>
          <a:ln>
            <a:noFill/>
          </a:ln>
        </p:spPr>
      </p:pic>
      <p:sp>
        <p:nvSpPr>
          <p:cNvPr id="3" name="Google Shape;175;p13">
            <a:extLst>
              <a:ext uri="{FF2B5EF4-FFF2-40B4-BE49-F238E27FC236}">
                <a16:creationId xmlns:a16="http://schemas.microsoft.com/office/drawing/2014/main" id="{08739810-C132-3CFD-9049-A77768D4F787}"/>
              </a:ext>
            </a:extLst>
          </p:cNvPr>
          <p:cNvSpPr txBox="1">
            <a:spLocks/>
          </p:cNvSpPr>
          <p:nvPr/>
        </p:nvSpPr>
        <p:spPr>
          <a:xfrm>
            <a:off x="4906709" y="5272206"/>
            <a:ext cx="2996418" cy="73964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tkinson Hyperlegible"/>
              <a:buChar char="•"/>
              <a:defRPr sz="28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pPr marL="527050" lvl="1" indent="0">
              <a:lnSpc>
                <a:spcPct val="100000"/>
              </a:lnSpc>
              <a:buSzPts val="2500"/>
              <a:buNone/>
            </a:pPr>
            <a:r>
              <a:rPr lang="en-GB" sz="3000"/>
              <a:t>Petrol spills</a:t>
            </a:r>
          </a:p>
        </p:txBody>
      </p:sp>
      <p:sp>
        <p:nvSpPr>
          <p:cNvPr id="4" name="Google Shape;175;p13">
            <a:extLst>
              <a:ext uri="{FF2B5EF4-FFF2-40B4-BE49-F238E27FC236}">
                <a16:creationId xmlns:a16="http://schemas.microsoft.com/office/drawing/2014/main" id="{C400CF95-2CD0-4392-096E-C09B183A9A85}"/>
              </a:ext>
            </a:extLst>
          </p:cNvPr>
          <p:cNvSpPr txBox="1">
            <a:spLocks/>
          </p:cNvSpPr>
          <p:nvPr/>
        </p:nvSpPr>
        <p:spPr>
          <a:xfrm>
            <a:off x="741872" y="5210808"/>
            <a:ext cx="3775364" cy="58910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tkinson Hyperlegible"/>
              <a:buChar char="•"/>
              <a:defRPr sz="28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pPr marL="527050" lvl="1" indent="0">
              <a:lnSpc>
                <a:spcPct val="100000"/>
              </a:lnSpc>
              <a:buSzPts val="2500"/>
              <a:buNone/>
            </a:pPr>
            <a:r>
              <a:rPr lang="en-GB" sz="3000"/>
              <a:t>Oncoming traffic</a:t>
            </a:r>
          </a:p>
        </p:txBody>
      </p:sp>
      <p:sp>
        <p:nvSpPr>
          <p:cNvPr id="5" name="Google Shape;175;p13">
            <a:extLst>
              <a:ext uri="{FF2B5EF4-FFF2-40B4-BE49-F238E27FC236}">
                <a16:creationId xmlns:a16="http://schemas.microsoft.com/office/drawing/2014/main" id="{5864FA9E-62B6-FB94-9796-E2C70FECAE8C}"/>
              </a:ext>
            </a:extLst>
          </p:cNvPr>
          <p:cNvSpPr txBox="1">
            <a:spLocks/>
          </p:cNvSpPr>
          <p:nvPr/>
        </p:nvSpPr>
        <p:spPr>
          <a:xfrm>
            <a:off x="7759635" y="4944680"/>
            <a:ext cx="4065220" cy="73964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tkinson Hyperlegible"/>
              <a:buChar char="•"/>
              <a:defRPr sz="28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pPr marL="527050" lvl="1" indent="0" algn="ctr">
              <a:lnSpc>
                <a:spcPct val="100000"/>
              </a:lnSpc>
              <a:buSzPts val="2500"/>
              <a:buNone/>
            </a:pPr>
            <a:r>
              <a:rPr lang="en-GB" sz="3000"/>
              <a:t>Sharp glass or metal wreckage</a:t>
            </a:r>
          </a:p>
        </p:txBody>
      </p:sp>
      <p:pic>
        <p:nvPicPr>
          <p:cNvPr id="7" name="Picture 6" descr="A yellow and blue vests&#10;&#10;Description automatically generated">
            <a:extLst>
              <a:ext uri="{FF2B5EF4-FFF2-40B4-BE49-F238E27FC236}">
                <a16:creationId xmlns:a16="http://schemas.microsoft.com/office/drawing/2014/main" id="{0FF51E60-D88E-4598-D9B1-0F92866336F9}"/>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090250" y="2296385"/>
            <a:ext cx="3582299" cy="3274880"/>
          </a:xfrm>
          <a:prstGeom prst="rect">
            <a:avLst/>
          </a:prstGeom>
        </p:spPr>
      </p:pic>
      <p:pic>
        <p:nvPicPr>
          <p:cNvPr id="9" name="Picture 8" descr="A group of icons on a black background&#10;&#10;Description automatically generated">
            <a:extLst>
              <a:ext uri="{FF2B5EF4-FFF2-40B4-BE49-F238E27FC236}">
                <a16:creationId xmlns:a16="http://schemas.microsoft.com/office/drawing/2014/main" id="{1417208B-0EB3-C2DB-B62D-F805F0AE15D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5004058" y="2531421"/>
            <a:ext cx="3086192" cy="3000502"/>
          </a:xfrm>
          <a:prstGeom prst="rect">
            <a:avLst/>
          </a:prstGeom>
        </p:spPr>
      </p:pic>
    </p:spTree>
    <p:extLst>
      <p:ext uri="{BB962C8B-B14F-4D97-AF65-F5344CB8AC3E}">
        <p14:creationId xmlns:p14="http://schemas.microsoft.com/office/powerpoint/2010/main" val="2222119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a:latin typeface="Atkinson Hyperlegible"/>
                <a:ea typeface="Atkinson Hyperlegible"/>
                <a:cs typeface="Atkinson Hyperlegible"/>
                <a:sym typeface="Atkinson Hyperlegible"/>
              </a:rPr>
              <a:t>Road Traffic Incidents</a:t>
            </a:r>
          </a:p>
        </p:txBody>
      </p:sp>
      <p:sp>
        <p:nvSpPr>
          <p:cNvPr id="175" name="Google Shape;175;p13"/>
          <p:cNvSpPr txBox="1">
            <a:spLocks noGrp="1"/>
          </p:cNvSpPr>
          <p:nvPr>
            <p:ph type="body" idx="1"/>
          </p:nvPr>
        </p:nvSpPr>
        <p:spPr>
          <a:xfrm>
            <a:off x="3212135" y="1266778"/>
            <a:ext cx="7141482" cy="718542"/>
          </a:xfrm>
          <a:prstGeom prst="rect">
            <a:avLst/>
          </a:prstGeom>
          <a:noFill/>
          <a:ln>
            <a:noFill/>
          </a:ln>
        </p:spPr>
        <p:txBody>
          <a:bodyPr spcFirstLastPara="1" wrap="square" lIns="91425" tIns="45700" rIns="91425" bIns="45700" anchor="t" anchorCtr="0">
            <a:noAutofit/>
          </a:bodyPr>
          <a:lstStyle/>
          <a:p>
            <a:pPr marL="44450" lvl="0" indent="0" algn="l" rtl="0">
              <a:lnSpc>
                <a:spcPct val="100000"/>
              </a:lnSpc>
              <a:spcBef>
                <a:spcPts val="1000"/>
              </a:spcBef>
              <a:spcAft>
                <a:spcPts val="1200"/>
              </a:spcAft>
              <a:buSzPts val="2900"/>
              <a:buNone/>
            </a:pPr>
            <a:r>
              <a:rPr lang="en-GB" sz="3000"/>
              <a:t>Steps to improve scene safety</a:t>
            </a:r>
          </a:p>
          <a:p>
            <a:pPr marL="914400" lvl="1" indent="-228600" algn="l" rtl="0">
              <a:lnSpc>
                <a:spcPct val="100000"/>
              </a:lnSpc>
              <a:spcBef>
                <a:spcPts val="500"/>
              </a:spcBef>
              <a:spcAft>
                <a:spcPts val="0"/>
              </a:spcAft>
              <a:buSzPts val="2400"/>
              <a:buNone/>
            </a:pPr>
            <a:endParaRPr lang="en-GB" sz="3000"/>
          </a:p>
        </p:txBody>
      </p:sp>
      <p:pic>
        <p:nvPicPr>
          <p:cNvPr id="4" name="Picture 3" descr="A close up of a traffic cone&#10;&#10;AI-generated content may be incorrect.">
            <a:extLst>
              <a:ext uri="{FF2B5EF4-FFF2-40B4-BE49-F238E27FC236}">
                <a16:creationId xmlns:a16="http://schemas.microsoft.com/office/drawing/2014/main" id="{75DE6AC4-4DAF-F613-3468-5F70B4DD038B}"/>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910771" y="1847804"/>
            <a:ext cx="3006516" cy="3329913"/>
          </a:xfrm>
          <a:prstGeom prst="rect">
            <a:avLst/>
          </a:prstGeom>
        </p:spPr>
      </p:pic>
      <p:pic>
        <p:nvPicPr>
          <p:cNvPr id="2" name="Picture 1" descr="A yellow and blue vests&#10;&#10;Description automatically generated">
            <a:extLst>
              <a:ext uri="{FF2B5EF4-FFF2-40B4-BE49-F238E27FC236}">
                <a16:creationId xmlns:a16="http://schemas.microsoft.com/office/drawing/2014/main" id="{0C8ECA8A-AFFE-980E-78EE-870C6A013F8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168656" y="1053535"/>
            <a:ext cx="2574834" cy="4293523"/>
          </a:xfrm>
          <a:prstGeom prst="rect">
            <a:avLst/>
          </a:prstGeom>
        </p:spPr>
      </p:pic>
      <p:pic>
        <p:nvPicPr>
          <p:cNvPr id="5" name="Picture 4" descr="A group of safety vests and warning sign&#10;&#10;Description automatically generated">
            <a:extLst>
              <a:ext uri="{FF2B5EF4-FFF2-40B4-BE49-F238E27FC236}">
                <a16:creationId xmlns:a16="http://schemas.microsoft.com/office/drawing/2014/main" id="{637843C5-05A0-F8B7-CCB5-796422B23544}"/>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274713" y="1962702"/>
            <a:ext cx="3692026" cy="3384356"/>
          </a:xfrm>
          <a:prstGeom prst="rect">
            <a:avLst/>
          </a:prstGeom>
        </p:spPr>
      </p:pic>
      <p:sp>
        <p:nvSpPr>
          <p:cNvPr id="6" name="Google Shape;175;p13">
            <a:extLst>
              <a:ext uri="{FF2B5EF4-FFF2-40B4-BE49-F238E27FC236}">
                <a16:creationId xmlns:a16="http://schemas.microsoft.com/office/drawing/2014/main" id="{CB578D56-5F5F-F94B-ED7A-4D96395BB9CF}"/>
              </a:ext>
            </a:extLst>
          </p:cNvPr>
          <p:cNvSpPr txBox="1">
            <a:spLocks/>
          </p:cNvSpPr>
          <p:nvPr/>
        </p:nvSpPr>
        <p:spPr>
          <a:xfrm>
            <a:off x="114653" y="5112093"/>
            <a:ext cx="3656451" cy="95825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tkinson Hyperlegible"/>
              <a:buChar char="•"/>
              <a:defRPr sz="28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pPr marL="527050" lvl="1" indent="0" algn="ctr">
              <a:lnSpc>
                <a:spcPct val="100000"/>
              </a:lnSpc>
              <a:buSzPts val="2500"/>
              <a:buNone/>
            </a:pPr>
            <a:r>
              <a:rPr lang="en-GB"/>
              <a:t>Turn on vehicle hazard lights</a:t>
            </a:r>
          </a:p>
          <a:p>
            <a:pPr lvl="1" indent="-228600" algn="ctr">
              <a:lnSpc>
                <a:spcPct val="100000"/>
              </a:lnSpc>
              <a:buFont typeface="Atkinson Hyperlegible"/>
              <a:buNone/>
            </a:pPr>
            <a:endParaRPr lang="en-GB"/>
          </a:p>
        </p:txBody>
      </p:sp>
      <p:sp>
        <p:nvSpPr>
          <p:cNvPr id="7" name="Google Shape;175;p13">
            <a:extLst>
              <a:ext uri="{FF2B5EF4-FFF2-40B4-BE49-F238E27FC236}">
                <a16:creationId xmlns:a16="http://schemas.microsoft.com/office/drawing/2014/main" id="{4486DC98-707D-D722-02CE-99498A4744AA}"/>
              </a:ext>
            </a:extLst>
          </p:cNvPr>
          <p:cNvSpPr txBox="1">
            <a:spLocks/>
          </p:cNvSpPr>
          <p:nvPr/>
        </p:nvSpPr>
        <p:spPr>
          <a:xfrm>
            <a:off x="3991638" y="5177717"/>
            <a:ext cx="4354224" cy="95825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tkinson Hyperlegible"/>
              <a:buChar char="•"/>
              <a:defRPr sz="28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pPr marL="527050" lvl="1" indent="0" algn="ctr">
              <a:lnSpc>
                <a:spcPct val="100000"/>
              </a:lnSpc>
              <a:buSzPts val="2500"/>
              <a:buNone/>
            </a:pPr>
            <a:r>
              <a:rPr lang="en-GB"/>
              <a:t>Put on bright coloured vest or clothing</a:t>
            </a:r>
          </a:p>
          <a:p>
            <a:pPr lvl="1" indent="-228600" algn="ctr">
              <a:lnSpc>
                <a:spcPct val="100000"/>
              </a:lnSpc>
              <a:buFont typeface="Atkinson Hyperlegible"/>
              <a:buNone/>
            </a:pPr>
            <a:endParaRPr lang="en-GB"/>
          </a:p>
          <a:p>
            <a:pPr lvl="1" indent="-228600" algn="ctr">
              <a:lnSpc>
                <a:spcPct val="100000"/>
              </a:lnSpc>
              <a:buFont typeface="Atkinson Hyperlegible"/>
              <a:buNone/>
            </a:pPr>
            <a:endParaRPr lang="en-GB"/>
          </a:p>
        </p:txBody>
      </p:sp>
      <p:sp>
        <p:nvSpPr>
          <p:cNvPr id="8" name="Google Shape;175;p13">
            <a:extLst>
              <a:ext uri="{FF2B5EF4-FFF2-40B4-BE49-F238E27FC236}">
                <a16:creationId xmlns:a16="http://schemas.microsoft.com/office/drawing/2014/main" id="{7C6348A3-4E63-6825-7807-1384C1C6EAC2}"/>
              </a:ext>
            </a:extLst>
          </p:cNvPr>
          <p:cNvSpPr txBox="1">
            <a:spLocks/>
          </p:cNvSpPr>
          <p:nvPr/>
        </p:nvSpPr>
        <p:spPr>
          <a:xfrm>
            <a:off x="7566359" y="5177717"/>
            <a:ext cx="4652124" cy="65322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tkinson Hyperlegible"/>
              <a:buChar char="•"/>
              <a:defRPr sz="28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pPr marL="530352" lvl="1" indent="0" algn="ctr">
              <a:lnSpc>
                <a:spcPct val="100000"/>
              </a:lnSpc>
              <a:buSzPts val="2500"/>
              <a:buNone/>
            </a:pPr>
            <a:r>
              <a:rPr lang="en-GB"/>
              <a:t>Place traffic cones or leaves/branches</a:t>
            </a:r>
          </a:p>
          <a:p>
            <a:pPr lvl="1" indent="-228600" algn="ctr">
              <a:lnSpc>
                <a:spcPct val="100000"/>
              </a:lnSpc>
              <a:buFont typeface="Atkinson Hyperlegible"/>
              <a:buNone/>
            </a:pPr>
            <a:endParaRPr lang="en-GB"/>
          </a:p>
          <a:p>
            <a:pPr lvl="1" indent="-228600" algn="ctr">
              <a:lnSpc>
                <a:spcPct val="100000"/>
              </a:lnSpc>
              <a:buFont typeface="Atkinson Hyperlegible"/>
              <a:buNone/>
            </a:pPr>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a:latin typeface="Atkinson Hyperlegible"/>
                <a:ea typeface="Atkinson Hyperlegible"/>
                <a:cs typeface="Atkinson Hyperlegible"/>
                <a:sym typeface="Atkinson Hyperlegible"/>
              </a:rPr>
              <a:t>Road Traffic Incidents Special Considerations</a:t>
            </a:r>
          </a:p>
        </p:txBody>
      </p:sp>
      <p:sp>
        <p:nvSpPr>
          <p:cNvPr id="182" name="Google Shape;182;p14"/>
          <p:cNvSpPr txBox="1">
            <a:spLocks noGrp="1"/>
          </p:cNvSpPr>
          <p:nvPr>
            <p:ph type="body" idx="1"/>
          </p:nvPr>
        </p:nvSpPr>
        <p:spPr>
          <a:xfrm>
            <a:off x="838200" y="1503746"/>
            <a:ext cx="6051066" cy="838218"/>
          </a:xfrm>
          <a:prstGeom prst="rect">
            <a:avLst/>
          </a:prstGeom>
          <a:noFill/>
          <a:ln>
            <a:noFill/>
          </a:ln>
        </p:spPr>
        <p:txBody>
          <a:bodyPr spcFirstLastPara="1" wrap="square" lIns="91425" tIns="45700" rIns="91425" bIns="45700" anchor="t" anchorCtr="0">
            <a:noAutofit/>
          </a:bodyPr>
          <a:lstStyle/>
          <a:p>
            <a:pPr marL="44450" lvl="0" indent="0" rtl="0">
              <a:lnSpc>
                <a:spcPct val="100000"/>
              </a:lnSpc>
              <a:spcBef>
                <a:spcPts val="1000"/>
              </a:spcBef>
              <a:spcAft>
                <a:spcPts val="0"/>
              </a:spcAft>
              <a:buSzPts val="2900"/>
              <a:buNone/>
            </a:pPr>
            <a:r>
              <a:rPr lang="en-GB" sz="3200"/>
              <a:t>Fuel or petrol spill:</a:t>
            </a:r>
          </a:p>
        </p:txBody>
      </p:sp>
      <p:sp>
        <p:nvSpPr>
          <p:cNvPr id="3" name="Google Shape;182;p14">
            <a:extLst>
              <a:ext uri="{FF2B5EF4-FFF2-40B4-BE49-F238E27FC236}">
                <a16:creationId xmlns:a16="http://schemas.microsoft.com/office/drawing/2014/main" id="{5ED8F9B0-0DD9-DB1C-51D4-1CA155338173}"/>
              </a:ext>
            </a:extLst>
          </p:cNvPr>
          <p:cNvSpPr txBox="1">
            <a:spLocks/>
          </p:cNvSpPr>
          <p:nvPr/>
        </p:nvSpPr>
        <p:spPr>
          <a:xfrm>
            <a:off x="3456191" y="2648727"/>
            <a:ext cx="5343967" cy="83185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tkinson Hyperlegible"/>
              <a:buChar char="•"/>
              <a:defRPr sz="28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pPr marL="527050" lvl="1" indent="0">
              <a:lnSpc>
                <a:spcPct val="100000"/>
              </a:lnSpc>
              <a:buSzPts val="2500"/>
              <a:buNone/>
            </a:pPr>
            <a:r>
              <a:rPr lang="en-GB" sz="3200"/>
              <a:t>Do not walk through fuel.</a:t>
            </a:r>
          </a:p>
        </p:txBody>
      </p:sp>
      <p:sp>
        <p:nvSpPr>
          <p:cNvPr id="4" name="Google Shape;182;p14">
            <a:extLst>
              <a:ext uri="{FF2B5EF4-FFF2-40B4-BE49-F238E27FC236}">
                <a16:creationId xmlns:a16="http://schemas.microsoft.com/office/drawing/2014/main" id="{336CFC84-C2F9-27F8-0F18-6C69C0753A5E}"/>
              </a:ext>
            </a:extLst>
          </p:cNvPr>
          <p:cNvSpPr txBox="1">
            <a:spLocks/>
          </p:cNvSpPr>
          <p:nvPr/>
        </p:nvSpPr>
        <p:spPr>
          <a:xfrm>
            <a:off x="3456191" y="3967633"/>
            <a:ext cx="7245927" cy="11820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tkinson Hyperlegible"/>
              <a:buChar char="•"/>
              <a:defRPr sz="28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pPr marL="527050" lvl="1" indent="0">
              <a:lnSpc>
                <a:spcPct val="100000"/>
              </a:lnSpc>
              <a:buSzPts val="2500"/>
              <a:buNone/>
            </a:pPr>
            <a:r>
              <a:rPr lang="en-GB" sz="3200"/>
              <a:t>Use dirt and sand to cover the spill.</a:t>
            </a:r>
          </a:p>
        </p:txBody>
      </p:sp>
      <p:sp>
        <p:nvSpPr>
          <p:cNvPr id="5" name="Google Shape;182;p14">
            <a:extLst>
              <a:ext uri="{FF2B5EF4-FFF2-40B4-BE49-F238E27FC236}">
                <a16:creationId xmlns:a16="http://schemas.microsoft.com/office/drawing/2014/main" id="{D7B6C466-7792-46FB-AE38-FAD639341B9B}"/>
              </a:ext>
            </a:extLst>
          </p:cNvPr>
          <p:cNvSpPr txBox="1">
            <a:spLocks/>
          </p:cNvSpPr>
          <p:nvPr/>
        </p:nvSpPr>
        <p:spPr>
          <a:xfrm>
            <a:off x="3456191" y="5209933"/>
            <a:ext cx="7897609" cy="11820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tkinson Hyperlegible"/>
              <a:buChar char="•"/>
              <a:defRPr sz="28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pPr marL="527050" lvl="1" indent="0">
              <a:lnSpc>
                <a:spcPct val="100000"/>
              </a:lnSpc>
              <a:buSzPts val="2500"/>
              <a:buNone/>
            </a:pPr>
            <a:r>
              <a:rPr lang="en-GB" sz="3200"/>
              <a:t>Keep all sources of fire away from fuel, including cigarettes.</a:t>
            </a:r>
          </a:p>
        </p:txBody>
      </p:sp>
      <p:pic>
        <p:nvPicPr>
          <p:cNvPr id="7" name="Picture 6" descr="A black background with red circle and black text&#10;&#10;Description automatically generated">
            <a:extLst>
              <a:ext uri="{FF2B5EF4-FFF2-40B4-BE49-F238E27FC236}">
                <a16:creationId xmlns:a16="http://schemas.microsoft.com/office/drawing/2014/main" id="{7F19D0FA-76D1-3CAA-AD8A-4702DFFB1479}"/>
              </a:ext>
            </a:extLst>
          </p:cNvPr>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1669067" y="5097681"/>
            <a:ext cx="1690161" cy="1552333"/>
          </a:xfrm>
          <a:prstGeom prst="rect">
            <a:avLst/>
          </a:prstGeom>
        </p:spPr>
      </p:pic>
      <p:pic>
        <p:nvPicPr>
          <p:cNvPr id="8" name="Picture 7" descr="A black background with red circle and black text&#10;&#10;Description automatically generated">
            <a:extLst>
              <a:ext uri="{FF2B5EF4-FFF2-40B4-BE49-F238E27FC236}">
                <a16:creationId xmlns:a16="http://schemas.microsoft.com/office/drawing/2014/main" id="{181863CF-B3C0-7106-BB05-AA661B2F4C47}"/>
              </a:ext>
            </a:extLst>
          </p:cNvPr>
          <p:cNvPicPr>
            <a:picLocks noChangeAspect="1"/>
          </p:cNvPicPr>
          <p:nvPr/>
        </p:nvPicPr>
        <p:blipFill>
          <a:blip r:embed="rId4"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1836207" y="2210532"/>
            <a:ext cx="1523021" cy="1447068"/>
          </a:xfrm>
          <a:prstGeom prst="rect">
            <a:avLst/>
          </a:prstGeom>
        </p:spPr>
      </p:pic>
      <p:pic>
        <p:nvPicPr>
          <p:cNvPr id="9" name="Picture 8" descr="A black background with red circle and black text&#10;&#10;Description automatically generated">
            <a:extLst>
              <a:ext uri="{FF2B5EF4-FFF2-40B4-BE49-F238E27FC236}">
                <a16:creationId xmlns:a16="http://schemas.microsoft.com/office/drawing/2014/main" id="{3B85A1F1-57D0-6196-FA60-416CC9C631EF}"/>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1836207" y="3384367"/>
            <a:ext cx="1426059" cy="171331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sz="4000" noProof="0">
                <a:solidFill>
                  <a:srgbClr val="1F3864"/>
                </a:solidFill>
                <a:latin typeface="Atkinson Hyperlegible"/>
                <a:ea typeface="Atkinson Hyperlegible"/>
                <a:cs typeface="Atkinson Hyperlegible"/>
                <a:sym typeface="Atkinson Hyperlegible"/>
              </a:rPr>
              <a:t>Module 2: Learning Objectives</a:t>
            </a:r>
          </a:p>
        </p:txBody>
      </p:sp>
      <p:sp>
        <p:nvSpPr>
          <p:cNvPr id="100" name="Google Shape;100;p2"/>
          <p:cNvSpPr txBox="1">
            <a:spLocks noGrp="1"/>
          </p:cNvSpPr>
          <p:nvPr>
            <p:ph type="body" idx="1"/>
          </p:nvPr>
        </p:nvSpPr>
        <p:spPr>
          <a:xfrm>
            <a:off x="838200" y="1425217"/>
            <a:ext cx="10515600" cy="4595589"/>
          </a:xfrm>
          <a:prstGeom prst="rect">
            <a:avLst/>
          </a:prstGeom>
          <a:noFill/>
          <a:ln>
            <a:noFill/>
          </a:ln>
        </p:spPr>
        <p:txBody>
          <a:bodyPr spcFirstLastPara="1" wrap="square" lIns="91425" tIns="45700" rIns="91425" bIns="45700" anchor="t" anchorCtr="0">
            <a:noAutofit/>
          </a:bodyPr>
          <a:lstStyle/>
          <a:p>
            <a:pPr marL="44450" lvl="0" indent="0" algn="l" rtl="0">
              <a:lnSpc>
                <a:spcPct val="90000"/>
              </a:lnSpc>
              <a:spcBef>
                <a:spcPts val="1000"/>
              </a:spcBef>
              <a:spcAft>
                <a:spcPts val="0"/>
              </a:spcAft>
              <a:buSzPts val="2900"/>
              <a:buNone/>
            </a:pPr>
            <a:r>
              <a:rPr lang="en-GB" i="0" noProof="0">
                <a:solidFill>
                  <a:srgbClr val="000000"/>
                </a:solidFill>
              </a:rPr>
              <a:t>By the end of this session, the participant will be able to:  </a:t>
            </a:r>
            <a:endParaRPr lang="en-GB" noProof="0"/>
          </a:p>
          <a:p>
            <a:pPr marL="914400" lvl="1" indent="-387350" algn="just" rtl="0">
              <a:lnSpc>
                <a:spcPct val="90000"/>
              </a:lnSpc>
              <a:spcBef>
                <a:spcPts val="500"/>
              </a:spcBef>
              <a:spcAft>
                <a:spcPts val="0"/>
              </a:spcAft>
              <a:buSzPts val="2500"/>
              <a:buChar char="•"/>
            </a:pPr>
            <a:r>
              <a:rPr lang="en-GB" sz="2800" i="0" noProof="0">
                <a:solidFill>
                  <a:srgbClr val="000000"/>
                </a:solidFill>
              </a:rPr>
              <a:t>Identify </a:t>
            </a:r>
            <a:r>
              <a:rPr lang="en-GB" sz="2800" b="1" i="0" noProof="0">
                <a:solidFill>
                  <a:srgbClr val="000000"/>
                </a:solidFill>
              </a:rPr>
              <a:t>hazards</a:t>
            </a:r>
            <a:r>
              <a:rPr lang="en-GB" sz="2800" i="0" noProof="0">
                <a:solidFill>
                  <a:srgbClr val="000000"/>
                </a:solidFill>
              </a:rPr>
              <a:t> on the scene of a medical or trauma emergency </a:t>
            </a:r>
            <a:endParaRPr lang="en-GB" sz="2800" noProof="0">
              <a:solidFill>
                <a:srgbClr val="000000"/>
              </a:solidFill>
            </a:endParaRPr>
          </a:p>
          <a:p>
            <a:pPr marL="914400" lvl="1" indent="-387350" algn="just" rtl="0">
              <a:lnSpc>
                <a:spcPct val="90000"/>
              </a:lnSpc>
              <a:spcBef>
                <a:spcPts val="500"/>
              </a:spcBef>
              <a:spcAft>
                <a:spcPts val="0"/>
              </a:spcAft>
              <a:buSzPts val="2500"/>
              <a:buChar char="•"/>
            </a:pPr>
            <a:r>
              <a:rPr lang="en-GB" sz="2800" i="0" noProof="0">
                <a:solidFill>
                  <a:srgbClr val="000000"/>
                </a:solidFill>
              </a:rPr>
              <a:t>Perform </a:t>
            </a:r>
            <a:r>
              <a:rPr lang="en-GB" sz="2800" b="1" i="0" noProof="0">
                <a:solidFill>
                  <a:srgbClr val="000000"/>
                </a:solidFill>
              </a:rPr>
              <a:t>critical actions</a:t>
            </a:r>
            <a:r>
              <a:rPr lang="en-GB" sz="2800" i="0" noProof="0">
                <a:solidFill>
                  <a:srgbClr val="000000"/>
                </a:solidFill>
              </a:rPr>
              <a:t> upon initially approaching a scene to ensure safety </a:t>
            </a:r>
            <a:endParaRPr lang="en-GB" sz="2800" noProof="0"/>
          </a:p>
          <a:p>
            <a:pPr marL="914400" lvl="1" indent="-387350" algn="just" rtl="0">
              <a:lnSpc>
                <a:spcPct val="90000"/>
              </a:lnSpc>
              <a:spcBef>
                <a:spcPts val="500"/>
              </a:spcBef>
              <a:spcAft>
                <a:spcPts val="0"/>
              </a:spcAft>
              <a:buSzPts val="2500"/>
              <a:buChar char="•"/>
            </a:pPr>
            <a:r>
              <a:rPr lang="en-GB" sz="2800" i="0" noProof="0">
                <a:solidFill>
                  <a:srgbClr val="000000"/>
                </a:solidFill>
              </a:rPr>
              <a:t>Recognize special considerations to maintain </a:t>
            </a:r>
            <a:r>
              <a:rPr lang="en-GB" sz="2800" b="1" i="0" noProof="0">
                <a:solidFill>
                  <a:srgbClr val="000000"/>
                </a:solidFill>
              </a:rPr>
              <a:t>personal and patient safety</a:t>
            </a:r>
            <a:r>
              <a:rPr lang="en-GB" sz="2800" i="0" noProof="0">
                <a:solidFill>
                  <a:srgbClr val="000000"/>
                </a:solidFill>
              </a:rPr>
              <a:t> </a:t>
            </a:r>
          </a:p>
          <a:p>
            <a:pPr marL="914400" lvl="1" indent="-387350" algn="just" rtl="0">
              <a:lnSpc>
                <a:spcPct val="90000"/>
              </a:lnSpc>
              <a:spcBef>
                <a:spcPts val="500"/>
              </a:spcBef>
              <a:spcAft>
                <a:spcPts val="0"/>
              </a:spcAft>
              <a:buSzPts val="2500"/>
              <a:buChar char="•"/>
            </a:pPr>
            <a:r>
              <a:rPr lang="en-GB" sz="2800" i="0" noProof="0">
                <a:solidFill>
                  <a:srgbClr val="000000"/>
                </a:solidFill>
              </a:rPr>
              <a:t>Describe how to avoid infectious disease exposure by using </a:t>
            </a:r>
            <a:r>
              <a:rPr lang="en-GB" sz="2800" b="1" i="0" noProof="0">
                <a:solidFill>
                  <a:srgbClr val="000000"/>
                </a:solidFill>
              </a:rPr>
              <a:t>personal protective equipment</a:t>
            </a:r>
            <a:r>
              <a:rPr lang="en-GB" sz="2800" i="0" noProof="0">
                <a:solidFill>
                  <a:srgbClr val="000000"/>
                </a:solidFill>
              </a:rPr>
              <a:t> (PPE) and </a:t>
            </a:r>
            <a:r>
              <a:rPr lang="en-GB" sz="2800" b="1" i="0" noProof="0">
                <a:solidFill>
                  <a:srgbClr val="000000"/>
                </a:solidFill>
              </a:rPr>
              <a:t>handwashing  </a:t>
            </a:r>
            <a:endParaRPr lang="en-GB" sz="2800" b="1" noProof="0"/>
          </a:p>
          <a:p>
            <a:pPr marL="914400" lvl="1" indent="-387350" algn="just" rtl="0">
              <a:lnSpc>
                <a:spcPct val="90000"/>
              </a:lnSpc>
              <a:spcBef>
                <a:spcPts val="500"/>
              </a:spcBef>
              <a:spcAft>
                <a:spcPts val="0"/>
              </a:spcAft>
              <a:buSzPts val="2500"/>
              <a:buChar char="•"/>
            </a:pPr>
            <a:r>
              <a:rPr lang="en-GB" sz="2800" i="0" noProof="0">
                <a:solidFill>
                  <a:srgbClr val="000000"/>
                </a:solidFill>
              </a:rPr>
              <a:t>List steps to take if expos</a:t>
            </a:r>
            <a:r>
              <a:rPr lang="en-GB" sz="2800" noProof="0">
                <a:solidFill>
                  <a:srgbClr val="000000"/>
                </a:solidFill>
              </a:rPr>
              <a:t>ed</a:t>
            </a:r>
            <a:r>
              <a:rPr lang="en-GB" sz="2800" i="0" noProof="0">
                <a:solidFill>
                  <a:srgbClr val="000000"/>
                </a:solidFill>
              </a:rPr>
              <a:t> to blood or another body fluid</a:t>
            </a:r>
            <a:endParaRPr lang="en-GB" sz="2500" noProof="0">
              <a:solidFill>
                <a:srgbClr val="002060"/>
              </a:solidFill>
            </a:endParaRPr>
          </a:p>
          <a:p>
            <a:pPr marL="457200" lvl="0" indent="-228600" algn="l" rtl="0">
              <a:lnSpc>
                <a:spcPct val="90000"/>
              </a:lnSpc>
              <a:spcBef>
                <a:spcPts val="1000"/>
              </a:spcBef>
              <a:spcAft>
                <a:spcPts val="0"/>
              </a:spcAft>
              <a:buSzPts val="2800"/>
              <a:buNone/>
            </a:pPr>
            <a:endParaRPr lang="en-GB" sz="2500" noProof="0">
              <a:solidFill>
                <a:srgbClr val="002060"/>
              </a:solidFill>
            </a:endParaRPr>
          </a:p>
        </p:txBody>
      </p:sp>
      <p:sp>
        <p:nvSpPr>
          <p:cNvPr id="2" name="Google Shape;98;p2">
            <a:extLst>
              <a:ext uri="{FF2B5EF4-FFF2-40B4-BE49-F238E27FC236}">
                <a16:creationId xmlns:a16="http://schemas.microsoft.com/office/drawing/2014/main" id="{9146BD2F-6D11-C19C-B028-A4741BB406DE}"/>
              </a:ext>
            </a:extLst>
          </p:cNvPr>
          <p:cNvSpPr txBox="1"/>
          <p:nvPr/>
        </p:nvSpPr>
        <p:spPr>
          <a:xfrm>
            <a:off x="0" y="370518"/>
            <a:ext cx="12193740" cy="135635"/>
          </a:xfrm>
          <a:prstGeom prst="rect">
            <a:avLst/>
          </a:prstGeom>
          <a:solidFill>
            <a:srgbClr val="1F3864"/>
          </a:solidFill>
          <a:ln w="9525" cap="flat" cmpd="sng">
            <a:no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rgbClr val="FFFFFF"/>
              </a:buClr>
              <a:buSzPts val="1920"/>
              <a:buFont typeface="Arial"/>
              <a:buNone/>
            </a:pPr>
            <a:endParaRPr lang="en-GB" sz="2400" b="1" i="0" u="none" strike="noStrike" cap="none" noProof="0">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rgbClr val="FFFFFF"/>
              </a:buClr>
              <a:buSzPts val="1920"/>
              <a:buFont typeface="Arial"/>
              <a:buNone/>
            </a:pPr>
            <a:endParaRPr lang="en-GB" sz="2400" b="1" i="0" u="none" strike="noStrike" cap="none" noProof="0">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rgbClr val="FFFFFF"/>
              </a:buClr>
              <a:buSzPts val="1920"/>
              <a:buFont typeface="Arial"/>
              <a:buNone/>
            </a:pPr>
            <a:endParaRPr lang="en-GB" sz="2400" b="1" i="0" u="none" strike="noStrike" cap="none" noProof="0">
              <a:solidFill>
                <a:srgbClr val="FFFFFF"/>
              </a:solidFill>
              <a:latin typeface="Arial"/>
              <a:ea typeface="Arial"/>
              <a:cs typeface="Arial"/>
              <a:sym typeface="Arial"/>
            </a:endParaRPr>
          </a:p>
        </p:txBody>
      </p:sp>
    </p:spTree>
  </p:cSld>
  <p:clrMapOvr>
    <a:masterClrMapping/>
  </p:clrMapOvr>
  <p:transition spd="slow" advTm="18998">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0">
          <a:extLst>
            <a:ext uri="{FF2B5EF4-FFF2-40B4-BE49-F238E27FC236}">
              <a16:creationId xmlns:a16="http://schemas.microsoft.com/office/drawing/2014/main" id="{B1CA6A84-97D3-C600-7EFC-2E07419EA766}"/>
            </a:ext>
          </a:extLst>
        </p:cNvPr>
        <p:cNvGrpSpPr/>
        <p:nvPr/>
      </p:nvGrpSpPr>
      <p:grpSpPr>
        <a:xfrm>
          <a:off x="0" y="0"/>
          <a:ext cx="0" cy="0"/>
          <a:chOff x="0" y="0"/>
          <a:chExt cx="0" cy="0"/>
        </a:xfrm>
      </p:grpSpPr>
      <p:sp>
        <p:nvSpPr>
          <p:cNvPr id="181" name="Google Shape;181;p14">
            <a:extLst>
              <a:ext uri="{FF2B5EF4-FFF2-40B4-BE49-F238E27FC236}">
                <a16:creationId xmlns:a16="http://schemas.microsoft.com/office/drawing/2014/main" id="{BBB5B216-40FD-F809-D446-3F5A2C4F9986}"/>
              </a:ext>
            </a:extLst>
          </p:cNvPr>
          <p:cNvSpPr txBox="1">
            <a:spLocks noGrp="1"/>
          </p:cNvSpPr>
          <p:nvPr>
            <p:ph type="title"/>
          </p:nvPr>
        </p:nvSpPr>
        <p:spPr>
          <a:xfrm>
            <a:off x="838200" y="365125"/>
            <a:ext cx="1077468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a:latin typeface="Atkinson Hyperlegible"/>
                <a:ea typeface="Atkinson Hyperlegible"/>
                <a:cs typeface="Atkinson Hyperlegible"/>
                <a:sym typeface="Atkinson Hyperlegible"/>
              </a:rPr>
              <a:t>Road Traffic Incidents: Special Considerations</a:t>
            </a:r>
          </a:p>
        </p:txBody>
      </p:sp>
      <p:sp>
        <p:nvSpPr>
          <p:cNvPr id="182" name="Google Shape;182;p14">
            <a:extLst>
              <a:ext uri="{FF2B5EF4-FFF2-40B4-BE49-F238E27FC236}">
                <a16:creationId xmlns:a16="http://schemas.microsoft.com/office/drawing/2014/main" id="{C99FC0C0-2551-4097-9753-E80F0F00026A}"/>
              </a:ext>
            </a:extLst>
          </p:cNvPr>
          <p:cNvSpPr txBox="1">
            <a:spLocks noGrp="1"/>
          </p:cNvSpPr>
          <p:nvPr>
            <p:ph type="body" idx="1"/>
          </p:nvPr>
        </p:nvSpPr>
        <p:spPr>
          <a:xfrm>
            <a:off x="257061" y="1690688"/>
            <a:ext cx="6625201" cy="4351338"/>
          </a:xfrm>
          <a:prstGeom prst="rect">
            <a:avLst/>
          </a:prstGeom>
          <a:noFill/>
          <a:ln>
            <a:noFill/>
          </a:ln>
        </p:spPr>
        <p:txBody>
          <a:bodyPr spcFirstLastPara="1" wrap="square" lIns="91425" tIns="45700" rIns="91425" bIns="45700" anchor="t" anchorCtr="0">
            <a:noAutofit/>
          </a:bodyPr>
          <a:lstStyle/>
          <a:p>
            <a:pPr marL="44450" lvl="0" indent="0" algn="just" rtl="0">
              <a:lnSpc>
                <a:spcPct val="100000"/>
              </a:lnSpc>
              <a:spcBef>
                <a:spcPts val="1000"/>
              </a:spcBef>
              <a:spcAft>
                <a:spcPts val="0"/>
              </a:spcAft>
              <a:buSzPts val="2900"/>
              <a:buNone/>
            </a:pPr>
            <a:r>
              <a:rPr lang="en-GB" sz="3200"/>
              <a:t>Airbags:</a:t>
            </a:r>
          </a:p>
          <a:p>
            <a:pPr marL="914400" lvl="1" indent="-387350" rtl="0">
              <a:lnSpc>
                <a:spcPct val="100000"/>
              </a:lnSpc>
              <a:spcBef>
                <a:spcPts val="500"/>
              </a:spcBef>
              <a:spcAft>
                <a:spcPts val="0"/>
              </a:spcAft>
              <a:buSzPts val="2500"/>
              <a:buChar char="•"/>
            </a:pPr>
            <a:r>
              <a:rPr lang="en-GB" sz="3200"/>
              <a:t>Can cause injury on deploying.</a:t>
            </a:r>
          </a:p>
          <a:p>
            <a:pPr marL="914400" lvl="1" indent="-387350" rtl="0">
              <a:lnSpc>
                <a:spcPct val="100000"/>
              </a:lnSpc>
              <a:spcBef>
                <a:spcPts val="500"/>
              </a:spcBef>
              <a:spcAft>
                <a:spcPts val="0"/>
              </a:spcAft>
              <a:buSzPts val="2500"/>
              <a:buChar char="•"/>
            </a:pPr>
            <a:r>
              <a:rPr lang="en-GB" sz="3200"/>
              <a:t>Can be anywhere in newer vehicles.</a:t>
            </a:r>
          </a:p>
          <a:p>
            <a:pPr marL="914400" lvl="1" indent="-387350" rtl="0">
              <a:lnSpc>
                <a:spcPct val="100000"/>
              </a:lnSpc>
              <a:spcBef>
                <a:spcPts val="500"/>
              </a:spcBef>
              <a:spcAft>
                <a:spcPts val="0"/>
              </a:spcAft>
              <a:buSzPts val="2500"/>
              <a:buChar char="•"/>
            </a:pPr>
            <a:r>
              <a:rPr lang="en-GB" sz="3200"/>
              <a:t>May deploy after a crash.</a:t>
            </a:r>
          </a:p>
          <a:p>
            <a:pPr marL="914400" lvl="1" indent="-387350" rtl="0">
              <a:lnSpc>
                <a:spcPct val="100000"/>
              </a:lnSpc>
              <a:spcBef>
                <a:spcPts val="500"/>
              </a:spcBef>
              <a:spcAft>
                <a:spcPts val="0"/>
              </a:spcAft>
              <a:buSzPts val="2500"/>
              <a:buChar char="•"/>
            </a:pPr>
            <a:r>
              <a:rPr lang="en-GB" sz="3200"/>
              <a:t>Can redeploy a second time.</a:t>
            </a:r>
          </a:p>
        </p:txBody>
      </p:sp>
      <p:pic>
        <p:nvPicPr>
          <p:cNvPr id="4" name="Picture 3" descr="A group of people in a car&#10;&#10;AI-generated content may be incorrect.">
            <a:extLst>
              <a:ext uri="{FF2B5EF4-FFF2-40B4-BE49-F238E27FC236}">
                <a16:creationId xmlns:a16="http://schemas.microsoft.com/office/drawing/2014/main" id="{60A108AE-ACAF-8AAD-D6B9-6966AF992F2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882262" y="1690688"/>
            <a:ext cx="5246915" cy="3856037"/>
          </a:xfrm>
          <a:prstGeom prst="rect">
            <a:avLst/>
          </a:prstGeom>
        </p:spPr>
      </p:pic>
      <p:sp>
        <p:nvSpPr>
          <p:cNvPr id="6" name="TextBox 5">
            <a:extLst>
              <a:ext uri="{FF2B5EF4-FFF2-40B4-BE49-F238E27FC236}">
                <a16:creationId xmlns:a16="http://schemas.microsoft.com/office/drawing/2014/main" id="{55C6F245-8A3D-133C-C240-EC42EE7E3112}"/>
              </a:ext>
            </a:extLst>
          </p:cNvPr>
          <p:cNvSpPr txBox="1"/>
          <p:nvPr/>
        </p:nvSpPr>
        <p:spPr>
          <a:xfrm>
            <a:off x="6882262" y="5546725"/>
            <a:ext cx="1447800" cy="184666"/>
          </a:xfrm>
          <a:prstGeom prst="rect">
            <a:avLst/>
          </a:prstGeom>
          <a:noFill/>
        </p:spPr>
        <p:txBody>
          <a:bodyPr wrap="square" rtlCol="0">
            <a:spAutoFit/>
          </a:bodyPr>
          <a:lstStyle/>
          <a:p>
            <a:r>
              <a:rPr lang="en-US" sz="600"/>
              <a:t>© WHO</a:t>
            </a:r>
          </a:p>
        </p:txBody>
      </p:sp>
    </p:spTree>
    <p:extLst>
      <p:ext uri="{BB962C8B-B14F-4D97-AF65-F5344CB8AC3E}">
        <p14:creationId xmlns:p14="http://schemas.microsoft.com/office/powerpoint/2010/main" val="1991529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a:latin typeface="Atkinson Hyperlegible"/>
                <a:ea typeface="Atkinson Hyperlegible"/>
                <a:cs typeface="Atkinson Hyperlegible"/>
                <a:sym typeface="Atkinson Hyperlegible"/>
              </a:rPr>
              <a:t>Drowning</a:t>
            </a:r>
          </a:p>
        </p:txBody>
      </p:sp>
      <p:sp>
        <p:nvSpPr>
          <p:cNvPr id="188" name="Google Shape;188;p15"/>
          <p:cNvSpPr txBox="1">
            <a:spLocks noGrp="1"/>
          </p:cNvSpPr>
          <p:nvPr>
            <p:ph type="body" idx="1"/>
          </p:nvPr>
        </p:nvSpPr>
        <p:spPr>
          <a:xfrm>
            <a:off x="838200" y="1455496"/>
            <a:ext cx="10863264" cy="4351338"/>
          </a:xfrm>
          <a:prstGeom prst="rect">
            <a:avLst/>
          </a:prstGeom>
          <a:noFill/>
          <a:ln>
            <a:noFill/>
          </a:ln>
        </p:spPr>
        <p:txBody>
          <a:bodyPr spcFirstLastPara="1" wrap="square" lIns="91425" tIns="45700" rIns="91425" bIns="45700" anchor="t" anchorCtr="0">
            <a:noAutofit/>
          </a:bodyPr>
          <a:lstStyle/>
          <a:p>
            <a:pPr marL="50800" lvl="0" indent="0" algn="ctr" rtl="0">
              <a:lnSpc>
                <a:spcPct val="90000"/>
              </a:lnSpc>
              <a:spcBef>
                <a:spcPts val="1000"/>
              </a:spcBef>
              <a:spcAft>
                <a:spcPts val="0"/>
              </a:spcAft>
              <a:buSzPts val="2800"/>
              <a:buNone/>
            </a:pPr>
            <a:r>
              <a:rPr lang="en-GB" sz="3000" dirty="0"/>
              <a:t>Drowning can occur in any body of water.</a:t>
            </a:r>
            <a:endParaRPr lang="en-GB" sz="1200" dirty="0"/>
          </a:p>
          <a:p>
            <a:pPr marL="50800" lvl="0" indent="0" algn="ctr" rtl="0">
              <a:lnSpc>
                <a:spcPct val="90000"/>
              </a:lnSpc>
              <a:spcBef>
                <a:spcPts val="1000"/>
              </a:spcBef>
              <a:spcAft>
                <a:spcPts val="0"/>
              </a:spcAft>
              <a:buSzPts val="2800"/>
              <a:buNone/>
            </a:pPr>
            <a:r>
              <a:rPr lang="en-GB" sz="3000" dirty="0"/>
              <a:t>NEVER go in the water if not trained to rescue drowning people</a:t>
            </a:r>
            <a:r>
              <a:rPr lang="en-GB" sz="3000" b="1" dirty="0"/>
              <a:t>.</a:t>
            </a:r>
          </a:p>
        </p:txBody>
      </p:sp>
      <p:pic>
        <p:nvPicPr>
          <p:cNvPr id="3" name="Picture 2" descr="A screenshot of a computer&#10;&#10;Description automatically generated">
            <a:extLst>
              <a:ext uri="{FF2B5EF4-FFF2-40B4-BE49-F238E27FC236}">
                <a16:creationId xmlns:a16="http://schemas.microsoft.com/office/drawing/2014/main" id="{0D28D97A-4912-1343-C2D2-9A35BA30DD79}"/>
              </a:ext>
            </a:extLst>
          </p:cNvPr>
          <p:cNvPicPr>
            <a:picLocks noChangeAspect="1"/>
          </p:cNvPicPr>
          <p:nvPr/>
        </p:nvPicPr>
        <p:blipFill>
          <a:blip r:embed="rId3">
            <a:duotone>
              <a:schemeClr val="accent5">
                <a:shade val="45000"/>
                <a:satMod val="135000"/>
              </a:schemeClr>
              <a:prstClr val="white"/>
            </a:duotone>
            <a:alphaModFix amt="70000"/>
            <a:extLst>
              <a:ext uri="{28A0092B-C50C-407E-A947-70E740481C1C}">
                <a14:useLocalDpi xmlns:a14="http://schemas.microsoft.com/office/drawing/2010/main"/>
              </a:ext>
            </a:extLst>
          </a:blip>
          <a:srcRect/>
          <a:stretch/>
        </p:blipFill>
        <p:spPr>
          <a:xfrm>
            <a:off x="9934575" y="39876"/>
            <a:ext cx="2314577" cy="2153841"/>
          </a:xfrm>
          <a:prstGeom prst="rect">
            <a:avLst/>
          </a:prstGeom>
        </p:spPr>
      </p:pic>
      <p:pic>
        <p:nvPicPr>
          <p:cNvPr id="2" name="Picture 1" descr="A line of icons on a black background&#10;&#10;Description automatically generated">
            <a:extLst>
              <a:ext uri="{FF2B5EF4-FFF2-40B4-BE49-F238E27FC236}">
                <a16:creationId xmlns:a16="http://schemas.microsoft.com/office/drawing/2014/main" id="{C525A25C-FF94-6AAD-AB43-9EEB25E81073}"/>
              </a:ext>
            </a:extLst>
          </p:cNvPr>
          <p:cNvPicPr>
            <a:picLocks noChangeAspect="1"/>
          </p:cNvPicPr>
          <p:nvPr/>
        </p:nvPicPr>
        <p:blipFill>
          <a:blip r:embed="rId4" cstate="email">
            <a:alphaModFix/>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4827391" y="3203834"/>
            <a:ext cx="2503287" cy="2215964"/>
          </a:xfrm>
          <a:prstGeom prst="rect">
            <a:avLst/>
          </a:prstGeom>
        </p:spPr>
      </p:pic>
      <p:sp>
        <p:nvSpPr>
          <p:cNvPr id="5" name="Google Shape;188;p15">
            <a:extLst>
              <a:ext uri="{FF2B5EF4-FFF2-40B4-BE49-F238E27FC236}">
                <a16:creationId xmlns:a16="http://schemas.microsoft.com/office/drawing/2014/main" id="{9D89DD7A-A1A0-8D56-49EC-092E8B29EC56}"/>
              </a:ext>
            </a:extLst>
          </p:cNvPr>
          <p:cNvSpPr txBox="1">
            <a:spLocks/>
          </p:cNvSpPr>
          <p:nvPr/>
        </p:nvSpPr>
        <p:spPr>
          <a:xfrm>
            <a:off x="7344927" y="5040190"/>
            <a:ext cx="4972049" cy="99323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tkinson Hyperlegible"/>
              <a:buChar char="•"/>
              <a:defRPr sz="28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pPr marL="533400" lvl="1" indent="0" algn="ctr">
              <a:buNone/>
            </a:pPr>
            <a:r>
              <a:rPr lang="en-GB" sz="3000"/>
              <a:t>Reach out with a stick or throw a rope</a:t>
            </a:r>
          </a:p>
        </p:txBody>
      </p:sp>
      <p:sp>
        <p:nvSpPr>
          <p:cNvPr id="6" name="Google Shape;188;p15">
            <a:extLst>
              <a:ext uri="{FF2B5EF4-FFF2-40B4-BE49-F238E27FC236}">
                <a16:creationId xmlns:a16="http://schemas.microsoft.com/office/drawing/2014/main" id="{99A57C67-F63E-19E0-3E28-301BA382D32C}"/>
              </a:ext>
            </a:extLst>
          </p:cNvPr>
          <p:cNvSpPr txBox="1">
            <a:spLocks/>
          </p:cNvSpPr>
          <p:nvPr/>
        </p:nvSpPr>
        <p:spPr>
          <a:xfrm>
            <a:off x="4341018" y="5366246"/>
            <a:ext cx="3238501" cy="77928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tkinson Hyperlegible"/>
              <a:buChar char="•"/>
              <a:defRPr sz="28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pPr marL="533400" lvl="1" indent="0">
              <a:buNone/>
            </a:pPr>
            <a:r>
              <a:rPr lang="en-GB" sz="3000"/>
              <a:t>Call for help</a:t>
            </a:r>
          </a:p>
        </p:txBody>
      </p:sp>
      <p:sp>
        <p:nvSpPr>
          <p:cNvPr id="7" name="Google Shape;188;p15">
            <a:extLst>
              <a:ext uri="{FF2B5EF4-FFF2-40B4-BE49-F238E27FC236}">
                <a16:creationId xmlns:a16="http://schemas.microsoft.com/office/drawing/2014/main" id="{30485A01-8582-4BE4-8FAB-E5F47D0F8622}"/>
              </a:ext>
            </a:extLst>
          </p:cNvPr>
          <p:cNvSpPr txBox="1">
            <a:spLocks/>
          </p:cNvSpPr>
          <p:nvPr/>
        </p:nvSpPr>
        <p:spPr>
          <a:xfrm>
            <a:off x="569117" y="5419798"/>
            <a:ext cx="3829646" cy="71769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tkinson Hyperlegible"/>
              <a:buChar char="•"/>
              <a:defRPr sz="28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pPr marL="533400" lvl="1" indent="0">
              <a:buNone/>
            </a:pPr>
            <a:r>
              <a:rPr lang="en-GB" sz="3000"/>
              <a:t>Remain on land</a:t>
            </a:r>
          </a:p>
        </p:txBody>
      </p:sp>
      <p:pic>
        <p:nvPicPr>
          <p:cNvPr id="9" name="Picture 8" descr="A group of signs on a black background&#10;&#10;Description automatically generated">
            <a:extLst>
              <a:ext uri="{FF2B5EF4-FFF2-40B4-BE49-F238E27FC236}">
                <a16:creationId xmlns:a16="http://schemas.microsoft.com/office/drawing/2014/main" id="{F9536886-29FC-9D49-1DAB-A4376A93C155}"/>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8736103" y="3170786"/>
            <a:ext cx="2314576" cy="1774971"/>
          </a:xfrm>
          <a:prstGeom prst="rect">
            <a:avLst/>
          </a:prstGeom>
        </p:spPr>
      </p:pic>
      <p:pic>
        <p:nvPicPr>
          <p:cNvPr id="10" name="Picture 9" descr="A group of signs on a black background&#10;&#10;Description automatically generated">
            <a:extLst>
              <a:ext uri="{FF2B5EF4-FFF2-40B4-BE49-F238E27FC236}">
                <a16:creationId xmlns:a16="http://schemas.microsoft.com/office/drawing/2014/main" id="{4A6E6818-7D73-094D-B395-0D199061A0EA}"/>
              </a:ext>
            </a:extLst>
          </p:cNvPr>
          <p:cNvPicPr>
            <a:picLocks noChangeAspect="1"/>
          </p:cNvPicPr>
          <p:nvPr/>
        </p:nvPicPr>
        <p:blipFill>
          <a:blip r:embed="rId6"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1504955" y="2986107"/>
            <a:ext cx="2309430" cy="205408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4">
          <a:extLst>
            <a:ext uri="{FF2B5EF4-FFF2-40B4-BE49-F238E27FC236}">
              <a16:creationId xmlns:a16="http://schemas.microsoft.com/office/drawing/2014/main" id="{5D0385AD-9720-60B9-2048-85B7A847832F}"/>
            </a:ext>
          </a:extLst>
        </p:cNvPr>
        <p:cNvGrpSpPr/>
        <p:nvPr/>
      </p:nvGrpSpPr>
      <p:grpSpPr>
        <a:xfrm>
          <a:off x="0" y="0"/>
          <a:ext cx="0" cy="0"/>
          <a:chOff x="0" y="0"/>
          <a:chExt cx="0" cy="0"/>
        </a:xfrm>
      </p:grpSpPr>
      <p:sp>
        <p:nvSpPr>
          <p:cNvPr id="195" name="Google Shape;195;p16">
            <a:extLst>
              <a:ext uri="{FF2B5EF4-FFF2-40B4-BE49-F238E27FC236}">
                <a16:creationId xmlns:a16="http://schemas.microsoft.com/office/drawing/2014/main" id="{E1BE8804-9CD3-56F1-5405-AB33A1921BCE}"/>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r>
              <a:rPr lang="en-GB">
                <a:latin typeface="Atkinson Hyperlegible"/>
                <a:ea typeface="Atkinson Hyperlegible"/>
                <a:cs typeface="Atkinson Hyperlegible"/>
                <a:sym typeface="Atkinson Hyperlegible"/>
              </a:rPr>
              <a:t>Electrocution</a:t>
            </a:r>
            <a:endParaRPr lang="en-GB">
              <a:latin typeface="Atkinson Hyperlegible"/>
              <a:ea typeface="Atkinson Hyperlegible"/>
              <a:cs typeface="Atkinson Hyperlegible"/>
            </a:endParaRPr>
          </a:p>
        </p:txBody>
      </p:sp>
      <p:sp>
        <p:nvSpPr>
          <p:cNvPr id="196" name="Google Shape;196;p16">
            <a:extLst>
              <a:ext uri="{FF2B5EF4-FFF2-40B4-BE49-F238E27FC236}">
                <a16:creationId xmlns:a16="http://schemas.microsoft.com/office/drawing/2014/main" id="{86501FC8-EC07-C930-9DA6-36FAEBE58628}"/>
              </a:ext>
            </a:extLst>
          </p:cNvPr>
          <p:cNvSpPr txBox="1">
            <a:spLocks noGrp="1"/>
          </p:cNvSpPr>
          <p:nvPr>
            <p:ph type="body" idx="1"/>
          </p:nvPr>
        </p:nvSpPr>
        <p:spPr>
          <a:xfrm>
            <a:off x="714375" y="1529127"/>
            <a:ext cx="10315575" cy="1176890"/>
          </a:xfrm>
          <a:prstGeom prst="rect">
            <a:avLst/>
          </a:prstGeom>
          <a:noFill/>
          <a:ln>
            <a:noFill/>
          </a:ln>
        </p:spPr>
        <p:txBody>
          <a:bodyPr spcFirstLastPara="1" wrap="square" lIns="91425" tIns="45700" rIns="91425" bIns="45700" anchor="t" anchorCtr="0">
            <a:noAutofit/>
          </a:bodyPr>
          <a:lstStyle/>
          <a:p>
            <a:pPr marL="50800" lvl="0" indent="0" algn="ctr" rtl="0">
              <a:lnSpc>
                <a:spcPct val="90000"/>
              </a:lnSpc>
              <a:spcBef>
                <a:spcPts val="1000"/>
              </a:spcBef>
              <a:spcAft>
                <a:spcPts val="0"/>
              </a:spcAft>
              <a:buSzPts val="2800"/>
              <a:buNone/>
            </a:pPr>
            <a:r>
              <a:rPr lang="en-GB" sz="3000"/>
              <a:t>Electrocution is associated with power supply or with lightning.</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68D53BFE-7B03-D851-5F04-937D71C8476A}"/>
              </a:ext>
            </a:extLst>
          </p:cNvPr>
          <p:cNvPicPr>
            <a:picLocks noChangeAspect="1"/>
          </p:cNvPicPr>
          <p:nvPr/>
        </p:nvPicPr>
        <p:blipFill>
          <a:blip r:embed="rId3" cstate="email">
            <a:duotone>
              <a:schemeClr val="accent5">
                <a:shade val="45000"/>
                <a:satMod val="135000"/>
              </a:schemeClr>
              <a:prstClr val="white"/>
            </a:duotone>
            <a:alphaModFix amt="35000"/>
            <a:extLst>
              <a:ext uri="{28A0092B-C50C-407E-A947-70E740481C1C}">
                <a14:useLocalDpi xmlns:a14="http://schemas.microsoft.com/office/drawing/2010/main"/>
              </a:ext>
            </a:extLst>
          </a:blip>
          <a:srcRect/>
          <a:stretch/>
        </p:blipFill>
        <p:spPr>
          <a:xfrm>
            <a:off x="9901238" y="0"/>
            <a:ext cx="2290762" cy="2254013"/>
          </a:xfrm>
          <a:prstGeom prst="rect">
            <a:avLst/>
          </a:prstGeom>
        </p:spPr>
      </p:pic>
      <p:pic>
        <p:nvPicPr>
          <p:cNvPr id="2" name="Picture 1" descr="A line of icons on a black background&#10;&#10;Description automatically generated">
            <a:extLst>
              <a:ext uri="{FF2B5EF4-FFF2-40B4-BE49-F238E27FC236}">
                <a16:creationId xmlns:a16="http://schemas.microsoft.com/office/drawing/2014/main" id="{48A87CD8-434D-9E2E-1D5C-3D6BCAAC9B27}"/>
              </a:ext>
            </a:extLst>
          </p:cNvPr>
          <p:cNvPicPr>
            <a:picLocks noChangeAspect="1"/>
          </p:cNvPicPr>
          <p:nvPr/>
        </p:nvPicPr>
        <p:blipFill>
          <a:blip r:embed="rId4" cstate="email">
            <a:alphaModFix/>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677088" y="3005662"/>
            <a:ext cx="2684243" cy="2239605"/>
          </a:xfrm>
          <a:prstGeom prst="rect">
            <a:avLst/>
          </a:prstGeom>
        </p:spPr>
      </p:pic>
      <p:pic>
        <p:nvPicPr>
          <p:cNvPr id="5" name="Picture 4" descr="A screenshot of a computer screen&#10;&#10;Description automatically generated">
            <a:extLst>
              <a:ext uri="{FF2B5EF4-FFF2-40B4-BE49-F238E27FC236}">
                <a16:creationId xmlns:a16="http://schemas.microsoft.com/office/drawing/2014/main" id="{973E4A06-4F0D-A5C1-0F33-FE93D697EB74}"/>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3818855" y="2869351"/>
            <a:ext cx="2053307" cy="2309971"/>
          </a:xfrm>
          <a:prstGeom prst="rect">
            <a:avLst/>
          </a:prstGeom>
        </p:spPr>
      </p:pic>
      <p:pic>
        <p:nvPicPr>
          <p:cNvPr id="6" name="Picture 5" descr="A screenshot of a computer screen&#10;&#10;Description automatically generated">
            <a:extLst>
              <a:ext uri="{FF2B5EF4-FFF2-40B4-BE49-F238E27FC236}">
                <a16:creationId xmlns:a16="http://schemas.microsoft.com/office/drawing/2014/main" id="{874D8880-F5E5-0969-45FA-BC9F8333B6E6}"/>
              </a:ext>
            </a:extLst>
          </p:cNvPr>
          <p:cNvPicPr>
            <a:picLocks noChangeAspect="1"/>
          </p:cNvPicPr>
          <p:nvPr/>
        </p:nvPicPr>
        <p:blipFill>
          <a:blip r:embed="rId6"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10253225" y="3318080"/>
            <a:ext cx="1290637" cy="1234576"/>
          </a:xfrm>
          <a:prstGeom prst="rect">
            <a:avLst/>
          </a:prstGeom>
        </p:spPr>
      </p:pic>
      <p:pic>
        <p:nvPicPr>
          <p:cNvPr id="7" name="Picture 6" descr="A screenshot of a computer screen&#10;&#10;Description automatically generated">
            <a:extLst>
              <a:ext uri="{FF2B5EF4-FFF2-40B4-BE49-F238E27FC236}">
                <a16:creationId xmlns:a16="http://schemas.microsoft.com/office/drawing/2014/main" id="{FBD80F42-8FD5-1F63-3668-BAFFCECCBE13}"/>
              </a:ext>
            </a:extLst>
          </p:cNvPr>
          <p:cNvPicPr>
            <a:picLocks noChangeAspect="1"/>
          </p:cNvPicPr>
          <p:nvPr/>
        </p:nvPicPr>
        <p:blipFill>
          <a:blip r:embed="rId7"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9590802" y="3240963"/>
            <a:ext cx="1116758" cy="1325563"/>
          </a:xfrm>
          <a:prstGeom prst="rect">
            <a:avLst/>
          </a:prstGeom>
        </p:spPr>
      </p:pic>
      <p:sp>
        <p:nvSpPr>
          <p:cNvPr id="8" name="Google Shape;196;p16">
            <a:extLst>
              <a:ext uri="{FF2B5EF4-FFF2-40B4-BE49-F238E27FC236}">
                <a16:creationId xmlns:a16="http://schemas.microsoft.com/office/drawing/2014/main" id="{E98B7081-C60A-AD3B-B9BC-F76F80038759}"/>
              </a:ext>
            </a:extLst>
          </p:cNvPr>
          <p:cNvSpPr txBox="1">
            <a:spLocks/>
          </p:cNvSpPr>
          <p:nvPr/>
        </p:nvSpPr>
        <p:spPr>
          <a:xfrm>
            <a:off x="600494" y="5113377"/>
            <a:ext cx="2760837" cy="94657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tkinson Hyperlegible"/>
              <a:buChar char="•"/>
              <a:defRPr sz="28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pPr marL="50800" indent="0" algn="ctr">
              <a:buFont typeface="Atkinson Hyperlegible"/>
              <a:buNone/>
            </a:pPr>
            <a:r>
              <a:rPr lang="en-GB" sz="2200"/>
              <a:t>Do not touch the patient</a:t>
            </a:r>
          </a:p>
        </p:txBody>
      </p:sp>
      <p:sp>
        <p:nvSpPr>
          <p:cNvPr id="9" name="Google Shape;196;p16">
            <a:extLst>
              <a:ext uri="{FF2B5EF4-FFF2-40B4-BE49-F238E27FC236}">
                <a16:creationId xmlns:a16="http://schemas.microsoft.com/office/drawing/2014/main" id="{7DA2BA58-B3F4-F11F-1E9E-A76276700A34}"/>
              </a:ext>
            </a:extLst>
          </p:cNvPr>
          <p:cNvSpPr txBox="1">
            <a:spLocks/>
          </p:cNvSpPr>
          <p:nvPr/>
        </p:nvSpPr>
        <p:spPr>
          <a:xfrm>
            <a:off x="3181113" y="5113377"/>
            <a:ext cx="2836996" cy="117688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tkinson Hyperlegible"/>
              <a:buChar char="•"/>
              <a:defRPr sz="28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pPr marL="533400" lvl="1" indent="0" algn="ctr">
              <a:buNone/>
            </a:pPr>
            <a:r>
              <a:rPr lang="en-GB" sz="2200"/>
              <a:t>Turn off the power supply, if possible</a:t>
            </a:r>
          </a:p>
        </p:txBody>
      </p:sp>
      <p:sp>
        <p:nvSpPr>
          <p:cNvPr id="10" name="Google Shape;196;p16">
            <a:extLst>
              <a:ext uri="{FF2B5EF4-FFF2-40B4-BE49-F238E27FC236}">
                <a16:creationId xmlns:a16="http://schemas.microsoft.com/office/drawing/2014/main" id="{DDD94605-D886-CDDC-02DC-A8E091F1E39E}"/>
              </a:ext>
            </a:extLst>
          </p:cNvPr>
          <p:cNvSpPr txBox="1">
            <a:spLocks/>
          </p:cNvSpPr>
          <p:nvPr/>
        </p:nvSpPr>
        <p:spPr>
          <a:xfrm>
            <a:off x="5941950" y="5113377"/>
            <a:ext cx="3111757" cy="106913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tkinson Hyperlegible"/>
              <a:buChar char="•"/>
              <a:defRPr sz="28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pPr marL="533400" lvl="1" indent="0" algn="ctr">
              <a:buNone/>
            </a:pPr>
            <a:r>
              <a:rPr lang="en-GB" sz="2200"/>
              <a:t>Call authorities to handle larger electric lines</a:t>
            </a:r>
          </a:p>
        </p:txBody>
      </p:sp>
      <p:sp>
        <p:nvSpPr>
          <p:cNvPr id="11" name="Google Shape;196;p16">
            <a:extLst>
              <a:ext uri="{FF2B5EF4-FFF2-40B4-BE49-F238E27FC236}">
                <a16:creationId xmlns:a16="http://schemas.microsoft.com/office/drawing/2014/main" id="{2A1403D9-B07A-5490-6A67-905C0D38A7B0}"/>
              </a:ext>
            </a:extLst>
          </p:cNvPr>
          <p:cNvSpPr txBox="1">
            <a:spLocks/>
          </p:cNvSpPr>
          <p:nvPr/>
        </p:nvSpPr>
        <p:spPr>
          <a:xfrm>
            <a:off x="9123495" y="4602963"/>
            <a:ext cx="2760837" cy="188069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tkinson Hyperlegible"/>
              <a:buChar char="•"/>
              <a:defRPr sz="28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pPr marL="50800" indent="0" algn="ctr">
              <a:buFont typeface="Atkinson Hyperlegible"/>
              <a:buNone/>
            </a:pPr>
            <a:endParaRPr lang="en-GB" sz="2200"/>
          </a:p>
          <a:p>
            <a:pPr marL="50800" indent="0" algn="ctr">
              <a:buFont typeface="Atkinson Hyperlegible"/>
              <a:buNone/>
            </a:pPr>
            <a:r>
              <a:rPr lang="en-GB" sz="2200"/>
              <a:t>Wear rubber gloves and boots if possible</a:t>
            </a:r>
          </a:p>
        </p:txBody>
      </p:sp>
      <p:sp>
        <p:nvSpPr>
          <p:cNvPr id="12" name="Oval 11">
            <a:extLst>
              <a:ext uri="{FF2B5EF4-FFF2-40B4-BE49-F238E27FC236}">
                <a16:creationId xmlns:a16="http://schemas.microsoft.com/office/drawing/2014/main" id="{2B8B30C8-6EC1-4363-0210-3EFE43DF70EA}"/>
              </a:ext>
            </a:extLst>
          </p:cNvPr>
          <p:cNvSpPr/>
          <p:nvPr/>
        </p:nvSpPr>
        <p:spPr>
          <a:xfrm>
            <a:off x="9618749" y="3114107"/>
            <a:ext cx="1897166" cy="1894260"/>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A line of icons on a black background&#10;&#10;Description automatically generated">
            <a:extLst>
              <a:ext uri="{FF2B5EF4-FFF2-40B4-BE49-F238E27FC236}">
                <a16:creationId xmlns:a16="http://schemas.microsoft.com/office/drawing/2014/main" id="{B49819CB-5B1F-521C-340B-21CC1E3AFAF4}"/>
              </a:ext>
            </a:extLst>
          </p:cNvPr>
          <p:cNvPicPr>
            <a:picLocks noChangeAspect="1"/>
          </p:cNvPicPr>
          <p:nvPr/>
        </p:nvPicPr>
        <p:blipFill>
          <a:blip r:embed="rId8" cstate="email">
            <a:alphaModFix/>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6466110" y="3112909"/>
            <a:ext cx="2503287" cy="2215964"/>
          </a:xfrm>
          <a:prstGeom prst="rect">
            <a:avLst/>
          </a:prstGeom>
        </p:spPr>
      </p:pic>
    </p:spTree>
    <p:extLst>
      <p:ext uri="{BB962C8B-B14F-4D97-AF65-F5344CB8AC3E}">
        <p14:creationId xmlns:p14="http://schemas.microsoft.com/office/powerpoint/2010/main" val="2933458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3" name="Rectangle 2">
            <a:extLst>
              <a:ext uri="{FF2B5EF4-FFF2-40B4-BE49-F238E27FC236}">
                <a16:creationId xmlns:a16="http://schemas.microsoft.com/office/drawing/2014/main" id="{0D2B27CC-38D4-1517-50A1-543FBA6BE391}"/>
              </a:ext>
            </a:extLst>
          </p:cNvPr>
          <p:cNvSpPr/>
          <p:nvPr/>
        </p:nvSpPr>
        <p:spPr>
          <a:xfrm>
            <a:off x="924697" y="1825625"/>
            <a:ext cx="10515600" cy="1090570"/>
          </a:xfrm>
          <a:prstGeom prst="rect">
            <a:avLst/>
          </a:prstGeom>
          <a:solidFill>
            <a:srgbClr val="DEEB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2" name="Google Shape;202;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a:latin typeface="Atkinson Hyperlegible"/>
                <a:ea typeface="Atkinson Hyperlegible"/>
                <a:cs typeface="Atkinson Hyperlegible"/>
                <a:sym typeface="Atkinson Hyperlegible"/>
              </a:rPr>
              <a:t>Personal &amp; Patient Safety</a:t>
            </a:r>
          </a:p>
        </p:txBody>
      </p:sp>
      <p:sp>
        <p:nvSpPr>
          <p:cNvPr id="203" name="Google Shape;203;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38100" indent="0" algn="just">
              <a:buSzPts val="3000"/>
              <a:buNone/>
            </a:pPr>
            <a:r>
              <a:rPr lang="en-GB" sz="3000"/>
              <a:t>Personal safety is a critical component of the response to emergency conditions.</a:t>
            </a:r>
          </a:p>
          <a:p>
            <a:pPr marL="0" indent="0" algn="just">
              <a:buNone/>
            </a:pPr>
            <a:endParaRPr lang="en-GB" sz="3000"/>
          </a:p>
          <a:p>
            <a:pPr marL="38100" lvl="0" indent="0" algn="just" rtl="0">
              <a:lnSpc>
                <a:spcPct val="90000"/>
              </a:lnSpc>
              <a:spcBef>
                <a:spcPts val="1000"/>
              </a:spcBef>
              <a:spcAft>
                <a:spcPts val="0"/>
              </a:spcAft>
              <a:buSzPts val="3000"/>
              <a:buNone/>
            </a:pPr>
            <a:r>
              <a:rPr lang="en-GB" sz="3000"/>
              <a:t>You cannot help others if you become ill or injured.</a:t>
            </a:r>
          </a:p>
          <a:p>
            <a:pPr marL="38100" lvl="0" indent="0" algn="just" rtl="0">
              <a:lnSpc>
                <a:spcPct val="90000"/>
              </a:lnSpc>
              <a:spcBef>
                <a:spcPts val="1000"/>
              </a:spcBef>
              <a:spcAft>
                <a:spcPts val="0"/>
              </a:spcAft>
              <a:buSzPts val="3000"/>
              <a:buNone/>
            </a:pPr>
            <a:endParaRPr lang="en-GB" sz="3000"/>
          </a:p>
          <a:p>
            <a:pPr marL="38100" lvl="0" indent="0" algn="just" rtl="0">
              <a:lnSpc>
                <a:spcPct val="90000"/>
              </a:lnSpc>
              <a:spcBef>
                <a:spcPts val="1000"/>
              </a:spcBef>
              <a:spcAft>
                <a:spcPts val="0"/>
              </a:spcAft>
              <a:buSzPts val="3000"/>
              <a:buNone/>
            </a:pPr>
            <a:r>
              <a:rPr lang="en-GB" sz="3000"/>
              <a:t>Prioritize patient’s safety to prevent further harm.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a:latin typeface="Atkinson Hyperlegible"/>
                <a:ea typeface="Atkinson Hyperlegible"/>
                <a:cs typeface="Atkinson Hyperlegible"/>
                <a:sym typeface="Atkinson Hyperlegible"/>
              </a:rPr>
              <a:t>Personal Protective Equipment (PPE)</a:t>
            </a:r>
          </a:p>
        </p:txBody>
      </p:sp>
      <p:sp>
        <p:nvSpPr>
          <p:cNvPr id="209" name="Google Shape;209;p18"/>
          <p:cNvSpPr txBox="1">
            <a:spLocks noGrp="1"/>
          </p:cNvSpPr>
          <p:nvPr>
            <p:ph type="body" idx="1"/>
          </p:nvPr>
        </p:nvSpPr>
        <p:spPr>
          <a:xfrm>
            <a:off x="4642685" y="2095865"/>
            <a:ext cx="6752304" cy="3964706"/>
          </a:xfrm>
          <a:prstGeom prst="rect">
            <a:avLst/>
          </a:prstGeom>
          <a:noFill/>
          <a:ln>
            <a:noFill/>
          </a:ln>
        </p:spPr>
        <p:txBody>
          <a:bodyPr spcFirstLastPara="1" wrap="square" lIns="91425" tIns="45700" rIns="91425" bIns="45700" anchor="t" anchorCtr="0">
            <a:noAutofit/>
          </a:bodyPr>
          <a:lstStyle/>
          <a:p>
            <a:pPr marL="65217" lvl="0" indent="0" algn="l" rtl="0">
              <a:lnSpc>
                <a:spcPct val="100000"/>
              </a:lnSpc>
              <a:spcBef>
                <a:spcPts val="1000"/>
              </a:spcBef>
              <a:spcAft>
                <a:spcPts val="0"/>
              </a:spcAft>
              <a:buSzPct val="108108"/>
              <a:buNone/>
            </a:pPr>
            <a:r>
              <a:rPr lang="en-GB" sz="3200" dirty="0"/>
              <a:t>PPE is equipment to protect you from infections and other hazards.</a:t>
            </a:r>
          </a:p>
        </p:txBody>
      </p:sp>
      <p:pic>
        <p:nvPicPr>
          <p:cNvPr id="210" name="Google Shape;210;p18" descr="A person wearing a white suit and goggles&#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43232" y="1563329"/>
            <a:ext cx="4176252" cy="4182397"/>
          </a:xfrm>
          <a:prstGeom prst="rect">
            <a:avLst/>
          </a:prstGeom>
          <a:noFill/>
          <a:ln>
            <a:noFill/>
          </a:ln>
        </p:spPr>
      </p:pic>
    </p:spTree>
    <p:extLst>
      <p:ext uri="{BB962C8B-B14F-4D97-AF65-F5344CB8AC3E}">
        <p14:creationId xmlns:p14="http://schemas.microsoft.com/office/powerpoint/2010/main" val="4094129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a:latin typeface="Atkinson Hyperlegible"/>
                <a:ea typeface="Atkinson Hyperlegible"/>
                <a:cs typeface="Atkinson Hyperlegible"/>
                <a:sym typeface="Atkinson Hyperlegible"/>
              </a:rPr>
              <a:t>Personal Protective Equipment (PPE)</a:t>
            </a:r>
          </a:p>
        </p:txBody>
      </p:sp>
      <p:pic>
        <p:nvPicPr>
          <p:cNvPr id="2" name="Picture 1" descr="A screenshot of a computer&#10;&#10;Description automatically generated">
            <a:extLst>
              <a:ext uri="{FF2B5EF4-FFF2-40B4-BE49-F238E27FC236}">
                <a16:creationId xmlns:a16="http://schemas.microsoft.com/office/drawing/2014/main" id="{B2EA5E41-6F34-6419-3F48-5B10902B1CA8}"/>
              </a:ext>
            </a:extLst>
          </p:cNvPr>
          <p:cNvPicPr>
            <a:picLocks noChangeAspect="1"/>
          </p:cNvPicPr>
          <p:nvPr/>
        </p:nvPicPr>
        <p:blipFill>
          <a:blip r:embed="rId3">
            <a:alphaModFix amt="20000"/>
            <a:extLst>
              <a:ext uri="{28A0092B-C50C-407E-A947-70E740481C1C}">
                <a14:useLocalDpi xmlns:a14="http://schemas.microsoft.com/office/drawing/2010/main"/>
              </a:ext>
            </a:extLst>
          </a:blip>
          <a:srcRect/>
          <a:stretch/>
        </p:blipFill>
        <p:spPr>
          <a:xfrm>
            <a:off x="7128350" y="1572291"/>
            <a:ext cx="5063650" cy="3951180"/>
          </a:xfrm>
          <a:prstGeom prst="rect">
            <a:avLst/>
          </a:prstGeom>
        </p:spPr>
      </p:pic>
      <p:sp>
        <p:nvSpPr>
          <p:cNvPr id="209" name="Google Shape;209;p18"/>
          <p:cNvSpPr txBox="1">
            <a:spLocks noGrp="1"/>
          </p:cNvSpPr>
          <p:nvPr>
            <p:ph type="body" idx="1"/>
          </p:nvPr>
        </p:nvSpPr>
        <p:spPr>
          <a:xfrm>
            <a:off x="988142" y="1876804"/>
            <a:ext cx="10515600" cy="4351338"/>
          </a:xfrm>
          <a:prstGeom prst="rect">
            <a:avLst/>
          </a:prstGeom>
          <a:noFill/>
          <a:ln>
            <a:noFill/>
          </a:ln>
        </p:spPr>
        <p:txBody>
          <a:bodyPr spcFirstLastPara="1" wrap="square" lIns="91425" tIns="45700" rIns="91425" bIns="45700" anchor="t" anchorCtr="0">
            <a:noAutofit/>
          </a:bodyPr>
          <a:lstStyle/>
          <a:p>
            <a:pPr marL="65217" lvl="0" indent="0" algn="l" rtl="0">
              <a:lnSpc>
                <a:spcPct val="90000"/>
              </a:lnSpc>
              <a:spcBef>
                <a:spcPts val="1000"/>
              </a:spcBef>
              <a:spcAft>
                <a:spcPts val="0"/>
              </a:spcAft>
              <a:buSzPct val="108108"/>
              <a:buNone/>
            </a:pPr>
            <a:r>
              <a:rPr lang="en-GB" sz="3000"/>
              <a:t>You may be infected if not wearing masks or gloves.</a:t>
            </a:r>
            <a:endParaRPr lang="en-US" sz="3000"/>
          </a:p>
          <a:p>
            <a:pPr lvl="1" indent="-391983">
              <a:spcBef>
                <a:spcPts val="1000"/>
              </a:spcBef>
              <a:buSzPct val="108108"/>
            </a:pPr>
            <a:r>
              <a:rPr lang="en-GB" sz="2800"/>
              <a:t>Germs may be in blood, body fluids, or infected or broken skin.</a:t>
            </a:r>
            <a:endParaRPr lang="en-US" sz="2800"/>
          </a:p>
          <a:p>
            <a:pPr lvl="1" indent="-391983">
              <a:spcBef>
                <a:spcPts val="1000"/>
              </a:spcBef>
              <a:buSzPct val="108108"/>
            </a:pPr>
            <a:r>
              <a:rPr lang="en-GB" sz="2800"/>
              <a:t>Patients may have an illness that can transmit through the air or direct contact.</a:t>
            </a:r>
            <a:endParaRPr lang="en-US" sz="2800"/>
          </a:p>
          <a:p>
            <a:pPr marL="457200" lvl="0" indent="-391983" algn="l" rtl="0">
              <a:lnSpc>
                <a:spcPct val="90000"/>
              </a:lnSpc>
              <a:spcBef>
                <a:spcPts val="1000"/>
              </a:spcBef>
              <a:spcAft>
                <a:spcPts val="0"/>
              </a:spcAft>
              <a:buSzPct val="108108"/>
              <a:buChar char="•"/>
            </a:pPr>
            <a:endParaRPr lang="en-GB" sz="3000"/>
          </a:p>
          <a:p>
            <a:pPr marL="65217" lvl="0" indent="0" algn="l" rtl="0">
              <a:lnSpc>
                <a:spcPct val="90000"/>
              </a:lnSpc>
              <a:spcBef>
                <a:spcPts val="1000"/>
              </a:spcBef>
              <a:spcAft>
                <a:spcPts val="0"/>
              </a:spcAft>
              <a:buSzPct val="108108"/>
              <a:buNone/>
            </a:pPr>
            <a:r>
              <a:rPr lang="en-GB" sz="3000"/>
              <a:t>Chemical or toxin exposure can </a:t>
            </a:r>
            <a:r>
              <a:rPr lang="en-GB" sz="3000" dirty="0"/>
              <a:t>be transferred to CFARs</a:t>
            </a:r>
            <a:r>
              <a:rPr lang="en-GB" sz="3000"/>
              <a:t> without PPE.</a:t>
            </a:r>
            <a:endParaRPr lang="en-US" sz="3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a:latin typeface="Atkinson Hyperlegible"/>
                <a:ea typeface="Atkinson Hyperlegible"/>
                <a:cs typeface="Atkinson Hyperlegible"/>
                <a:sym typeface="Atkinson Hyperlegible"/>
              </a:rPr>
              <a:t>PPE Considerations</a:t>
            </a:r>
          </a:p>
        </p:txBody>
      </p:sp>
      <p:sp>
        <p:nvSpPr>
          <p:cNvPr id="216" name="Google Shape;216;p20"/>
          <p:cNvSpPr txBox="1">
            <a:spLocks noGrp="1"/>
          </p:cNvSpPr>
          <p:nvPr>
            <p:ph type="body" idx="1"/>
          </p:nvPr>
        </p:nvSpPr>
        <p:spPr>
          <a:xfrm>
            <a:off x="4831492" y="2073748"/>
            <a:ext cx="6818870" cy="4117566"/>
          </a:xfrm>
          <a:prstGeom prst="rect">
            <a:avLst/>
          </a:prstGeom>
          <a:noFill/>
          <a:ln>
            <a:noFill/>
          </a:ln>
        </p:spPr>
        <p:txBody>
          <a:bodyPr spcFirstLastPara="1" wrap="square" lIns="91425" tIns="45700" rIns="91425" bIns="45700" anchor="t" anchorCtr="0">
            <a:normAutofit/>
          </a:bodyPr>
          <a:lstStyle/>
          <a:p>
            <a:pPr marL="31750" lvl="0" indent="0" algn="l" rtl="0">
              <a:lnSpc>
                <a:spcPct val="90000"/>
              </a:lnSpc>
              <a:spcBef>
                <a:spcPts val="1000"/>
              </a:spcBef>
              <a:spcAft>
                <a:spcPts val="0"/>
              </a:spcAft>
              <a:buSzPts val="3100"/>
              <a:buNone/>
            </a:pPr>
            <a:r>
              <a:rPr lang="en-GB" sz="3000"/>
              <a:t>Consider alternatives if gloves, masks, or goggles are unavailable.</a:t>
            </a:r>
          </a:p>
          <a:p>
            <a:pPr marL="457200" lvl="0" indent="-425450" algn="l" rtl="0">
              <a:lnSpc>
                <a:spcPct val="90000"/>
              </a:lnSpc>
              <a:spcBef>
                <a:spcPts val="1000"/>
              </a:spcBef>
              <a:spcAft>
                <a:spcPts val="0"/>
              </a:spcAft>
              <a:buSzPts val="3100"/>
              <a:buChar char="•"/>
            </a:pPr>
            <a:endParaRPr lang="en-GB" sz="3000"/>
          </a:p>
          <a:p>
            <a:pPr marL="31750" lvl="0" indent="0" algn="l" rtl="0">
              <a:lnSpc>
                <a:spcPct val="90000"/>
              </a:lnSpc>
              <a:spcBef>
                <a:spcPts val="1000"/>
              </a:spcBef>
              <a:spcAft>
                <a:spcPts val="0"/>
              </a:spcAft>
              <a:buSzPts val="3100"/>
              <a:buNone/>
            </a:pPr>
            <a:r>
              <a:rPr lang="en-GB" sz="3000"/>
              <a:t>Single-use gloves are NOT reusable.</a:t>
            </a:r>
          </a:p>
        </p:txBody>
      </p:sp>
      <p:pic>
        <p:nvPicPr>
          <p:cNvPr id="3" name="Picture 2" descr="A pair of blue gloves&#10;&#10;Description automatically generated">
            <a:extLst>
              <a:ext uri="{FF2B5EF4-FFF2-40B4-BE49-F238E27FC236}">
                <a16:creationId xmlns:a16="http://schemas.microsoft.com/office/drawing/2014/main" id="{8813BECC-73F8-7724-3B45-55048EAABA3D}"/>
              </a:ext>
            </a:extLst>
          </p:cNvPr>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0" y="1939523"/>
            <a:ext cx="4972678" cy="386873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4">
          <a:extLst>
            <a:ext uri="{FF2B5EF4-FFF2-40B4-BE49-F238E27FC236}">
              <a16:creationId xmlns:a16="http://schemas.microsoft.com/office/drawing/2014/main" id="{08F1CC10-094C-DF89-D54C-D1C371C8BB2D}"/>
            </a:ext>
          </a:extLst>
        </p:cNvPr>
        <p:cNvGrpSpPr/>
        <p:nvPr/>
      </p:nvGrpSpPr>
      <p:grpSpPr>
        <a:xfrm>
          <a:off x="0" y="0"/>
          <a:ext cx="0" cy="0"/>
          <a:chOff x="0" y="0"/>
          <a:chExt cx="0" cy="0"/>
        </a:xfrm>
      </p:grpSpPr>
      <p:sp>
        <p:nvSpPr>
          <p:cNvPr id="215" name="Google Shape;215;p20">
            <a:extLst>
              <a:ext uri="{FF2B5EF4-FFF2-40B4-BE49-F238E27FC236}">
                <a16:creationId xmlns:a16="http://schemas.microsoft.com/office/drawing/2014/main" id="{8CB51603-6EC6-BC9C-04C7-47B8E489AA18}"/>
              </a:ext>
            </a:extLst>
          </p:cNvPr>
          <p:cNvSpPr txBox="1">
            <a:spLocks noGrp="1"/>
          </p:cNvSpPr>
          <p:nvPr>
            <p:ph type="title"/>
          </p:nvPr>
        </p:nvSpPr>
        <p:spPr>
          <a:xfrm>
            <a:off x="740229" y="24748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a:latin typeface="Atkinson Hyperlegible"/>
                <a:ea typeface="Atkinson Hyperlegible"/>
                <a:cs typeface="Atkinson Hyperlegible"/>
                <a:sym typeface="Atkinson Hyperlegible"/>
              </a:rPr>
              <a:t>PPE Types</a:t>
            </a:r>
          </a:p>
        </p:txBody>
      </p:sp>
      <p:graphicFrame>
        <p:nvGraphicFramePr>
          <p:cNvPr id="5" name="Table 4">
            <a:extLst>
              <a:ext uri="{FF2B5EF4-FFF2-40B4-BE49-F238E27FC236}">
                <a16:creationId xmlns:a16="http://schemas.microsoft.com/office/drawing/2014/main" id="{BE3420B4-10E6-B62D-4F9B-A3FCBF1B2E51}"/>
              </a:ext>
            </a:extLst>
          </p:cNvPr>
          <p:cNvGraphicFramePr>
            <a:graphicFrameLocks noGrp="1"/>
          </p:cNvGraphicFramePr>
          <p:nvPr>
            <p:extLst>
              <p:ext uri="{D42A27DB-BD31-4B8C-83A1-F6EECF244321}">
                <p14:modId xmlns:p14="http://schemas.microsoft.com/office/powerpoint/2010/main" val="536707419"/>
              </p:ext>
            </p:extLst>
          </p:nvPr>
        </p:nvGraphicFramePr>
        <p:xfrm>
          <a:off x="1232390" y="1573043"/>
          <a:ext cx="10475815" cy="4010812"/>
        </p:xfrm>
        <a:graphic>
          <a:graphicData uri="http://schemas.openxmlformats.org/drawingml/2006/table">
            <a:tbl>
              <a:tblPr firstRow="1" firstCol="1" bandRow="1">
                <a:tableStyleId>{2D5ABB26-0587-4C30-8999-92F81FD0307C}</a:tableStyleId>
              </a:tblPr>
              <a:tblGrid>
                <a:gridCol w="2241441">
                  <a:extLst>
                    <a:ext uri="{9D8B030D-6E8A-4147-A177-3AD203B41FA5}">
                      <a16:colId xmlns:a16="http://schemas.microsoft.com/office/drawing/2014/main" val="537105139"/>
                    </a:ext>
                  </a:extLst>
                </a:gridCol>
                <a:gridCol w="4659490">
                  <a:extLst>
                    <a:ext uri="{9D8B030D-6E8A-4147-A177-3AD203B41FA5}">
                      <a16:colId xmlns:a16="http://schemas.microsoft.com/office/drawing/2014/main" val="71288984"/>
                    </a:ext>
                  </a:extLst>
                </a:gridCol>
                <a:gridCol w="3574884">
                  <a:extLst>
                    <a:ext uri="{9D8B030D-6E8A-4147-A177-3AD203B41FA5}">
                      <a16:colId xmlns:a16="http://schemas.microsoft.com/office/drawing/2014/main" val="202563407"/>
                    </a:ext>
                  </a:extLst>
                </a:gridCol>
              </a:tblGrid>
              <a:tr h="424629">
                <a:tc>
                  <a:txBody>
                    <a:bodyPr/>
                    <a:lstStyle/>
                    <a:p>
                      <a:pPr marL="65088" marR="0" indent="0">
                        <a:tabLst/>
                      </a:pPr>
                      <a:endParaRPr lang="en-US" sz="2400" b="0" i="0" u="none" strike="noStrike" cap="none">
                        <a:solidFill>
                          <a:schemeClr val="dk1"/>
                        </a:solidFill>
                        <a:latin typeface="Atkinson Hyperlegible" pitchFamily="2" charset="0"/>
                        <a:ea typeface="Calibri" panose="020F0502020204030204" pitchFamily="34" charset="0"/>
                        <a:sym typeface="Atkinson Hyperlegible"/>
                      </a:endParaRPr>
                    </a:p>
                  </a:txBody>
                  <a:tcPr marL="68580" marR="68580" marT="0" marB="0"/>
                </a:tc>
                <a:tc>
                  <a:txBody>
                    <a:bodyPr/>
                    <a:lstStyle/>
                    <a:p>
                      <a:pPr marL="0" marR="0" algn="ctr"/>
                      <a:r>
                        <a:rPr lang="en-GB" sz="2400" b="1" u="none" strike="noStrike" cap="none">
                          <a:solidFill>
                            <a:srgbClr val="002060"/>
                          </a:solidFill>
                          <a:latin typeface="Atkinson Hyperlegible" pitchFamily="2" charset="0"/>
                          <a:sym typeface="Atkinson Hyperlegible"/>
                        </a:rPr>
                        <a:t>Why?</a:t>
                      </a:r>
                      <a:endParaRPr lang="en-US" sz="2400" b="1" i="0" u="none" strike="noStrike" cap="none">
                        <a:solidFill>
                          <a:srgbClr val="002060"/>
                        </a:solidFill>
                        <a:latin typeface="Atkinson Hyperlegible" pitchFamily="2" charset="0"/>
                        <a:ea typeface="Calibri" panose="020F0502020204030204" pitchFamily="34" charset="0"/>
                        <a:sym typeface="Atkinson Hyperlegible"/>
                      </a:endParaRPr>
                    </a:p>
                  </a:txBody>
                  <a:tcPr marL="68580" marR="68580" marT="0" marB="0">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r>
                        <a:rPr lang="en-GB" sz="2400" b="1" u="none" strike="noStrike" cap="none">
                          <a:solidFill>
                            <a:srgbClr val="002060"/>
                          </a:solidFill>
                          <a:latin typeface="Atkinson Hyperlegible" pitchFamily="2" charset="0"/>
                          <a:sym typeface="Atkinson Hyperlegible"/>
                        </a:rPr>
                        <a:t>When?</a:t>
                      </a:r>
                      <a:endParaRPr lang="en-US" sz="2400" b="1" i="0" u="none" strike="noStrike" cap="none">
                        <a:solidFill>
                          <a:srgbClr val="002060"/>
                        </a:solidFill>
                        <a:latin typeface="Atkinson Hyperlegible" pitchFamily="2" charset="0"/>
                        <a:ea typeface="Calibri" panose="020F0502020204030204" pitchFamily="34" charset="0"/>
                        <a:sym typeface="Atkinson Hyperlegible"/>
                      </a:endParaRPr>
                    </a:p>
                  </a:txBody>
                  <a:tcPr marL="68580" marR="68580" marT="0" marB="0">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95913562"/>
                  </a:ext>
                </a:extLst>
              </a:tr>
              <a:tr h="1273885">
                <a:tc>
                  <a:txBody>
                    <a:bodyPr/>
                    <a:lstStyle/>
                    <a:p>
                      <a:pPr marL="0" marR="0" algn="r"/>
                      <a:r>
                        <a:rPr lang="en-GB" sz="2400" b="1" u="none" strike="noStrike" cap="none">
                          <a:solidFill>
                            <a:srgbClr val="002060"/>
                          </a:solidFill>
                          <a:latin typeface="Atkinson Hyperlegible" pitchFamily="2" charset="0"/>
                          <a:sym typeface="Atkinson Hyperlegible"/>
                        </a:rPr>
                        <a:t>Masks</a:t>
                      </a:r>
                      <a:endParaRPr lang="en-US" sz="2400" b="1" i="0" u="none" strike="noStrike" cap="none">
                        <a:solidFill>
                          <a:srgbClr val="002060"/>
                        </a:solidFill>
                        <a:latin typeface="Atkinson Hyperlegible" pitchFamily="2" charset="0"/>
                        <a:ea typeface="Calibri" panose="020F0502020204030204" pitchFamily="34" charset="0"/>
                        <a:sym typeface="Atkinson Hyperlegible"/>
                      </a:endParaRPr>
                    </a:p>
                  </a:txBody>
                  <a:tcPr marL="68580" marR="68580" marT="0" marB="0" anchor="ctr">
                    <a:lnR w="12700" cap="flat" cmpd="sng" algn="ctr">
                      <a:solidFill>
                        <a:schemeClr val="bg1">
                          <a:lumMod val="75000"/>
                        </a:schemeClr>
                      </a:solidFill>
                      <a:prstDash val="solid"/>
                      <a:round/>
                      <a:headEnd type="none" w="med" len="med"/>
                      <a:tailEnd type="none" w="med" len="med"/>
                    </a:lnR>
                  </a:tcPr>
                </a:tc>
                <a:tc>
                  <a:txBody>
                    <a:bodyPr/>
                    <a:lstStyle/>
                    <a:p>
                      <a:pPr marL="0" marR="0"/>
                      <a:r>
                        <a:rPr lang="en-GB" sz="2400" b="0" u="none" strike="noStrike" cap="none">
                          <a:solidFill>
                            <a:schemeClr val="dk1"/>
                          </a:solidFill>
                          <a:latin typeface="Atkinson Hyperlegible" pitchFamily="2" charset="0"/>
                          <a:sym typeface="Atkinson Hyperlegible"/>
                        </a:rPr>
                        <a:t>Decrease the risk of spreading infection that travels in air or in droplets of body fluids.</a:t>
                      </a:r>
                      <a:endParaRPr lang="en-US" sz="2400" b="0" i="0" u="none" strike="noStrike" cap="none">
                        <a:solidFill>
                          <a:schemeClr val="dk1"/>
                        </a:solidFill>
                        <a:latin typeface="Atkinson Hyperlegible" pitchFamily="2" charset="0"/>
                        <a:ea typeface="Calibri" panose="020F0502020204030204" pitchFamily="34" charset="0"/>
                        <a:sym typeface="Atkinson Hyperlegible"/>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r>
                        <a:rPr lang="en-GB" sz="2400" b="0" u="none" strike="noStrike" cap="none">
                          <a:solidFill>
                            <a:schemeClr val="dk1"/>
                          </a:solidFill>
                          <a:latin typeface="Atkinson Hyperlegible" pitchFamily="2" charset="0"/>
                          <a:sym typeface="Atkinson Hyperlegible"/>
                        </a:rPr>
                        <a:t>Any time a CFAR has contact with a patient.</a:t>
                      </a:r>
                      <a:endParaRPr lang="en-US" sz="2400" b="0" i="0" u="none" strike="noStrike" cap="none">
                        <a:solidFill>
                          <a:schemeClr val="dk1"/>
                        </a:solidFill>
                        <a:latin typeface="Atkinson Hyperlegible" pitchFamily="2" charset="0"/>
                        <a:ea typeface="Calibri" panose="020F0502020204030204" pitchFamily="34" charset="0"/>
                        <a:sym typeface="Atkinson Hyperlegible"/>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603068137"/>
                  </a:ext>
                </a:extLst>
              </a:tr>
              <a:tr h="849258">
                <a:tc>
                  <a:txBody>
                    <a:bodyPr/>
                    <a:lstStyle/>
                    <a:p>
                      <a:pPr marL="0" marR="0" algn="r"/>
                      <a:r>
                        <a:rPr lang="en-GB" sz="2400" b="1" u="none" strike="noStrike" cap="none">
                          <a:solidFill>
                            <a:srgbClr val="002060"/>
                          </a:solidFill>
                          <a:latin typeface="Atkinson Hyperlegible" pitchFamily="2" charset="0"/>
                          <a:sym typeface="Atkinson Hyperlegible"/>
                        </a:rPr>
                        <a:t>Gloves</a:t>
                      </a:r>
                      <a:endParaRPr lang="en-US" sz="2400" b="1" i="0" u="none" strike="noStrike" cap="none">
                        <a:solidFill>
                          <a:srgbClr val="002060"/>
                        </a:solidFill>
                        <a:latin typeface="Atkinson Hyperlegible" pitchFamily="2" charset="0"/>
                        <a:ea typeface="Calibri" panose="020F0502020204030204" pitchFamily="34" charset="0"/>
                        <a:sym typeface="Atkinson Hyperlegible"/>
                      </a:endParaRPr>
                    </a:p>
                  </a:txBody>
                  <a:tcPr marL="68580" marR="68580" marT="0" marB="0" anchor="ctr">
                    <a:lnR w="12700" cap="flat" cmpd="sng" algn="ctr">
                      <a:solidFill>
                        <a:schemeClr val="bg1">
                          <a:lumMod val="75000"/>
                        </a:schemeClr>
                      </a:solidFill>
                      <a:prstDash val="solid"/>
                      <a:round/>
                      <a:headEnd type="none" w="med" len="med"/>
                      <a:tailEnd type="none" w="med" len="med"/>
                    </a:lnR>
                  </a:tcPr>
                </a:tc>
                <a:tc>
                  <a:txBody>
                    <a:bodyPr/>
                    <a:lstStyle/>
                    <a:p>
                      <a:pPr marL="0" marR="0"/>
                      <a:r>
                        <a:rPr lang="en-GB" sz="2400" b="0" u="none" strike="noStrike" cap="none">
                          <a:solidFill>
                            <a:schemeClr val="dk1"/>
                          </a:solidFill>
                          <a:latin typeface="Atkinson Hyperlegible" pitchFamily="2" charset="0"/>
                          <a:sym typeface="Atkinson Hyperlegible"/>
                        </a:rPr>
                        <a:t>Prevent exposure to blood or body fluids during patient care.</a:t>
                      </a:r>
                      <a:endParaRPr lang="en-US" sz="2400" b="0" i="0" u="none" strike="noStrike" cap="none">
                        <a:solidFill>
                          <a:schemeClr val="dk1"/>
                        </a:solidFill>
                        <a:latin typeface="Atkinson Hyperlegible" pitchFamily="2" charset="0"/>
                        <a:ea typeface="Calibri" panose="020F0502020204030204" pitchFamily="34" charset="0"/>
                        <a:sym typeface="Atkinson Hyperlegible"/>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r>
                        <a:rPr lang="en-GB" sz="2400" b="0" u="none" strike="noStrike" cap="none">
                          <a:solidFill>
                            <a:schemeClr val="dk1"/>
                          </a:solidFill>
                          <a:latin typeface="Atkinson Hyperlegible" pitchFamily="2" charset="0"/>
                          <a:sym typeface="Atkinson Hyperlegible"/>
                        </a:rPr>
                        <a:t>Any time a CFAR has contact with a patient.</a:t>
                      </a:r>
                      <a:endParaRPr lang="en-US" sz="2400" b="0" i="0" u="none" strike="noStrike" cap="none">
                        <a:solidFill>
                          <a:schemeClr val="dk1"/>
                        </a:solidFill>
                        <a:latin typeface="Atkinson Hyperlegible" pitchFamily="2" charset="0"/>
                        <a:ea typeface="Calibri" panose="020F0502020204030204" pitchFamily="34" charset="0"/>
                        <a:sym typeface="Atkinson Hyperlegible"/>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622393995"/>
                  </a:ext>
                </a:extLst>
              </a:tr>
              <a:tr h="1424695">
                <a:tc>
                  <a:txBody>
                    <a:bodyPr/>
                    <a:lstStyle/>
                    <a:p>
                      <a:pPr marL="0" marR="0" algn="r"/>
                      <a:r>
                        <a:rPr lang="en-GB" sz="2400" b="1" u="none" strike="noStrike" cap="none">
                          <a:solidFill>
                            <a:srgbClr val="002060"/>
                          </a:solidFill>
                          <a:latin typeface="Atkinson Hyperlegible" pitchFamily="2" charset="0"/>
                          <a:sym typeface="Atkinson Hyperlegible"/>
                        </a:rPr>
                        <a:t>Eye Protection/</a:t>
                      </a:r>
                    </a:p>
                    <a:p>
                      <a:pPr marL="0" marR="0" algn="r"/>
                      <a:r>
                        <a:rPr lang="en-GB" sz="2400" b="1" u="none" strike="noStrike" cap="none">
                          <a:solidFill>
                            <a:srgbClr val="002060"/>
                          </a:solidFill>
                          <a:latin typeface="Atkinson Hyperlegible" pitchFamily="2" charset="0"/>
                          <a:sym typeface="Atkinson Hyperlegible"/>
                        </a:rPr>
                        <a:t>Goggles</a:t>
                      </a:r>
                      <a:endParaRPr lang="en-US" sz="2400" b="1" i="0" u="none" strike="noStrike" cap="none">
                        <a:solidFill>
                          <a:srgbClr val="002060"/>
                        </a:solidFill>
                        <a:latin typeface="Atkinson Hyperlegible" pitchFamily="2" charset="0"/>
                        <a:ea typeface="Calibri" panose="020F0502020204030204" pitchFamily="34" charset="0"/>
                        <a:sym typeface="Atkinson Hyperlegible"/>
                      </a:endParaRPr>
                    </a:p>
                  </a:txBody>
                  <a:tcPr marL="68580" marR="68580" marT="0" marB="0" anchor="ctr">
                    <a:lnR w="12700" cap="flat" cmpd="sng" algn="ctr">
                      <a:solidFill>
                        <a:schemeClr val="bg1">
                          <a:lumMod val="75000"/>
                        </a:schemeClr>
                      </a:solidFill>
                      <a:prstDash val="solid"/>
                      <a:round/>
                      <a:headEnd type="none" w="med" len="med"/>
                      <a:tailEnd type="none" w="med" len="med"/>
                    </a:lnR>
                  </a:tcPr>
                </a:tc>
                <a:tc>
                  <a:txBody>
                    <a:bodyPr/>
                    <a:lstStyle/>
                    <a:p>
                      <a:pPr marL="0" marR="0"/>
                      <a:r>
                        <a:rPr lang="en-GB" sz="2400" b="0" u="none" strike="noStrike" cap="none">
                          <a:solidFill>
                            <a:schemeClr val="dk1"/>
                          </a:solidFill>
                          <a:latin typeface="Atkinson Hyperlegible" pitchFamily="2" charset="0"/>
                          <a:sym typeface="Atkinson Hyperlegible"/>
                        </a:rPr>
                        <a:t>Prevents exposure to blood or body fluids that can spread disease through contact with the eyes. </a:t>
                      </a:r>
                      <a:endParaRPr lang="en-US" sz="2400" b="0" i="0" u="none" strike="noStrike" cap="none">
                        <a:solidFill>
                          <a:schemeClr val="dk1"/>
                        </a:solidFill>
                        <a:latin typeface="Atkinson Hyperlegible" pitchFamily="2" charset="0"/>
                        <a:ea typeface="Calibri" panose="020F0502020204030204" pitchFamily="34" charset="0"/>
                        <a:sym typeface="Atkinson Hyperlegible"/>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r>
                        <a:rPr lang="en-GB" sz="2400" b="0" u="none" strike="noStrike" cap="none">
                          <a:solidFill>
                            <a:schemeClr val="dk1"/>
                          </a:solidFill>
                          <a:latin typeface="Atkinson Hyperlegible" pitchFamily="2" charset="0"/>
                          <a:sym typeface="Atkinson Hyperlegible"/>
                        </a:rPr>
                        <a:t>Any time blood or body fluids are present.</a:t>
                      </a:r>
                      <a:endParaRPr lang="en-US" sz="2400" b="0" i="0" u="none" strike="noStrike" cap="none">
                        <a:solidFill>
                          <a:schemeClr val="dk1"/>
                        </a:solidFill>
                        <a:latin typeface="Atkinson Hyperlegible" pitchFamily="2" charset="0"/>
                        <a:ea typeface="Calibri" panose="020F0502020204030204" pitchFamily="34" charset="0"/>
                        <a:sym typeface="Atkinson Hyperlegible"/>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37009462"/>
                  </a:ext>
                </a:extLst>
              </a:tr>
            </a:tbl>
          </a:graphicData>
        </a:graphic>
      </p:graphicFrame>
      <p:pic>
        <p:nvPicPr>
          <p:cNvPr id="3" name="Picture 2" descr="A blue and white face mask&#10;&#10;Description automatically generated">
            <a:extLst>
              <a:ext uri="{FF2B5EF4-FFF2-40B4-BE49-F238E27FC236}">
                <a16:creationId xmlns:a16="http://schemas.microsoft.com/office/drawing/2014/main" id="{EDC328B5-370F-0220-AF45-3978DE77DFE0}"/>
              </a:ext>
            </a:extLst>
          </p:cNvPr>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83795" y="1755283"/>
            <a:ext cx="1556633" cy="1092956"/>
          </a:xfrm>
          <a:prstGeom prst="rect">
            <a:avLst/>
          </a:prstGeom>
        </p:spPr>
      </p:pic>
      <p:pic>
        <p:nvPicPr>
          <p:cNvPr id="6" name="Picture 5" descr="A cartoon of a goggles&#10;&#10;Description automatically generated">
            <a:extLst>
              <a:ext uri="{FF2B5EF4-FFF2-40B4-BE49-F238E27FC236}">
                <a16:creationId xmlns:a16="http://schemas.microsoft.com/office/drawing/2014/main" id="{0773CCA2-C0FF-0D8D-282C-AB76841C2FBF}"/>
              </a:ext>
            </a:extLst>
          </p:cNvPr>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39213" y="4883064"/>
            <a:ext cx="1404197" cy="928934"/>
          </a:xfrm>
          <a:prstGeom prst="rect">
            <a:avLst/>
          </a:prstGeom>
        </p:spPr>
      </p:pic>
      <p:pic>
        <p:nvPicPr>
          <p:cNvPr id="8" name="Picture 7" descr="A pair of blue gloves&#10;&#10;Description automatically generated">
            <a:extLst>
              <a:ext uri="{FF2B5EF4-FFF2-40B4-BE49-F238E27FC236}">
                <a16:creationId xmlns:a16="http://schemas.microsoft.com/office/drawing/2014/main" id="{90D9EE66-E2D7-ACD1-6A1B-4B12E705D272}"/>
              </a:ext>
            </a:extLst>
          </p:cNvPr>
          <p:cNvPicPr>
            <a:picLocks noChangeAspect="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80813" y="3212719"/>
            <a:ext cx="1559615" cy="1213377"/>
          </a:xfrm>
          <a:prstGeom prst="rect">
            <a:avLst/>
          </a:prstGeom>
        </p:spPr>
      </p:pic>
    </p:spTree>
    <p:extLst>
      <p:ext uri="{BB962C8B-B14F-4D97-AF65-F5344CB8AC3E}">
        <p14:creationId xmlns:p14="http://schemas.microsoft.com/office/powerpoint/2010/main" val="873692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4">
          <a:extLst>
            <a:ext uri="{FF2B5EF4-FFF2-40B4-BE49-F238E27FC236}">
              <a16:creationId xmlns:a16="http://schemas.microsoft.com/office/drawing/2014/main" id="{DF719151-92B2-0D48-FEAB-8B5A8C989109}"/>
            </a:ext>
          </a:extLst>
        </p:cNvPr>
        <p:cNvGrpSpPr/>
        <p:nvPr/>
      </p:nvGrpSpPr>
      <p:grpSpPr>
        <a:xfrm>
          <a:off x="0" y="0"/>
          <a:ext cx="0" cy="0"/>
          <a:chOff x="0" y="0"/>
          <a:chExt cx="0" cy="0"/>
        </a:xfrm>
      </p:grpSpPr>
      <p:sp>
        <p:nvSpPr>
          <p:cNvPr id="215" name="Google Shape;215;p20">
            <a:extLst>
              <a:ext uri="{FF2B5EF4-FFF2-40B4-BE49-F238E27FC236}">
                <a16:creationId xmlns:a16="http://schemas.microsoft.com/office/drawing/2014/main" id="{085ACB5C-D139-D26A-B101-05CE7C89BAF3}"/>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a:latin typeface="Atkinson Hyperlegible"/>
                <a:ea typeface="Atkinson Hyperlegible"/>
                <a:cs typeface="Atkinson Hyperlegible"/>
                <a:sym typeface="Atkinson Hyperlegible"/>
              </a:rPr>
              <a:t>Limited Resources</a:t>
            </a:r>
          </a:p>
        </p:txBody>
      </p:sp>
      <p:sp>
        <p:nvSpPr>
          <p:cNvPr id="216" name="Google Shape;216;p20">
            <a:extLst>
              <a:ext uri="{FF2B5EF4-FFF2-40B4-BE49-F238E27FC236}">
                <a16:creationId xmlns:a16="http://schemas.microsoft.com/office/drawing/2014/main" id="{743BB8F0-E13D-4757-8E4A-77BE4AB07DA0}"/>
              </a:ext>
            </a:extLst>
          </p:cNvPr>
          <p:cNvSpPr txBox="1">
            <a:spLocks noGrp="1"/>
          </p:cNvSpPr>
          <p:nvPr>
            <p:ph type="body" idx="1"/>
          </p:nvPr>
        </p:nvSpPr>
        <p:spPr>
          <a:xfrm>
            <a:off x="838200" y="1544235"/>
            <a:ext cx="10515600" cy="4351338"/>
          </a:xfrm>
          <a:prstGeom prst="rect">
            <a:avLst/>
          </a:prstGeom>
          <a:noFill/>
          <a:ln>
            <a:noFill/>
          </a:ln>
        </p:spPr>
        <p:txBody>
          <a:bodyPr spcFirstLastPara="1" wrap="square" lIns="91425" tIns="45700" rIns="91425" bIns="45700" anchor="t" anchorCtr="0">
            <a:normAutofit/>
          </a:bodyPr>
          <a:lstStyle/>
          <a:p>
            <a:pPr marL="31750" lvl="0" indent="0" algn="l" rtl="0">
              <a:lnSpc>
                <a:spcPct val="90000"/>
              </a:lnSpc>
              <a:spcBef>
                <a:spcPts val="1000"/>
              </a:spcBef>
              <a:spcAft>
                <a:spcPts val="0"/>
              </a:spcAft>
              <a:buSzPts val="3100"/>
              <a:buNone/>
            </a:pPr>
            <a:r>
              <a:rPr lang="en-GB"/>
              <a:t>You may not have gloves, masks, or goggles limiting your ability to safely care for patients.  </a:t>
            </a:r>
          </a:p>
          <a:p>
            <a:pPr marL="31750" lvl="0" indent="0" algn="ctr" rtl="0">
              <a:lnSpc>
                <a:spcPct val="90000"/>
              </a:lnSpc>
              <a:spcBef>
                <a:spcPts val="1000"/>
              </a:spcBef>
              <a:spcAft>
                <a:spcPts val="0"/>
              </a:spcAft>
              <a:buSzPts val="3100"/>
              <a:buNone/>
            </a:pPr>
            <a:r>
              <a:rPr lang="en-GB"/>
              <a:t>Consider alternatives          </a:t>
            </a:r>
          </a:p>
        </p:txBody>
      </p:sp>
      <p:pic>
        <p:nvPicPr>
          <p:cNvPr id="3" name="Picture 2" descr="A pair of blue gloves&#10;&#10;Description automatically generated">
            <a:extLst>
              <a:ext uri="{FF2B5EF4-FFF2-40B4-BE49-F238E27FC236}">
                <a16:creationId xmlns:a16="http://schemas.microsoft.com/office/drawing/2014/main" id="{49B81319-C458-5127-8A18-59680B95C312}"/>
              </a:ext>
            </a:extLst>
          </p:cNvPr>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1503888" y="3120407"/>
            <a:ext cx="1425052" cy="1108688"/>
          </a:xfrm>
          <a:prstGeom prst="rect">
            <a:avLst/>
          </a:prstGeom>
        </p:spPr>
      </p:pic>
      <p:pic>
        <p:nvPicPr>
          <p:cNvPr id="4" name="Picture 3" descr="A blue and white face mask&#10;&#10;Description automatically generated">
            <a:extLst>
              <a:ext uri="{FF2B5EF4-FFF2-40B4-BE49-F238E27FC236}">
                <a16:creationId xmlns:a16="http://schemas.microsoft.com/office/drawing/2014/main" id="{18EFBC17-5478-6144-5DD0-F1BD6C1C07AF}"/>
              </a:ext>
            </a:extLst>
          </p:cNvPr>
          <p:cNvPicPr>
            <a:picLocks noChangeAspect="1"/>
          </p:cNvPicPr>
          <p:nvPr/>
        </p:nvPicPr>
        <p:blipFill>
          <a:blip r:embed="rId4"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5098655" y="3027954"/>
            <a:ext cx="1556633" cy="1092956"/>
          </a:xfrm>
          <a:prstGeom prst="rect">
            <a:avLst/>
          </a:prstGeom>
        </p:spPr>
      </p:pic>
      <p:pic>
        <p:nvPicPr>
          <p:cNvPr id="5" name="Picture 4" descr="A cartoon of a goggles&#10;&#10;Description automatically generated">
            <a:extLst>
              <a:ext uri="{FF2B5EF4-FFF2-40B4-BE49-F238E27FC236}">
                <a16:creationId xmlns:a16="http://schemas.microsoft.com/office/drawing/2014/main" id="{9AD180C5-E96F-CD7F-0B05-2668CA9FE973}"/>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8511625" y="3174529"/>
            <a:ext cx="1404197" cy="928934"/>
          </a:xfrm>
          <a:prstGeom prst="rect">
            <a:avLst/>
          </a:prstGeom>
        </p:spPr>
      </p:pic>
      <p:pic>
        <p:nvPicPr>
          <p:cNvPr id="7" name="Picture 6" descr="A plastic bag and sunglasses&#10;&#10;Description automatically generated">
            <a:extLst>
              <a:ext uri="{FF2B5EF4-FFF2-40B4-BE49-F238E27FC236}">
                <a16:creationId xmlns:a16="http://schemas.microsoft.com/office/drawing/2014/main" id="{57B25418-D52F-3267-A04E-EC33B37D3B5A}"/>
              </a:ext>
            </a:extLst>
          </p:cNvPr>
          <p:cNvPicPr>
            <a:picLocks noChangeAspect="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5261439" y="4681059"/>
            <a:ext cx="1383591" cy="1838757"/>
          </a:xfrm>
          <a:prstGeom prst="rect">
            <a:avLst/>
          </a:prstGeom>
        </p:spPr>
      </p:pic>
      <p:pic>
        <p:nvPicPr>
          <p:cNvPr id="8" name="Picture 7" descr="A plastic bag and sunglasses&#10;&#10;Description automatically generated">
            <a:extLst>
              <a:ext uri="{FF2B5EF4-FFF2-40B4-BE49-F238E27FC236}">
                <a16:creationId xmlns:a16="http://schemas.microsoft.com/office/drawing/2014/main" id="{25F32462-4EEA-29DD-1798-DA95EBD7741C}"/>
              </a:ext>
            </a:extLst>
          </p:cNvPr>
          <p:cNvPicPr>
            <a:picLocks noChangeAspect="1"/>
          </p:cNvPicPr>
          <p:nvPr/>
        </p:nvPicPr>
        <p:blipFill>
          <a:blip r:embed="rId7" cstate="email">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1618191" y="4750339"/>
            <a:ext cx="911270" cy="1594890"/>
          </a:xfrm>
          <a:prstGeom prst="rect">
            <a:avLst/>
          </a:prstGeom>
        </p:spPr>
      </p:pic>
      <p:pic>
        <p:nvPicPr>
          <p:cNvPr id="9" name="Picture 8" descr="A plastic bag and sunglasses&#10;&#10;Description automatically generated">
            <a:extLst>
              <a:ext uri="{FF2B5EF4-FFF2-40B4-BE49-F238E27FC236}">
                <a16:creationId xmlns:a16="http://schemas.microsoft.com/office/drawing/2014/main" id="{D8068470-C1D8-2DD8-DEAD-F941273D33F2}"/>
              </a:ext>
            </a:extLst>
          </p:cNvPr>
          <p:cNvPicPr>
            <a:picLocks noChangeAspect="1"/>
          </p:cNvPicPr>
          <p:nvPr/>
        </p:nvPicPr>
        <p:blipFill>
          <a:blip r:embed="rId8" cstate="email">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8226879" y="5086248"/>
            <a:ext cx="1973687" cy="898780"/>
          </a:xfrm>
          <a:prstGeom prst="rect">
            <a:avLst/>
          </a:prstGeom>
        </p:spPr>
      </p:pic>
      <p:cxnSp>
        <p:nvCxnSpPr>
          <p:cNvPr id="11" name="Straight Arrow Connector 10">
            <a:extLst>
              <a:ext uri="{FF2B5EF4-FFF2-40B4-BE49-F238E27FC236}">
                <a16:creationId xmlns:a16="http://schemas.microsoft.com/office/drawing/2014/main" id="{21663633-D1AD-FE4D-4411-801DD6A3F21F}"/>
              </a:ext>
            </a:extLst>
          </p:cNvPr>
          <p:cNvCxnSpPr/>
          <p:nvPr/>
        </p:nvCxnSpPr>
        <p:spPr>
          <a:xfrm>
            <a:off x="2132822" y="4271959"/>
            <a:ext cx="0" cy="61436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CDE4905-1B74-B4F7-2BF5-D578636D85DB}"/>
              </a:ext>
            </a:extLst>
          </p:cNvPr>
          <p:cNvCxnSpPr/>
          <p:nvPr/>
        </p:nvCxnSpPr>
        <p:spPr>
          <a:xfrm>
            <a:off x="5947631" y="4180649"/>
            <a:ext cx="0" cy="61436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1ED9D1E-3645-2E48-2007-E89C41A096F2}"/>
              </a:ext>
            </a:extLst>
          </p:cNvPr>
          <p:cNvCxnSpPr/>
          <p:nvPr/>
        </p:nvCxnSpPr>
        <p:spPr>
          <a:xfrm>
            <a:off x="9185421" y="4204463"/>
            <a:ext cx="0" cy="61436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075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a:latin typeface="Atkinson Hyperlegible"/>
                <a:ea typeface="Atkinson Hyperlegible"/>
                <a:cs typeface="Atkinson Hyperlegible"/>
                <a:sym typeface="Atkinson Hyperlegible"/>
              </a:rPr>
              <a:t>Handwashing</a:t>
            </a:r>
          </a:p>
        </p:txBody>
      </p:sp>
      <p:sp>
        <p:nvSpPr>
          <p:cNvPr id="222" name="Google Shape;222;p21"/>
          <p:cNvSpPr txBox="1">
            <a:spLocks noGrp="1"/>
          </p:cNvSpPr>
          <p:nvPr>
            <p:ph type="body" idx="1"/>
          </p:nvPr>
        </p:nvSpPr>
        <p:spPr>
          <a:xfrm>
            <a:off x="4868564" y="1690688"/>
            <a:ext cx="7006281" cy="4351338"/>
          </a:xfrm>
          <a:prstGeom prst="rect">
            <a:avLst/>
          </a:prstGeom>
          <a:noFill/>
          <a:ln>
            <a:noFill/>
          </a:ln>
        </p:spPr>
        <p:txBody>
          <a:bodyPr spcFirstLastPara="1" wrap="square" lIns="91425" tIns="45700" rIns="91425" bIns="45700" anchor="t" anchorCtr="0">
            <a:noAutofit/>
          </a:bodyPr>
          <a:lstStyle/>
          <a:p>
            <a:pPr marL="50800" lvl="0" indent="0" algn="just" rtl="0">
              <a:lnSpc>
                <a:spcPct val="90000"/>
              </a:lnSpc>
              <a:spcBef>
                <a:spcPts val="1000"/>
              </a:spcBef>
              <a:spcAft>
                <a:spcPts val="0"/>
              </a:spcAft>
              <a:buSzPts val="2800"/>
              <a:buNone/>
            </a:pPr>
            <a:r>
              <a:rPr lang="en-GB" dirty="0"/>
              <a:t>Before and after every patient contact, even if you were wearing gloves.</a:t>
            </a:r>
          </a:p>
          <a:p>
            <a:pPr marL="50800" lvl="0" indent="0" algn="l" rtl="0">
              <a:lnSpc>
                <a:spcPct val="90000"/>
              </a:lnSpc>
              <a:spcBef>
                <a:spcPts val="1000"/>
              </a:spcBef>
              <a:spcAft>
                <a:spcPts val="0"/>
              </a:spcAft>
              <a:buSzPts val="2800"/>
              <a:buNone/>
            </a:pPr>
            <a:endParaRPr lang="en-GB" dirty="0"/>
          </a:p>
          <a:p>
            <a:pPr marL="50800" lvl="0" indent="0" algn="just" rtl="0">
              <a:lnSpc>
                <a:spcPct val="90000"/>
              </a:lnSpc>
              <a:spcBef>
                <a:spcPts val="1000"/>
              </a:spcBef>
              <a:spcAft>
                <a:spcPts val="0"/>
              </a:spcAft>
              <a:buSzPts val="2800"/>
              <a:buNone/>
            </a:pPr>
            <a:r>
              <a:rPr lang="en-GB" dirty="0"/>
              <a:t>Helps prevent the spread of germs and can remove other dangerous substances.</a:t>
            </a:r>
          </a:p>
        </p:txBody>
      </p:sp>
      <p:pic>
        <p:nvPicPr>
          <p:cNvPr id="4" name="Picture 3" descr="A person washing their hands&#10;&#10;AI-generated content may be incorrect.">
            <a:extLst>
              <a:ext uri="{FF2B5EF4-FFF2-40B4-BE49-F238E27FC236}">
                <a16:creationId xmlns:a16="http://schemas.microsoft.com/office/drawing/2014/main" id="{D0D7C8EE-3981-2A13-84D6-6A0ED757928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8677" y="1534885"/>
            <a:ext cx="4212982" cy="4351338"/>
          </a:xfrm>
          <a:prstGeom prst="rect">
            <a:avLst/>
          </a:prstGeom>
        </p:spPr>
      </p:pic>
      <p:sp>
        <p:nvSpPr>
          <p:cNvPr id="5" name="TextBox 4">
            <a:extLst>
              <a:ext uri="{FF2B5EF4-FFF2-40B4-BE49-F238E27FC236}">
                <a16:creationId xmlns:a16="http://schemas.microsoft.com/office/drawing/2014/main" id="{85F0C00D-372D-5A6F-5736-3DA144BFC7F7}"/>
              </a:ext>
            </a:extLst>
          </p:cNvPr>
          <p:cNvSpPr txBox="1"/>
          <p:nvPr/>
        </p:nvSpPr>
        <p:spPr>
          <a:xfrm>
            <a:off x="707571" y="5908449"/>
            <a:ext cx="1469571" cy="184666"/>
          </a:xfrm>
          <a:prstGeom prst="rect">
            <a:avLst/>
          </a:prstGeom>
          <a:noFill/>
        </p:spPr>
        <p:txBody>
          <a:bodyPr wrap="square" rtlCol="0">
            <a:spAutoFit/>
          </a:bodyPr>
          <a:lstStyle/>
          <a:p>
            <a:r>
              <a:rPr lang="en-US" sz="600"/>
              <a:t>© WHO/ Sue Price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a:extLst>
            <a:ext uri="{FF2B5EF4-FFF2-40B4-BE49-F238E27FC236}">
              <a16:creationId xmlns:a16="http://schemas.microsoft.com/office/drawing/2014/main" id="{9785515D-9C25-1BCC-C635-EE8E9F0BC31B}"/>
            </a:ext>
          </a:extLst>
        </p:cNvPr>
        <p:cNvGrpSpPr/>
        <p:nvPr/>
      </p:nvGrpSpPr>
      <p:grpSpPr>
        <a:xfrm>
          <a:off x="0" y="0"/>
          <a:ext cx="0" cy="0"/>
          <a:chOff x="0" y="0"/>
          <a:chExt cx="0" cy="0"/>
        </a:xfrm>
      </p:grpSpPr>
      <p:sp>
        <p:nvSpPr>
          <p:cNvPr id="99" name="Google Shape;99;p2">
            <a:extLst>
              <a:ext uri="{FF2B5EF4-FFF2-40B4-BE49-F238E27FC236}">
                <a16:creationId xmlns:a16="http://schemas.microsoft.com/office/drawing/2014/main" id="{6851AB76-01E9-A1DF-BD34-DE17510EBA3B}"/>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sz="4000">
                <a:solidFill>
                  <a:srgbClr val="1F3864"/>
                </a:solidFill>
                <a:latin typeface="Atkinson Hyperlegible"/>
                <a:ea typeface="Atkinson Hyperlegible"/>
                <a:cs typeface="Atkinson Hyperlegible"/>
                <a:sym typeface="Atkinson Hyperlegible"/>
              </a:rPr>
              <a:t>Essential Skills</a:t>
            </a:r>
          </a:p>
        </p:txBody>
      </p:sp>
      <p:sp>
        <p:nvSpPr>
          <p:cNvPr id="100" name="Google Shape;100;p2">
            <a:extLst>
              <a:ext uri="{FF2B5EF4-FFF2-40B4-BE49-F238E27FC236}">
                <a16:creationId xmlns:a16="http://schemas.microsoft.com/office/drawing/2014/main" id="{44B81C21-8A99-5D49-0812-C916091E58CA}"/>
              </a:ext>
            </a:extLst>
          </p:cNvPr>
          <p:cNvSpPr txBox="1">
            <a:spLocks noGrp="1"/>
          </p:cNvSpPr>
          <p:nvPr>
            <p:ph type="body" idx="1"/>
          </p:nvPr>
        </p:nvSpPr>
        <p:spPr>
          <a:xfrm>
            <a:off x="838200" y="1425217"/>
            <a:ext cx="10515600" cy="4595589"/>
          </a:xfrm>
          <a:prstGeom prst="rect">
            <a:avLst/>
          </a:prstGeom>
          <a:noFill/>
          <a:ln>
            <a:noFill/>
          </a:ln>
        </p:spPr>
        <p:txBody>
          <a:bodyPr spcFirstLastPara="1" wrap="square" lIns="91425" tIns="45700" rIns="91425" bIns="45700" anchor="t" anchorCtr="0">
            <a:noAutofit/>
          </a:bodyPr>
          <a:lstStyle/>
          <a:p>
            <a:pPr marL="50800" indent="0">
              <a:buNone/>
            </a:pPr>
            <a:r>
              <a:rPr lang="en-GB"/>
              <a:t>By the end of this module, the CFAR will be able to demonstrate the following skills:</a:t>
            </a:r>
          </a:p>
          <a:p>
            <a:pPr marL="50800" indent="0">
              <a:buNone/>
            </a:pPr>
            <a:endParaRPr lang="en-GB"/>
          </a:p>
          <a:p>
            <a:pPr marL="800100" lvl="1" indent="-342900">
              <a:lnSpc>
                <a:spcPct val="100000"/>
              </a:lnSpc>
              <a:buFont typeface="Symbol" pitchFamily="2" charset="2"/>
              <a:buChar char=""/>
            </a:pPr>
            <a:r>
              <a:rPr lang="en-GB" sz="2800"/>
              <a:t>Demonstrate a scene safety approach</a:t>
            </a:r>
          </a:p>
          <a:p>
            <a:pPr marL="800100" lvl="1" indent="-342900">
              <a:lnSpc>
                <a:spcPct val="100000"/>
              </a:lnSpc>
              <a:buFont typeface="Symbol" pitchFamily="2" charset="2"/>
              <a:buChar char=""/>
            </a:pPr>
            <a:endParaRPr lang="en-GB" sz="2800"/>
          </a:p>
          <a:p>
            <a:pPr marL="800100" lvl="1" indent="-342900">
              <a:lnSpc>
                <a:spcPct val="100000"/>
              </a:lnSpc>
              <a:buFont typeface="Symbol" pitchFamily="2" charset="2"/>
              <a:buChar char=""/>
            </a:pPr>
            <a:r>
              <a:rPr lang="en-GB" sz="2800"/>
              <a:t>Demonstrate proper hand hygiene</a:t>
            </a:r>
          </a:p>
          <a:p>
            <a:pPr marL="457200" lvl="0" indent="-228600" algn="l" rtl="0">
              <a:lnSpc>
                <a:spcPct val="90000"/>
              </a:lnSpc>
              <a:spcBef>
                <a:spcPts val="1000"/>
              </a:spcBef>
              <a:spcAft>
                <a:spcPts val="0"/>
              </a:spcAft>
              <a:buSzPts val="2800"/>
              <a:buNone/>
            </a:pPr>
            <a:endParaRPr lang="en-GB" sz="2500">
              <a:solidFill>
                <a:srgbClr val="002060"/>
              </a:solidFill>
            </a:endParaRPr>
          </a:p>
        </p:txBody>
      </p:sp>
      <p:sp>
        <p:nvSpPr>
          <p:cNvPr id="2" name="Google Shape;98;p2">
            <a:extLst>
              <a:ext uri="{FF2B5EF4-FFF2-40B4-BE49-F238E27FC236}">
                <a16:creationId xmlns:a16="http://schemas.microsoft.com/office/drawing/2014/main" id="{B89D1249-C89D-7780-7DFE-B17284526B3B}"/>
              </a:ext>
            </a:extLst>
          </p:cNvPr>
          <p:cNvSpPr txBox="1"/>
          <p:nvPr/>
        </p:nvSpPr>
        <p:spPr>
          <a:xfrm>
            <a:off x="0" y="370518"/>
            <a:ext cx="12193740" cy="135635"/>
          </a:xfrm>
          <a:prstGeom prst="rect">
            <a:avLst/>
          </a:prstGeom>
          <a:solidFill>
            <a:srgbClr val="1F3864"/>
          </a:solidFill>
          <a:ln w="9525" cap="flat" cmpd="sng">
            <a:no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rgbClr val="FFFFFF"/>
              </a:buClr>
              <a:buSzPts val="1920"/>
              <a:buFont typeface="Arial"/>
              <a:buNone/>
            </a:pPr>
            <a:endParaRPr lang="en-GB" sz="2400" b="1" i="0" u="none" strike="noStrike" cap="none" noProof="0">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rgbClr val="FFFFFF"/>
              </a:buClr>
              <a:buSzPts val="1920"/>
              <a:buFont typeface="Arial"/>
              <a:buNone/>
            </a:pPr>
            <a:endParaRPr lang="en-GB" sz="2400" b="1" i="0" u="none" strike="noStrike" cap="none" noProof="0">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rgbClr val="FFFFFF"/>
              </a:buClr>
              <a:buSzPts val="1920"/>
              <a:buFont typeface="Arial"/>
              <a:buNone/>
            </a:pPr>
            <a:endParaRPr lang="en-GB" sz="2400" b="1" i="0" u="none" strike="noStrike" cap="none" noProof="0">
              <a:solidFill>
                <a:srgbClr val="FFFFFF"/>
              </a:solidFill>
              <a:latin typeface="Arial"/>
              <a:ea typeface="Arial"/>
              <a:cs typeface="Arial"/>
              <a:sym typeface="Arial"/>
            </a:endParaRPr>
          </a:p>
        </p:txBody>
      </p:sp>
      <p:pic>
        <p:nvPicPr>
          <p:cNvPr id="3" name="Picture 2" descr="A screenshot of a computer screen&#10;&#10;Description automatically generated">
            <a:extLst>
              <a:ext uri="{FF2B5EF4-FFF2-40B4-BE49-F238E27FC236}">
                <a16:creationId xmlns:a16="http://schemas.microsoft.com/office/drawing/2014/main" id="{9B5936F7-D4B3-536A-B3B2-7404B8EBEBB7}"/>
              </a:ext>
            </a:extLst>
          </p:cNvPr>
          <p:cNvPicPr>
            <a:picLocks noChangeAspect="1"/>
          </p:cNvPicPr>
          <p:nvPr/>
        </p:nvPicPr>
        <p:blipFill>
          <a:blip r:embed="rId3">
            <a:duotone>
              <a:schemeClr val="accent5">
                <a:shade val="45000"/>
                <a:satMod val="135000"/>
              </a:schemeClr>
              <a:prstClr val="white"/>
            </a:duotone>
            <a:alphaModFix amt="35000"/>
            <a:extLst>
              <a:ext uri="{28A0092B-C50C-407E-A947-70E740481C1C}">
                <a14:useLocalDpi xmlns:a14="http://schemas.microsoft.com/office/drawing/2010/main"/>
              </a:ext>
            </a:extLst>
          </a:blip>
          <a:srcRect/>
          <a:stretch/>
        </p:blipFill>
        <p:spPr>
          <a:xfrm>
            <a:off x="7507868" y="2352289"/>
            <a:ext cx="3367000" cy="4351200"/>
          </a:xfrm>
          <a:prstGeom prst="rect">
            <a:avLst/>
          </a:prstGeom>
        </p:spPr>
      </p:pic>
    </p:spTree>
    <p:extLst>
      <p:ext uri="{BB962C8B-B14F-4D97-AF65-F5344CB8AC3E}">
        <p14:creationId xmlns:p14="http://schemas.microsoft.com/office/powerpoint/2010/main" val="3632063746"/>
      </p:ext>
    </p:extLst>
  </p:cSld>
  <p:clrMapOvr>
    <a:masterClrMapping/>
  </p:clrMapOvr>
  <p:transition spd="slow" advTm="18998">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0">
          <a:extLst>
            <a:ext uri="{FF2B5EF4-FFF2-40B4-BE49-F238E27FC236}">
              <a16:creationId xmlns:a16="http://schemas.microsoft.com/office/drawing/2014/main" id="{08AE2D32-B811-F659-7D87-2CC6FBC6D3D0}"/>
            </a:ext>
          </a:extLst>
        </p:cNvPr>
        <p:cNvGrpSpPr/>
        <p:nvPr/>
      </p:nvGrpSpPr>
      <p:grpSpPr>
        <a:xfrm>
          <a:off x="0" y="0"/>
          <a:ext cx="0" cy="0"/>
          <a:chOff x="0" y="0"/>
          <a:chExt cx="0" cy="0"/>
        </a:xfrm>
      </p:grpSpPr>
      <p:sp>
        <p:nvSpPr>
          <p:cNvPr id="7" name="Google Shape;221;p21">
            <a:extLst>
              <a:ext uri="{FF2B5EF4-FFF2-40B4-BE49-F238E27FC236}">
                <a16:creationId xmlns:a16="http://schemas.microsoft.com/office/drawing/2014/main" id="{4FC2DD42-0E0C-4E7C-2E8D-6536C4B4332F}"/>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a:latin typeface="Atkinson Hyperlegible"/>
                <a:ea typeface="Atkinson Hyperlegible"/>
                <a:cs typeface="Atkinson Hyperlegible"/>
                <a:sym typeface="Atkinson Hyperlegible"/>
              </a:rPr>
              <a:t>Handwashing</a:t>
            </a:r>
          </a:p>
        </p:txBody>
      </p:sp>
      <p:sp>
        <p:nvSpPr>
          <p:cNvPr id="11" name="Google Shape;222;p21">
            <a:extLst>
              <a:ext uri="{FF2B5EF4-FFF2-40B4-BE49-F238E27FC236}">
                <a16:creationId xmlns:a16="http://schemas.microsoft.com/office/drawing/2014/main" id="{0506F6C2-9E4C-1B14-25E4-3B8D87546D08}"/>
              </a:ext>
            </a:extLst>
          </p:cNvPr>
          <p:cNvSpPr txBox="1">
            <a:spLocks/>
          </p:cNvSpPr>
          <p:nvPr/>
        </p:nvSpPr>
        <p:spPr>
          <a:xfrm>
            <a:off x="4863837" y="1580892"/>
            <a:ext cx="6899795"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tkinson Hyperlegible"/>
              <a:buChar char="•"/>
              <a:defRPr sz="28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pPr marL="50800" indent="0">
              <a:lnSpc>
                <a:spcPct val="100000"/>
              </a:lnSpc>
              <a:buFont typeface="Atkinson Hyperlegible"/>
              <a:buNone/>
            </a:pPr>
            <a:r>
              <a:rPr lang="en-GB"/>
              <a:t>Handwashing protocol:</a:t>
            </a:r>
          </a:p>
          <a:p>
            <a:pPr lvl="1">
              <a:lnSpc>
                <a:spcPct val="100000"/>
              </a:lnSpc>
            </a:pPr>
            <a:r>
              <a:rPr lang="en-GB" sz="2800"/>
              <a:t>Wash hands with soap and clean water for at least 40 seconds.</a:t>
            </a:r>
          </a:p>
          <a:p>
            <a:pPr lvl="1">
              <a:lnSpc>
                <a:spcPct val="100000"/>
              </a:lnSpc>
            </a:pPr>
            <a:r>
              <a:rPr lang="en-GB" sz="2800"/>
              <a:t>Rub the fronts and backs of hands vigorously and scrub under fingernails.</a:t>
            </a:r>
          </a:p>
          <a:p>
            <a:pPr lvl="1">
              <a:lnSpc>
                <a:spcPct val="100000"/>
              </a:lnSpc>
            </a:pPr>
            <a:r>
              <a:rPr lang="en-GB" sz="2800"/>
              <a:t>Use an alcohol-based sanitizer if no appropriate water available.</a:t>
            </a:r>
          </a:p>
        </p:txBody>
      </p:sp>
      <p:pic>
        <p:nvPicPr>
          <p:cNvPr id="2" name="Picture 1" descr="A person washing their hands&#10;&#10;AI-generated content may be incorrect.">
            <a:extLst>
              <a:ext uri="{FF2B5EF4-FFF2-40B4-BE49-F238E27FC236}">
                <a16:creationId xmlns:a16="http://schemas.microsoft.com/office/drawing/2014/main" id="{93F74B8F-FA9F-6089-2F51-6ADA7D06D1C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8677" y="1534885"/>
            <a:ext cx="4212982" cy="4351338"/>
          </a:xfrm>
          <a:prstGeom prst="rect">
            <a:avLst/>
          </a:prstGeom>
        </p:spPr>
      </p:pic>
      <p:sp>
        <p:nvSpPr>
          <p:cNvPr id="4" name="TextBox 3">
            <a:extLst>
              <a:ext uri="{FF2B5EF4-FFF2-40B4-BE49-F238E27FC236}">
                <a16:creationId xmlns:a16="http://schemas.microsoft.com/office/drawing/2014/main" id="{69D6387A-9558-420E-D3EE-D023AB4FF359}"/>
              </a:ext>
            </a:extLst>
          </p:cNvPr>
          <p:cNvSpPr txBox="1"/>
          <p:nvPr/>
        </p:nvSpPr>
        <p:spPr>
          <a:xfrm>
            <a:off x="696685" y="5932230"/>
            <a:ext cx="1469571" cy="184666"/>
          </a:xfrm>
          <a:prstGeom prst="rect">
            <a:avLst/>
          </a:prstGeom>
          <a:noFill/>
        </p:spPr>
        <p:txBody>
          <a:bodyPr wrap="square" rtlCol="0">
            <a:spAutoFit/>
          </a:bodyPr>
          <a:lstStyle/>
          <a:p>
            <a:r>
              <a:rPr lang="en-US" sz="600"/>
              <a:t>© WHO/ Sue Price</a:t>
            </a:r>
          </a:p>
        </p:txBody>
      </p:sp>
    </p:spTree>
    <p:extLst>
      <p:ext uri="{BB962C8B-B14F-4D97-AF65-F5344CB8AC3E}">
        <p14:creationId xmlns:p14="http://schemas.microsoft.com/office/powerpoint/2010/main" val="532310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9" name="Google Shape;229;p22" descr="A poster of instructions for how to wash hands&#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39700" y="0"/>
            <a:ext cx="5741774" cy="6857999"/>
          </a:xfrm>
          <a:prstGeom prst="rect">
            <a:avLst/>
          </a:prstGeom>
          <a:noFill/>
          <a:ln>
            <a:noFill/>
          </a:ln>
        </p:spPr>
      </p:pic>
      <p:pic>
        <p:nvPicPr>
          <p:cNvPr id="228" name="Google Shape;228;p22" descr="Instructions for washing hands with instructions&#10;&#10;Description automatically generated"/>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1" y="0"/>
            <a:ext cx="5741774" cy="6858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0">
          <a:extLst>
            <a:ext uri="{FF2B5EF4-FFF2-40B4-BE49-F238E27FC236}">
              <a16:creationId xmlns:a16="http://schemas.microsoft.com/office/drawing/2014/main" id="{DB1A1E64-1B48-71EB-E242-E2E042407565}"/>
            </a:ext>
          </a:extLst>
        </p:cNvPr>
        <p:cNvGrpSpPr/>
        <p:nvPr/>
      </p:nvGrpSpPr>
      <p:grpSpPr>
        <a:xfrm>
          <a:off x="0" y="0"/>
          <a:ext cx="0" cy="0"/>
          <a:chOff x="0" y="0"/>
          <a:chExt cx="0" cy="0"/>
        </a:xfrm>
      </p:grpSpPr>
      <p:sp>
        <p:nvSpPr>
          <p:cNvPr id="7" name="Google Shape;221;p21">
            <a:extLst>
              <a:ext uri="{FF2B5EF4-FFF2-40B4-BE49-F238E27FC236}">
                <a16:creationId xmlns:a16="http://schemas.microsoft.com/office/drawing/2014/main" id="{D3D73723-FE7F-6E9D-E54C-4044B31ECED9}"/>
              </a:ext>
            </a:extLst>
          </p:cNvPr>
          <p:cNvSpPr txBox="1">
            <a:spLocks noGrp="1"/>
          </p:cNvSpPr>
          <p:nvPr>
            <p:ph type="title"/>
          </p:nvPr>
        </p:nvSpPr>
        <p:spPr>
          <a:xfrm>
            <a:off x="1399024" y="365125"/>
            <a:ext cx="995477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dirty="0">
                <a:latin typeface="Atkinson Hyperlegible"/>
                <a:ea typeface="Atkinson Hyperlegible"/>
                <a:cs typeface="Atkinson Hyperlegible"/>
                <a:sym typeface="Atkinson Hyperlegible"/>
              </a:rPr>
              <a:t>Handwashing</a:t>
            </a:r>
          </a:p>
        </p:txBody>
      </p:sp>
      <p:sp>
        <p:nvSpPr>
          <p:cNvPr id="11" name="Google Shape;222;p21">
            <a:extLst>
              <a:ext uri="{FF2B5EF4-FFF2-40B4-BE49-F238E27FC236}">
                <a16:creationId xmlns:a16="http://schemas.microsoft.com/office/drawing/2014/main" id="{BB265EFD-39E7-3010-1573-40AB96B72ACF}"/>
              </a:ext>
            </a:extLst>
          </p:cNvPr>
          <p:cNvSpPr txBox="1">
            <a:spLocks/>
          </p:cNvSpPr>
          <p:nvPr/>
        </p:nvSpPr>
        <p:spPr>
          <a:xfrm>
            <a:off x="241023" y="1543770"/>
            <a:ext cx="6899795"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tkinson Hyperlegible"/>
              <a:buChar char="•"/>
              <a:defRPr sz="28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pPr marL="50800" indent="0">
              <a:lnSpc>
                <a:spcPct val="100000"/>
              </a:lnSpc>
              <a:buFont typeface="Atkinson Hyperlegible"/>
              <a:buNone/>
            </a:pPr>
            <a:r>
              <a:rPr lang="en-GB" dirty="0"/>
              <a:t>Handwashing protocol:</a:t>
            </a:r>
          </a:p>
          <a:p>
            <a:pPr lvl="1">
              <a:lnSpc>
                <a:spcPct val="100000"/>
              </a:lnSpc>
            </a:pPr>
            <a:r>
              <a:rPr lang="en-GB" sz="2800" dirty="0"/>
              <a:t>Wash hands with soap and clean water for at least 40 seconds.</a:t>
            </a:r>
          </a:p>
          <a:p>
            <a:pPr lvl="1">
              <a:lnSpc>
                <a:spcPct val="100000"/>
              </a:lnSpc>
            </a:pPr>
            <a:r>
              <a:rPr lang="en-GB" sz="2800" dirty="0"/>
              <a:t>Rub the fronts and backs of hands vigorously and scrub under fingernails.</a:t>
            </a:r>
          </a:p>
          <a:p>
            <a:pPr lvl="1">
              <a:lnSpc>
                <a:spcPct val="100000"/>
              </a:lnSpc>
            </a:pPr>
            <a:r>
              <a:rPr lang="en-GB" sz="2800" dirty="0"/>
              <a:t>Use an alcohol-based sanitizer if no appropriate water available.</a:t>
            </a:r>
          </a:p>
        </p:txBody>
      </p:sp>
      <p:pic>
        <p:nvPicPr>
          <p:cNvPr id="2" name="Picture 1" descr="A person washing their hands&#10;&#10;AI-generated content may be incorrect.">
            <a:extLst>
              <a:ext uri="{FF2B5EF4-FFF2-40B4-BE49-F238E27FC236}">
                <a16:creationId xmlns:a16="http://schemas.microsoft.com/office/drawing/2014/main" id="{722F700F-4CCF-7015-DBFE-7EE630F6648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386098" y="1144592"/>
            <a:ext cx="4212982" cy="4351338"/>
          </a:xfrm>
          <a:prstGeom prst="rect">
            <a:avLst/>
          </a:prstGeom>
        </p:spPr>
      </p:pic>
      <p:sp>
        <p:nvSpPr>
          <p:cNvPr id="4" name="TextBox 3">
            <a:extLst>
              <a:ext uri="{FF2B5EF4-FFF2-40B4-BE49-F238E27FC236}">
                <a16:creationId xmlns:a16="http://schemas.microsoft.com/office/drawing/2014/main" id="{BE6E1055-AB06-4F15-794B-26FB500BE43B}"/>
              </a:ext>
            </a:extLst>
          </p:cNvPr>
          <p:cNvSpPr txBox="1"/>
          <p:nvPr/>
        </p:nvSpPr>
        <p:spPr>
          <a:xfrm>
            <a:off x="7386098" y="5528742"/>
            <a:ext cx="1469571" cy="184666"/>
          </a:xfrm>
          <a:prstGeom prst="rect">
            <a:avLst/>
          </a:prstGeom>
          <a:noFill/>
        </p:spPr>
        <p:txBody>
          <a:bodyPr wrap="square" rtlCol="0">
            <a:spAutoFit/>
          </a:bodyPr>
          <a:lstStyle/>
          <a:p>
            <a:r>
              <a:rPr lang="en-US" sz="600" dirty="0"/>
              <a:t>© WHO/ Sue Price</a:t>
            </a:r>
          </a:p>
        </p:txBody>
      </p:sp>
      <p:pic>
        <p:nvPicPr>
          <p:cNvPr id="3" name="Picture 2" descr="A hand and a gear with a heart in it&#10;&#10;AI-generated content may be incorrect.">
            <a:extLst>
              <a:ext uri="{FF2B5EF4-FFF2-40B4-BE49-F238E27FC236}">
                <a16:creationId xmlns:a16="http://schemas.microsoft.com/office/drawing/2014/main" id="{7B28666E-CE5F-A5FD-D176-56FC06035BA0}"/>
              </a:ext>
            </a:extLst>
          </p:cNvPr>
          <p:cNvPicPr>
            <a:picLocks noChangeAspect="1"/>
          </p:cNvPicPr>
          <p:nvPr/>
        </p:nvPicPr>
        <p:blipFill>
          <a:blip r:embed="rId4" cstate="email">
            <a:clrChange>
              <a:clrFrom>
                <a:srgbClr val="FFFFFF"/>
              </a:clrFrom>
              <a:clrTo>
                <a:srgbClr val="FFFFFF">
                  <a:alpha val="0"/>
                </a:srgbClr>
              </a:clrTo>
            </a:clrChange>
            <a:duotone>
              <a:schemeClr val="accent5">
                <a:shade val="45000"/>
                <a:satMod val="135000"/>
              </a:schemeClr>
              <a:prstClr val="white"/>
            </a:duotone>
            <a:alphaModFix amt="50000"/>
            <a:extLst>
              <a:ext uri="{28A0092B-C50C-407E-A947-70E740481C1C}">
                <a14:useLocalDpi xmlns:a14="http://schemas.microsoft.com/office/drawing/2010/main"/>
              </a:ext>
            </a:extLst>
          </a:blip>
          <a:stretch>
            <a:fillRect/>
          </a:stretch>
        </p:blipFill>
        <p:spPr>
          <a:xfrm>
            <a:off x="190157" y="100081"/>
            <a:ext cx="1158001" cy="1425781"/>
          </a:xfrm>
          <a:prstGeom prst="rect">
            <a:avLst/>
          </a:prstGeom>
        </p:spPr>
      </p:pic>
    </p:spTree>
    <p:extLst>
      <p:ext uri="{BB962C8B-B14F-4D97-AF65-F5344CB8AC3E}">
        <p14:creationId xmlns:p14="http://schemas.microsoft.com/office/powerpoint/2010/main" val="173372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3"/>
          <p:cNvSpPr txBox="1">
            <a:spLocks noGrp="1"/>
          </p:cNvSpPr>
          <p:nvPr>
            <p:ph type="title"/>
          </p:nvPr>
        </p:nvSpPr>
        <p:spPr>
          <a:xfrm>
            <a:off x="730623" y="36853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a:latin typeface="Atkinson Hyperlegible"/>
                <a:ea typeface="Atkinson Hyperlegible"/>
                <a:cs typeface="Atkinson Hyperlegible"/>
                <a:sym typeface="Atkinson Hyperlegible"/>
              </a:rPr>
              <a:t>Blood or Body Fluid Exposure</a:t>
            </a:r>
          </a:p>
        </p:txBody>
      </p:sp>
      <p:sp>
        <p:nvSpPr>
          <p:cNvPr id="235" name="Google Shape;235;p23"/>
          <p:cNvSpPr txBox="1">
            <a:spLocks noGrp="1"/>
          </p:cNvSpPr>
          <p:nvPr>
            <p:ph type="body" idx="1"/>
          </p:nvPr>
        </p:nvSpPr>
        <p:spPr>
          <a:xfrm>
            <a:off x="730623" y="1825625"/>
            <a:ext cx="6863977" cy="4351338"/>
          </a:xfrm>
          <a:prstGeom prst="rect">
            <a:avLst/>
          </a:prstGeom>
          <a:noFill/>
          <a:ln>
            <a:noFill/>
          </a:ln>
        </p:spPr>
        <p:txBody>
          <a:bodyPr spcFirstLastPara="1" wrap="square" lIns="91425" tIns="45700" rIns="91425" bIns="45700" anchor="t" anchorCtr="0">
            <a:normAutofit/>
          </a:bodyPr>
          <a:lstStyle/>
          <a:p>
            <a:pPr marL="19050" lvl="0" indent="0" algn="l" rtl="0">
              <a:lnSpc>
                <a:spcPct val="90000"/>
              </a:lnSpc>
              <a:spcBef>
                <a:spcPts val="1000"/>
              </a:spcBef>
              <a:spcAft>
                <a:spcPts val="0"/>
              </a:spcAft>
              <a:buSzPts val="3300"/>
              <a:buNone/>
            </a:pPr>
            <a:r>
              <a:rPr lang="en-GB" sz="3000"/>
              <a:t>You may be exposed to infections from blood or body fluids. </a:t>
            </a:r>
          </a:p>
          <a:p>
            <a:pPr marL="19050" lvl="0" indent="0" algn="l" rtl="0">
              <a:lnSpc>
                <a:spcPct val="90000"/>
              </a:lnSpc>
              <a:spcBef>
                <a:spcPts val="1000"/>
              </a:spcBef>
              <a:spcAft>
                <a:spcPts val="0"/>
              </a:spcAft>
              <a:buSzPts val="3300"/>
              <a:buNone/>
            </a:pPr>
            <a:endParaRPr lang="en-GB" sz="3000"/>
          </a:p>
          <a:p>
            <a:pPr marL="19050" lvl="0" indent="0" algn="l" rtl="0">
              <a:lnSpc>
                <a:spcPct val="90000"/>
              </a:lnSpc>
              <a:spcBef>
                <a:spcPts val="1000"/>
              </a:spcBef>
              <a:spcAft>
                <a:spcPts val="0"/>
              </a:spcAft>
              <a:buSzPts val="3300"/>
              <a:buNone/>
            </a:pPr>
            <a:r>
              <a:rPr lang="en-GB" sz="3000"/>
              <a:t>Wash hands, skin, or eyes thoroughly right after any exposure.</a:t>
            </a:r>
          </a:p>
        </p:txBody>
      </p:sp>
      <p:pic>
        <p:nvPicPr>
          <p:cNvPr id="4" name="Picture 3" descr="A hands washing with soap&#10;&#10;Description automatically generated">
            <a:extLst>
              <a:ext uri="{FF2B5EF4-FFF2-40B4-BE49-F238E27FC236}">
                <a16:creationId xmlns:a16="http://schemas.microsoft.com/office/drawing/2014/main" id="{6CECACF4-0654-D513-EEA0-BF8EE5A8465A}"/>
              </a:ext>
            </a:extLst>
          </p:cNvPr>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6477410" y="1522412"/>
            <a:ext cx="5196513" cy="381317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5" name="Picture 4" descr="A person pouring water into a person's face&#10;&#10;Description automatically generated">
            <a:extLst>
              <a:ext uri="{FF2B5EF4-FFF2-40B4-BE49-F238E27FC236}">
                <a16:creationId xmlns:a16="http://schemas.microsoft.com/office/drawing/2014/main" id="{0CBE930F-A9DF-2F7B-BD3C-407973944E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9119" y="1539203"/>
            <a:ext cx="4896626" cy="3416251"/>
          </a:xfrm>
          <a:prstGeom prst="rect">
            <a:avLst/>
          </a:prstGeom>
        </p:spPr>
      </p:pic>
      <p:sp>
        <p:nvSpPr>
          <p:cNvPr id="240" name="Google Shape;24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US">
                <a:latin typeface="Atkinson Hyperlegible"/>
                <a:ea typeface="Atkinson Hyperlegible"/>
                <a:cs typeface="Atkinson Hyperlegible"/>
                <a:sym typeface="Atkinson Hyperlegible"/>
              </a:rPr>
              <a:t>Blood or Body Fluid Exposure</a:t>
            </a:r>
            <a:endParaRPr>
              <a:latin typeface="Atkinson Hyperlegible"/>
              <a:ea typeface="Atkinson Hyperlegible"/>
              <a:cs typeface="Atkinson Hyperlegible"/>
              <a:sym typeface="Atkinson Hyperlegible"/>
            </a:endParaRPr>
          </a:p>
        </p:txBody>
      </p:sp>
      <p:sp>
        <p:nvSpPr>
          <p:cNvPr id="241" name="Google Shape;241;p24"/>
          <p:cNvSpPr txBox="1">
            <a:spLocks noGrp="1"/>
          </p:cNvSpPr>
          <p:nvPr>
            <p:ph type="body" idx="1"/>
          </p:nvPr>
        </p:nvSpPr>
        <p:spPr>
          <a:xfrm>
            <a:off x="564243" y="4955454"/>
            <a:ext cx="3142009" cy="1009583"/>
          </a:xfrm>
          <a:prstGeom prst="rect">
            <a:avLst/>
          </a:prstGeom>
          <a:noFill/>
          <a:ln>
            <a:noFill/>
          </a:ln>
        </p:spPr>
        <p:txBody>
          <a:bodyPr spcFirstLastPara="1" wrap="square" lIns="91425" tIns="45700" rIns="91425" bIns="45700" anchor="t" anchorCtr="0">
            <a:noAutofit/>
          </a:bodyPr>
          <a:lstStyle/>
          <a:p>
            <a:pPr marL="50800" lvl="0" indent="0" algn="ctr" rtl="0">
              <a:spcBef>
                <a:spcPts val="1000"/>
              </a:spcBef>
              <a:spcAft>
                <a:spcPts val="0"/>
              </a:spcAft>
              <a:buSzPts val="2800"/>
              <a:buNone/>
            </a:pPr>
            <a:r>
              <a:rPr lang="en-GB" sz="3000">
                <a:solidFill>
                  <a:schemeClr val="tx1"/>
                </a:solidFill>
              </a:rPr>
              <a:t>Wash hands or skin</a:t>
            </a:r>
          </a:p>
          <a:p>
            <a:pPr marL="457200" lvl="0" indent="-228600" algn="ctr" rtl="0">
              <a:lnSpc>
                <a:spcPct val="80000"/>
              </a:lnSpc>
              <a:spcBef>
                <a:spcPts val="1000"/>
              </a:spcBef>
              <a:spcAft>
                <a:spcPts val="0"/>
              </a:spcAft>
              <a:buSzPts val="2800"/>
              <a:buNone/>
            </a:pPr>
            <a:endParaRPr lang="en-GB"/>
          </a:p>
        </p:txBody>
      </p:sp>
      <p:sp>
        <p:nvSpPr>
          <p:cNvPr id="2" name="Google Shape;241;p24">
            <a:extLst>
              <a:ext uri="{FF2B5EF4-FFF2-40B4-BE49-F238E27FC236}">
                <a16:creationId xmlns:a16="http://schemas.microsoft.com/office/drawing/2014/main" id="{ECEF24F0-5484-C57B-2139-69F208A3DC5C}"/>
              </a:ext>
            </a:extLst>
          </p:cNvPr>
          <p:cNvSpPr txBox="1">
            <a:spLocks/>
          </p:cNvSpPr>
          <p:nvPr/>
        </p:nvSpPr>
        <p:spPr>
          <a:xfrm>
            <a:off x="4412968" y="4955454"/>
            <a:ext cx="3366061" cy="100958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tkinson Hyperlegible"/>
              <a:buChar char="•"/>
              <a:defRPr sz="28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pPr marL="50800" indent="0" algn="ctr">
              <a:buFont typeface="Atkinson Hyperlegible"/>
              <a:buNone/>
            </a:pPr>
            <a:r>
              <a:rPr lang="en-GB" sz="3000">
                <a:solidFill>
                  <a:schemeClr val="tx1"/>
                </a:solidFill>
              </a:rPr>
              <a:t>Flush eyes with clean water</a:t>
            </a:r>
          </a:p>
          <a:p>
            <a:pPr indent="-228600" algn="ctr">
              <a:lnSpc>
                <a:spcPct val="80000"/>
              </a:lnSpc>
              <a:buFont typeface="Atkinson Hyperlegible"/>
              <a:buNone/>
            </a:pPr>
            <a:endParaRPr lang="en-GB"/>
          </a:p>
        </p:txBody>
      </p:sp>
      <p:sp>
        <p:nvSpPr>
          <p:cNvPr id="3" name="Google Shape;241;p24">
            <a:extLst>
              <a:ext uri="{FF2B5EF4-FFF2-40B4-BE49-F238E27FC236}">
                <a16:creationId xmlns:a16="http://schemas.microsoft.com/office/drawing/2014/main" id="{E574FF2D-B8F9-9DB7-EA66-8BB03ABA8847}"/>
              </a:ext>
            </a:extLst>
          </p:cNvPr>
          <p:cNvSpPr txBox="1">
            <a:spLocks/>
          </p:cNvSpPr>
          <p:nvPr/>
        </p:nvSpPr>
        <p:spPr>
          <a:xfrm>
            <a:off x="7969759" y="4710015"/>
            <a:ext cx="4143828" cy="175677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tkinson Hyperlegible"/>
              <a:buChar char="•"/>
              <a:defRPr sz="28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pPr marL="50800" indent="0" algn="ctr">
              <a:buFont typeface="Atkinson Hyperlegible"/>
              <a:buNone/>
            </a:pPr>
            <a:r>
              <a:rPr lang="en-GB" sz="3000">
                <a:solidFill>
                  <a:schemeClr val="tx1"/>
                </a:solidFill>
              </a:rPr>
              <a:t>Seek care at a health facility for testing &amp; prevention treatment.</a:t>
            </a:r>
          </a:p>
          <a:p>
            <a:pPr indent="-228600" algn="ctr">
              <a:lnSpc>
                <a:spcPct val="80000"/>
              </a:lnSpc>
              <a:buFont typeface="Atkinson Hyperlegible"/>
              <a:buNone/>
            </a:pPr>
            <a:endParaRPr lang="en-GB"/>
          </a:p>
        </p:txBody>
      </p:sp>
      <p:pic>
        <p:nvPicPr>
          <p:cNvPr id="4" name="Picture 3" descr="A hands washing with soap&#10;&#10;Description automatically generated">
            <a:extLst>
              <a:ext uri="{FF2B5EF4-FFF2-40B4-BE49-F238E27FC236}">
                <a16:creationId xmlns:a16="http://schemas.microsoft.com/office/drawing/2014/main" id="{DA33D2A9-E377-9F96-0FC3-592A3D716B79}"/>
              </a:ext>
            </a:extLst>
          </p:cNvPr>
          <p:cNvPicPr>
            <a:picLocks noChangeAspect="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338674" y="1539203"/>
            <a:ext cx="3883568" cy="3368553"/>
          </a:xfrm>
          <a:prstGeom prst="rect">
            <a:avLst/>
          </a:prstGeom>
        </p:spPr>
      </p:pic>
      <p:pic>
        <p:nvPicPr>
          <p:cNvPr id="6" name="Picture 5" descr="A group of icons on a black background&#10;&#10;Description automatically generated">
            <a:extLst>
              <a:ext uri="{FF2B5EF4-FFF2-40B4-BE49-F238E27FC236}">
                <a16:creationId xmlns:a16="http://schemas.microsoft.com/office/drawing/2014/main" id="{196FDF9C-67F7-F469-3AA5-56318E359755}"/>
              </a:ext>
            </a:extLst>
          </p:cNvPr>
          <p:cNvPicPr>
            <a:picLocks noChangeAspect="1"/>
          </p:cNvPicPr>
          <p:nvPr/>
        </p:nvPicPr>
        <p:blipFill>
          <a:blip r:embed="rId5" cstate="email">
            <a:duotone>
              <a:schemeClr val="accent5">
                <a:shade val="45000"/>
                <a:satMod val="135000"/>
              </a:schemeClr>
              <a:prstClr val="white"/>
            </a:duotone>
            <a:alphaModFix/>
            <a:extLst>
              <a:ext uri="{28A0092B-C50C-407E-A947-70E740481C1C}">
                <a14:useLocalDpi xmlns:a14="http://schemas.microsoft.com/office/drawing/2010/main"/>
              </a:ext>
            </a:extLst>
          </a:blip>
          <a:srcRect/>
          <a:stretch/>
        </p:blipFill>
        <p:spPr>
          <a:xfrm>
            <a:off x="8485745" y="1633538"/>
            <a:ext cx="3367581" cy="373760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9">
          <a:extLst>
            <a:ext uri="{FF2B5EF4-FFF2-40B4-BE49-F238E27FC236}">
              <a16:creationId xmlns:a16="http://schemas.microsoft.com/office/drawing/2014/main" id="{18A604AE-28DC-969F-30B4-11421598595E}"/>
            </a:ext>
          </a:extLst>
        </p:cNvPr>
        <p:cNvGrpSpPr/>
        <p:nvPr/>
      </p:nvGrpSpPr>
      <p:grpSpPr>
        <a:xfrm>
          <a:off x="0" y="0"/>
          <a:ext cx="0" cy="0"/>
          <a:chOff x="0" y="0"/>
          <a:chExt cx="0" cy="0"/>
        </a:xfrm>
      </p:grpSpPr>
      <p:sp>
        <p:nvSpPr>
          <p:cNvPr id="240" name="Google Shape;240;p24">
            <a:extLst>
              <a:ext uri="{FF2B5EF4-FFF2-40B4-BE49-F238E27FC236}">
                <a16:creationId xmlns:a16="http://schemas.microsoft.com/office/drawing/2014/main" id="{DAAF2573-0720-D6A7-03B1-315654DE2049}"/>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r>
              <a:rPr lang="en-US">
                <a:latin typeface="Atkinson Hyperlegible"/>
                <a:ea typeface="Atkinson Hyperlegible"/>
                <a:cs typeface="Atkinson Hyperlegible"/>
                <a:sym typeface="Atkinson Hyperlegible"/>
              </a:rPr>
              <a:t>Sharp Objects</a:t>
            </a:r>
            <a:endParaRPr>
              <a:latin typeface="Atkinson Hyperlegible"/>
              <a:ea typeface="Atkinson Hyperlegible"/>
              <a:cs typeface="Atkinson Hyperlegible"/>
              <a:sym typeface="Atkinson Hyperlegible"/>
            </a:endParaRPr>
          </a:p>
        </p:txBody>
      </p:sp>
      <p:sp>
        <p:nvSpPr>
          <p:cNvPr id="241" name="Google Shape;241;p24">
            <a:extLst>
              <a:ext uri="{FF2B5EF4-FFF2-40B4-BE49-F238E27FC236}">
                <a16:creationId xmlns:a16="http://schemas.microsoft.com/office/drawing/2014/main" id="{25B5EE1D-C98B-6AE0-F68F-3C08D56D65E6}"/>
              </a:ext>
            </a:extLst>
          </p:cNvPr>
          <p:cNvSpPr txBox="1">
            <a:spLocks noGrp="1"/>
          </p:cNvSpPr>
          <p:nvPr>
            <p:ph type="body" idx="1"/>
          </p:nvPr>
        </p:nvSpPr>
        <p:spPr>
          <a:xfrm>
            <a:off x="838199" y="1825625"/>
            <a:ext cx="10401301" cy="4351338"/>
          </a:xfrm>
          <a:prstGeom prst="rect">
            <a:avLst/>
          </a:prstGeom>
          <a:noFill/>
          <a:ln>
            <a:noFill/>
          </a:ln>
        </p:spPr>
        <p:txBody>
          <a:bodyPr spcFirstLastPara="1" wrap="square" lIns="91425" tIns="45700" rIns="91425" bIns="45700" anchor="t" anchorCtr="0">
            <a:noAutofit/>
          </a:bodyPr>
          <a:lstStyle/>
          <a:p>
            <a:pPr marL="12700" marR="0" indent="0" algn="just">
              <a:lnSpc>
                <a:spcPct val="107000"/>
              </a:lnSpc>
              <a:buNone/>
              <a:tabLst>
                <a:tab pos="0" algn="l"/>
              </a:tabLst>
            </a:pPr>
            <a:r>
              <a:rPr lang="en-GB" sz="3000">
                <a:solidFill>
                  <a:schemeClr val="tx1"/>
                </a:solidFill>
              </a:rPr>
              <a:t>Observe for sharp objects and carefully place them in a safe place.</a:t>
            </a:r>
            <a:endParaRPr lang="en-US" sz="3000">
              <a:solidFill>
                <a:schemeClr val="tx1"/>
              </a:solidFill>
            </a:endParaRPr>
          </a:p>
          <a:p>
            <a:pPr marL="457200" lvl="0" indent="-228600" algn="l" rtl="0">
              <a:lnSpc>
                <a:spcPct val="80000"/>
              </a:lnSpc>
              <a:spcBef>
                <a:spcPts val="1000"/>
              </a:spcBef>
              <a:spcAft>
                <a:spcPts val="0"/>
              </a:spcAft>
              <a:buSzPts val="2800"/>
              <a:buNone/>
            </a:pPr>
            <a:endParaRPr lang="en-GB"/>
          </a:p>
        </p:txBody>
      </p:sp>
      <p:pic>
        <p:nvPicPr>
          <p:cNvPr id="5" name="Picture 4" descr="A green glass pieces on a white background&#10;&#10;AI-generated content may be incorrect.">
            <a:extLst>
              <a:ext uri="{FF2B5EF4-FFF2-40B4-BE49-F238E27FC236}">
                <a16:creationId xmlns:a16="http://schemas.microsoft.com/office/drawing/2014/main" id="{D41DD2BC-C66C-C275-5E65-9804ABD6C1DC}"/>
              </a:ext>
            </a:extLst>
          </p:cNvPr>
          <p:cNvPicPr>
            <a:picLocks noChangeAspect="1"/>
          </p:cNvPicPr>
          <p:nvPr/>
        </p:nvPicPr>
        <p:blipFill>
          <a:blip r:embed="rId3" cstate="email">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604720" y="2984992"/>
            <a:ext cx="6853731" cy="2687145"/>
          </a:xfrm>
          <a:prstGeom prst="rect">
            <a:avLst/>
          </a:prstGeom>
        </p:spPr>
      </p:pic>
    </p:spTree>
    <p:extLst>
      <p:ext uri="{BB962C8B-B14F-4D97-AF65-F5344CB8AC3E}">
        <p14:creationId xmlns:p14="http://schemas.microsoft.com/office/powerpoint/2010/main" val="163016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a:latin typeface="Atkinson Hyperlegible"/>
                <a:ea typeface="Atkinson Hyperlegible"/>
                <a:cs typeface="Atkinson Hyperlegible"/>
                <a:sym typeface="Atkinson Hyperlegible"/>
              </a:rPr>
              <a:t>Cleaning and Decontamination</a:t>
            </a:r>
          </a:p>
        </p:txBody>
      </p:sp>
      <p:sp>
        <p:nvSpPr>
          <p:cNvPr id="248" name="Google Shape;248;p25"/>
          <p:cNvSpPr txBox="1">
            <a:spLocks noGrp="1"/>
          </p:cNvSpPr>
          <p:nvPr>
            <p:ph type="body" idx="1"/>
          </p:nvPr>
        </p:nvSpPr>
        <p:spPr>
          <a:xfrm>
            <a:off x="1092200" y="1825625"/>
            <a:ext cx="10033000" cy="4351338"/>
          </a:xfrm>
          <a:prstGeom prst="rect">
            <a:avLst/>
          </a:prstGeom>
          <a:noFill/>
          <a:ln>
            <a:noFill/>
          </a:ln>
        </p:spPr>
        <p:txBody>
          <a:bodyPr spcFirstLastPara="1" wrap="square" lIns="91425" tIns="45700" rIns="91425" bIns="45700" anchor="t" anchorCtr="0">
            <a:noAutofit/>
          </a:bodyPr>
          <a:lstStyle/>
          <a:p>
            <a:pPr marL="50800" indent="0" algn="just">
              <a:buNone/>
            </a:pPr>
            <a:r>
              <a:rPr lang="en-US" sz="3000"/>
              <a:t>Infections are a real risk when helping patients. </a:t>
            </a:r>
          </a:p>
          <a:p>
            <a:pPr marL="50800" indent="0" algn="just">
              <a:buNone/>
            </a:pPr>
            <a:endParaRPr lang="en-US" sz="3000"/>
          </a:p>
          <a:p>
            <a:pPr marL="50800" indent="0" algn="just">
              <a:buNone/>
            </a:pPr>
            <a:r>
              <a:rPr lang="en-US" sz="3000"/>
              <a:t>Clean </a:t>
            </a:r>
            <a:r>
              <a:rPr lang="en-GB" sz="3000"/>
              <a:t>and disinfect </a:t>
            </a:r>
            <a:r>
              <a:rPr lang="en-US" sz="3000"/>
              <a:t>all surfaces and reusable </a:t>
            </a:r>
            <a:r>
              <a:rPr lang="en-GB" sz="3000" err="1"/>
              <a:t>equipmen</a:t>
            </a:r>
            <a:r>
              <a:rPr lang="en-US" sz="3000"/>
              <a:t>t between patients. </a:t>
            </a:r>
          </a:p>
          <a:p>
            <a:pPr marL="50800" indent="0" algn="just">
              <a:buNone/>
            </a:pPr>
            <a:endParaRPr lang="en-US" sz="3000"/>
          </a:p>
          <a:p>
            <a:pPr marL="50800" indent="0" algn="just">
              <a:buNone/>
            </a:pPr>
            <a:r>
              <a:rPr lang="en-US" sz="3000"/>
              <a:t>If needed, decontaminate the patient first to protect yourself and others.</a:t>
            </a:r>
            <a:endParaRPr lang="en-GB" sz="3000"/>
          </a:p>
          <a:p>
            <a:pPr marL="50800" lvl="0" indent="0" algn="just" rtl="0">
              <a:lnSpc>
                <a:spcPct val="90000"/>
              </a:lnSpc>
              <a:spcBef>
                <a:spcPts val="1000"/>
              </a:spcBef>
              <a:spcAft>
                <a:spcPts val="0"/>
              </a:spcAft>
              <a:buSzPts val="2800"/>
              <a:buNone/>
            </a:pPr>
            <a:endParaRPr lang="en-GB" sz="30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a:latin typeface="Atkinson Hyperlegible"/>
                <a:ea typeface="Atkinson Hyperlegible"/>
                <a:cs typeface="Atkinson Hyperlegible"/>
                <a:sym typeface="Atkinson Hyperlegible"/>
              </a:rPr>
              <a:t>Cleaning and Decontamination</a:t>
            </a:r>
          </a:p>
        </p:txBody>
      </p:sp>
      <p:sp>
        <p:nvSpPr>
          <p:cNvPr id="254" name="Google Shape;254;p26"/>
          <p:cNvSpPr txBox="1">
            <a:spLocks noGrp="1"/>
          </p:cNvSpPr>
          <p:nvPr>
            <p:ph type="body" idx="1"/>
          </p:nvPr>
        </p:nvSpPr>
        <p:spPr>
          <a:xfrm>
            <a:off x="4330700" y="1854765"/>
            <a:ext cx="7553632" cy="4351200"/>
          </a:xfrm>
          <a:prstGeom prst="rect">
            <a:avLst/>
          </a:prstGeom>
          <a:noFill/>
          <a:ln>
            <a:noFill/>
          </a:ln>
        </p:spPr>
        <p:txBody>
          <a:bodyPr spcFirstLastPara="1" wrap="square" lIns="91425" tIns="45700" rIns="91425" bIns="45700" anchor="t" anchorCtr="0">
            <a:noAutofit/>
          </a:bodyPr>
          <a:lstStyle/>
          <a:p>
            <a:pPr marL="50800" lvl="0" indent="0" algn="l" rtl="0">
              <a:lnSpc>
                <a:spcPct val="100000"/>
              </a:lnSpc>
              <a:spcBef>
                <a:spcPts val="1000"/>
              </a:spcBef>
              <a:spcAft>
                <a:spcPts val="0"/>
              </a:spcAft>
              <a:buSzPts val="2800"/>
              <a:buNone/>
            </a:pPr>
            <a:r>
              <a:rPr lang="en-GB" sz="3000"/>
              <a:t>Do not approach a chemically contaminated patient without proper PPE. </a:t>
            </a:r>
          </a:p>
          <a:p>
            <a:pPr marL="50800" lvl="0" indent="0" algn="l" rtl="0">
              <a:lnSpc>
                <a:spcPct val="100000"/>
              </a:lnSpc>
              <a:spcBef>
                <a:spcPts val="1000"/>
              </a:spcBef>
              <a:spcAft>
                <a:spcPts val="0"/>
              </a:spcAft>
              <a:buSzPts val="2800"/>
              <a:buNone/>
            </a:pPr>
            <a:r>
              <a:rPr lang="en-GB" sz="1100"/>
              <a:t> </a:t>
            </a:r>
          </a:p>
          <a:p>
            <a:pPr marL="914400" lvl="1" indent="-381000" algn="l" rtl="0">
              <a:lnSpc>
                <a:spcPct val="100000"/>
              </a:lnSpc>
              <a:spcBef>
                <a:spcPts val="500"/>
              </a:spcBef>
              <a:spcAft>
                <a:spcPts val="0"/>
              </a:spcAft>
              <a:buSzPts val="2400"/>
              <a:buChar char="•"/>
            </a:pPr>
            <a:r>
              <a:rPr lang="en-GB" sz="3000"/>
              <a:t>Some chemicals require specific handling to be removed. </a:t>
            </a:r>
          </a:p>
          <a:p>
            <a:pPr marL="914400" lvl="1" indent="-381000" algn="l" rtl="0">
              <a:lnSpc>
                <a:spcPct val="100000"/>
              </a:lnSpc>
              <a:spcBef>
                <a:spcPts val="500"/>
              </a:spcBef>
              <a:spcAft>
                <a:spcPts val="0"/>
              </a:spcAft>
              <a:buSzPts val="2400"/>
              <a:buChar char="•"/>
            </a:pPr>
            <a:r>
              <a:rPr lang="en-GB" sz="3000"/>
              <a:t>Wear suitable PPE to prevent further injury or exposure. </a:t>
            </a:r>
          </a:p>
        </p:txBody>
      </p:sp>
      <p:pic>
        <p:nvPicPr>
          <p:cNvPr id="4" name="Picture 3" descr="A person pouring liquid into a bucket&#10;&#10;AI-generated content may be incorrect.">
            <a:extLst>
              <a:ext uri="{FF2B5EF4-FFF2-40B4-BE49-F238E27FC236}">
                <a16:creationId xmlns:a16="http://schemas.microsoft.com/office/drawing/2014/main" id="{5953F621-51F0-5296-04B1-A9B6FF1E4481}"/>
              </a:ext>
            </a:extLst>
          </p:cNvPr>
          <p:cNvPicPr>
            <a:picLocks noChangeAspect="1"/>
          </p:cNvPicPr>
          <p:nvPr/>
        </p:nvPicPr>
        <p:blipFill>
          <a:blip r:embed="rId3" cstate="email">
            <a:extLst>
              <a:ext uri="{28A0092B-C50C-407E-A947-70E740481C1C}">
                <a14:useLocalDpi xmlns:a14="http://schemas.microsoft.com/office/drawing/2010/main"/>
              </a:ext>
            </a:extLst>
          </a:blip>
          <a:srcRect r="-4241"/>
          <a:stretch/>
        </p:blipFill>
        <p:spPr>
          <a:xfrm>
            <a:off x="307668" y="1854765"/>
            <a:ext cx="4147456" cy="3581400"/>
          </a:xfrm>
          <a:prstGeom prst="rect">
            <a:avLst/>
          </a:prstGeom>
        </p:spPr>
      </p:pic>
      <p:sp>
        <p:nvSpPr>
          <p:cNvPr id="5" name="TextBox 4">
            <a:extLst>
              <a:ext uri="{FF2B5EF4-FFF2-40B4-BE49-F238E27FC236}">
                <a16:creationId xmlns:a16="http://schemas.microsoft.com/office/drawing/2014/main" id="{129372F5-6A78-46A0-7E34-49E9A5F3A8DE}"/>
              </a:ext>
            </a:extLst>
          </p:cNvPr>
          <p:cNvSpPr txBox="1"/>
          <p:nvPr/>
        </p:nvSpPr>
        <p:spPr>
          <a:xfrm>
            <a:off x="598713" y="5577986"/>
            <a:ext cx="1469571" cy="184666"/>
          </a:xfrm>
          <a:prstGeom prst="rect">
            <a:avLst/>
          </a:prstGeom>
          <a:noFill/>
        </p:spPr>
        <p:txBody>
          <a:bodyPr wrap="square" rtlCol="0">
            <a:spAutoFit/>
          </a:bodyPr>
          <a:lstStyle/>
          <a:p>
            <a:r>
              <a:rPr lang="en-US" sz="600"/>
              <a:t>© WHO/ Billy </a:t>
            </a:r>
            <a:r>
              <a:rPr lang="en-US" sz="600" err="1"/>
              <a:t>Miaron</a:t>
            </a:r>
            <a:endParaRPr lang="en-US" sz="6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52">
          <a:extLst>
            <a:ext uri="{FF2B5EF4-FFF2-40B4-BE49-F238E27FC236}">
              <a16:creationId xmlns:a16="http://schemas.microsoft.com/office/drawing/2014/main" id="{7D14C19A-DBBF-97EA-B7C7-B73D55C80198}"/>
            </a:ext>
          </a:extLst>
        </p:cNvPr>
        <p:cNvGrpSpPr/>
        <p:nvPr/>
      </p:nvGrpSpPr>
      <p:grpSpPr>
        <a:xfrm>
          <a:off x="0" y="0"/>
          <a:ext cx="0" cy="0"/>
          <a:chOff x="0" y="0"/>
          <a:chExt cx="0" cy="0"/>
        </a:xfrm>
      </p:grpSpPr>
      <p:sp>
        <p:nvSpPr>
          <p:cNvPr id="253" name="Google Shape;253;p26">
            <a:extLst>
              <a:ext uri="{FF2B5EF4-FFF2-40B4-BE49-F238E27FC236}">
                <a16:creationId xmlns:a16="http://schemas.microsoft.com/office/drawing/2014/main" id="{463B631B-C9F7-5C23-F61A-76FF02903B9C}"/>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a:latin typeface="Atkinson Hyperlegible"/>
                <a:ea typeface="Atkinson Hyperlegible"/>
                <a:cs typeface="Atkinson Hyperlegible"/>
                <a:sym typeface="Atkinson Hyperlegible"/>
              </a:rPr>
              <a:t>Cleaning and Decontamination</a:t>
            </a:r>
          </a:p>
        </p:txBody>
      </p:sp>
      <p:sp>
        <p:nvSpPr>
          <p:cNvPr id="254" name="Google Shape;254;p26">
            <a:extLst>
              <a:ext uri="{FF2B5EF4-FFF2-40B4-BE49-F238E27FC236}">
                <a16:creationId xmlns:a16="http://schemas.microsoft.com/office/drawing/2014/main" id="{C3316561-B0C6-9892-98A8-0BC4A0BFE6F5}"/>
              </a:ext>
            </a:extLst>
          </p:cNvPr>
          <p:cNvSpPr txBox="1">
            <a:spLocks noGrp="1"/>
          </p:cNvSpPr>
          <p:nvPr>
            <p:ph type="body" idx="1"/>
          </p:nvPr>
        </p:nvSpPr>
        <p:spPr>
          <a:xfrm>
            <a:off x="838200" y="1998430"/>
            <a:ext cx="7553632" cy="4351200"/>
          </a:xfrm>
          <a:prstGeom prst="rect">
            <a:avLst/>
          </a:prstGeom>
          <a:noFill/>
          <a:ln>
            <a:noFill/>
          </a:ln>
        </p:spPr>
        <p:txBody>
          <a:bodyPr spcFirstLastPara="1" wrap="square" lIns="91425" tIns="45700" rIns="91425" bIns="45700" anchor="t" anchorCtr="0">
            <a:noAutofit/>
          </a:bodyPr>
          <a:lstStyle/>
          <a:p>
            <a:pPr marL="76200" indent="0">
              <a:lnSpc>
                <a:spcPct val="100000"/>
              </a:lnSpc>
              <a:spcBef>
                <a:spcPts val="500"/>
              </a:spcBef>
              <a:buSzPts val="2400"/>
              <a:buNone/>
            </a:pPr>
            <a:r>
              <a:rPr lang="en-GB" sz="3000"/>
              <a:t>Contact your local health facility for decontamination protocols if available. </a:t>
            </a:r>
          </a:p>
          <a:p>
            <a:pPr indent="-381000">
              <a:lnSpc>
                <a:spcPct val="100000"/>
              </a:lnSpc>
              <a:spcBef>
                <a:spcPts val="500"/>
              </a:spcBef>
              <a:buSzPts val="2400"/>
            </a:pPr>
            <a:endParaRPr lang="en-GB" sz="3000"/>
          </a:p>
          <a:p>
            <a:pPr marL="76200" indent="0">
              <a:lnSpc>
                <a:spcPct val="100000"/>
              </a:lnSpc>
              <a:spcBef>
                <a:spcPts val="500"/>
              </a:spcBef>
              <a:buSzPts val="2400"/>
              <a:buNone/>
            </a:pPr>
            <a:r>
              <a:rPr lang="en-GB" sz="3000"/>
              <a:t>Know how to decontaminate yourself if exposed before wearing proper PPE.</a:t>
            </a:r>
            <a:endParaRPr lang="en-US" sz="1800">
              <a:effectLst/>
              <a:latin typeface="Times New Roman" panose="02020603050405020304" pitchFamily="18" charset="0"/>
              <a:ea typeface="Times New Roman" panose="02020603050405020304" pitchFamily="18" charset="0"/>
            </a:endParaRPr>
          </a:p>
          <a:p>
            <a:pPr indent="-381000">
              <a:lnSpc>
                <a:spcPct val="100000"/>
              </a:lnSpc>
              <a:spcBef>
                <a:spcPts val="500"/>
              </a:spcBef>
              <a:buSzPts val="2400"/>
            </a:pPr>
            <a:endParaRPr lang="en-GB" sz="3000"/>
          </a:p>
          <a:p>
            <a:pPr indent="-381000">
              <a:lnSpc>
                <a:spcPct val="100000"/>
              </a:lnSpc>
              <a:spcBef>
                <a:spcPts val="500"/>
              </a:spcBef>
              <a:buSzPts val="2400"/>
            </a:pPr>
            <a:endParaRPr lang="en-GB" sz="3000"/>
          </a:p>
        </p:txBody>
      </p:sp>
      <p:pic>
        <p:nvPicPr>
          <p:cNvPr id="3" name="Picture 2" descr="A screenshot of a computer screen&#10;&#10;Description automatically generated">
            <a:extLst>
              <a:ext uri="{FF2B5EF4-FFF2-40B4-BE49-F238E27FC236}">
                <a16:creationId xmlns:a16="http://schemas.microsoft.com/office/drawing/2014/main" id="{552C8679-F7B5-86F1-8AE2-5C5B1ABA24F7}"/>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7825883" y="1886723"/>
            <a:ext cx="4366117" cy="2721509"/>
          </a:xfrm>
          <a:prstGeom prst="rect">
            <a:avLst/>
          </a:prstGeom>
        </p:spPr>
      </p:pic>
    </p:spTree>
    <p:extLst>
      <p:ext uri="{BB962C8B-B14F-4D97-AF65-F5344CB8AC3E}">
        <p14:creationId xmlns:p14="http://schemas.microsoft.com/office/powerpoint/2010/main" val="15164894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2">
          <a:extLst>
            <a:ext uri="{FF2B5EF4-FFF2-40B4-BE49-F238E27FC236}">
              <a16:creationId xmlns:a16="http://schemas.microsoft.com/office/drawing/2014/main" id="{7C530586-337D-C1CC-3796-02717AABFB8F}"/>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1245AD07-6993-ABE3-7221-DF437D84C5B0}"/>
              </a:ext>
            </a:extLst>
          </p:cNvPr>
          <p:cNvSpPr/>
          <p:nvPr/>
        </p:nvSpPr>
        <p:spPr>
          <a:xfrm>
            <a:off x="7140577" y="3502749"/>
            <a:ext cx="2332038" cy="533399"/>
          </a:xfrm>
          <a:prstGeom prst="rect">
            <a:avLst/>
          </a:prstGeom>
          <a:solidFill>
            <a:srgbClr val="DEEB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Rectangle 1">
            <a:extLst>
              <a:ext uri="{FF2B5EF4-FFF2-40B4-BE49-F238E27FC236}">
                <a16:creationId xmlns:a16="http://schemas.microsoft.com/office/drawing/2014/main" id="{35925D5C-6CDD-455E-E1CB-4AAF386CD09A}"/>
              </a:ext>
            </a:extLst>
          </p:cNvPr>
          <p:cNvSpPr/>
          <p:nvPr/>
        </p:nvSpPr>
        <p:spPr>
          <a:xfrm>
            <a:off x="723899" y="3964708"/>
            <a:ext cx="2176463" cy="533399"/>
          </a:xfrm>
          <a:prstGeom prst="rect">
            <a:avLst/>
          </a:prstGeom>
          <a:solidFill>
            <a:srgbClr val="DEEB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3" name="Google Shape;253;p26">
            <a:extLst>
              <a:ext uri="{FF2B5EF4-FFF2-40B4-BE49-F238E27FC236}">
                <a16:creationId xmlns:a16="http://schemas.microsoft.com/office/drawing/2014/main" id="{276A50D9-28B3-7168-F1B9-C37A4B3A6095}"/>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a:latin typeface="Atkinson Hyperlegible"/>
                <a:ea typeface="Atkinson Hyperlegible"/>
                <a:cs typeface="Atkinson Hyperlegible"/>
                <a:sym typeface="Atkinson Hyperlegible"/>
              </a:rPr>
              <a:t>Agitated and Violent Patients</a:t>
            </a:r>
          </a:p>
        </p:txBody>
      </p:sp>
      <p:pic>
        <p:nvPicPr>
          <p:cNvPr id="5" name="Picture 4" descr="A person holding a bat on a person's back&#10;&#10;Description automatically generated">
            <a:extLst>
              <a:ext uri="{FF2B5EF4-FFF2-40B4-BE49-F238E27FC236}">
                <a16:creationId xmlns:a16="http://schemas.microsoft.com/office/drawing/2014/main" id="{D93032E0-E772-AD16-2900-E1C254DA0016}"/>
              </a:ext>
            </a:extLst>
          </p:cNvPr>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9317039" y="1547811"/>
            <a:ext cx="2555873" cy="3242106"/>
          </a:xfrm>
          <a:prstGeom prst="rect">
            <a:avLst/>
          </a:prstGeom>
        </p:spPr>
      </p:pic>
      <p:sp>
        <p:nvSpPr>
          <p:cNvPr id="15" name="Google Shape;254;p26">
            <a:extLst>
              <a:ext uri="{FF2B5EF4-FFF2-40B4-BE49-F238E27FC236}">
                <a16:creationId xmlns:a16="http://schemas.microsoft.com/office/drawing/2014/main" id="{B0B5EC53-2472-821C-CF30-2288CE060CFB}"/>
              </a:ext>
            </a:extLst>
          </p:cNvPr>
          <p:cNvSpPr txBox="1">
            <a:spLocks noGrp="1"/>
          </p:cNvSpPr>
          <p:nvPr>
            <p:ph type="body" idx="1"/>
          </p:nvPr>
        </p:nvSpPr>
        <p:spPr>
          <a:xfrm>
            <a:off x="723900" y="1931988"/>
            <a:ext cx="8691563" cy="4351200"/>
          </a:xfrm>
          <a:prstGeom prst="rect">
            <a:avLst/>
          </a:prstGeom>
          <a:noFill/>
          <a:ln>
            <a:noFill/>
          </a:ln>
        </p:spPr>
        <p:txBody>
          <a:bodyPr spcFirstLastPara="1" wrap="square" lIns="91425" tIns="45700" rIns="91425" bIns="45700" anchor="t" anchorCtr="0">
            <a:noAutofit/>
          </a:bodyPr>
          <a:lstStyle/>
          <a:p>
            <a:pPr marL="0" marR="0" algn="just"/>
            <a:r>
              <a:rPr lang="en-US" sz="3200">
                <a:effectLst/>
                <a:latin typeface="Atkinson Hyperlegible" pitchFamily="2" charset="0"/>
                <a:ea typeface="Calibri" panose="020F0502020204030204" pitchFamily="34" charset="0"/>
              </a:rPr>
              <a:t>Some patients may be agitated or violent due to a serious condition like drug use, poisoning or head injury. </a:t>
            </a:r>
          </a:p>
          <a:p>
            <a:pPr marL="0" marR="0" algn="just"/>
            <a:r>
              <a:rPr lang="en-US" sz="3200">
                <a:effectLst/>
                <a:latin typeface="Atkinson Hyperlegible" pitchFamily="2" charset="0"/>
                <a:ea typeface="Calibri" panose="020F0502020204030204" pitchFamily="34" charset="0"/>
              </a:rPr>
              <a:t>While they need medical help, your safety comes first. </a:t>
            </a:r>
          </a:p>
          <a:p>
            <a:pPr marL="0" marR="0" algn="just"/>
            <a:r>
              <a:rPr lang="en-US" sz="3200">
                <a:effectLst/>
                <a:latin typeface="Atkinson Hyperlegible" pitchFamily="2" charset="0"/>
                <a:ea typeface="Calibri" panose="020F0502020204030204" pitchFamily="34" charset="0"/>
              </a:rPr>
              <a:t>If the patient seems dangerous or too confused to follow instructions, stay back and call for help.</a:t>
            </a:r>
          </a:p>
        </p:txBody>
      </p:sp>
    </p:spTree>
    <p:extLst>
      <p:ext uri="{BB962C8B-B14F-4D97-AF65-F5344CB8AC3E}">
        <p14:creationId xmlns:p14="http://schemas.microsoft.com/office/powerpoint/2010/main" val="3864147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a:extLst>
            <a:ext uri="{FF2B5EF4-FFF2-40B4-BE49-F238E27FC236}">
              <a16:creationId xmlns:a16="http://schemas.microsoft.com/office/drawing/2014/main" id="{2F587971-3BA8-663A-98B8-8081DAFEA93C}"/>
            </a:ext>
          </a:extLst>
        </p:cNvPr>
        <p:cNvGrpSpPr/>
        <p:nvPr/>
      </p:nvGrpSpPr>
      <p:grpSpPr>
        <a:xfrm>
          <a:off x="0" y="0"/>
          <a:ext cx="0" cy="0"/>
          <a:chOff x="0" y="0"/>
          <a:chExt cx="0" cy="0"/>
        </a:xfrm>
      </p:grpSpPr>
      <p:sp>
        <p:nvSpPr>
          <p:cNvPr id="99" name="Google Shape;99;p2">
            <a:extLst>
              <a:ext uri="{FF2B5EF4-FFF2-40B4-BE49-F238E27FC236}">
                <a16:creationId xmlns:a16="http://schemas.microsoft.com/office/drawing/2014/main" id="{B1057B81-26AA-C179-80B0-9D019D5B20B1}"/>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sz="4000">
                <a:solidFill>
                  <a:srgbClr val="1F3864"/>
                </a:solidFill>
                <a:latin typeface="Atkinson Hyperlegible"/>
                <a:ea typeface="Atkinson Hyperlegible"/>
                <a:cs typeface="Atkinson Hyperlegible"/>
                <a:sym typeface="Atkinson Hyperlegible"/>
              </a:rPr>
              <a:t>Key Terms</a:t>
            </a:r>
          </a:p>
        </p:txBody>
      </p:sp>
      <p:sp>
        <p:nvSpPr>
          <p:cNvPr id="100" name="Google Shape;100;p2">
            <a:extLst>
              <a:ext uri="{FF2B5EF4-FFF2-40B4-BE49-F238E27FC236}">
                <a16:creationId xmlns:a16="http://schemas.microsoft.com/office/drawing/2014/main" id="{0F11AC75-C67D-FE36-25B8-5842272FD770}"/>
              </a:ext>
            </a:extLst>
          </p:cNvPr>
          <p:cNvSpPr txBox="1">
            <a:spLocks noGrp="1"/>
          </p:cNvSpPr>
          <p:nvPr>
            <p:ph type="body" idx="1"/>
          </p:nvPr>
        </p:nvSpPr>
        <p:spPr>
          <a:xfrm>
            <a:off x="838200" y="1425217"/>
            <a:ext cx="10515600" cy="4595589"/>
          </a:xfrm>
          <a:prstGeom prst="rect">
            <a:avLst/>
          </a:prstGeom>
          <a:noFill/>
          <a:ln>
            <a:noFill/>
          </a:ln>
        </p:spPr>
        <p:txBody>
          <a:bodyPr spcFirstLastPara="1" wrap="square" lIns="91425" tIns="45700" rIns="91425" bIns="45700" anchor="t" anchorCtr="0">
            <a:noAutofit/>
          </a:bodyPr>
          <a:lstStyle/>
          <a:p>
            <a:pPr marL="76200" indent="0">
              <a:buSzPts val="2400"/>
              <a:buNone/>
            </a:pPr>
            <a:r>
              <a:rPr lang="en-GB"/>
              <a:t>On completing this module, you should be able to define the following terms:</a:t>
            </a:r>
          </a:p>
          <a:p>
            <a:pPr marL="800100" lvl="1" indent="-342900">
              <a:buFont typeface="Symbol" pitchFamily="2" charset="2"/>
              <a:buChar char=""/>
            </a:pPr>
            <a:r>
              <a:rPr lang="en-GB" sz="2800"/>
              <a:t>Scene safety</a:t>
            </a:r>
          </a:p>
          <a:p>
            <a:pPr marL="800100" lvl="1" indent="-342900">
              <a:buFont typeface="Symbol" pitchFamily="2" charset="2"/>
              <a:buChar char=""/>
            </a:pPr>
            <a:r>
              <a:rPr lang="en-GB" sz="2800"/>
              <a:t>Personal safety</a:t>
            </a:r>
          </a:p>
          <a:p>
            <a:pPr marL="800100" lvl="1" indent="-342900">
              <a:buFont typeface="Symbol" pitchFamily="2" charset="2"/>
              <a:buChar char=""/>
            </a:pPr>
            <a:r>
              <a:rPr lang="en-GB" sz="2800"/>
              <a:t>Patient safety</a:t>
            </a:r>
          </a:p>
          <a:p>
            <a:pPr marL="800100" lvl="1" indent="-342900">
              <a:buFont typeface="Symbol" pitchFamily="2" charset="2"/>
              <a:buChar char=""/>
            </a:pPr>
            <a:r>
              <a:rPr lang="en-GB" sz="2800"/>
              <a:t>Personal protective equipment (PPE)</a:t>
            </a:r>
          </a:p>
          <a:p>
            <a:pPr marL="800100" lvl="1" indent="-342900">
              <a:buFont typeface="Symbol" pitchFamily="2" charset="2"/>
              <a:buChar char=""/>
            </a:pPr>
            <a:r>
              <a:rPr lang="en-GB" sz="2800"/>
              <a:t>Germs</a:t>
            </a:r>
          </a:p>
          <a:p>
            <a:pPr marL="800100" lvl="1" indent="-342900">
              <a:buFont typeface="Symbol" pitchFamily="2" charset="2"/>
              <a:buChar char=""/>
            </a:pPr>
            <a:r>
              <a:rPr lang="en-GB" sz="2800"/>
              <a:t>Body fluids</a:t>
            </a:r>
          </a:p>
          <a:p>
            <a:pPr marL="800100" lvl="1" indent="-342900">
              <a:buFont typeface="Symbol" pitchFamily="2" charset="2"/>
              <a:buChar char=""/>
            </a:pPr>
            <a:r>
              <a:rPr lang="en-GB" sz="2800"/>
              <a:t>Handwashing</a:t>
            </a:r>
          </a:p>
          <a:p>
            <a:pPr marL="800100" lvl="1" indent="-342900">
              <a:buFont typeface="Symbol" pitchFamily="2" charset="2"/>
              <a:buChar char=""/>
            </a:pPr>
            <a:r>
              <a:rPr lang="en-GB" sz="2800"/>
              <a:t>Decontamination</a:t>
            </a:r>
          </a:p>
          <a:p>
            <a:pPr marL="457200" lvl="0" indent="-228600" algn="l" rtl="0">
              <a:lnSpc>
                <a:spcPct val="90000"/>
              </a:lnSpc>
              <a:spcBef>
                <a:spcPts val="1000"/>
              </a:spcBef>
              <a:spcAft>
                <a:spcPts val="0"/>
              </a:spcAft>
              <a:buSzPts val="2800"/>
              <a:buNone/>
            </a:pPr>
            <a:endParaRPr lang="en-GB" sz="2500">
              <a:solidFill>
                <a:srgbClr val="002060"/>
              </a:solidFill>
            </a:endParaRPr>
          </a:p>
        </p:txBody>
      </p:sp>
      <p:sp>
        <p:nvSpPr>
          <p:cNvPr id="2" name="Google Shape;98;p2">
            <a:extLst>
              <a:ext uri="{FF2B5EF4-FFF2-40B4-BE49-F238E27FC236}">
                <a16:creationId xmlns:a16="http://schemas.microsoft.com/office/drawing/2014/main" id="{4C33BCE4-69DF-CE66-E4B6-0133C53970D5}"/>
              </a:ext>
            </a:extLst>
          </p:cNvPr>
          <p:cNvSpPr txBox="1"/>
          <p:nvPr/>
        </p:nvSpPr>
        <p:spPr>
          <a:xfrm>
            <a:off x="0" y="370518"/>
            <a:ext cx="12193740" cy="135635"/>
          </a:xfrm>
          <a:prstGeom prst="rect">
            <a:avLst/>
          </a:prstGeom>
          <a:solidFill>
            <a:srgbClr val="1F3864"/>
          </a:solidFill>
          <a:ln w="9525" cap="flat" cmpd="sng">
            <a:no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rgbClr val="FFFFFF"/>
              </a:buClr>
              <a:buSzPts val="1920"/>
              <a:buFont typeface="Arial"/>
              <a:buNone/>
            </a:pPr>
            <a:endParaRPr lang="en-GB" sz="2400" b="1" i="0" u="none" strike="noStrike" cap="none" noProof="0">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rgbClr val="FFFFFF"/>
              </a:buClr>
              <a:buSzPts val="1920"/>
              <a:buFont typeface="Arial"/>
              <a:buNone/>
            </a:pPr>
            <a:endParaRPr lang="en-GB" sz="2400" b="1" i="0" u="none" strike="noStrike" cap="none" noProof="0">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rgbClr val="FFFFFF"/>
              </a:buClr>
              <a:buSzPts val="1920"/>
              <a:buFont typeface="Arial"/>
              <a:buNone/>
            </a:pPr>
            <a:endParaRPr lang="en-GB" sz="2400" b="1" i="0" u="none" strike="noStrike" cap="none" noProof="0">
              <a:solidFill>
                <a:srgbClr val="FFFFFF"/>
              </a:solidFill>
              <a:latin typeface="Arial"/>
              <a:ea typeface="Arial"/>
              <a:cs typeface="Arial"/>
              <a:sym typeface="Arial"/>
            </a:endParaRPr>
          </a:p>
        </p:txBody>
      </p:sp>
    </p:spTree>
    <p:extLst>
      <p:ext uri="{BB962C8B-B14F-4D97-AF65-F5344CB8AC3E}">
        <p14:creationId xmlns:p14="http://schemas.microsoft.com/office/powerpoint/2010/main" val="2347292619"/>
      </p:ext>
    </p:extLst>
  </p:cSld>
  <p:clrMapOvr>
    <a:masterClrMapping/>
  </p:clrMapOvr>
  <p:transition spd="slow" advTm="18998">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a:latin typeface="Atkinson Hyperlegible"/>
                <a:ea typeface="Atkinson Hyperlegible"/>
                <a:cs typeface="Atkinson Hyperlegible"/>
                <a:sym typeface="Atkinson Hyperlegible"/>
              </a:rPr>
              <a:t>Personal Health and Wellness</a:t>
            </a:r>
          </a:p>
        </p:txBody>
      </p:sp>
      <p:sp>
        <p:nvSpPr>
          <p:cNvPr id="261" name="Google Shape;261;p27"/>
          <p:cNvSpPr txBox="1">
            <a:spLocks noGrp="1"/>
          </p:cNvSpPr>
          <p:nvPr>
            <p:ph type="body" idx="1"/>
          </p:nvPr>
        </p:nvSpPr>
        <p:spPr>
          <a:xfrm>
            <a:off x="838200" y="1690688"/>
            <a:ext cx="10515600" cy="435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3000">
                <a:solidFill>
                  <a:srgbClr val="000000"/>
                </a:solidFill>
              </a:rPr>
              <a:t>Community First Aid Responders often face challenging situations that can affect their own well-being. </a:t>
            </a:r>
          </a:p>
          <a:p>
            <a:pPr marL="44450" lvl="0" indent="0" algn="l" rtl="0">
              <a:lnSpc>
                <a:spcPct val="90000"/>
              </a:lnSpc>
              <a:spcBef>
                <a:spcPts val="1000"/>
              </a:spcBef>
              <a:spcAft>
                <a:spcPts val="0"/>
              </a:spcAft>
              <a:buSzPts val="2900"/>
              <a:buNone/>
            </a:pPr>
            <a:endParaRPr lang="en-GB" sz="1800">
              <a:solidFill>
                <a:srgbClr val="000000"/>
              </a:solidFill>
            </a:endParaRPr>
          </a:p>
          <a:p>
            <a:pPr marL="44450" lvl="0" indent="0" algn="l" rtl="0">
              <a:lnSpc>
                <a:spcPct val="90000"/>
              </a:lnSpc>
              <a:spcBef>
                <a:spcPts val="1000"/>
              </a:spcBef>
              <a:spcAft>
                <a:spcPts val="0"/>
              </a:spcAft>
              <a:buSzPts val="2900"/>
              <a:buNone/>
            </a:pPr>
            <a:r>
              <a:rPr lang="en-GB" sz="3000">
                <a:solidFill>
                  <a:srgbClr val="000000"/>
                </a:solidFill>
              </a:rPr>
              <a:t>It is important to care for yourself.</a:t>
            </a:r>
            <a:endParaRPr lang="en-GB" sz="3000"/>
          </a:p>
        </p:txBody>
      </p:sp>
      <p:pic>
        <p:nvPicPr>
          <p:cNvPr id="3" name="Picture 2" descr="A screenshot of a computer screen&#10;&#10;Description automatically generated">
            <a:extLst>
              <a:ext uri="{FF2B5EF4-FFF2-40B4-BE49-F238E27FC236}">
                <a16:creationId xmlns:a16="http://schemas.microsoft.com/office/drawing/2014/main" id="{A3653A37-8C23-627F-CB21-941B65A8D58A}"/>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949825" y="3706813"/>
            <a:ext cx="2581275" cy="2632902"/>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9">
          <a:extLst>
            <a:ext uri="{FF2B5EF4-FFF2-40B4-BE49-F238E27FC236}">
              <a16:creationId xmlns:a16="http://schemas.microsoft.com/office/drawing/2014/main" id="{9D714630-F81B-3392-31B5-8C771088133F}"/>
            </a:ext>
          </a:extLst>
        </p:cNvPr>
        <p:cNvGrpSpPr/>
        <p:nvPr/>
      </p:nvGrpSpPr>
      <p:grpSpPr>
        <a:xfrm>
          <a:off x="0" y="0"/>
          <a:ext cx="0" cy="0"/>
          <a:chOff x="0" y="0"/>
          <a:chExt cx="0" cy="0"/>
        </a:xfrm>
      </p:grpSpPr>
      <p:sp>
        <p:nvSpPr>
          <p:cNvPr id="260" name="Google Shape;260;p27">
            <a:extLst>
              <a:ext uri="{FF2B5EF4-FFF2-40B4-BE49-F238E27FC236}">
                <a16:creationId xmlns:a16="http://schemas.microsoft.com/office/drawing/2014/main" id="{6E49E3FE-60E9-BED5-6DA8-BE3932054F49}"/>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noProof="0">
                <a:latin typeface="Atkinson Hyperlegible"/>
                <a:ea typeface="Atkinson Hyperlegible"/>
                <a:cs typeface="Atkinson Hyperlegible"/>
                <a:sym typeface="Atkinson Hyperlegible"/>
              </a:rPr>
              <a:t>Personal Health and Wellness</a:t>
            </a:r>
          </a:p>
        </p:txBody>
      </p:sp>
      <p:sp>
        <p:nvSpPr>
          <p:cNvPr id="261" name="Google Shape;261;p27">
            <a:extLst>
              <a:ext uri="{FF2B5EF4-FFF2-40B4-BE49-F238E27FC236}">
                <a16:creationId xmlns:a16="http://schemas.microsoft.com/office/drawing/2014/main" id="{40FA8DD1-540A-B918-59D4-0F856868F7E2}"/>
              </a:ext>
            </a:extLst>
          </p:cNvPr>
          <p:cNvSpPr txBox="1">
            <a:spLocks noGrp="1"/>
          </p:cNvSpPr>
          <p:nvPr>
            <p:ph type="body" idx="1"/>
          </p:nvPr>
        </p:nvSpPr>
        <p:spPr>
          <a:xfrm>
            <a:off x="838200" y="1412671"/>
            <a:ext cx="8926286" cy="936829"/>
          </a:xfrm>
          <a:prstGeom prst="rect">
            <a:avLst/>
          </a:prstGeom>
          <a:noFill/>
          <a:ln>
            <a:noFill/>
          </a:ln>
        </p:spPr>
        <p:txBody>
          <a:bodyPr spcFirstLastPara="1" wrap="square" lIns="91425" tIns="45700" rIns="91425" bIns="45700" anchor="t" anchorCtr="0">
            <a:noAutofit/>
          </a:bodyPr>
          <a:lstStyle/>
          <a:p>
            <a:pPr marL="44450" lvl="0" indent="0" algn="l" rtl="0">
              <a:lnSpc>
                <a:spcPct val="90000"/>
              </a:lnSpc>
              <a:spcBef>
                <a:spcPts val="1000"/>
              </a:spcBef>
              <a:spcAft>
                <a:spcPts val="0"/>
              </a:spcAft>
              <a:buSzPts val="2900"/>
              <a:buNone/>
            </a:pPr>
            <a:r>
              <a:rPr lang="en-GB" sz="3000" noProof="0">
                <a:solidFill>
                  <a:srgbClr val="000000"/>
                </a:solidFill>
              </a:rPr>
              <a:t>An unhealthy CFAR cannot help their </a:t>
            </a:r>
            <a:r>
              <a:rPr lang="en-GB" sz="3000" noProof="0" dirty="0">
                <a:solidFill>
                  <a:srgbClr val="000000"/>
                </a:solidFill>
              </a:rPr>
              <a:t>community</a:t>
            </a:r>
            <a:r>
              <a:rPr lang="en-GB" sz="3000" noProof="0">
                <a:solidFill>
                  <a:srgbClr val="000000"/>
                </a:solidFill>
              </a:rPr>
              <a:t>.</a:t>
            </a:r>
            <a:r>
              <a:rPr lang="en-GB" sz="3000" noProof="0"/>
              <a:t> </a:t>
            </a:r>
          </a:p>
          <a:p>
            <a:pPr marL="457200" lvl="0" indent="-412750" algn="l" rtl="0">
              <a:lnSpc>
                <a:spcPct val="90000"/>
              </a:lnSpc>
              <a:spcBef>
                <a:spcPts val="1000"/>
              </a:spcBef>
              <a:spcAft>
                <a:spcPts val="0"/>
              </a:spcAft>
              <a:buSzPts val="2900"/>
              <a:buChar char="•"/>
            </a:pPr>
            <a:endParaRPr lang="en-GB" sz="3000" noProof="0"/>
          </a:p>
        </p:txBody>
      </p:sp>
      <p:graphicFrame>
        <p:nvGraphicFramePr>
          <p:cNvPr id="6" name="Diagram 5">
            <a:extLst>
              <a:ext uri="{FF2B5EF4-FFF2-40B4-BE49-F238E27FC236}">
                <a16:creationId xmlns:a16="http://schemas.microsoft.com/office/drawing/2014/main" id="{491C6B90-99F8-46E2-66C6-D58B4AED8745}"/>
              </a:ext>
            </a:extLst>
          </p:cNvPr>
          <p:cNvGraphicFramePr/>
          <p:nvPr>
            <p:extLst>
              <p:ext uri="{D42A27DB-BD31-4B8C-83A1-F6EECF244321}">
                <p14:modId xmlns:p14="http://schemas.microsoft.com/office/powerpoint/2010/main" val="1911671029"/>
              </p:ext>
            </p:extLst>
          </p:nvPr>
        </p:nvGraphicFramePr>
        <p:xfrm>
          <a:off x="1714500" y="1920875"/>
          <a:ext cx="8945607"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 name="Picture 22" descr="A screenshot of a computer screen&#10;&#10;Description automatically generated">
            <a:extLst>
              <a:ext uri="{FF2B5EF4-FFF2-40B4-BE49-F238E27FC236}">
                <a16:creationId xmlns:a16="http://schemas.microsoft.com/office/drawing/2014/main" id="{9BB9A13B-2E27-4FAA-5728-C3457A36BA13}"/>
              </a:ext>
            </a:extLst>
          </p:cNvPr>
          <p:cNvPicPr>
            <a:picLocks noChangeAspect="1"/>
          </p:cNvPicPr>
          <p:nvPr/>
        </p:nvPicPr>
        <p:blipFill>
          <a:blip r:embed="rId8">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1848128" y="3999468"/>
            <a:ext cx="2266672" cy="2493407"/>
          </a:xfrm>
          <a:prstGeom prst="rect">
            <a:avLst/>
          </a:prstGeom>
        </p:spPr>
      </p:pic>
      <p:pic>
        <p:nvPicPr>
          <p:cNvPr id="24" name="Picture 23" descr="A screenshot of a computer screen&#10;&#10;Description automatically generated">
            <a:extLst>
              <a:ext uri="{FF2B5EF4-FFF2-40B4-BE49-F238E27FC236}">
                <a16:creationId xmlns:a16="http://schemas.microsoft.com/office/drawing/2014/main" id="{E0884D9D-ABDC-9BB2-DC19-4289CF64DA3C}"/>
              </a:ext>
            </a:extLst>
          </p:cNvPr>
          <p:cNvPicPr>
            <a:picLocks noChangeAspect="1"/>
          </p:cNvPicPr>
          <p:nvPr/>
        </p:nvPicPr>
        <p:blipFill>
          <a:blip r:embed="rId9">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7061201" y="3847840"/>
            <a:ext cx="2800626" cy="2645035"/>
          </a:xfrm>
          <a:prstGeom prst="rect">
            <a:avLst/>
          </a:prstGeom>
        </p:spPr>
      </p:pic>
    </p:spTree>
    <p:extLst>
      <p:ext uri="{BB962C8B-B14F-4D97-AF65-F5344CB8AC3E}">
        <p14:creationId xmlns:p14="http://schemas.microsoft.com/office/powerpoint/2010/main" val="9057964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59">
          <a:extLst>
            <a:ext uri="{FF2B5EF4-FFF2-40B4-BE49-F238E27FC236}">
              <a16:creationId xmlns:a16="http://schemas.microsoft.com/office/drawing/2014/main" id="{4B798E5D-A104-12E3-E51C-CA06941CBAD7}"/>
            </a:ext>
          </a:extLst>
        </p:cNvPr>
        <p:cNvGrpSpPr/>
        <p:nvPr/>
      </p:nvGrpSpPr>
      <p:grpSpPr>
        <a:xfrm>
          <a:off x="0" y="0"/>
          <a:ext cx="0" cy="0"/>
          <a:chOff x="0" y="0"/>
          <a:chExt cx="0" cy="0"/>
        </a:xfrm>
      </p:grpSpPr>
      <p:sp>
        <p:nvSpPr>
          <p:cNvPr id="260" name="Google Shape;260;p27">
            <a:extLst>
              <a:ext uri="{FF2B5EF4-FFF2-40B4-BE49-F238E27FC236}">
                <a16:creationId xmlns:a16="http://schemas.microsoft.com/office/drawing/2014/main" id="{71F5B86B-A411-61A1-2325-8FCD6E6AA552}"/>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a:latin typeface="Atkinson Hyperlegible"/>
                <a:ea typeface="Atkinson Hyperlegible"/>
                <a:cs typeface="Atkinson Hyperlegible"/>
                <a:sym typeface="Atkinson Hyperlegible"/>
              </a:rPr>
              <a:t>Personal Health and Wellness</a:t>
            </a:r>
          </a:p>
        </p:txBody>
      </p:sp>
      <p:sp>
        <p:nvSpPr>
          <p:cNvPr id="261" name="Google Shape;261;p27">
            <a:extLst>
              <a:ext uri="{FF2B5EF4-FFF2-40B4-BE49-F238E27FC236}">
                <a16:creationId xmlns:a16="http://schemas.microsoft.com/office/drawing/2014/main" id="{C20D32E0-2D51-C23A-C2D2-F462E9516E2F}"/>
              </a:ext>
            </a:extLst>
          </p:cNvPr>
          <p:cNvSpPr txBox="1">
            <a:spLocks noGrp="1"/>
          </p:cNvSpPr>
          <p:nvPr>
            <p:ph type="body" idx="1"/>
          </p:nvPr>
        </p:nvSpPr>
        <p:spPr>
          <a:xfrm>
            <a:off x="838200" y="1412671"/>
            <a:ext cx="10515600" cy="4351338"/>
          </a:xfrm>
          <a:prstGeom prst="rect">
            <a:avLst/>
          </a:prstGeom>
          <a:noFill/>
          <a:ln>
            <a:noFill/>
          </a:ln>
        </p:spPr>
        <p:txBody>
          <a:bodyPr spcFirstLastPara="1" wrap="square" lIns="91425" tIns="45700" rIns="91425" bIns="45700" anchor="t" anchorCtr="0">
            <a:noAutofit/>
          </a:bodyPr>
          <a:lstStyle/>
          <a:p>
            <a:pPr marL="69850" indent="0">
              <a:spcBef>
                <a:spcPts val="500"/>
              </a:spcBef>
              <a:buSzPts val="2500"/>
              <a:buNone/>
            </a:pPr>
            <a:r>
              <a:rPr lang="en-GB" sz="3000"/>
              <a:t>If you find yourself affected</a:t>
            </a:r>
            <a:r>
              <a:rPr lang="en-GB" sz="3000" dirty="0"/>
              <a:t>, </a:t>
            </a:r>
            <a:r>
              <a:rPr lang="en-GB" sz="3000"/>
              <a:t>reach out to professionals for help.</a:t>
            </a:r>
          </a:p>
          <a:p>
            <a:pPr indent="-387350">
              <a:spcBef>
                <a:spcPts val="500"/>
              </a:spcBef>
              <a:buSzPts val="2500"/>
            </a:pPr>
            <a:endParaRPr lang="en-GB" sz="3000"/>
          </a:p>
          <a:p>
            <a:pPr marL="69850" indent="0">
              <a:spcBef>
                <a:spcPts val="500"/>
              </a:spcBef>
              <a:buSzPts val="2500"/>
              <a:buNone/>
            </a:pPr>
            <a:r>
              <a:rPr lang="en-GB" sz="3000"/>
              <a:t>Your wellness and physical health take priority!</a:t>
            </a:r>
          </a:p>
        </p:txBody>
      </p:sp>
      <p:pic>
        <p:nvPicPr>
          <p:cNvPr id="4" name="Picture 3" descr="A group of women sitting in chairs&#10;&#10;Description automatically generated">
            <a:extLst>
              <a:ext uri="{FF2B5EF4-FFF2-40B4-BE49-F238E27FC236}">
                <a16:creationId xmlns:a16="http://schemas.microsoft.com/office/drawing/2014/main" id="{65F7876F-42AF-F503-A58E-F3ADD8CAE4A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971498" y="3662694"/>
            <a:ext cx="3667153" cy="2606722"/>
          </a:xfrm>
          <a:prstGeom prst="rect">
            <a:avLst/>
          </a:prstGeom>
        </p:spPr>
      </p:pic>
    </p:spTree>
    <p:extLst>
      <p:ext uri="{BB962C8B-B14F-4D97-AF65-F5344CB8AC3E}">
        <p14:creationId xmlns:p14="http://schemas.microsoft.com/office/powerpoint/2010/main" val="42225209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2"/>
          <p:cNvSpPr txBox="1">
            <a:spLocks noGrp="1"/>
          </p:cNvSpPr>
          <p:nvPr>
            <p:ph type="ctrTitle"/>
          </p:nvPr>
        </p:nvSpPr>
        <p:spPr>
          <a:xfrm>
            <a:off x="3276600" y="2235200"/>
            <a:ext cx="5638800" cy="2387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6000"/>
              <a:buNone/>
            </a:pPr>
            <a:r>
              <a:rPr lang="en-GB" b="1">
                <a:solidFill>
                  <a:srgbClr val="002060"/>
                </a:solidFill>
                <a:latin typeface="Atkinson Hyperlegible" pitchFamily="2" charset="77"/>
              </a:rPr>
              <a:t>Questions?</a:t>
            </a:r>
            <a:endParaRPr lang="en-GB" b="1">
              <a:latin typeface="Atkinson Hyperlegible" pitchFamily="2" charset="77"/>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a:latin typeface="Atkinson Hyperlegible"/>
                <a:ea typeface="Atkinson Hyperlegible"/>
                <a:cs typeface="Atkinson Hyperlegible"/>
                <a:sym typeface="Atkinson Hyperlegible"/>
              </a:rPr>
              <a:t>Summary</a:t>
            </a:r>
          </a:p>
        </p:txBody>
      </p:sp>
      <p:sp>
        <p:nvSpPr>
          <p:cNvPr id="267" name="Google Shape;267;p28"/>
          <p:cNvSpPr txBox="1">
            <a:spLocks noGrp="1"/>
          </p:cNvSpPr>
          <p:nvPr>
            <p:ph type="body" idx="1"/>
          </p:nvPr>
        </p:nvSpPr>
        <p:spPr>
          <a:xfrm>
            <a:off x="838200" y="1442171"/>
            <a:ext cx="10515600" cy="5050704"/>
          </a:xfrm>
          <a:prstGeom prst="rect">
            <a:avLst/>
          </a:prstGeom>
          <a:noFill/>
          <a:ln>
            <a:noFill/>
          </a:ln>
        </p:spPr>
        <p:txBody>
          <a:bodyPr spcFirstLastPara="1" wrap="square" lIns="91425" tIns="45700" rIns="91425" bIns="45700" anchor="t" anchorCtr="0">
            <a:noAutofit/>
          </a:bodyPr>
          <a:lstStyle/>
          <a:p>
            <a:pPr marL="31750" indent="0">
              <a:lnSpc>
                <a:spcPct val="100000"/>
              </a:lnSpc>
              <a:spcBef>
                <a:spcPts val="0"/>
              </a:spcBef>
              <a:buSzPts val="3100"/>
              <a:buNone/>
            </a:pPr>
            <a:r>
              <a:rPr lang="en-GB" dirty="0"/>
              <a:t>You cannot do your job if you become ill or injured. Your health and safety are always the priority.  </a:t>
            </a:r>
            <a:endParaRPr lang="en-US" dirty="0"/>
          </a:p>
          <a:p>
            <a:pPr marL="31750" lvl="0" indent="0" algn="l" rtl="0">
              <a:lnSpc>
                <a:spcPct val="100000"/>
              </a:lnSpc>
              <a:spcBef>
                <a:spcPts val="0"/>
              </a:spcBef>
              <a:spcAft>
                <a:spcPts val="0"/>
              </a:spcAft>
              <a:buSzPts val="3100"/>
              <a:buNone/>
            </a:pPr>
            <a:endParaRPr lang="en-GB" dirty="0"/>
          </a:p>
          <a:p>
            <a:pPr marL="31750" lvl="0" indent="0" algn="l" rtl="0">
              <a:lnSpc>
                <a:spcPct val="100000"/>
              </a:lnSpc>
              <a:spcBef>
                <a:spcPts val="0"/>
              </a:spcBef>
              <a:spcAft>
                <a:spcPts val="0"/>
              </a:spcAft>
              <a:buSzPts val="3100"/>
              <a:buNone/>
            </a:pPr>
            <a:r>
              <a:rPr lang="en-GB" dirty="0"/>
              <a:t>Evaluate the scene for dangerous situations and use PPE for all patient care to prevent spreading of disease. </a:t>
            </a:r>
          </a:p>
          <a:p>
            <a:pPr marL="31750" indent="0">
              <a:lnSpc>
                <a:spcPct val="100000"/>
              </a:lnSpc>
              <a:spcBef>
                <a:spcPts val="0"/>
              </a:spcBef>
              <a:buSzPts val="3100"/>
              <a:buNone/>
            </a:pPr>
            <a:endParaRPr lang="en-GB" dirty="0"/>
          </a:p>
          <a:p>
            <a:pPr marL="31750" indent="0">
              <a:lnSpc>
                <a:spcPct val="100000"/>
              </a:lnSpc>
              <a:spcBef>
                <a:spcPts val="0"/>
              </a:spcBef>
              <a:buNone/>
            </a:pPr>
            <a:r>
              <a:rPr lang="en-GB" dirty="0"/>
              <a:t>Do your best to find proper PPE but also have ideas for acceptable substitutes. </a:t>
            </a:r>
            <a:endParaRPr lang="en-US" dirty="0"/>
          </a:p>
          <a:p>
            <a:pPr marL="31750" indent="0">
              <a:lnSpc>
                <a:spcPct val="100000"/>
              </a:lnSpc>
              <a:spcBef>
                <a:spcPts val="0"/>
              </a:spcBef>
              <a:buNone/>
            </a:pPr>
            <a:endParaRPr lang="en-GB" dirty="0"/>
          </a:p>
          <a:p>
            <a:pPr marL="31750" indent="0">
              <a:lnSpc>
                <a:spcPct val="100000"/>
              </a:lnSpc>
              <a:spcBef>
                <a:spcPts val="0"/>
              </a:spcBef>
              <a:buNone/>
            </a:pPr>
            <a:r>
              <a:rPr lang="en-GB" dirty="0"/>
              <a:t>If exposed to blood, body fluids or a disease, irrigate exposed areas and seek medical care for yourself as soon as possible. </a:t>
            </a:r>
          </a:p>
        </p:txBody>
      </p:sp>
      <p:sp>
        <p:nvSpPr>
          <p:cNvPr id="2" name="Google Shape;98;p2">
            <a:extLst>
              <a:ext uri="{FF2B5EF4-FFF2-40B4-BE49-F238E27FC236}">
                <a16:creationId xmlns:a16="http://schemas.microsoft.com/office/drawing/2014/main" id="{7E57C71F-9BB5-7308-465F-4285B0DAD14D}"/>
              </a:ext>
            </a:extLst>
          </p:cNvPr>
          <p:cNvSpPr txBox="1"/>
          <p:nvPr/>
        </p:nvSpPr>
        <p:spPr>
          <a:xfrm>
            <a:off x="0" y="370518"/>
            <a:ext cx="12193740" cy="135635"/>
          </a:xfrm>
          <a:prstGeom prst="rect">
            <a:avLst/>
          </a:prstGeom>
          <a:solidFill>
            <a:srgbClr val="1F3864"/>
          </a:solidFill>
          <a:ln w="9525" cap="flat" cmpd="sng">
            <a:no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rgbClr val="FFFFFF"/>
              </a:buClr>
              <a:buSzPts val="1920"/>
              <a:buFont typeface="Arial"/>
              <a:buNone/>
            </a:pPr>
            <a:endParaRPr lang="en-GB" sz="2400" b="1" i="0" u="none" strike="noStrike" cap="none" noProof="0">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rgbClr val="FFFFFF"/>
              </a:buClr>
              <a:buSzPts val="1920"/>
              <a:buFont typeface="Arial"/>
              <a:buNone/>
            </a:pPr>
            <a:endParaRPr lang="en-GB" sz="2400" b="1" i="0" u="none" strike="noStrike" cap="none" noProof="0">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rgbClr val="FFFFFF"/>
              </a:buClr>
              <a:buSzPts val="1920"/>
              <a:buFont typeface="Arial"/>
              <a:buNone/>
            </a:pPr>
            <a:endParaRPr lang="en-GB" sz="2400" b="1" i="0" u="none" strike="noStrike" cap="none" noProof="0">
              <a:solidFill>
                <a:srgbClr val="FFFF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4" name="Rectangle 3">
            <a:extLst>
              <a:ext uri="{FF2B5EF4-FFF2-40B4-BE49-F238E27FC236}">
                <a16:creationId xmlns:a16="http://schemas.microsoft.com/office/drawing/2014/main" id="{9FCCC623-730D-A063-B454-E30F8BA33258}"/>
              </a:ext>
            </a:extLst>
          </p:cNvPr>
          <p:cNvSpPr/>
          <p:nvPr/>
        </p:nvSpPr>
        <p:spPr>
          <a:xfrm>
            <a:off x="838200" y="2984500"/>
            <a:ext cx="6689035" cy="977900"/>
          </a:xfrm>
          <a:prstGeom prst="rect">
            <a:avLst/>
          </a:prstGeom>
          <a:solidFill>
            <a:srgbClr val="DEEB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5" name="Google Shape;105;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noProof="0">
                <a:latin typeface="Atkinson Hyperlegible"/>
                <a:ea typeface="Atkinson Hyperlegible"/>
                <a:cs typeface="Atkinson Hyperlegible"/>
                <a:sym typeface="Atkinson Hyperlegible"/>
              </a:rPr>
              <a:t>Overview</a:t>
            </a:r>
          </a:p>
        </p:txBody>
      </p:sp>
      <p:sp>
        <p:nvSpPr>
          <p:cNvPr id="106" name="Google Shape;106;p3"/>
          <p:cNvSpPr txBox="1">
            <a:spLocks noGrp="1"/>
          </p:cNvSpPr>
          <p:nvPr>
            <p:ph type="body" idx="1"/>
          </p:nvPr>
        </p:nvSpPr>
        <p:spPr>
          <a:xfrm>
            <a:off x="838200" y="1414026"/>
            <a:ext cx="6556513" cy="4762800"/>
          </a:xfrm>
          <a:prstGeom prst="rect">
            <a:avLst/>
          </a:prstGeom>
          <a:noFill/>
          <a:ln>
            <a:noFill/>
          </a:ln>
        </p:spPr>
        <p:txBody>
          <a:bodyPr spcFirstLastPara="1" wrap="square" lIns="91425" tIns="45700" rIns="91425" bIns="45700" anchor="t" anchorCtr="0">
            <a:noAutofit/>
          </a:bodyPr>
          <a:lstStyle/>
          <a:p>
            <a:pPr marL="25400" lvl="0" indent="0" algn="just" rtl="0">
              <a:lnSpc>
                <a:spcPct val="90000"/>
              </a:lnSpc>
              <a:spcBef>
                <a:spcPts val="1000"/>
              </a:spcBef>
              <a:spcAft>
                <a:spcPts val="0"/>
              </a:spcAft>
              <a:buSzPts val="3200"/>
              <a:buNone/>
            </a:pPr>
            <a:r>
              <a:rPr lang="en-GB" sz="3000" dirty="0">
                <a:solidFill>
                  <a:srgbClr val="000000"/>
                </a:solidFill>
              </a:rPr>
              <a:t>Emergency conditions can occur anytime, anywhere.</a:t>
            </a:r>
          </a:p>
          <a:p>
            <a:pPr marL="25400" lvl="0" indent="0" algn="just" rtl="0">
              <a:lnSpc>
                <a:spcPct val="90000"/>
              </a:lnSpc>
              <a:spcBef>
                <a:spcPts val="1000"/>
              </a:spcBef>
              <a:spcAft>
                <a:spcPts val="0"/>
              </a:spcAft>
              <a:buSzPts val="3200"/>
              <a:buNone/>
            </a:pPr>
            <a:endParaRPr lang="en-US" sz="3000" dirty="0">
              <a:solidFill>
                <a:srgbClr val="000000"/>
              </a:solidFill>
            </a:endParaRPr>
          </a:p>
          <a:p>
            <a:pPr marL="25400" lvl="0" indent="0" algn="just" rtl="0">
              <a:lnSpc>
                <a:spcPct val="90000"/>
              </a:lnSpc>
              <a:spcBef>
                <a:spcPts val="1000"/>
              </a:spcBef>
              <a:spcAft>
                <a:spcPts val="0"/>
              </a:spcAft>
              <a:buSzPts val="3200"/>
              <a:buNone/>
            </a:pPr>
            <a:r>
              <a:rPr lang="en-GB" sz="3000" dirty="0">
                <a:solidFill>
                  <a:srgbClr val="000000"/>
                </a:solidFill>
              </a:rPr>
              <a:t>Safety is the top priority—you can’t help others if you become injured.</a:t>
            </a:r>
          </a:p>
          <a:p>
            <a:pPr marL="25400" lvl="0" indent="0" algn="just" rtl="0">
              <a:lnSpc>
                <a:spcPct val="90000"/>
              </a:lnSpc>
              <a:spcBef>
                <a:spcPts val="1000"/>
              </a:spcBef>
              <a:spcAft>
                <a:spcPts val="0"/>
              </a:spcAft>
              <a:buSzPts val="3200"/>
              <a:buNone/>
            </a:pPr>
            <a:endParaRPr lang="en-US" sz="3000" dirty="0">
              <a:solidFill>
                <a:srgbClr val="000000"/>
              </a:solidFill>
            </a:endParaRPr>
          </a:p>
          <a:p>
            <a:pPr marL="25400" lvl="0" indent="0" algn="just" rtl="0">
              <a:lnSpc>
                <a:spcPct val="90000"/>
              </a:lnSpc>
              <a:spcBef>
                <a:spcPts val="1000"/>
              </a:spcBef>
              <a:spcAft>
                <a:spcPts val="0"/>
              </a:spcAft>
              <a:buSzPts val="3200"/>
              <a:buNone/>
            </a:pPr>
            <a:r>
              <a:rPr lang="en-GB" sz="3000" dirty="0">
                <a:solidFill>
                  <a:srgbClr val="000000"/>
                </a:solidFill>
              </a:rPr>
              <a:t>It is crucial to understand scene, personal, and patient safety.</a:t>
            </a:r>
            <a:endParaRPr lang="en-US" sz="3000" dirty="0">
              <a:solidFill>
                <a:srgbClr val="000000"/>
              </a:solidFill>
            </a:endParaRPr>
          </a:p>
          <a:p>
            <a:pPr marL="25400" lvl="0" indent="0" algn="just" rtl="0">
              <a:lnSpc>
                <a:spcPct val="90000"/>
              </a:lnSpc>
              <a:spcBef>
                <a:spcPts val="1000"/>
              </a:spcBef>
              <a:spcAft>
                <a:spcPts val="0"/>
              </a:spcAft>
              <a:buSzPts val="3200"/>
              <a:buNone/>
            </a:pPr>
            <a:endParaRPr lang="en-GB" sz="3000" noProof="0" dirty="0"/>
          </a:p>
        </p:txBody>
      </p:sp>
      <p:pic>
        <p:nvPicPr>
          <p:cNvPr id="2" name="Google Shape;137;p7">
            <a:extLst>
              <a:ext uri="{FF2B5EF4-FFF2-40B4-BE49-F238E27FC236}">
                <a16:creationId xmlns:a16="http://schemas.microsoft.com/office/drawing/2014/main" id="{28272544-5EF0-EAFF-38A1-79E50962E59A}"/>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704834" y="1414025"/>
            <a:ext cx="4351859" cy="405060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p:nvPr>
        </p:nvSpPr>
        <p:spPr>
          <a:xfrm>
            <a:off x="838200" y="25626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a:latin typeface="Atkinson Hyperlegible"/>
                <a:ea typeface="Atkinson Hyperlegible"/>
                <a:cs typeface="Atkinson Hyperlegible"/>
                <a:sym typeface="Atkinson Hyperlegible"/>
              </a:rPr>
              <a:t>Scene Safety</a:t>
            </a:r>
          </a:p>
        </p:txBody>
      </p:sp>
      <p:sp>
        <p:nvSpPr>
          <p:cNvPr id="112" name="Google Shape;112;p4"/>
          <p:cNvSpPr txBox="1">
            <a:spLocks noGrp="1"/>
          </p:cNvSpPr>
          <p:nvPr>
            <p:ph type="body" idx="1"/>
          </p:nvPr>
        </p:nvSpPr>
        <p:spPr>
          <a:xfrm>
            <a:off x="838200" y="1690688"/>
            <a:ext cx="5257800" cy="4351338"/>
          </a:xfrm>
          <a:prstGeom prst="rect">
            <a:avLst/>
          </a:prstGeom>
          <a:noFill/>
          <a:ln>
            <a:noFill/>
          </a:ln>
        </p:spPr>
        <p:txBody>
          <a:bodyPr spcFirstLastPara="1" wrap="square" lIns="91425" tIns="45700" rIns="91425" bIns="45700" anchor="t" anchorCtr="0">
            <a:normAutofit/>
          </a:bodyPr>
          <a:lstStyle/>
          <a:p>
            <a:pPr marL="12700" indent="0">
              <a:lnSpc>
                <a:spcPct val="100000"/>
              </a:lnSpc>
              <a:buSzPts val="3400"/>
              <a:buNone/>
            </a:pPr>
            <a:endParaRPr lang="en-GB" sz="3600" b="1" i="0" noProof="0">
              <a:solidFill>
                <a:srgbClr val="CC0001"/>
              </a:solidFill>
            </a:endParaRPr>
          </a:p>
          <a:p>
            <a:pPr marL="12700" indent="0">
              <a:lnSpc>
                <a:spcPct val="100000"/>
              </a:lnSpc>
              <a:buSzPts val="3400"/>
              <a:buNone/>
            </a:pPr>
            <a:r>
              <a:rPr lang="en-GB" sz="3600" b="1" i="0" noProof="0">
                <a:solidFill>
                  <a:srgbClr val="CC0001"/>
                </a:solidFill>
              </a:rPr>
              <a:t>STOP</a:t>
            </a:r>
            <a:r>
              <a:rPr lang="en-GB" sz="3600" i="0" noProof="0">
                <a:solidFill>
                  <a:schemeClr val="tx1"/>
                </a:solidFill>
              </a:rPr>
              <a:t> and assess scene safety before you help a person experiencing </a:t>
            </a:r>
            <a:r>
              <a:rPr lang="en-GB" sz="3600" noProof="0">
                <a:solidFill>
                  <a:schemeClr val="tx1"/>
                </a:solidFill>
              </a:rPr>
              <a:t>an</a:t>
            </a:r>
            <a:r>
              <a:rPr lang="en-GB" sz="3600" i="0" noProof="0">
                <a:solidFill>
                  <a:schemeClr val="tx1"/>
                </a:solidFill>
              </a:rPr>
              <a:t> emergency</a:t>
            </a:r>
            <a:r>
              <a:rPr lang="en-GB" sz="3600" noProof="0">
                <a:solidFill>
                  <a:schemeClr val="tx1"/>
                </a:solidFill>
              </a:rPr>
              <a:t> condition</a:t>
            </a:r>
            <a:r>
              <a:rPr lang="en-GB" sz="3600" i="0" noProof="0">
                <a:solidFill>
                  <a:schemeClr val="tx1"/>
                </a:solidFill>
              </a:rPr>
              <a:t>.</a:t>
            </a:r>
            <a:endParaRPr lang="en-GB" sz="3600" noProof="0">
              <a:solidFill>
                <a:schemeClr val="tx1"/>
              </a:solidFill>
            </a:endParaRPr>
          </a:p>
          <a:p>
            <a:pPr marL="685800" indent="-457200">
              <a:lnSpc>
                <a:spcPct val="100000"/>
              </a:lnSpc>
            </a:pPr>
            <a:endParaRPr lang="en-GB" sz="4000" noProof="0"/>
          </a:p>
        </p:txBody>
      </p:sp>
      <p:pic>
        <p:nvPicPr>
          <p:cNvPr id="4" name="Picture 3" descr="A red and white stop sign&#10;&#10;AI-generated content may be incorrect.">
            <a:extLst>
              <a:ext uri="{FF2B5EF4-FFF2-40B4-BE49-F238E27FC236}">
                <a16:creationId xmlns:a16="http://schemas.microsoft.com/office/drawing/2014/main" id="{BCAB89EE-3C5E-26AA-4CC4-9606BDFE6DD8}"/>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19465" y="1027906"/>
            <a:ext cx="5089440" cy="519960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a:extLst>
            <a:ext uri="{FF2B5EF4-FFF2-40B4-BE49-F238E27FC236}">
              <a16:creationId xmlns:a16="http://schemas.microsoft.com/office/drawing/2014/main" id="{FBA08641-E2A1-5E13-42EB-F162CA68C9E1}"/>
            </a:ext>
          </a:extLst>
        </p:cNvPr>
        <p:cNvGrpSpPr/>
        <p:nvPr/>
      </p:nvGrpSpPr>
      <p:grpSpPr>
        <a:xfrm>
          <a:off x="0" y="0"/>
          <a:ext cx="0" cy="0"/>
          <a:chOff x="0" y="0"/>
          <a:chExt cx="0" cy="0"/>
        </a:xfrm>
      </p:grpSpPr>
      <p:pic>
        <p:nvPicPr>
          <p:cNvPr id="3" name="Graphic 2" descr="Warning with solid fill">
            <a:extLst>
              <a:ext uri="{FF2B5EF4-FFF2-40B4-BE49-F238E27FC236}">
                <a16:creationId xmlns:a16="http://schemas.microsoft.com/office/drawing/2014/main" id="{00A8B400-C2F7-251D-5108-413942C725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35826" y="711200"/>
            <a:ext cx="5884723" cy="5884723"/>
          </a:xfrm>
          <a:prstGeom prst="rect">
            <a:avLst/>
          </a:prstGeom>
        </p:spPr>
      </p:pic>
      <p:sp>
        <p:nvSpPr>
          <p:cNvPr id="118" name="Google Shape;118;p5">
            <a:extLst>
              <a:ext uri="{FF2B5EF4-FFF2-40B4-BE49-F238E27FC236}">
                <a16:creationId xmlns:a16="http://schemas.microsoft.com/office/drawing/2014/main" id="{0DA7C88B-A279-9BDA-6615-1C51673E8300}"/>
              </a:ext>
            </a:extLst>
          </p:cNvPr>
          <p:cNvSpPr txBox="1">
            <a:spLocks noGrp="1"/>
          </p:cNvSpPr>
          <p:nvPr>
            <p:ph type="title"/>
          </p:nvPr>
        </p:nvSpPr>
        <p:spPr>
          <a:xfrm>
            <a:off x="838200" y="28645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a:latin typeface="Atkinson Hyperlegible"/>
                <a:ea typeface="Atkinson Hyperlegible"/>
                <a:cs typeface="Atkinson Hyperlegible"/>
                <a:sym typeface="Atkinson Hyperlegible"/>
              </a:rPr>
              <a:t>Scene Safety</a:t>
            </a:r>
          </a:p>
        </p:txBody>
      </p:sp>
      <p:sp>
        <p:nvSpPr>
          <p:cNvPr id="119" name="Google Shape;119;p5">
            <a:extLst>
              <a:ext uri="{FF2B5EF4-FFF2-40B4-BE49-F238E27FC236}">
                <a16:creationId xmlns:a16="http://schemas.microsoft.com/office/drawing/2014/main" id="{3B5907E3-D26C-B76D-750B-2A6360789F68}"/>
              </a:ext>
            </a:extLst>
          </p:cNvPr>
          <p:cNvSpPr txBox="1">
            <a:spLocks noGrp="1"/>
          </p:cNvSpPr>
          <p:nvPr>
            <p:ph type="body" idx="1"/>
          </p:nvPr>
        </p:nvSpPr>
        <p:spPr>
          <a:xfrm>
            <a:off x="8176643" y="4427134"/>
            <a:ext cx="3091570" cy="1325563"/>
          </a:xfrm>
          <a:prstGeom prst="rect">
            <a:avLst/>
          </a:prstGeom>
          <a:noFill/>
          <a:ln>
            <a:noFill/>
          </a:ln>
        </p:spPr>
        <p:txBody>
          <a:bodyPr spcFirstLastPara="1" wrap="square" lIns="91425" tIns="45700" rIns="91425" bIns="45700" anchor="t" anchorCtr="0">
            <a:normAutofit/>
          </a:bodyPr>
          <a:lstStyle/>
          <a:p>
            <a:pPr marL="12700" lvl="0" indent="0" algn="ctr" rtl="0">
              <a:lnSpc>
                <a:spcPct val="90000"/>
              </a:lnSpc>
              <a:spcBef>
                <a:spcPts val="1000"/>
              </a:spcBef>
              <a:spcAft>
                <a:spcPts val="0"/>
              </a:spcAft>
              <a:buSzPts val="3400"/>
              <a:buNone/>
            </a:pPr>
            <a:r>
              <a:rPr lang="en-GB" sz="3400">
                <a:solidFill>
                  <a:srgbClr val="000000"/>
                </a:solidFill>
              </a:rPr>
              <a:t>C</a:t>
            </a:r>
            <a:r>
              <a:rPr lang="en-GB" sz="3400" i="0">
                <a:solidFill>
                  <a:srgbClr val="000000"/>
                </a:solidFill>
              </a:rPr>
              <a:t>ontinuously </a:t>
            </a:r>
            <a:r>
              <a:rPr lang="en-GB" sz="3400" b="1" i="0">
                <a:solidFill>
                  <a:srgbClr val="000000"/>
                </a:solidFill>
              </a:rPr>
              <a:t>re-assess </a:t>
            </a:r>
            <a:endParaRPr lang="en-GB" sz="3400" b="1"/>
          </a:p>
          <a:p>
            <a:pPr marL="457200" lvl="0" indent="-228600" algn="ctr" rtl="0">
              <a:lnSpc>
                <a:spcPct val="90000"/>
              </a:lnSpc>
              <a:spcBef>
                <a:spcPts val="1000"/>
              </a:spcBef>
              <a:spcAft>
                <a:spcPts val="0"/>
              </a:spcAft>
              <a:buSzPts val="2800"/>
              <a:buNone/>
            </a:pPr>
            <a:endParaRPr lang="en-GB" sz="3400"/>
          </a:p>
        </p:txBody>
      </p:sp>
      <p:sp>
        <p:nvSpPr>
          <p:cNvPr id="4" name="Google Shape;119;p5">
            <a:extLst>
              <a:ext uri="{FF2B5EF4-FFF2-40B4-BE49-F238E27FC236}">
                <a16:creationId xmlns:a16="http://schemas.microsoft.com/office/drawing/2014/main" id="{5E35AD71-B111-5B57-AE33-2EDD3839C8F2}"/>
              </a:ext>
            </a:extLst>
          </p:cNvPr>
          <p:cNvSpPr txBox="1">
            <a:spLocks/>
          </p:cNvSpPr>
          <p:nvPr/>
        </p:nvSpPr>
        <p:spPr>
          <a:xfrm>
            <a:off x="1625867" y="4670718"/>
            <a:ext cx="2313006" cy="81850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tkinson Hyperlegible"/>
              <a:buChar char="•"/>
              <a:defRPr sz="28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pPr marL="12700" indent="0">
              <a:buSzPts val="3400"/>
              <a:buFont typeface="Atkinson Hyperlegible"/>
              <a:buNone/>
            </a:pPr>
            <a:r>
              <a:rPr lang="en-GB" sz="3400">
                <a:solidFill>
                  <a:srgbClr val="000000"/>
                </a:solidFill>
              </a:rPr>
              <a:t>Stay </a:t>
            </a:r>
            <a:r>
              <a:rPr lang="en-GB" sz="3400" b="1">
                <a:solidFill>
                  <a:srgbClr val="000000"/>
                </a:solidFill>
              </a:rPr>
              <a:t>alert!</a:t>
            </a:r>
            <a:endParaRPr lang="en-GB" sz="3400" b="1"/>
          </a:p>
          <a:p>
            <a:pPr indent="-228600">
              <a:buFont typeface="Atkinson Hyperlegible"/>
              <a:buNone/>
            </a:pPr>
            <a:endParaRPr lang="en-GB" sz="3400"/>
          </a:p>
        </p:txBody>
      </p:sp>
      <p:sp>
        <p:nvSpPr>
          <p:cNvPr id="5" name="Google Shape;119;p5">
            <a:extLst>
              <a:ext uri="{FF2B5EF4-FFF2-40B4-BE49-F238E27FC236}">
                <a16:creationId xmlns:a16="http://schemas.microsoft.com/office/drawing/2014/main" id="{782747A4-57FD-9B87-345F-082349470898}"/>
              </a:ext>
            </a:extLst>
          </p:cNvPr>
          <p:cNvSpPr txBox="1">
            <a:spLocks/>
          </p:cNvSpPr>
          <p:nvPr/>
        </p:nvSpPr>
        <p:spPr>
          <a:xfrm>
            <a:off x="4671422" y="4427134"/>
            <a:ext cx="3327099" cy="155665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tkinson Hyperlegible"/>
              <a:buChar char="•"/>
              <a:defRPr sz="28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pPr marL="12700" indent="0" algn="ctr">
              <a:buSzPts val="3400"/>
              <a:buFont typeface="Atkinson Hyperlegible"/>
              <a:buNone/>
            </a:pPr>
            <a:r>
              <a:rPr lang="en-GB" sz="3400" b="1">
                <a:solidFill>
                  <a:srgbClr val="000000"/>
                </a:solidFill>
              </a:rPr>
              <a:t>Scene safety </a:t>
            </a:r>
            <a:r>
              <a:rPr lang="en-GB" sz="3400">
                <a:solidFill>
                  <a:srgbClr val="000000"/>
                </a:solidFill>
              </a:rPr>
              <a:t>is the </a:t>
            </a:r>
            <a:r>
              <a:rPr lang="en-GB" sz="3400" b="1">
                <a:solidFill>
                  <a:srgbClr val="000000"/>
                </a:solidFill>
              </a:rPr>
              <a:t>first step</a:t>
            </a:r>
            <a:endParaRPr lang="en-GB" sz="3400"/>
          </a:p>
        </p:txBody>
      </p:sp>
      <p:pic>
        <p:nvPicPr>
          <p:cNvPr id="9" name="Picture 8" descr="A group of icons on a black background&#10;&#10;Description automatically generated">
            <a:extLst>
              <a:ext uri="{FF2B5EF4-FFF2-40B4-BE49-F238E27FC236}">
                <a16:creationId xmlns:a16="http://schemas.microsoft.com/office/drawing/2014/main" id="{4683EC2E-9E05-B2E2-1D7B-1BE6619B9B14}"/>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38200" y="1951011"/>
            <a:ext cx="3140165" cy="2559063"/>
          </a:xfrm>
          <a:prstGeom prst="rect">
            <a:avLst/>
          </a:prstGeom>
        </p:spPr>
      </p:pic>
      <p:pic>
        <p:nvPicPr>
          <p:cNvPr id="11" name="Picture 10" descr="A group of icons on a black background&#10;&#10;Description automatically generated">
            <a:extLst>
              <a:ext uri="{FF2B5EF4-FFF2-40B4-BE49-F238E27FC236}">
                <a16:creationId xmlns:a16="http://schemas.microsoft.com/office/drawing/2014/main" id="{29030F61-4DA4-CFBE-B6B7-C132081C8046}"/>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785283" y="1951012"/>
            <a:ext cx="3028999" cy="2764554"/>
          </a:xfrm>
          <a:prstGeom prst="rect">
            <a:avLst/>
          </a:prstGeom>
        </p:spPr>
      </p:pic>
      <p:pic>
        <p:nvPicPr>
          <p:cNvPr id="6" name="Picture 5" descr="A blue shield with check mark and arrows&#10;&#10;Description automatically generated">
            <a:extLst>
              <a:ext uri="{FF2B5EF4-FFF2-40B4-BE49-F238E27FC236}">
                <a16:creationId xmlns:a16="http://schemas.microsoft.com/office/drawing/2014/main" id="{1DBBFBE8-9FD8-5EF4-17B4-2D038D5DEBBA}"/>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7998521" y="1364105"/>
            <a:ext cx="3516021" cy="3133851"/>
          </a:xfrm>
          <a:prstGeom prst="rect">
            <a:avLst/>
          </a:prstGeom>
        </p:spPr>
      </p:pic>
    </p:spTree>
    <p:extLst>
      <p:ext uri="{BB962C8B-B14F-4D97-AF65-F5344CB8AC3E}">
        <p14:creationId xmlns:p14="http://schemas.microsoft.com/office/powerpoint/2010/main" val="1621821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2be7088e3ca_2_0"/>
          <p:cNvSpPr txBox="1">
            <a:spLocks noGrp="1"/>
          </p:cNvSpPr>
          <p:nvPr>
            <p:ph type="title"/>
          </p:nvPr>
        </p:nvSpPr>
        <p:spPr>
          <a:xfrm>
            <a:off x="838200" y="288923"/>
            <a:ext cx="10515600" cy="1325700"/>
          </a:xfrm>
          <a:prstGeom prst="rect">
            <a:avLst/>
          </a:prstGeom>
          <a:noFill/>
          <a:ln>
            <a:noFill/>
          </a:ln>
        </p:spPr>
        <p:txBody>
          <a:bodyPr spcFirstLastPara="1" wrap="square" lIns="91425" tIns="45700" rIns="91425" bIns="45700" anchor="ctr" anchorCtr="0">
            <a:normAutofit/>
          </a:bodyPr>
          <a:lstStyle/>
          <a:p>
            <a:r>
              <a:rPr lang="en-GB">
                <a:latin typeface="Atkinson Hyperlegible"/>
                <a:ea typeface="Atkinson Hyperlegible"/>
                <a:cs typeface="Atkinson Hyperlegible"/>
                <a:sym typeface="Atkinson Hyperlegible"/>
              </a:rPr>
              <a:t>Scene Safety</a:t>
            </a:r>
          </a:p>
        </p:txBody>
      </p:sp>
      <p:sp>
        <p:nvSpPr>
          <p:cNvPr id="130" name="Google Shape;130;g2be7088e3ca_2_0"/>
          <p:cNvSpPr txBox="1">
            <a:spLocks noGrp="1"/>
          </p:cNvSpPr>
          <p:nvPr>
            <p:ph type="body" idx="1"/>
          </p:nvPr>
        </p:nvSpPr>
        <p:spPr>
          <a:xfrm>
            <a:off x="6961008" y="1463599"/>
            <a:ext cx="3975653" cy="746732"/>
          </a:xfrm>
          <a:prstGeom prst="rect">
            <a:avLst/>
          </a:prstGeom>
          <a:noFill/>
          <a:ln>
            <a:noFill/>
          </a:ln>
        </p:spPr>
        <p:txBody>
          <a:bodyPr spcFirstLastPara="1" wrap="square" lIns="91425" tIns="45700" rIns="91425" bIns="45700" anchor="t" anchorCtr="0">
            <a:noAutofit/>
          </a:bodyPr>
          <a:lstStyle/>
          <a:p>
            <a:pPr marL="57785" lvl="0" indent="0" algn="just" rtl="0">
              <a:lnSpc>
                <a:spcPct val="100000"/>
              </a:lnSpc>
              <a:spcBef>
                <a:spcPts val="1000"/>
              </a:spcBef>
              <a:spcAft>
                <a:spcPts val="0"/>
              </a:spcAft>
              <a:buSzPts val="2690"/>
              <a:buNone/>
            </a:pPr>
            <a:r>
              <a:rPr lang="en-GB" sz="3200" i="0">
                <a:solidFill>
                  <a:srgbClr val="000000"/>
                </a:solidFill>
              </a:rPr>
              <a:t>Location</a:t>
            </a:r>
          </a:p>
        </p:txBody>
      </p:sp>
      <p:sp>
        <p:nvSpPr>
          <p:cNvPr id="2" name="Google Shape;130;g2be7088e3ca_2_0">
            <a:extLst>
              <a:ext uri="{FF2B5EF4-FFF2-40B4-BE49-F238E27FC236}">
                <a16:creationId xmlns:a16="http://schemas.microsoft.com/office/drawing/2014/main" id="{2DBD8925-47EA-679D-33B2-24CC235DA46C}"/>
              </a:ext>
            </a:extLst>
          </p:cNvPr>
          <p:cNvSpPr txBox="1">
            <a:spLocks/>
          </p:cNvSpPr>
          <p:nvPr/>
        </p:nvSpPr>
        <p:spPr>
          <a:xfrm>
            <a:off x="8216347" y="3375598"/>
            <a:ext cx="3975653" cy="85353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tkinson Hyperlegible"/>
              <a:buChar char="•"/>
              <a:defRPr sz="28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pPr marL="57785" indent="0" algn="just">
              <a:lnSpc>
                <a:spcPct val="100000"/>
              </a:lnSpc>
              <a:buSzPts val="2690"/>
              <a:buFont typeface="Atkinson Hyperlegible"/>
              <a:buNone/>
            </a:pPr>
            <a:r>
              <a:rPr lang="en-GB" sz="3200">
                <a:solidFill>
                  <a:srgbClr val="000000"/>
                </a:solidFill>
              </a:rPr>
              <a:t>Time of day</a:t>
            </a:r>
          </a:p>
        </p:txBody>
      </p:sp>
      <p:sp>
        <p:nvSpPr>
          <p:cNvPr id="4" name="Google Shape;130;g2be7088e3ca_2_0">
            <a:extLst>
              <a:ext uri="{FF2B5EF4-FFF2-40B4-BE49-F238E27FC236}">
                <a16:creationId xmlns:a16="http://schemas.microsoft.com/office/drawing/2014/main" id="{BF1682B3-5898-37FB-9E9C-BEA24E84226A}"/>
              </a:ext>
            </a:extLst>
          </p:cNvPr>
          <p:cNvSpPr txBox="1">
            <a:spLocks/>
          </p:cNvSpPr>
          <p:nvPr/>
        </p:nvSpPr>
        <p:spPr>
          <a:xfrm>
            <a:off x="7298193" y="5027220"/>
            <a:ext cx="3975653" cy="74673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tkinson Hyperlegible"/>
              <a:buChar char="•"/>
              <a:defRPr sz="28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pPr marL="57785" indent="0" algn="just">
              <a:lnSpc>
                <a:spcPct val="100000"/>
              </a:lnSpc>
              <a:buSzPts val="2690"/>
              <a:buFont typeface="Atkinson Hyperlegible"/>
              <a:buNone/>
            </a:pPr>
            <a:r>
              <a:rPr lang="en-GB" sz="3200">
                <a:solidFill>
                  <a:srgbClr val="000000"/>
                </a:solidFill>
              </a:rPr>
              <a:t>Environment</a:t>
            </a:r>
            <a:endParaRPr lang="en-GB" sz="3200"/>
          </a:p>
        </p:txBody>
      </p:sp>
      <p:pic>
        <p:nvPicPr>
          <p:cNvPr id="5" name="Picture 4" descr="A group of colorful icons&#10;&#10;Description automatically generated">
            <a:extLst>
              <a:ext uri="{FF2B5EF4-FFF2-40B4-BE49-F238E27FC236}">
                <a16:creationId xmlns:a16="http://schemas.microsoft.com/office/drawing/2014/main" id="{F8DDEE0D-BE4A-F196-1CF6-167E53ADE66D}"/>
              </a:ext>
            </a:extLst>
          </p:cNvPr>
          <p:cNvPicPr>
            <a:picLocks noChangeAspect="1"/>
          </p:cNvPicPr>
          <p:nvPr/>
        </p:nvPicPr>
        <p:blipFill>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 uri="{28A0092B-C50C-407E-A947-70E740481C1C}">
                <a14:useLocalDpi xmlns:a14="http://schemas.microsoft.com/office/drawing/2010/main"/>
              </a:ext>
            </a:extLst>
          </a:blip>
          <a:srcRect/>
          <a:stretch/>
        </p:blipFill>
        <p:spPr>
          <a:xfrm>
            <a:off x="5511246" y="793798"/>
            <a:ext cx="1579129" cy="2125585"/>
          </a:xfrm>
          <a:prstGeom prst="rect">
            <a:avLst/>
          </a:prstGeom>
        </p:spPr>
      </p:pic>
      <p:pic>
        <p:nvPicPr>
          <p:cNvPr id="7" name="Picture 6" descr="A screenshot of a black background&#10;&#10;Description automatically generated">
            <a:extLst>
              <a:ext uri="{FF2B5EF4-FFF2-40B4-BE49-F238E27FC236}">
                <a16:creationId xmlns:a16="http://schemas.microsoft.com/office/drawing/2014/main" id="{D69FB5B1-F221-728D-00A8-D831C1BF1915}"/>
              </a:ext>
            </a:extLst>
          </p:cNvPr>
          <p:cNvPicPr>
            <a:picLocks noChangeAspect="1"/>
          </p:cNvPicPr>
          <p:nvPr/>
        </p:nvPicPr>
        <p:blipFill>
          <a:blip r:embed="rId5"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5614109" y="4597774"/>
            <a:ext cx="1789041" cy="1560345"/>
          </a:xfrm>
          <a:prstGeom prst="rect">
            <a:avLst/>
          </a:prstGeom>
        </p:spPr>
      </p:pic>
      <p:pic>
        <p:nvPicPr>
          <p:cNvPr id="8" name="Picture 7" descr="A screenshot of a black background&#10;&#10;Description automatically generated">
            <a:extLst>
              <a:ext uri="{FF2B5EF4-FFF2-40B4-BE49-F238E27FC236}">
                <a16:creationId xmlns:a16="http://schemas.microsoft.com/office/drawing/2014/main" id="{8CF17CC8-DF84-4072-7421-CF82F72033BC}"/>
              </a:ext>
            </a:extLst>
          </p:cNvPr>
          <p:cNvPicPr>
            <a:picLocks noChangeAspect="1"/>
          </p:cNvPicPr>
          <p:nvPr/>
        </p:nvPicPr>
        <p:blipFill>
          <a:blip r:embed="rId6"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6435742" y="3022192"/>
            <a:ext cx="1934816" cy="1560345"/>
          </a:xfrm>
          <a:prstGeom prst="rect">
            <a:avLst/>
          </a:prstGeom>
        </p:spPr>
      </p:pic>
      <p:pic>
        <p:nvPicPr>
          <p:cNvPr id="10" name="Picture 9" descr="A group of icons on a black background&#10;&#10;Description automatically generated">
            <a:extLst>
              <a:ext uri="{FF2B5EF4-FFF2-40B4-BE49-F238E27FC236}">
                <a16:creationId xmlns:a16="http://schemas.microsoft.com/office/drawing/2014/main" id="{C463685A-F03F-C065-CA7C-66765E14FA95}"/>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891102" y="1363438"/>
            <a:ext cx="3956742" cy="481673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a:extLst>
            <a:ext uri="{FF2B5EF4-FFF2-40B4-BE49-F238E27FC236}">
              <a16:creationId xmlns:a16="http://schemas.microsoft.com/office/drawing/2014/main" id="{C984ECBF-C2D1-83F9-8C75-A689FCD77C31}"/>
            </a:ext>
          </a:extLst>
        </p:cNvPr>
        <p:cNvGrpSpPr/>
        <p:nvPr/>
      </p:nvGrpSpPr>
      <p:grpSpPr>
        <a:xfrm>
          <a:off x="0" y="0"/>
          <a:ext cx="0" cy="0"/>
          <a:chOff x="0" y="0"/>
          <a:chExt cx="0" cy="0"/>
        </a:xfrm>
      </p:grpSpPr>
      <p:sp>
        <p:nvSpPr>
          <p:cNvPr id="129" name="Google Shape;129;g2be7088e3ca_2_0">
            <a:extLst>
              <a:ext uri="{FF2B5EF4-FFF2-40B4-BE49-F238E27FC236}">
                <a16:creationId xmlns:a16="http://schemas.microsoft.com/office/drawing/2014/main" id="{FAA38528-8D71-58CA-2B8F-5754A57F2A15}"/>
              </a:ext>
            </a:extLst>
          </p:cNvPr>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r>
              <a:rPr lang="en-GB">
                <a:latin typeface="Atkinson Hyperlegible"/>
                <a:ea typeface="Atkinson Hyperlegible"/>
                <a:cs typeface="Atkinson Hyperlegible"/>
                <a:sym typeface="Atkinson Hyperlegible"/>
              </a:rPr>
              <a:t>Scene Safety</a:t>
            </a:r>
          </a:p>
        </p:txBody>
      </p:sp>
      <p:sp>
        <p:nvSpPr>
          <p:cNvPr id="130" name="Google Shape;130;g2be7088e3ca_2_0">
            <a:extLst>
              <a:ext uri="{FF2B5EF4-FFF2-40B4-BE49-F238E27FC236}">
                <a16:creationId xmlns:a16="http://schemas.microsoft.com/office/drawing/2014/main" id="{E0BCA36F-1AFE-BF99-AD98-FB43366DB9C9}"/>
              </a:ext>
            </a:extLst>
          </p:cNvPr>
          <p:cNvSpPr txBox="1">
            <a:spLocks noGrp="1"/>
          </p:cNvSpPr>
          <p:nvPr>
            <p:ph type="body" idx="1"/>
          </p:nvPr>
        </p:nvSpPr>
        <p:spPr>
          <a:xfrm>
            <a:off x="6196940" y="5194616"/>
            <a:ext cx="5755635" cy="635635"/>
          </a:xfrm>
          <a:prstGeom prst="rect">
            <a:avLst/>
          </a:prstGeom>
          <a:noFill/>
          <a:ln>
            <a:noFill/>
          </a:ln>
        </p:spPr>
        <p:txBody>
          <a:bodyPr spcFirstLastPara="1" wrap="square" lIns="91425" tIns="45700" rIns="91425" bIns="45700" anchor="t" anchorCtr="0">
            <a:noAutofit/>
          </a:bodyPr>
          <a:lstStyle/>
          <a:p>
            <a:pPr marL="57785" lvl="0" indent="0" algn="ctr" rtl="0">
              <a:lnSpc>
                <a:spcPct val="80000"/>
              </a:lnSpc>
              <a:spcBef>
                <a:spcPts val="1000"/>
              </a:spcBef>
              <a:spcAft>
                <a:spcPts val="0"/>
              </a:spcAft>
              <a:buSzPts val="2690"/>
              <a:buNone/>
            </a:pPr>
            <a:r>
              <a:rPr lang="en-GB" sz="3000" i="0">
                <a:solidFill>
                  <a:srgbClr val="000000"/>
                </a:solidFill>
              </a:rPr>
              <a:t>Bystanders and crowd control</a:t>
            </a:r>
            <a:endParaRPr lang="en-GB" sz="3000"/>
          </a:p>
        </p:txBody>
      </p:sp>
      <p:pic>
        <p:nvPicPr>
          <p:cNvPr id="7" name="Picture 6" descr="A person and person looking at a person lying on a bed&#10;&#10;Description automatically generated">
            <a:extLst>
              <a:ext uri="{FF2B5EF4-FFF2-40B4-BE49-F238E27FC236}">
                <a16:creationId xmlns:a16="http://schemas.microsoft.com/office/drawing/2014/main" id="{DB30E055-167F-9608-E53E-49C2CA04E3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95061" y="1179057"/>
            <a:ext cx="5755635" cy="4015559"/>
          </a:xfrm>
          <a:prstGeom prst="rect">
            <a:avLst/>
          </a:prstGeom>
        </p:spPr>
      </p:pic>
      <p:pic>
        <p:nvPicPr>
          <p:cNvPr id="8" name="Picture 7" descr="A group of icons on a black background&#10;&#10;Description automatically generated">
            <a:extLst>
              <a:ext uri="{FF2B5EF4-FFF2-40B4-BE49-F238E27FC236}">
                <a16:creationId xmlns:a16="http://schemas.microsoft.com/office/drawing/2014/main" id="{FD20A1E7-949E-767D-B3E8-EBA1A1CDD80D}"/>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239424" y="1415662"/>
            <a:ext cx="5604357" cy="3681921"/>
          </a:xfrm>
          <a:prstGeom prst="rect">
            <a:avLst/>
          </a:prstGeom>
        </p:spPr>
      </p:pic>
      <p:sp>
        <p:nvSpPr>
          <p:cNvPr id="2" name="Google Shape;130;g2be7088e3ca_2_0">
            <a:extLst>
              <a:ext uri="{FF2B5EF4-FFF2-40B4-BE49-F238E27FC236}">
                <a16:creationId xmlns:a16="http://schemas.microsoft.com/office/drawing/2014/main" id="{33978288-444C-411E-45B8-9CA4013C3932}"/>
              </a:ext>
            </a:extLst>
          </p:cNvPr>
          <p:cNvSpPr txBox="1">
            <a:spLocks/>
          </p:cNvSpPr>
          <p:nvPr/>
        </p:nvSpPr>
        <p:spPr>
          <a:xfrm>
            <a:off x="838200" y="5097583"/>
            <a:ext cx="4662055" cy="82970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tkinson Hyperlegible"/>
              <a:buChar char="•"/>
              <a:defRPr sz="28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pPr marL="57785" indent="0" algn="ctr">
              <a:lnSpc>
                <a:spcPct val="80000"/>
              </a:lnSpc>
              <a:buSzPts val="2690"/>
              <a:buFont typeface="Atkinson Hyperlegible"/>
              <a:buNone/>
            </a:pPr>
            <a:r>
              <a:rPr lang="en-GB" sz="3000">
                <a:solidFill>
                  <a:srgbClr val="000000"/>
                </a:solidFill>
              </a:rPr>
              <a:t>Hazardous exposures</a:t>
            </a:r>
            <a:endParaRPr lang="en-GB" sz="3000"/>
          </a:p>
        </p:txBody>
      </p:sp>
    </p:spTree>
    <p:extLst>
      <p:ext uri="{BB962C8B-B14F-4D97-AF65-F5344CB8AC3E}">
        <p14:creationId xmlns:p14="http://schemas.microsoft.com/office/powerpoint/2010/main" val="1518576844"/>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WHO_palette">
      <a:dk1>
        <a:srgbClr val="000000"/>
      </a:dk1>
      <a:lt1>
        <a:srgbClr val="FFFFFF"/>
      </a:lt1>
      <a:dk2>
        <a:srgbClr val="00205C"/>
      </a:dk2>
      <a:lt2>
        <a:srgbClr val="E7E6E6"/>
      </a:lt2>
      <a:accent1>
        <a:srgbClr val="0099DD"/>
      </a:accent1>
      <a:accent2>
        <a:srgbClr val="F16829"/>
      </a:accent2>
      <a:accent3>
        <a:srgbClr val="F3A81C"/>
      </a:accent3>
      <a:accent4>
        <a:srgbClr val="A6228C"/>
      </a:accent4>
      <a:accent5>
        <a:srgbClr val="5B2C86"/>
      </a:accent5>
      <a:accent6>
        <a:srgbClr val="80BC5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O_presentation_template_R1_V06" id="{1BDC1073-AB81-8147-89C3-A79EC2A6301F}" vid="{9D092595-E6B8-C345-B470-402B85CA4A40}"/>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7E9970E94FFB468442B54AC92B4D49" ma:contentTypeVersion="16" ma:contentTypeDescription="Create a new document." ma:contentTypeScope="" ma:versionID="19b48eb090835c2d83c42e402ae973a3">
  <xsd:schema xmlns:xsd="http://www.w3.org/2001/XMLSchema" xmlns:xs="http://www.w3.org/2001/XMLSchema" xmlns:p="http://schemas.microsoft.com/office/2006/metadata/properties" xmlns:ns2="84d5a280-591a-4e45-a804-c9c409390e87" xmlns:ns3="b1a9bde9-7878-4f5a-b06e-0a42c0cf0513" targetNamespace="http://schemas.microsoft.com/office/2006/metadata/properties" ma:root="true" ma:fieldsID="47170cec5c71acfb7d9e45ba4eb0ab25" ns2:_="" ns3:_="">
    <xsd:import namespace="84d5a280-591a-4e45-a804-c9c409390e87"/>
    <xsd:import namespace="b1a9bde9-7878-4f5a-b06e-0a42c0cf051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Location"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d5a280-591a-4e45-a804-c9c409390e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1a9bde9-7878-4f5a-b06e-0a42c0cf051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63e0b55-0284-4605-b4e9-fd7670bfec69}" ma:internalName="TaxCatchAll" ma:showField="CatchAllData" ma:web="b1a9bde9-7878-4f5a-b06e-0a42c0cf05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4d5a280-591a-4e45-a804-c9c409390e87">
      <Terms xmlns="http://schemas.microsoft.com/office/infopath/2007/PartnerControls"/>
    </lcf76f155ced4ddcb4097134ff3c332f>
    <TaxCatchAll xmlns="b1a9bde9-7878-4f5a-b06e-0a42c0cf0513" xsi:nil="true"/>
  </documentManagement>
</p:properties>
</file>

<file path=customXml/itemProps1.xml><?xml version="1.0" encoding="utf-8"?>
<ds:datastoreItem xmlns:ds="http://schemas.openxmlformats.org/officeDocument/2006/customXml" ds:itemID="{D08940DA-633E-4005-AFE1-F9E8F9A1B3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d5a280-591a-4e45-a804-c9c409390e87"/>
    <ds:schemaRef ds:uri="b1a9bde9-7878-4f5a-b06e-0a42c0cf05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BEC304-0BBB-474B-A6F8-F15EABE0202A}">
  <ds:schemaRefs>
    <ds:schemaRef ds:uri="http://schemas.microsoft.com/sharepoint/v3/contenttype/forms"/>
  </ds:schemaRefs>
</ds:datastoreItem>
</file>

<file path=customXml/itemProps3.xml><?xml version="1.0" encoding="utf-8"?>
<ds:datastoreItem xmlns:ds="http://schemas.openxmlformats.org/officeDocument/2006/customXml" ds:itemID="{C7E2425F-D2BB-40AD-908A-F42B976096AE}">
  <ds:schemaRefs>
    <ds:schemaRef ds:uri="b1a9bde9-7878-4f5a-b06e-0a42c0cf0513"/>
    <ds:schemaRef ds:uri="http://schemas.microsoft.com/office/2006/documentManagement/types"/>
    <ds:schemaRef ds:uri="http://purl.org/dc/elements/1.1/"/>
    <ds:schemaRef ds:uri="84d5a280-591a-4e45-a804-c9c409390e87"/>
    <ds:schemaRef ds:uri="http://www.w3.org/XML/1998/namespace"/>
    <ds:schemaRef ds:uri="http://schemas.openxmlformats.org/package/2006/metadata/core-properties"/>
    <ds:schemaRef ds:uri="http://purl.org/dc/terms/"/>
    <ds:schemaRef ds:uri="http://purl.org/dc/dcmityp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67</TotalTime>
  <Words>3969</Words>
  <Application>Microsoft Macintosh PowerPoint</Application>
  <PresentationFormat>Widescreen</PresentationFormat>
  <Paragraphs>316</Paragraphs>
  <Slides>44</Slides>
  <Notes>44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44</vt:i4>
      </vt:variant>
    </vt:vector>
  </HeadingPairs>
  <TitlesOfParts>
    <vt:vector size="56" baseType="lpstr">
      <vt:lpstr>Montserrat</vt:lpstr>
      <vt:lpstr>Symbol</vt:lpstr>
      <vt:lpstr>Calibri Light</vt:lpstr>
      <vt:lpstr>Arial</vt:lpstr>
      <vt:lpstr>Atkinson Hyperlegible</vt:lpstr>
      <vt:lpstr>-webkit-standard</vt:lpstr>
      <vt:lpstr>Helvetica</vt:lpstr>
      <vt:lpstr>Times New Roman</vt:lpstr>
      <vt:lpstr>Canva Sans</vt:lpstr>
      <vt:lpstr>Calibri</vt:lpstr>
      <vt:lpstr>1_Office Theme</vt:lpstr>
      <vt:lpstr>6_Office Theme</vt:lpstr>
      <vt:lpstr>Module 2: Safety During Response</vt:lpstr>
      <vt:lpstr>Module 2: Learning Objectives</vt:lpstr>
      <vt:lpstr>Essential Skills</vt:lpstr>
      <vt:lpstr>Key Terms</vt:lpstr>
      <vt:lpstr>Overview</vt:lpstr>
      <vt:lpstr>Scene Safety</vt:lpstr>
      <vt:lpstr>Scene Safety</vt:lpstr>
      <vt:lpstr>Scene Safety</vt:lpstr>
      <vt:lpstr>Scene Safety</vt:lpstr>
      <vt:lpstr>Initial Approach</vt:lpstr>
      <vt:lpstr>Scene Safety</vt:lpstr>
      <vt:lpstr>Increasing Scene Safety</vt:lpstr>
      <vt:lpstr>Safety Reassessment</vt:lpstr>
      <vt:lpstr>Crowds and Violence</vt:lpstr>
      <vt:lpstr>Crowds and Violence</vt:lpstr>
      <vt:lpstr>Conflict Consideration</vt:lpstr>
      <vt:lpstr>Road Traffic Incidents</vt:lpstr>
      <vt:lpstr>Road Traffic Incidents</vt:lpstr>
      <vt:lpstr>Road Traffic Incidents Special Considerations</vt:lpstr>
      <vt:lpstr>Road Traffic Incidents: Special Considerations</vt:lpstr>
      <vt:lpstr>Drowning</vt:lpstr>
      <vt:lpstr>Electrocution</vt:lpstr>
      <vt:lpstr>Personal &amp; Patient Safety</vt:lpstr>
      <vt:lpstr>Personal Protective Equipment (PPE)</vt:lpstr>
      <vt:lpstr>Personal Protective Equipment (PPE)</vt:lpstr>
      <vt:lpstr>PPE Considerations</vt:lpstr>
      <vt:lpstr>PPE Types</vt:lpstr>
      <vt:lpstr>Limited Resources</vt:lpstr>
      <vt:lpstr>Handwashing</vt:lpstr>
      <vt:lpstr>Handwashing</vt:lpstr>
      <vt:lpstr>PowerPoint Presentation</vt:lpstr>
      <vt:lpstr>Handwashing</vt:lpstr>
      <vt:lpstr>Blood or Body Fluid Exposure</vt:lpstr>
      <vt:lpstr>Blood or Body Fluid Exposure</vt:lpstr>
      <vt:lpstr>Sharp Objects</vt:lpstr>
      <vt:lpstr>Cleaning and Decontamination</vt:lpstr>
      <vt:lpstr>Cleaning and Decontamination</vt:lpstr>
      <vt:lpstr>Cleaning and Decontamination</vt:lpstr>
      <vt:lpstr>Agitated and Violent Patients</vt:lpstr>
      <vt:lpstr>Personal Health and Wellness</vt:lpstr>
      <vt:lpstr>Personal Health and Wellness</vt:lpstr>
      <vt:lpstr>Personal Health and Wellness</vt:lpstr>
      <vt:lpstr>Questions?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echarbonney echarbonney</dc:creator>
  <cp:lastModifiedBy>TALISHINSKAYA, Fidan</cp:lastModifiedBy>
  <cp:revision>2</cp:revision>
  <dcterms:created xsi:type="dcterms:W3CDTF">2023-03-14T21:40:23Z</dcterms:created>
  <dcterms:modified xsi:type="dcterms:W3CDTF">2025-07-14T18:15:09Z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0x010100CD7E9970E94FFB468442B54AC92B4D49</vt:lpwstr>
  </property>
  <property fmtid="{D5CDD505-2E9C-101B-9397-08002B2CF9AE}" pid="3" name="MediaServiceImageTags">
    <vt:lpwstr/>
  </property>
</Properties>
</file>