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48" r:id="rId5"/>
  </p:sldMasterIdLst>
  <p:notesMasterIdLst>
    <p:notesMasterId r:id="rId72"/>
  </p:notesMasterIdLst>
  <p:sldIdLst>
    <p:sldId id="490" r:id="rId6"/>
    <p:sldId id="491" r:id="rId7"/>
    <p:sldId id="377" r:id="rId8"/>
    <p:sldId id="492" r:id="rId9"/>
    <p:sldId id="493" r:id="rId10"/>
    <p:sldId id="487" r:id="rId11"/>
    <p:sldId id="485" r:id="rId12"/>
    <p:sldId id="261" r:id="rId13"/>
    <p:sldId id="268" r:id="rId14"/>
    <p:sldId id="514" r:id="rId15"/>
    <p:sldId id="259" r:id="rId16"/>
    <p:sldId id="273" r:id="rId17"/>
    <p:sldId id="276" r:id="rId18"/>
    <p:sldId id="494" r:id="rId19"/>
    <p:sldId id="277" r:id="rId20"/>
    <p:sldId id="278" r:id="rId21"/>
    <p:sldId id="280" r:id="rId22"/>
    <p:sldId id="281" r:id="rId23"/>
    <p:sldId id="282" r:id="rId24"/>
    <p:sldId id="283" r:id="rId25"/>
    <p:sldId id="495" r:id="rId26"/>
    <p:sldId id="496" r:id="rId27"/>
    <p:sldId id="256" r:id="rId28"/>
    <p:sldId id="257" r:id="rId29"/>
    <p:sldId id="262" r:id="rId30"/>
    <p:sldId id="263" r:id="rId31"/>
    <p:sldId id="272" r:id="rId32"/>
    <p:sldId id="275" r:id="rId33"/>
    <p:sldId id="497" r:id="rId34"/>
    <p:sldId id="269" r:id="rId35"/>
    <p:sldId id="265" r:id="rId36"/>
    <p:sldId id="264" r:id="rId37"/>
    <p:sldId id="267" r:id="rId38"/>
    <p:sldId id="258" r:id="rId39"/>
    <p:sldId id="498" r:id="rId40"/>
    <p:sldId id="499" r:id="rId41"/>
    <p:sldId id="284" r:id="rId42"/>
    <p:sldId id="285" r:id="rId43"/>
    <p:sldId id="286" r:id="rId44"/>
    <p:sldId id="287" r:id="rId45"/>
    <p:sldId id="290" r:id="rId46"/>
    <p:sldId id="288" r:id="rId47"/>
    <p:sldId id="507" r:id="rId48"/>
    <p:sldId id="298" r:id="rId49"/>
    <p:sldId id="501" r:id="rId50"/>
    <p:sldId id="502" r:id="rId51"/>
    <p:sldId id="503" r:id="rId52"/>
    <p:sldId id="291" r:id="rId53"/>
    <p:sldId id="292" r:id="rId54"/>
    <p:sldId id="294" r:id="rId55"/>
    <p:sldId id="504" r:id="rId56"/>
    <p:sldId id="296" r:id="rId57"/>
    <p:sldId id="297" r:id="rId58"/>
    <p:sldId id="505" r:id="rId59"/>
    <p:sldId id="506" r:id="rId60"/>
    <p:sldId id="336" r:id="rId61"/>
    <p:sldId id="315" r:id="rId62"/>
    <p:sldId id="322" r:id="rId63"/>
    <p:sldId id="512" r:id="rId64"/>
    <p:sldId id="317" r:id="rId65"/>
    <p:sldId id="510" r:id="rId66"/>
    <p:sldId id="511" r:id="rId67"/>
    <p:sldId id="513" r:id="rId68"/>
    <p:sldId id="326" r:id="rId69"/>
    <p:sldId id="489" r:id="rId70"/>
    <p:sldId id="488"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EE6C40-575B-5D32-4491-6ABBCC720D7B}" name="CSY" initials="CSY" userId="CSY" providerId="None"/>
  <p188:author id="{CF702495-DF49-AB38-9F4A-4E1FEFE6913D}" name="ELHADARI, Ghada" initials="" userId="S::elhadarig@who.int::858182b2-892a-4ce4-a744-0f8bfe7a85be" providerId="AD"/>
  <p188:author id="{CF503AA3-738E-6E32-1334-9537B0BE3BEB}" name="Elhadari, Ghada" initials="" userId="S::ghada.elhadari@yale.edu::2beecd05-8f17-4237-9b05-0b6d30711d15" providerId="AD"/>
  <p188:author id="{B054C3BC-F962-1B65-8489-DB7AC7127D3A}" name="TALISHINSKAYA, Fidan" initials="FT" userId="S::talishinskayaf@who.int::a9f3dc68-d728-4070-aeb4-d4a96b7816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8EAEF"/>
    <a:srgbClr val="80B8C8"/>
    <a:srgbClr val="4A001F"/>
    <a:srgbClr val="DAE3F3"/>
    <a:srgbClr val="FFF2CC"/>
    <a:srgbClr val="E2F0D9"/>
    <a:srgbClr val="FFCFE4"/>
    <a:srgbClr val="BCCEBB"/>
    <a:srgbClr val="CAD9C6"/>
    <a:srgbClr val="C2CF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0B492-0FE4-B044-ACD1-754C95B720BF}" v="6" dt="2025-07-14T15:05:21.487"/>
    <p1510:client id="{6C7C49B6-2234-664C-A060-DA19F543CE86}" v="3" dt="2025-07-14T12:39:22.190"/>
    <p1510:client id="{B79F7BCF-7B01-5D4C-8B04-6AD4DC6753DA}" v="11" dt="2025-07-14T11:13:02.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90"/>
    <p:restoredTop sz="81223"/>
  </p:normalViewPr>
  <p:slideViewPr>
    <p:cSldViewPr snapToGrid="0">
      <p:cViewPr varScale="1">
        <p:scale>
          <a:sx n="92" d="100"/>
          <a:sy n="92" d="100"/>
        </p:scale>
        <p:origin x="9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LIS, Lee" userId="302992bb-4e0c-43ba-a2aa-4554b88a3066" providerId="ADAL" clId="{7CF72A2F-AEBB-FD4A-8214-CF6EBDFF6602}"/>
    <pc:docChg chg="modSld">
      <pc:chgData name="WALLIS, Lee" userId="302992bb-4e0c-43ba-a2aa-4554b88a3066" providerId="ADAL" clId="{7CF72A2F-AEBB-FD4A-8214-CF6EBDFF6602}" dt="2025-05-15T08:21:54.794" v="1" actId="113"/>
      <pc:docMkLst>
        <pc:docMk/>
      </pc:docMkLst>
      <pc:sldChg chg="modSp mod">
        <pc:chgData name="WALLIS, Lee" userId="302992bb-4e0c-43ba-a2aa-4554b88a3066" providerId="ADAL" clId="{7CF72A2F-AEBB-FD4A-8214-CF6EBDFF6602}" dt="2025-05-15T08:21:54.794" v="1" actId="113"/>
        <pc:sldMkLst>
          <pc:docMk/>
          <pc:sldMk cId="0" sldId="261"/>
        </pc:sldMkLst>
        <pc:spChg chg="mod">
          <ac:chgData name="WALLIS, Lee" userId="302992bb-4e0c-43ba-a2aa-4554b88a3066" providerId="ADAL" clId="{7CF72A2F-AEBB-FD4A-8214-CF6EBDFF6602}" dt="2025-05-15T08:21:54.794" v="1" actId="113"/>
          <ac:spMkLst>
            <pc:docMk/>
            <pc:sldMk cId="0" sldId="261"/>
            <ac:spMk id="212" creationId="{00000000-0000-0000-0000-000000000000}"/>
          </ac:spMkLst>
        </pc:spChg>
      </pc:sldChg>
    </pc:docChg>
  </pc:docChgLst>
  <pc:docChgLst>
    <pc:chgData name="ELHADARI, Ghada" userId="S::elhadarig@who.int::858182b2-892a-4ce4-a744-0f8bfe7a85be" providerId="AD" clId="Web-{D5F5EE3D-BB41-9462-961D-1F23A00DFA6D}"/>
    <pc:docChg chg="modSld">
      <pc:chgData name="ELHADARI, Ghada" userId="S::elhadarig@who.int::858182b2-892a-4ce4-a744-0f8bfe7a85be" providerId="AD" clId="Web-{D5F5EE3D-BB41-9462-961D-1F23A00DFA6D}" dt="2025-04-16T12:55:40.951" v="0" actId="1076"/>
      <pc:docMkLst>
        <pc:docMk/>
      </pc:docMkLst>
      <pc:sldChg chg="modSp">
        <pc:chgData name="ELHADARI, Ghada" userId="S::elhadarig@who.int::858182b2-892a-4ce4-a744-0f8bfe7a85be" providerId="AD" clId="Web-{D5F5EE3D-BB41-9462-961D-1F23A00DFA6D}" dt="2025-04-16T12:55:40.951" v="0" actId="1076"/>
        <pc:sldMkLst>
          <pc:docMk/>
          <pc:sldMk cId="3976012696" sldId="273"/>
        </pc:sldMkLst>
        <pc:picChg chg="mod">
          <ac:chgData name="ELHADARI, Ghada" userId="S::elhadarig@who.int::858182b2-892a-4ce4-a744-0f8bfe7a85be" providerId="AD" clId="Web-{D5F5EE3D-BB41-9462-961D-1F23A00DFA6D}" dt="2025-04-16T12:55:40.951" v="0" actId="1076"/>
          <ac:picMkLst>
            <pc:docMk/>
            <pc:sldMk cId="3976012696" sldId="273"/>
            <ac:picMk id="27" creationId="{55023A41-1E0A-03DC-0BB7-0FA341388E68}"/>
          </ac:picMkLst>
        </pc:picChg>
      </pc:sldChg>
    </pc:docChg>
  </pc:docChgLst>
  <pc:docChgLst>
    <pc:chgData name="ELHADARI, Ghada" userId="858182b2-892a-4ce4-a744-0f8bfe7a85be" providerId="ADAL" clId="{EE82E182-76AE-FA4A-94DC-303771E3D31D}"/>
    <pc:docChg chg="undo redo custSel addSld modSld">
      <pc:chgData name="ELHADARI, Ghada" userId="858182b2-892a-4ce4-a744-0f8bfe7a85be" providerId="ADAL" clId="{EE82E182-76AE-FA4A-94DC-303771E3D31D}" dt="2025-04-26T20:52:14.678" v="426" actId="692"/>
      <pc:docMkLst>
        <pc:docMk/>
      </pc:docMkLst>
      <pc:sldChg chg="modSp mod">
        <pc:chgData name="ELHADARI, Ghada" userId="858182b2-892a-4ce4-a744-0f8bfe7a85be" providerId="ADAL" clId="{EE82E182-76AE-FA4A-94DC-303771E3D31D}" dt="2025-04-22T11:24:52.750" v="295" actId="1076"/>
        <pc:sldMkLst>
          <pc:docMk/>
          <pc:sldMk cId="1079841072" sldId="257"/>
        </pc:sldMkLst>
        <pc:picChg chg="mod">
          <ac:chgData name="ELHADARI, Ghada" userId="858182b2-892a-4ce4-a744-0f8bfe7a85be" providerId="ADAL" clId="{EE82E182-76AE-FA4A-94DC-303771E3D31D}" dt="2025-04-22T11:24:52.750" v="295" actId="1076"/>
          <ac:picMkLst>
            <pc:docMk/>
            <pc:sldMk cId="1079841072" sldId="257"/>
            <ac:picMk id="2" creationId="{30AE27C6-6EED-CCCD-716B-E0B7F236B632}"/>
          </ac:picMkLst>
        </pc:picChg>
        <pc:picChg chg="mod">
          <ac:chgData name="ELHADARI, Ghada" userId="858182b2-892a-4ce4-a744-0f8bfe7a85be" providerId="ADAL" clId="{EE82E182-76AE-FA4A-94DC-303771E3D31D}" dt="2025-04-22T11:24:50.296" v="293" actId="1076"/>
          <ac:picMkLst>
            <pc:docMk/>
            <pc:sldMk cId="1079841072" sldId="257"/>
            <ac:picMk id="5" creationId="{A25CA697-775C-B541-9C50-62A711205FBB}"/>
          </ac:picMkLst>
        </pc:picChg>
        <pc:picChg chg="mod">
          <ac:chgData name="ELHADARI, Ghada" userId="858182b2-892a-4ce4-a744-0f8bfe7a85be" providerId="ADAL" clId="{EE82E182-76AE-FA4A-94DC-303771E3D31D}" dt="2025-04-22T11:24:51.703" v="294" actId="1076"/>
          <ac:picMkLst>
            <pc:docMk/>
            <pc:sldMk cId="1079841072" sldId="257"/>
            <ac:picMk id="14" creationId="{2FE90135-29C7-4EE9-E7A7-5B7F3927EE47}"/>
          </ac:picMkLst>
        </pc:picChg>
      </pc:sldChg>
      <pc:sldChg chg="addSp delSp modSp mod">
        <pc:chgData name="ELHADARI, Ghada" userId="858182b2-892a-4ce4-a744-0f8bfe7a85be" providerId="ADAL" clId="{EE82E182-76AE-FA4A-94DC-303771E3D31D}" dt="2025-04-22T12:25:00.949" v="328" actId="207"/>
        <pc:sldMkLst>
          <pc:docMk/>
          <pc:sldMk cId="2542905164" sldId="258"/>
        </pc:sldMkLst>
        <pc:spChg chg="mod">
          <ac:chgData name="ELHADARI, Ghada" userId="858182b2-892a-4ce4-a744-0f8bfe7a85be" providerId="ADAL" clId="{EE82E182-76AE-FA4A-94DC-303771E3D31D}" dt="2025-04-22T12:25:00.949" v="328" actId="207"/>
          <ac:spMkLst>
            <pc:docMk/>
            <pc:sldMk cId="2542905164" sldId="258"/>
            <ac:spMk id="22" creationId="{ADFA126C-124C-C42D-7C76-9570EA555C29}"/>
          </ac:spMkLst>
        </pc:spChg>
        <pc:picChg chg="mod">
          <ac:chgData name="ELHADARI, Ghada" userId="858182b2-892a-4ce4-a744-0f8bfe7a85be" providerId="ADAL" clId="{EE82E182-76AE-FA4A-94DC-303771E3D31D}" dt="2025-04-22T11:25:58.507" v="300" actId="207"/>
          <ac:picMkLst>
            <pc:docMk/>
            <pc:sldMk cId="2542905164" sldId="258"/>
            <ac:picMk id="12" creationId="{90FE3FFD-01D8-EE37-40AB-C13B356A98B5}"/>
          </ac:picMkLst>
        </pc:picChg>
        <pc:picChg chg="add mod modCrop">
          <ac:chgData name="ELHADARI, Ghada" userId="858182b2-892a-4ce4-a744-0f8bfe7a85be" providerId="ADAL" clId="{EE82E182-76AE-FA4A-94DC-303771E3D31D}" dt="2025-04-22T09:35:24.638" v="135" actId="1076"/>
          <ac:picMkLst>
            <pc:docMk/>
            <pc:sldMk cId="2542905164" sldId="258"/>
            <ac:picMk id="23" creationId="{45AA8B2B-57A3-44C6-C04D-7AD78B71AFFB}"/>
          </ac:picMkLst>
        </pc:picChg>
      </pc:sldChg>
      <pc:sldChg chg="modSp mod">
        <pc:chgData name="ELHADARI, Ghada" userId="858182b2-892a-4ce4-a744-0f8bfe7a85be" providerId="ADAL" clId="{EE82E182-76AE-FA4A-94DC-303771E3D31D}" dt="2025-04-22T12:23:58.711" v="318" actId="207"/>
        <pc:sldMkLst>
          <pc:docMk/>
          <pc:sldMk cId="1813321319" sldId="259"/>
        </pc:sldMkLst>
        <pc:spChg chg="mod">
          <ac:chgData name="ELHADARI, Ghada" userId="858182b2-892a-4ce4-a744-0f8bfe7a85be" providerId="ADAL" clId="{EE82E182-76AE-FA4A-94DC-303771E3D31D}" dt="2025-04-22T12:23:58.711" v="318" actId="207"/>
          <ac:spMkLst>
            <pc:docMk/>
            <pc:sldMk cId="1813321319" sldId="259"/>
            <ac:spMk id="22" creationId="{708726D2-8BC1-656E-5BCF-363635A3A567}"/>
          </ac:spMkLst>
        </pc:spChg>
      </pc:sldChg>
      <pc:sldChg chg="modSp">
        <pc:chgData name="ELHADARI, Ghada" userId="858182b2-892a-4ce4-a744-0f8bfe7a85be" providerId="ADAL" clId="{EE82E182-76AE-FA4A-94DC-303771E3D31D}" dt="2025-04-19T19:13:44.480" v="54" actId="18331"/>
        <pc:sldMkLst>
          <pc:docMk/>
          <pc:sldMk cId="0" sldId="261"/>
        </pc:sldMkLst>
        <pc:picChg chg="mod">
          <ac:chgData name="ELHADARI, Ghada" userId="858182b2-892a-4ce4-a744-0f8bfe7a85be" providerId="ADAL" clId="{EE82E182-76AE-FA4A-94DC-303771E3D31D}" dt="2025-04-19T19:13:44.480" v="54" actId="18331"/>
          <ac:picMkLst>
            <pc:docMk/>
            <pc:sldMk cId="0" sldId="261"/>
            <ac:picMk id="6" creationId="{2FC0F904-9954-BDF5-022B-599FC5381F80}"/>
          </ac:picMkLst>
        </pc:picChg>
      </pc:sldChg>
      <pc:sldChg chg="addSp delSp modSp mod">
        <pc:chgData name="ELHADARI, Ghada" userId="858182b2-892a-4ce4-a744-0f8bfe7a85be" providerId="ADAL" clId="{EE82E182-76AE-FA4A-94DC-303771E3D31D}" dt="2025-04-22T09:09:39.199" v="124" actId="1035"/>
        <pc:sldMkLst>
          <pc:docMk/>
          <pc:sldMk cId="4054755996" sldId="264"/>
        </pc:sldMkLst>
        <pc:picChg chg="add mod modCrop">
          <ac:chgData name="ELHADARI, Ghada" userId="858182b2-892a-4ce4-a744-0f8bfe7a85be" providerId="ADAL" clId="{EE82E182-76AE-FA4A-94DC-303771E3D31D}" dt="2025-04-22T09:09:36.124" v="118" actId="171"/>
          <ac:picMkLst>
            <pc:docMk/>
            <pc:sldMk cId="4054755996" sldId="264"/>
            <ac:picMk id="10" creationId="{F958EF33-8130-E10A-90A8-996D3756B9E9}"/>
          </ac:picMkLst>
        </pc:picChg>
        <pc:picChg chg="mod">
          <ac:chgData name="ELHADARI, Ghada" userId="858182b2-892a-4ce4-a744-0f8bfe7a85be" providerId="ADAL" clId="{EE82E182-76AE-FA4A-94DC-303771E3D31D}" dt="2025-04-22T09:09:39.199" v="124" actId="1035"/>
          <ac:picMkLst>
            <pc:docMk/>
            <pc:sldMk cId="4054755996" sldId="264"/>
            <ac:picMk id="21" creationId="{71CBB181-8539-013E-1933-ECA846C88264}"/>
          </ac:picMkLst>
        </pc:picChg>
      </pc:sldChg>
      <pc:sldChg chg="modSp mod">
        <pc:chgData name="ELHADARI, Ghada" userId="858182b2-892a-4ce4-a744-0f8bfe7a85be" providerId="ADAL" clId="{EE82E182-76AE-FA4A-94DC-303771E3D31D}" dt="2025-04-22T11:25:50.544" v="299" actId="207"/>
        <pc:sldMkLst>
          <pc:docMk/>
          <pc:sldMk cId="1895847844" sldId="265"/>
        </pc:sldMkLst>
        <pc:picChg chg="mod">
          <ac:chgData name="ELHADARI, Ghada" userId="858182b2-892a-4ce4-a744-0f8bfe7a85be" providerId="ADAL" clId="{EE82E182-76AE-FA4A-94DC-303771E3D31D}" dt="2025-04-22T11:25:50.544" v="299" actId="207"/>
          <ac:picMkLst>
            <pc:docMk/>
            <pc:sldMk cId="1895847844" sldId="265"/>
            <ac:picMk id="9" creationId="{A673A6C0-85B9-6755-CE43-E2CA35AE685C}"/>
          </ac:picMkLst>
        </pc:picChg>
      </pc:sldChg>
      <pc:sldChg chg="modSp mod">
        <pc:chgData name="ELHADARI, Ghada" userId="858182b2-892a-4ce4-a744-0f8bfe7a85be" providerId="ADAL" clId="{EE82E182-76AE-FA4A-94DC-303771E3D31D}" dt="2025-04-22T12:24:55.216" v="327" actId="207"/>
        <pc:sldMkLst>
          <pc:docMk/>
          <pc:sldMk cId="1481996673" sldId="267"/>
        </pc:sldMkLst>
        <pc:spChg chg="mod">
          <ac:chgData name="ELHADARI, Ghada" userId="858182b2-892a-4ce4-a744-0f8bfe7a85be" providerId="ADAL" clId="{EE82E182-76AE-FA4A-94DC-303771E3D31D}" dt="2025-04-22T11:24:21.757" v="285" actId="1035"/>
          <ac:spMkLst>
            <pc:docMk/>
            <pc:sldMk cId="1481996673" sldId="267"/>
            <ac:spMk id="5" creationId="{26B61B87-5638-2DAB-C192-BED5BDEDA183}"/>
          </ac:spMkLst>
        </pc:spChg>
        <pc:spChg chg="mod">
          <ac:chgData name="ELHADARI, Ghada" userId="858182b2-892a-4ce4-a744-0f8bfe7a85be" providerId="ADAL" clId="{EE82E182-76AE-FA4A-94DC-303771E3D31D}" dt="2025-04-22T12:24:55.216" v="327" actId="207"/>
          <ac:spMkLst>
            <pc:docMk/>
            <pc:sldMk cId="1481996673" sldId="267"/>
            <ac:spMk id="22" creationId="{7E0AAB4B-9742-4D28-1275-EDFB6033B8A8}"/>
          </ac:spMkLst>
        </pc:spChg>
        <pc:picChg chg="mod">
          <ac:chgData name="ELHADARI, Ghada" userId="858182b2-892a-4ce4-a744-0f8bfe7a85be" providerId="ADAL" clId="{EE82E182-76AE-FA4A-94DC-303771E3D31D}" dt="2025-04-16T01:50:36.142" v="26" actId="1076"/>
          <ac:picMkLst>
            <pc:docMk/>
            <pc:sldMk cId="1481996673" sldId="267"/>
            <ac:picMk id="17" creationId="{13B29BF3-CB77-8DD1-FCB0-8BCF7284CE23}"/>
          </ac:picMkLst>
        </pc:picChg>
      </pc:sldChg>
      <pc:sldChg chg="modSp mod">
        <pc:chgData name="ELHADARI, Ghada" userId="858182b2-892a-4ce4-a744-0f8bfe7a85be" providerId="ADAL" clId="{EE82E182-76AE-FA4A-94DC-303771E3D31D}" dt="2025-04-22T12:24:43.432" v="325" actId="207"/>
        <pc:sldMkLst>
          <pc:docMk/>
          <pc:sldMk cId="3943612468" sldId="272"/>
        </pc:sldMkLst>
        <pc:spChg chg="mod">
          <ac:chgData name="ELHADARI, Ghada" userId="858182b2-892a-4ce4-a744-0f8bfe7a85be" providerId="ADAL" clId="{EE82E182-76AE-FA4A-94DC-303771E3D31D}" dt="2025-04-22T11:24:36.566" v="286" actId="692"/>
          <ac:spMkLst>
            <pc:docMk/>
            <pc:sldMk cId="3943612468" sldId="272"/>
            <ac:spMk id="2" creationId="{6DB6CCDD-9665-174D-9D30-6E4FFFE10EE3}"/>
          </ac:spMkLst>
        </pc:spChg>
        <pc:spChg chg="mod">
          <ac:chgData name="ELHADARI, Ghada" userId="858182b2-892a-4ce4-a744-0f8bfe7a85be" providerId="ADAL" clId="{EE82E182-76AE-FA4A-94DC-303771E3D31D}" dt="2025-04-22T12:24:43.432" v="325" actId="207"/>
          <ac:spMkLst>
            <pc:docMk/>
            <pc:sldMk cId="3943612468" sldId="272"/>
            <ac:spMk id="22" creationId="{DE9B856C-B8EE-BEBB-A395-B53AF36349CC}"/>
          </ac:spMkLst>
        </pc:spChg>
      </pc:sldChg>
      <pc:sldChg chg="modSp mod">
        <pc:chgData name="ELHADARI, Ghada" userId="858182b2-892a-4ce4-a744-0f8bfe7a85be" providerId="ADAL" clId="{EE82E182-76AE-FA4A-94DC-303771E3D31D}" dt="2025-04-22T12:24:03.157" v="319" actId="207"/>
        <pc:sldMkLst>
          <pc:docMk/>
          <pc:sldMk cId="3976012696" sldId="273"/>
        </pc:sldMkLst>
        <pc:spChg chg="mod">
          <ac:chgData name="ELHADARI, Ghada" userId="858182b2-892a-4ce4-a744-0f8bfe7a85be" providerId="ADAL" clId="{EE82E182-76AE-FA4A-94DC-303771E3D31D}" dt="2025-04-22T11:30:32.887" v="305" actId="1036"/>
          <ac:spMkLst>
            <pc:docMk/>
            <pc:sldMk cId="3976012696" sldId="273"/>
            <ac:spMk id="2" creationId="{FDBC42E2-7826-4BE6-61C3-91A757C6DB0E}"/>
          </ac:spMkLst>
        </pc:spChg>
        <pc:spChg chg="mod">
          <ac:chgData name="ELHADARI, Ghada" userId="858182b2-892a-4ce4-a744-0f8bfe7a85be" providerId="ADAL" clId="{EE82E182-76AE-FA4A-94DC-303771E3D31D}" dt="2025-04-22T12:24:03.157" v="319" actId="207"/>
          <ac:spMkLst>
            <pc:docMk/>
            <pc:sldMk cId="3976012696" sldId="273"/>
            <ac:spMk id="22" creationId="{585CF65F-1DEF-7141-4559-0ECEE36079D9}"/>
          </ac:spMkLst>
        </pc:spChg>
      </pc:sldChg>
      <pc:sldChg chg="addSp delSp modSp mod">
        <pc:chgData name="ELHADARI, Ghada" userId="858182b2-892a-4ce4-a744-0f8bfe7a85be" providerId="ADAL" clId="{EE82E182-76AE-FA4A-94DC-303771E3D31D}" dt="2025-04-22T12:26:57.857" v="341" actId="1076"/>
        <pc:sldMkLst>
          <pc:docMk/>
          <pc:sldMk cId="1515509275" sldId="275"/>
        </pc:sldMkLst>
        <pc:spChg chg="mod">
          <ac:chgData name="ELHADARI, Ghada" userId="858182b2-892a-4ce4-a744-0f8bfe7a85be" providerId="ADAL" clId="{EE82E182-76AE-FA4A-94DC-303771E3D31D}" dt="2025-04-22T12:24:48.604" v="326" actId="207"/>
          <ac:spMkLst>
            <pc:docMk/>
            <pc:sldMk cId="1515509275" sldId="275"/>
            <ac:spMk id="22" creationId="{A3024B41-87B0-2E1C-C1F1-AFB4E8B525D6}"/>
          </ac:spMkLst>
        </pc:spChg>
        <pc:picChg chg="add mod">
          <ac:chgData name="ELHADARI, Ghada" userId="858182b2-892a-4ce4-a744-0f8bfe7a85be" providerId="ADAL" clId="{EE82E182-76AE-FA4A-94DC-303771E3D31D}" dt="2025-04-16T00:12:51.019" v="16" actId="14100"/>
          <ac:picMkLst>
            <pc:docMk/>
            <pc:sldMk cId="1515509275" sldId="275"/>
            <ac:picMk id="6" creationId="{E9C6B790-6889-C8DC-372D-5A7131B52683}"/>
          </ac:picMkLst>
        </pc:picChg>
        <pc:picChg chg="add mod">
          <ac:chgData name="ELHADARI, Ghada" userId="858182b2-892a-4ce4-a744-0f8bfe7a85be" providerId="ADAL" clId="{EE82E182-76AE-FA4A-94DC-303771E3D31D}" dt="2025-04-16T00:12:55.091" v="17" actId="1076"/>
          <ac:picMkLst>
            <pc:docMk/>
            <pc:sldMk cId="1515509275" sldId="275"/>
            <ac:picMk id="10" creationId="{CFB85240-2C66-A715-A30A-061D306F3E46}"/>
          </ac:picMkLst>
        </pc:picChg>
        <pc:picChg chg="add mod modCrop">
          <ac:chgData name="ELHADARI, Ghada" userId="858182b2-892a-4ce4-a744-0f8bfe7a85be" providerId="ADAL" clId="{EE82E182-76AE-FA4A-94DC-303771E3D31D}" dt="2025-04-22T12:26:57.857" v="341" actId="1076"/>
          <ac:picMkLst>
            <pc:docMk/>
            <pc:sldMk cId="1515509275" sldId="275"/>
            <ac:picMk id="17" creationId="{3D3D6F63-9F63-73AC-1647-7E06FEC4FB1C}"/>
          </ac:picMkLst>
        </pc:picChg>
      </pc:sldChg>
      <pc:sldChg chg="modSp mod">
        <pc:chgData name="ELHADARI, Ghada" userId="858182b2-892a-4ce4-a744-0f8bfe7a85be" providerId="ADAL" clId="{EE82E182-76AE-FA4A-94DC-303771E3D31D}" dt="2025-04-22T12:24:21.705" v="322" actId="207"/>
        <pc:sldMkLst>
          <pc:docMk/>
          <pc:sldMk cId="3634309874" sldId="276"/>
        </pc:sldMkLst>
        <pc:spChg chg="mod">
          <ac:chgData name="ELHADARI, Ghada" userId="858182b2-892a-4ce4-a744-0f8bfe7a85be" providerId="ADAL" clId="{EE82E182-76AE-FA4A-94DC-303771E3D31D}" dt="2025-04-22T12:24:21.705" v="322" actId="207"/>
          <ac:spMkLst>
            <pc:docMk/>
            <pc:sldMk cId="3634309874" sldId="276"/>
            <ac:spMk id="22" creationId="{33DD076E-184B-8662-700F-BA8BF3398A54}"/>
          </ac:spMkLst>
        </pc:spChg>
        <pc:picChg chg="mod modCrop">
          <ac:chgData name="ELHADARI, Ghada" userId="858182b2-892a-4ce4-a744-0f8bfe7a85be" providerId="ADAL" clId="{EE82E182-76AE-FA4A-94DC-303771E3D31D}" dt="2025-04-22T12:24:16.367" v="320" actId="732"/>
          <ac:picMkLst>
            <pc:docMk/>
            <pc:sldMk cId="3634309874" sldId="276"/>
            <ac:picMk id="5" creationId="{4DC25E42-836A-9047-1DEF-6F186C2CF71D}"/>
          </ac:picMkLst>
        </pc:picChg>
      </pc:sldChg>
      <pc:sldChg chg="addSp delSp mod">
        <pc:chgData name="ELHADARI, Ghada" userId="858182b2-892a-4ce4-a744-0f8bfe7a85be" providerId="ADAL" clId="{EE82E182-76AE-FA4A-94DC-303771E3D31D}" dt="2025-04-16T00:15:55.837" v="23" actId="21"/>
        <pc:sldMkLst>
          <pc:docMk/>
          <pc:sldMk cId="3876480020" sldId="280"/>
        </pc:sldMkLst>
        <pc:picChg chg="add del">
          <ac:chgData name="ELHADARI, Ghada" userId="858182b2-892a-4ce4-a744-0f8bfe7a85be" providerId="ADAL" clId="{EE82E182-76AE-FA4A-94DC-303771E3D31D}" dt="2025-04-16T00:15:55.837" v="23" actId="21"/>
          <ac:picMkLst>
            <pc:docMk/>
            <pc:sldMk cId="3876480020" sldId="280"/>
            <ac:picMk id="16" creationId="{BACDF7F5-BED5-1D4A-7FEC-D17913DAA10D}"/>
          </ac:picMkLst>
        </pc:picChg>
      </pc:sldChg>
      <pc:sldChg chg="modSp mod">
        <pc:chgData name="ELHADARI, Ghada" userId="858182b2-892a-4ce4-a744-0f8bfe7a85be" providerId="ADAL" clId="{EE82E182-76AE-FA4A-94DC-303771E3D31D}" dt="2025-04-21T17:48:06.758" v="104" actId="15"/>
        <pc:sldMkLst>
          <pc:docMk/>
          <pc:sldMk cId="256474746" sldId="281"/>
        </pc:sldMkLst>
        <pc:spChg chg="mod">
          <ac:chgData name="ELHADARI, Ghada" userId="858182b2-892a-4ce4-a744-0f8bfe7a85be" providerId="ADAL" clId="{EE82E182-76AE-FA4A-94DC-303771E3D31D}" dt="2025-04-21T17:48:06.758" v="104" actId="15"/>
          <ac:spMkLst>
            <pc:docMk/>
            <pc:sldMk cId="256474746" sldId="281"/>
            <ac:spMk id="10" creationId="{05975AD2-04DF-A411-2ED8-F9E8A1CC6403}"/>
          </ac:spMkLst>
        </pc:spChg>
      </pc:sldChg>
      <pc:sldChg chg="modSp mod">
        <pc:chgData name="ELHADARI, Ghada" userId="858182b2-892a-4ce4-a744-0f8bfe7a85be" providerId="ADAL" clId="{EE82E182-76AE-FA4A-94DC-303771E3D31D}" dt="2025-04-22T12:24:32.132" v="323" actId="207"/>
        <pc:sldMkLst>
          <pc:docMk/>
          <pc:sldMk cId="3906019999" sldId="282"/>
        </pc:sldMkLst>
        <pc:spChg chg="mod">
          <ac:chgData name="ELHADARI, Ghada" userId="858182b2-892a-4ce4-a744-0f8bfe7a85be" providerId="ADAL" clId="{EE82E182-76AE-FA4A-94DC-303771E3D31D}" dt="2025-04-22T11:25:02.474" v="296" actId="692"/>
          <ac:spMkLst>
            <pc:docMk/>
            <pc:sldMk cId="3906019999" sldId="282"/>
            <ac:spMk id="9" creationId="{C6526146-AC72-38BC-3E9C-144CA4F8EE4F}"/>
          </ac:spMkLst>
        </pc:spChg>
        <pc:spChg chg="mod">
          <ac:chgData name="ELHADARI, Ghada" userId="858182b2-892a-4ce4-a744-0f8bfe7a85be" providerId="ADAL" clId="{EE82E182-76AE-FA4A-94DC-303771E3D31D}" dt="2025-04-22T12:24:32.132" v="323" actId="207"/>
          <ac:spMkLst>
            <pc:docMk/>
            <pc:sldMk cId="3906019999" sldId="282"/>
            <ac:spMk id="22" creationId="{AAA7C2A0-53FD-5720-FB7C-ED93BFCD7582}"/>
          </ac:spMkLst>
        </pc:spChg>
      </pc:sldChg>
      <pc:sldChg chg="modSp mod">
        <pc:chgData name="ELHADARI, Ghada" userId="858182b2-892a-4ce4-a744-0f8bfe7a85be" providerId="ADAL" clId="{EE82E182-76AE-FA4A-94DC-303771E3D31D}" dt="2025-04-22T12:24:36.631" v="324" actId="207"/>
        <pc:sldMkLst>
          <pc:docMk/>
          <pc:sldMk cId="911518023" sldId="283"/>
        </pc:sldMkLst>
        <pc:spChg chg="mod">
          <ac:chgData name="ELHADARI, Ghada" userId="858182b2-892a-4ce4-a744-0f8bfe7a85be" providerId="ADAL" clId="{EE82E182-76AE-FA4A-94DC-303771E3D31D}" dt="2025-04-22T12:24:36.631" v="324" actId="207"/>
          <ac:spMkLst>
            <pc:docMk/>
            <pc:sldMk cId="911518023" sldId="283"/>
            <ac:spMk id="22" creationId="{19F90EBD-C82F-ED5E-AD24-D5FC90937301}"/>
          </ac:spMkLst>
        </pc:spChg>
      </pc:sldChg>
      <pc:sldChg chg="modSp mod">
        <pc:chgData name="ELHADARI, Ghada" userId="858182b2-892a-4ce4-a744-0f8bfe7a85be" providerId="ADAL" clId="{EE82E182-76AE-FA4A-94DC-303771E3D31D}" dt="2025-04-16T00:14:08.292" v="19" actId="1076"/>
        <pc:sldMkLst>
          <pc:docMk/>
          <pc:sldMk cId="807061748" sldId="285"/>
        </pc:sldMkLst>
        <pc:picChg chg="mod">
          <ac:chgData name="ELHADARI, Ghada" userId="858182b2-892a-4ce4-a744-0f8bfe7a85be" providerId="ADAL" clId="{EE82E182-76AE-FA4A-94DC-303771E3D31D}" dt="2025-04-16T00:14:08.292" v="19" actId="1076"/>
          <ac:picMkLst>
            <pc:docMk/>
            <pc:sldMk cId="807061748" sldId="285"/>
            <ac:picMk id="20" creationId="{79B287F9-90FF-32DF-6D74-3B9709252A86}"/>
          </ac:picMkLst>
        </pc:picChg>
      </pc:sldChg>
      <pc:sldChg chg="modSp mod">
        <pc:chgData name="ELHADARI, Ghada" userId="858182b2-892a-4ce4-a744-0f8bfe7a85be" providerId="ADAL" clId="{EE82E182-76AE-FA4A-94DC-303771E3D31D}" dt="2025-04-22T21:52:14.737" v="343" actId="1076"/>
        <pc:sldMkLst>
          <pc:docMk/>
          <pc:sldMk cId="2824936051" sldId="286"/>
        </pc:sldMkLst>
        <pc:spChg chg="mod">
          <ac:chgData name="ELHADARI, Ghada" userId="858182b2-892a-4ce4-a744-0f8bfe7a85be" providerId="ADAL" clId="{EE82E182-76AE-FA4A-94DC-303771E3D31D}" dt="2025-04-22T21:52:14.737" v="343" actId="1076"/>
          <ac:spMkLst>
            <pc:docMk/>
            <pc:sldMk cId="2824936051" sldId="286"/>
            <ac:spMk id="5" creationId="{B6F3E069-4337-C3FF-880F-627994F870EE}"/>
          </ac:spMkLst>
        </pc:spChg>
      </pc:sldChg>
      <pc:sldChg chg="modSp mod">
        <pc:chgData name="ELHADARI, Ghada" userId="858182b2-892a-4ce4-a744-0f8bfe7a85be" providerId="ADAL" clId="{EE82E182-76AE-FA4A-94DC-303771E3D31D}" dt="2025-04-22T21:53:57.677" v="348" actId="18331"/>
        <pc:sldMkLst>
          <pc:docMk/>
          <pc:sldMk cId="2447016470" sldId="287"/>
        </pc:sldMkLst>
        <pc:picChg chg="mod">
          <ac:chgData name="ELHADARI, Ghada" userId="858182b2-892a-4ce4-a744-0f8bfe7a85be" providerId="ADAL" clId="{EE82E182-76AE-FA4A-94DC-303771E3D31D}" dt="2025-04-21T13:08:15.810" v="100" actId="1076"/>
          <ac:picMkLst>
            <pc:docMk/>
            <pc:sldMk cId="2447016470" sldId="287"/>
            <ac:picMk id="8" creationId="{56874835-AF4D-2221-D53A-B4CD5555E21E}"/>
          </ac:picMkLst>
        </pc:picChg>
        <pc:picChg chg="mod modCrop">
          <ac:chgData name="ELHADARI, Ghada" userId="858182b2-892a-4ce4-a744-0f8bfe7a85be" providerId="ADAL" clId="{EE82E182-76AE-FA4A-94DC-303771E3D31D}" dt="2025-04-22T21:53:57.677" v="348" actId="18331"/>
          <ac:picMkLst>
            <pc:docMk/>
            <pc:sldMk cId="2447016470" sldId="287"/>
            <ac:picMk id="17" creationId="{7F6585C3-8BCA-2B34-BFAB-372084187BB0}"/>
          </ac:picMkLst>
        </pc:picChg>
      </pc:sldChg>
      <pc:sldChg chg="modSp mod">
        <pc:chgData name="ELHADARI, Ghada" userId="858182b2-892a-4ce4-a744-0f8bfe7a85be" providerId="ADAL" clId="{EE82E182-76AE-FA4A-94DC-303771E3D31D}" dt="2025-04-22T12:25:10.081" v="329" actId="207"/>
        <pc:sldMkLst>
          <pc:docMk/>
          <pc:sldMk cId="1020698105" sldId="288"/>
        </pc:sldMkLst>
        <pc:spChg chg="mod">
          <ac:chgData name="ELHADARI, Ghada" userId="858182b2-892a-4ce4-a744-0f8bfe7a85be" providerId="ADAL" clId="{EE82E182-76AE-FA4A-94DC-303771E3D31D}" dt="2025-04-22T11:23:24.835" v="278" actId="692"/>
          <ac:spMkLst>
            <pc:docMk/>
            <pc:sldMk cId="1020698105" sldId="288"/>
            <ac:spMk id="9" creationId="{0F01F40D-1AAF-E2BA-567F-6BFFE363BA1C}"/>
          </ac:spMkLst>
        </pc:spChg>
        <pc:spChg chg="mod">
          <ac:chgData name="ELHADARI, Ghada" userId="858182b2-892a-4ce4-a744-0f8bfe7a85be" providerId="ADAL" clId="{EE82E182-76AE-FA4A-94DC-303771E3D31D}" dt="2025-04-22T12:25:10.081" v="329" actId="207"/>
          <ac:spMkLst>
            <pc:docMk/>
            <pc:sldMk cId="1020698105" sldId="288"/>
            <ac:spMk id="22" creationId="{56461A9F-5377-E9B8-BA79-6309F081B631}"/>
          </ac:spMkLst>
        </pc:spChg>
      </pc:sldChg>
      <pc:sldChg chg="modSp mod">
        <pc:chgData name="ELHADARI, Ghada" userId="858182b2-892a-4ce4-a744-0f8bfe7a85be" providerId="ADAL" clId="{EE82E182-76AE-FA4A-94DC-303771E3D31D}" dt="2025-04-22T11:23:45.837" v="281" actId="207"/>
        <pc:sldMkLst>
          <pc:docMk/>
          <pc:sldMk cId="2146435481" sldId="290"/>
        </pc:sldMkLst>
        <pc:spChg chg="mod">
          <ac:chgData name="ELHADARI, Ghada" userId="858182b2-892a-4ce4-a744-0f8bfe7a85be" providerId="ADAL" clId="{EE82E182-76AE-FA4A-94DC-303771E3D31D}" dt="2025-04-22T11:23:38.168" v="280" actId="692"/>
          <ac:spMkLst>
            <pc:docMk/>
            <pc:sldMk cId="2146435481" sldId="290"/>
            <ac:spMk id="10" creationId="{989B0B65-F5FE-151F-F331-68EDACF3B805}"/>
          </ac:spMkLst>
        </pc:spChg>
        <pc:spChg chg="mod">
          <ac:chgData name="ELHADARI, Ghada" userId="858182b2-892a-4ce4-a744-0f8bfe7a85be" providerId="ADAL" clId="{EE82E182-76AE-FA4A-94DC-303771E3D31D}" dt="2025-04-22T11:23:45.837" v="281" actId="207"/>
          <ac:spMkLst>
            <pc:docMk/>
            <pc:sldMk cId="2146435481" sldId="290"/>
            <ac:spMk id="21" creationId="{FB352C76-D590-7285-D88F-5A17EFAEB8F4}"/>
          </ac:spMkLst>
        </pc:spChg>
      </pc:sldChg>
      <pc:sldChg chg="modSp mod">
        <pc:chgData name="ELHADARI, Ghada" userId="858182b2-892a-4ce4-a744-0f8bfe7a85be" providerId="ADAL" clId="{EE82E182-76AE-FA4A-94DC-303771E3D31D}" dt="2025-04-22T22:10:43.053" v="350" actId="1076"/>
        <pc:sldMkLst>
          <pc:docMk/>
          <pc:sldMk cId="1696991354" sldId="291"/>
        </pc:sldMkLst>
        <pc:picChg chg="mod">
          <ac:chgData name="ELHADARI, Ghada" userId="858182b2-892a-4ce4-a744-0f8bfe7a85be" providerId="ADAL" clId="{EE82E182-76AE-FA4A-94DC-303771E3D31D}" dt="2025-04-22T22:10:43.053" v="350" actId="1076"/>
          <ac:picMkLst>
            <pc:docMk/>
            <pc:sldMk cId="1696991354" sldId="291"/>
            <ac:picMk id="3" creationId="{49CE3C0C-68B4-FF6A-04EC-123C3CAA8145}"/>
          </ac:picMkLst>
        </pc:picChg>
      </pc:sldChg>
      <pc:sldChg chg="modSp mod">
        <pc:chgData name="ELHADARI, Ghada" userId="858182b2-892a-4ce4-a744-0f8bfe7a85be" providerId="ADAL" clId="{EE82E182-76AE-FA4A-94DC-303771E3D31D}" dt="2025-04-22T11:22:44.047" v="274" actId="692"/>
        <pc:sldMkLst>
          <pc:docMk/>
          <pc:sldMk cId="3493831853" sldId="292"/>
        </pc:sldMkLst>
        <pc:spChg chg="mod">
          <ac:chgData name="ELHADARI, Ghada" userId="858182b2-892a-4ce4-a744-0f8bfe7a85be" providerId="ADAL" clId="{EE82E182-76AE-FA4A-94DC-303771E3D31D}" dt="2025-04-22T11:22:44.047" v="274" actId="692"/>
          <ac:spMkLst>
            <pc:docMk/>
            <pc:sldMk cId="3493831853" sldId="292"/>
            <ac:spMk id="2" creationId="{1683F758-F1E1-8D2A-153B-57E92264B42B}"/>
          </ac:spMkLst>
        </pc:spChg>
        <pc:spChg chg="mod">
          <ac:chgData name="ELHADARI, Ghada" userId="858182b2-892a-4ce4-a744-0f8bfe7a85be" providerId="ADAL" clId="{EE82E182-76AE-FA4A-94DC-303771E3D31D}" dt="2025-04-22T11:22:39.846" v="273" actId="692"/>
          <ac:spMkLst>
            <pc:docMk/>
            <pc:sldMk cId="3493831853" sldId="292"/>
            <ac:spMk id="12" creationId="{A640BD1E-CD5B-A343-68B3-CDA872CF394F}"/>
          </ac:spMkLst>
        </pc:spChg>
      </pc:sldChg>
      <pc:sldChg chg="modSp mod">
        <pc:chgData name="ELHADARI, Ghada" userId="858182b2-892a-4ce4-a744-0f8bfe7a85be" providerId="ADAL" clId="{EE82E182-76AE-FA4A-94DC-303771E3D31D}" dt="2025-04-22T22:16:57.736" v="351" actId="20577"/>
        <pc:sldMkLst>
          <pc:docMk/>
          <pc:sldMk cId="2123603795" sldId="294"/>
        </pc:sldMkLst>
        <pc:spChg chg="mod">
          <ac:chgData name="ELHADARI, Ghada" userId="858182b2-892a-4ce4-a744-0f8bfe7a85be" providerId="ADAL" clId="{EE82E182-76AE-FA4A-94DC-303771E3D31D}" dt="2025-04-22T22:16:57.736" v="351" actId="20577"/>
          <ac:spMkLst>
            <pc:docMk/>
            <pc:sldMk cId="2123603795" sldId="294"/>
            <ac:spMk id="9" creationId="{ABAF395D-671B-5491-128F-306C78EF2B4D}"/>
          </ac:spMkLst>
        </pc:spChg>
      </pc:sldChg>
      <pc:sldChg chg="modSp mod">
        <pc:chgData name="ELHADARI, Ghada" userId="858182b2-892a-4ce4-a744-0f8bfe7a85be" providerId="ADAL" clId="{EE82E182-76AE-FA4A-94DC-303771E3D31D}" dt="2025-04-22T12:25:27.195" v="332" actId="207"/>
        <pc:sldMkLst>
          <pc:docMk/>
          <pc:sldMk cId="1166871926" sldId="296"/>
        </pc:sldMkLst>
        <pc:spChg chg="mod">
          <ac:chgData name="ELHADARI, Ghada" userId="858182b2-892a-4ce4-a744-0f8bfe7a85be" providerId="ADAL" clId="{EE82E182-76AE-FA4A-94DC-303771E3D31D}" dt="2025-04-22T11:21:39.738" v="265" actId="692"/>
          <ac:spMkLst>
            <pc:docMk/>
            <pc:sldMk cId="1166871926" sldId="296"/>
            <ac:spMk id="20" creationId="{E1BFB6EC-336F-FF47-AAE2-B6451E221950}"/>
          </ac:spMkLst>
        </pc:spChg>
        <pc:spChg chg="mod">
          <ac:chgData name="ELHADARI, Ghada" userId="858182b2-892a-4ce4-a744-0f8bfe7a85be" providerId="ADAL" clId="{EE82E182-76AE-FA4A-94DC-303771E3D31D}" dt="2025-04-22T12:25:27.195" v="332" actId="207"/>
          <ac:spMkLst>
            <pc:docMk/>
            <pc:sldMk cId="1166871926" sldId="296"/>
            <ac:spMk id="22" creationId="{1896A3B1-E715-CF8F-668B-33B9C0B4DC09}"/>
          </ac:spMkLst>
        </pc:spChg>
      </pc:sldChg>
      <pc:sldChg chg="modSp mod">
        <pc:chgData name="ELHADARI, Ghada" userId="858182b2-892a-4ce4-a744-0f8bfe7a85be" providerId="ADAL" clId="{EE82E182-76AE-FA4A-94DC-303771E3D31D}" dt="2025-04-22T12:25:30.806" v="333" actId="207"/>
        <pc:sldMkLst>
          <pc:docMk/>
          <pc:sldMk cId="4048561564" sldId="297"/>
        </pc:sldMkLst>
        <pc:spChg chg="mod">
          <ac:chgData name="ELHADARI, Ghada" userId="858182b2-892a-4ce4-a744-0f8bfe7a85be" providerId="ADAL" clId="{EE82E182-76AE-FA4A-94DC-303771E3D31D}" dt="2025-04-22T12:25:30.806" v="333" actId="207"/>
          <ac:spMkLst>
            <pc:docMk/>
            <pc:sldMk cId="4048561564" sldId="297"/>
            <ac:spMk id="22" creationId="{7601A8BA-A080-1C36-A95D-602BD6F6B550}"/>
          </ac:spMkLst>
        </pc:spChg>
      </pc:sldChg>
      <pc:sldChg chg="modSp mod">
        <pc:chgData name="ELHADARI, Ghada" userId="858182b2-892a-4ce4-a744-0f8bfe7a85be" providerId="ADAL" clId="{EE82E182-76AE-FA4A-94DC-303771E3D31D}" dt="2025-04-22T12:25:18.825" v="331" actId="207"/>
        <pc:sldMkLst>
          <pc:docMk/>
          <pc:sldMk cId="2831659785" sldId="298"/>
        </pc:sldMkLst>
        <pc:spChg chg="mod">
          <ac:chgData name="ELHADARI, Ghada" userId="858182b2-892a-4ce4-a744-0f8bfe7a85be" providerId="ADAL" clId="{EE82E182-76AE-FA4A-94DC-303771E3D31D}" dt="2025-04-22T12:25:18.825" v="331" actId="207"/>
          <ac:spMkLst>
            <pc:docMk/>
            <pc:sldMk cId="2831659785" sldId="298"/>
            <ac:spMk id="22" creationId="{D8821B0D-6336-8CD0-6714-DB2287C020A0}"/>
          </ac:spMkLst>
        </pc:spChg>
      </pc:sldChg>
      <pc:sldChg chg="modSp mod">
        <pc:chgData name="ELHADARI, Ghada" userId="858182b2-892a-4ce4-a744-0f8bfe7a85be" providerId="ADAL" clId="{EE82E182-76AE-FA4A-94DC-303771E3D31D}" dt="2025-04-16T13:00:38.592" v="52" actId="122"/>
        <pc:sldMkLst>
          <pc:docMk/>
          <pc:sldMk cId="142697305" sldId="489"/>
        </pc:sldMkLst>
        <pc:spChg chg="mod">
          <ac:chgData name="ELHADARI, Ghada" userId="858182b2-892a-4ce4-a744-0f8bfe7a85be" providerId="ADAL" clId="{EE82E182-76AE-FA4A-94DC-303771E3D31D}" dt="2025-04-16T13:00:38.592" v="52" actId="122"/>
          <ac:spMkLst>
            <pc:docMk/>
            <pc:sldMk cId="142697305" sldId="489"/>
            <ac:spMk id="3" creationId="{BB19FC74-A566-F58A-46F6-768EB9C18421}"/>
          </ac:spMkLst>
        </pc:spChg>
      </pc:sldChg>
      <pc:sldChg chg="modSp mod">
        <pc:chgData name="ELHADARI, Ghada" userId="858182b2-892a-4ce4-a744-0f8bfe7a85be" providerId="ADAL" clId="{EE82E182-76AE-FA4A-94DC-303771E3D31D}" dt="2025-04-22T11:25:31.660" v="298" actId="207"/>
        <pc:sldMkLst>
          <pc:docMk/>
          <pc:sldMk cId="929298372" sldId="494"/>
        </pc:sldMkLst>
        <pc:picChg chg="mod">
          <ac:chgData name="ELHADARI, Ghada" userId="858182b2-892a-4ce4-a744-0f8bfe7a85be" providerId="ADAL" clId="{EE82E182-76AE-FA4A-94DC-303771E3D31D}" dt="2025-04-22T11:25:31.660" v="298" actId="207"/>
          <ac:picMkLst>
            <pc:docMk/>
            <pc:sldMk cId="929298372" sldId="494"/>
            <ac:picMk id="6" creationId="{EDD46F0A-C56A-9ACD-AA3B-A8C98B6F9CBC}"/>
          </ac:picMkLst>
        </pc:picChg>
        <pc:picChg chg="mod">
          <ac:chgData name="ELHADARI, Ghada" userId="858182b2-892a-4ce4-a744-0f8bfe7a85be" providerId="ADAL" clId="{EE82E182-76AE-FA4A-94DC-303771E3D31D}" dt="2025-04-22T11:25:20.886" v="297"/>
          <ac:picMkLst>
            <pc:docMk/>
            <pc:sldMk cId="929298372" sldId="494"/>
            <ac:picMk id="10" creationId="{D9B5D88C-7DEC-B4EE-DE6C-9CBCA774F85A}"/>
          </ac:picMkLst>
        </pc:picChg>
      </pc:sldChg>
      <pc:sldChg chg="modSp mod">
        <pc:chgData name="ELHADARI, Ghada" userId="858182b2-892a-4ce4-a744-0f8bfe7a85be" providerId="ADAL" clId="{EE82E182-76AE-FA4A-94DC-303771E3D31D}" dt="2025-04-22T11:24:10.383" v="282" actId="207"/>
        <pc:sldMkLst>
          <pc:docMk/>
          <pc:sldMk cId="3350619852" sldId="498"/>
        </pc:sldMkLst>
        <pc:spChg chg="mod">
          <ac:chgData name="ELHADARI, Ghada" userId="858182b2-892a-4ce4-a744-0f8bfe7a85be" providerId="ADAL" clId="{EE82E182-76AE-FA4A-94DC-303771E3D31D}" dt="2025-04-22T11:24:10.383" v="282" actId="207"/>
          <ac:spMkLst>
            <pc:docMk/>
            <pc:sldMk cId="3350619852" sldId="498"/>
            <ac:spMk id="9" creationId="{1A22AF93-C200-FB12-C83E-3228282B21CA}"/>
          </ac:spMkLst>
        </pc:spChg>
        <pc:spChg chg="mod">
          <ac:chgData name="ELHADARI, Ghada" userId="858182b2-892a-4ce4-a744-0f8bfe7a85be" providerId="ADAL" clId="{EE82E182-76AE-FA4A-94DC-303771E3D31D}" dt="2025-04-16T00:09:22.253" v="6" actId="14100"/>
          <ac:spMkLst>
            <pc:docMk/>
            <pc:sldMk cId="3350619852" sldId="498"/>
            <ac:spMk id="10" creationId="{8885E77A-6CCD-3000-016F-919FA5CB8B74}"/>
          </ac:spMkLst>
        </pc:spChg>
        <pc:picChg chg="mod modCrop">
          <ac:chgData name="ELHADARI, Ghada" userId="858182b2-892a-4ce4-a744-0f8bfe7a85be" providerId="ADAL" clId="{EE82E182-76AE-FA4A-94DC-303771E3D31D}" dt="2025-04-16T00:09:53.396" v="10" actId="18331"/>
          <ac:picMkLst>
            <pc:docMk/>
            <pc:sldMk cId="3350619852" sldId="498"/>
            <ac:picMk id="2" creationId="{DBDBAEFF-603B-4CB9-368C-5E4CA3E489A6}"/>
          </ac:picMkLst>
        </pc:picChg>
      </pc:sldChg>
      <pc:sldChg chg="modSp mod">
        <pc:chgData name="ELHADARI, Ghada" userId="858182b2-892a-4ce4-a744-0f8bfe7a85be" providerId="ADAL" clId="{EE82E182-76AE-FA4A-94DC-303771E3D31D}" dt="2025-04-22T11:22:57.014" v="275" actId="692"/>
        <pc:sldMkLst>
          <pc:docMk/>
          <pc:sldMk cId="2569548372" sldId="501"/>
        </pc:sldMkLst>
        <pc:spChg chg="mod">
          <ac:chgData name="ELHADARI, Ghada" userId="858182b2-892a-4ce4-a744-0f8bfe7a85be" providerId="ADAL" clId="{EE82E182-76AE-FA4A-94DC-303771E3D31D}" dt="2025-04-22T11:22:57.014" v="275" actId="692"/>
          <ac:spMkLst>
            <pc:docMk/>
            <pc:sldMk cId="2569548372" sldId="501"/>
            <ac:spMk id="5" creationId="{D9463E0F-A4AE-8B6A-5205-63B166C41766}"/>
          </ac:spMkLst>
        </pc:spChg>
      </pc:sldChg>
      <pc:sldChg chg="addSp delSp modSp mod">
        <pc:chgData name="ELHADARI, Ghada" userId="858182b2-892a-4ce4-a744-0f8bfe7a85be" providerId="ADAL" clId="{EE82E182-76AE-FA4A-94DC-303771E3D31D}" dt="2025-04-22T11:22:30.039" v="272" actId="1076"/>
        <pc:sldMkLst>
          <pc:docMk/>
          <pc:sldMk cId="1486471363" sldId="504"/>
        </pc:sldMkLst>
        <pc:spChg chg="mod">
          <ac:chgData name="ELHADARI, Ghada" userId="858182b2-892a-4ce4-a744-0f8bfe7a85be" providerId="ADAL" clId="{EE82E182-76AE-FA4A-94DC-303771E3D31D}" dt="2025-04-21T13:02:16.292" v="93" actId="20577"/>
          <ac:spMkLst>
            <pc:docMk/>
            <pc:sldMk cId="1486471363" sldId="504"/>
            <ac:spMk id="7" creationId="{3527B16D-D806-EF91-F816-171BB554E148}"/>
          </ac:spMkLst>
        </pc:spChg>
        <pc:picChg chg="add mod modCrop">
          <ac:chgData name="ELHADARI, Ghada" userId="858182b2-892a-4ce4-a744-0f8bfe7a85be" providerId="ADAL" clId="{EE82E182-76AE-FA4A-94DC-303771E3D31D}" dt="2025-04-22T11:22:30.039" v="272" actId="1076"/>
          <ac:picMkLst>
            <pc:docMk/>
            <pc:sldMk cId="1486471363" sldId="504"/>
            <ac:picMk id="5" creationId="{1360F216-76E1-612E-6320-B0BC9F302F20}"/>
          </ac:picMkLst>
        </pc:picChg>
        <pc:cxnChg chg="mod">
          <ac:chgData name="ELHADARI, Ghada" userId="858182b2-892a-4ce4-a744-0f8bfe7a85be" providerId="ADAL" clId="{EE82E182-76AE-FA4A-94DC-303771E3D31D}" dt="2025-04-21T13:02:24.758" v="98" actId="1038"/>
          <ac:cxnSpMkLst>
            <pc:docMk/>
            <pc:sldMk cId="1486471363" sldId="504"/>
            <ac:cxnSpMk id="13" creationId="{D6ECD967-7E8B-16BE-62B5-0248A58CCDFB}"/>
          </ac:cxnSpMkLst>
        </pc:cxnChg>
      </pc:sldChg>
      <pc:sldChg chg="addSp delSp modSp mod">
        <pc:chgData name="ELHADARI, Ghada" userId="858182b2-892a-4ce4-a744-0f8bfe7a85be" providerId="ADAL" clId="{EE82E182-76AE-FA4A-94DC-303771E3D31D}" dt="2025-04-22T09:46:36.823" v="154" actId="1076"/>
        <pc:sldMkLst>
          <pc:docMk/>
          <pc:sldMk cId="3533580371" sldId="505"/>
        </pc:sldMkLst>
        <pc:picChg chg="add mod modCrop">
          <ac:chgData name="ELHADARI, Ghada" userId="858182b2-892a-4ce4-a744-0f8bfe7a85be" providerId="ADAL" clId="{EE82E182-76AE-FA4A-94DC-303771E3D31D}" dt="2025-04-22T09:46:36.823" v="154" actId="1076"/>
          <ac:picMkLst>
            <pc:docMk/>
            <pc:sldMk cId="3533580371" sldId="505"/>
            <ac:picMk id="6" creationId="{4A159EB4-0492-98AA-4B85-7E04DF7A0653}"/>
          </ac:picMkLst>
        </pc:picChg>
      </pc:sldChg>
      <pc:sldChg chg="addSp delSp modSp mod">
        <pc:chgData name="ELHADARI, Ghada" userId="858182b2-892a-4ce4-a744-0f8bfe7a85be" providerId="ADAL" clId="{EE82E182-76AE-FA4A-94DC-303771E3D31D}" dt="2025-04-22T11:31:32.993" v="314" actId="1076"/>
        <pc:sldMkLst>
          <pc:docMk/>
          <pc:sldMk cId="573736051" sldId="506"/>
        </pc:sldMkLst>
        <pc:spChg chg="add mod">
          <ac:chgData name="ELHADARI, Ghada" userId="858182b2-892a-4ce4-a744-0f8bfe7a85be" providerId="ADAL" clId="{EE82E182-76AE-FA4A-94DC-303771E3D31D}" dt="2025-04-18T17:04:47.875" v="53"/>
          <ac:spMkLst>
            <pc:docMk/>
            <pc:sldMk cId="573736051" sldId="506"/>
            <ac:spMk id="2" creationId="{20650D06-A2DB-B013-C9DB-9B927783A4F4}"/>
          </ac:spMkLst>
        </pc:spChg>
        <pc:spChg chg="add mod">
          <ac:chgData name="ELHADARI, Ghada" userId="858182b2-892a-4ce4-a744-0f8bfe7a85be" providerId="ADAL" clId="{EE82E182-76AE-FA4A-94DC-303771E3D31D}" dt="2025-04-18T17:04:47.875" v="53"/>
          <ac:spMkLst>
            <pc:docMk/>
            <pc:sldMk cId="573736051" sldId="506"/>
            <ac:spMk id="9" creationId="{938F809F-64A2-ED81-D7B9-A92242A7C101}"/>
          </ac:spMkLst>
        </pc:spChg>
        <pc:spChg chg="mod">
          <ac:chgData name="ELHADARI, Ghada" userId="858182b2-892a-4ce4-a744-0f8bfe7a85be" providerId="ADAL" clId="{EE82E182-76AE-FA4A-94DC-303771E3D31D}" dt="2025-04-22T11:21:24.018" v="264" actId="692"/>
          <ac:spMkLst>
            <pc:docMk/>
            <pc:sldMk cId="573736051" sldId="506"/>
            <ac:spMk id="10" creationId="{9E448AB3-916D-F895-44DE-19B812515389}"/>
          </ac:spMkLst>
        </pc:spChg>
        <pc:spChg chg="add mod">
          <ac:chgData name="ELHADARI, Ghada" userId="858182b2-892a-4ce4-a744-0f8bfe7a85be" providerId="ADAL" clId="{EE82E182-76AE-FA4A-94DC-303771E3D31D}" dt="2025-04-18T17:04:47.875" v="53"/>
          <ac:spMkLst>
            <pc:docMk/>
            <pc:sldMk cId="573736051" sldId="506"/>
            <ac:spMk id="12" creationId="{25161539-C5B7-CF3A-7815-89BF22E74C8B}"/>
          </ac:spMkLst>
        </pc:spChg>
        <pc:picChg chg="add mod">
          <ac:chgData name="ELHADARI, Ghada" userId="858182b2-892a-4ce4-a744-0f8bfe7a85be" providerId="ADAL" clId="{EE82E182-76AE-FA4A-94DC-303771E3D31D}" dt="2025-04-22T11:31:32.993" v="314" actId="1076"/>
          <ac:picMkLst>
            <pc:docMk/>
            <pc:sldMk cId="573736051" sldId="506"/>
            <ac:picMk id="13" creationId="{C922355C-6927-603D-C38B-77D9A9D2B87D}"/>
          </ac:picMkLst>
        </pc:picChg>
      </pc:sldChg>
      <pc:sldChg chg="delSp modSp mod">
        <pc:chgData name="ELHADARI, Ghada" userId="858182b2-892a-4ce4-a744-0f8bfe7a85be" providerId="ADAL" clId="{EE82E182-76AE-FA4A-94DC-303771E3D31D}" dt="2025-04-22T21:56:48.378" v="349" actId="478"/>
        <pc:sldMkLst>
          <pc:docMk/>
          <pc:sldMk cId="3433206334" sldId="507"/>
        </pc:sldMkLst>
        <pc:spChg chg="mod">
          <ac:chgData name="ELHADARI, Ghada" userId="858182b2-892a-4ce4-a744-0f8bfe7a85be" providerId="ADAL" clId="{EE82E182-76AE-FA4A-94DC-303771E3D31D}" dt="2025-04-22T11:23:19.068" v="277" actId="790"/>
          <ac:spMkLst>
            <pc:docMk/>
            <pc:sldMk cId="3433206334" sldId="507"/>
            <ac:spMk id="6" creationId="{C5842CD3-B595-AFFE-64E7-FE36A4F9AA2E}"/>
          </ac:spMkLst>
        </pc:spChg>
        <pc:spChg chg="mod">
          <ac:chgData name="ELHADARI, Ghada" userId="858182b2-892a-4ce4-a744-0f8bfe7a85be" providerId="ADAL" clId="{EE82E182-76AE-FA4A-94DC-303771E3D31D}" dt="2025-04-22T11:23:19.068" v="277" actId="790"/>
          <ac:spMkLst>
            <pc:docMk/>
            <pc:sldMk cId="3433206334" sldId="507"/>
            <ac:spMk id="8" creationId="{22081543-138B-5A16-325D-181152CCDAE6}"/>
          </ac:spMkLst>
        </pc:spChg>
        <pc:spChg chg="mod">
          <ac:chgData name="ELHADARI, Ghada" userId="858182b2-892a-4ce4-a744-0f8bfe7a85be" providerId="ADAL" clId="{EE82E182-76AE-FA4A-94DC-303771E3D31D}" dt="2025-04-22T11:23:19.068" v="277" actId="790"/>
          <ac:spMkLst>
            <pc:docMk/>
            <pc:sldMk cId="3433206334" sldId="507"/>
            <ac:spMk id="9" creationId="{6EB75669-1C4F-79D2-9602-F03A00FD0473}"/>
          </ac:spMkLst>
        </pc:spChg>
        <pc:spChg chg="mod">
          <ac:chgData name="ELHADARI, Ghada" userId="858182b2-892a-4ce4-a744-0f8bfe7a85be" providerId="ADAL" clId="{EE82E182-76AE-FA4A-94DC-303771E3D31D}" dt="2025-04-22T12:25:14.962" v="330" actId="207"/>
          <ac:spMkLst>
            <pc:docMk/>
            <pc:sldMk cId="3433206334" sldId="507"/>
            <ac:spMk id="22" creationId="{9349CBC7-30D0-60D7-FBEA-D1383CC26F31}"/>
          </ac:spMkLst>
        </pc:spChg>
        <pc:spChg chg="mod">
          <ac:chgData name="ELHADARI, Ghada" userId="858182b2-892a-4ce4-a744-0f8bfe7a85be" providerId="ADAL" clId="{EE82E182-76AE-FA4A-94DC-303771E3D31D}" dt="2025-04-22T11:23:19.068" v="277" actId="790"/>
          <ac:spMkLst>
            <pc:docMk/>
            <pc:sldMk cId="3433206334" sldId="507"/>
            <ac:spMk id="39" creationId="{153347F5-527A-44D0-97F4-43AF51981E1B}"/>
          </ac:spMkLst>
        </pc:spChg>
      </pc:sldChg>
      <pc:sldChg chg="addSp delSp modSp mod modCm">
        <pc:chgData name="ELHADARI, Ghada" userId="858182b2-892a-4ce4-a744-0f8bfe7a85be" providerId="ADAL" clId="{EE82E182-76AE-FA4A-94DC-303771E3D31D}" dt="2025-04-22T09:57:47.206" v="251" actId="18331"/>
        <pc:sldMkLst>
          <pc:docMk/>
          <pc:sldMk cId="310981693" sldId="510"/>
        </pc:sldMkLst>
        <pc:picChg chg="add mod modCrop">
          <ac:chgData name="ELHADARI, Ghada" userId="858182b2-892a-4ce4-a744-0f8bfe7a85be" providerId="ADAL" clId="{EE82E182-76AE-FA4A-94DC-303771E3D31D}" dt="2025-04-22T09:57:47.206" v="251" actId="18331"/>
          <ac:picMkLst>
            <pc:docMk/>
            <pc:sldMk cId="310981693" sldId="510"/>
            <ac:picMk id="7" creationId="{C76E884B-5F41-36B0-64EC-D8D427501A04}"/>
          </ac:picMkLst>
        </pc:picChg>
        <pc:cxnChg chg="mod">
          <ac:chgData name="ELHADARI, Ghada" userId="858182b2-892a-4ce4-a744-0f8bfe7a85be" providerId="ADAL" clId="{EE82E182-76AE-FA4A-94DC-303771E3D31D}" dt="2025-04-22T09:57:35.628" v="250" actId="1038"/>
          <ac:cxnSpMkLst>
            <pc:docMk/>
            <pc:sldMk cId="310981693" sldId="510"/>
            <ac:cxnSpMk id="25" creationId="{91166C7F-4E15-3C6C-6907-14455279E43B}"/>
          </ac:cxnSpMkLst>
        </pc:cxnChg>
        <pc:cxnChg chg="mod">
          <ac:chgData name="ELHADARI, Ghada" userId="858182b2-892a-4ce4-a744-0f8bfe7a85be" providerId="ADAL" clId="{EE82E182-76AE-FA4A-94DC-303771E3D31D}" dt="2025-04-22T09:57:32.543" v="246" actId="1076"/>
          <ac:cxnSpMkLst>
            <pc:docMk/>
            <pc:sldMk cId="310981693" sldId="510"/>
            <ac:cxnSpMk id="27" creationId="{082554A9-2098-4569-A021-8B0FCE950DD7}"/>
          </ac:cxnSpMkLst>
        </pc:cxnChg>
        <pc:cxnChg chg="mod">
          <ac:chgData name="ELHADARI, Ghada" userId="858182b2-892a-4ce4-a744-0f8bfe7a85be" providerId="ADAL" clId="{EE82E182-76AE-FA4A-94DC-303771E3D31D}" dt="2025-04-22T09:57:24.409" v="244" actId="1035"/>
          <ac:cxnSpMkLst>
            <pc:docMk/>
            <pc:sldMk cId="310981693" sldId="510"/>
            <ac:cxnSpMk id="29" creationId="{09693C03-7B4C-3930-6871-F0E4A8F4BB78}"/>
          </ac:cxnSpMkLst>
        </pc:cxnChg>
        <pc:extLst>
          <p:ext xmlns:p="http://schemas.openxmlformats.org/presentationml/2006/main" uri="{D6D511B9-2390-475A-947B-AFAB55BFBCF1}">
            <pc226:cmChg xmlns:pc226="http://schemas.microsoft.com/office/powerpoint/2022/06/main/command" chg="mod">
              <pc226:chgData name="ELHADARI, Ghada" userId="858182b2-892a-4ce4-a744-0f8bfe7a85be" providerId="ADAL" clId="{EE82E182-76AE-FA4A-94DC-303771E3D31D}" dt="2025-04-22T09:56:18.953" v="225" actId="478"/>
              <pc2:cmMkLst xmlns:pc2="http://schemas.microsoft.com/office/powerpoint/2019/9/main/command">
                <pc:docMk/>
                <pc:sldMk cId="310981693" sldId="510"/>
                <pc2:cmMk id="{CCA70DD4-E51C-3549-9D46-FD85A3BBF587}"/>
              </pc2:cmMkLst>
            </pc226:cmChg>
          </p:ext>
        </pc:extLst>
      </pc:sldChg>
      <pc:sldChg chg="addSp delSp modSp mod">
        <pc:chgData name="ELHADARI, Ghada" userId="858182b2-892a-4ce4-a744-0f8bfe7a85be" providerId="ADAL" clId="{EE82E182-76AE-FA4A-94DC-303771E3D31D}" dt="2025-04-22T09:55:13.791" v="179" actId="1037"/>
        <pc:sldMkLst>
          <pc:docMk/>
          <pc:sldMk cId="2198371610" sldId="511"/>
        </pc:sldMkLst>
        <pc:spChg chg="mod">
          <ac:chgData name="ELHADARI, Ghada" userId="858182b2-892a-4ce4-a744-0f8bfe7a85be" providerId="ADAL" clId="{EE82E182-76AE-FA4A-94DC-303771E3D31D}" dt="2025-04-16T12:59:40.094" v="36" actId="1038"/>
          <ac:spMkLst>
            <pc:docMk/>
            <pc:sldMk cId="2198371610" sldId="511"/>
            <ac:spMk id="3" creationId="{D694B305-4FA4-8EBE-CB42-54DEAC16B8F3}"/>
          </ac:spMkLst>
        </pc:spChg>
        <pc:picChg chg="add mod modCrop">
          <ac:chgData name="ELHADARI, Ghada" userId="858182b2-892a-4ce4-a744-0f8bfe7a85be" providerId="ADAL" clId="{EE82E182-76AE-FA4A-94DC-303771E3D31D}" dt="2025-04-22T09:55:13.791" v="179" actId="1037"/>
          <ac:picMkLst>
            <pc:docMk/>
            <pc:sldMk cId="2198371610" sldId="511"/>
            <ac:picMk id="9" creationId="{B793A3F9-32BD-8968-8A11-A279133442CA}"/>
          </ac:picMkLst>
        </pc:picChg>
        <pc:cxnChg chg="mod">
          <ac:chgData name="ELHADARI, Ghada" userId="858182b2-892a-4ce4-a744-0f8bfe7a85be" providerId="ADAL" clId="{EE82E182-76AE-FA4A-94DC-303771E3D31D}" dt="2025-04-16T12:59:40.094" v="36" actId="1038"/>
          <ac:cxnSpMkLst>
            <pc:docMk/>
            <pc:sldMk cId="2198371610" sldId="511"/>
            <ac:cxnSpMk id="12" creationId="{CB993F9E-A2E3-BD20-F140-19FF806EA93F}"/>
          </ac:cxnSpMkLst>
        </pc:cxnChg>
      </pc:sldChg>
      <pc:sldChg chg="modSp add mod">
        <pc:chgData name="ELHADARI, Ghada" userId="858182b2-892a-4ce4-a744-0f8bfe7a85be" providerId="ADAL" clId="{EE82E182-76AE-FA4A-94DC-303771E3D31D}" dt="2025-04-26T20:52:14.678" v="426" actId="692"/>
        <pc:sldMkLst>
          <pc:docMk/>
          <pc:sldMk cId="1962088147" sldId="514"/>
        </pc:sldMkLst>
        <pc:spChg chg="mod">
          <ac:chgData name="ELHADARI, Ghada" userId="858182b2-892a-4ce4-a744-0f8bfe7a85be" providerId="ADAL" clId="{EE82E182-76AE-FA4A-94DC-303771E3D31D}" dt="2025-04-26T20:52:14.678" v="426" actId="692"/>
          <ac:spMkLst>
            <pc:docMk/>
            <pc:sldMk cId="1962088147" sldId="514"/>
            <ac:spMk id="4" creationId="{8F6E0D24-C8DF-3B8C-91CE-42B31BA9BFE7}"/>
          </ac:spMkLst>
        </pc:spChg>
      </pc:sldChg>
    </pc:docChg>
  </pc:docChgLst>
  <pc:docChgLst>
    <pc:chgData name="ELHADARI, Ghada" userId="S::elhadarig@who.int::858182b2-892a-4ce4-a744-0f8bfe7a85be" providerId="AD" clId="Web-{00FCBF6B-8DF4-0BAD-84C0-D5D5694BC256}"/>
    <pc:docChg chg="modSld">
      <pc:chgData name="ELHADARI, Ghada" userId="S::elhadarig@who.int::858182b2-892a-4ce4-a744-0f8bfe7a85be" providerId="AD" clId="Web-{00FCBF6B-8DF4-0BAD-84C0-D5D5694BC256}" dt="2025-04-18T17:03:45.181" v="2"/>
      <pc:docMkLst>
        <pc:docMk/>
      </pc:docMkLst>
      <pc:sldChg chg="delSp">
        <pc:chgData name="ELHADARI, Ghada" userId="S::elhadarig@who.int::858182b2-892a-4ce4-a744-0f8bfe7a85be" providerId="AD" clId="Web-{00FCBF6B-8DF4-0BAD-84C0-D5D5694BC256}" dt="2025-04-18T17:03:45.181" v="2"/>
        <pc:sldMkLst>
          <pc:docMk/>
          <pc:sldMk cId="573736051" sldId="506"/>
        </pc:sldMkLst>
      </pc:sldChg>
    </pc:docChg>
  </pc:docChgLst>
  <pc:docChgLst>
    <pc:chgData name="ELHADARI, Ghada" userId="S::elhadarig@who.int::858182b2-892a-4ce4-a744-0f8bfe7a85be" providerId="AD" clId="Web-{053F043B-CADB-113B-EE7A-2FA666B50ED7}"/>
    <pc:docChg chg="modSld">
      <pc:chgData name="ELHADARI, Ghada" userId="S::elhadarig@who.int::858182b2-892a-4ce4-a744-0f8bfe7a85be" providerId="AD" clId="Web-{053F043B-CADB-113B-EE7A-2FA666B50ED7}" dt="2025-04-27T13:24:51.483" v="1" actId="1076"/>
      <pc:docMkLst>
        <pc:docMk/>
      </pc:docMkLst>
      <pc:sldChg chg="modSp">
        <pc:chgData name="ELHADARI, Ghada" userId="S::elhadarig@who.int::858182b2-892a-4ce4-a744-0f8bfe7a85be" providerId="AD" clId="Web-{053F043B-CADB-113B-EE7A-2FA666B50ED7}" dt="2025-04-27T13:24:51.483" v="1" actId="1076"/>
        <pc:sldMkLst>
          <pc:docMk/>
          <pc:sldMk cId="1166871926" sldId="296"/>
        </pc:sldMkLst>
        <pc:spChg chg="mod">
          <ac:chgData name="ELHADARI, Ghada" userId="S::elhadarig@who.int::858182b2-892a-4ce4-a744-0f8bfe7a85be" providerId="AD" clId="Web-{053F043B-CADB-113B-EE7A-2FA666B50ED7}" dt="2025-04-27T13:24:51.451" v="0" actId="1076"/>
          <ac:spMkLst>
            <pc:docMk/>
            <pc:sldMk cId="1166871926" sldId="296"/>
            <ac:spMk id="39" creationId="{642B8B3C-8F8F-FF73-9303-C19704F6A3AD}"/>
          </ac:spMkLst>
        </pc:spChg>
        <pc:picChg chg="mod">
          <ac:chgData name="ELHADARI, Ghada" userId="S::elhadarig@who.int::858182b2-892a-4ce4-a744-0f8bfe7a85be" providerId="AD" clId="Web-{053F043B-CADB-113B-EE7A-2FA666B50ED7}" dt="2025-04-27T13:24:51.483" v="1" actId="1076"/>
          <ac:picMkLst>
            <pc:docMk/>
            <pc:sldMk cId="1166871926" sldId="296"/>
            <ac:picMk id="3" creationId="{334D4449-705B-147E-6B0B-5DCF91E21B96}"/>
          </ac:picMkLst>
        </pc:picChg>
      </pc:sldChg>
    </pc:docChg>
  </pc:docChgLst>
  <pc:docChgLst>
    <pc:chgData name="ELHADARI, Ghada" userId="858182b2-892a-4ce4-a744-0f8bfe7a85be" providerId="ADAL" clId="{2ED0B492-0FE4-B044-ACD1-754C95B720BF}"/>
    <pc:docChg chg="undo custSel delSld modSld">
      <pc:chgData name="ELHADARI, Ghada" userId="858182b2-892a-4ce4-a744-0f8bfe7a85be" providerId="ADAL" clId="{2ED0B492-0FE4-B044-ACD1-754C95B720BF}" dt="2025-07-14T15:19:28.941" v="126" actId="1038"/>
      <pc:docMkLst>
        <pc:docMk/>
      </pc:docMkLst>
      <pc:sldChg chg="modSp mod">
        <pc:chgData name="ELHADARI, Ghada" userId="858182b2-892a-4ce4-a744-0f8bfe7a85be" providerId="ADAL" clId="{2ED0B492-0FE4-B044-ACD1-754C95B720BF}" dt="2025-07-14T15:18:46.161" v="109" actId="1038"/>
        <pc:sldMkLst>
          <pc:docMk/>
          <pc:sldMk cId="2542905164" sldId="258"/>
        </pc:sldMkLst>
        <pc:spChg chg="mod">
          <ac:chgData name="ELHADARI, Ghada" userId="858182b2-892a-4ce4-a744-0f8bfe7a85be" providerId="ADAL" clId="{2ED0B492-0FE4-B044-ACD1-754C95B720BF}" dt="2025-07-14T15:18:46.161" v="109" actId="1038"/>
          <ac:spMkLst>
            <pc:docMk/>
            <pc:sldMk cId="2542905164" sldId="258"/>
            <ac:spMk id="18" creationId="{70C26AE9-C29D-9D50-A23D-FD2033BFF002}"/>
          </ac:spMkLst>
        </pc:spChg>
        <pc:picChg chg="mod">
          <ac:chgData name="ELHADARI, Ghada" userId="858182b2-892a-4ce4-a744-0f8bfe7a85be" providerId="ADAL" clId="{2ED0B492-0FE4-B044-ACD1-754C95B720BF}" dt="2025-07-14T15:18:46.161" v="109" actId="1038"/>
          <ac:picMkLst>
            <pc:docMk/>
            <pc:sldMk cId="2542905164" sldId="258"/>
            <ac:picMk id="19" creationId="{20F4C690-88E0-877E-0684-EC77B07046E7}"/>
          </ac:picMkLst>
        </pc:picChg>
      </pc:sldChg>
      <pc:sldChg chg="addSp delSp modSp mod">
        <pc:chgData name="ELHADARI, Ghada" userId="858182b2-892a-4ce4-a744-0f8bfe7a85be" providerId="ADAL" clId="{2ED0B492-0FE4-B044-ACD1-754C95B720BF}" dt="2025-07-14T15:02:50.117" v="16"/>
        <pc:sldMkLst>
          <pc:docMk/>
          <pc:sldMk cId="4054755996" sldId="264"/>
        </pc:sldMkLst>
        <pc:picChg chg="del">
          <ac:chgData name="ELHADARI, Ghada" userId="858182b2-892a-4ce4-a744-0f8bfe7a85be" providerId="ADAL" clId="{2ED0B492-0FE4-B044-ACD1-754C95B720BF}" dt="2025-07-14T15:02:49.209" v="15" actId="478"/>
          <ac:picMkLst>
            <pc:docMk/>
            <pc:sldMk cId="4054755996" sldId="264"/>
            <ac:picMk id="2" creationId="{50D78A0A-880B-B475-520A-28C419BD2AAA}"/>
          </ac:picMkLst>
        </pc:picChg>
        <pc:picChg chg="add mod">
          <ac:chgData name="ELHADARI, Ghada" userId="858182b2-892a-4ce4-a744-0f8bfe7a85be" providerId="ADAL" clId="{2ED0B492-0FE4-B044-ACD1-754C95B720BF}" dt="2025-07-14T15:02:50.117" v="16"/>
          <ac:picMkLst>
            <pc:docMk/>
            <pc:sldMk cId="4054755996" sldId="264"/>
            <ac:picMk id="7" creationId="{2C90BC03-4081-7042-76DC-FC613BB8EAE7}"/>
          </ac:picMkLst>
        </pc:picChg>
      </pc:sldChg>
      <pc:sldChg chg="modSp mod">
        <pc:chgData name="ELHADARI, Ghada" userId="858182b2-892a-4ce4-a744-0f8bfe7a85be" providerId="ADAL" clId="{2ED0B492-0FE4-B044-ACD1-754C95B720BF}" dt="2025-07-14T15:18:11.026" v="98" actId="1038"/>
        <pc:sldMkLst>
          <pc:docMk/>
          <pc:sldMk cId="1515509275" sldId="275"/>
        </pc:sldMkLst>
        <pc:spChg chg="mod">
          <ac:chgData name="ELHADARI, Ghada" userId="858182b2-892a-4ce4-a744-0f8bfe7a85be" providerId="ADAL" clId="{2ED0B492-0FE4-B044-ACD1-754C95B720BF}" dt="2025-07-14T15:18:11.026" v="98" actId="1038"/>
          <ac:spMkLst>
            <pc:docMk/>
            <pc:sldMk cId="1515509275" sldId="275"/>
            <ac:spMk id="18" creationId="{AB4BBA40-F25D-01CE-C60F-B75091258E88}"/>
          </ac:spMkLst>
        </pc:spChg>
        <pc:spChg chg="mod">
          <ac:chgData name="ELHADARI, Ghada" userId="858182b2-892a-4ce4-a744-0f8bfe7a85be" providerId="ADAL" clId="{2ED0B492-0FE4-B044-ACD1-754C95B720BF}" dt="2025-07-14T15:18:09.081" v="95" actId="1038"/>
          <ac:spMkLst>
            <pc:docMk/>
            <pc:sldMk cId="1515509275" sldId="275"/>
            <ac:spMk id="27" creationId="{1AD31E89-F53B-F54F-7F41-BD6BD8BF6A5F}"/>
          </ac:spMkLst>
        </pc:spChg>
        <pc:picChg chg="mod">
          <ac:chgData name="ELHADARI, Ghada" userId="858182b2-892a-4ce4-a744-0f8bfe7a85be" providerId="ADAL" clId="{2ED0B492-0FE4-B044-ACD1-754C95B720BF}" dt="2025-07-14T15:18:11.026" v="98" actId="1038"/>
          <ac:picMkLst>
            <pc:docMk/>
            <pc:sldMk cId="1515509275" sldId="275"/>
            <ac:picMk id="19" creationId="{8E9D5127-7F10-AC5C-CE79-5DD2459AFFB0}"/>
          </ac:picMkLst>
        </pc:picChg>
        <pc:picChg chg="mod">
          <ac:chgData name="ELHADARI, Ghada" userId="858182b2-892a-4ce4-a744-0f8bfe7a85be" providerId="ADAL" clId="{2ED0B492-0FE4-B044-ACD1-754C95B720BF}" dt="2025-07-14T15:18:09.081" v="95" actId="1038"/>
          <ac:picMkLst>
            <pc:docMk/>
            <pc:sldMk cId="1515509275" sldId="275"/>
            <ac:picMk id="34" creationId="{E4F9E196-EB8D-8E73-F8B8-D491BAD66A1B}"/>
          </ac:picMkLst>
        </pc:picChg>
      </pc:sldChg>
      <pc:sldChg chg="modSp mod">
        <pc:chgData name="ELHADARI, Ghada" userId="858182b2-892a-4ce4-a744-0f8bfe7a85be" providerId="ADAL" clId="{2ED0B492-0FE4-B044-ACD1-754C95B720BF}" dt="2025-07-14T15:17:49.156" v="81" actId="1038"/>
        <pc:sldMkLst>
          <pc:docMk/>
          <pc:sldMk cId="911518023" sldId="283"/>
        </pc:sldMkLst>
        <pc:picChg chg="mod">
          <ac:chgData name="ELHADARI, Ghada" userId="858182b2-892a-4ce4-a744-0f8bfe7a85be" providerId="ADAL" clId="{2ED0B492-0FE4-B044-ACD1-754C95B720BF}" dt="2025-07-14T15:17:49.156" v="81" actId="1038"/>
          <ac:picMkLst>
            <pc:docMk/>
            <pc:sldMk cId="911518023" sldId="283"/>
            <ac:picMk id="10" creationId="{39395A48-578A-9276-4D5A-7162E9A28750}"/>
          </ac:picMkLst>
        </pc:picChg>
        <pc:picChg chg="mod">
          <ac:chgData name="ELHADARI, Ghada" userId="858182b2-892a-4ce4-a744-0f8bfe7a85be" providerId="ADAL" clId="{2ED0B492-0FE4-B044-ACD1-754C95B720BF}" dt="2025-07-14T15:17:40.116" v="78" actId="1037"/>
          <ac:picMkLst>
            <pc:docMk/>
            <pc:sldMk cId="911518023" sldId="283"/>
            <ac:picMk id="14" creationId="{2B2E30D2-4F4B-FCD7-2FF0-A77C395A0166}"/>
          </ac:picMkLst>
        </pc:picChg>
      </pc:sldChg>
      <pc:sldChg chg="addSp delSp modSp mod">
        <pc:chgData name="ELHADARI, Ghada" userId="858182b2-892a-4ce4-a744-0f8bfe7a85be" providerId="ADAL" clId="{2ED0B492-0FE4-B044-ACD1-754C95B720BF}" dt="2025-07-14T15:03:46.369" v="19" actId="478"/>
        <pc:sldMkLst>
          <pc:docMk/>
          <pc:sldMk cId="2824936051" sldId="286"/>
        </pc:sldMkLst>
        <pc:picChg chg="add del">
          <ac:chgData name="ELHADARI, Ghada" userId="858182b2-892a-4ce4-a744-0f8bfe7a85be" providerId="ADAL" clId="{2ED0B492-0FE4-B044-ACD1-754C95B720BF}" dt="2025-07-14T15:03:46.369" v="19" actId="478"/>
          <ac:picMkLst>
            <pc:docMk/>
            <pc:sldMk cId="2824936051" sldId="286"/>
            <ac:picMk id="2" creationId="{C04CA247-B898-D34A-06F5-6E34F2DCB345}"/>
          </ac:picMkLst>
        </pc:picChg>
        <pc:picChg chg="add mod">
          <ac:chgData name="ELHADARI, Ghada" userId="858182b2-892a-4ce4-a744-0f8bfe7a85be" providerId="ADAL" clId="{2ED0B492-0FE4-B044-ACD1-754C95B720BF}" dt="2025-07-14T15:03:42.748" v="18"/>
          <ac:picMkLst>
            <pc:docMk/>
            <pc:sldMk cId="2824936051" sldId="286"/>
            <ac:picMk id="3" creationId="{1FE61D9E-A821-FFEF-EDD7-D95161B41CA1}"/>
          </ac:picMkLst>
        </pc:picChg>
      </pc:sldChg>
      <pc:sldChg chg="addSp delSp modSp mod">
        <pc:chgData name="ELHADARI, Ghada" userId="858182b2-892a-4ce4-a744-0f8bfe7a85be" providerId="ADAL" clId="{2ED0B492-0FE4-B044-ACD1-754C95B720BF}" dt="2025-07-14T15:03:50.579" v="21"/>
        <pc:sldMkLst>
          <pc:docMk/>
          <pc:sldMk cId="2447016470" sldId="287"/>
        </pc:sldMkLst>
        <pc:picChg chg="del">
          <ac:chgData name="ELHADARI, Ghada" userId="858182b2-892a-4ce4-a744-0f8bfe7a85be" providerId="ADAL" clId="{2ED0B492-0FE4-B044-ACD1-754C95B720BF}" dt="2025-07-14T15:03:49.896" v="20" actId="478"/>
          <ac:picMkLst>
            <pc:docMk/>
            <pc:sldMk cId="2447016470" sldId="287"/>
            <ac:picMk id="2" creationId="{A94B302E-33D3-6C34-B6EF-3CBF320FEFD6}"/>
          </ac:picMkLst>
        </pc:picChg>
        <pc:picChg chg="add mod">
          <ac:chgData name="ELHADARI, Ghada" userId="858182b2-892a-4ce4-a744-0f8bfe7a85be" providerId="ADAL" clId="{2ED0B492-0FE4-B044-ACD1-754C95B720BF}" dt="2025-07-14T15:03:50.579" v="21"/>
          <ac:picMkLst>
            <pc:docMk/>
            <pc:sldMk cId="2447016470" sldId="287"/>
            <ac:picMk id="3" creationId="{1A3CD167-BBD3-927F-866F-99D5725AA0F1}"/>
          </ac:picMkLst>
        </pc:picChg>
      </pc:sldChg>
      <pc:sldChg chg="addSp delSp modSp mod">
        <pc:chgData name="ELHADARI, Ghada" userId="858182b2-892a-4ce4-a744-0f8bfe7a85be" providerId="ADAL" clId="{2ED0B492-0FE4-B044-ACD1-754C95B720BF}" dt="2025-07-14T15:05:24.157" v="44" actId="1076"/>
        <pc:sldMkLst>
          <pc:docMk/>
          <pc:sldMk cId="2123603795" sldId="294"/>
        </pc:sldMkLst>
        <pc:picChg chg="del">
          <ac:chgData name="ELHADARI, Ghada" userId="858182b2-892a-4ce4-a744-0f8bfe7a85be" providerId="ADAL" clId="{2ED0B492-0FE4-B044-ACD1-754C95B720BF}" dt="2025-07-14T15:05:20.849" v="42" actId="478"/>
          <ac:picMkLst>
            <pc:docMk/>
            <pc:sldMk cId="2123603795" sldId="294"/>
            <ac:picMk id="2" creationId="{4BC500BE-6B41-C1FB-D76C-B730DB12F61B}"/>
          </ac:picMkLst>
        </pc:picChg>
        <pc:picChg chg="add mod">
          <ac:chgData name="ELHADARI, Ghada" userId="858182b2-892a-4ce4-a744-0f8bfe7a85be" providerId="ADAL" clId="{2ED0B492-0FE4-B044-ACD1-754C95B720BF}" dt="2025-07-14T15:05:24.157" v="44" actId="1076"/>
          <ac:picMkLst>
            <pc:docMk/>
            <pc:sldMk cId="2123603795" sldId="294"/>
            <ac:picMk id="6" creationId="{20531462-F2C3-F31E-E0EF-11DF618CD142}"/>
          </ac:picMkLst>
        </pc:picChg>
      </pc:sldChg>
      <pc:sldChg chg="modSp mod">
        <pc:chgData name="ELHADARI, Ghada" userId="858182b2-892a-4ce4-a744-0f8bfe7a85be" providerId="ADAL" clId="{2ED0B492-0FE4-B044-ACD1-754C95B720BF}" dt="2025-07-14T15:05:59.412" v="71" actId="732"/>
        <pc:sldMkLst>
          <pc:docMk/>
          <pc:sldMk cId="4048561564" sldId="297"/>
        </pc:sldMkLst>
        <pc:spChg chg="mod">
          <ac:chgData name="ELHADARI, Ghada" userId="858182b2-892a-4ce4-a744-0f8bfe7a85be" providerId="ADAL" clId="{2ED0B492-0FE4-B044-ACD1-754C95B720BF}" dt="2025-07-14T15:05:44.888" v="64" actId="1037"/>
          <ac:spMkLst>
            <pc:docMk/>
            <pc:sldMk cId="4048561564" sldId="297"/>
            <ac:spMk id="18" creationId="{2D52BFAB-8537-80D5-5C6C-67BEA31FA205}"/>
          </ac:spMkLst>
        </pc:spChg>
        <pc:spChg chg="mod">
          <ac:chgData name="ELHADARI, Ghada" userId="858182b2-892a-4ce4-a744-0f8bfe7a85be" providerId="ADAL" clId="{2ED0B492-0FE4-B044-ACD1-754C95B720BF}" dt="2025-07-14T15:05:48.085" v="70" actId="1037"/>
          <ac:spMkLst>
            <pc:docMk/>
            <pc:sldMk cId="4048561564" sldId="297"/>
            <ac:spMk id="27" creationId="{2F80732A-F332-8824-CFA2-6414A4AF5921}"/>
          </ac:spMkLst>
        </pc:spChg>
        <pc:picChg chg="mod modCrop">
          <ac:chgData name="ELHADARI, Ghada" userId="858182b2-892a-4ce4-a744-0f8bfe7a85be" providerId="ADAL" clId="{2ED0B492-0FE4-B044-ACD1-754C95B720BF}" dt="2025-07-14T15:05:59.412" v="71" actId="732"/>
          <ac:picMkLst>
            <pc:docMk/>
            <pc:sldMk cId="4048561564" sldId="297"/>
            <ac:picMk id="6" creationId="{76007540-3937-438C-B760-256805AD0B04}"/>
          </ac:picMkLst>
        </pc:picChg>
        <pc:picChg chg="mod">
          <ac:chgData name="ELHADARI, Ghada" userId="858182b2-892a-4ce4-a744-0f8bfe7a85be" providerId="ADAL" clId="{2ED0B492-0FE4-B044-ACD1-754C95B720BF}" dt="2025-07-14T15:05:44.888" v="64" actId="1037"/>
          <ac:picMkLst>
            <pc:docMk/>
            <pc:sldMk cId="4048561564" sldId="297"/>
            <ac:picMk id="19" creationId="{ACD3B2A6-FC86-1951-4CA6-A34B46DD93BE}"/>
          </ac:picMkLst>
        </pc:picChg>
        <pc:picChg chg="mod">
          <ac:chgData name="ELHADARI, Ghada" userId="858182b2-892a-4ce4-a744-0f8bfe7a85be" providerId="ADAL" clId="{2ED0B492-0FE4-B044-ACD1-754C95B720BF}" dt="2025-07-14T15:05:48.085" v="70" actId="1037"/>
          <ac:picMkLst>
            <pc:docMk/>
            <pc:sldMk cId="4048561564" sldId="297"/>
            <ac:picMk id="34" creationId="{2984F755-3AC1-849E-DB0D-F1FABEB76D7C}"/>
          </ac:picMkLst>
        </pc:picChg>
      </pc:sldChg>
      <pc:sldChg chg="addSp delSp modSp mod">
        <pc:chgData name="ELHADARI, Ghada" userId="858182b2-892a-4ce4-a744-0f8bfe7a85be" providerId="ADAL" clId="{2ED0B492-0FE4-B044-ACD1-754C95B720BF}" dt="2025-07-14T15:19:28.941" v="126" actId="1038"/>
        <pc:sldMkLst>
          <pc:docMk/>
          <pc:sldMk cId="2831659785" sldId="298"/>
        </pc:sldMkLst>
        <pc:spChg chg="mod">
          <ac:chgData name="ELHADARI, Ghada" userId="858182b2-892a-4ce4-a744-0f8bfe7a85be" providerId="ADAL" clId="{2ED0B492-0FE4-B044-ACD1-754C95B720BF}" dt="2025-07-14T15:19:24.865" v="119" actId="1038"/>
          <ac:spMkLst>
            <pc:docMk/>
            <pc:sldMk cId="2831659785" sldId="298"/>
            <ac:spMk id="18" creationId="{90855D3E-60A2-9B1E-CD31-DCE1227DA67B}"/>
          </ac:spMkLst>
        </pc:spChg>
        <pc:spChg chg="mod">
          <ac:chgData name="ELHADARI, Ghada" userId="858182b2-892a-4ce4-a744-0f8bfe7a85be" providerId="ADAL" clId="{2ED0B492-0FE4-B044-ACD1-754C95B720BF}" dt="2025-07-14T15:19:28.941" v="126" actId="1038"/>
          <ac:spMkLst>
            <pc:docMk/>
            <pc:sldMk cId="2831659785" sldId="298"/>
            <ac:spMk id="27" creationId="{6E602C94-D9D9-ED70-CC3E-BE47CF3C9301}"/>
          </ac:spMkLst>
        </pc:spChg>
        <pc:picChg chg="add mod">
          <ac:chgData name="ELHADARI, Ghada" userId="858182b2-892a-4ce4-a744-0f8bfe7a85be" providerId="ADAL" clId="{2ED0B492-0FE4-B044-ACD1-754C95B720BF}" dt="2025-07-14T15:04:19.483" v="24" actId="1076"/>
          <ac:picMkLst>
            <pc:docMk/>
            <pc:sldMk cId="2831659785" sldId="298"/>
            <ac:picMk id="2" creationId="{B005FC3D-D1BB-BEA7-E9FB-2B6DC60E51B7}"/>
          </ac:picMkLst>
        </pc:picChg>
        <pc:picChg chg="mod">
          <ac:chgData name="ELHADARI, Ghada" userId="858182b2-892a-4ce4-a744-0f8bfe7a85be" providerId="ADAL" clId="{2ED0B492-0FE4-B044-ACD1-754C95B720BF}" dt="2025-07-14T15:19:24.865" v="119" actId="1038"/>
          <ac:picMkLst>
            <pc:docMk/>
            <pc:sldMk cId="2831659785" sldId="298"/>
            <ac:picMk id="19" creationId="{2122B79C-6845-D057-3C06-66ECDB5AE7DB}"/>
          </ac:picMkLst>
        </pc:picChg>
        <pc:picChg chg="del">
          <ac:chgData name="ELHADARI, Ghada" userId="858182b2-892a-4ce4-a744-0f8bfe7a85be" providerId="ADAL" clId="{2ED0B492-0FE4-B044-ACD1-754C95B720BF}" dt="2025-07-14T15:04:14.318" v="22" actId="478"/>
          <ac:picMkLst>
            <pc:docMk/>
            <pc:sldMk cId="2831659785" sldId="298"/>
            <ac:picMk id="33" creationId="{26E8180F-A32D-A825-F8BC-72E24AC16D01}"/>
          </ac:picMkLst>
        </pc:picChg>
        <pc:picChg chg="mod">
          <ac:chgData name="ELHADARI, Ghada" userId="858182b2-892a-4ce4-a744-0f8bfe7a85be" providerId="ADAL" clId="{2ED0B492-0FE4-B044-ACD1-754C95B720BF}" dt="2025-07-14T15:19:28.941" v="126" actId="1038"/>
          <ac:picMkLst>
            <pc:docMk/>
            <pc:sldMk cId="2831659785" sldId="298"/>
            <ac:picMk id="34" creationId="{4D5391A8-205B-6629-4631-BF0D5BEE0644}"/>
          </ac:picMkLst>
        </pc:picChg>
      </pc:sldChg>
      <pc:sldChg chg="del">
        <pc:chgData name="ELHADARI, Ghada" userId="858182b2-892a-4ce4-a744-0f8bfe7a85be" providerId="ADAL" clId="{2ED0B492-0FE4-B044-ACD1-754C95B720BF}" dt="2025-07-14T15:01:39.019" v="14" actId="2696"/>
        <pc:sldMkLst>
          <pc:docMk/>
          <pc:sldMk cId="1422762736" sldId="350"/>
        </pc:sldMkLst>
      </pc:sldChg>
      <pc:sldChg chg="modSp mod">
        <pc:chgData name="ELHADARI, Ghada" userId="858182b2-892a-4ce4-a744-0f8bfe7a85be" providerId="ADAL" clId="{2ED0B492-0FE4-B044-ACD1-754C95B720BF}" dt="2025-07-14T14:26:12.757" v="13" actId="20577"/>
        <pc:sldMkLst>
          <pc:docMk/>
          <pc:sldMk cId="0" sldId="491"/>
        </pc:sldMkLst>
        <pc:spChg chg="mod">
          <ac:chgData name="ELHADARI, Ghada" userId="858182b2-892a-4ce4-a744-0f8bfe7a85be" providerId="ADAL" clId="{2ED0B492-0FE4-B044-ACD1-754C95B720BF}" dt="2025-07-14T14:26:12.757" v="13" actId="20577"/>
          <ac:spMkLst>
            <pc:docMk/>
            <pc:sldMk cId="0" sldId="491"/>
            <ac:spMk id="177" creationId="{00000000-0000-0000-0000-000000000000}"/>
          </ac:spMkLst>
        </pc:spChg>
      </pc:sldChg>
      <pc:sldChg chg="modSp mod">
        <pc:chgData name="ELHADARI, Ghada" userId="858182b2-892a-4ce4-a744-0f8bfe7a85be" providerId="ADAL" clId="{2ED0B492-0FE4-B044-ACD1-754C95B720BF}" dt="2025-07-14T15:18:57.604" v="110" actId="692"/>
        <pc:sldMkLst>
          <pc:docMk/>
          <pc:sldMk cId="3350619852" sldId="498"/>
        </pc:sldMkLst>
        <pc:spChg chg="mod">
          <ac:chgData name="ELHADARI, Ghada" userId="858182b2-892a-4ce4-a744-0f8bfe7a85be" providerId="ADAL" clId="{2ED0B492-0FE4-B044-ACD1-754C95B720BF}" dt="2025-07-14T15:18:57.604" v="110" actId="692"/>
          <ac:spMkLst>
            <pc:docMk/>
            <pc:sldMk cId="3350619852" sldId="498"/>
            <ac:spMk id="22" creationId="{CA011704-CA70-C10B-30C9-AC375BF4CA65}"/>
          </ac:spMkLst>
        </pc:spChg>
      </pc:sldChg>
      <pc:sldChg chg="modSp mod">
        <pc:chgData name="ELHADARI, Ghada" userId="858182b2-892a-4ce4-a744-0f8bfe7a85be" providerId="ADAL" clId="{2ED0B492-0FE4-B044-ACD1-754C95B720BF}" dt="2025-07-14T15:04:58.504" v="41" actId="1036"/>
        <pc:sldMkLst>
          <pc:docMk/>
          <pc:sldMk cId="2569548372" sldId="501"/>
        </pc:sldMkLst>
        <pc:spChg chg="mod">
          <ac:chgData name="ELHADARI, Ghada" userId="858182b2-892a-4ce4-a744-0f8bfe7a85be" providerId="ADAL" clId="{2ED0B492-0FE4-B044-ACD1-754C95B720BF}" dt="2025-07-14T15:04:58.504" v="41" actId="1036"/>
          <ac:spMkLst>
            <pc:docMk/>
            <pc:sldMk cId="2569548372" sldId="501"/>
            <ac:spMk id="8" creationId="{946FC916-5D35-FBB2-983C-0A7632674F0C}"/>
          </ac:spMkLst>
        </pc:spChg>
      </pc:sldChg>
    </pc:docChg>
  </pc:docChgLst>
  <pc:docChgLst>
    <pc:chgData name="ELHADARI, Ghada" userId="S::elhadarig@who.int::858182b2-892a-4ce4-a744-0f8bfe7a85be" providerId="AD" clId="Web-{E6095AF3-80E2-B6F5-EFEA-420C0FE27E6C}"/>
    <pc:docChg chg="modSld">
      <pc:chgData name="ELHADARI, Ghada" userId="S::elhadarig@who.int::858182b2-892a-4ce4-a744-0f8bfe7a85be" providerId="AD" clId="Web-{E6095AF3-80E2-B6F5-EFEA-420C0FE27E6C}" dt="2025-04-16T00:08:07.602" v="1"/>
      <pc:docMkLst>
        <pc:docMk/>
      </pc:docMkLst>
      <pc:sldChg chg="addSp delSp modSp">
        <pc:chgData name="ELHADARI, Ghada" userId="S::elhadarig@who.int::858182b2-892a-4ce4-a744-0f8bfe7a85be" providerId="AD" clId="Web-{E6095AF3-80E2-B6F5-EFEA-420C0FE27E6C}" dt="2025-04-16T00:08:07.602" v="1"/>
        <pc:sldMkLst>
          <pc:docMk/>
          <pc:sldMk cId="3350619852" sldId="498"/>
        </pc:sldMkLst>
        <pc:picChg chg="add mod">
          <ac:chgData name="ELHADARI, Ghada" userId="S::elhadarig@who.int::858182b2-892a-4ce4-a744-0f8bfe7a85be" providerId="AD" clId="Web-{E6095AF3-80E2-B6F5-EFEA-420C0FE27E6C}" dt="2025-04-16T00:08:07.602" v="1"/>
          <ac:picMkLst>
            <pc:docMk/>
            <pc:sldMk cId="3350619852" sldId="498"/>
            <ac:picMk id="2" creationId="{DBDBAEFF-603B-4CB9-368C-5E4CA3E489A6}"/>
          </ac:picMkLst>
        </pc:picChg>
      </pc:sldChg>
    </pc:docChg>
  </pc:docChgLst>
  <pc:docChgLst>
    <pc:chgData name="ELHADARI, Ghada" userId="858182b2-892a-4ce4-a744-0f8bfe7a85be" providerId="ADAL" clId="{E8FB531D-027C-9646-BA5D-3941843A12A6}"/>
    <pc:docChg chg="undo custSel modSld">
      <pc:chgData name="ELHADARI, Ghada" userId="858182b2-892a-4ce4-a744-0f8bfe7a85be" providerId="ADAL" clId="{E8FB531D-027C-9646-BA5D-3941843A12A6}" dt="2025-04-27T19:59:07.783" v="41" actId="20577"/>
      <pc:docMkLst>
        <pc:docMk/>
      </pc:docMkLst>
      <pc:sldChg chg="addSp delSp modSp mod">
        <pc:chgData name="ELHADARI, Ghada" userId="858182b2-892a-4ce4-a744-0f8bfe7a85be" providerId="ADAL" clId="{E8FB531D-027C-9646-BA5D-3941843A12A6}" dt="2025-04-27T19:39:15.029" v="22" actId="1036"/>
        <pc:sldMkLst>
          <pc:docMk/>
          <pc:sldMk cId="1515509275" sldId="275"/>
        </pc:sldMkLst>
        <pc:spChg chg="mod">
          <ac:chgData name="ELHADARI, Ghada" userId="858182b2-892a-4ce4-a744-0f8bfe7a85be" providerId="ADAL" clId="{E8FB531D-027C-9646-BA5D-3941843A12A6}" dt="2025-04-27T19:38:55.003" v="13" actId="1037"/>
          <ac:spMkLst>
            <pc:docMk/>
            <pc:sldMk cId="1515509275" sldId="275"/>
            <ac:spMk id="5" creationId="{2F6BA10B-02F2-20CC-2D71-103258BFB5C4}"/>
          </ac:spMkLst>
        </pc:spChg>
        <pc:spChg chg="mod">
          <ac:chgData name="ELHADARI, Ghada" userId="858182b2-892a-4ce4-a744-0f8bfe7a85be" providerId="ADAL" clId="{E8FB531D-027C-9646-BA5D-3941843A12A6}" dt="2025-04-27T19:39:15.029" v="22" actId="1036"/>
          <ac:spMkLst>
            <pc:docMk/>
            <pc:sldMk cId="1515509275" sldId="275"/>
            <ac:spMk id="7" creationId="{CDFB6289-AFEE-4927-F922-52B4CDCB01CB}"/>
          </ac:spMkLst>
        </pc:spChg>
        <pc:spChg chg="mod">
          <ac:chgData name="ELHADARI, Ghada" userId="858182b2-892a-4ce4-a744-0f8bfe7a85be" providerId="ADAL" clId="{E8FB531D-027C-9646-BA5D-3941843A12A6}" dt="2025-04-27T19:39:15.029" v="22" actId="1036"/>
          <ac:spMkLst>
            <pc:docMk/>
            <pc:sldMk cId="1515509275" sldId="275"/>
            <ac:spMk id="21" creationId="{BF1A148B-0730-3900-05BB-A45CB8578A15}"/>
          </ac:spMkLst>
        </pc:spChg>
        <pc:spChg chg="mod">
          <ac:chgData name="ELHADARI, Ghada" userId="858182b2-892a-4ce4-a744-0f8bfe7a85be" providerId="ADAL" clId="{E8FB531D-027C-9646-BA5D-3941843A12A6}" dt="2025-04-27T19:38:55.003" v="13" actId="1037"/>
          <ac:spMkLst>
            <pc:docMk/>
            <pc:sldMk cId="1515509275" sldId="275"/>
            <ac:spMk id="27" creationId="{1AD31E89-F53B-F54F-7F41-BD6BD8BF6A5F}"/>
          </ac:spMkLst>
        </pc:spChg>
        <pc:picChg chg="mod">
          <ac:chgData name="ELHADARI, Ghada" userId="858182b2-892a-4ce4-a744-0f8bfe7a85be" providerId="ADAL" clId="{E8FB531D-027C-9646-BA5D-3941843A12A6}" dt="2025-04-27T19:39:15.029" v="22" actId="1036"/>
          <ac:picMkLst>
            <pc:docMk/>
            <pc:sldMk cId="1515509275" sldId="275"/>
            <ac:picMk id="2" creationId="{2672F5A1-8D39-1989-B0E2-661D50F10A45}"/>
          </ac:picMkLst>
        </pc:picChg>
        <pc:picChg chg="mod">
          <ac:chgData name="ELHADARI, Ghada" userId="858182b2-892a-4ce4-a744-0f8bfe7a85be" providerId="ADAL" clId="{E8FB531D-027C-9646-BA5D-3941843A12A6}" dt="2025-04-27T19:39:15.029" v="22" actId="1036"/>
          <ac:picMkLst>
            <pc:docMk/>
            <pc:sldMk cId="1515509275" sldId="275"/>
            <ac:picMk id="6" creationId="{E9C6B790-6889-C8DC-372D-5A7131B52683}"/>
          </ac:picMkLst>
        </pc:picChg>
        <pc:picChg chg="mod">
          <ac:chgData name="ELHADARI, Ghada" userId="858182b2-892a-4ce4-a744-0f8bfe7a85be" providerId="ADAL" clId="{E8FB531D-027C-9646-BA5D-3941843A12A6}" dt="2025-04-27T19:39:15.029" v="22" actId="1036"/>
          <ac:picMkLst>
            <pc:docMk/>
            <pc:sldMk cId="1515509275" sldId="275"/>
            <ac:picMk id="10" creationId="{CFB85240-2C66-A715-A30A-061D306F3E46}"/>
          </ac:picMkLst>
        </pc:picChg>
        <pc:picChg chg="mod">
          <ac:chgData name="ELHADARI, Ghada" userId="858182b2-892a-4ce4-a744-0f8bfe7a85be" providerId="ADAL" clId="{E8FB531D-027C-9646-BA5D-3941843A12A6}" dt="2025-04-27T19:39:15.029" v="22" actId="1036"/>
          <ac:picMkLst>
            <pc:docMk/>
            <pc:sldMk cId="1515509275" sldId="275"/>
            <ac:picMk id="14" creationId="{4E573B20-D937-0BCD-C4C4-92EED2D092CB}"/>
          </ac:picMkLst>
        </pc:picChg>
        <pc:picChg chg="mod">
          <ac:chgData name="ELHADARI, Ghada" userId="858182b2-892a-4ce4-a744-0f8bfe7a85be" providerId="ADAL" clId="{E8FB531D-027C-9646-BA5D-3941843A12A6}" dt="2025-04-27T19:38:55.003" v="13" actId="1037"/>
          <ac:picMkLst>
            <pc:docMk/>
            <pc:sldMk cId="1515509275" sldId="275"/>
            <ac:picMk id="25" creationId="{2554E062-A54C-645C-2C0C-AA80CE885F0E}"/>
          </ac:picMkLst>
        </pc:picChg>
        <pc:picChg chg="mod">
          <ac:chgData name="ELHADARI, Ghada" userId="858182b2-892a-4ce4-a744-0f8bfe7a85be" providerId="ADAL" clId="{E8FB531D-027C-9646-BA5D-3941843A12A6}" dt="2025-04-27T19:38:55.003" v="13" actId="1037"/>
          <ac:picMkLst>
            <pc:docMk/>
            <pc:sldMk cId="1515509275" sldId="275"/>
            <ac:picMk id="26" creationId="{00590617-B39E-2494-E414-C54A38AC24D3}"/>
          </ac:picMkLst>
        </pc:picChg>
        <pc:picChg chg="mod">
          <ac:chgData name="ELHADARI, Ghada" userId="858182b2-892a-4ce4-a744-0f8bfe7a85be" providerId="ADAL" clId="{E8FB531D-027C-9646-BA5D-3941843A12A6}" dt="2025-04-27T19:38:55.003" v="13" actId="1037"/>
          <ac:picMkLst>
            <pc:docMk/>
            <pc:sldMk cId="1515509275" sldId="275"/>
            <ac:picMk id="34" creationId="{E4F9E196-EB8D-8E73-F8B8-D491BAD66A1B}"/>
          </ac:picMkLst>
        </pc:picChg>
      </pc:sldChg>
      <pc:sldChg chg="modSp mod">
        <pc:chgData name="ELHADARI, Ghada" userId="858182b2-892a-4ce4-a744-0f8bfe7a85be" providerId="ADAL" clId="{E8FB531D-027C-9646-BA5D-3941843A12A6}" dt="2025-04-27T19:50:54.387" v="29" actId="1076"/>
        <pc:sldMkLst>
          <pc:docMk/>
          <pc:sldMk cId="1020698105" sldId="288"/>
        </pc:sldMkLst>
        <pc:picChg chg="mod">
          <ac:chgData name="ELHADARI, Ghada" userId="858182b2-892a-4ce4-a744-0f8bfe7a85be" providerId="ADAL" clId="{E8FB531D-027C-9646-BA5D-3941843A12A6}" dt="2025-04-27T19:50:52.025" v="28" actId="1076"/>
          <ac:picMkLst>
            <pc:docMk/>
            <pc:sldMk cId="1020698105" sldId="288"/>
            <ac:picMk id="3" creationId="{58D44752-7D9F-61F6-9103-44F66A384A72}"/>
          </ac:picMkLst>
        </pc:picChg>
        <pc:picChg chg="mod">
          <ac:chgData name="ELHADARI, Ghada" userId="858182b2-892a-4ce4-a744-0f8bfe7a85be" providerId="ADAL" clId="{E8FB531D-027C-9646-BA5D-3941843A12A6}" dt="2025-04-27T19:50:50.388" v="27" actId="1076"/>
          <ac:picMkLst>
            <pc:docMk/>
            <pc:sldMk cId="1020698105" sldId="288"/>
            <ac:picMk id="4" creationId="{18E0A479-F26F-8E00-CE19-AD8B5C20C4F4}"/>
          </ac:picMkLst>
        </pc:picChg>
        <pc:picChg chg="mod">
          <ac:chgData name="ELHADARI, Ghada" userId="858182b2-892a-4ce4-a744-0f8bfe7a85be" providerId="ADAL" clId="{E8FB531D-027C-9646-BA5D-3941843A12A6}" dt="2025-04-27T19:50:54.387" v="29" actId="1076"/>
          <ac:picMkLst>
            <pc:docMk/>
            <pc:sldMk cId="1020698105" sldId="288"/>
            <ac:picMk id="5" creationId="{3B97F193-22F2-E649-2C22-2D2C74E910D8}"/>
          </ac:picMkLst>
        </pc:picChg>
      </pc:sldChg>
      <pc:sldChg chg="modSp mod">
        <pc:chgData name="ELHADARI, Ghada" userId="858182b2-892a-4ce4-a744-0f8bfe7a85be" providerId="ADAL" clId="{E8FB531D-027C-9646-BA5D-3941843A12A6}" dt="2025-04-27T19:59:07.783" v="41" actId="20577"/>
        <pc:sldMkLst>
          <pc:docMk/>
          <pc:sldMk cId="488616612" sldId="322"/>
        </pc:sldMkLst>
        <pc:spChg chg="mod">
          <ac:chgData name="ELHADARI, Ghada" userId="858182b2-892a-4ce4-a744-0f8bfe7a85be" providerId="ADAL" clId="{E8FB531D-027C-9646-BA5D-3941843A12A6}" dt="2025-04-27T19:59:07.783" v="41" actId="20577"/>
          <ac:spMkLst>
            <pc:docMk/>
            <pc:sldMk cId="488616612" sldId="322"/>
            <ac:spMk id="691" creationId="{081F8F0D-1554-079B-010E-1AFE7258CD1C}"/>
          </ac:spMkLst>
        </pc:spChg>
      </pc:sldChg>
      <pc:sldChg chg="modSp mod">
        <pc:chgData name="ELHADARI, Ghada" userId="858182b2-892a-4ce4-a744-0f8bfe7a85be" providerId="ADAL" clId="{E8FB531D-027C-9646-BA5D-3941843A12A6}" dt="2025-04-27T19:43:46.417" v="26" actId="403"/>
        <pc:sldMkLst>
          <pc:docMk/>
          <pc:sldMk cId="287255556" sldId="499"/>
        </pc:sldMkLst>
        <pc:spChg chg="mod">
          <ac:chgData name="ELHADARI, Ghada" userId="858182b2-892a-4ce4-a744-0f8bfe7a85be" providerId="ADAL" clId="{E8FB531D-027C-9646-BA5D-3941843A12A6}" dt="2025-04-27T19:43:32.213" v="25" actId="403"/>
          <ac:spMkLst>
            <pc:docMk/>
            <pc:sldMk cId="287255556" sldId="499"/>
            <ac:spMk id="9" creationId="{434A1F23-5F7E-E980-B9B0-50ED8EBED514}"/>
          </ac:spMkLst>
        </pc:spChg>
        <pc:spChg chg="mod">
          <ac:chgData name="ELHADARI, Ghada" userId="858182b2-892a-4ce4-a744-0f8bfe7a85be" providerId="ADAL" clId="{E8FB531D-027C-9646-BA5D-3941843A12A6}" dt="2025-04-27T19:43:46.417" v="26" actId="403"/>
          <ac:spMkLst>
            <pc:docMk/>
            <pc:sldMk cId="287255556" sldId="499"/>
            <ac:spMk id="10" creationId="{699A8BB0-A7A7-B669-8F33-955C1D2784FE}"/>
          </ac:spMkLst>
        </pc:spChg>
      </pc:sldChg>
      <pc:sldChg chg="addSp delSp modSp mod">
        <pc:chgData name="ELHADARI, Ghada" userId="858182b2-892a-4ce4-a744-0f8bfe7a85be" providerId="ADAL" clId="{E8FB531D-027C-9646-BA5D-3941843A12A6}" dt="2025-04-27T19:57:24.351" v="33" actId="732"/>
        <pc:sldMkLst>
          <pc:docMk/>
          <pc:sldMk cId="573736051" sldId="506"/>
        </pc:sldMkLst>
        <pc:picChg chg="add del mod modCrop">
          <ac:chgData name="ELHADARI, Ghada" userId="858182b2-892a-4ce4-a744-0f8bfe7a85be" providerId="ADAL" clId="{E8FB531D-027C-9646-BA5D-3941843A12A6}" dt="2025-04-27T19:57:24.351" v="33" actId="732"/>
          <ac:picMkLst>
            <pc:docMk/>
            <pc:sldMk cId="573736051" sldId="506"/>
            <ac:picMk id="13" creationId="{C922355C-6927-603D-C38B-77D9A9D2B87D}"/>
          </ac:picMkLst>
        </pc:picChg>
      </pc:sldChg>
    </pc:docChg>
  </pc:docChgLst>
  <pc:docChgLst>
    <pc:chgData name="ELHADARI, Ghada" userId="858182b2-892a-4ce4-a744-0f8bfe7a85be" providerId="ADAL" clId="{05CA0E22-AEE8-6943-97F0-1D65B3D995A5}"/>
    <pc:docChg chg="undo custSel delSld modSld">
      <pc:chgData name="ELHADARI, Ghada" userId="858182b2-892a-4ce4-a744-0f8bfe7a85be" providerId="ADAL" clId="{05CA0E22-AEE8-6943-97F0-1D65B3D995A5}" dt="2025-04-27T13:23:23.562" v="244" actId="1035"/>
      <pc:docMkLst>
        <pc:docMk/>
      </pc:docMkLst>
      <pc:sldChg chg="modSp mod">
        <pc:chgData name="ELHADARI, Ghada" userId="858182b2-892a-4ce4-a744-0f8bfe7a85be" providerId="ADAL" clId="{05CA0E22-AEE8-6943-97F0-1D65B3D995A5}" dt="2025-04-26T20:58:05.487" v="68" actId="207"/>
        <pc:sldMkLst>
          <pc:docMk/>
          <pc:sldMk cId="1079841072" sldId="257"/>
        </pc:sldMkLst>
        <pc:spChg chg="mod">
          <ac:chgData name="ELHADARI, Ghada" userId="858182b2-892a-4ce4-a744-0f8bfe7a85be" providerId="ADAL" clId="{05CA0E22-AEE8-6943-97F0-1D65B3D995A5}" dt="2025-04-26T20:58:05.487" v="68" actId="207"/>
          <ac:spMkLst>
            <pc:docMk/>
            <pc:sldMk cId="1079841072" sldId="257"/>
            <ac:spMk id="4" creationId="{610DC3EA-BF85-E6A3-9D68-F0B13EA749C9}"/>
          </ac:spMkLst>
        </pc:spChg>
      </pc:sldChg>
      <pc:sldChg chg="modSp mod">
        <pc:chgData name="ELHADARI, Ghada" userId="858182b2-892a-4ce4-a744-0f8bfe7a85be" providerId="ADAL" clId="{05CA0E22-AEE8-6943-97F0-1D65B3D995A5}" dt="2025-04-26T21:05:04.877" v="163" actId="2085"/>
        <pc:sldMkLst>
          <pc:docMk/>
          <pc:sldMk cId="2542905164" sldId="258"/>
        </pc:sldMkLst>
        <pc:spChg chg="mod">
          <ac:chgData name="ELHADARI, Ghada" userId="858182b2-892a-4ce4-a744-0f8bfe7a85be" providerId="ADAL" clId="{05CA0E22-AEE8-6943-97F0-1D65B3D995A5}" dt="2025-04-26T21:05:03.139" v="162" actId="2085"/>
          <ac:spMkLst>
            <pc:docMk/>
            <pc:sldMk cId="2542905164" sldId="258"/>
            <ac:spMk id="4" creationId="{F64F04F2-5F68-9D7C-09AD-F793E7247ED7}"/>
          </ac:spMkLst>
        </pc:spChg>
        <pc:spChg chg="mod">
          <ac:chgData name="ELHADARI, Ghada" userId="858182b2-892a-4ce4-a744-0f8bfe7a85be" providerId="ADAL" clId="{05CA0E22-AEE8-6943-97F0-1D65B3D995A5}" dt="2025-04-26T21:05:03.139" v="162" actId="2085"/>
          <ac:spMkLst>
            <pc:docMk/>
            <pc:sldMk cId="2542905164" sldId="258"/>
            <ac:spMk id="7" creationId="{349E6676-0F92-9016-65B2-7831191C4C78}"/>
          </ac:spMkLst>
        </pc:spChg>
        <pc:spChg chg="mod">
          <ac:chgData name="ELHADARI, Ghada" userId="858182b2-892a-4ce4-a744-0f8bfe7a85be" providerId="ADAL" clId="{05CA0E22-AEE8-6943-97F0-1D65B3D995A5}" dt="2025-04-26T21:05:04.877" v="163" actId="2085"/>
          <ac:spMkLst>
            <pc:docMk/>
            <pc:sldMk cId="2542905164" sldId="258"/>
            <ac:spMk id="8" creationId="{B9843A0F-87BB-A239-E4E2-772FF1D2FBAD}"/>
          </ac:spMkLst>
        </pc:spChg>
      </pc:sldChg>
      <pc:sldChg chg="modSp mod">
        <pc:chgData name="ELHADARI, Ghada" userId="858182b2-892a-4ce4-a744-0f8bfe7a85be" providerId="ADAL" clId="{05CA0E22-AEE8-6943-97F0-1D65B3D995A5}" dt="2025-04-27T13:17:40.275" v="180" actId="207"/>
        <pc:sldMkLst>
          <pc:docMk/>
          <pc:sldMk cId="1813321319" sldId="259"/>
        </pc:sldMkLst>
        <pc:spChg chg="mod">
          <ac:chgData name="ELHADARI, Ghada" userId="858182b2-892a-4ce4-a744-0f8bfe7a85be" providerId="ADAL" clId="{05CA0E22-AEE8-6943-97F0-1D65B3D995A5}" dt="2025-04-26T20:55:23.705" v="29" actId="207"/>
          <ac:spMkLst>
            <pc:docMk/>
            <pc:sldMk cId="1813321319" sldId="259"/>
            <ac:spMk id="8" creationId="{3EC241DD-2314-70D0-3073-60401D73C4D3}"/>
          </ac:spMkLst>
        </pc:spChg>
        <pc:spChg chg="mod">
          <ac:chgData name="ELHADARI, Ghada" userId="858182b2-892a-4ce4-a744-0f8bfe7a85be" providerId="ADAL" clId="{05CA0E22-AEE8-6943-97F0-1D65B3D995A5}" dt="2025-04-27T13:17:40.275" v="180" actId="207"/>
          <ac:spMkLst>
            <pc:docMk/>
            <pc:sldMk cId="1813321319" sldId="259"/>
            <ac:spMk id="39" creationId="{EB47998D-0B40-4B89-FCD5-994215616857}"/>
          </ac:spMkLst>
        </pc:spChg>
      </pc:sldChg>
      <pc:sldChg chg="modSp mod">
        <pc:chgData name="ELHADARI, Ghada" userId="858182b2-892a-4ce4-a744-0f8bfe7a85be" providerId="ADAL" clId="{05CA0E22-AEE8-6943-97F0-1D65B3D995A5}" dt="2025-04-27T13:19:53.057" v="192" actId="14100"/>
        <pc:sldMkLst>
          <pc:docMk/>
          <pc:sldMk cId="4019517868" sldId="262"/>
        </pc:sldMkLst>
        <pc:spChg chg="mod">
          <ac:chgData name="ELHADARI, Ghada" userId="858182b2-892a-4ce4-a744-0f8bfe7a85be" providerId="ADAL" clId="{05CA0E22-AEE8-6943-97F0-1D65B3D995A5}" dt="2025-04-26T20:58:18.358" v="71" actId="692"/>
          <ac:spMkLst>
            <pc:docMk/>
            <pc:sldMk cId="4019517868" sldId="262"/>
            <ac:spMk id="4" creationId="{C7090762-C7BD-640A-3642-DF6C189AB3F7}"/>
          </ac:spMkLst>
        </pc:spChg>
        <pc:spChg chg="mod">
          <ac:chgData name="ELHADARI, Ghada" userId="858182b2-892a-4ce4-a744-0f8bfe7a85be" providerId="ADAL" clId="{05CA0E22-AEE8-6943-97F0-1D65B3D995A5}" dt="2025-04-27T13:19:43.665" v="189" actId="1076"/>
          <ac:spMkLst>
            <pc:docMk/>
            <pc:sldMk cId="4019517868" sldId="262"/>
            <ac:spMk id="5" creationId="{D8D08B23-24B3-5CCE-4BEF-63F2C39B2EBF}"/>
          </ac:spMkLst>
        </pc:spChg>
        <pc:picChg chg="mod">
          <ac:chgData name="ELHADARI, Ghada" userId="858182b2-892a-4ce4-a744-0f8bfe7a85be" providerId="ADAL" clId="{05CA0E22-AEE8-6943-97F0-1D65B3D995A5}" dt="2025-04-27T13:19:46.180" v="190" actId="1076"/>
          <ac:picMkLst>
            <pc:docMk/>
            <pc:sldMk cId="4019517868" sldId="262"/>
            <ac:picMk id="7" creationId="{DA7AA0F0-BAEC-3E03-C763-8E4531A0AD92}"/>
          </ac:picMkLst>
        </pc:picChg>
        <pc:picChg chg="mod">
          <ac:chgData name="ELHADARI, Ghada" userId="858182b2-892a-4ce4-a744-0f8bfe7a85be" providerId="ADAL" clId="{05CA0E22-AEE8-6943-97F0-1D65B3D995A5}" dt="2025-04-27T13:19:53.057" v="192" actId="14100"/>
          <ac:picMkLst>
            <pc:docMk/>
            <pc:sldMk cId="4019517868" sldId="262"/>
            <ac:picMk id="9" creationId="{503A1372-EEB7-450C-D53E-FF21C3BC9AA5}"/>
          </ac:picMkLst>
        </pc:picChg>
      </pc:sldChg>
      <pc:sldChg chg="modSp mod">
        <pc:chgData name="ELHADARI, Ghada" userId="858182b2-892a-4ce4-a744-0f8bfe7a85be" providerId="ADAL" clId="{05CA0E22-AEE8-6943-97F0-1D65B3D995A5}" dt="2025-04-26T20:58:30.059" v="74" actId="207"/>
        <pc:sldMkLst>
          <pc:docMk/>
          <pc:sldMk cId="801408509" sldId="263"/>
        </pc:sldMkLst>
        <pc:spChg chg="mod">
          <ac:chgData name="ELHADARI, Ghada" userId="858182b2-892a-4ce4-a744-0f8bfe7a85be" providerId="ADAL" clId="{05CA0E22-AEE8-6943-97F0-1D65B3D995A5}" dt="2025-04-26T20:58:30.059" v="74" actId="207"/>
          <ac:spMkLst>
            <pc:docMk/>
            <pc:sldMk cId="801408509" sldId="263"/>
            <ac:spMk id="4" creationId="{8544E085-8FCF-9AC6-F83A-4B6AEF4DD865}"/>
          </ac:spMkLst>
        </pc:spChg>
      </pc:sldChg>
      <pc:sldChg chg="modSp mod">
        <pc:chgData name="ELHADARI, Ghada" userId="858182b2-892a-4ce4-a744-0f8bfe7a85be" providerId="ADAL" clId="{05CA0E22-AEE8-6943-97F0-1D65B3D995A5}" dt="2025-04-26T20:59:45.489" v="93" actId="207"/>
        <pc:sldMkLst>
          <pc:docMk/>
          <pc:sldMk cId="4054755996" sldId="264"/>
        </pc:sldMkLst>
        <pc:spChg chg="mod">
          <ac:chgData name="ELHADARI, Ghada" userId="858182b2-892a-4ce4-a744-0f8bfe7a85be" providerId="ADAL" clId="{05CA0E22-AEE8-6943-97F0-1D65B3D995A5}" dt="2025-04-26T20:59:45.489" v="93" actId="207"/>
          <ac:spMkLst>
            <pc:docMk/>
            <pc:sldMk cId="4054755996" sldId="264"/>
            <ac:spMk id="4" creationId="{B4F4E2D7-DAE6-5FB0-C906-CE33C63141BB}"/>
          </ac:spMkLst>
        </pc:spChg>
      </pc:sldChg>
      <pc:sldChg chg="modSp mod">
        <pc:chgData name="ELHADARI, Ghada" userId="858182b2-892a-4ce4-a744-0f8bfe7a85be" providerId="ADAL" clId="{05CA0E22-AEE8-6943-97F0-1D65B3D995A5}" dt="2025-04-26T20:59:26.047" v="90" actId="207"/>
        <pc:sldMkLst>
          <pc:docMk/>
          <pc:sldMk cId="1895847844" sldId="265"/>
        </pc:sldMkLst>
        <pc:spChg chg="mod">
          <ac:chgData name="ELHADARI, Ghada" userId="858182b2-892a-4ce4-a744-0f8bfe7a85be" providerId="ADAL" clId="{05CA0E22-AEE8-6943-97F0-1D65B3D995A5}" dt="2025-04-26T20:59:26.047" v="90" actId="207"/>
          <ac:spMkLst>
            <pc:docMk/>
            <pc:sldMk cId="1895847844" sldId="265"/>
            <ac:spMk id="4" creationId="{8243B13F-B303-27CF-31F2-1B5AC761B067}"/>
          </ac:spMkLst>
        </pc:spChg>
      </pc:sldChg>
      <pc:sldChg chg="modSp mod">
        <pc:chgData name="ELHADARI, Ghada" userId="858182b2-892a-4ce4-a744-0f8bfe7a85be" providerId="ADAL" clId="{05CA0E22-AEE8-6943-97F0-1D65B3D995A5}" dt="2025-04-27T13:20:25.197" v="194" actId="207"/>
        <pc:sldMkLst>
          <pc:docMk/>
          <pc:sldMk cId="1481996673" sldId="267"/>
        </pc:sldMkLst>
        <pc:spChg chg="mod">
          <ac:chgData name="ELHADARI, Ghada" userId="858182b2-892a-4ce4-a744-0f8bfe7a85be" providerId="ADAL" clId="{05CA0E22-AEE8-6943-97F0-1D65B3D995A5}" dt="2025-04-27T13:20:25.197" v="194" actId="207"/>
          <ac:spMkLst>
            <pc:docMk/>
            <pc:sldMk cId="1481996673" sldId="267"/>
            <ac:spMk id="4" creationId="{A310F313-A055-D95C-3BC3-7F09B9B94608}"/>
          </ac:spMkLst>
        </pc:spChg>
        <pc:spChg chg="mod">
          <ac:chgData name="ELHADARI, Ghada" userId="858182b2-892a-4ce4-a744-0f8bfe7a85be" providerId="ADAL" clId="{05CA0E22-AEE8-6943-97F0-1D65B3D995A5}" dt="2025-04-27T13:20:25.197" v="194" actId="207"/>
          <ac:spMkLst>
            <pc:docMk/>
            <pc:sldMk cId="1481996673" sldId="267"/>
            <ac:spMk id="5" creationId="{26B61B87-5638-2DAB-C192-BED5BDEDA183}"/>
          </ac:spMkLst>
        </pc:spChg>
        <pc:spChg chg="mod">
          <ac:chgData name="ELHADARI, Ghada" userId="858182b2-892a-4ce4-a744-0f8bfe7a85be" providerId="ADAL" clId="{05CA0E22-AEE8-6943-97F0-1D65B3D995A5}" dt="2025-04-27T13:20:25.197" v="194" actId="207"/>
          <ac:spMkLst>
            <pc:docMk/>
            <pc:sldMk cId="1481996673" sldId="267"/>
            <ac:spMk id="8" creationId="{D5FA259A-29C3-9044-96B2-2345CCA54E35}"/>
          </ac:spMkLst>
        </pc:spChg>
        <pc:spChg chg="mod">
          <ac:chgData name="ELHADARI, Ghada" userId="858182b2-892a-4ce4-a744-0f8bfe7a85be" providerId="ADAL" clId="{05CA0E22-AEE8-6943-97F0-1D65B3D995A5}" dt="2025-04-27T13:20:25.197" v="194" actId="207"/>
          <ac:spMkLst>
            <pc:docMk/>
            <pc:sldMk cId="1481996673" sldId="267"/>
            <ac:spMk id="14" creationId="{3E9C2C18-5AAC-B069-C031-107C3E5D464A}"/>
          </ac:spMkLst>
        </pc:spChg>
        <pc:spChg chg="mod">
          <ac:chgData name="ELHADARI, Ghada" userId="858182b2-892a-4ce4-a744-0f8bfe7a85be" providerId="ADAL" clId="{05CA0E22-AEE8-6943-97F0-1D65B3D995A5}" dt="2025-04-27T13:20:25.197" v="194" actId="207"/>
          <ac:spMkLst>
            <pc:docMk/>
            <pc:sldMk cId="1481996673" sldId="267"/>
            <ac:spMk id="15" creationId="{CF390909-75A3-566F-D486-B0E1CB5483BA}"/>
          </ac:spMkLst>
        </pc:spChg>
        <pc:spChg chg="mod">
          <ac:chgData name="ELHADARI, Ghada" userId="858182b2-892a-4ce4-a744-0f8bfe7a85be" providerId="ADAL" clId="{05CA0E22-AEE8-6943-97F0-1D65B3D995A5}" dt="2025-04-27T13:20:25.197" v="194" actId="207"/>
          <ac:spMkLst>
            <pc:docMk/>
            <pc:sldMk cId="1481996673" sldId="267"/>
            <ac:spMk id="39" creationId="{6ECBD7CF-61E5-CA3B-D692-B973A4849729}"/>
          </ac:spMkLst>
        </pc:spChg>
      </pc:sldChg>
      <pc:sldChg chg="del">
        <pc:chgData name="ELHADARI, Ghada" userId="858182b2-892a-4ce4-a744-0f8bfe7a85be" providerId="ADAL" clId="{05CA0E22-AEE8-6943-97F0-1D65B3D995A5}" dt="2025-04-26T20:54:16.374" v="0" actId="2696"/>
        <pc:sldMkLst>
          <pc:docMk/>
          <pc:sldMk cId="1251227376" sldId="271"/>
        </pc:sldMkLst>
      </pc:sldChg>
      <pc:sldChg chg="modSp mod">
        <pc:chgData name="ELHADARI, Ghada" userId="858182b2-892a-4ce4-a744-0f8bfe7a85be" providerId="ADAL" clId="{05CA0E22-AEE8-6943-97F0-1D65B3D995A5}" dt="2025-04-27T13:19:31.613" v="188" actId="692"/>
        <pc:sldMkLst>
          <pc:docMk/>
          <pc:sldMk cId="3943612468" sldId="272"/>
        </pc:sldMkLst>
        <pc:spChg chg="mod">
          <ac:chgData name="ELHADARI, Ghada" userId="858182b2-892a-4ce4-a744-0f8bfe7a85be" providerId="ADAL" clId="{05CA0E22-AEE8-6943-97F0-1D65B3D995A5}" dt="2025-04-27T13:19:31.613" v="188" actId="692"/>
          <ac:spMkLst>
            <pc:docMk/>
            <pc:sldMk cId="3943612468" sldId="272"/>
            <ac:spMk id="2" creationId="{6DB6CCDD-9665-174D-9D30-6E4FFFE10EE3}"/>
          </ac:spMkLst>
        </pc:spChg>
        <pc:spChg chg="mod">
          <ac:chgData name="ELHADARI, Ghada" userId="858182b2-892a-4ce4-a744-0f8bfe7a85be" providerId="ADAL" clId="{05CA0E22-AEE8-6943-97F0-1D65B3D995A5}" dt="2025-04-26T20:58:43.194" v="78" actId="692"/>
          <ac:spMkLst>
            <pc:docMk/>
            <pc:sldMk cId="3943612468" sldId="272"/>
            <ac:spMk id="8" creationId="{C339968C-F753-C70B-4CC0-66EEC2917145}"/>
          </ac:spMkLst>
        </pc:spChg>
        <pc:spChg chg="mod">
          <ac:chgData name="ELHADARI, Ghada" userId="858182b2-892a-4ce4-a744-0f8bfe7a85be" providerId="ADAL" clId="{05CA0E22-AEE8-6943-97F0-1D65B3D995A5}" dt="2025-04-27T13:19:27.623" v="187" actId="207"/>
          <ac:spMkLst>
            <pc:docMk/>
            <pc:sldMk cId="3943612468" sldId="272"/>
            <ac:spMk id="39" creationId="{CC3B2977-74DB-8332-DAA4-5F348723DEAC}"/>
          </ac:spMkLst>
        </pc:spChg>
      </pc:sldChg>
      <pc:sldChg chg="modSp mod">
        <pc:chgData name="ELHADARI, Ghada" userId="858182b2-892a-4ce4-a744-0f8bfe7a85be" providerId="ADAL" clId="{05CA0E22-AEE8-6943-97F0-1D65B3D995A5}" dt="2025-04-27T13:18:24.808" v="184" actId="403"/>
        <pc:sldMkLst>
          <pc:docMk/>
          <pc:sldMk cId="3976012696" sldId="273"/>
        </pc:sldMkLst>
        <pc:spChg chg="mod">
          <ac:chgData name="ELHADARI, Ghada" userId="858182b2-892a-4ce4-a744-0f8bfe7a85be" providerId="ADAL" clId="{05CA0E22-AEE8-6943-97F0-1D65B3D995A5}" dt="2025-04-27T13:17:53.434" v="181" actId="692"/>
          <ac:spMkLst>
            <pc:docMk/>
            <pc:sldMk cId="3976012696" sldId="273"/>
            <ac:spMk id="2" creationId="{FDBC42E2-7826-4BE6-61C3-91A757C6DB0E}"/>
          </ac:spMkLst>
        </pc:spChg>
        <pc:spChg chg="mod">
          <ac:chgData name="ELHADARI, Ghada" userId="858182b2-892a-4ce4-a744-0f8bfe7a85be" providerId="ADAL" clId="{05CA0E22-AEE8-6943-97F0-1D65B3D995A5}" dt="2025-04-26T20:55:36.304" v="32" actId="692"/>
          <ac:spMkLst>
            <pc:docMk/>
            <pc:sldMk cId="3976012696" sldId="273"/>
            <ac:spMk id="8" creationId="{9EC9CE46-271B-A32C-623D-24B132F7B902}"/>
          </ac:spMkLst>
        </pc:spChg>
        <pc:spChg chg="mod">
          <ac:chgData name="ELHADARI, Ghada" userId="858182b2-892a-4ce4-a744-0f8bfe7a85be" providerId="ADAL" clId="{05CA0E22-AEE8-6943-97F0-1D65B3D995A5}" dt="2025-04-27T13:18:24.808" v="184" actId="403"/>
          <ac:spMkLst>
            <pc:docMk/>
            <pc:sldMk cId="3976012696" sldId="273"/>
            <ac:spMk id="10" creationId="{986ABC10-9B8E-72B1-047B-C505CF03B6FD}"/>
          </ac:spMkLst>
        </pc:spChg>
        <pc:spChg chg="mod">
          <ac:chgData name="ELHADARI, Ghada" userId="858182b2-892a-4ce4-a744-0f8bfe7a85be" providerId="ADAL" clId="{05CA0E22-AEE8-6943-97F0-1D65B3D995A5}" dt="2025-04-27T13:18:24.808" v="184" actId="403"/>
          <ac:spMkLst>
            <pc:docMk/>
            <pc:sldMk cId="3976012696" sldId="273"/>
            <ac:spMk id="11" creationId="{72F58747-C87E-6F7B-D64D-0E05E0973250}"/>
          </ac:spMkLst>
        </pc:spChg>
        <pc:spChg chg="mod">
          <ac:chgData name="ELHADARI, Ghada" userId="858182b2-892a-4ce4-a744-0f8bfe7a85be" providerId="ADAL" clId="{05CA0E22-AEE8-6943-97F0-1D65B3D995A5}" dt="2025-04-27T13:18:24.808" v="184" actId="403"/>
          <ac:spMkLst>
            <pc:docMk/>
            <pc:sldMk cId="3976012696" sldId="273"/>
            <ac:spMk id="39" creationId="{EA7FC234-3370-DBC8-A376-35A9B5D0FCA1}"/>
          </ac:spMkLst>
        </pc:spChg>
      </pc:sldChg>
      <pc:sldChg chg="modSp mod">
        <pc:chgData name="ELHADARI, Ghada" userId="858182b2-892a-4ce4-a744-0f8bfe7a85be" providerId="ADAL" clId="{05CA0E22-AEE8-6943-97F0-1D65B3D995A5}" dt="2025-04-26T21:05:24.832" v="167" actId="2085"/>
        <pc:sldMkLst>
          <pc:docMk/>
          <pc:sldMk cId="1515509275" sldId="275"/>
        </pc:sldMkLst>
        <pc:spChg chg="mod">
          <ac:chgData name="ELHADARI, Ghada" userId="858182b2-892a-4ce4-a744-0f8bfe7a85be" providerId="ADAL" clId="{05CA0E22-AEE8-6943-97F0-1D65B3D995A5}" dt="2025-04-26T21:05:24.832" v="167" actId="2085"/>
          <ac:spMkLst>
            <pc:docMk/>
            <pc:sldMk cId="1515509275" sldId="275"/>
            <ac:spMk id="4" creationId="{EE2A93E4-E4E7-5415-7E5F-E6BF8D96F694}"/>
          </ac:spMkLst>
        </pc:spChg>
        <pc:spChg chg="mod">
          <ac:chgData name="ELHADARI, Ghada" userId="858182b2-892a-4ce4-a744-0f8bfe7a85be" providerId="ADAL" clId="{05CA0E22-AEE8-6943-97F0-1D65B3D995A5}" dt="2025-04-26T21:05:24.832" v="167" actId="2085"/>
          <ac:spMkLst>
            <pc:docMk/>
            <pc:sldMk cId="1515509275" sldId="275"/>
            <ac:spMk id="5" creationId="{2F6BA10B-02F2-20CC-2D71-103258BFB5C4}"/>
          </ac:spMkLst>
        </pc:spChg>
        <pc:spChg chg="mod">
          <ac:chgData name="ELHADARI, Ghada" userId="858182b2-892a-4ce4-a744-0f8bfe7a85be" providerId="ADAL" clId="{05CA0E22-AEE8-6943-97F0-1D65B3D995A5}" dt="2025-04-26T21:05:24.832" v="167" actId="2085"/>
          <ac:spMkLst>
            <pc:docMk/>
            <pc:sldMk cId="1515509275" sldId="275"/>
            <ac:spMk id="7" creationId="{CDFB6289-AFEE-4927-F922-52B4CDCB01CB}"/>
          </ac:spMkLst>
        </pc:spChg>
        <pc:spChg chg="mod">
          <ac:chgData name="ELHADARI, Ghada" userId="858182b2-892a-4ce4-a744-0f8bfe7a85be" providerId="ADAL" clId="{05CA0E22-AEE8-6943-97F0-1D65B3D995A5}" dt="2025-04-26T21:05:16.626" v="165" actId="207"/>
          <ac:spMkLst>
            <pc:docMk/>
            <pc:sldMk cId="1515509275" sldId="275"/>
            <ac:spMk id="8" creationId="{4B6B96B7-33BD-CD41-AB50-A7E7A0BBEA56}"/>
          </ac:spMkLst>
        </pc:spChg>
      </pc:sldChg>
      <pc:sldChg chg="modSp mod">
        <pc:chgData name="ELHADARI, Ghada" userId="858182b2-892a-4ce4-a744-0f8bfe7a85be" providerId="ADAL" clId="{05CA0E22-AEE8-6943-97F0-1D65B3D995A5}" dt="2025-04-26T21:05:53.994" v="175" actId="2085"/>
        <pc:sldMkLst>
          <pc:docMk/>
          <pc:sldMk cId="3634309874" sldId="276"/>
        </pc:sldMkLst>
        <pc:spChg chg="mod">
          <ac:chgData name="ELHADARI, Ghada" userId="858182b2-892a-4ce4-a744-0f8bfe7a85be" providerId="ADAL" clId="{05CA0E22-AEE8-6943-97F0-1D65B3D995A5}" dt="2025-04-26T21:05:53.994" v="175" actId="2085"/>
          <ac:spMkLst>
            <pc:docMk/>
            <pc:sldMk cId="3634309874" sldId="276"/>
            <ac:spMk id="4" creationId="{BB51C1C9-4EFC-9CFE-167E-6302C4C86ED3}"/>
          </ac:spMkLst>
        </pc:spChg>
        <pc:spChg chg="mod">
          <ac:chgData name="ELHADARI, Ghada" userId="858182b2-892a-4ce4-a744-0f8bfe7a85be" providerId="ADAL" clId="{05CA0E22-AEE8-6943-97F0-1D65B3D995A5}" dt="2025-04-26T21:05:50.348" v="173" actId="207"/>
          <ac:spMkLst>
            <pc:docMk/>
            <pc:sldMk cId="3634309874" sldId="276"/>
            <ac:spMk id="8" creationId="{08BB9C9C-5BF4-E8B6-4BBD-7034579241FE}"/>
          </ac:spMkLst>
        </pc:spChg>
      </pc:sldChg>
      <pc:sldChg chg="modSp mod">
        <pc:chgData name="ELHADARI, Ghada" userId="858182b2-892a-4ce4-a744-0f8bfe7a85be" providerId="ADAL" clId="{05CA0E22-AEE8-6943-97F0-1D65B3D995A5}" dt="2025-04-26T20:56:27.851" v="44" actId="207"/>
        <pc:sldMkLst>
          <pc:docMk/>
          <pc:sldMk cId="1519692735" sldId="278"/>
        </pc:sldMkLst>
        <pc:spChg chg="mod">
          <ac:chgData name="ELHADARI, Ghada" userId="858182b2-892a-4ce4-a744-0f8bfe7a85be" providerId="ADAL" clId="{05CA0E22-AEE8-6943-97F0-1D65B3D995A5}" dt="2025-04-26T20:56:27.851" v="44" actId="207"/>
          <ac:spMkLst>
            <pc:docMk/>
            <pc:sldMk cId="1519692735" sldId="278"/>
            <ac:spMk id="4" creationId="{68325F48-900E-D11B-7C6D-2DA380546CE7}"/>
          </ac:spMkLst>
        </pc:spChg>
      </pc:sldChg>
      <pc:sldChg chg="addSp delSp modSp mod">
        <pc:chgData name="ELHADARI, Ghada" userId="858182b2-892a-4ce4-a744-0f8bfe7a85be" providerId="ADAL" clId="{05CA0E22-AEE8-6943-97F0-1D65B3D995A5}" dt="2025-04-26T20:56:51.039" v="49" actId="692"/>
        <pc:sldMkLst>
          <pc:docMk/>
          <pc:sldMk cId="3876480020" sldId="280"/>
        </pc:sldMkLst>
        <pc:spChg chg="add del mod">
          <ac:chgData name="ELHADARI, Ghada" userId="858182b2-892a-4ce4-a744-0f8bfe7a85be" providerId="ADAL" clId="{05CA0E22-AEE8-6943-97F0-1D65B3D995A5}" dt="2025-04-26T20:56:51.039" v="49" actId="692"/>
          <ac:spMkLst>
            <pc:docMk/>
            <pc:sldMk cId="3876480020" sldId="280"/>
            <ac:spMk id="4" creationId="{376E3A90-F113-E8E4-E5DA-63EA0A2F9022}"/>
          </ac:spMkLst>
        </pc:spChg>
      </pc:sldChg>
      <pc:sldChg chg="modSp mod">
        <pc:chgData name="ELHADARI, Ghada" userId="858182b2-892a-4ce4-a744-0f8bfe7a85be" providerId="ADAL" clId="{05CA0E22-AEE8-6943-97F0-1D65B3D995A5}" dt="2025-04-26T20:57:03.957" v="52" actId="207"/>
        <pc:sldMkLst>
          <pc:docMk/>
          <pc:sldMk cId="256474746" sldId="281"/>
        </pc:sldMkLst>
        <pc:spChg chg="mod">
          <ac:chgData name="ELHADARI, Ghada" userId="858182b2-892a-4ce4-a744-0f8bfe7a85be" providerId="ADAL" clId="{05CA0E22-AEE8-6943-97F0-1D65B3D995A5}" dt="2025-04-26T20:57:03.957" v="52" actId="207"/>
          <ac:spMkLst>
            <pc:docMk/>
            <pc:sldMk cId="256474746" sldId="281"/>
            <ac:spMk id="4" creationId="{5B9B7B4D-1968-5BEF-84B7-BBA7FDA960C2}"/>
          </ac:spMkLst>
        </pc:spChg>
      </pc:sldChg>
      <pc:sldChg chg="modSp mod">
        <pc:chgData name="ELHADARI, Ghada" userId="858182b2-892a-4ce4-a744-0f8bfe7a85be" providerId="ADAL" clId="{05CA0E22-AEE8-6943-97F0-1D65B3D995A5}" dt="2025-04-27T13:18:56.709" v="186" actId="692"/>
        <pc:sldMkLst>
          <pc:docMk/>
          <pc:sldMk cId="3906019999" sldId="282"/>
        </pc:sldMkLst>
        <pc:spChg chg="mod">
          <ac:chgData name="ELHADARI, Ghada" userId="858182b2-892a-4ce4-a744-0f8bfe7a85be" providerId="ADAL" clId="{05CA0E22-AEE8-6943-97F0-1D65B3D995A5}" dt="2025-04-27T13:18:53.255" v="185" actId="207"/>
          <ac:spMkLst>
            <pc:docMk/>
            <pc:sldMk cId="3906019999" sldId="282"/>
            <ac:spMk id="6" creationId="{C8B8D0CC-3DB3-D7D5-E8F4-F9F658511148}"/>
          </ac:spMkLst>
        </pc:spChg>
        <pc:spChg chg="mod">
          <ac:chgData name="ELHADARI, Ghada" userId="858182b2-892a-4ce4-a744-0f8bfe7a85be" providerId="ADAL" clId="{05CA0E22-AEE8-6943-97F0-1D65B3D995A5}" dt="2025-04-27T13:18:53.255" v="185" actId="207"/>
          <ac:spMkLst>
            <pc:docMk/>
            <pc:sldMk cId="3906019999" sldId="282"/>
            <ac:spMk id="7" creationId="{0A6F2624-F690-AF37-4277-27A287F7A386}"/>
          </ac:spMkLst>
        </pc:spChg>
        <pc:spChg chg="mod">
          <ac:chgData name="ELHADARI, Ghada" userId="858182b2-892a-4ce4-a744-0f8bfe7a85be" providerId="ADAL" clId="{05CA0E22-AEE8-6943-97F0-1D65B3D995A5}" dt="2025-04-26T20:57:16.784" v="56" actId="692"/>
          <ac:spMkLst>
            <pc:docMk/>
            <pc:sldMk cId="3906019999" sldId="282"/>
            <ac:spMk id="8" creationId="{733513AD-7C0D-D658-CE38-7833DC414AD3}"/>
          </ac:spMkLst>
        </pc:spChg>
        <pc:spChg chg="mod">
          <ac:chgData name="ELHADARI, Ghada" userId="858182b2-892a-4ce4-a744-0f8bfe7a85be" providerId="ADAL" clId="{05CA0E22-AEE8-6943-97F0-1D65B3D995A5}" dt="2025-04-27T13:18:56.709" v="186" actId="692"/>
          <ac:spMkLst>
            <pc:docMk/>
            <pc:sldMk cId="3906019999" sldId="282"/>
            <ac:spMk id="9" creationId="{C6526146-AC72-38BC-3E9C-144CA4F8EE4F}"/>
          </ac:spMkLst>
        </pc:spChg>
        <pc:spChg chg="mod">
          <ac:chgData name="ELHADARI, Ghada" userId="858182b2-892a-4ce4-a744-0f8bfe7a85be" providerId="ADAL" clId="{05CA0E22-AEE8-6943-97F0-1D65B3D995A5}" dt="2025-04-27T13:18:53.255" v="185" actId="207"/>
          <ac:spMkLst>
            <pc:docMk/>
            <pc:sldMk cId="3906019999" sldId="282"/>
            <ac:spMk id="39" creationId="{EF8CF881-1D65-3203-AD08-017353D9CB49}"/>
          </ac:spMkLst>
        </pc:spChg>
      </pc:sldChg>
      <pc:sldChg chg="modSp mod">
        <pc:chgData name="ELHADARI, Ghada" userId="858182b2-892a-4ce4-a744-0f8bfe7a85be" providerId="ADAL" clId="{05CA0E22-AEE8-6943-97F0-1D65B3D995A5}" dt="2025-04-26T21:05:40.863" v="171" actId="2085"/>
        <pc:sldMkLst>
          <pc:docMk/>
          <pc:sldMk cId="911518023" sldId="283"/>
        </pc:sldMkLst>
        <pc:spChg chg="mod">
          <ac:chgData name="ELHADARI, Ghada" userId="858182b2-892a-4ce4-a744-0f8bfe7a85be" providerId="ADAL" clId="{05CA0E22-AEE8-6943-97F0-1D65B3D995A5}" dt="2025-04-26T21:05:37.076" v="169" actId="207"/>
          <ac:spMkLst>
            <pc:docMk/>
            <pc:sldMk cId="911518023" sldId="283"/>
            <ac:spMk id="4" creationId="{777BA327-F750-34C6-ABF2-35E10215FFBB}"/>
          </ac:spMkLst>
        </pc:spChg>
        <pc:spChg chg="mod">
          <ac:chgData name="ELHADARI, Ghada" userId="858182b2-892a-4ce4-a744-0f8bfe7a85be" providerId="ADAL" clId="{05CA0E22-AEE8-6943-97F0-1D65B3D995A5}" dt="2025-04-26T21:05:37.076" v="169" actId="207"/>
          <ac:spMkLst>
            <pc:docMk/>
            <pc:sldMk cId="911518023" sldId="283"/>
            <ac:spMk id="5" creationId="{B5FFEB09-6A2B-1B8C-83F2-1FF9CA668755}"/>
          </ac:spMkLst>
        </pc:spChg>
        <pc:spChg chg="mod">
          <ac:chgData name="ELHADARI, Ghada" userId="858182b2-892a-4ce4-a744-0f8bfe7a85be" providerId="ADAL" clId="{05CA0E22-AEE8-6943-97F0-1D65B3D995A5}" dt="2025-04-26T21:05:37.076" v="169" actId="207"/>
          <ac:spMkLst>
            <pc:docMk/>
            <pc:sldMk cId="911518023" sldId="283"/>
            <ac:spMk id="7" creationId="{AE814449-8908-3F42-2B14-1D606D800644}"/>
          </ac:spMkLst>
        </pc:spChg>
        <pc:spChg chg="mod">
          <ac:chgData name="ELHADARI, Ghada" userId="858182b2-892a-4ce4-a744-0f8bfe7a85be" providerId="ADAL" clId="{05CA0E22-AEE8-6943-97F0-1D65B3D995A5}" dt="2025-04-26T21:05:40.863" v="171" actId="2085"/>
          <ac:spMkLst>
            <pc:docMk/>
            <pc:sldMk cId="911518023" sldId="283"/>
            <ac:spMk id="8" creationId="{537D7A0F-AE91-D3B1-0DAC-500091451D04}"/>
          </ac:spMkLst>
        </pc:spChg>
      </pc:sldChg>
      <pc:sldChg chg="modSp mod">
        <pc:chgData name="ELHADARI, Ghada" userId="858182b2-892a-4ce4-a744-0f8bfe7a85be" providerId="ADAL" clId="{05CA0E22-AEE8-6943-97F0-1D65B3D995A5}" dt="2025-04-26T21:00:44.497" v="109" actId="692"/>
        <pc:sldMkLst>
          <pc:docMk/>
          <pc:sldMk cId="807061748" sldId="285"/>
        </pc:sldMkLst>
        <pc:spChg chg="mod">
          <ac:chgData name="ELHADARI, Ghada" userId="858182b2-892a-4ce4-a744-0f8bfe7a85be" providerId="ADAL" clId="{05CA0E22-AEE8-6943-97F0-1D65B3D995A5}" dt="2025-04-26T21:00:44.497" v="109" actId="692"/>
          <ac:spMkLst>
            <pc:docMk/>
            <pc:sldMk cId="807061748" sldId="285"/>
            <ac:spMk id="4" creationId="{68109843-DDFA-4590-88FC-828566E44689}"/>
          </ac:spMkLst>
        </pc:spChg>
      </pc:sldChg>
      <pc:sldChg chg="modSp mod">
        <pc:chgData name="ELHADARI, Ghada" userId="858182b2-892a-4ce4-a744-0f8bfe7a85be" providerId="ADAL" clId="{05CA0E22-AEE8-6943-97F0-1D65B3D995A5}" dt="2025-04-26T21:00:53.695" v="112" actId="692"/>
        <pc:sldMkLst>
          <pc:docMk/>
          <pc:sldMk cId="2824936051" sldId="286"/>
        </pc:sldMkLst>
        <pc:spChg chg="mod">
          <ac:chgData name="ELHADARI, Ghada" userId="858182b2-892a-4ce4-a744-0f8bfe7a85be" providerId="ADAL" clId="{05CA0E22-AEE8-6943-97F0-1D65B3D995A5}" dt="2025-04-26T21:00:53.695" v="112" actId="692"/>
          <ac:spMkLst>
            <pc:docMk/>
            <pc:sldMk cId="2824936051" sldId="286"/>
            <ac:spMk id="4" creationId="{584B6A26-B21F-EABB-2AE7-BDF1CF9BF83D}"/>
          </ac:spMkLst>
        </pc:spChg>
      </pc:sldChg>
      <pc:sldChg chg="modSp mod">
        <pc:chgData name="ELHADARI, Ghada" userId="858182b2-892a-4ce4-a744-0f8bfe7a85be" providerId="ADAL" clId="{05CA0E22-AEE8-6943-97F0-1D65B3D995A5}" dt="2025-04-26T21:01:09.647" v="115" actId="207"/>
        <pc:sldMkLst>
          <pc:docMk/>
          <pc:sldMk cId="2447016470" sldId="287"/>
        </pc:sldMkLst>
        <pc:spChg chg="mod">
          <ac:chgData name="ELHADARI, Ghada" userId="858182b2-892a-4ce4-a744-0f8bfe7a85be" providerId="ADAL" clId="{05CA0E22-AEE8-6943-97F0-1D65B3D995A5}" dt="2025-04-26T21:01:09.647" v="115" actId="207"/>
          <ac:spMkLst>
            <pc:docMk/>
            <pc:sldMk cId="2447016470" sldId="287"/>
            <ac:spMk id="4" creationId="{E64404F3-6D58-A61E-C2A9-D24A805D2D9B}"/>
          </ac:spMkLst>
        </pc:spChg>
      </pc:sldChg>
      <pc:sldChg chg="modSp mod">
        <pc:chgData name="ELHADARI, Ghada" userId="858182b2-892a-4ce4-a744-0f8bfe7a85be" providerId="ADAL" clId="{05CA0E22-AEE8-6943-97F0-1D65B3D995A5}" dt="2025-04-27T13:20:59.630" v="196" actId="692"/>
        <pc:sldMkLst>
          <pc:docMk/>
          <pc:sldMk cId="1020698105" sldId="288"/>
        </pc:sldMkLst>
        <pc:spChg chg="mod">
          <ac:chgData name="ELHADARI, Ghada" userId="858182b2-892a-4ce4-a744-0f8bfe7a85be" providerId="ADAL" clId="{05CA0E22-AEE8-6943-97F0-1D65B3D995A5}" dt="2025-04-27T13:20:54.187" v="195" actId="207"/>
          <ac:spMkLst>
            <pc:docMk/>
            <pc:sldMk cId="1020698105" sldId="288"/>
            <ac:spMk id="6" creationId="{E7B8F9A3-0EFF-BBBC-22A4-DD2F9DC114F7}"/>
          </ac:spMkLst>
        </pc:spChg>
        <pc:spChg chg="mod">
          <ac:chgData name="ELHADARI, Ghada" userId="858182b2-892a-4ce4-a744-0f8bfe7a85be" providerId="ADAL" clId="{05CA0E22-AEE8-6943-97F0-1D65B3D995A5}" dt="2025-04-27T13:20:54.187" v="195" actId="207"/>
          <ac:spMkLst>
            <pc:docMk/>
            <pc:sldMk cId="1020698105" sldId="288"/>
            <ac:spMk id="7" creationId="{BFAE783D-1A3F-46D3-49B8-63AC401AF494}"/>
          </ac:spMkLst>
        </pc:spChg>
        <pc:spChg chg="mod">
          <ac:chgData name="ELHADARI, Ghada" userId="858182b2-892a-4ce4-a744-0f8bfe7a85be" providerId="ADAL" clId="{05CA0E22-AEE8-6943-97F0-1D65B3D995A5}" dt="2025-04-27T13:20:54.187" v="195" actId="207"/>
          <ac:spMkLst>
            <pc:docMk/>
            <pc:sldMk cId="1020698105" sldId="288"/>
            <ac:spMk id="8" creationId="{AAF938B2-362B-2774-2B8C-9D8FBBB49F22}"/>
          </ac:spMkLst>
        </pc:spChg>
        <pc:spChg chg="mod">
          <ac:chgData name="ELHADARI, Ghada" userId="858182b2-892a-4ce4-a744-0f8bfe7a85be" providerId="ADAL" clId="{05CA0E22-AEE8-6943-97F0-1D65B3D995A5}" dt="2025-04-27T13:20:59.630" v="196" actId="692"/>
          <ac:spMkLst>
            <pc:docMk/>
            <pc:sldMk cId="1020698105" sldId="288"/>
            <ac:spMk id="9" creationId="{0F01F40D-1AAF-E2BA-567F-6BFFE363BA1C}"/>
          </ac:spMkLst>
        </pc:spChg>
        <pc:spChg chg="mod">
          <ac:chgData name="ELHADARI, Ghada" userId="858182b2-892a-4ce4-a744-0f8bfe7a85be" providerId="ADAL" clId="{05CA0E22-AEE8-6943-97F0-1D65B3D995A5}" dt="2025-04-27T13:20:54.187" v="195" actId="207"/>
          <ac:spMkLst>
            <pc:docMk/>
            <pc:sldMk cId="1020698105" sldId="288"/>
            <ac:spMk id="39" creationId="{D6B93B90-FD88-AEC1-CE1A-E5EE25FDC4EC}"/>
          </ac:spMkLst>
        </pc:spChg>
      </pc:sldChg>
      <pc:sldChg chg="modSp mod">
        <pc:chgData name="ELHADARI, Ghada" userId="858182b2-892a-4ce4-a744-0f8bfe7a85be" providerId="ADAL" clId="{05CA0E22-AEE8-6943-97F0-1D65B3D995A5}" dt="2025-04-27T13:21:32.525" v="199" actId="692"/>
        <pc:sldMkLst>
          <pc:docMk/>
          <pc:sldMk cId="3493831853" sldId="292"/>
        </pc:sldMkLst>
        <pc:spChg chg="mod">
          <ac:chgData name="ELHADARI, Ghada" userId="858182b2-892a-4ce4-a744-0f8bfe7a85be" providerId="ADAL" clId="{05CA0E22-AEE8-6943-97F0-1D65B3D995A5}" dt="2025-04-27T13:21:32.525" v="199" actId="692"/>
          <ac:spMkLst>
            <pc:docMk/>
            <pc:sldMk cId="3493831853" sldId="292"/>
            <ac:spMk id="2" creationId="{1683F758-F1E1-8D2A-153B-57E92264B42B}"/>
          </ac:spMkLst>
        </pc:spChg>
        <pc:spChg chg="mod">
          <ac:chgData name="ELHADARI, Ghada" userId="858182b2-892a-4ce4-a744-0f8bfe7a85be" providerId="ADAL" clId="{05CA0E22-AEE8-6943-97F0-1D65B3D995A5}" dt="2025-04-26T21:02:46.764" v="135" actId="692"/>
          <ac:spMkLst>
            <pc:docMk/>
            <pc:sldMk cId="3493831853" sldId="292"/>
            <ac:spMk id="4" creationId="{F6C2DD80-5936-C107-E5BD-AC3FC332E3E0}"/>
          </ac:spMkLst>
        </pc:spChg>
        <pc:spChg chg="mod">
          <ac:chgData name="ELHADARI, Ghada" userId="858182b2-892a-4ce4-a744-0f8bfe7a85be" providerId="ADAL" clId="{05CA0E22-AEE8-6943-97F0-1D65B3D995A5}" dt="2025-04-27T13:21:32.525" v="199" actId="692"/>
          <ac:spMkLst>
            <pc:docMk/>
            <pc:sldMk cId="3493831853" sldId="292"/>
            <ac:spMk id="12" creationId="{A640BD1E-CD5B-A343-68B3-CDA872CF394F}"/>
          </ac:spMkLst>
        </pc:spChg>
      </pc:sldChg>
      <pc:sldChg chg="modSp mod">
        <pc:chgData name="ELHADARI, Ghada" userId="858182b2-892a-4ce4-a744-0f8bfe7a85be" providerId="ADAL" clId="{05CA0E22-AEE8-6943-97F0-1D65B3D995A5}" dt="2025-04-26T21:02:57.973" v="138" actId="692"/>
        <pc:sldMkLst>
          <pc:docMk/>
          <pc:sldMk cId="2123603795" sldId="294"/>
        </pc:sldMkLst>
        <pc:spChg chg="mod">
          <ac:chgData name="ELHADARI, Ghada" userId="858182b2-892a-4ce4-a744-0f8bfe7a85be" providerId="ADAL" clId="{05CA0E22-AEE8-6943-97F0-1D65B3D995A5}" dt="2025-04-26T21:02:57.973" v="138" actId="692"/>
          <ac:spMkLst>
            <pc:docMk/>
            <pc:sldMk cId="2123603795" sldId="294"/>
            <ac:spMk id="4" creationId="{6FC54BDA-1DAC-73F7-A06F-F687A182657A}"/>
          </ac:spMkLst>
        </pc:spChg>
      </pc:sldChg>
      <pc:sldChg chg="modSp mod">
        <pc:chgData name="ELHADARI, Ghada" userId="858182b2-892a-4ce4-a744-0f8bfe7a85be" providerId="ADAL" clId="{05CA0E22-AEE8-6943-97F0-1D65B3D995A5}" dt="2025-04-27T13:23:23.562" v="244" actId="1035"/>
        <pc:sldMkLst>
          <pc:docMk/>
          <pc:sldMk cId="1166871926" sldId="296"/>
        </pc:sldMkLst>
        <pc:spChg chg="mod">
          <ac:chgData name="ELHADARI, Ghada" userId="858182b2-892a-4ce4-a744-0f8bfe7a85be" providerId="ADAL" clId="{05CA0E22-AEE8-6943-97F0-1D65B3D995A5}" dt="2025-04-27T13:23:16.014" v="227" actId="1035"/>
          <ac:spMkLst>
            <pc:docMk/>
            <pc:sldMk cId="1166871926" sldId="296"/>
            <ac:spMk id="6" creationId="{331ECFCB-0214-D7D1-B177-3E0E34B4EE99}"/>
          </ac:spMkLst>
        </pc:spChg>
        <pc:spChg chg="mod">
          <ac:chgData name="ELHADARI, Ghada" userId="858182b2-892a-4ce4-a744-0f8bfe7a85be" providerId="ADAL" clId="{05CA0E22-AEE8-6943-97F0-1D65B3D995A5}" dt="2025-04-27T13:22:53.537" v="203" actId="207"/>
          <ac:spMkLst>
            <pc:docMk/>
            <pc:sldMk cId="1166871926" sldId="296"/>
            <ac:spMk id="8" creationId="{CC6238DC-16AA-637A-C022-C0006D140CF8}"/>
          </ac:spMkLst>
        </pc:spChg>
        <pc:spChg chg="mod">
          <ac:chgData name="ELHADARI, Ghada" userId="858182b2-892a-4ce4-a744-0f8bfe7a85be" providerId="ADAL" clId="{05CA0E22-AEE8-6943-97F0-1D65B3D995A5}" dt="2025-04-27T13:23:18.543" v="232" actId="1035"/>
          <ac:spMkLst>
            <pc:docMk/>
            <pc:sldMk cId="1166871926" sldId="296"/>
            <ac:spMk id="11" creationId="{59F098D5-7E05-24AC-26C3-35D2B1A10851}"/>
          </ac:spMkLst>
        </pc:spChg>
        <pc:spChg chg="mod">
          <ac:chgData name="ELHADARI, Ghada" userId="858182b2-892a-4ce4-a744-0f8bfe7a85be" providerId="ADAL" clId="{05CA0E22-AEE8-6943-97F0-1D65B3D995A5}" dt="2025-04-27T13:22:53.537" v="203" actId="207"/>
          <ac:spMkLst>
            <pc:docMk/>
            <pc:sldMk cId="1166871926" sldId="296"/>
            <ac:spMk id="12" creationId="{5CF6F688-7759-09FB-28D1-7EBB82E4096D}"/>
          </ac:spMkLst>
        </pc:spChg>
        <pc:spChg chg="mod">
          <ac:chgData name="ELHADARI, Ghada" userId="858182b2-892a-4ce4-a744-0f8bfe7a85be" providerId="ADAL" clId="{05CA0E22-AEE8-6943-97F0-1D65B3D995A5}" dt="2025-04-27T13:23:12.322" v="223" actId="1035"/>
          <ac:spMkLst>
            <pc:docMk/>
            <pc:sldMk cId="1166871926" sldId="296"/>
            <ac:spMk id="20" creationId="{E1BFB6EC-336F-FF47-AAE2-B6451E221950}"/>
          </ac:spMkLst>
        </pc:spChg>
        <pc:spChg chg="mod">
          <ac:chgData name="ELHADARI, Ghada" userId="858182b2-892a-4ce4-a744-0f8bfe7a85be" providerId="ADAL" clId="{05CA0E22-AEE8-6943-97F0-1D65B3D995A5}" dt="2025-04-27T13:23:23.562" v="244" actId="1035"/>
          <ac:spMkLst>
            <pc:docMk/>
            <pc:sldMk cId="1166871926" sldId="296"/>
            <ac:spMk id="39" creationId="{642B8B3C-8F8F-FF73-9303-C19704F6A3AD}"/>
          </ac:spMkLst>
        </pc:spChg>
        <pc:picChg chg="mod">
          <ac:chgData name="ELHADARI, Ghada" userId="858182b2-892a-4ce4-a744-0f8bfe7a85be" providerId="ADAL" clId="{05CA0E22-AEE8-6943-97F0-1D65B3D995A5}" dt="2025-04-27T13:23:23.562" v="244" actId="1035"/>
          <ac:picMkLst>
            <pc:docMk/>
            <pc:sldMk cId="1166871926" sldId="296"/>
            <ac:picMk id="3" creationId="{334D4449-705B-147E-6B0B-5DCF91E21B96}"/>
          </ac:picMkLst>
        </pc:picChg>
        <pc:picChg chg="mod">
          <ac:chgData name="ELHADARI, Ghada" userId="858182b2-892a-4ce4-a744-0f8bfe7a85be" providerId="ADAL" clId="{05CA0E22-AEE8-6943-97F0-1D65B3D995A5}" dt="2025-04-27T13:23:18.543" v="232" actId="1035"/>
          <ac:picMkLst>
            <pc:docMk/>
            <pc:sldMk cId="1166871926" sldId="296"/>
            <ac:picMk id="10" creationId="{145AEF9E-218D-B12E-23AD-3B6593B183A6}"/>
          </ac:picMkLst>
        </pc:picChg>
        <pc:picChg chg="mod">
          <ac:chgData name="ELHADARI, Ghada" userId="858182b2-892a-4ce4-a744-0f8bfe7a85be" providerId="ADAL" clId="{05CA0E22-AEE8-6943-97F0-1D65B3D995A5}" dt="2025-04-27T13:23:16.014" v="227" actId="1035"/>
          <ac:picMkLst>
            <pc:docMk/>
            <pc:sldMk cId="1166871926" sldId="296"/>
            <ac:picMk id="16" creationId="{AFDEC880-785E-1D69-33E4-7B9C4D711517}"/>
          </ac:picMkLst>
        </pc:picChg>
        <pc:picChg chg="mod">
          <ac:chgData name="ELHADARI, Ghada" userId="858182b2-892a-4ce4-a744-0f8bfe7a85be" providerId="ADAL" clId="{05CA0E22-AEE8-6943-97F0-1D65B3D995A5}" dt="2025-04-27T13:23:12.322" v="223" actId="1035"/>
          <ac:picMkLst>
            <pc:docMk/>
            <pc:sldMk cId="1166871926" sldId="296"/>
            <ac:picMk id="21" creationId="{4E500CC2-2DEB-93F3-5584-46AB201401A6}"/>
          </ac:picMkLst>
        </pc:picChg>
      </pc:sldChg>
      <pc:sldChg chg="modSp mod">
        <pc:chgData name="ELHADARI, Ghada" userId="858182b2-892a-4ce4-a744-0f8bfe7a85be" providerId="ADAL" clId="{05CA0E22-AEE8-6943-97F0-1D65B3D995A5}" dt="2025-04-26T21:04:26.918" v="159" actId="207"/>
        <pc:sldMkLst>
          <pc:docMk/>
          <pc:sldMk cId="4048561564" sldId="297"/>
        </pc:sldMkLst>
        <pc:spChg chg="mod">
          <ac:chgData name="ELHADARI, Ghada" userId="858182b2-892a-4ce4-a744-0f8bfe7a85be" providerId="ADAL" clId="{05CA0E22-AEE8-6943-97F0-1D65B3D995A5}" dt="2025-04-26T21:04:26.918" v="159" actId="207"/>
          <ac:spMkLst>
            <pc:docMk/>
            <pc:sldMk cId="4048561564" sldId="297"/>
            <ac:spMk id="4" creationId="{4D58302A-50C9-7430-99BA-B89CE37A5CEA}"/>
          </ac:spMkLst>
        </pc:spChg>
        <pc:spChg chg="mod">
          <ac:chgData name="ELHADARI, Ghada" userId="858182b2-892a-4ce4-a744-0f8bfe7a85be" providerId="ADAL" clId="{05CA0E22-AEE8-6943-97F0-1D65B3D995A5}" dt="2025-04-26T21:04:26.918" v="159" actId="207"/>
          <ac:spMkLst>
            <pc:docMk/>
            <pc:sldMk cId="4048561564" sldId="297"/>
            <ac:spMk id="5" creationId="{CFDAC737-129B-A397-05C3-4CFB7BE557EB}"/>
          </ac:spMkLst>
        </pc:spChg>
        <pc:spChg chg="mod">
          <ac:chgData name="ELHADARI, Ghada" userId="858182b2-892a-4ce4-a744-0f8bfe7a85be" providerId="ADAL" clId="{05CA0E22-AEE8-6943-97F0-1D65B3D995A5}" dt="2025-04-26T21:04:25.342" v="155" actId="207"/>
          <ac:spMkLst>
            <pc:docMk/>
            <pc:sldMk cId="4048561564" sldId="297"/>
            <ac:spMk id="8" creationId="{104D52BB-2BD2-7CBC-472C-1C9CB2AE4E12}"/>
          </ac:spMkLst>
        </pc:spChg>
        <pc:picChg chg="mod">
          <ac:chgData name="ELHADARI, Ghada" userId="858182b2-892a-4ce4-a744-0f8bfe7a85be" providerId="ADAL" clId="{05CA0E22-AEE8-6943-97F0-1D65B3D995A5}" dt="2025-04-26T21:03:48.669" v="151" actId="167"/>
          <ac:picMkLst>
            <pc:docMk/>
            <pc:sldMk cId="4048561564" sldId="297"/>
            <ac:picMk id="9" creationId="{CC440CEF-C0E5-DE51-B8B3-9B57AB5BF292}"/>
          </ac:picMkLst>
        </pc:picChg>
      </pc:sldChg>
      <pc:sldChg chg="modSp mod">
        <pc:chgData name="ELHADARI, Ghada" userId="858182b2-892a-4ce4-a744-0f8bfe7a85be" providerId="ADAL" clId="{05CA0E22-AEE8-6943-97F0-1D65B3D995A5}" dt="2025-04-26T21:06:35.243" v="179" actId="2085"/>
        <pc:sldMkLst>
          <pc:docMk/>
          <pc:sldMk cId="2831659785" sldId="298"/>
        </pc:sldMkLst>
        <pc:spChg chg="mod">
          <ac:chgData name="ELHADARI, Ghada" userId="858182b2-892a-4ce4-a744-0f8bfe7a85be" providerId="ADAL" clId="{05CA0E22-AEE8-6943-97F0-1D65B3D995A5}" dt="2025-04-26T21:06:27.948" v="177" actId="2085"/>
          <ac:spMkLst>
            <pc:docMk/>
            <pc:sldMk cId="2831659785" sldId="298"/>
            <ac:spMk id="4" creationId="{05FC586D-3CB3-9584-575C-784C3FF2B359}"/>
          </ac:spMkLst>
        </pc:spChg>
        <pc:spChg chg="mod">
          <ac:chgData name="ELHADARI, Ghada" userId="858182b2-892a-4ce4-a744-0f8bfe7a85be" providerId="ADAL" clId="{05CA0E22-AEE8-6943-97F0-1D65B3D995A5}" dt="2025-04-26T21:06:27.948" v="177" actId="2085"/>
          <ac:spMkLst>
            <pc:docMk/>
            <pc:sldMk cId="2831659785" sldId="298"/>
            <ac:spMk id="5" creationId="{52775FB7-B3FA-5972-2B59-CBD6514A3149}"/>
          </ac:spMkLst>
        </pc:spChg>
        <pc:spChg chg="mod">
          <ac:chgData name="ELHADARI, Ghada" userId="858182b2-892a-4ce4-a744-0f8bfe7a85be" providerId="ADAL" clId="{05CA0E22-AEE8-6943-97F0-1D65B3D995A5}" dt="2025-04-26T21:06:27.948" v="177" actId="2085"/>
          <ac:spMkLst>
            <pc:docMk/>
            <pc:sldMk cId="2831659785" sldId="298"/>
            <ac:spMk id="7" creationId="{9B631070-8D49-C00F-F7A4-90830FEA17D6}"/>
          </ac:spMkLst>
        </pc:spChg>
        <pc:spChg chg="mod">
          <ac:chgData name="ELHADARI, Ghada" userId="858182b2-892a-4ce4-a744-0f8bfe7a85be" providerId="ADAL" clId="{05CA0E22-AEE8-6943-97F0-1D65B3D995A5}" dt="2025-04-26T21:06:35.243" v="179" actId="2085"/>
          <ac:spMkLst>
            <pc:docMk/>
            <pc:sldMk cId="2831659785" sldId="298"/>
            <ac:spMk id="8" creationId="{724BBC01-68DB-C055-6123-478E2D09F12C}"/>
          </ac:spMkLst>
        </pc:spChg>
      </pc:sldChg>
      <pc:sldChg chg="modSp mod">
        <pc:chgData name="ELHADARI, Ghada" userId="858182b2-892a-4ce4-a744-0f8bfe7a85be" providerId="ADAL" clId="{05CA0E22-AEE8-6943-97F0-1D65B3D995A5}" dt="2025-04-27T13:21:43.566" v="200" actId="692"/>
        <pc:sldMkLst>
          <pc:docMk/>
          <pc:sldMk cId="2569548372" sldId="501"/>
        </pc:sldMkLst>
        <pc:spChg chg="mod">
          <ac:chgData name="ELHADARI, Ghada" userId="858182b2-892a-4ce4-a744-0f8bfe7a85be" providerId="ADAL" clId="{05CA0E22-AEE8-6943-97F0-1D65B3D995A5}" dt="2025-04-27T13:21:43.566" v="200" actId="692"/>
          <ac:spMkLst>
            <pc:docMk/>
            <pc:sldMk cId="2569548372" sldId="501"/>
            <ac:spMk id="5" creationId="{D9463E0F-A4AE-8B6A-5205-63B166C41766}"/>
          </ac:spMkLst>
        </pc:spChg>
      </pc:sldChg>
      <pc:sldChg chg="modSp mod">
        <pc:chgData name="ELHADARI, Ghada" userId="858182b2-892a-4ce4-a744-0f8bfe7a85be" providerId="ADAL" clId="{05CA0E22-AEE8-6943-97F0-1D65B3D995A5}" dt="2025-04-27T13:21:11.537" v="198" actId="692"/>
        <pc:sldMkLst>
          <pc:docMk/>
          <pc:sldMk cId="3433206334" sldId="507"/>
        </pc:sldMkLst>
        <pc:spChg chg="mod">
          <ac:chgData name="ELHADARI, Ghada" userId="858182b2-892a-4ce4-a744-0f8bfe7a85be" providerId="ADAL" clId="{05CA0E22-AEE8-6943-97F0-1D65B3D995A5}" dt="2025-04-27T13:21:07.480" v="197" actId="207"/>
          <ac:spMkLst>
            <pc:docMk/>
            <pc:sldMk cId="3433206334" sldId="507"/>
            <ac:spMk id="6" creationId="{C5842CD3-B595-AFFE-64E7-FE36A4F9AA2E}"/>
          </ac:spMkLst>
        </pc:spChg>
        <pc:spChg chg="mod">
          <ac:chgData name="ELHADARI, Ghada" userId="858182b2-892a-4ce4-a744-0f8bfe7a85be" providerId="ADAL" clId="{05CA0E22-AEE8-6943-97F0-1D65B3D995A5}" dt="2025-04-27T13:21:07.480" v="197" actId="207"/>
          <ac:spMkLst>
            <pc:docMk/>
            <pc:sldMk cId="3433206334" sldId="507"/>
            <ac:spMk id="8" creationId="{22081543-138B-5A16-325D-181152CCDAE6}"/>
          </ac:spMkLst>
        </pc:spChg>
        <pc:spChg chg="mod">
          <ac:chgData name="ELHADARI, Ghada" userId="858182b2-892a-4ce4-a744-0f8bfe7a85be" providerId="ADAL" clId="{05CA0E22-AEE8-6943-97F0-1D65B3D995A5}" dt="2025-04-27T13:21:11.537" v="198" actId="692"/>
          <ac:spMkLst>
            <pc:docMk/>
            <pc:sldMk cId="3433206334" sldId="507"/>
            <ac:spMk id="9" creationId="{6EB75669-1C4F-79D2-9602-F03A00FD0473}"/>
          </ac:spMkLst>
        </pc:spChg>
        <pc:spChg chg="mod">
          <ac:chgData name="ELHADARI, Ghada" userId="858182b2-892a-4ce4-a744-0f8bfe7a85be" providerId="ADAL" clId="{05CA0E22-AEE8-6943-97F0-1D65B3D995A5}" dt="2025-04-27T13:21:07.480" v="197" actId="207"/>
          <ac:spMkLst>
            <pc:docMk/>
            <pc:sldMk cId="3433206334" sldId="507"/>
            <ac:spMk id="39" creationId="{153347F5-527A-44D0-97F4-43AF51981E1B}"/>
          </ac:spMkLst>
        </pc:spChg>
      </pc:sldChg>
      <pc:sldChg chg="modSp mod">
        <pc:chgData name="ELHADARI, Ghada" userId="858182b2-892a-4ce4-a744-0f8bfe7a85be" providerId="ADAL" clId="{05CA0E22-AEE8-6943-97F0-1D65B3D995A5}" dt="2025-04-26T20:55:06.594" v="27" actId="692"/>
        <pc:sldMkLst>
          <pc:docMk/>
          <pc:sldMk cId="1962088147" sldId="514"/>
        </pc:sldMkLst>
        <pc:spChg chg="mod">
          <ac:chgData name="ELHADARI, Ghada" userId="858182b2-892a-4ce4-a744-0f8bfe7a85be" providerId="ADAL" clId="{05CA0E22-AEE8-6943-97F0-1D65B3D995A5}" dt="2025-04-26T20:55:06.594" v="27" actId="692"/>
          <ac:spMkLst>
            <pc:docMk/>
            <pc:sldMk cId="1962088147" sldId="514"/>
            <ac:spMk id="4" creationId="{8F6E0D24-C8DF-3B8C-91CE-42B31BA9BFE7}"/>
          </ac:spMkLst>
        </pc:spChg>
      </pc:sldChg>
    </pc:docChg>
  </pc:docChgLst>
  <pc:docChgLst>
    <pc:chgData name="CALVELLO HYNES, Emilie" userId="c9dfdd63-2c12-40ec-9141-bdc893ad90f1" providerId="ADAL" clId="{B79F7BCF-7B01-5D4C-8B04-6AD4DC6753DA}"/>
    <pc:docChg chg="undo custSel modSld">
      <pc:chgData name="CALVELLO HYNES, Emilie" userId="c9dfdd63-2c12-40ec-9141-bdc893ad90f1" providerId="ADAL" clId="{B79F7BCF-7B01-5D4C-8B04-6AD4DC6753DA}" dt="2025-07-14T11:13:16.951" v="385" actId="1076"/>
      <pc:docMkLst>
        <pc:docMk/>
      </pc:docMkLst>
      <pc:sldChg chg="modSp mod">
        <pc:chgData name="CALVELLO HYNES, Emilie" userId="c9dfdd63-2c12-40ec-9141-bdc893ad90f1" providerId="ADAL" clId="{B79F7BCF-7B01-5D4C-8B04-6AD4DC6753DA}" dt="2025-07-13T21:52:50.827" v="272" actId="1076"/>
        <pc:sldMkLst>
          <pc:docMk/>
          <pc:sldMk cId="1895847844" sldId="265"/>
        </pc:sldMkLst>
        <pc:picChg chg="mod">
          <ac:chgData name="CALVELLO HYNES, Emilie" userId="c9dfdd63-2c12-40ec-9141-bdc893ad90f1" providerId="ADAL" clId="{B79F7BCF-7B01-5D4C-8B04-6AD4DC6753DA}" dt="2025-07-13T21:52:50.827" v="272" actId="1076"/>
          <ac:picMkLst>
            <pc:docMk/>
            <pc:sldMk cId="1895847844" sldId="265"/>
            <ac:picMk id="8" creationId="{8F91A0CC-5EEF-5D3D-79D6-ABB942A40747}"/>
          </ac:picMkLst>
        </pc:picChg>
      </pc:sldChg>
      <pc:sldChg chg="modSp mod">
        <pc:chgData name="CALVELLO HYNES, Emilie" userId="c9dfdd63-2c12-40ec-9141-bdc893ad90f1" providerId="ADAL" clId="{B79F7BCF-7B01-5D4C-8B04-6AD4DC6753DA}" dt="2025-07-13T21:43:38.250" v="210" actId="1076"/>
        <pc:sldMkLst>
          <pc:docMk/>
          <pc:sldMk cId="3943612468" sldId="272"/>
        </pc:sldMkLst>
        <pc:picChg chg="mod">
          <ac:chgData name="CALVELLO HYNES, Emilie" userId="c9dfdd63-2c12-40ec-9141-bdc893ad90f1" providerId="ADAL" clId="{B79F7BCF-7B01-5D4C-8B04-6AD4DC6753DA}" dt="2025-07-13T21:43:38.250" v="210" actId="1076"/>
          <ac:picMkLst>
            <pc:docMk/>
            <pc:sldMk cId="3943612468" sldId="272"/>
            <ac:picMk id="4" creationId="{D424D2D8-3F12-EAB4-B4DA-79A30570239A}"/>
          </ac:picMkLst>
        </pc:picChg>
      </pc:sldChg>
      <pc:sldChg chg="modSp mod">
        <pc:chgData name="CALVELLO HYNES, Emilie" userId="c9dfdd63-2c12-40ec-9141-bdc893ad90f1" providerId="ADAL" clId="{B79F7BCF-7B01-5D4C-8B04-6AD4DC6753DA}" dt="2025-07-13T21:41:50.126" v="208" actId="1076"/>
        <pc:sldMkLst>
          <pc:docMk/>
          <pc:sldMk cId="3876480020" sldId="280"/>
        </pc:sldMkLst>
        <pc:spChg chg="mod">
          <ac:chgData name="CALVELLO HYNES, Emilie" userId="c9dfdd63-2c12-40ec-9141-bdc893ad90f1" providerId="ADAL" clId="{B79F7BCF-7B01-5D4C-8B04-6AD4DC6753DA}" dt="2025-07-13T21:41:50.126" v="208" actId="1076"/>
          <ac:spMkLst>
            <pc:docMk/>
            <pc:sldMk cId="3876480020" sldId="280"/>
            <ac:spMk id="6" creationId="{FFF32936-5999-84C4-1194-8F04B9E4045C}"/>
          </ac:spMkLst>
        </pc:spChg>
      </pc:sldChg>
      <pc:sldChg chg="modSp mod">
        <pc:chgData name="CALVELLO HYNES, Emilie" userId="c9dfdd63-2c12-40ec-9141-bdc893ad90f1" providerId="ADAL" clId="{B79F7BCF-7B01-5D4C-8B04-6AD4DC6753DA}" dt="2025-07-13T21:48:37.536" v="214" actId="1076"/>
        <pc:sldMkLst>
          <pc:docMk/>
          <pc:sldMk cId="1020698105" sldId="288"/>
        </pc:sldMkLst>
        <pc:picChg chg="mod">
          <ac:chgData name="CALVELLO HYNES, Emilie" userId="c9dfdd63-2c12-40ec-9141-bdc893ad90f1" providerId="ADAL" clId="{B79F7BCF-7B01-5D4C-8B04-6AD4DC6753DA}" dt="2025-07-13T21:48:37.536" v="214" actId="1076"/>
          <ac:picMkLst>
            <pc:docMk/>
            <pc:sldMk cId="1020698105" sldId="288"/>
            <ac:picMk id="4" creationId="{18E0A479-F26F-8E00-CE19-AD8B5C20C4F4}"/>
          </ac:picMkLst>
        </pc:picChg>
      </pc:sldChg>
      <pc:sldChg chg="addSp delSp modSp mod">
        <pc:chgData name="CALVELLO HYNES, Emilie" userId="c9dfdd63-2c12-40ec-9141-bdc893ad90f1" providerId="ADAL" clId="{B79F7BCF-7B01-5D4C-8B04-6AD4DC6753DA}" dt="2025-07-14T11:13:16.951" v="385" actId="1076"/>
        <pc:sldMkLst>
          <pc:docMk/>
          <pc:sldMk cId="2123603795" sldId="294"/>
        </pc:sldMkLst>
        <pc:spChg chg="mod">
          <ac:chgData name="CALVELLO HYNES, Emilie" userId="c9dfdd63-2c12-40ec-9141-bdc893ad90f1" providerId="ADAL" clId="{B79F7BCF-7B01-5D4C-8B04-6AD4DC6753DA}" dt="2025-07-14T11:13:16.951" v="385" actId="1076"/>
          <ac:spMkLst>
            <pc:docMk/>
            <pc:sldMk cId="2123603795" sldId="294"/>
            <ac:spMk id="10" creationId="{5EDFEDD3-0467-2183-E510-DA93EF3856F0}"/>
          </ac:spMkLst>
        </pc:spChg>
        <pc:picChg chg="del">
          <ac:chgData name="CALVELLO HYNES, Emilie" userId="c9dfdd63-2c12-40ec-9141-bdc893ad90f1" providerId="ADAL" clId="{B79F7BCF-7B01-5D4C-8B04-6AD4DC6753DA}" dt="2025-07-14T11:13:01.569" v="379" actId="478"/>
          <ac:picMkLst>
            <pc:docMk/>
            <pc:sldMk cId="2123603795" sldId="294"/>
            <ac:picMk id="3" creationId="{FCFF5704-763E-1D6F-9AC6-F94EF8292B7D}"/>
          </ac:picMkLst>
        </pc:picChg>
        <pc:picChg chg="add mod">
          <ac:chgData name="CALVELLO HYNES, Emilie" userId="c9dfdd63-2c12-40ec-9141-bdc893ad90f1" providerId="ADAL" clId="{B79F7BCF-7B01-5D4C-8B04-6AD4DC6753DA}" dt="2025-07-14T11:13:14.383" v="384" actId="1076"/>
          <ac:picMkLst>
            <pc:docMk/>
            <pc:sldMk cId="2123603795" sldId="294"/>
            <ac:picMk id="5" creationId="{4701432B-9BFB-4D7C-A81A-77FCA7379EE6}"/>
          </ac:picMkLst>
        </pc:picChg>
      </pc:sldChg>
      <pc:sldChg chg="modSp mod">
        <pc:chgData name="CALVELLO HYNES, Emilie" userId="c9dfdd63-2c12-40ec-9141-bdc893ad90f1" providerId="ADAL" clId="{B79F7BCF-7B01-5D4C-8B04-6AD4DC6753DA}" dt="2025-07-13T21:37:59.242" v="3" actId="20577"/>
        <pc:sldMkLst>
          <pc:docMk/>
          <pc:sldMk cId="1422762736" sldId="350"/>
        </pc:sldMkLst>
        <pc:spChg chg="mod">
          <ac:chgData name="CALVELLO HYNES, Emilie" userId="c9dfdd63-2c12-40ec-9141-bdc893ad90f1" providerId="ADAL" clId="{B79F7BCF-7B01-5D4C-8B04-6AD4DC6753DA}" dt="2025-07-13T21:37:59.242" v="3" actId="20577"/>
          <ac:spMkLst>
            <pc:docMk/>
            <pc:sldMk cId="1422762736" sldId="350"/>
            <ac:spMk id="177" creationId="{00000000-0000-0000-0000-000000000000}"/>
          </ac:spMkLst>
        </pc:spChg>
      </pc:sldChg>
      <pc:sldChg chg="modSp mod modNotesTx">
        <pc:chgData name="CALVELLO HYNES, Emilie" userId="c9dfdd63-2c12-40ec-9141-bdc893ad90f1" providerId="ADAL" clId="{B79F7BCF-7B01-5D4C-8B04-6AD4DC6753DA}" dt="2025-07-13T22:13:18.223" v="371" actId="255"/>
        <pc:sldMkLst>
          <pc:docMk/>
          <pc:sldMk cId="2345626818" sldId="377"/>
        </pc:sldMkLst>
        <pc:spChg chg="mod">
          <ac:chgData name="CALVELLO HYNES, Emilie" userId="c9dfdd63-2c12-40ec-9141-bdc893ad90f1" providerId="ADAL" clId="{B79F7BCF-7B01-5D4C-8B04-6AD4DC6753DA}" dt="2025-07-13T22:13:18.223" v="371" actId="255"/>
          <ac:spMkLst>
            <pc:docMk/>
            <pc:sldMk cId="2345626818" sldId="377"/>
            <ac:spMk id="3" creationId="{2479C9B2-6753-FF85-730C-C93451FD90C6}"/>
          </ac:spMkLst>
        </pc:spChg>
        <pc:spChg chg="mod">
          <ac:chgData name="CALVELLO HYNES, Emilie" userId="c9dfdd63-2c12-40ec-9141-bdc893ad90f1" providerId="ADAL" clId="{B79F7BCF-7B01-5D4C-8B04-6AD4DC6753DA}" dt="2025-07-13T22:13:11.451" v="370" actId="12"/>
          <ac:spMkLst>
            <pc:docMk/>
            <pc:sldMk cId="2345626818" sldId="377"/>
            <ac:spMk id="4" creationId="{F101BB07-F40E-E3FD-132E-4E53B5397176}"/>
          </ac:spMkLst>
        </pc:spChg>
      </pc:sldChg>
      <pc:sldChg chg="modSp mod">
        <pc:chgData name="CALVELLO HYNES, Emilie" userId="c9dfdd63-2c12-40ec-9141-bdc893ad90f1" providerId="ADAL" clId="{B79F7BCF-7B01-5D4C-8B04-6AD4DC6753DA}" dt="2025-07-13T21:38:30.564" v="4" actId="404"/>
        <pc:sldMkLst>
          <pc:docMk/>
          <pc:sldMk cId="2801420732" sldId="485"/>
        </pc:sldMkLst>
        <pc:spChg chg="mod">
          <ac:chgData name="CALVELLO HYNES, Emilie" userId="c9dfdd63-2c12-40ec-9141-bdc893ad90f1" providerId="ADAL" clId="{B79F7BCF-7B01-5D4C-8B04-6AD4DC6753DA}" dt="2025-07-13T21:38:30.564" v="4" actId="404"/>
          <ac:spMkLst>
            <pc:docMk/>
            <pc:sldMk cId="2801420732" sldId="485"/>
            <ac:spMk id="197" creationId="{38ABBC81-26B3-D38A-B308-9DFAF683D53E}"/>
          </ac:spMkLst>
        </pc:spChg>
      </pc:sldChg>
      <pc:sldChg chg="addSp delSp modSp mod modNotesTx">
        <pc:chgData name="CALVELLO HYNES, Emilie" userId="c9dfdd63-2c12-40ec-9141-bdc893ad90f1" providerId="ADAL" clId="{B79F7BCF-7B01-5D4C-8B04-6AD4DC6753DA}" dt="2025-07-13T21:39:11.388" v="129" actId="20577"/>
        <pc:sldMkLst>
          <pc:docMk/>
          <pc:sldMk cId="1925421784" sldId="487"/>
        </pc:sldMkLst>
        <pc:spChg chg="add del mod">
          <ac:chgData name="CALVELLO HYNES, Emilie" userId="c9dfdd63-2c12-40ec-9141-bdc893ad90f1" providerId="ADAL" clId="{B79F7BCF-7B01-5D4C-8B04-6AD4DC6753DA}" dt="2025-07-13T21:38:54.746" v="41" actId="478"/>
          <ac:spMkLst>
            <pc:docMk/>
            <pc:sldMk cId="1925421784" sldId="487"/>
            <ac:spMk id="2" creationId="{88D866CD-C4D8-83E8-054C-D8E3230474C1}"/>
          </ac:spMkLst>
        </pc:spChg>
      </pc:sldChg>
      <pc:sldChg chg="modSp mod">
        <pc:chgData name="CALVELLO HYNES, Emilie" userId="c9dfdd63-2c12-40ec-9141-bdc893ad90f1" providerId="ADAL" clId="{B79F7BCF-7B01-5D4C-8B04-6AD4DC6753DA}" dt="2025-07-13T21:41:27.360" v="205" actId="20577"/>
        <pc:sldMkLst>
          <pc:docMk/>
          <pc:sldMk cId="929298372" sldId="494"/>
        </pc:sldMkLst>
        <pc:spChg chg="mod">
          <ac:chgData name="CALVELLO HYNES, Emilie" userId="c9dfdd63-2c12-40ec-9141-bdc893ad90f1" providerId="ADAL" clId="{B79F7BCF-7B01-5D4C-8B04-6AD4DC6753DA}" dt="2025-07-13T21:41:27.360" v="205" actId="20577"/>
          <ac:spMkLst>
            <pc:docMk/>
            <pc:sldMk cId="929298372" sldId="494"/>
            <ac:spMk id="7" creationId="{89A838D7-E677-6F7A-0347-3ACBEF407038}"/>
          </ac:spMkLst>
        </pc:spChg>
      </pc:sldChg>
      <pc:sldChg chg="addSp delSp modSp mod">
        <pc:chgData name="CALVELLO HYNES, Emilie" userId="c9dfdd63-2c12-40ec-9141-bdc893ad90f1" providerId="ADAL" clId="{B79F7BCF-7B01-5D4C-8B04-6AD4DC6753DA}" dt="2025-07-14T11:10:47.044" v="374" actId="1036"/>
        <pc:sldMkLst>
          <pc:docMk/>
          <pc:sldMk cId="3096075297" sldId="497"/>
        </pc:sldMkLst>
        <pc:spChg chg="mod">
          <ac:chgData name="CALVELLO HYNES, Emilie" userId="c9dfdd63-2c12-40ec-9141-bdc893ad90f1" providerId="ADAL" clId="{B79F7BCF-7B01-5D4C-8B04-6AD4DC6753DA}" dt="2025-07-13T21:52:29.338" v="269" actId="20577"/>
          <ac:spMkLst>
            <pc:docMk/>
            <pc:sldMk cId="3096075297" sldId="497"/>
            <ac:spMk id="3" creationId="{24DCE181-AD88-7391-24A2-1D5EFC092B6A}"/>
          </ac:spMkLst>
        </pc:spChg>
        <pc:picChg chg="del">
          <ac:chgData name="CALVELLO HYNES, Emilie" userId="c9dfdd63-2c12-40ec-9141-bdc893ad90f1" providerId="ADAL" clId="{B79F7BCF-7B01-5D4C-8B04-6AD4DC6753DA}" dt="2025-07-14T11:10:45.242" v="372" actId="478"/>
          <ac:picMkLst>
            <pc:docMk/>
            <pc:sldMk cId="3096075297" sldId="497"/>
            <ac:picMk id="2" creationId="{FB4DCE38-7ED4-475D-C5B4-2AC084B3BC67}"/>
          </ac:picMkLst>
        </pc:picChg>
        <pc:picChg chg="add mod">
          <ac:chgData name="CALVELLO HYNES, Emilie" userId="c9dfdd63-2c12-40ec-9141-bdc893ad90f1" providerId="ADAL" clId="{B79F7BCF-7B01-5D4C-8B04-6AD4DC6753DA}" dt="2025-07-14T11:10:47.044" v="374" actId="1036"/>
          <ac:picMkLst>
            <pc:docMk/>
            <pc:sldMk cId="3096075297" sldId="497"/>
            <ac:picMk id="4" creationId="{CDC4CFEE-FE63-102C-FAC1-A9F8A6863E5B}"/>
          </ac:picMkLst>
        </pc:picChg>
        <pc:cxnChg chg="mod">
          <ac:chgData name="CALVELLO HYNES, Emilie" userId="c9dfdd63-2c12-40ec-9141-bdc893ad90f1" providerId="ADAL" clId="{B79F7BCF-7B01-5D4C-8B04-6AD4DC6753DA}" dt="2025-07-13T21:52:35.691" v="270" actId="1076"/>
          <ac:cxnSpMkLst>
            <pc:docMk/>
            <pc:sldMk cId="3096075297" sldId="497"/>
            <ac:cxnSpMk id="6" creationId="{80510BBF-D2C4-F5C9-1BAB-EA9F0C54F066}"/>
          </ac:cxnSpMkLst>
        </pc:cxnChg>
      </pc:sldChg>
      <pc:sldChg chg="addSp delSp modSp mod">
        <pc:chgData name="CALVELLO HYNES, Emilie" userId="c9dfdd63-2c12-40ec-9141-bdc893ad90f1" providerId="ADAL" clId="{B79F7BCF-7B01-5D4C-8B04-6AD4DC6753DA}" dt="2025-07-13T21:56:09.608" v="278" actId="1076"/>
        <pc:sldMkLst>
          <pc:docMk/>
          <pc:sldMk cId="287255556" sldId="499"/>
        </pc:sldMkLst>
        <pc:picChg chg="add mod">
          <ac:chgData name="CALVELLO HYNES, Emilie" userId="c9dfdd63-2c12-40ec-9141-bdc893ad90f1" providerId="ADAL" clId="{B79F7BCF-7B01-5D4C-8B04-6AD4DC6753DA}" dt="2025-07-13T21:56:09.608" v="278" actId="1076"/>
          <ac:picMkLst>
            <pc:docMk/>
            <pc:sldMk cId="287255556" sldId="499"/>
            <ac:picMk id="2" creationId="{D00D934C-E4D0-15FC-09C8-94BD244B8DE5}"/>
          </ac:picMkLst>
        </pc:picChg>
        <pc:picChg chg="del">
          <ac:chgData name="CALVELLO HYNES, Emilie" userId="c9dfdd63-2c12-40ec-9141-bdc893ad90f1" providerId="ADAL" clId="{B79F7BCF-7B01-5D4C-8B04-6AD4DC6753DA}" dt="2025-07-13T21:55:59.735" v="273" actId="478"/>
          <ac:picMkLst>
            <pc:docMk/>
            <pc:sldMk cId="287255556" sldId="499"/>
            <ac:picMk id="3" creationId="{B82FD70C-AFB5-6A98-39B9-3F773DE0F6F2}"/>
          </ac:picMkLst>
        </pc:picChg>
      </pc:sldChg>
      <pc:sldChg chg="modSp mod">
        <pc:chgData name="CALVELLO HYNES, Emilie" userId="c9dfdd63-2c12-40ec-9141-bdc893ad90f1" providerId="ADAL" clId="{B79F7BCF-7B01-5D4C-8B04-6AD4DC6753DA}" dt="2025-07-13T22:00:53.897" v="317" actId="1076"/>
        <pc:sldMkLst>
          <pc:docMk/>
          <pc:sldMk cId="2569548372" sldId="501"/>
        </pc:sldMkLst>
        <pc:spChg chg="mod">
          <ac:chgData name="CALVELLO HYNES, Emilie" userId="c9dfdd63-2c12-40ec-9141-bdc893ad90f1" providerId="ADAL" clId="{B79F7BCF-7B01-5D4C-8B04-6AD4DC6753DA}" dt="2025-07-13T22:00:50.913" v="316" actId="1076"/>
          <ac:spMkLst>
            <pc:docMk/>
            <pc:sldMk cId="2569548372" sldId="501"/>
            <ac:spMk id="3" creationId="{92A4BFE6-17B0-B90A-046E-97C175B66F46}"/>
          </ac:spMkLst>
        </pc:spChg>
        <pc:spChg chg="mod">
          <ac:chgData name="CALVELLO HYNES, Emilie" userId="c9dfdd63-2c12-40ec-9141-bdc893ad90f1" providerId="ADAL" clId="{B79F7BCF-7B01-5D4C-8B04-6AD4DC6753DA}" dt="2025-07-13T22:00:53.897" v="317" actId="1076"/>
          <ac:spMkLst>
            <pc:docMk/>
            <pc:sldMk cId="2569548372" sldId="501"/>
            <ac:spMk id="9" creationId="{D081BD1B-C0CA-2C96-FF06-A5C1055C3520}"/>
          </ac:spMkLst>
        </pc:spChg>
      </pc:sldChg>
      <pc:sldChg chg="addSp delSp modSp mod">
        <pc:chgData name="CALVELLO HYNES, Emilie" userId="c9dfdd63-2c12-40ec-9141-bdc893ad90f1" providerId="ADAL" clId="{B79F7BCF-7B01-5D4C-8B04-6AD4DC6753DA}" dt="2025-07-14T11:11:52.115" v="376"/>
        <pc:sldMkLst>
          <pc:docMk/>
          <pc:sldMk cId="2005446636" sldId="503"/>
        </pc:sldMkLst>
        <pc:picChg chg="del">
          <ac:chgData name="CALVELLO HYNES, Emilie" userId="c9dfdd63-2c12-40ec-9141-bdc893ad90f1" providerId="ADAL" clId="{B79F7BCF-7B01-5D4C-8B04-6AD4DC6753DA}" dt="2025-07-14T11:11:51.629" v="375" actId="478"/>
          <ac:picMkLst>
            <pc:docMk/>
            <pc:sldMk cId="2005446636" sldId="503"/>
            <ac:picMk id="2" creationId="{CF46AAE9-FE63-C8D5-A253-20D2BA35EF12}"/>
          </ac:picMkLst>
        </pc:picChg>
        <pc:picChg chg="add mod">
          <ac:chgData name="CALVELLO HYNES, Emilie" userId="c9dfdd63-2c12-40ec-9141-bdc893ad90f1" providerId="ADAL" clId="{B79F7BCF-7B01-5D4C-8B04-6AD4DC6753DA}" dt="2025-07-14T11:11:52.115" v="376"/>
          <ac:picMkLst>
            <pc:docMk/>
            <pc:sldMk cId="2005446636" sldId="503"/>
            <ac:picMk id="3" creationId="{2CA54825-BCB7-7997-B066-D17E07EB140E}"/>
          </ac:picMkLst>
        </pc:picChg>
      </pc:sldChg>
      <pc:sldChg chg="addSp delSp modSp mod">
        <pc:chgData name="CALVELLO HYNES, Emilie" userId="c9dfdd63-2c12-40ec-9141-bdc893ad90f1" providerId="ADAL" clId="{B79F7BCF-7B01-5D4C-8B04-6AD4DC6753DA}" dt="2025-07-14T11:12:54.591" v="378"/>
        <pc:sldMkLst>
          <pc:docMk/>
          <pc:sldMk cId="1486471363" sldId="504"/>
        </pc:sldMkLst>
        <pc:picChg chg="add mod">
          <ac:chgData name="CALVELLO HYNES, Emilie" userId="c9dfdd63-2c12-40ec-9141-bdc893ad90f1" providerId="ADAL" clId="{B79F7BCF-7B01-5D4C-8B04-6AD4DC6753DA}" dt="2025-07-14T11:12:54.591" v="378"/>
          <ac:picMkLst>
            <pc:docMk/>
            <pc:sldMk cId="1486471363" sldId="504"/>
            <ac:picMk id="2" creationId="{0EC5F532-964C-126A-BF3F-E7D7D751F87F}"/>
          </ac:picMkLst>
        </pc:picChg>
        <pc:picChg chg="del">
          <ac:chgData name="CALVELLO HYNES, Emilie" userId="c9dfdd63-2c12-40ec-9141-bdc893ad90f1" providerId="ADAL" clId="{B79F7BCF-7B01-5D4C-8B04-6AD4DC6753DA}" dt="2025-07-14T11:12:53.426" v="377" actId="478"/>
          <ac:picMkLst>
            <pc:docMk/>
            <pc:sldMk cId="1486471363" sldId="504"/>
            <ac:picMk id="22" creationId="{8739277D-481F-FA5C-8159-DC92E14D06E6}"/>
          </ac:picMkLst>
        </pc:picChg>
      </pc:sldChg>
      <pc:sldChg chg="addSp delSp modSp mod">
        <pc:chgData name="CALVELLO HYNES, Emilie" userId="c9dfdd63-2c12-40ec-9141-bdc893ad90f1" providerId="ADAL" clId="{B79F7BCF-7B01-5D4C-8B04-6AD4DC6753DA}" dt="2025-07-13T21:59:25.420" v="283" actId="1076"/>
        <pc:sldMkLst>
          <pc:docMk/>
          <pc:sldMk cId="3433206334" sldId="507"/>
        </pc:sldMkLst>
        <pc:spChg chg="mod">
          <ac:chgData name="CALVELLO HYNES, Emilie" userId="c9dfdd63-2c12-40ec-9141-bdc893ad90f1" providerId="ADAL" clId="{B79F7BCF-7B01-5D4C-8B04-6AD4DC6753DA}" dt="2025-07-13T21:48:53.009" v="256" actId="14100"/>
          <ac:spMkLst>
            <pc:docMk/>
            <pc:sldMk cId="3433206334" sldId="507"/>
            <ac:spMk id="39" creationId="{153347F5-527A-44D0-97F4-43AF51981E1B}"/>
          </ac:spMkLst>
        </pc:spChg>
        <pc:picChg chg="add mod">
          <ac:chgData name="CALVELLO HYNES, Emilie" userId="c9dfdd63-2c12-40ec-9141-bdc893ad90f1" providerId="ADAL" clId="{B79F7BCF-7B01-5D4C-8B04-6AD4DC6753DA}" dt="2025-07-13T21:59:25.420" v="283" actId="1076"/>
          <ac:picMkLst>
            <pc:docMk/>
            <pc:sldMk cId="3433206334" sldId="507"/>
            <ac:picMk id="3" creationId="{E3FDA9BA-D13F-F3B2-FE4E-7006FDA7F24B}"/>
          </ac:picMkLst>
        </pc:picChg>
        <pc:picChg chg="del">
          <ac:chgData name="CALVELLO HYNES, Emilie" userId="c9dfdd63-2c12-40ec-9141-bdc893ad90f1" providerId="ADAL" clId="{B79F7BCF-7B01-5D4C-8B04-6AD4DC6753DA}" dt="2025-07-13T21:59:16.985" v="279" actId="478"/>
          <ac:picMkLst>
            <pc:docMk/>
            <pc:sldMk cId="3433206334" sldId="507"/>
            <ac:picMk id="12" creationId="{1FE3AB42-68BA-47DD-08DF-C4E672345025}"/>
          </ac:picMkLst>
        </pc:picChg>
      </pc:sldChg>
    </pc:docChg>
  </pc:docChgLst>
  <pc:docChgLst>
    <pc:chgData name="WALLIS, Lee" userId="302992bb-4e0c-43ba-a2aa-4554b88a3066" providerId="ADAL" clId="{AF1E8CD2-7A4A-8A4A-8596-C92E43157EE8}"/>
    <pc:docChg chg="custSel addSld delSld modSld modMainMaster">
      <pc:chgData name="WALLIS, Lee" userId="302992bb-4e0c-43ba-a2aa-4554b88a3066" providerId="ADAL" clId="{AF1E8CD2-7A4A-8A4A-8596-C92E43157EE8}" dt="2025-04-22T06:03:46.768" v="45" actId="14100"/>
      <pc:docMkLst>
        <pc:docMk/>
      </pc:docMkLst>
      <pc:sldChg chg="modSp mod">
        <pc:chgData name="WALLIS, Lee" userId="302992bb-4e0c-43ba-a2aa-4554b88a3066" providerId="ADAL" clId="{AF1E8CD2-7A4A-8A4A-8596-C92E43157EE8}" dt="2025-04-22T06:01:54.668" v="38" actId="14100"/>
        <pc:sldMkLst>
          <pc:docMk/>
          <pc:sldMk cId="807061748" sldId="285"/>
        </pc:sldMkLst>
        <pc:picChg chg="mod">
          <ac:chgData name="WALLIS, Lee" userId="302992bb-4e0c-43ba-a2aa-4554b88a3066" providerId="ADAL" clId="{AF1E8CD2-7A4A-8A4A-8596-C92E43157EE8}" dt="2025-04-22T06:01:54.668" v="38" actId="14100"/>
          <ac:picMkLst>
            <pc:docMk/>
            <pc:sldMk cId="807061748" sldId="285"/>
            <ac:picMk id="5" creationId="{5AA1706E-F1B3-05CE-45A5-1F51315D163C}"/>
          </ac:picMkLst>
        </pc:picChg>
      </pc:sldChg>
      <pc:sldChg chg="modSp mod">
        <pc:chgData name="WALLIS, Lee" userId="302992bb-4e0c-43ba-a2aa-4554b88a3066" providerId="ADAL" clId="{AF1E8CD2-7A4A-8A4A-8596-C92E43157EE8}" dt="2025-04-22T06:02:11.770" v="39" actId="1076"/>
        <pc:sldMkLst>
          <pc:docMk/>
          <pc:sldMk cId="2447016470" sldId="287"/>
        </pc:sldMkLst>
        <pc:picChg chg="mod">
          <ac:chgData name="WALLIS, Lee" userId="302992bb-4e0c-43ba-a2aa-4554b88a3066" providerId="ADAL" clId="{AF1E8CD2-7A4A-8A4A-8596-C92E43157EE8}" dt="2025-04-22T06:02:11.770" v="39" actId="1076"/>
          <ac:picMkLst>
            <pc:docMk/>
            <pc:sldMk cId="2447016470" sldId="287"/>
            <ac:picMk id="17" creationId="{7F6585C3-8BCA-2B34-BFAB-372084187BB0}"/>
          </ac:picMkLst>
        </pc:picChg>
      </pc:sldChg>
      <pc:sldChg chg="modSp mod">
        <pc:chgData name="WALLIS, Lee" userId="302992bb-4e0c-43ba-a2aa-4554b88a3066" providerId="ADAL" clId="{AF1E8CD2-7A4A-8A4A-8596-C92E43157EE8}" dt="2025-04-22T06:02:49.702" v="42" actId="1076"/>
        <pc:sldMkLst>
          <pc:docMk/>
          <pc:sldMk cId="3493831853" sldId="292"/>
        </pc:sldMkLst>
        <pc:picChg chg="mod">
          <ac:chgData name="WALLIS, Lee" userId="302992bb-4e0c-43ba-a2aa-4554b88a3066" providerId="ADAL" clId="{AF1E8CD2-7A4A-8A4A-8596-C92E43157EE8}" dt="2025-04-22T06:02:49.702" v="42" actId="1076"/>
          <ac:picMkLst>
            <pc:docMk/>
            <pc:sldMk cId="3493831853" sldId="292"/>
            <ac:picMk id="13" creationId="{F43D91CC-9335-69DF-2F86-85176CD698CB}"/>
          </ac:picMkLst>
        </pc:picChg>
      </pc:sldChg>
      <pc:sldChg chg="modSp mod">
        <pc:chgData name="WALLIS, Lee" userId="302992bb-4e0c-43ba-a2aa-4554b88a3066" providerId="ADAL" clId="{AF1E8CD2-7A4A-8A4A-8596-C92E43157EE8}" dt="2025-04-21T10:00:58.418" v="1" actId="27636"/>
        <pc:sldMkLst>
          <pc:docMk/>
          <pc:sldMk cId="2345626818" sldId="377"/>
        </pc:sldMkLst>
        <pc:spChg chg="mod">
          <ac:chgData name="WALLIS, Lee" userId="302992bb-4e0c-43ba-a2aa-4554b88a3066" providerId="ADAL" clId="{AF1E8CD2-7A4A-8A4A-8596-C92E43157EE8}" dt="2025-04-21T10:00:58.418" v="1" actId="27636"/>
          <ac:spMkLst>
            <pc:docMk/>
            <pc:sldMk cId="2345626818" sldId="377"/>
            <ac:spMk id="4" creationId="{F101BB07-F40E-E3FD-132E-4E53B5397176}"/>
          </ac:spMkLst>
        </pc:spChg>
      </pc:sldChg>
      <pc:sldChg chg="del">
        <pc:chgData name="WALLIS, Lee" userId="302992bb-4e0c-43ba-a2aa-4554b88a3066" providerId="ADAL" clId="{AF1E8CD2-7A4A-8A4A-8596-C92E43157EE8}" dt="2025-04-21T10:04:30.340" v="17" actId="2696"/>
        <pc:sldMkLst>
          <pc:docMk/>
          <pc:sldMk cId="3262436776" sldId="477"/>
        </pc:sldMkLst>
      </pc:sldChg>
      <pc:sldChg chg="modSp mod">
        <pc:chgData name="WALLIS, Lee" userId="302992bb-4e0c-43ba-a2aa-4554b88a3066" providerId="ADAL" clId="{AF1E8CD2-7A4A-8A4A-8596-C92E43157EE8}" dt="2025-04-21T10:01:56.922" v="5" actId="1076"/>
        <pc:sldMkLst>
          <pc:docMk/>
          <pc:sldMk cId="929298372" sldId="494"/>
        </pc:sldMkLst>
        <pc:spChg chg="mod">
          <ac:chgData name="WALLIS, Lee" userId="302992bb-4e0c-43ba-a2aa-4554b88a3066" providerId="ADAL" clId="{AF1E8CD2-7A4A-8A4A-8596-C92E43157EE8}" dt="2025-04-21T10:01:53.787" v="4" actId="20577"/>
          <ac:spMkLst>
            <pc:docMk/>
            <pc:sldMk cId="929298372" sldId="494"/>
            <ac:spMk id="7" creationId="{89A838D7-E677-6F7A-0347-3ACBEF407038}"/>
          </ac:spMkLst>
        </pc:spChg>
        <pc:picChg chg="mod">
          <ac:chgData name="WALLIS, Lee" userId="302992bb-4e0c-43ba-a2aa-4554b88a3066" providerId="ADAL" clId="{AF1E8CD2-7A4A-8A4A-8596-C92E43157EE8}" dt="2025-04-21T10:01:56.922" v="5" actId="1076"/>
          <ac:picMkLst>
            <pc:docMk/>
            <pc:sldMk cId="929298372" sldId="494"/>
            <ac:picMk id="3" creationId="{2A4F3E53-60A0-CB32-176C-D00C4E220403}"/>
          </ac:picMkLst>
        </pc:picChg>
      </pc:sldChg>
      <pc:sldChg chg="modSp mod">
        <pc:chgData name="WALLIS, Lee" userId="302992bb-4e0c-43ba-a2aa-4554b88a3066" providerId="ADAL" clId="{AF1E8CD2-7A4A-8A4A-8596-C92E43157EE8}" dt="2025-04-21T10:05:22.422" v="18" actId="1076"/>
        <pc:sldMkLst>
          <pc:docMk/>
          <pc:sldMk cId="2569548372" sldId="501"/>
        </pc:sldMkLst>
        <pc:picChg chg="mod">
          <ac:chgData name="WALLIS, Lee" userId="302992bb-4e0c-43ba-a2aa-4554b88a3066" providerId="ADAL" clId="{AF1E8CD2-7A4A-8A4A-8596-C92E43157EE8}" dt="2025-04-21T10:05:22.422" v="18" actId="1076"/>
          <ac:picMkLst>
            <pc:docMk/>
            <pc:sldMk cId="2569548372" sldId="501"/>
            <ac:picMk id="6" creationId="{1CBB92B7-7E48-45D7-48DE-3C9CC4402B6E}"/>
          </ac:picMkLst>
        </pc:picChg>
      </pc:sldChg>
      <pc:sldChg chg="modSp mod">
        <pc:chgData name="WALLIS, Lee" userId="302992bb-4e0c-43ba-a2aa-4554b88a3066" providerId="ADAL" clId="{AF1E8CD2-7A4A-8A4A-8596-C92E43157EE8}" dt="2025-04-22T06:03:01.735" v="44" actId="14100"/>
        <pc:sldMkLst>
          <pc:docMk/>
          <pc:sldMk cId="1486471363" sldId="504"/>
        </pc:sldMkLst>
        <pc:spChg chg="mod">
          <ac:chgData name="WALLIS, Lee" userId="302992bb-4e0c-43ba-a2aa-4554b88a3066" providerId="ADAL" clId="{AF1E8CD2-7A4A-8A4A-8596-C92E43157EE8}" dt="2025-04-22T06:02:54.718" v="43" actId="20577"/>
          <ac:spMkLst>
            <pc:docMk/>
            <pc:sldMk cId="1486471363" sldId="504"/>
            <ac:spMk id="7" creationId="{3527B16D-D806-EF91-F816-171BB554E148}"/>
          </ac:spMkLst>
        </pc:spChg>
        <pc:cxnChg chg="mod">
          <ac:chgData name="WALLIS, Lee" userId="302992bb-4e0c-43ba-a2aa-4554b88a3066" providerId="ADAL" clId="{AF1E8CD2-7A4A-8A4A-8596-C92E43157EE8}" dt="2025-04-21T10:05:51.752" v="37" actId="1037"/>
          <ac:cxnSpMkLst>
            <pc:docMk/>
            <pc:sldMk cId="1486471363" sldId="504"/>
            <ac:cxnSpMk id="13" creationId="{D6ECD967-7E8B-16BE-62B5-0248A58CCDFB}"/>
          </ac:cxnSpMkLst>
        </pc:cxnChg>
      </pc:sldChg>
      <pc:sldChg chg="modSp mod">
        <pc:chgData name="WALLIS, Lee" userId="302992bb-4e0c-43ba-a2aa-4554b88a3066" providerId="ADAL" clId="{AF1E8CD2-7A4A-8A4A-8596-C92E43157EE8}" dt="2025-04-22T06:03:46.768" v="45" actId="14100"/>
        <pc:sldMkLst>
          <pc:docMk/>
          <pc:sldMk cId="2198371610" sldId="511"/>
        </pc:sldMkLst>
      </pc:sldChg>
      <pc:sldChg chg="add del">
        <pc:chgData name="WALLIS, Lee" userId="302992bb-4e0c-43ba-a2aa-4554b88a3066" providerId="ADAL" clId="{AF1E8CD2-7A4A-8A4A-8596-C92E43157EE8}" dt="2025-04-21T10:03:39.935" v="7"/>
        <pc:sldMkLst>
          <pc:docMk/>
          <pc:sldMk cId="2379690534" sldId="513"/>
        </pc:sldMkLst>
      </pc:sldChg>
      <pc:sldChg chg="addSp delSp modSp add mod">
        <pc:chgData name="WALLIS, Lee" userId="302992bb-4e0c-43ba-a2aa-4554b88a3066" providerId="ADAL" clId="{AF1E8CD2-7A4A-8A4A-8596-C92E43157EE8}" dt="2025-04-21T10:04:24.475" v="16"/>
        <pc:sldMkLst>
          <pc:docMk/>
          <pc:sldMk cId="3388435589" sldId="513"/>
        </pc:sldMkLst>
        <pc:picChg chg="add mod">
          <ac:chgData name="WALLIS, Lee" userId="302992bb-4e0c-43ba-a2aa-4554b88a3066" providerId="ADAL" clId="{AF1E8CD2-7A4A-8A4A-8596-C92E43157EE8}" dt="2025-04-21T10:04:16.837" v="13"/>
          <ac:picMkLst>
            <pc:docMk/>
            <pc:sldMk cId="3388435589" sldId="513"/>
            <ac:picMk id="6" creationId="{40A46071-FB20-DC87-2868-E938CEE3E3BA}"/>
          </ac:picMkLst>
        </pc:picChg>
        <pc:picChg chg="add mod">
          <ac:chgData name="WALLIS, Lee" userId="302992bb-4e0c-43ba-a2aa-4554b88a3066" providerId="ADAL" clId="{AF1E8CD2-7A4A-8A4A-8596-C92E43157EE8}" dt="2025-04-21T10:04:24.475" v="16"/>
          <ac:picMkLst>
            <pc:docMk/>
            <pc:sldMk cId="3388435589" sldId="513"/>
            <ac:picMk id="13" creationId="{9A75ADF5-AD65-FB58-1F5A-4D4648B3360F}"/>
          </ac:picMkLst>
        </pc:picChg>
      </pc:sldChg>
      <pc:sldMasterChg chg="addSp modSp">
        <pc:chgData name="WALLIS, Lee" userId="302992bb-4e0c-43ba-a2aa-4554b88a3066" providerId="ADAL" clId="{AF1E8CD2-7A4A-8A4A-8596-C92E43157EE8}" dt="2025-04-21T10:00:58.356" v="0"/>
        <pc:sldMasterMkLst>
          <pc:docMk/>
          <pc:sldMasterMk cId="838232125" sldId="2147483648"/>
        </pc:sldMasterMkLst>
        <pc:picChg chg="add mod">
          <ac:chgData name="WALLIS, Lee" userId="302992bb-4e0c-43ba-a2aa-4554b88a3066" providerId="ADAL" clId="{AF1E8CD2-7A4A-8A4A-8596-C92E43157EE8}" dt="2025-04-21T10:00:58.356" v="0"/>
          <ac:picMkLst>
            <pc:docMk/>
            <pc:sldMasterMk cId="838232125" sldId="2147483648"/>
            <ac:picMk id="7" creationId="{EC4137FE-5122-C8CC-9B73-9CFB7E00C1C4}"/>
          </ac:picMkLst>
        </pc:picChg>
      </pc:sldMasterChg>
    </pc:docChg>
  </pc:docChgLst>
  <pc:docChgLst>
    <pc:chgData name="TALISHINSKAYA, Fidan" userId="a9f3dc68-d728-4070-aeb4-d4a96b78169c" providerId="ADAL" clId="{6C7C49B6-2234-664C-A060-DA19F543CE86}"/>
    <pc:docChg chg="custSel modSld">
      <pc:chgData name="TALISHINSKAYA, Fidan" userId="a9f3dc68-d728-4070-aeb4-d4a96b78169c" providerId="ADAL" clId="{6C7C49B6-2234-664C-A060-DA19F543CE86}" dt="2025-07-14T12:39:29.888" v="10" actId="1076"/>
      <pc:docMkLst>
        <pc:docMk/>
      </pc:docMkLst>
      <pc:sldChg chg="addSp delSp modSp mod">
        <pc:chgData name="TALISHINSKAYA, Fidan" userId="a9f3dc68-d728-4070-aeb4-d4a96b78169c" providerId="ADAL" clId="{6C7C49B6-2234-664C-A060-DA19F543CE86}" dt="2025-07-14T12:39:29.888" v="10" actId="1076"/>
        <pc:sldMkLst>
          <pc:docMk/>
          <pc:sldMk cId="287255556" sldId="499"/>
        </pc:sldMkLst>
        <pc:picChg chg="del">
          <ac:chgData name="TALISHINSKAYA, Fidan" userId="a9f3dc68-d728-4070-aeb4-d4a96b78169c" providerId="ADAL" clId="{6C7C49B6-2234-664C-A060-DA19F543CE86}" dt="2025-07-14T12:25:16.291" v="0" actId="478"/>
          <ac:picMkLst>
            <pc:docMk/>
            <pc:sldMk cId="287255556" sldId="499"/>
            <ac:picMk id="2" creationId="{D00D934C-E4D0-15FC-09C8-94BD244B8DE5}"/>
          </ac:picMkLst>
        </pc:picChg>
        <pc:picChg chg="add del mod">
          <ac:chgData name="TALISHINSKAYA, Fidan" userId="a9f3dc68-d728-4070-aeb4-d4a96b78169c" providerId="ADAL" clId="{6C7C49B6-2234-664C-A060-DA19F543CE86}" dt="2025-07-14T12:25:21.832" v="2" actId="478"/>
          <ac:picMkLst>
            <pc:docMk/>
            <pc:sldMk cId="287255556" sldId="499"/>
            <ac:picMk id="4" creationId="{33EDB052-D4A1-7256-8F86-F3A8CA2F256B}"/>
          </ac:picMkLst>
        </pc:picChg>
        <pc:picChg chg="add del mod">
          <ac:chgData name="TALISHINSKAYA, Fidan" userId="a9f3dc68-d728-4070-aeb4-d4a96b78169c" providerId="ADAL" clId="{6C7C49B6-2234-664C-A060-DA19F543CE86}" dt="2025-07-14T12:26:10.270" v="4" actId="478"/>
          <ac:picMkLst>
            <pc:docMk/>
            <pc:sldMk cId="287255556" sldId="499"/>
            <ac:picMk id="7" creationId="{1BB31059-8C4D-7424-4780-DAB2CE7A9E08}"/>
          </ac:picMkLst>
        </pc:picChg>
        <pc:picChg chg="add mod">
          <ac:chgData name="TALISHINSKAYA, Fidan" userId="a9f3dc68-d728-4070-aeb4-d4a96b78169c" providerId="ADAL" clId="{6C7C49B6-2234-664C-A060-DA19F543CE86}" dt="2025-07-14T12:39:29.888" v="10" actId="1076"/>
          <ac:picMkLst>
            <pc:docMk/>
            <pc:sldMk cId="287255556" sldId="499"/>
            <ac:picMk id="13" creationId="{C1DB6210-E720-2A15-39B7-2EAADA36CF5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C3964-A5D2-CD42-9765-62D12D0B9B1F}" type="datetimeFigureOut">
              <a:rPr lang="en-GB" smtClean="0"/>
              <a:t>14/07/2025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EB737-683F-B04C-9BD2-D44C95B21B3E}" type="slidenum">
              <a:rPr lang="en-GB" smtClean="0"/>
              <a:t>‹#›</a:t>
            </a:fld>
            <a:endParaRPr lang="en-GB"/>
          </a:p>
        </p:txBody>
      </p:sp>
    </p:spTree>
    <p:extLst>
      <p:ext uri="{BB962C8B-B14F-4D97-AF65-F5344CB8AC3E}">
        <p14:creationId xmlns:p14="http://schemas.microsoft.com/office/powerpoint/2010/main" val="137802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indent="0">
              <a:lnSpc>
                <a:spcPct val="107000"/>
              </a:lnSpc>
            </a:pPr>
            <a:r>
              <a:rPr lang="en-GB" noProof="0"/>
              <a:t>Welcome to the fourth module of the Community First Aid Reponse Course: Approach to Trauma Emergencies</a:t>
            </a:r>
          </a:p>
        </p:txBody>
      </p:sp>
      <p:sp>
        <p:nvSpPr>
          <p:cNvPr id="167" name="Google Shape;1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0" i="0" u="none" strike="noStrike">
                <a:solidFill>
                  <a:srgbClr val="000000"/>
                </a:solidFill>
                <a:effectLst/>
                <a:latin typeface="Calibri" panose="020F0502020204030204" pitchFamily="34" charset="0"/>
              </a:rPr>
              <a:t>Check for major bleeding: DO</a:t>
            </a:r>
            <a:r>
              <a:rPr lang="en-US" sz="1200" b="0" i="0" u="none" strike="noStrike">
                <a:solidFill>
                  <a:srgbClr val="444444"/>
                </a:solidFill>
                <a:effectLst/>
                <a:latin typeface="Calibri" panose="020F0502020204030204" pitchFamily="34" charset="0"/>
              </a:rPr>
              <a:t>​</a:t>
            </a:r>
            <a:endParaRPr lang="en-GB" b="0" i="0" u="none" strike="noStrike">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200" b="0" i="0" u="none" strike="noStrike">
                <a:solidFill>
                  <a:srgbClr val="000000"/>
                </a:solidFill>
                <a:effectLst/>
                <a:latin typeface="Calibri" panose="020F0502020204030204" pitchFamily="34" charset="0"/>
              </a:rPr>
              <a:t>Apply </a:t>
            </a:r>
            <a:r>
              <a:rPr lang="en-GB" sz="1200" b="1" i="0" u="none" strike="noStrike">
                <a:solidFill>
                  <a:srgbClr val="000000"/>
                </a:solidFill>
                <a:effectLst/>
                <a:latin typeface="Calibri" panose="020F0502020204030204" pitchFamily="34" charset="0"/>
              </a:rPr>
              <a:t>direct pressure</a:t>
            </a:r>
            <a:r>
              <a:rPr lang="en-GB" sz="1200" b="0" i="0" u="none" strike="noStrike">
                <a:solidFill>
                  <a:srgbClr val="000000"/>
                </a:solidFill>
                <a:effectLst/>
                <a:latin typeface="Calibri" panose="020F0502020204030204" pitchFamily="34" charset="0"/>
              </a:rPr>
              <a:t> to any obvious external bleeding.</a:t>
            </a:r>
            <a:r>
              <a:rPr lang="en-US" sz="1200" b="0" i="0" u="none" strike="noStrike">
                <a:solidFill>
                  <a:srgbClr val="444444"/>
                </a:solidFill>
                <a:effectLst/>
                <a:latin typeface="Calibri" panose="020F0502020204030204" pitchFamily="34" charset="0"/>
              </a:rPr>
              <a:t>​</a:t>
            </a:r>
            <a:endParaRPr lang="en-GB" b="0" i="0" u="none" strike="noStrike">
              <a:solidFill>
                <a:srgbClr val="444444"/>
              </a:solidFill>
              <a:effectLst/>
              <a:latin typeface="Calibri" panose="020F0502020204030204" pitchFamily="34" charset="0"/>
            </a:endParaRPr>
          </a:p>
          <a:p>
            <a:pPr algn="l" rtl="0" fontAlgn="base"/>
            <a:r>
              <a:rPr lang="en-GB" sz="1200" b="0" i="0" u="none" strike="noStrike">
                <a:solidFill>
                  <a:srgbClr val="444444"/>
                </a:solidFill>
                <a:effectLst/>
                <a:latin typeface="Calibri" panose="020F0502020204030204" pitchFamily="34" charset="0"/>
              </a:rPr>
              <a:t>​</a:t>
            </a:r>
            <a:endParaRPr lang="en-GB" b="0" i="0" u="none" strike="noStrike">
              <a:solidFill>
                <a:srgbClr val="444444"/>
              </a:solidFill>
              <a:effectLst/>
              <a:latin typeface="Calibri" panose="020F0502020204030204" pitchFamily="34" charset="0"/>
            </a:endParaRPr>
          </a:p>
          <a:p>
            <a:endParaRPr lang="en-GB"/>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11</a:t>
            </a:fld>
            <a:endParaRPr lang="en-GB"/>
          </a:p>
        </p:txBody>
      </p:sp>
    </p:spTree>
    <p:extLst>
      <p:ext uri="{BB962C8B-B14F-4D97-AF65-F5344CB8AC3E}">
        <p14:creationId xmlns:p14="http://schemas.microsoft.com/office/powerpoint/2010/main" val="881238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200" b="0" i="0" u="none" strike="noStrike">
                <a:solidFill>
                  <a:srgbClr val="000000"/>
                </a:solidFill>
                <a:effectLst/>
                <a:latin typeface="Calibri" panose="020F0502020204030204" pitchFamily="34" charset="0"/>
              </a:rPr>
              <a:t>If life-threatening, excessive bleeding from an arm or leg cannot be controlled by direct pressure (still spraying or rapidly pooling) or an amputation is present, apply a </a:t>
            </a:r>
            <a:r>
              <a:rPr lang="en-GB" sz="1200" b="1" i="0" u="none" strike="noStrike">
                <a:solidFill>
                  <a:srgbClr val="000000"/>
                </a:solidFill>
                <a:effectLst/>
                <a:latin typeface="Calibri" panose="020F0502020204030204" pitchFamily="34" charset="0"/>
              </a:rPr>
              <a:t>tourniquet</a:t>
            </a:r>
            <a:r>
              <a:rPr lang="en-GB" sz="1200" b="0" i="0" u="none" strike="noStrike">
                <a:solidFill>
                  <a:srgbClr val="000000"/>
                </a:solidFill>
                <a:effectLst/>
                <a:latin typeface="Calibri" panose="020F0502020204030204" pitchFamily="34" charset="0"/>
              </a:rPr>
              <a:t>.</a:t>
            </a:r>
            <a:r>
              <a:rPr lang="en-US" sz="1200" b="0" i="0" u="none" strike="noStrike">
                <a:solidFill>
                  <a:srgbClr val="444444"/>
                </a:solidFill>
                <a:effectLst/>
                <a:latin typeface="Calibri" panose="020F0502020204030204" pitchFamily="34" charset="0"/>
              </a:rPr>
              <a:t>​</a:t>
            </a:r>
            <a:endParaRPr lang="en-GB" b="0" i="0" u="none" strike="noStrike">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200" b="0" i="0" u="none" strike="noStrike">
                <a:solidFill>
                  <a:srgbClr val="000000"/>
                </a:solidFill>
                <a:effectLst/>
                <a:latin typeface="Calibri" panose="020F0502020204030204" pitchFamily="34" charset="0"/>
              </a:rPr>
              <a:t>If severe bleeding from a body part other than arm or leg (especially the armpit or groin) cannot be controlled by direct pressure, use </a:t>
            </a:r>
            <a:r>
              <a:rPr lang="en-GB" sz="1200" b="1" i="0" u="none" strike="noStrike">
                <a:solidFill>
                  <a:srgbClr val="000000"/>
                </a:solidFill>
                <a:effectLst/>
                <a:latin typeface="Calibri" panose="020F0502020204030204" pitchFamily="34" charset="0"/>
              </a:rPr>
              <a:t>deep wound packing</a:t>
            </a:r>
            <a:r>
              <a:rPr lang="en-GB" sz="1200" b="0" i="0" u="none" strike="noStrike">
                <a:solidFill>
                  <a:srgbClr val="000000"/>
                </a:solidFill>
                <a:effectLst/>
                <a:latin typeface="Calibri" panose="020F0502020204030204" pitchFamily="34" charset="0"/>
              </a:rPr>
              <a:t>. </a:t>
            </a:r>
            <a:r>
              <a:rPr lang="en-US" sz="1200" b="0" i="0" u="none" strike="noStrike">
                <a:solidFill>
                  <a:srgbClr val="444444"/>
                </a:solidFill>
                <a:effectLst/>
                <a:latin typeface="Calibri" panose="020F0502020204030204" pitchFamily="34" charset="0"/>
              </a:rPr>
              <a:t>​</a:t>
            </a:r>
            <a:endParaRPr lang="en-GB" b="0" i="0" u="none" strike="noStrike">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200" b="0" i="0" u="none" strike="noStrike">
                <a:solidFill>
                  <a:srgbClr val="000000"/>
                </a:solidFill>
                <a:effectLst/>
                <a:latin typeface="Calibri" panose="020F0502020204030204" pitchFamily="34" charset="0"/>
              </a:rPr>
              <a:t>Stopping or slowing major bleeding is the priority in a critically injured patient. If signs of major bleeding are found, prepare for </a:t>
            </a:r>
            <a:r>
              <a:rPr lang="en-GB" sz="1200" b="1" i="0" u="none" strike="noStrike">
                <a:solidFill>
                  <a:srgbClr val="000000"/>
                </a:solidFill>
                <a:effectLst/>
                <a:latin typeface="Calibri" panose="020F0502020204030204" pitchFamily="34" charset="0"/>
              </a:rPr>
              <a:t>rapid transfer</a:t>
            </a:r>
            <a:r>
              <a:rPr lang="en-GB" sz="1200" b="0" i="0" u="none" strike="noStrike">
                <a:solidFill>
                  <a:srgbClr val="000000"/>
                </a:solidFill>
                <a:effectLst/>
                <a:latin typeface="Calibri" panose="020F0502020204030204" pitchFamily="34" charset="0"/>
              </a:rPr>
              <a:t> to a health facility. </a:t>
            </a:r>
            <a:r>
              <a:rPr lang="en-US" sz="1200" b="0" i="0" u="none" strike="noStrike">
                <a:solidFill>
                  <a:srgbClr val="444444"/>
                </a:solidFill>
                <a:effectLst/>
                <a:latin typeface="Calibri" panose="020F0502020204030204" pitchFamily="34" charset="0"/>
              </a:rPr>
              <a:t>​</a:t>
            </a:r>
            <a:endParaRPr lang="en-US" sz="1200" b="0" i="0" u="none" strike="noStrike">
              <a:solidFill>
                <a:srgbClr val="444444"/>
              </a:solidFill>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12</a:t>
            </a:fld>
            <a:endParaRPr lang="en-GB"/>
          </a:p>
        </p:txBody>
      </p:sp>
    </p:spTree>
    <p:extLst>
      <p:ext uri="{BB962C8B-B14F-4D97-AF65-F5344CB8AC3E}">
        <p14:creationId xmlns:p14="http://schemas.microsoft.com/office/powerpoint/2010/main" val="2074353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E67B5-7B2A-7AB8-FC0A-2A742748A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D119D-DE39-D50A-C903-28A7ADE7D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6D1F1-6F77-12F0-3435-CD490F9EAB73}"/>
              </a:ext>
            </a:extLst>
          </p:cNvPr>
          <p:cNvSpPr>
            <a:spLocks noGrp="1"/>
          </p:cNvSpPr>
          <p:nvPr>
            <p:ph type="body" idx="1"/>
          </p:nvPr>
        </p:nvSpPr>
        <p:spPr/>
        <p:txBody>
          <a:bodyPr/>
          <a:lstStyle/>
          <a:p>
            <a:r>
              <a:rPr lang="en-GB"/>
              <a:t>Review of “Check for Major Bleeding” for patients with emergency trauma conditions.</a:t>
            </a:r>
          </a:p>
        </p:txBody>
      </p:sp>
      <p:sp>
        <p:nvSpPr>
          <p:cNvPr id="4" name="Slide Number Placeholder 3">
            <a:extLst>
              <a:ext uri="{FF2B5EF4-FFF2-40B4-BE49-F238E27FC236}">
                <a16:creationId xmlns:a16="http://schemas.microsoft.com/office/drawing/2014/main" id="{AC3EFB52-07CD-E24A-5E98-23135DE8ED82}"/>
              </a:ext>
            </a:extLst>
          </p:cNvPr>
          <p:cNvSpPr>
            <a:spLocks noGrp="1"/>
          </p:cNvSpPr>
          <p:nvPr>
            <p:ph type="sldNum" sz="quarter" idx="5"/>
          </p:nvPr>
        </p:nvSpPr>
        <p:spPr/>
        <p:txBody>
          <a:bodyPr/>
          <a:lstStyle/>
          <a:p>
            <a:fld id="{0E2EB737-683F-B04C-9BD2-D44C95B21B3E}" type="slidenum">
              <a:rPr lang="en-GB" smtClean="0"/>
              <a:t>13</a:t>
            </a:fld>
            <a:endParaRPr lang="en-GB"/>
          </a:p>
        </p:txBody>
      </p:sp>
    </p:spTree>
    <p:extLst>
      <p:ext uri="{BB962C8B-B14F-4D97-AF65-F5344CB8AC3E}">
        <p14:creationId xmlns:p14="http://schemas.microsoft.com/office/powerpoint/2010/main" val="437510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4A5E4-4038-AB58-066A-ED0067085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29616-5AEA-3200-7A84-8F6FCBE02B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8C477-A357-D379-0D7D-7DCD31ACBFDC}"/>
              </a:ext>
            </a:extLst>
          </p:cNvPr>
          <p:cNvSpPr>
            <a:spLocks noGrp="1"/>
          </p:cNvSpPr>
          <p:nvPr>
            <p:ph type="body" idx="1"/>
          </p:nvPr>
        </p:nvSpPr>
        <p:spPr/>
        <p:txBody>
          <a:bodyPr/>
          <a:lstStyle/>
          <a:p>
            <a:pPr indent="-413385">
              <a:lnSpc>
                <a:spcPct val="80000"/>
              </a:lnSpc>
              <a:buSzPts val="2920"/>
            </a:pPr>
            <a:r>
              <a:rPr lang="en-GB" sz="1200">
                <a:cs typeface="Calibri"/>
              </a:rPr>
              <a:t>Catastrophic bleeding should always be addressed first in patients who have experienced traumatic injury. </a:t>
            </a:r>
          </a:p>
          <a:p>
            <a:pPr indent="-413385">
              <a:lnSpc>
                <a:spcPct val="80000"/>
              </a:lnSpc>
              <a:buSzPts val="2920"/>
            </a:pPr>
            <a:r>
              <a:rPr lang="en-GB" sz="1200">
                <a:cs typeface="Calibri"/>
              </a:rPr>
              <a:t>Be prepared to address this life threat immediately, particularly in environments with ongoing conflict. </a:t>
            </a:r>
          </a:p>
          <a:p>
            <a:pPr indent="-413385">
              <a:lnSpc>
                <a:spcPct val="80000"/>
              </a:lnSpc>
              <a:buSzPts val="2920"/>
            </a:pPr>
            <a:r>
              <a:rPr lang="en-GB" sz="1200">
                <a:cs typeface="Calibri"/>
              </a:rPr>
              <a:t>Consider what materials you can use to improvise a tourniquet.</a:t>
            </a:r>
            <a:endParaRPr lang="en-GB"/>
          </a:p>
          <a:p>
            <a:endParaRPr lang="en-GB"/>
          </a:p>
        </p:txBody>
      </p:sp>
      <p:sp>
        <p:nvSpPr>
          <p:cNvPr id="4" name="Slide Number Placeholder 3">
            <a:extLst>
              <a:ext uri="{FF2B5EF4-FFF2-40B4-BE49-F238E27FC236}">
                <a16:creationId xmlns:a16="http://schemas.microsoft.com/office/drawing/2014/main" id="{9A6E9E68-BD05-A253-2433-7A94EC8BE487}"/>
              </a:ext>
            </a:extLst>
          </p:cNvPr>
          <p:cNvSpPr>
            <a:spLocks noGrp="1"/>
          </p:cNvSpPr>
          <p:nvPr>
            <p:ph type="sldNum" sz="quarter" idx="5"/>
          </p:nvPr>
        </p:nvSpPr>
        <p:spPr/>
        <p:txBody>
          <a:bodyPr/>
          <a:lstStyle/>
          <a:p>
            <a:fld id="{0E2EB737-683F-B04C-9BD2-D44C95B21B3E}" type="slidenum">
              <a:rPr lang="en-GB" smtClean="0"/>
              <a:t>14</a:t>
            </a:fld>
            <a:endParaRPr lang="en-GB"/>
          </a:p>
        </p:txBody>
      </p:sp>
    </p:spTree>
    <p:extLst>
      <p:ext uri="{BB962C8B-B14F-4D97-AF65-F5344CB8AC3E}">
        <p14:creationId xmlns:p14="http://schemas.microsoft.com/office/powerpoint/2010/main" val="494041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25450" algn="l" rtl="0">
              <a:lnSpc>
                <a:spcPct val="80000"/>
              </a:lnSpc>
              <a:spcBef>
                <a:spcPts val="1000"/>
              </a:spcBef>
              <a:spcAft>
                <a:spcPts val="0"/>
              </a:spcAft>
              <a:buSzPts val="3100"/>
              <a:buChar char="•"/>
            </a:pPr>
            <a:r>
              <a:rPr lang="en-GB" sz="1200"/>
              <a:t>Look for: </a:t>
            </a:r>
          </a:p>
          <a:p>
            <a:pPr marL="25400" indent="0">
              <a:lnSpc>
                <a:spcPct val="90000"/>
              </a:lnSpc>
              <a:spcBef>
                <a:spcPts val="1000"/>
              </a:spcBef>
            </a:pPr>
            <a:r>
              <a:rPr lang="en-GB" noProof="0"/>
              <a:t>After a severe injury, a person may be unconscious or have altered mental status. An altered person is at high risk for an airway problem from the tongue or vomit blocking the airway. </a:t>
            </a:r>
          </a:p>
          <a:p>
            <a:pPr marL="25400" indent="0">
              <a:lnSpc>
                <a:spcPct val="90000"/>
              </a:lnSpc>
              <a:spcBef>
                <a:spcPts val="1000"/>
              </a:spcBef>
            </a:pPr>
            <a:r>
              <a:rPr lang="en-GB" noProof="0"/>
              <a:t>Look for these and any other potential objects blocking the airway but avoid inserting your fingers into the mouth to prevent being bitten. </a:t>
            </a:r>
          </a:p>
          <a:p>
            <a:pPr marL="0" indent="0">
              <a:lnSpc>
                <a:spcPct val="90000"/>
              </a:lnSpc>
              <a:spcBef>
                <a:spcPts val="1000"/>
              </a:spcBef>
            </a:pPr>
            <a:r>
              <a:rPr lang="en-GB" noProof="0"/>
              <a:t>Look for any signs of burns, including soot or singed nasal hairs, as burns can cause severe swelling that blocks the airways.</a:t>
            </a:r>
          </a:p>
          <a:p>
            <a:pPr marL="0" indent="0">
              <a:lnSpc>
                <a:spcPct val="90000"/>
              </a:lnSpc>
              <a:spcBef>
                <a:spcPts val="1000"/>
              </a:spcBef>
            </a:pPr>
            <a:r>
              <a:rPr lang="en-GB" noProof="0"/>
              <a:t>Look for open wounds in the mouth or neck as they can also cause bleeding or swelling that can block the airways.</a:t>
            </a:r>
          </a:p>
          <a:p>
            <a:r>
              <a:rPr lang="en-GB" sz="1200"/>
              <a:t>Look for any </a:t>
            </a:r>
            <a:r>
              <a:rPr lang="en-GB" sz="1200" b="1"/>
              <a:t>signs of burns</a:t>
            </a:r>
            <a:r>
              <a:rPr lang="en-GB" sz="1200"/>
              <a:t>, including soot or singed nasal hairs, as burns can cause severe swelling that blocks the airways.</a:t>
            </a:r>
          </a:p>
          <a:p>
            <a:r>
              <a:rPr lang="en-GB" sz="1200" b="1"/>
              <a:t>Open wounds </a:t>
            </a:r>
            <a:r>
              <a:rPr lang="en-GB" sz="1200"/>
              <a:t>in the mouth or neck can also cause bleeding or swelling that can block the airways.</a:t>
            </a:r>
          </a:p>
          <a:p>
            <a:pPr marL="0" indent="0">
              <a:lnSpc>
                <a:spcPct val="90000"/>
              </a:lnSpc>
              <a:spcBef>
                <a:spcPts val="1000"/>
              </a:spcBef>
            </a:pPr>
            <a:endParaRPr lang="en-GB" noProof="0"/>
          </a:p>
          <a:p>
            <a:endParaRPr lang="en-GB"/>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16</a:t>
            </a:fld>
            <a:endParaRPr lang="en-GB"/>
          </a:p>
        </p:txBody>
      </p:sp>
    </p:spTree>
    <p:extLst>
      <p:ext uri="{BB962C8B-B14F-4D97-AF65-F5344CB8AC3E}">
        <p14:creationId xmlns:p14="http://schemas.microsoft.com/office/powerpoint/2010/main" val="1536468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80000"/>
              </a:lnSpc>
              <a:spcBef>
                <a:spcPts val="1000"/>
              </a:spcBef>
            </a:pPr>
            <a:r>
              <a:rPr lang="en-GB" noProof="0"/>
              <a:t>Airway: Listen:</a:t>
            </a:r>
          </a:p>
          <a:p>
            <a:pPr marL="12700" indent="0">
              <a:lnSpc>
                <a:spcPct val="80000"/>
              </a:lnSpc>
              <a:spcBef>
                <a:spcPts val="1000"/>
              </a:spcBef>
            </a:pPr>
            <a:r>
              <a:rPr lang="en-GB" noProof="0"/>
              <a:t>Listen to any changes in voice, gurgling, snoring, high-pitched, or noisy breathing can be a sign of blockage in the airway. </a:t>
            </a:r>
          </a:p>
          <a:p>
            <a:pPr marL="12700" indent="0">
              <a:lnSpc>
                <a:spcPct val="80000"/>
              </a:lnSpc>
              <a:spcBef>
                <a:spcPts val="1000"/>
              </a:spcBef>
            </a:pPr>
            <a:r>
              <a:rPr lang="en-GB" noProof="0"/>
              <a:t>Absence of breathing sounds may also indicate a blockage.</a:t>
            </a:r>
          </a:p>
          <a:p>
            <a:endParaRPr lang="en-GB"/>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17</a:t>
            </a:fld>
            <a:endParaRPr lang="en-GB"/>
          </a:p>
        </p:txBody>
      </p:sp>
    </p:spTree>
    <p:extLst>
      <p:ext uri="{BB962C8B-B14F-4D97-AF65-F5344CB8AC3E}">
        <p14:creationId xmlns:p14="http://schemas.microsoft.com/office/powerpoint/2010/main" val="59203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lvl="0" indent="0" algn="l" rtl="0">
              <a:lnSpc>
                <a:spcPct val="80000"/>
              </a:lnSpc>
              <a:spcBef>
                <a:spcPts val="1000"/>
              </a:spcBef>
              <a:spcAft>
                <a:spcPts val="0"/>
              </a:spcAft>
              <a:buSzPts val="3200"/>
              <a:buNone/>
            </a:pPr>
            <a:r>
              <a:rPr lang="en-GB" sz="1200"/>
              <a:t>If you are unable to hear any air movement and the person is unresponsive, Place your hand in front of the nose and mouth to feel air movement.</a:t>
            </a:r>
          </a:p>
        </p:txBody>
      </p:sp>
      <p:sp>
        <p:nvSpPr>
          <p:cNvPr id="4" name="Slide Number Placeholder 3"/>
          <p:cNvSpPr>
            <a:spLocks noGrp="1"/>
          </p:cNvSpPr>
          <p:nvPr>
            <p:ph type="sldNum" sz="quarter" idx="5"/>
          </p:nvPr>
        </p:nvSpPr>
        <p:spPr/>
        <p:txBody>
          <a:bodyPr/>
          <a:lstStyle/>
          <a:p>
            <a:fld id="{0E2EB737-683F-B04C-9BD2-D44C95B21B3E}" type="slidenum">
              <a:rPr lang="en-GB" smtClean="0"/>
              <a:t>18</a:t>
            </a:fld>
            <a:endParaRPr lang="en-GB"/>
          </a:p>
        </p:txBody>
      </p:sp>
    </p:spTree>
    <p:extLst>
      <p:ext uri="{BB962C8B-B14F-4D97-AF65-F5344CB8AC3E}">
        <p14:creationId xmlns:p14="http://schemas.microsoft.com/office/powerpoint/2010/main" val="819857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a:solidFill>
                  <a:srgbClr val="000000"/>
                </a:solidFill>
                <a:effectLst/>
                <a:latin typeface="Calibri" panose="020F0502020204030204" pitchFamily="34" charset="0"/>
              </a:rPr>
              <a:t>So, what should you do?</a:t>
            </a:r>
            <a:r>
              <a:rPr lang="en-US" sz="1800" b="0" i="0" u="none" strike="noStrike">
                <a:solidFill>
                  <a:srgbClr val="444444"/>
                </a:solidFill>
                <a:effectLst/>
                <a:latin typeface="Calibri" panose="020F0502020204030204" pitchFamily="34" charset="0"/>
              </a:rPr>
              <a:t>​</a:t>
            </a:r>
            <a:endParaRPr lang="en-US" b="0" i="0" u="none" strike="noStrike">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1" i="0" u="none" strike="noStrike">
                <a:solidFill>
                  <a:srgbClr val="000000"/>
                </a:solidFill>
                <a:effectLst/>
                <a:latin typeface="Calibri" panose="020F0502020204030204" pitchFamily="34" charset="0"/>
              </a:rPr>
              <a:t>Open the airway</a:t>
            </a:r>
            <a:r>
              <a:rPr lang="en-GB" sz="1800" b="0" i="0" u="none" strike="noStrike">
                <a:solidFill>
                  <a:srgbClr val="000000"/>
                </a:solidFill>
                <a:effectLst/>
                <a:latin typeface="Calibri" panose="020F0502020204030204" pitchFamily="34" charset="0"/>
              </a:rPr>
              <a:t> using jaw thrust in patients with </a:t>
            </a:r>
            <a:r>
              <a:rPr lang="en-GB" sz="1800" b="1" i="0" u="none" strike="noStrike">
                <a:solidFill>
                  <a:srgbClr val="000000"/>
                </a:solidFill>
                <a:effectLst/>
                <a:latin typeface="Calibri" panose="020F0502020204030204" pitchFamily="34" charset="0"/>
              </a:rPr>
              <a:t>airway blockage</a:t>
            </a:r>
            <a:r>
              <a:rPr lang="en-GB" sz="1800" b="0" i="0" u="none" strike="noStrike">
                <a:solidFill>
                  <a:srgbClr val="000000"/>
                </a:solidFill>
                <a:effectLst/>
                <a:latin typeface="Calibri" panose="020F0502020204030204" pitchFamily="34" charset="0"/>
              </a:rPr>
              <a:t> to allow breathing to deliver adequate oxygen to the lungs without moving the neck. If possible, </a:t>
            </a:r>
            <a:r>
              <a:rPr lang="en-GB" sz="1800" b="1" i="0" u="none" strike="noStrike">
                <a:solidFill>
                  <a:srgbClr val="000000"/>
                </a:solidFill>
                <a:effectLst/>
                <a:latin typeface="Calibri" panose="020F0502020204030204" pitchFamily="34" charset="0"/>
              </a:rPr>
              <a:t>remove any objects</a:t>
            </a:r>
            <a:r>
              <a:rPr lang="en-GB" sz="1800" b="0" i="0" u="none" strike="noStrike">
                <a:solidFill>
                  <a:srgbClr val="000000"/>
                </a:solidFill>
                <a:effectLst/>
                <a:latin typeface="Calibri" panose="020F0502020204030204" pitchFamily="34" charset="0"/>
              </a:rPr>
              <a:t> blocking the airway.</a:t>
            </a:r>
            <a:r>
              <a:rPr lang="en-US" sz="1800" b="0" i="0" u="none" strike="noStrike">
                <a:solidFill>
                  <a:srgbClr val="444444"/>
                </a:solidFill>
                <a:effectLst/>
                <a:latin typeface="Calibri" panose="020F0502020204030204" pitchFamily="34" charset="0"/>
              </a:rPr>
              <a:t>​</a:t>
            </a:r>
            <a:endParaRPr lang="en-US" sz="1800" b="0" i="0" u="none" strike="noStrike">
              <a:solidFill>
                <a:srgbClr val="444444"/>
              </a:solidFill>
              <a:effectLst/>
              <a:latin typeface="Arial" panose="020B0604020202020204" pitchFamily="34" charset="0"/>
            </a:endParaRPr>
          </a:p>
          <a:p>
            <a:pPr algn="l" rtl="0" fontAlgn="base"/>
            <a:r>
              <a:rPr lang="en-GB" sz="1800" b="0" i="0" u="none" strike="noStrike">
                <a:solidFill>
                  <a:srgbClr val="444444"/>
                </a:solidFill>
                <a:effectLst/>
                <a:latin typeface="Calibri" panose="020F0502020204030204" pitchFamily="34" charset="0"/>
              </a:rPr>
              <a:t>​</a:t>
            </a:r>
            <a:endParaRPr lang="en-GB" b="0" i="0" u="none" strike="noStrike">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1" i="0" u="none" strike="noStrike">
                <a:solidFill>
                  <a:srgbClr val="000000"/>
                </a:solidFill>
                <a:effectLst/>
                <a:latin typeface="Calibri" panose="020F0502020204030204" pitchFamily="34" charset="0"/>
              </a:rPr>
              <a:t>Immobilise the cervical spine (neck) </a:t>
            </a:r>
            <a:r>
              <a:rPr lang="en-GB" sz="1800" b="0" i="0" u="none" strike="noStrike">
                <a:solidFill>
                  <a:srgbClr val="000000"/>
                </a:solidFill>
                <a:effectLst/>
                <a:latin typeface="Calibri" panose="020F0502020204030204" pitchFamily="34" charset="0"/>
              </a:rPr>
              <a:t>to prevent further injury in patients with severe trauma, especially in patients with neck pain and in patients with altered mental status or unable to move or feel their arms or legs. </a:t>
            </a:r>
            <a:r>
              <a:rPr lang="en-US" sz="1800" b="0" i="0" u="none" strike="noStrike">
                <a:solidFill>
                  <a:srgbClr val="444444"/>
                </a:solidFill>
                <a:effectLst/>
                <a:latin typeface="Calibri" panose="020F0502020204030204" pitchFamily="34" charset="0"/>
              </a:rPr>
              <a:t>​</a:t>
            </a:r>
            <a:endParaRPr lang="en-US" sz="1800" b="0" i="0" u="none" strike="noStrike">
              <a:solidFill>
                <a:srgbClr val="444444"/>
              </a:solidFill>
              <a:effectLst/>
              <a:latin typeface="Arial" panose="020B0604020202020204" pitchFamily="34" charset="0"/>
            </a:endParaRPr>
          </a:p>
          <a:p>
            <a:pPr algn="l" rtl="0" fontAlgn="base">
              <a:buFont typeface="Arial" panose="020B0604020202020204" pitchFamily="34" charset="0"/>
              <a:buChar char="•"/>
            </a:pPr>
            <a:endParaRPr lang="en-GB" sz="1800" b="0" i="0" u="none" strike="noStrike">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a:solidFill>
                  <a:srgbClr val="000000"/>
                </a:solidFill>
                <a:effectLst/>
                <a:latin typeface="Calibri" panose="020F0502020204030204" pitchFamily="34" charset="0"/>
              </a:rPr>
              <a:t>If other danger signs of airway obstruction are found, prepare for </a:t>
            </a:r>
            <a:r>
              <a:rPr lang="en-GB" sz="1800" b="1" i="0" u="none" strike="noStrike">
                <a:solidFill>
                  <a:srgbClr val="000000"/>
                </a:solidFill>
                <a:effectLst/>
                <a:latin typeface="Calibri" panose="020F0502020204030204" pitchFamily="34" charset="0"/>
              </a:rPr>
              <a:t>rapid transfer </a:t>
            </a:r>
            <a:r>
              <a:rPr lang="en-GB" sz="1800" b="0" i="0" u="none" strike="noStrike">
                <a:solidFill>
                  <a:srgbClr val="000000"/>
                </a:solidFill>
                <a:effectLst/>
                <a:latin typeface="Calibri" panose="020F0502020204030204" pitchFamily="34" charset="0"/>
              </a:rPr>
              <a:t>to a higher level of care.</a:t>
            </a:r>
            <a:r>
              <a:rPr lang="en-US" sz="1800" b="0" i="0" u="none" strike="noStrike">
                <a:solidFill>
                  <a:srgbClr val="444444"/>
                </a:solidFill>
                <a:effectLst/>
                <a:latin typeface="Calibri" panose="020F0502020204030204" pitchFamily="34" charset="0"/>
              </a:rPr>
              <a:t>​</a:t>
            </a:r>
            <a:endParaRPr lang="en-US" sz="1800" b="0" i="0" u="none" strike="noStrike">
              <a:solidFill>
                <a:srgbClr val="444444"/>
              </a:solidFill>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19</a:t>
            </a:fld>
            <a:endParaRPr lang="en-GB"/>
          </a:p>
        </p:txBody>
      </p:sp>
    </p:spTree>
    <p:extLst>
      <p:ext uri="{BB962C8B-B14F-4D97-AF65-F5344CB8AC3E}">
        <p14:creationId xmlns:p14="http://schemas.microsoft.com/office/powerpoint/2010/main" val="122771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E3683-C5D7-EF8B-71BC-16DC9CD1AC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DEE995-867D-037A-3D3D-6D2DDCD56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941400-14BE-5503-87EF-AA57F590C7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Review of “Airway” for patients with emergency trauma conditions.</a:t>
            </a:r>
          </a:p>
          <a:p>
            <a:endParaRPr lang="en-GB"/>
          </a:p>
        </p:txBody>
      </p:sp>
      <p:sp>
        <p:nvSpPr>
          <p:cNvPr id="4" name="Slide Number Placeholder 3">
            <a:extLst>
              <a:ext uri="{FF2B5EF4-FFF2-40B4-BE49-F238E27FC236}">
                <a16:creationId xmlns:a16="http://schemas.microsoft.com/office/drawing/2014/main" id="{A4DD1118-ABC3-63A7-2D67-5EB57A69F20B}"/>
              </a:ext>
            </a:extLst>
          </p:cNvPr>
          <p:cNvSpPr>
            <a:spLocks noGrp="1"/>
          </p:cNvSpPr>
          <p:nvPr>
            <p:ph type="sldNum" sz="quarter" idx="5"/>
          </p:nvPr>
        </p:nvSpPr>
        <p:spPr/>
        <p:txBody>
          <a:bodyPr/>
          <a:lstStyle/>
          <a:p>
            <a:fld id="{0E2EB737-683F-B04C-9BD2-D44C95B21B3E}" type="slidenum">
              <a:rPr lang="en-GB" smtClean="0"/>
              <a:t>20</a:t>
            </a:fld>
            <a:endParaRPr lang="en-GB"/>
          </a:p>
        </p:txBody>
      </p:sp>
    </p:spTree>
    <p:extLst>
      <p:ext uri="{BB962C8B-B14F-4D97-AF65-F5344CB8AC3E}">
        <p14:creationId xmlns:p14="http://schemas.microsoft.com/office/powerpoint/2010/main" val="163766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Keep in mind the following consideration for children:</a:t>
            </a:r>
          </a:p>
          <a:p>
            <a:pPr indent="-457200">
              <a:spcBef>
                <a:spcPts val="0"/>
              </a:spcBef>
              <a:buSzPts val="3400"/>
            </a:pPr>
            <a:r>
              <a:rPr lang="en-GB" sz="1200"/>
              <a:t>When neck trauma or cervical spine injury is suspected, use the Jaw-Thrust Manoeuvre to manually open the airway while maintaining cervical spine immobilization and minimizing all movement of the neck.  </a:t>
            </a:r>
          </a:p>
          <a:p>
            <a:pPr indent="-457200">
              <a:spcBef>
                <a:spcPts val="0"/>
              </a:spcBef>
              <a:buSzPts val="3400"/>
            </a:pPr>
            <a:endParaRPr lang="en-GB" sz="1200"/>
          </a:p>
          <a:p>
            <a:pPr indent="-457200">
              <a:spcBef>
                <a:spcPts val="0"/>
              </a:spcBef>
              <a:buSzPts val="3400"/>
            </a:pPr>
            <a:r>
              <a:rPr lang="en-GB" sz="1200"/>
              <a:t>Children have relatively big heads and large tongues and may obstruct their airways more easily. </a:t>
            </a:r>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21</a:t>
            </a:fld>
            <a:endParaRPr lang="en-GB"/>
          </a:p>
        </p:txBody>
      </p:sp>
    </p:spTree>
    <p:extLst>
      <p:ext uri="{BB962C8B-B14F-4D97-AF65-F5344CB8AC3E}">
        <p14:creationId xmlns:p14="http://schemas.microsoft.com/office/powerpoint/2010/main" val="382664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GB" noProof="0"/>
              <a:t>Before we dive into the content of this module, let’s outline the learning objectives:</a:t>
            </a:r>
          </a:p>
          <a:p>
            <a:pPr marL="0" indent="0"/>
            <a:r>
              <a:rPr lang="en-GB" noProof="0"/>
              <a:t>On completing this module, you should be able to:</a:t>
            </a:r>
          </a:p>
          <a:p>
            <a:pPr indent="-457200">
              <a:lnSpc>
                <a:spcPct val="120000"/>
              </a:lnSpc>
              <a:spcBef>
                <a:spcPts val="0"/>
              </a:spcBef>
              <a:buSzPct val="100000"/>
              <a:buFont typeface="Arial" panose="020B0604020202020204" pitchFamily="34" charset="0"/>
              <a:buChar char="•"/>
            </a:pPr>
            <a:r>
              <a:rPr lang="en-GB" sz="1200"/>
              <a:t>Perform the CABCDE approach to the evaluation of people with traumatic injuries</a:t>
            </a:r>
            <a:endParaRPr lang="en-US"/>
          </a:p>
          <a:p>
            <a:pPr indent="-457200">
              <a:lnSpc>
                <a:spcPct val="120000"/>
              </a:lnSpc>
              <a:spcBef>
                <a:spcPts val="0"/>
              </a:spcBef>
              <a:buSzPct val="100000"/>
              <a:buFont typeface="Arial" panose="020B0604020202020204" pitchFamily="34" charset="0"/>
              <a:buChar char="•"/>
            </a:pPr>
            <a:r>
              <a:rPr lang="en-GB" sz="1200"/>
              <a:t>Demonstrate critical interventions for high-risk injuries</a:t>
            </a:r>
          </a:p>
          <a:p>
            <a:pPr indent="-457200">
              <a:lnSpc>
                <a:spcPct val="120000"/>
              </a:lnSpc>
              <a:spcBef>
                <a:spcPts val="0"/>
              </a:spcBef>
              <a:buSzPct val="100000"/>
              <a:buFont typeface="Arial" panose="020B0604020202020204" pitchFamily="34" charset="0"/>
              <a:buChar char="•"/>
            </a:pPr>
            <a:r>
              <a:rPr lang="en-GB" sz="1200"/>
              <a:t>Identify key history findings of high-risk injuries.</a:t>
            </a:r>
          </a:p>
          <a:p>
            <a:pPr indent="-457200">
              <a:lnSpc>
                <a:spcPct val="120000"/>
              </a:lnSpc>
              <a:spcBef>
                <a:spcPts val="0"/>
              </a:spcBef>
              <a:buSzPct val="100000"/>
              <a:buFont typeface="Arial" panose="020B0604020202020204" pitchFamily="34" charset="0"/>
              <a:buChar char="•"/>
            </a:pPr>
            <a:r>
              <a:rPr lang="en-GB" sz="1200"/>
              <a:t>Assess special considerations in the care of high-risk injuries in children and pregnant women</a:t>
            </a:r>
          </a:p>
          <a:p>
            <a:pPr indent="-457200">
              <a:lnSpc>
                <a:spcPct val="120000"/>
              </a:lnSpc>
              <a:spcBef>
                <a:spcPts val="0"/>
              </a:spcBef>
              <a:buSzPct val="100000"/>
              <a:buFont typeface="Arial" panose="020B0604020202020204" pitchFamily="34" charset="0"/>
              <a:buChar char="•"/>
            </a:pPr>
            <a:r>
              <a:rPr lang="en-GB" sz="1200"/>
              <a:t>Recognize key considerations in the care of common traumatic injuries</a:t>
            </a:r>
          </a:p>
        </p:txBody>
      </p:sp>
      <p:sp>
        <p:nvSpPr>
          <p:cNvPr id="174" name="Google Shape;1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pPr>
            <a:r>
              <a:rPr lang="en-GB"/>
              <a:t>Remember: In a severely injured person, there may be an injury to the neck or spine. Do not use the head-tilt / chin-lift technique to open the airway, as it could worsen the injury and lead to serious complications. </a:t>
            </a:r>
            <a:endParaRPr lang="en-US"/>
          </a:p>
          <a:p>
            <a:pPr marL="0" indent="0"/>
            <a:endParaRPr lang="en-GB" noProof="0"/>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22</a:t>
            </a:fld>
            <a:endParaRPr lang="en-GB"/>
          </a:p>
        </p:txBody>
      </p:sp>
    </p:spTree>
    <p:extLst>
      <p:ext uri="{BB962C8B-B14F-4D97-AF65-F5344CB8AC3E}">
        <p14:creationId xmlns:p14="http://schemas.microsoft.com/office/powerpoint/2010/main" val="2095840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2285" indent="-457200">
              <a:lnSpc>
                <a:spcPct val="100000"/>
              </a:lnSpc>
              <a:buSzPts val="2890"/>
            </a:pPr>
            <a:r>
              <a:rPr lang="en-GB" sz="1200">
                <a:solidFill>
                  <a:srgbClr val="000000"/>
                </a:solidFill>
              </a:rPr>
              <a:t>Breathing: Look:</a:t>
            </a:r>
          </a:p>
          <a:p>
            <a:pPr marL="502285" indent="-457200">
              <a:lnSpc>
                <a:spcPct val="100000"/>
              </a:lnSpc>
              <a:buSzPts val="2890"/>
            </a:pPr>
            <a:r>
              <a:rPr lang="en-GB" sz="1200">
                <a:solidFill>
                  <a:srgbClr val="000000"/>
                </a:solidFill>
              </a:rPr>
              <a:t>After a traumatic event, it is very important to assess and manage any </a:t>
            </a:r>
            <a:r>
              <a:rPr lang="en-GB" sz="1200" b="1">
                <a:solidFill>
                  <a:srgbClr val="000000"/>
                </a:solidFill>
              </a:rPr>
              <a:t>difficulty in breathing</a:t>
            </a:r>
            <a:r>
              <a:rPr lang="en-GB" sz="1200">
                <a:solidFill>
                  <a:srgbClr val="000000"/>
                </a:solidFill>
              </a:rPr>
              <a:t>.</a:t>
            </a:r>
            <a:endParaRPr lang="en-GB" sz="1200" u="sng">
              <a:solidFill>
                <a:srgbClr val="000000"/>
              </a:solidFill>
            </a:endParaRPr>
          </a:p>
          <a:p>
            <a:pPr marL="502285" indent="-457200">
              <a:lnSpc>
                <a:spcPct val="100000"/>
              </a:lnSpc>
              <a:buSzPts val="2890"/>
            </a:pPr>
            <a:r>
              <a:rPr lang="en-GB" sz="1200">
                <a:solidFill>
                  <a:srgbClr val="000000"/>
                </a:solidFill>
              </a:rPr>
              <a:t>If the person is </a:t>
            </a:r>
            <a:r>
              <a:rPr lang="en-GB" sz="1200" b="1">
                <a:solidFill>
                  <a:srgbClr val="000000"/>
                </a:solidFill>
              </a:rPr>
              <a:t>breathing rapidly, using extra muscles to breathe, or appears short of breath</a:t>
            </a:r>
            <a:r>
              <a:rPr lang="en-GB" sz="1200">
                <a:solidFill>
                  <a:srgbClr val="000000"/>
                </a:solidFill>
              </a:rPr>
              <a:t>, this would suggest concern for difficulty in breathing.  </a:t>
            </a:r>
          </a:p>
          <a:p>
            <a:pPr marL="502285" indent="-457200">
              <a:lnSpc>
                <a:spcPct val="100000"/>
              </a:lnSpc>
              <a:buSzPts val="2890"/>
            </a:pPr>
            <a:r>
              <a:rPr lang="en-GB" sz="1200">
                <a:solidFill>
                  <a:srgbClr val="000000"/>
                </a:solidFill>
              </a:rPr>
              <a:t>If the </a:t>
            </a:r>
            <a:r>
              <a:rPr lang="en-GB" sz="1200" b="1">
                <a:solidFill>
                  <a:srgbClr val="000000"/>
                </a:solidFill>
              </a:rPr>
              <a:t>chest is not moving normally</a:t>
            </a:r>
            <a:r>
              <a:rPr lang="en-GB" sz="1200">
                <a:solidFill>
                  <a:srgbClr val="000000"/>
                </a:solidFill>
              </a:rPr>
              <a:t>, this could be a sign of more severe injury.  Any </a:t>
            </a:r>
            <a:r>
              <a:rPr lang="en-GB" sz="1200" b="1">
                <a:solidFill>
                  <a:srgbClr val="000000"/>
                </a:solidFill>
              </a:rPr>
              <a:t>bruising or wounds</a:t>
            </a:r>
            <a:r>
              <a:rPr lang="en-GB" sz="1200">
                <a:solidFill>
                  <a:srgbClr val="000000"/>
                </a:solidFill>
              </a:rPr>
              <a:t> to the chest can be signs of dangerous injuries inside the chest.  </a:t>
            </a:r>
          </a:p>
          <a:p>
            <a:pPr marL="502285" indent="-457200">
              <a:lnSpc>
                <a:spcPct val="100000"/>
              </a:lnSpc>
              <a:buSzPts val="2890"/>
            </a:pPr>
            <a:r>
              <a:rPr lang="en-GB" sz="1200" b="1">
                <a:solidFill>
                  <a:srgbClr val="000000"/>
                </a:solidFill>
              </a:rPr>
              <a:t>Burns</a:t>
            </a:r>
            <a:r>
              <a:rPr lang="en-GB" sz="1200">
                <a:solidFill>
                  <a:srgbClr val="000000"/>
                </a:solidFill>
              </a:rPr>
              <a:t> to the chest, particularly burns that circle the entire chest, are very important to identify as they can prevent normal breathing.  </a:t>
            </a:r>
            <a:endParaRPr lang="en-GB" sz="1200"/>
          </a:p>
          <a:p>
            <a:pPr marL="0" indent="0">
              <a:lnSpc>
                <a:spcPct val="90000"/>
              </a:lnSpc>
              <a:spcBef>
                <a:spcPts val="1000"/>
              </a:spcBef>
            </a:pPr>
            <a:endParaRPr lang="en-GB" noProof="0"/>
          </a:p>
        </p:txBody>
      </p:sp>
      <p:sp>
        <p:nvSpPr>
          <p:cNvPr id="4" name="Slide Number Placeholder 3"/>
          <p:cNvSpPr>
            <a:spLocks noGrp="1"/>
          </p:cNvSpPr>
          <p:nvPr>
            <p:ph type="sldNum" sz="quarter" idx="5"/>
          </p:nvPr>
        </p:nvSpPr>
        <p:spPr/>
        <p:txBody>
          <a:bodyPr/>
          <a:lstStyle/>
          <a:p>
            <a:fld id="{0E2EB737-683F-B04C-9BD2-D44C95B21B3E}" type="slidenum">
              <a:rPr lang="en-GB" smtClean="0"/>
              <a:t>24</a:t>
            </a:fld>
            <a:endParaRPr lang="en-GB"/>
          </a:p>
        </p:txBody>
      </p:sp>
    </p:spTree>
    <p:extLst>
      <p:ext uri="{BB962C8B-B14F-4D97-AF65-F5344CB8AC3E}">
        <p14:creationId xmlns:p14="http://schemas.microsoft.com/office/powerpoint/2010/main" val="621538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685" indent="0">
              <a:lnSpc>
                <a:spcPct val="70000"/>
              </a:lnSpc>
              <a:spcBef>
                <a:spcPts val="1000"/>
              </a:spcBef>
            </a:pPr>
            <a:r>
              <a:rPr lang="en-GB" noProof="0"/>
              <a:t>Breathing: Listen:</a:t>
            </a:r>
          </a:p>
          <a:p>
            <a:pPr marL="457200" lvl="0" indent="-437515" algn="l" rtl="0">
              <a:lnSpc>
                <a:spcPct val="70000"/>
              </a:lnSpc>
              <a:spcBef>
                <a:spcPts val="1000"/>
              </a:spcBef>
              <a:spcAft>
                <a:spcPts val="0"/>
              </a:spcAft>
              <a:buSzPts val="3290"/>
              <a:buChar char="•"/>
            </a:pPr>
            <a:r>
              <a:rPr lang="en-GB" sz="1200"/>
              <a:t>Listen for any abnormal sounds when the person breathes.</a:t>
            </a:r>
          </a:p>
          <a:p>
            <a:pPr marL="0" lvl="0" indent="0" algn="l" rtl="0">
              <a:lnSpc>
                <a:spcPct val="70000"/>
              </a:lnSpc>
              <a:spcBef>
                <a:spcPts val="1000"/>
              </a:spcBef>
              <a:spcAft>
                <a:spcPts val="0"/>
              </a:spcAft>
              <a:buNone/>
            </a:pPr>
            <a:endParaRPr lang="en-GB" sz="1200"/>
          </a:p>
          <a:p>
            <a:pPr marL="457200" lvl="0" indent="-437515" algn="l" rtl="0">
              <a:lnSpc>
                <a:spcPct val="80000"/>
              </a:lnSpc>
              <a:spcBef>
                <a:spcPts val="1000"/>
              </a:spcBef>
              <a:spcAft>
                <a:spcPts val="0"/>
              </a:spcAft>
              <a:buSzPts val="3290"/>
              <a:buChar char="•"/>
            </a:pPr>
            <a:r>
              <a:rPr lang="en-GB" sz="1200" b="1"/>
              <a:t>Gurgling or sucking sounds</a:t>
            </a:r>
            <a:r>
              <a:rPr lang="en-GB" sz="1200"/>
              <a:t> during breathing can be a sign of a significant injury to the chest and a life-threatening emergency.</a:t>
            </a:r>
            <a:endParaRPr lang="en-GB" sz="1100"/>
          </a:p>
        </p:txBody>
      </p:sp>
      <p:sp>
        <p:nvSpPr>
          <p:cNvPr id="4" name="Slide Number Placeholder 3"/>
          <p:cNvSpPr>
            <a:spLocks noGrp="1"/>
          </p:cNvSpPr>
          <p:nvPr>
            <p:ph type="sldNum" sz="quarter" idx="5"/>
          </p:nvPr>
        </p:nvSpPr>
        <p:spPr/>
        <p:txBody>
          <a:bodyPr/>
          <a:lstStyle/>
          <a:p>
            <a:fld id="{0E2EB737-683F-B04C-9BD2-D44C95B21B3E}" type="slidenum">
              <a:rPr lang="en-GB" smtClean="0"/>
              <a:t>25</a:t>
            </a:fld>
            <a:endParaRPr lang="en-GB"/>
          </a:p>
        </p:txBody>
      </p:sp>
    </p:spTree>
    <p:extLst>
      <p:ext uri="{BB962C8B-B14F-4D97-AF65-F5344CB8AC3E}">
        <p14:creationId xmlns:p14="http://schemas.microsoft.com/office/powerpoint/2010/main" val="3853172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Breathing: Feel:</a:t>
            </a:r>
          </a:p>
          <a:p>
            <a:pPr marL="0" indent="0"/>
            <a:endParaRPr lang="en-GB" noProof="0"/>
          </a:p>
          <a:p>
            <a:pPr marL="457200" lvl="0" indent="-419100" algn="l" rtl="0">
              <a:lnSpc>
                <a:spcPct val="90000"/>
              </a:lnSpc>
              <a:spcBef>
                <a:spcPts val="1000"/>
              </a:spcBef>
              <a:spcAft>
                <a:spcPts val="0"/>
              </a:spcAft>
              <a:buSzPts val="3000"/>
              <a:buChar char="•"/>
            </a:pPr>
            <a:r>
              <a:rPr lang="en-GB" sz="1200">
                <a:solidFill>
                  <a:srgbClr val="000000"/>
                </a:solidFill>
              </a:rPr>
              <a:t>Simply putting your hands on the chest wall will allow you to </a:t>
            </a:r>
            <a:r>
              <a:rPr lang="en-GB" sz="1200" b="1">
                <a:solidFill>
                  <a:srgbClr val="000000"/>
                </a:solidFill>
              </a:rPr>
              <a:t>feel movement of the chest</a:t>
            </a:r>
            <a:r>
              <a:rPr lang="en-GB" sz="1200">
                <a:solidFill>
                  <a:srgbClr val="000000"/>
                </a:solidFill>
              </a:rPr>
              <a:t> when the person is breathing.  </a:t>
            </a:r>
          </a:p>
          <a:p>
            <a:pPr marL="0" lvl="0" indent="0" algn="l" rtl="0">
              <a:lnSpc>
                <a:spcPct val="90000"/>
              </a:lnSpc>
              <a:spcBef>
                <a:spcPts val="1000"/>
              </a:spcBef>
              <a:spcAft>
                <a:spcPts val="0"/>
              </a:spcAft>
              <a:buNone/>
            </a:pPr>
            <a:endParaRPr lang="en-GB" sz="1200">
              <a:solidFill>
                <a:srgbClr val="000000"/>
              </a:solidFill>
            </a:endParaRPr>
          </a:p>
          <a:p>
            <a:pPr marL="457200" lvl="0" indent="-419100" algn="l" rtl="0">
              <a:lnSpc>
                <a:spcPct val="90000"/>
              </a:lnSpc>
              <a:spcBef>
                <a:spcPts val="1000"/>
              </a:spcBef>
              <a:spcAft>
                <a:spcPts val="0"/>
              </a:spcAft>
              <a:buSzPts val="3000"/>
              <a:buChar char="•"/>
            </a:pPr>
            <a:r>
              <a:rPr lang="en-GB" sz="1200">
                <a:solidFill>
                  <a:srgbClr val="000000"/>
                </a:solidFill>
              </a:rPr>
              <a:t>If you feel strange </a:t>
            </a:r>
            <a:r>
              <a:rPr lang="en-GB" sz="1200" b="1">
                <a:solidFill>
                  <a:srgbClr val="000000"/>
                </a:solidFill>
              </a:rPr>
              <a:t>cracking and popping</a:t>
            </a:r>
            <a:r>
              <a:rPr lang="en-GB" sz="1200">
                <a:solidFill>
                  <a:srgbClr val="000000"/>
                </a:solidFill>
              </a:rPr>
              <a:t> when touching the skin, this can be a sign that ribs are broken or that air is outside of the lung and into the tissues of the chest. In these cases, the lung may be collapsed (this is called a </a:t>
            </a:r>
            <a:r>
              <a:rPr lang="en-GB" sz="1200" b="1">
                <a:solidFill>
                  <a:srgbClr val="000000"/>
                </a:solidFill>
              </a:rPr>
              <a:t>pneumothorax</a:t>
            </a:r>
            <a:r>
              <a:rPr lang="en-GB" sz="1200">
                <a:solidFill>
                  <a:srgbClr val="000000"/>
                </a:solidFill>
              </a:rPr>
              <a:t>) and breathing may worsen rapidly.</a:t>
            </a:r>
            <a:endParaRPr lang="en-GB" sz="1200"/>
          </a:p>
        </p:txBody>
      </p:sp>
      <p:sp>
        <p:nvSpPr>
          <p:cNvPr id="4" name="Slide Number Placeholder 3"/>
          <p:cNvSpPr>
            <a:spLocks noGrp="1"/>
          </p:cNvSpPr>
          <p:nvPr>
            <p:ph type="sldNum" sz="quarter" idx="5"/>
          </p:nvPr>
        </p:nvSpPr>
        <p:spPr/>
        <p:txBody>
          <a:bodyPr/>
          <a:lstStyle/>
          <a:p>
            <a:fld id="{0E2EB737-683F-B04C-9BD2-D44C95B21B3E}" type="slidenum">
              <a:rPr lang="en-GB" smtClean="0"/>
              <a:t>26</a:t>
            </a:fld>
            <a:endParaRPr lang="en-GB"/>
          </a:p>
        </p:txBody>
      </p:sp>
    </p:spTree>
    <p:extLst>
      <p:ext uri="{BB962C8B-B14F-4D97-AF65-F5344CB8AC3E}">
        <p14:creationId xmlns:p14="http://schemas.microsoft.com/office/powerpoint/2010/main" val="4283950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Breathing: What to do?</a:t>
            </a:r>
          </a:p>
          <a:p>
            <a:pPr marL="457200" lvl="0" indent="-381000" algn="l" rtl="0">
              <a:spcBef>
                <a:spcPts val="1000"/>
              </a:spcBef>
              <a:spcAft>
                <a:spcPts val="0"/>
              </a:spcAft>
              <a:buSzPts val="2400"/>
              <a:buChar char="•"/>
            </a:pPr>
            <a:r>
              <a:rPr lang="en-GB" sz="1200"/>
              <a:t>Patients with severe difficulty in breathing should be allowed to sit upright or in any other </a:t>
            </a:r>
            <a:r>
              <a:rPr lang="en-GB" sz="1200" b="1"/>
              <a:t>position of comfort </a:t>
            </a:r>
            <a:r>
              <a:rPr lang="en-GB" sz="1200"/>
              <a:t>that allows them to best move air into their lungs</a:t>
            </a:r>
            <a:r>
              <a:rPr lang="en-GB"/>
              <a:t> </a:t>
            </a:r>
            <a:r>
              <a:rPr lang="en-GB" b="1"/>
              <a:t>unless they require spinal immobilization</a:t>
            </a:r>
            <a:r>
              <a:rPr lang="en-GB"/>
              <a:t>.</a:t>
            </a:r>
            <a:endParaRPr lang="en-GB" sz="1200"/>
          </a:p>
          <a:p>
            <a:pPr marL="0" lvl="0" indent="0" algn="l" rtl="0">
              <a:spcBef>
                <a:spcPts val="1000"/>
              </a:spcBef>
              <a:spcAft>
                <a:spcPts val="0"/>
              </a:spcAft>
              <a:buNone/>
            </a:pPr>
            <a:endParaRPr lang="en-GB" sz="1200"/>
          </a:p>
          <a:p>
            <a:pPr marL="457200" lvl="0" indent="-381000" algn="l" rtl="0">
              <a:spcBef>
                <a:spcPts val="1000"/>
              </a:spcBef>
              <a:spcAft>
                <a:spcPts val="0"/>
              </a:spcAft>
              <a:buSzPts val="2400"/>
              <a:buChar char="•"/>
            </a:pPr>
            <a:r>
              <a:rPr lang="en-GB" sz="1200"/>
              <a:t>The goal of the breathing assessment during the CABCDE approach for CFARs is to </a:t>
            </a:r>
            <a:r>
              <a:rPr lang="en-GB" sz="1200" b="1"/>
              <a:t>identify signs of life-threatening difficulty in breathing</a:t>
            </a:r>
            <a:r>
              <a:rPr lang="en-GB" sz="1200"/>
              <a:t> and </a:t>
            </a:r>
            <a:r>
              <a:rPr lang="en-GB" sz="1200" b="1"/>
              <a:t>prepare for rapid transfer</a:t>
            </a:r>
            <a:r>
              <a:rPr lang="en-GB" sz="1200"/>
              <a:t> to an appropriate higher level of care.</a:t>
            </a:r>
            <a:endParaRPr lang="en-GB" sz="1400" b="1"/>
          </a:p>
        </p:txBody>
      </p:sp>
      <p:sp>
        <p:nvSpPr>
          <p:cNvPr id="4" name="Slide Number Placeholder 3"/>
          <p:cNvSpPr>
            <a:spLocks noGrp="1"/>
          </p:cNvSpPr>
          <p:nvPr>
            <p:ph type="sldNum" sz="quarter" idx="5"/>
          </p:nvPr>
        </p:nvSpPr>
        <p:spPr/>
        <p:txBody>
          <a:bodyPr/>
          <a:lstStyle/>
          <a:p>
            <a:fld id="{0E2EB737-683F-B04C-9BD2-D44C95B21B3E}" type="slidenum">
              <a:rPr lang="en-GB" smtClean="0"/>
              <a:t>27</a:t>
            </a:fld>
            <a:endParaRPr lang="en-GB"/>
          </a:p>
        </p:txBody>
      </p:sp>
    </p:spTree>
    <p:extLst>
      <p:ext uri="{BB962C8B-B14F-4D97-AF65-F5344CB8AC3E}">
        <p14:creationId xmlns:p14="http://schemas.microsoft.com/office/powerpoint/2010/main" val="254596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6A61A-96D2-B927-6468-EDCF967836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99720-178E-ADC3-3922-9A5BC24C4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EA614-0C54-C7EC-238B-26AACA61E7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Review of “Breathing” for patients with emergency trauma conditions.</a:t>
            </a:r>
          </a:p>
          <a:p>
            <a:endParaRPr lang="en-GB"/>
          </a:p>
        </p:txBody>
      </p:sp>
      <p:sp>
        <p:nvSpPr>
          <p:cNvPr id="4" name="Slide Number Placeholder 3">
            <a:extLst>
              <a:ext uri="{FF2B5EF4-FFF2-40B4-BE49-F238E27FC236}">
                <a16:creationId xmlns:a16="http://schemas.microsoft.com/office/drawing/2014/main" id="{17F21E17-046E-2ABF-E093-3CBCFFE47D99}"/>
              </a:ext>
            </a:extLst>
          </p:cNvPr>
          <p:cNvSpPr>
            <a:spLocks noGrp="1"/>
          </p:cNvSpPr>
          <p:nvPr>
            <p:ph type="sldNum" sz="quarter" idx="5"/>
          </p:nvPr>
        </p:nvSpPr>
        <p:spPr/>
        <p:txBody>
          <a:bodyPr/>
          <a:lstStyle/>
          <a:p>
            <a:fld id="{0E2EB737-683F-B04C-9BD2-D44C95B21B3E}" type="slidenum">
              <a:rPr lang="en-GB" smtClean="0"/>
              <a:t>28</a:t>
            </a:fld>
            <a:endParaRPr lang="en-GB"/>
          </a:p>
        </p:txBody>
      </p:sp>
    </p:spTree>
    <p:extLst>
      <p:ext uri="{BB962C8B-B14F-4D97-AF65-F5344CB8AC3E}">
        <p14:creationId xmlns:p14="http://schemas.microsoft.com/office/powerpoint/2010/main" val="1514180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100000"/>
              </a:lnSpc>
              <a:spcBef>
                <a:spcPts val="0"/>
              </a:spcBef>
              <a:buSzPts val="3200"/>
            </a:pPr>
            <a:r>
              <a:rPr lang="en-GB" sz="1200"/>
              <a:t>Special considerations for pregnant women:</a:t>
            </a:r>
          </a:p>
          <a:p>
            <a:pPr indent="-457200">
              <a:lnSpc>
                <a:spcPct val="100000"/>
              </a:lnSpc>
              <a:spcBef>
                <a:spcPts val="0"/>
              </a:spcBef>
              <a:buSzPts val="3200"/>
            </a:pPr>
            <a:r>
              <a:rPr lang="en-GB" sz="1200"/>
              <a:t>Pregnancy pushes everything up toward the head, so there is less space for the lungs to expand in late pregnancy. </a:t>
            </a:r>
          </a:p>
          <a:p>
            <a:pPr marL="0" indent="0">
              <a:lnSpc>
                <a:spcPct val="100000"/>
              </a:lnSpc>
              <a:spcBef>
                <a:spcPts val="0"/>
              </a:spcBef>
              <a:buSzPts val="3200"/>
              <a:buNone/>
            </a:pPr>
            <a:endParaRPr lang="en-GB" sz="1200"/>
          </a:p>
          <a:p>
            <a:pPr indent="-457200">
              <a:lnSpc>
                <a:spcPct val="100000"/>
              </a:lnSpc>
              <a:spcBef>
                <a:spcPts val="0"/>
              </a:spcBef>
              <a:buSzPts val="3200"/>
            </a:pPr>
            <a:r>
              <a:rPr lang="en-GB" sz="1200"/>
              <a:t>Difficulty in breathing can worsen rapidly.</a:t>
            </a:r>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29</a:t>
            </a:fld>
            <a:endParaRPr lang="en-GB"/>
          </a:p>
        </p:txBody>
      </p:sp>
    </p:spTree>
    <p:extLst>
      <p:ext uri="{BB962C8B-B14F-4D97-AF65-F5344CB8AC3E}">
        <p14:creationId xmlns:p14="http://schemas.microsoft.com/office/powerpoint/2010/main" val="2728265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a:t>Circulation: Look:</a:t>
            </a:r>
          </a:p>
          <a:p>
            <a:pPr marL="457200" lvl="0" indent="-419100" algn="l" rtl="0">
              <a:lnSpc>
                <a:spcPct val="70000"/>
              </a:lnSpc>
              <a:spcBef>
                <a:spcPts val="1000"/>
              </a:spcBef>
              <a:spcAft>
                <a:spcPts val="0"/>
              </a:spcAft>
              <a:buSzPts val="3000"/>
              <a:buChar char="•"/>
            </a:pPr>
            <a:r>
              <a:rPr lang="en-GB" sz="3000">
                <a:solidFill>
                  <a:srgbClr val="000000"/>
                </a:solidFill>
              </a:rPr>
              <a:t>You may see significant external bleeding after a trauma. </a:t>
            </a:r>
            <a:endParaRPr lang="en-GB" sz="3000"/>
          </a:p>
          <a:p>
            <a:pPr marL="914400" lvl="1" indent="-419100" algn="l" rtl="0">
              <a:lnSpc>
                <a:spcPct val="70000"/>
              </a:lnSpc>
              <a:spcBef>
                <a:spcPts val="500"/>
              </a:spcBef>
              <a:spcAft>
                <a:spcPts val="0"/>
              </a:spcAft>
              <a:buSzPts val="3000"/>
              <a:buChar char="•"/>
            </a:pPr>
            <a:r>
              <a:rPr lang="en-GB" sz="3000">
                <a:solidFill>
                  <a:srgbClr val="000000"/>
                </a:solidFill>
              </a:rPr>
              <a:t>External bleeding can sometimes be missed from injuries on the </a:t>
            </a:r>
            <a:r>
              <a:rPr lang="en-GB" sz="3000" b="1">
                <a:solidFill>
                  <a:srgbClr val="000000"/>
                </a:solidFill>
              </a:rPr>
              <a:t>back of the head or the body</a:t>
            </a:r>
            <a:r>
              <a:rPr lang="en-GB" sz="3000">
                <a:solidFill>
                  <a:srgbClr val="000000"/>
                </a:solidFill>
              </a:rPr>
              <a:t> that will not be found without looking over the person carefully.</a:t>
            </a:r>
          </a:p>
          <a:p>
            <a:pPr marL="457200" lvl="0" indent="-419100" algn="l" rtl="0">
              <a:lnSpc>
                <a:spcPct val="70000"/>
              </a:lnSpc>
              <a:spcBef>
                <a:spcPts val="500"/>
              </a:spcBef>
              <a:spcAft>
                <a:spcPts val="0"/>
              </a:spcAft>
              <a:buSzPts val="3000"/>
              <a:buChar char="•"/>
            </a:pPr>
            <a:r>
              <a:rPr lang="en-GB" sz="3000">
                <a:solidFill>
                  <a:srgbClr val="000000"/>
                </a:solidFill>
              </a:rPr>
              <a:t>When bleeding is internal, you will have to look for other signs of blood loss and shock. </a:t>
            </a:r>
          </a:p>
          <a:p>
            <a:pPr marL="914400" lvl="1" indent="-419100" algn="l" rtl="0">
              <a:lnSpc>
                <a:spcPct val="70000"/>
              </a:lnSpc>
              <a:spcBef>
                <a:spcPts val="1000"/>
              </a:spcBef>
              <a:spcAft>
                <a:spcPts val="0"/>
              </a:spcAft>
              <a:buClr>
                <a:srgbClr val="000000"/>
              </a:buClr>
              <a:buSzPts val="3000"/>
              <a:buChar char="•"/>
            </a:pPr>
            <a:r>
              <a:rPr lang="en-GB" sz="3000" b="1"/>
              <a:t>Bruising on the chest or abdomen</a:t>
            </a:r>
            <a:r>
              <a:rPr lang="en-GB" sz="3000"/>
              <a:t> may also be signs of internal bleeding. </a:t>
            </a:r>
            <a:r>
              <a:rPr lang="en-GB" sz="3000" b="1"/>
              <a:t>Severe pain</a:t>
            </a:r>
            <a:r>
              <a:rPr lang="en-GB" sz="3000"/>
              <a:t> in the chest or abdomen may also indicate internal injury.</a:t>
            </a:r>
          </a:p>
          <a:p>
            <a:pPr marL="0" indent="0"/>
            <a:r>
              <a:rPr lang="en-GB" sz="3200" noProof="0"/>
              <a:t>Signs that blood loss is leading to poor circulation include cold, sweaty/damp, and pale skin.  The person may </a:t>
            </a:r>
            <a:r>
              <a:rPr lang="en-GB" sz="3200"/>
              <a:t>feel dizzy</a:t>
            </a:r>
            <a:r>
              <a:rPr lang="en-GB" sz="3200" noProof="0"/>
              <a:t>, </a:t>
            </a:r>
            <a:r>
              <a:rPr lang="en-GB" sz="3200"/>
              <a:t>confused</a:t>
            </a:r>
            <a:r>
              <a:rPr lang="en-GB" sz="3200" noProof="0"/>
              <a:t>, or </a:t>
            </a:r>
            <a:r>
              <a:rPr lang="en-GB" sz="3200"/>
              <a:t>restless</a:t>
            </a:r>
            <a:r>
              <a:rPr lang="en-GB" sz="3200" noProof="0"/>
              <a:t>.  </a:t>
            </a:r>
          </a:p>
          <a:p>
            <a:pPr marL="0" indent="0"/>
            <a:r>
              <a:rPr lang="en-GB" sz="3200" noProof="0"/>
              <a:t>Be aware of burns and note whether </a:t>
            </a:r>
            <a:r>
              <a:rPr lang="en-GB" sz="3200"/>
              <a:t>there</a:t>
            </a:r>
            <a:r>
              <a:rPr lang="en-GB" sz="3200" noProof="0"/>
              <a:t> </a:t>
            </a:r>
            <a:r>
              <a:rPr lang="en-GB" sz="3200"/>
              <a:t>are any burns </a:t>
            </a:r>
            <a:r>
              <a:rPr lang="en-GB" sz="3200" noProof="0"/>
              <a:t>are circling around an entire area of the body, </a:t>
            </a:r>
            <a:r>
              <a:rPr lang="en-GB" sz="3200"/>
              <a:t>these</a:t>
            </a:r>
            <a:r>
              <a:rPr lang="en-GB" sz="3200" noProof="0"/>
              <a:t> are called circumferential</a:t>
            </a:r>
            <a:r>
              <a:rPr lang="en-GB" sz="3200"/>
              <a:t> burns and they </a:t>
            </a:r>
            <a:r>
              <a:rPr lang="en-GB" sz="3200" noProof="0"/>
              <a:t>can lead to constriction</a:t>
            </a:r>
            <a:r>
              <a:rPr lang="en-GB" sz="3200"/>
              <a:t>, preventing</a:t>
            </a:r>
            <a:r>
              <a:rPr lang="en-GB" sz="3200" noProof="0"/>
              <a:t> normal blood flow</a:t>
            </a:r>
            <a:r>
              <a:rPr lang="en-GB" sz="3200"/>
              <a:t>.</a:t>
            </a:r>
            <a:endParaRPr lang="en-GB" sz="3200" noProof="0"/>
          </a:p>
        </p:txBody>
      </p:sp>
      <p:sp>
        <p:nvSpPr>
          <p:cNvPr id="4" name="Slide Number Placeholder 3"/>
          <p:cNvSpPr>
            <a:spLocks noGrp="1"/>
          </p:cNvSpPr>
          <p:nvPr>
            <p:ph type="sldNum" sz="quarter" idx="5"/>
          </p:nvPr>
        </p:nvSpPr>
        <p:spPr/>
        <p:txBody>
          <a:bodyPr/>
          <a:lstStyle/>
          <a:p>
            <a:fld id="{0E2EB737-683F-B04C-9BD2-D44C95B21B3E}" type="slidenum">
              <a:rPr lang="en-GB" smtClean="0"/>
              <a:t>31</a:t>
            </a:fld>
            <a:endParaRPr lang="en-GB"/>
          </a:p>
        </p:txBody>
      </p:sp>
    </p:spTree>
    <p:extLst>
      <p:ext uri="{BB962C8B-B14F-4D97-AF65-F5344CB8AC3E}">
        <p14:creationId xmlns:p14="http://schemas.microsoft.com/office/powerpoint/2010/main" val="2295932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lnSpc>
                <a:spcPct val="90000"/>
              </a:lnSpc>
              <a:spcBef>
                <a:spcPts val="1000"/>
              </a:spcBef>
            </a:pPr>
            <a:r>
              <a:rPr lang="en-GB" b="0" noProof="0"/>
              <a:t>Feel for cold or damp limbs, as the loss of blood internally or externally will often lead to less blood flow in the arms or legs first. </a:t>
            </a:r>
          </a:p>
          <a:p>
            <a:pPr marL="50800" indent="0">
              <a:lnSpc>
                <a:spcPct val="90000"/>
              </a:lnSpc>
              <a:spcBef>
                <a:spcPts val="1000"/>
              </a:spcBef>
            </a:pPr>
            <a:r>
              <a:rPr lang="en-GB" b="0" noProof="0"/>
              <a:t>Feel the person's pulse (or heart rate) in their neck or wrist to see if it is very fast, very slow, very weak, or even absent. </a:t>
            </a:r>
          </a:p>
          <a:p>
            <a:pPr marL="0" indent="0">
              <a:lnSpc>
                <a:spcPct val="90000"/>
              </a:lnSpc>
              <a:spcBef>
                <a:spcPts val="1000"/>
              </a:spcBef>
            </a:pPr>
            <a:r>
              <a:rPr lang="en-GB" noProof="0"/>
              <a:t>Check the capillary refill time by pressing on the nail of the person, it may be greater than 3 seconds. </a:t>
            </a:r>
          </a:p>
          <a:p>
            <a:pPr marL="6350" indent="0">
              <a:lnSpc>
                <a:spcPct val="90000"/>
              </a:lnSpc>
              <a:spcBef>
                <a:spcPts val="1000"/>
              </a:spcBef>
            </a:pPr>
            <a:r>
              <a:rPr lang="en-GB" noProof="0"/>
              <a:t>Severe pain when the chest, abdomen, or pelvis (or hips) are gently touched can also be a sign of internal bleeding or other severe injury.</a:t>
            </a:r>
            <a:endParaRPr lang="en-GB" b="0" noProof="0"/>
          </a:p>
          <a:p>
            <a:endParaRPr lang="en-GB"/>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32</a:t>
            </a:fld>
            <a:endParaRPr lang="en-GB"/>
          </a:p>
        </p:txBody>
      </p:sp>
    </p:spTree>
    <p:extLst>
      <p:ext uri="{BB962C8B-B14F-4D97-AF65-F5344CB8AC3E}">
        <p14:creationId xmlns:p14="http://schemas.microsoft.com/office/powerpoint/2010/main" val="851313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What to do?</a:t>
            </a:r>
            <a:endParaRPr lang="en-GB" b="0" noProof="0"/>
          </a:p>
          <a:p>
            <a:pPr marL="0" indent="0"/>
            <a:r>
              <a:rPr lang="en-GB" b="0" noProof="0"/>
              <a:t>Major bleeding should be controlled in the first step of the CABCDE approach. Control any remaining bleeding in the circulation step with direct pressure or deep wound packing.</a:t>
            </a:r>
          </a:p>
          <a:p>
            <a:pPr marL="0" indent="0"/>
            <a:r>
              <a:rPr lang="en-GB" noProof="0"/>
              <a:t>Bleeding control</a:t>
            </a:r>
          </a:p>
          <a:p>
            <a:pPr marL="457200" lvl="0" indent="-443865" algn="l" rtl="0">
              <a:lnSpc>
                <a:spcPct val="80000"/>
              </a:lnSpc>
              <a:spcBef>
                <a:spcPts val="1000"/>
              </a:spcBef>
              <a:spcAft>
                <a:spcPts val="0"/>
              </a:spcAft>
              <a:buSzPts val="3390"/>
              <a:buChar char="•"/>
            </a:pPr>
            <a:r>
              <a:rPr lang="en-GB" sz="3020">
                <a:solidFill>
                  <a:srgbClr val="000000"/>
                </a:solidFill>
              </a:rPr>
              <a:t>While you have already controlled major bleeding in the first step of your CABCDE approach, attempt to stop or slow any other bleeding that you see by applying </a:t>
            </a:r>
            <a:r>
              <a:rPr lang="en-GB" sz="3020" b="1">
                <a:solidFill>
                  <a:srgbClr val="000000"/>
                </a:solidFill>
              </a:rPr>
              <a:t>direct pressure</a:t>
            </a:r>
            <a:r>
              <a:rPr lang="en-GB" sz="3020">
                <a:solidFill>
                  <a:srgbClr val="000000"/>
                </a:solidFill>
              </a:rPr>
              <a:t> using a gloved hand. </a:t>
            </a:r>
            <a:endParaRPr lang="en-GB" sz="3020"/>
          </a:p>
          <a:p>
            <a:pPr marL="914400" lvl="1" indent="-420369" algn="l" rtl="0">
              <a:lnSpc>
                <a:spcPct val="80000"/>
              </a:lnSpc>
              <a:spcBef>
                <a:spcPts val="500"/>
              </a:spcBef>
              <a:spcAft>
                <a:spcPts val="0"/>
              </a:spcAft>
              <a:buSzPts val="3020"/>
              <a:buChar char="•"/>
            </a:pPr>
            <a:r>
              <a:rPr lang="en-GB" sz="3020">
                <a:solidFill>
                  <a:srgbClr val="000000"/>
                </a:solidFill>
              </a:rPr>
              <a:t>If you do not have gloves, use plastic bags to protect yourself. You can use clean clothing or other available materials as a dressing to control bleeding.  </a:t>
            </a:r>
          </a:p>
          <a:p>
            <a:pPr marL="457200" lvl="0" indent="-420369" algn="l" rtl="0">
              <a:lnSpc>
                <a:spcPct val="80000"/>
              </a:lnSpc>
              <a:spcBef>
                <a:spcPts val="500"/>
              </a:spcBef>
              <a:spcAft>
                <a:spcPts val="0"/>
              </a:spcAft>
              <a:buClr>
                <a:srgbClr val="000000"/>
              </a:buClr>
              <a:buSzPts val="3020"/>
              <a:buChar char="•"/>
            </a:pPr>
            <a:r>
              <a:rPr lang="en-GB" sz="3020" b="1">
                <a:solidFill>
                  <a:srgbClr val="000000"/>
                </a:solidFill>
              </a:rPr>
              <a:t>Deep wound packing </a:t>
            </a:r>
            <a:r>
              <a:rPr lang="en-GB" sz="3020">
                <a:solidFill>
                  <a:srgbClr val="000000"/>
                </a:solidFill>
              </a:rPr>
              <a:t>can be used for any ongoing bleeding not controlled by direct pressure.</a:t>
            </a:r>
          </a:p>
          <a:p>
            <a:pPr marL="0" indent="0"/>
            <a:endParaRPr lang="en-GB" b="0" noProof="0"/>
          </a:p>
          <a:p>
            <a:pPr marL="0" indent="0"/>
            <a:r>
              <a:rPr lang="en-GB" b="0" noProof="0"/>
              <a:t>If signs of shock are found, try to improve circulation by laying the patient down.</a:t>
            </a:r>
          </a:p>
          <a:p>
            <a:pPr marL="0" indent="0"/>
            <a:endParaRPr lang="en-GB" b="0" noProof="0"/>
          </a:p>
          <a:p>
            <a:pPr marL="0" indent="0">
              <a:lnSpc>
                <a:spcPct val="90000"/>
              </a:lnSpc>
              <a:spcBef>
                <a:spcPts val="1000"/>
              </a:spcBef>
            </a:pPr>
            <a:r>
              <a:rPr lang="en-GB"/>
              <a:t>If you are concerned that the patients has pelvis injury, apply</a:t>
            </a:r>
            <a:r>
              <a:rPr lang="en-GB" b="0" noProof="0"/>
              <a:t> a pelvic binder</a:t>
            </a:r>
            <a:r>
              <a:rPr lang="en-GB"/>
              <a:t>.</a:t>
            </a:r>
          </a:p>
          <a:p>
            <a:pPr marL="171450" indent="-171450">
              <a:lnSpc>
                <a:spcPct val="90000"/>
              </a:lnSpc>
              <a:buFont typeface="Arial" panose="020B0604020202020204" pitchFamily="34" charset="0"/>
              <a:buChar char="•"/>
            </a:pPr>
            <a:r>
              <a:rPr lang="en-GB" noProof="0"/>
              <a:t>Sometimes, after a major injury, the pelvis (or hip bones) can be broken. These bones protect many of the vital organs that are in your pelvis and abdomen. </a:t>
            </a:r>
          </a:p>
          <a:p>
            <a:pPr marL="0" indent="0">
              <a:lnSpc>
                <a:spcPct val="90000"/>
              </a:lnSpc>
            </a:pPr>
            <a:r>
              <a:rPr lang="en-GB" noProof="0"/>
              <a:t>If fractured, there is a chance that these bones might puncture an organ or blood vessel, leading to serious and severe internal bleeding.</a:t>
            </a:r>
            <a:endParaRPr lang="en-GB" sz="1200" b="0" noProof="0">
              <a:cs typeface="Calibri"/>
              <a:sym typeface="Calibri"/>
            </a:endParaRPr>
          </a:p>
          <a:p>
            <a:pPr marL="0" indent="0">
              <a:lnSpc>
                <a:spcPct val="90000"/>
              </a:lnSpc>
              <a:spcBef>
                <a:spcPts val="1000"/>
              </a:spcBef>
            </a:pPr>
            <a:endParaRPr lang="en-GB" sz="1200" b="0" noProof="0">
              <a:cs typeface="Calibri"/>
              <a:sym typeface="Calibri"/>
            </a:endParaRPr>
          </a:p>
          <a:p>
            <a:pPr marL="0" indent="0">
              <a:lnSpc>
                <a:spcPct val="90000"/>
              </a:lnSpc>
              <a:spcBef>
                <a:spcPts val="1000"/>
              </a:spcBef>
            </a:pPr>
            <a:r>
              <a:rPr lang="en-GB" sz="1200">
                <a:ea typeface="Calibri"/>
                <a:cs typeface="Calibri"/>
                <a:sym typeface="Calibri"/>
              </a:rPr>
              <a:t>Splint large fractures and stabilise foreign bodies to prevent bleeding. </a:t>
            </a:r>
          </a:p>
          <a:p>
            <a:pPr marL="12700" indent="0">
              <a:lnSpc>
                <a:spcPct val="80000"/>
              </a:lnSpc>
              <a:spcBef>
                <a:spcPts val="1000"/>
              </a:spcBef>
            </a:pPr>
            <a:r>
              <a:rPr lang="en-GB" noProof="0"/>
              <a:t>Immobilize suspected large bone fractures (particularly the femur or thigh bone), as this can help control bleeding by preventing movement of the broken pieces. </a:t>
            </a:r>
          </a:p>
          <a:p>
            <a:pPr marL="12700" indent="0">
              <a:lnSpc>
                <a:spcPct val="80000"/>
              </a:lnSpc>
              <a:spcBef>
                <a:spcPts val="1000"/>
              </a:spcBef>
            </a:pPr>
            <a:r>
              <a:rPr lang="en-GB" noProof="0"/>
              <a:t>A splint is a device used for support or immobilization of injured limbs. Be sure to check for signs of continued or worsening bleeding even if a splint is placed. </a:t>
            </a:r>
          </a:p>
          <a:p>
            <a:pPr marL="0" indent="0">
              <a:lnSpc>
                <a:spcPct val="80000"/>
              </a:lnSpc>
              <a:spcBef>
                <a:spcPts val="1000"/>
              </a:spcBef>
            </a:pPr>
            <a:r>
              <a:rPr lang="en-GB" noProof="0"/>
              <a:t>A splint should only be placed during circulation assessment if there is concern for ongoing active bleeding, such as thighbone fracture.</a:t>
            </a:r>
          </a:p>
          <a:p>
            <a:pPr marL="0" indent="0">
              <a:lnSpc>
                <a:spcPct val="80000"/>
              </a:lnSpc>
              <a:spcBef>
                <a:spcPts val="1000"/>
              </a:spcBef>
            </a:pPr>
            <a:r>
              <a:rPr lang="en-GB" noProof="0"/>
              <a:t>Otherwise splinting smaller bones such as in the forearm can wait until after the CABCDE assessment.</a:t>
            </a:r>
          </a:p>
          <a:p>
            <a:pPr marL="0" indent="0">
              <a:lnSpc>
                <a:spcPct val="90000"/>
              </a:lnSpc>
              <a:spcBef>
                <a:spcPts val="1000"/>
              </a:spcBef>
            </a:pPr>
            <a:endParaRPr lang="en-GB" sz="1200">
              <a:ea typeface="Calibri"/>
              <a:cs typeface="Calibri"/>
              <a:sym typeface="Calibri"/>
            </a:endParaRPr>
          </a:p>
          <a:p>
            <a:pPr marL="0" indent="0">
              <a:lnSpc>
                <a:spcPct val="90000"/>
              </a:lnSpc>
              <a:spcBef>
                <a:spcPts val="1000"/>
              </a:spcBef>
            </a:pPr>
            <a:r>
              <a:rPr lang="en-GB" sz="1200">
                <a:ea typeface="Calibri"/>
                <a:cs typeface="Calibri"/>
                <a:sym typeface="Calibri"/>
              </a:rPr>
              <a:t>If no pulse is felt and there are no other signs of life, consider starting CPR per your local protocols. However, the goal of the circulation assessment is to </a:t>
            </a:r>
            <a:r>
              <a:rPr lang="en-GB" sz="1200" b="1">
                <a:ea typeface="Calibri"/>
                <a:cs typeface="Calibri"/>
                <a:sym typeface="Calibri"/>
              </a:rPr>
              <a:t>identify signs of life-threatening shock </a:t>
            </a:r>
            <a:r>
              <a:rPr lang="en-GB" sz="1200">
                <a:ea typeface="Calibri"/>
                <a:cs typeface="Calibri"/>
                <a:sym typeface="Calibri"/>
              </a:rPr>
              <a:t>and </a:t>
            </a:r>
            <a:r>
              <a:rPr lang="en-GB" sz="1200" b="1">
                <a:ea typeface="Calibri"/>
                <a:cs typeface="Calibri"/>
                <a:sym typeface="Calibri"/>
              </a:rPr>
              <a:t>prepare for rapid transfer</a:t>
            </a:r>
            <a:r>
              <a:rPr lang="en-GB" sz="1200">
                <a:ea typeface="Calibri"/>
                <a:cs typeface="Calibri"/>
                <a:sym typeface="Calibri"/>
              </a:rPr>
              <a:t> to an appropriate higher level of care.</a:t>
            </a:r>
            <a:endParaRPr lang="en-GB" sz="1200">
              <a:ea typeface="Calibri"/>
              <a:cs typeface="Calibri"/>
            </a:endParaRPr>
          </a:p>
        </p:txBody>
      </p:sp>
      <p:sp>
        <p:nvSpPr>
          <p:cNvPr id="4" name="Slide Number Placeholder 3"/>
          <p:cNvSpPr>
            <a:spLocks noGrp="1"/>
          </p:cNvSpPr>
          <p:nvPr>
            <p:ph type="sldNum" sz="quarter" idx="5"/>
          </p:nvPr>
        </p:nvSpPr>
        <p:spPr/>
        <p:txBody>
          <a:bodyPr/>
          <a:lstStyle/>
          <a:p>
            <a:fld id="{0E2EB737-683F-B04C-9BD2-D44C95B21B3E}" type="slidenum">
              <a:rPr lang="en-GB" smtClean="0"/>
              <a:t>33</a:t>
            </a:fld>
            <a:endParaRPr lang="en-GB"/>
          </a:p>
        </p:txBody>
      </p:sp>
    </p:spTree>
    <p:extLst>
      <p:ext uri="{BB962C8B-B14F-4D97-AF65-F5344CB8AC3E}">
        <p14:creationId xmlns:p14="http://schemas.microsoft.com/office/powerpoint/2010/main" val="319628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GB"/>
              <a:t>Now, take a moment to review the list of key terms that you are expected to </a:t>
            </a:r>
            <a:r>
              <a:rPr lang="en-GB" dirty="0"/>
              <a:t>understand</a:t>
            </a:r>
            <a:r>
              <a:rPr lang="en-GB"/>
              <a:t> by the end of this module.</a:t>
            </a:r>
          </a:p>
        </p:txBody>
      </p:sp>
      <p:sp>
        <p:nvSpPr>
          <p:cNvPr id="174" name="Google Shape;1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126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Review of “Circulation” for patients with emergency trauma conditions.</a:t>
            </a:r>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34</a:t>
            </a:fld>
            <a:endParaRPr lang="en-GB"/>
          </a:p>
        </p:txBody>
      </p:sp>
    </p:spTree>
    <p:extLst>
      <p:ext uri="{BB962C8B-B14F-4D97-AF65-F5344CB8AC3E}">
        <p14:creationId xmlns:p14="http://schemas.microsoft.com/office/powerpoint/2010/main" val="752033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Stabilising foreign bodies</a:t>
            </a:r>
          </a:p>
          <a:p>
            <a:pPr marL="0" indent="0"/>
            <a:r>
              <a:rPr lang="en-GB" noProof="0"/>
              <a:t>A foreign body is something in the human body that does not belong there. It can be inserted or penetrating into the body such as a knife in the arm or a nail in the foot or swallowed or inhaled such as a small toy. This can happen accidentally or intentionally.</a:t>
            </a:r>
          </a:p>
          <a:p>
            <a:pPr marL="0" indent="0"/>
            <a:r>
              <a:rPr lang="en-GB" noProof="0"/>
              <a:t>As a CFAR, if you encounter a penetrating foreign body, do NOT remove the object! Apply dressings to stabilise the object and prevent movement. Control any bleeding with pressure around the object and transport the person to the hospital. </a:t>
            </a:r>
          </a:p>
        </p:txBody>
      </p:sp>
      <p:sp>
        <p:nvSpPr>
          <p:cNvPr id="4" name="Slide Number Placeholder 3"/>
          <p:cNvSpPr>
            <a:spLocks noGrp="1"/>
          </p:cNvSpPr>
          <p:nvPr>
            <p:ph type="sldNum" sz="quarter" idx="5"/>
          </p:nvPr>
        </p:nvSpPr>
        <p:spPr/>
        <p:txBody>
          <a:bodyPr/>
          <a:lstStyle/>
          <a:p>
            <a:fld id="{0E2EB737-683F-B04C-9BD2-D44C95B21B3E}" type="slidenum">
              <a:rPr lang="en-GB" smtClean="0"/>
              <a:t>35</a:t>
            </a:fld>
            <a:endParaRPr lang="en-GB"/>
          </a:p>
        </p:txBody>
      </p:sp>
    </p:spTree>
    <p:extLst>
      <p:ext uri="{BB962C8B-B14F-4D97-AF65-F5344CB8AC3E}">
        <p14:creationId xmlns:p14="http://schemas.microsoft.com/office/powerpoint/2010/main" val="1597988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Keep in mind the following special considerations for pregnancy women:</a:t>
            </a:r>
          </a:p>
          <a:p>
            <a:pPr marL="171450" indent="-457200">
              <a:buChar char="•"/>
            </a:pPr>
            <a:r>
              <a:rPr lang="en-GB" noProof="0"/>
              <a:t>Check for vaginal bleeding. </a:t>
            </a:r>
          </a:p>
          <a:p>
            <a:pPr marL="171450" indent="-457200">
              <a:buChar char="•"/>
            </a:pPr>
            <a:r>
              <a:rPr lang="en-GB" noProof="0"/>
              <a:t>If a woman is pregnant and experiencing vaginal bleeding, this is an emergency requiring transportation to a hospital capable of handling obstetric patients.</a:t>
            </a:r>
          </a:p>
          <a:p>
            <a:pPr marL="171450" indent="-457200">
              <a:buChar char="•"/>
            </a:pPr>
            <a:r>
              <a:rPr lang="en-GB" noProof="0"/>
              <a:t>If a woman is experiencing vaginal bleeding after a trauma even if not pregnant, there still may be a very serious injury that needs to be treated at a health facility.</a:t>
            </a:r>
          </a:p>
          <a:p>
            <a:pPr marL="0" indent="0">
              <a:buNone/>
            </a:pPr>
            <a:endParaRPr lang="en-GB" noProof="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a:t>If a pregnant woman appears to be in shock, and without findings concerning for spinal injury, </a:t>
            </a:r>
            <a:r>
              <a:rPr lang="en-GB" b="1" noProof="0"/>
              <a:t>lay her on her left side</a:t>
            </a:r>
            <a:r>
              <a:rPr lang="en-GB" noProof="0"/>
              <a:t> if possible, as this allows more blood to return to the heart to improve circulation.</a:t>
            </a:r>
          </a:p>
          <a:p>
            <a:pPr marL="0" indent="0">
              <a:buNone/>
            </a:pPr>
            <a:endParaRPr lang="en-GB" noProof="0"/>
          </a:p>
        </p:txBody>
      </p:sp>
      <p:sp>
        <p:nvSpPr>
          <p:cNvPr id="4" name="Slide Number Placeholder 3"/>
          <p:cNvSpPr>
            <a:spLocks noGrp="1"/>
          </p:cNvSpPr>
          <p:nvPr>
            <p:ph type="sldNum" sz="quarter" idx="5"/>
          </p:nvPr>
        </p:nvSpPr>
        <p:spPr/>
        <p:txBody>
          <a:bodyPr/>
          <a:lstStyle/>
          <a:p>
            <a:fld id="{0E2EB737-683F-B04C-9BD2-D44C95B21B3E}" type="slidenum">
              <a:rPr lang="en-GB" smtClean="0"/>
              <a:t>36</a:t>
            </a:fld>
            <a:endParaRPr lang="en-GB"/>
          </a:p>
        </p:txBody>
      </p:sp>
    </p:spTree>
    <p:extLst>
      <p:ext uri="{BB962C8B-B14F-4D97-AF65-F5344CB8AC3E}">
        <p14:creationId xmlns:p14="http://schemas.microsoft.com/office/powerpoint/2010/main" val="1663915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450" indent="0"/>
            <a:r>
              <a:rPr lang="en-GB" b="0" noProof="0"/>
              <a:t>Look for excessive sleepiness, confusion, or abnormal </a:t>
            </a:r>
            <a:r>
              <a:rPr lang="en-GB"/>
              <a:t>behaviour</a:t>
            </a:r>
            <a:r>
              <a:rPr lang="en-GB" b="0" noProof="0"/>
              <a:t>. </a:t>
            </a:r>
            <a:r>
              <a:rPr lang="en-GB"/>
              <a:t>Keep in mind that repetitive</a:t>
            </a:r>
            <a:r>
              <a:rPr lang="en-GB" b="0" noProof="0"/>
              <a:t> shaking movements</a:t>
            </a:r>
            <a:r>
              <a:rPr lang="en-GB"/>
              <a:t>, this could</a:t>
            </a:r>
            <a:r>
              <a:rPr lang="en-GB" b="0" noProof="0"/>
              <a:t> indicate a seizure or convulsion. </a:t>
            </a:r>
            <a:endParaRPr lang="en-US"/>
          </a:p>
          <a:p>
            <a:pPr marL="44450" lvl="1" indent="0"/>
            <a:r>
              <a:rPr lang="en-GB"/>
              <a:t>Abnormal</a:t>
            </a:r>
            <a:r>
              <a:rPr lang="en-GB" b="0" noProof="0"/>
              <a:t> or lack of movement in any of the extremities could be a sign of an injury to the brain or spinal cord. </a:t>
            </a:r>
          </a:p>
          <a:p>
            <a:pPr marL="44450" indent="0"/>
            <a:r>
              <a:rPr lang="en-GB"/>
              <a:t>Pupils are black circles in the centre of the eyes, unequal</a:t>
            </a:r>
            <a:r>
              <a:rPr lang="en-GB" b="0" noProof="0"/>
              <a:t> </a:t>
            </a:r>
            <a:r>
              <a:rPr lang="en-GB"/>
              <a:t>pupils  </a:t>
            </a:r>
            <a:r>
              <a:rPr lang="en-GB" b="0" noProof="0"/>
              <a:t>sizes may indicate dangerously high levels of pressure within the brain.</a:t>
            </a:r>
          </a:p>
          <a:p>
            <a:pPr marL="44450" lvl="1" indent="0"/>
            <a:r>
              <a:rPr lang="en-GB"/>
              <a:t>Look for wounds</a:t>
            </a:r>
            <a:r>
              <a:rPr lang="en-GB" b="0" noProof="0"/>
              <a:t> on the head, deformity of the skull, vomiting, blood or fluid coming from the ears or nose are concerning.</a:t>
            </a:r>
          </a:p>
        </p:txBody>
      </p:sp>
      <p:sp>
        <p:nvSpPr>
          <p:cNvPr id="4" name="Slide Number Placeholder 3"/>
          <p:cNvSpPr>
            <a:spLocks noGrp="1"/>
          </p:cNvSpPr>
          <p:nvPr>
            <p:ph type="sldNum" sz="quarter" idx="5"/>
          </p:nvPr>
        </p:nvSpPr>
        <p:spPr/>
        <p:txBody>
          <a:bodyPr/>
          <a:lstStyle/>
          <a:p>
            <a:fld id="{0E2EB737-683F-B04C-9BD2-D44C95B21B3E}" type="slidenum">
              <a:rPr lang="en-GB" smtClean="0"/>
              <a:t>38</a:t>
            </a:fld>
            <a:endParaRPr lang="en-GB"/>
          </a:p>
        </p:txBody>
      </p:sp>
    </p:spTree>
    <p:extLst>
      <p:ext uri="{BB962C8B-B14F-4D97-AF65-F5344CB8AC3E}">
        <p14:creationId xmlns:p14="http://schemas.microsoft.com/office/powerpoint/2010/main" val="3893845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Listen for </a:t>
            </a:r>
            <a:r>
              <a:rPr lang="en-GB" b="0" noProof="0"/>
              <a:t>evidence of confusion or disorientation when speaking with a responsive person.</a:t>
            </a:r>
          </a:p>
        </p:txBody>
      </p:sp>
      <p:sp>
        <p:nvSpPr>
          <p:cNvPr id="4" name="Slide Number Placeholder 3"/>
          <p:cNvSpPr>
            <a:spLocks noGrp="1"/>
          </p:cNvSpPr>
          <p:nvPr>
            <p:ph type="sldNum" sz="quarter" idx="5"/>
          </p:nvPr>
        </p:nvSpPr>
        <p:spPr/>
        <p:txBody>
          <a:bodyPr/>
          <a:lstStyle/>
          <a:p>
            <a:fld id="{0E2EB737-683F-B04C-9BD2-D44C95B21B3E}" type="slidenum">
              <a:rPr lang="en-GB" smtClean="0"/>
              <a:t>39</a:t>
            </a:fld>
            <a:endParaRPr lang="en-GB"/>
          </a:p>
        </p:txBody>
      </p:sp>
    </p:spTree>
    <p:extLst>
      <p:ext uri="{BB962C8B-B14F-4D97-AF65-F5344CB8AC3E}">
        <p14:creationId xmlns:p14="http://schemas.microsoft.com/office/powerpoint/2010/main" val="3278344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457200">
              <a:spcBef>
                <a:spcPts val="1000"/>
              </a:spcBef>
              <a:buChar char="•"/>
            </a:pPr>
            <a:r>
              <a:rPr lang="en-GB" noProof="0"/>
              <a:t>Feel for bumps, indentations, or other injuries to the skull. Touch the arms and legs to assess if the person is able to feel your touch in all of them. </a:t>
            </a:r>
          </a:p>
          <a:p>
            <a:pPr marL="171450" indent="-457200">
              <a:spcBef>
                <a:spcPts val="1000"/>
              </a:spcBef>
              <a:buChar char="•"/>
            </a:pPr>
            <a:r>
              <a:rPr lang="en-GB" noProof="0"/>
              <a:t>Ask the person to squeeze your hands or push their toes against your hands to see if they are able to move all of their extremities strongly. </a:t>
            </a:r>
          </a:p>
        </p:txBody>
      </p:sp>
      <p:sp>
        <p:nvSpPr>
          <p:cNvPr id="4" name="Slide Number Placeholder 3"/>
          <p:cNvSpPr>
            <a:spLocks noGrp="1"/>
          </p:cNvSpPr>
          <p:nvPr>
            <p:ph type="sldNum" sz="quarter" idx="5"/>
          </p:nvPr>
        </p:nvSpPr>
        <p:spPr/>
        <p:txBody>
          <a:bodyPr/>
          <a:lstStyle/>
          <a:p>
            <a:fld id="{0E2EB737-683F-B04C-9BD2-D44C95B21B3E}" type="slidenum">
              <a:rPr lang="en-GB" smtClean="0"/>
              <a:t>40</a:t>
            </a:fld>
            <a:endParaRPr lang="en-GB"/>
          </a:p>
        </p:txBody>
      </p:sp>
    </p:spTree>
    <p:extLst>
      <p:ext uri="{BB962C8B-B14F-4D97-AF65-F5344CB8AC3E}">
        <p14:creationId xmlns:p14="http://schemas.microsoft.com/office/powerpoint/2010/main" val="516367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a:t>The evaluation of disability should include assessing alertness.  </a:t>
            </a:r>
          </a:p>
          <a:p>
            <a:pPr lvl="1" indent="0">
              <a:lnSpc>
                <a:spcPct val="90000"/>
              </a:lnSpc>
              <a:spcBef>
                <a:spcPts val="1000"/>
              </a:spcBef>
            </a:pPr>
            <a:r>
              <a:rPr lang="en-GB" noProof="0"/>
              <a:t>Patients who are fully awake and interactive are alert.</a:t>
            </a:r>
          </a:p>
          <a:p>
            <a:pPr marL="76200" indent="0">
              <a:lnSpc>
                <a:spcPct val="90000"/>
              </a:lnSpc>
              <a:spcBef>
                <a:spcPts val="1000"/>
              </a:spcBef>
            </a:pPr>
            <a:r>
              <a:rPr lang="en-GB" noProof="0"/>
              <a:t>In an alert and responsive person, ask the following questions to look for signs of confusion:</a:t>
            </a:r>
          </a:p>
          <a:p>
            <a:pPr marL="1085850" lvl="1" indent="-171450">
              <a:lnSpc>
                <a:spcPct val="90000"/>
              </a:lnSpc>
              <a:spcBef>
                <a:spcPts val="1000"/>
              </a:spcBef>
              <a:buFont typeface="Courier New,monospace"/>
              <a:buChar char="o"/>
            </a:pPr>
            <a:r>
              <a:rPr lang="en-GB" noProof="0"/>
              <a:t>Who are you?</a:t>
            </a:r>
          </a:p>
          <a:p>
            <a:pPr marL="1085850" lvl="1" indent="-171450">
              <a:lnSpc>
                <a:spcPct val="90000"/>
              </a:lnSpc>
              <a:spcBef>
                <a:spcPts val="1000"/>
              </a:spcBef>
              <a:buFont typeface="Courier New,monospace"/>
              <a:buChar char="o"/>
            </a:pPr>
            <a:r>
              <a:rPr lang="en-GB" noProof="0"/>
              <a:t>Where are you?</a:t>
            </a:r>
          </a:p>
          <a:p>
            <a:pPr marL="1085850" lvl="1" indent="-171450">
              <a:lnSpc>
                <a:spcPct val="90000"/>
              </a:lnSpc>
              <a:spcBef>
                <a:spcPts val="1000"/>
              </a:spcBef>
              <a:buFont typeface="Courier New,monospace"/>
              <a:buChar char="o"/>
            </a:pPr>
            <a:r>
              <a:rPr lang="en-GB" noProof="0"/>
              <a:t>What day is it?</a:t>
            </a:r>
          </a:p>
          <a:p>
            <a:endParaRPr lang="en-GB"/>
          </a:p>
          <a:p>
            <a:pPr marL="76200" indent="0">
              <a:lnSpc>
                <a:spcPct val="90000"/>
              </a:lnSpc>
              <a:spcBef>
                <a:spcPts val="1000"/>
              </a:spcBef>
            </a:pPr>
            <a:r>
              <a:rPr lang="en-GB" noProof="0"/>
              <a:t>If the person is not fully alert, does the person respond to voice? This means they respond with sounds or movement when you call their name or ask them questions. </a:t>
            </a:r>
          </a:p>
          <a:p>
            <a:pPr marL="76200" indent="0">
              <a:lnSpc>
                <a:spcPct val="90000"/>
              </a:lnSpc>
              <a:spcBef>
                <a:spcPts val="1000"/>
              </a:spcBef>
            </a:pPr>
            <a:r>
              <a:rPr lang="en-GB" noProof="0"/>
              <a:t>If not, do they respond to pain? This means they respond with sounds or movement when you pinch them or rub their chest.</a:t>
            </a:r>
          </a:p>
          <a:p>
            <a:pPr marL="76200" indent="0">
              <a:lnSpc>
                <a:spcPct val="90000"/>
              </a:lnSpc>
              <a:spcBef>
                <a:spcPts val="1000"/>
              </a:spcBef>
            </a:pPr>
            <a:r>
              <a:rPr lang="en-GB" noProof="0"/>
              <a:t>Is the person completely unresponsive?</a:t>
            </a:r>
          </a:p>
          <a:p>
            <a:pPr marL="76200" indent="0">
              <a:lnSpc>
                <a:spcPct val="90000"/>
              </a:lnSpc>
              <a:spcBef>
                <a:spcPts val="1000"/>
              </a:spcBef>
            </a:pPr>
            <a:r>
              <a:rPr lang="en-GB" noProof="0"/>
              <a:t>If the person is confused or not fully alert, they are altered. </a:t>
            </a:r>
          </a:p>
          <a:p>
            <a:endParaRPr lang="en-GB"/>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41</a:t>
            </a:fld>
            <a:endParaRPr lang="en-GB"/>
          </a:p>
        </p:txBody>
      </p:sp>
    </p:spTree>
    <p:extLst>
      <p:ext uri="{BB962C8B-B14F-4D97-AF65-F5344CB8AC3E}">
        <p14:creationId xmlns:p14="http://schemas.microsoft.com/office/powerpoint/2010/main" val="3143668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What to do?</a:t>
            </a:r>
          </a:p>
          <a:p>
            <a:pPr marL="50800" indent="0">
              <a:lnSpc>
                <a:spcPct val="90000"/>
              </a:lnSpc>
              <a:spcBef>
                <a:spcPts val="1000"/>
              </a:spcBef>
            </a:pPr>
            <a:r>
              <a:rPr lang="en-GB" noProof="0"/>
              <a:t>Prevent injury or worsening condition in patients with a suspected spinal injury by immobilizing them. Move patients using a log-roll and stiff board to prevent further injury. </a:t>
            </a:r>
          </a:p>
          <a:p>
            <a:pPr marL="50800" marR="0" lvl="0" indent="0" algn="l" defTabSz="914400" rtl="0" eaLnBrk="1" fontAlgn="auto" latinLnBrk="0" hangingPunct="1">
              <a:lnSpc>
                <a:spcPct val="90000"/>
              </a:lnSpc>
              <a:spcBef>
                <a:spcPts val="1000"/>
              </a:spcBef>
              <a:spcAft>
                <a:spcPts val="0"/>
              </a:spcAft>
              <a:buClr>
                <a:srgbClr val="000000"/>
              </a:buClr>
              <a:buSzPts val="1400"/>
              <a:buFont typeface="Arial"/>
              <a:buNone/>
              <a:tabLst/>
              <a:defRPr/>
            </a:pPr>
            <a:r>
              <a:rPr lang="en-GB" noProof="0"/>
              <a:t>In general, do not give a person with suspected brain or spine injury anything to eat or drink and plan for rapid transfer to a hospital.</a:t>
            </a:r>
          </a:p>
          <a:p>
            <a:pPr marL="50800" indent="0">
              <a:lnSpc>
                <a:spcPct val="90000"/>
              </a:lnSpc>
              <a:spcBef>
                <a:spcPts val="1000"/>
              </a:spcBef>
            </a:pPr>
            <a:endParaRPr lang="en-GB" noProof="0"/>
          </a:p>
          <a:p>
            <a:endParaRPr lang="en-GB"/>
          </a:p>
          <a:p>
            <a:endParaRPr lang="en-GB"/>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42</a:t>
            </a:fld>
            <a:endParaRPr lang="en-GB"/>
          </a:p>
        </p:txBody>
      </p:sp>
    </p:spTree>
    <p:extLst>
      <p:ext uri="{BB962C8B-B14F-4D97-AF65-F5344CB8AC3E}">
        <p14:creationId xmlns:p14="http://schemas.microsoft.com/office/powerpoint/2010/main" val="8397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4C377-AB45-2812-5EC3-AE6E80528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660DE0-C11B-3996-FAE2-E94A4DA6B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889A0-85D5-F83F-DFE0-EC6933E2E5E2}"/>
              </a:ext>
            </a:extLst>
          </p:cNvPr>
          <p:cNvSpPr>
            <a:spLocks noGrp="1"/>
          </p:cNvSpPr>
          <p:nvPr>
            <p:ph type="body" idx="1"/>
          </p:nvPr>
        </p:nvSpPr>
        <p:spPr/>
        <p:txBody>
          <a:bodyPr/>
          <a:lstStyle/>
          <a:p>
            <a:pPr marL="171450" indent="-171450">
              <a:lnSpc>
                <a:spcPct val="90000"/>
              </a:lnSpc>
              <a:spcBef>
                <a:spcPts val="1000"/>
              </a:spcBef>
              <a:buChar char="•"/>
            </a:pPr>
            <a:r>
              <a:rPr lang="en-GB" noProof="0"/>
              <a:t>However, altered mental status can be caused by hypoglycaemia (low blood sugar) – particularly in people who have diabetes. If there is a concern for hypoglycaemia, provide first aid. </a:t>
            </a:r>
          </a:p>
          <a:p>
            <a:pPr marL="171450" indent="-171450">
              <a:lnSpc>
                <a:spcPct val="90000"/>
              </a:lnSpc>
              <a:spcBef>
                <a:spcPts val="1000"/>
              </a:spcBef>
              <a:buChar char="•"/>
            </a:pPr>
            <a:r>
              <a:rPr lang="en-GB" noProof="0"/>
              <a:t>If the injured person is having a seizure/convulsions, provide first aid. </a:t>
            </a:r>
          </a:p>
          <a:p>
            <a:pPr marL="171450" indent="-171450">
              <a:lnSpc>
                <a:spcPct val="90000"/>
              </a:lnSpc>
              <a:spcBef>
                <a:spcPts val="1000"/>
              </a:spcBef>
              <a:buFont typeface="Atkinson Hyperlegible,Sans-Serif"/>
              <a:buChar char="•"/>
            </a:pPr>
            <a:r>
              <a:rPr lang="en-GB" noProof="0"/>
              <a:t>Providing first aid for hypoglycaemia and for seizure (or convulsion) will be addressed in the Medical Emergencies </a:t>
            </a:r>
            <a:r>
              <a:rPr lang="en-GB" noProof="0" err="1"/>
              <a:t>module.The</a:t>
            </a:r>
            <a:r>
              <a:rPr lang="en-GB" noProof="0"/>
              <a:t> goal of the disability assessment is to identify signs of life-threatening altered mental status or disability and prepare for rapid transfer to an appropriate higher level of care.</a:t>
            </a:r>
          </a:p>
        </p:txBody>
      </p:sp>
      <p:sp>
        <p:nvSpPr>
          <p:cNvPr id="4" name="Slide Number Placeholder 3">
            <a:extLst>
              <a:ext uri="{FF2B5EF4-FFF2-40B4-BE49-F238E27FC236}">
                <a16:creationId xmlns:a16="http://schemas.microsoft.com/office/drawing/2014/main" id="{6A1F3E4A-29BA-A977-0D57-2FB1FACF8F39}"/>
              </a:ext>
            </a:extLst>
          </p:cNvPr>
          <p:cNvSpPr>
            <a:spLocks noGrp="1"/>
          </p:cNvSpPr>
          <p:nvPr>
            <p:ph type="sldNum" sz="quarter" idx="5"/>
          </p:nvPr>
        </p:nvSpPr>
        <p:spPr/>
        <p:txBody>
          <a:bodyPr/>
          <a:lstStyle/>
          <a:p>
            <a:fld id="{0E2EB737-683F-B04C-9BD2-D44C95B21B3E}" type="slidenum">
              <a:rPr lang="en-GB" smtClean="0"/>
              <a:t>43</a:t>
            </a:fld>
            <a:endParaRPr lang="en-GB"/>
          </a:p>
        </p:txBody>
      </p:sp>
    </p:spTree>
    <p:extLst>
      <p:ext uri="{BB962C8B-B14F-4D97-AF65-F5344CB8AC3E}">
        <p14:creationId xmlns:p14="http://schemas.microsoft.com/office/powerpoint/2010/main" val="3041666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002E3-6C67-D081-D2E3-274396AFA6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C6390A-CF48-D641-84A9-A3D7968959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1B6649-CB6E-D812-E89B-FCFD30BB2C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Review of “Disability” for patients with emergency trauma conditions.</a:t>
            </a:r>
          </a:p>
          <a:p>
            <a:endParaRPr lang="en-GB"/>
          </a:p>
        </p:txBody>
      </p:sp>
      <p:sp>
        <p:nvSpPr>
          <p:cNvPr id="4" name="Slide Number Placeholder 3">
            <a:extLst>
              <a:ext uri="{FF2B5EF4-FFF2-40B4-BE49-F238E27FC236}">
                <a16:creationId xmlns:a16="http://schemas.microsoft.com/office/drawing/2014/main" id="{AB312BFA-C779-E353-19E1-782B117830AD}"/>
              </a:ext>
            </a:extLst>
          </p:cNvPr>
          <p:cNvSpPr>
            <a:spLocks noGrp="1"/>
          </p:cNvSpPr>
          <p:nvPr>
            <p:ph type="sldNum" sz="quarter" idx="5"/>
          </p:nvPr>
        </p:nvSpPr>
        <p:spPr/>
        <p:txBody>
          <a:bodyPr/>
          <a:lstStyle/>
          <a:p>
            <a:fld id="{0E2EB737-683F-B04C-9BD2-D44C95B21B3E}" type="slidenum">
              <a:rPr lang="en-GB" smtClean="0"/>
              <a:t>44</a:t>
            </a:fld>
            <a:endParaRPr lang="en-GB"/>
          </a:p>
        </p:txBody>
      </p:sp>
    </p:spTree>
    <p:extLst>
      <p:ext uri="{BB962C8B-B14F-4D97-AF65-F5344CB8AC3E}">
        <p14:creationId xmlns:p14="http://schemas.microsoft.com/office/powerpoint/2010/main" val="29816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73b17b8d54_0_4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342900" marR="0" lvl="0" indent="-342900" rtl="0">
              <a:lnSpc>
                <a:spcPct val="115000"/>
              </a:lnSpc>
              <a:spcAft>
                <a:spcPts val="800"/>
              </a:spcAft>
              <a:buFont typeface="Atkinson Hyperlegible" pitchFamily="2" charset="0"/>
              <a:buChar char="•"/>
              <a:tabLst>
                <a:tab pos="457200" algn="l"/>
              </a:tabLst>
            </a:pPr>
            <a:r>
              <a:rPr lang="en-GB" sz="1200" kern="100">
                <a:effectLst/>
                <a:latin typeface="Aptos" panose="020B0004020202020204" pitchFamily="34" charset="0"/>
                <a:ea typeface="Aptos" panose="020B0004020202020204" pitchFamily="34" charset="0"/>
                <a:cs typeface="Arial" panose="020B0604020202020204" pitchFamily="34" charset="0"/>
              </a:rPr>
              <a:t>As with all initial evaluations, the approach to a person with a medical emergency should begin with the </a:t>
            </a:r>
            <a:r>
              <a:rPr lang="en-GB" sz="1200" b="1" kern="100">
                <a:effectLst/>
                <a:latin typeface="Aptos" panose="020B0004020202020204" pitchFamily="34" charset="0"/>
                <a:ea typeface="Aptos" panose="020B0004020202020204" pitchFamily="34" charset="0"/>
                <a:cs typeface="Arial" panose="020B0604020202020204" pitchFamily="34" charset="0"/>
              </a:rPr>
              <a:t>CABCDE approach</a:t>
            </a:r>
            <a:r>
              <a:rPr lang="en-GB" sz="1200" kern="100">
                <a:effectLst/>
                <a:latin typeface="Aptos" panose="020B0004020202020204" pitchFamily="34" charset="0"/>
                <a:ea typeface="Aptos" panose="020B0004020202020204" pitchFamily="34"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15000"/>
              </a:lnSpc>
              <a:spcAft>
                <a:spcPts val="800"/>
              </a:spcAft>
              <a:buFont typeface="Atkinson Hyperlegible" pitchFamily="2" charset="0"/>
              <a:buChar char="•"/>
              <a:tabLst>
                <a:tab pos="914400" algn="l"/>
              </a:tabLst>
            </a:pPr>
            <a:r>
              <a:rPr lang="en-GB" sz="1200" kern="100">
                <a:effectLst/>
                <a:latin typeface="Aptos" panose="020B0004020202020204" pitchFamily="34" charset="0"/>
                <a:ea typeface="Aptos" panose="020B0004020202020204" pitchFamily="34" charset="0"/>
                <a:cs typeface="Arial" panose="020B0604020202020204" pitchFamily="34" charset="0"/>
              </a:rPr>
              <a:t>This should be done as soon as it is safe.</a:t>
            </a:r>
            <a:endParaRPr lang="en-US" sz="1200" kern="10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15000"/>
              </a:lnSpc>
              <a:spcAft>
                <a:spcPts val="800"/>
              </a:spcAft>
              <a:buFont typeface="Atkinson Hyperlegible" pitchFamily="2" charset="0"/>
              <a:buChar char="•"/>
              <a:tabLst>
                <a:tab pos="914400" algn="l"/>
              </a:tabLst>
            </a:pPr>
            <a:r>
              <a:rPr lang="en-GB" sz="1200" kern="100">
                <a:effectLst/>
                <a:latin typeface="Aptos" panose="020B0004020202020204" pitchFamily="34" charset="0"/>
                <a:ea typeface="Aptos" panose="020B0004020202020204" pitchFamily="34" charset="0"/>
                <a:cs typeface="Arial" panose="020B0604020202020204" pitchFamily="34" charset="0"/>
              </a:rPr>
              <a:t>The trauma-specific CABCDE approach includes the initial assessment and management for life-threatening injuries from trauma.</a:t>
            </a:r>
            <a:endParaRPr lang="en-US" sz="1200" kern="10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Font typeface="Atkinson Hyperlegible" pitchFamily="2" charset="0"/>
              <a:buChar char="•"/>
              <a:tabLst>
                <a:tab pos="457200" algn="l"/>
              </a:tabLst>
            </a:pPr>
            <a:r>
              <a:rPr lang="en-GB" sz="1200" kern="100">
                <a:effectLst/>
                <a:latin typeface="Aptos" panose="020B0004020202020204" pitchFamily="34" charset="0"/>
                <a:ea typeface="Aptos" panose="020B0004020202020204" pitchFamily="34" charset="0"/>
                <a:cs typeface="Arial" panose="020B0604020202020204" pitchFamily="34" charset="0"/>
              </a:rPr>
              <a:t>Look, listen, and feel during each step.</a:t>
            </a:r>
          </a:p>
          <a:p>
            <a:pPr marL="342900" marR="0" lvl="0" indent="-342900">
              <a:lnSpc>
                <a:spcPct val="115000"/>
              </a:lnSpc>
              <a:spcAft>
                <a:spcPts val="800"/>
              </a:spcAft>
              <a:buFont typeface="Atkinson Hyperlegible" pitchFamily="2" charset="0"/>
              <a:buChar char="•"/>
              <a:tabLst>
                <a:tab pos="457200" algn="l"/>
              </a:tabLst>
            </a:pPr>
            <a:endParaRPr lang="en-GB" sz="1200" kern="10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800"/>
              </a:spcAft>
              <a:buClr>
                <a:srgbClr val="000000"/>
              </a:buClr>
              <a:buSzPts val="1400"/>
              <a:buFont typeface="Atkinson Hyperlegible" pitchFamily="2" charset="0"/>
              <a:buChar char="•"/>
              <a:tabLst>
                <a:tab pos="457200" algn="l"/>
              </a:tabLst>
              <a:defRPr/>
            </a:pPr>
            <a:r>
              <a:rPr lang="en-US">
                <a:solidFill>
                  <a:srgbClr val="3F3F3F"/>
                </a:solidFill>
                <a:effectLst/>
                <a:latin typeface="Helvetica" pitchFamily="2" charset="0"/>
              </a:rPr>
              <a:t>This initial evaluation should be done as soon as it is safe, ideally, within the first 5 minutes and repeated anytime their condition worsens.  </a:t>
            </a:r>
          </a:p>
          <a:p>
            <a:pPr marL="342900" marR="0" lvl="0" indent="-342900">
              <a:lnSpc>
                <a:spcPct val="115000"/>
              </a:lnSpc>
              <a:spcAft>
                <a:spcPts val="800"/>
              </a:spcAft>
              <a:buFont typeface="Atkinson Hyperlegible" pitchFamily="2" charset="0"/>
              <a:buChar char="•"/>
              <a:tabLst>
                <a:tab pos="457200" algn="l"/>
              </a:tabLst>
            </a:pPr>
            <a:endParaRPr lang="en-US" sz="1200" kern="100">
              <a:effectLst/>
              <a:latin typeface="Aptos" panose="020B0004020202020204" pitchFamily="34" charset="0"/>
              <a:ea typeface="Aptos" panose="020B0004020202020204" pitchFamily="34" charset="0"/>
              <a:cs typeface="Arial" panose="020B0604020202020204" pitchFamily="34" charset="0"/>
            </a:endParaRPr>
          </a:p>
        </p:txBody>
      </p:sp>
      <p:sp>
        <p:nvSpPr>
          <p:cNvPr id="180" name="Google Shape;180;g273b17b8d54_0_4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2D8A6-616A-5ADA-0FE0-0D7404B22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718C6-9FE8-FB0C-D013-4DD4625BEE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48F7CE-4527-C0D6-E165-59BE78EA5508}"/>
              </a:ext>
            </a:extLst>
          </p:cNvPr>
          <p:cNvSpPr>
            <a:spLocks noGrp="1"/>
          </p:cNvSpPr>
          <p:nvPr>
            <p:ph type="body" idx="1"/>
          </p:nvPr>
        </p:nvSpPr>
        <p:spPr/>
        <p:txBody>
          <a:bodyPr/>
          <a:lstStyle/>
          <a:p>
            <a:r>
              <a:rPr lang="en-GB" noProof="0"/>
              <a:t>Keep in mind the following consideration for Conflict settings</a:t>
            </a:r>
          </a:p>
          <a:p>
            <a:r>
              <a:rPr lang="en-GB" noProof="0"/>
              <a:t>Confusion or unresponsive patients after a blast injury may have severe head injury or may have deafness (inability to hear) from the blast. These patients need immediate transfer to an appropriate health facility.</a:t>
            </a:r>
          </a:p>
          <a:p>
            <a:endParaRPr lang="en-GB"/>
          </a:p>
        </p:txBody>
      </p:sp>
      <p:sp>
        <p:nvSpPr>
          <p:cNvPr id="4" name="Slide Number Placeholder 3">
            <a:extLst>
              <a:ext uri="{FF2B5EF4-FFF2-40B4-BE49-F238E27FC236}">
                <a16:creationId xmlns:a16="http://schemas.microsoft.com/office/drawing/2014/main" id="{89250968-F797-3641-370E-17EE85E4D315}"/>
              </a:ext>
            </a:extLst>
          </p:cNvPr>
          <p:cNvSpPr>
            <a:spLocks noGrp="1"/>
          </p:cNvSpPr>
          <p:nvPr>
            <p:ph type="sldNum" sz="quarter" idx="5"/>
          </p:nvPr>
        </p:nvSpPr>
        <p:spPr/>
        <p:txBody>
          <a:bodyPr/>
          <a:lstStyle/>
          <a:p>
            <a:fld id="{0E2EB737-683F-B04C-9BD2-D44C95B21B3E}" type="slidenum">
              <a:rPr lang="en-GB" smtClean="0"/>
              <a:t>45</a:t>
            </a:fld>
            <a:endParaRPr lang="en-GB"/>
          </a:p>
        </p:txBody>
      </p:sp>
    </p:spTree>
    <p:extLst>
      <p:ext uri="{BB962C8B-B14F-4D97-AF65-F5344CB8AC3E}">
        <p14:creationId xmlns:p14="http://schemas.microsoft.com/office/powerpoint/2010/main" val="1379327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Immobilising the spine</a:t>
            </a:r>
          </a:p>
          <a:p>
            <a:pPr marL="0" indent="0"/>
            <a:r>
              <a:rPr lang="en-GB" noProof="0"/>
              <a:t>CFARs must consider spinal injury in any injured person with disability. </a:t>
            </a:r>
          </a:p>
          <a:p>
            <a:pPr marL="0" indent="0"/>
            <a:r>
              <a:rPr lang="en-GB" noProof="0"/>
              <a:t>The spine is a series of bones that protects the nerves necessary for vital functions like movement, sensation, and breathing, hence spine injury can cause damage to these nerves resulting in paralysis or even death. </a:t>
            </a:r>
          </a:p>
          <a:p>
            <a:pPr marL="0" indent="0"/>
            <a:r>
              <a:rPr lang="en-GB" noProof="0"/>
              <a:t>Immobilization of the spine is necessary for any person with a possible spinal injury to prevent worsening injury, including paralysis, at all times during evaluation, management, and transport. </a:t>
            </a:r>
          </a:p>
          <a:p>
            <a:endParaRPr lang="en-GB"/>
          </a:p>
          <a:p>
            <a:r>
              <a:rPr lang="en-GB"/>
              <a:t>Let's review the signs of Spinal Injury:</a:t>
            </a:r>
            <a:endParaRPr lang="en-US"/>
          </a:p>
          <a:p>
            <a:r>
              <a:rPr lang="en-GB"/>
              <a:t>·       Loss of control </a:t>
            </a:r>
            <a:r>
              <a:rPr lang="en-GB" noProof="0"/>
              <a:t>of </a:t>
            </a:r>
            <a:r>
              <a:rPr lang="en-GB"/>
              <a:t>urine or stool</a:t>
            </a:r>
          </a:p>
          <a:p>
            <a:r>
              <a:rPr lang="en-GB"/>
              <a:t>·       Inability </a:t>
            </a:r>
            <a:r>
              <a:rPr lang="en-GB" noProof="0"/>
              <a:t>to </a:t>
            </a:r>
            <a:r>
              <a:rPr lang="en-GB"/>
              <a:t>move or weakness</a:t>
            </a:r>
          </a:p>
          <a:p>
            <a:r>
              <a:rPr lang="en-GB"/>
              <a:t>·       Inability </a:t>
            </a:r>
            <a:r>
              <a:rPr lang="en-GB" noProof="0"/>
              <a:t>to </a:t>
            </a:r>
            <a:r>
              <a:rPr lang="en-GB"/>
              <a:t>feel or tingling sensation</a:t>
            </a:r>
          </a:p>
          <a:p>
            <a:r>
              <a:rPr lang="en-GB"/>
              <a:t>·       Pain down the middle of </a:t>
            </a:r>
            <a:r>
              <a:rPr lang="en-GB" noProof="0"/>
              <a:t>the </a:t>
            </a:r>
            <a:r>
              <a:rPr lang="en-GB"/>
              <a:t>neck and </a:t>
            </a:r>
            <a:r>
              <a:rPr lang="en-GB" noProof="0"/>
              <a:t>back</a:t>
            </a:r>
            <a:endParaRPr lang="en-GB"/>
          </a:p>
          <a:p>
            <a:r>
              <a:rPr lang="en-GB"/>
              <a:t>·       Abnormally prolonged erection of</a:t>
            </a:r>
            <a:r>
              <a:rPr lang="en-GB" noProof="0"/>
              <a:t> the</a:t>
            </a:r>
            <a:r>
              <a:rPr lang="en-GB"/>
              <a:t> penis</a:t>
            </a:r>
          </a:p>
          <a:p>
            <a:pPr marL="0" indent="0">
              <a:lnSpc>
                <a:spcPct val="90000"/>
              </a:lnSpc>
              <a:spcBef>
                <a:spcPts val="1000"/>
              </a:spcBef>
            </a:pPr>
            <a:r>
              <a:rPr lang="en-GB" noProof="0"/>
              <a:t>The cervical spine (neck) should be immobilised using one of the approaches noted in the airway section. </a:t>
            </a:r>
          </a:p>
          <a:p>
            <a:pPr marL="0" indent="0">
              <a:lnSpc>
                <a:spcPct val="90000"/>
              </a:lnSpc>
              <a:spcBef>
                <a:spcPts val="1000"/>
              </a:spcBef>
            </a:pPr>
            <a:r>
              <a:rPr lang="en-GB" noProof="0"/>
              <a:t>A log-roll manoeuvre is used to turn a person with concerning injury. This manoeuvre can be used to assess the back for injuries, as well as to place the person on a board, stretcher, or other rigid material for transport.</a:t>
            </a:r>
          </a:p>
        </p:txBody>
      </p:sp>
      <p:sp>
        <p:nvSpPr>
          <p:cNvPr id="4" name="Slide Number Placeholder 3"/>
          <p:cNvSpPr>
            <a:spLocks noGrp="1"/>
          </p:cNvSpPr>
          <p:nvPr>
            <p:ph type="sldNum" sz="quarter" idx="5"/>
          </p:nvPr>
        </p:nvSpPr>
        <p:spPr/>
        <p:txBody>
          <a:bodyPr/>
          <a:lstStyle/>
          <a:p>
            <a:fld id="{0E2EB737-683F-B04C-9BD2-D44C95B21B3E}" type="slidenum">
              <a:rPr lang="en-GB" smtClean="0"/>
              <a:t>46</a:t>
            </a:fld>
            <a:endParaRPr lang="en-GB"/>
          </a:p>
        </p:txBody>
      </p:sp>
    </p:spTree>
    <p:extLst>
      <p:ext uri="{BB962C8B-B14F-4D97-AF65-F5344CB8AC3E}">
        <p14:creationId xmlns:p14="http://schemas.microsoft.com/office/powerpoint/2010/main" val="1903522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Keep in mind the following special considerations for disability evaluation and management in children:</a:t>
            </a:r>
          </a:p>
          <a:p>
            <a:pPr marL="171450" indent="-457200">
              <a:lnSpc>
                <a:spcPct val="90000"/>
              </a:lnSpc>
              <a:buChar char="•"/>
            </a:pPr>
            <a:r>
              <a:rPr lang="en-GB" noProof="0"/>
              <a:t>Small children may not be able to answer questions, but a parent, family member, or other caregiver may be able to tell you if they are behaving normally.</a:t>
            </a:r>
          </a:p>
          <a:p>
            <a:pPr marL="171450" indent="-457200">
              <a:lnSpc>
                <a:spcPct val="90000"/>
              </a:lnSpc>
              <a:buChar char="•"/>
            </a:pPr>
            <a:r>
              <a:rPr lang="en-GB" noProof="0"/>
              <a:t>Head injuries in children are a common cause of death from trauma. If a child has signs of head injury with trauma, plan for rapid transfer to an appropriate hospital. </a:t>
            </a:r>
          </a:p>
          <a:p>
            <a:pPr marL="171450" indent="-457200">
              <a:lnSpc>
                <a:spcPct val="90000"/>
              </a:lnSpc>
              <a:buChar char="•"/>
            </a:pPr>
            <a:r>
              <a:rPr lang="en-GB" noProof="0"/>
              <a:t>Consider and manage hypoglycaemia (or low blood sugar) in altered children. Remember that children are more likely to have low blood sugar when critically ill or injured.</a:t>
            </a:r>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47</a:t>
            </a:fld>
            <a:endParaRPr lang="en-GB"/>
          </a:p>
        </p:txBody>
      </p:sp>
    </p:spTree>
    <p:extLst>
      <p:ext uri="{BB962C8B-B14F-4D97-AF65-F5344CB8AC3E}">
        <p14:creationId xmlns:p14="http://schemas.microsoft.com/office/powerpoint/2010/main" val="1275810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lnSpc>
                <a:spcPct val="90000"/>
              </a:lnSpc>
              <a:spcBef>
                <a:spcPts val="1000"/>
              </a:spcBef>
            </a:pPr>
            <a:r>
              <a:rPr lang="en-GB" noProof="0"/>
              <a:t>Let's move now to the last part of the CABCDE Approach which is Exposure.</a:t>
            </a:r>
          </a:p>
          <a:p>
            <a:pPr indent="-406400">
              <a:lnSpc>
                <a:spcPct val="90000"/>
              </a:lnSpc>
              <a:spcBef>
                <a:spcPts val="1000"/>
              </a:spcBef>
              <a:buFont typeface="Atkinson Hyperlegible,Sans-Serif"/>
              <a:buChar char="•"/>
            </a:pPr>
            <a:r>
              <a:rPr lang="en-GB" noProof="0"/>
              <a:t>Exposure instructs us to expose a person’s body to look for any signs of injury after a traumatic event that may not have been otherwise assessed and may require emergent treatment. </a:t>
            </a:r>
          </a:p>
          <a:p>
            <a:pPr indent="-406400">
              <a:lnSpc>
                <a:spcPct val="90000"/>
              </a:lnSpc>
              <a:spcBef>
                <a:spcPts val="1000"/>
              </a:spcBef>
              <a:buFont typeface="Atkinson Hyperlegible,Sans-Serif"/>
              <a:buChar char="•"/>
            </a:pPr>
            <a:r>
              <a:rPr lang="en-GB" noProof="0"/>
              <a:t>It is important to expose the person by examining the entire body for evidence of injury, including the back, underarms, and groin (while maintaining respect for the dignity and privacy of the individual). </a:t>
            </a:r>
          </a:p>
          <a:p>
            <a:pPr indent="-482600">
              <a:lnSpc>
                <a:spcPct val="90000"/>
              </a:lnSpc>
              <a:spcBef>
                <a:spcPts val="1000"/>
              </a:spcBef>
              <a:buFont typeface="Atkinson Hyperlegible,Sans-Serif"/>
              <a:buChar char="•"/>
            </a:pPr>
            <a:r>
              <a:rPr lang="en-GB" noProof="0"/>
              <a:t>The person should be inspected for any signs of further injury. </a:t>
            </a:r>
          </a:p>
          <a:p>
            <a:pPr lvl="1" indent="-457200">
              <a:lnSpc>
                <a:spcPct val="90000"/>
              </a:lnSpc>
              <a:spcBef>
                <a:spcPts val="500"/>
              </a:spcBef>
              <a:buFont typeface="Atkinson Hyperlegible,Sans-Serif"/>
              <a:buChar char="•"/>
            </a:pPr>
            <a:r>
              <a:rPr lang="en-GB" noProof="0"/>
              <a:t>Remove all clothing as appropriate to find injury. Look for swelling or bruising. </a:t>
            </a:r>
          </a:p>
          <a:p>
            <a:pPr lvl="1" indent="-457200">
              <a:lnSpc>
                <a:spcPct val="90000"/>
              </a:lnSpc>
              <a:spcBef>
                <a:spcPts val="500"/>
              </a:spcBef>
              <a:buFont typeface="Atkinson Hyperlegible,Sans-Serif"/>
              <a:buChar char="•"/>
            </a:pPr>
            <a:r>
              <a:rPr lang="en-GB" noProof="0"/>
              <a:t>Remember, the back, underarms and groin can be places where injuries are missed. </a:t>
            </a:r>
          </a:p>
          <a:p>
            <a:pPr lvl="1" indent="-406400">
              <a:lnSpc>
                <a:spcPct val="90000"/>
              </a:lnSpc>
              <a:spcBef>
                <a:spcPts val="500"/>
              </a:spcBef>
              <a:buFont typeface="Atkinson Hyperlegible,Sans-Serif"/>
              <a:buChar char="•"/>
            </a:pPr>
            <a:r>
              <a:rPr lang="en-GB" noProof="0"/>
              <a:t>Always consider the need for a chaperone and if it is culturally appropriate to examine certain locations. </a:t>
            </a:r>
          </a:p>
          <a:p>
            <a:pPr indent="-438150">
              <a:lnSpc>
                <a:spcPct val="90000"/>
              </a:lnSpc>
              <a:spcBef>
                <a:spcPts val="1000"/>
              </a:spcBef>
              <a:buFont typeface="Atkinson Hyperlegible,Sans-Serif"/>
              <a:buChar char="•"/>
            </a:pPr>
            <a:r>
              <a:rPr lang="en-GB" noProof="0"/>
              <a:t>Bruising along the hips, pelvis, back, and abdomen can all be signs of significant internal bleeding. </a:t>
            </a:r>
          </a:p>
          <a:p>
            <a:pPr indent="-438150">
              <a:lnSpc>
                <a:spcPct val="90000"/>
              </a:lnSpc>
              <a:spcBef>
                <a:spcPts val="1000"/>
              </a:spcBef>
              <a:buFont typeface="Atkinson Hyperlegible,Sans-Serif"/>
              <a:buChar char="•"/>
            </a:pPr>
            <a:r>
              <a:rPr lang="en-GB" noProof="0"/>
              <a:t>Look for parts of the body that appear out of place. </a:t>
            </a:r>
          </a:p>
          <a:p>
            <a:pPr indent="-438150">
              <a:lnSpc>
                <a:spcPct val="90000"/>
              </a:lnSpc>
              <a:spcBef>
                <a:spcPts val="1000"/>
              </a:spcBef>
              <a:buFont typeface="Atkinson Hyperlegible,Sans-Serif"/>
              <a:buChar char="•"/>
            </a:pPr>
            <a:r>
              <a:rPr lang="en-GB" noProof="0"/>
              <a:t>Look for wounds or burns.</a:t>
            </a:r>
            <a:endParaRPr lang="en-GB" b="0" noProof="0"/>
          </a:p>
          <a:p>
            <a:pPr indent="-438150">
              <a:lnSpc>
                <a:spcPct val="90000"/>
              </a:lnSpc>
              <a:spcBef>
                <a:spcPts val="1000"/>
              </a:spcBef>
              <a:buFont typeface="Atkinson Hyperlegible,Sans-Serif"/>
              <a:buChar char="•"/>
            </a:pPr>
            <a:r>
              <a:rPr lang="en-GB" b="0" noProof="0"/>
              <a:t>Assess the person’s back and spine using the log-roll manoeuvre.</a:t>
            </a:r>
          </a:p>
        </p:txBody>
      </p:sp>
      <p:sp>
        <p:nvSpPr>
          <p:cNvPr id="4" name="Slide Number Placeholder 3"/>
          <p:cNvSpPr>
            <a:spLocks noGrp="1"/>
          </p:cNvSpPr>
          <p:nvPr>
            <p:ph type="sldNum" sz="quarter" idx="5"/>
          </p:nvPr>
        </p:nvSpPr>
        <p:spPr/>
        <p:txBody>
          <a:bodyPr/>
          <a:lstStyle/>
          <a:p>
            <a:fld id="{0E2EB737-683F-B04C-9BD2-D44C95B21B3E}" type="slidenum">
              <a:rPr lang="en-GB" smtClean="0"/>
              <a:t>49</a:t>
            </a:fld>
            <a:endParaRPr lang="en-GB"/>
          </a:p>
        </p:txBody>
      </p:sp>
    </p:spTree>
    <p:extLst>
      <p:ext uri="{BB962C8B-B14F-4D97-AF65-F5344CB8AC3E}">
        <p14:creationId xmlns:p14="http://schemas.microsoft.com/office/powerpoint/2010/main" val="29116066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noProof="0"/>
              <a:t>You may identify additional injuries during exposure, such as wounds or deformed bones. Injured arms and legs </a:t>
            </a:r>
            <a:r>
              <a:rPr lang="en-GB" sz="1200" b="0" noProof="0"/>
              <a:t>may have fractures, dislocations (which are abnormal separation of two bones at a joint), or sprains (which are injuries to muscles or tendons).</a:t>
            </a:r>
          </a:p>
          <a:p>
            <a:endParaRPr lang="en-GB"/>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50</a:t>
            </a:fld>
            <a:endParaRPr lang="en-GB"/>
          </a:p>
        </p:txBody>
      </p:sp>
    </p:spTree>
    <p:extLst>
      <p:ext uri="{BB962C8B-B14F-4D97-AF65-F5344CB8AC3E}">
        <p14:creationId xmlns:p14="http://schemas.microsoft.com/office/powerpoint/2010/main" val="20697525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AF9E3-2EDE-4CE9-732E-E9FD4C08AD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D6909-BCAF-1222-4B65-58BDC1C665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B74A24-8ACD-0A55-B343-C500C7066A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a:t>Signs of fractures include deformity or abnormal shape, or severe pain, bruising, or swelling, inability to use limb or stand or walk, unnatural movement or grinding sounds, and exposed bone fragments.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a:t>Broken bones can be associated with other injuries. Open wounds around the broken bone may signal an open fracture. Open fracture is an emergency as it puts the patient at risk of severe infection. </a:t>
            </a:r>
            <a:r>
              <a:rPr lang="en-GB" sz="1200" noProof="0"/>
              <a:t>Feel for pulses, as some breaks can cause bleeding or cause damage to blood vessels.</a:t>
            </a:r>
          </a:p>
        </p:txBody>
      </p:sp>
      <p:sp>
        <p:nvSpPr>
          <p:cNvPr id="4" name="Slide Number Placeholder 3">
            <a:extLst>
              <a:ext uri="{FF2B5EF4-FFF2-40B4-BE49-F238E27FC236}">
                <a16:creationId xmlns:a16="http://schemas.microsoft.com/office/drawing/2014/main" id="{CF3F6CE3-03C1-276E-5A4A-2FFC3114BC91}"/>
              </a:ext>
            </a:extLst>
          </p:cNvPr>
          <p:cNvSpPr>
            <a:spLocks noGrp="1"/>
          </p:cNvSpPr>
          <p:nvPr>
            <p:ph type="sldNum" sz="quarter" idx="5"/>
          </p:nvPr>
        </p:nvSpPr>
        <p:spPr/>
        <p:txBody>
          <a:bodyPr/>
          <a:lstStyle/>
          <a:p>
            <a:fld id="{0E2EB737-683F-B04C-9BD2-D44C95B21B3E}" type="slidenum">
              <a:rPr lang="en-GB" smtClean="0"/>
              <a:t>51</a:t>
            </a:fld>
            <a:endParaRPr lang="en-GB"/>
          </a:p>
        </p:txBody>
      </p:sp>
    </p:spTree>
    <p:extLst>
      <p:ext uri="{BB962C8B-B14F-4D97-AF65-F5344CB8AC3E}">
        <p14:creationId xmlns:p14="http://schemas.microsoft.com/office/powerpoint/2010/main" val="1707439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noProof="0"/>
              <a:t>What to do?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noProof="0">
                <a:solidFill>
                  <a:srgbClr val="000000"/>
                </a:solidFill>
              </a:rPr>
              <a:t>Remove restricting clothing and jewellery.  Make sure to cover the injured person as soon as possible to prevent hypothermia.  Respect the patient’s privacy and protect modesty during exposure. If time allows, immobilise injuries to limbs with splints or slings and provide first aids for wounds. Remember that the priority for all significant injuries is to prepare for rapid transfer to a health facility. </a:t>
            </a:r>
            <a:endParaRPr lang="en-GB" sz="1200" noProof="0"/>
          </a:p>
        </p:txBody>
      </p:sp>
      <p:sp>
        <p:nvSpPr>
          <p:cNvPr id="4" name="Slide Number Placeholder 3"/>
          <p:cNvSpPr>
            <a:spLocks noGrp="1"/>
          </p:cNvSpPr>
          <p:nvPr>
            <p:ph type="sldNum" sz="quarter" idx="5"/>
          </p:nvPr>
        </p:nvSpPr>
        <p:spPr/>
        <p:txBody>
          <a:bodyPr/>
          <a:lstStyle/>
          <a:p>
            <a:fld id="{0E2EB737-683F-B04C-9BD2-D44C95B21B3E}" type="slidenum">
              <a:rPr lang="en-GB" smtClean="0"/>
              <a:t>52</a:t>
            </a:fld>
            <a:endParaRPr lang="en-GB"/>
          </a:p>
        </p:txBody>
      </p:sp>
    </p:spTree>
    <p:extLst>
      <p:ext uri="{BB962C8B-B14F-4D97-AF65-F5344CB8AC3E}">
        <p14:creationId xmlns:p14="http://schemas.microsoft.com/office/powerpoint/2010/main" val="34999123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13E5C-217B-3AB9-2E47-F433244A0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565310-98DF-2F64-3F2E-403A1070F2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A96FA-8EF3-C78D-1262-D2931A2C09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Review of “Exposure” for patients with emergency trauma conditions.</a:t>
            </a:r>
          </a:p>
        </p:txBody>
      </p:sp>
      <p:sp>
        <p:nvSpPr>
          <p:cNvPr id="4" name="Slide Number Placeholder 3">
            <a:extLst>
              <a:ext uri="{FF2B5EF4-FFF2-40B4-BE49-F238E27FC236}">
                <a16:creationId xmlns:a16="http://schemas.microsoft.com/office/drawing/2014/main" id="{5D291178-D788-87C1-BA65-B8FFA0B4BF33}"/>
              </a:ext>
            </a:extLst>
          </p:cNvPr>
          <p:cNvSpPr>
            <a:spLocks noGrp="1"/>
          </p:cNvSpPr>
          <p:nvPr>
            <p:ph type="sldNum" sz="quarter" idx="5"/>
          </p:nvPr>
        </p:nvSpPr>
        <p:spPr/>
        <p:txBody>
          <a:bodyPr/>
          <a:lstStyle/>
          <a:p>
            <a:fld id="{0E2EB737-683F-B04C-9BD2-D44C95B21B3E}" type="slidenum">
              <a:rPr lang="en-GB" smtClean="0"/>
              <a:t>53</a:t>
            </a:fld>
            <a:endParaRPr lang="en-GB"/>
          </a:p>
        </p:txBody>
      </p:sp>
    </p:spTree>
    <p:extLst>
      <p:ext uri="{BB962C8B-B14F-4D97-AF65-F5344CB8AC3E}">
        <p14:creationId xmlns:p14="http://schemas.microsoft.com/office/powerpoint/2010/main" val="889023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30F0E-9FA2-49DD-F7F3-6BEC814040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8D393E-8AF7-6249-89B6-707903FA05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013BB-422E-B73C-CCBE-74C93AE920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a:t>Keep in mind that for children, undress them completely, but always be concerned about potential hypothermia, especially in infants.</a:t>
            </a:r>
          </a:p>
          <a:p>
            <a:endParaRPr lang="en-GB"/>
          </a:p>
        </p:txBody>
      </p:sp>
      <p:sp>
        <p:nvSpPr>
          <p:cNvPr id="4" name="Slide Number Placeholder 3">
            <a:extLst>
              <a:ext uri="{FF2B5EF4-FFF2-40B4-BE49-F238E27FC236}">
                <a16:creationId xmlns:a16="http://schemas.microsoft.com/office/drawing/2014/main" id="{E7B7430E-A6BA-BF3D-9F2B-A21223BBABBD}"/>
              </a:ext>
            </a:extLst>
          </p:cNvPr>
          <p:cNvSpPr>
            <a:spLocks noGrp="1"/>
          </p:cNvSpPr>
          <p:nvPr>
            <p:ph type="sldNum" sz="quarter" idx="5"/>
          </p:nvPr>
        </p:nvSpPr>
        <p:spPr/>
        <p:txBody>
          <a:bodyPr/>
          <a:lstStyle/>
          <a:p>
            <a:fld id="{0E2EB737-683F-B04C-9BD2-D44C95B21B3E}" type="slidenum">
              <a:rPr lang="en-GB" smtClean="0"/>
              <a:t>54</a:t>
            </a:fld>
            <a:endParaRPr lang="en-GB"/>
          </a:p>
        </p:txBody>
      </p:sp>
    </p:spTree>
    <p:extLst>
      <p:ext uri="{BB962C8B-B14F-4D97-AF65-F5344CB8AC3E}">
        <p14:creationId xmlns:p14="http://schemas.microsoft.com/office/powerpoint/2010/main" val="11551281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E5E51-C62F-E7EB-25DC-3E9E6C97C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1252D-BE0B-BE7E-6220-F960A6FFA0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5BF4FE-31CE-BBF5-32F5-F7DF7D52E7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Always consider eclampsia if seizures/convulsions are present in a pregnant woman. This is a life-threatening emergency that requires rapid transfer to a specialist centre with advanced obstetric care. </a:t>
            </a:r>
          </a:p>
          <a:p>
            <a:pPr marL="0" indent="0"/>
            <a:endParaRPr lang="en-GB" noProof="0"/>
          </a:p>
          <a:p>
            <a:endParaRPr lang="en-GB"/>
          </a:p>
        </p:txBody>
      </p:sp>
      <p:sp>
        <p:nvSpPr>
          <p:cNvPr id="4" name="Slide Number Placeholder 3">
            <a:extLst>
              <a:ext uri="{FF2B5EF4-FFF2-40B4-BE49-F238E27FC236}">
                <a16:creationId xmlns:a16="http://schemas.microsoft.com/office/drawing/2014/main" id="{8EE14689-4FB5-DC52-5553-F233A26BF40A}"/>
              </a:ext>
            </a:extLst>
          </p:cNvPr>
          <p:cNvSpPr>
            <a:spLocks noGrp="1"/>
          </p:cNvSpPr>
          <p:nvPr>
            <p:ph type="sldNum" sz="quarter" idx="5"/>
          </p:nvPr>
        </p:nvSpPr>
        <p:spPr/>
        <p:txBody>
          <a:bodyPr/>
          <a:lstStyle/>
          <a:p>
            <a:fld id="{0E2EB737-683F-B04C-9BD2-D44C95B21B3E}" type="slidenum">
              <a:rPr lang="en-GB" smtClean="0"/>
              <a:t>55</a:t>
            </a:fld>
            <a:endParaRPr lang="en-GB"/>
          </a:p>
        </p:txBody>
      </p:sp>
    </p:spTree>
    <p:extLst>
      <p:ext uri="{BB962C8B-B14F-4D97-AF65-F5344CB8AC3E}">
        <p14:creationId xmlns:p14="http://schemas.microsoft.com/office/powerpoint/2010/main" val="777062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6a862db3a9_2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6a862db3a9_2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71450" indent="-457200">
              <a:lnSpc>
                <a:spcPct val="90000"/>
              </a:lnSpc>
              <a:spcBef>
                <a:spcPts val="1000"/>
              </a:spcBef>
              <a:buChar char="•"/>
            </a:pPr>
            <a:r>
              <a:rPr lang="en-GB" noProof="0"/>
              <a:t>Early priorities for an injured person include:</a:t>
            </a:r>
          </a:p>
          <a:p>
            <a:pPr marL="1085850" lvl="1" indent="-457200">
              <a:lnSpc>
                <a:spcPct val="90000"/>
              </a:lnSpc>
              <a:spcBef>
                <a:spcPts val="500"/>
              </a:spcBef>
              <a:buChar char="•"/>
            </a:pPr>
            <a:r>
              <a:rPr lang="en-GB" noProof="0"/>
              <a:t>Check for major bleeding,</a:t>
            </a:r>
          </a:p>
          <a:p>
            <a:pPr marL="1085850" lvl="1" indent="-457200">
              <a:lnSpc>
                <a:spcPct val="90000"/>
              </a:lnSpc>
              <a:spcBef>
                <a:spcPts val="500"/>
              </a:spcBef>
              <a:buChar char="•"/>
            </a:pPr>
            <a:r>
              <a:rPr lang="en-GB" noProof="0"/>
              <a:t>Managing airway and breathing emergencies, and</a:t>
            </a:r>
          </a:p>
          <a:p>
            <a:pPr marL="1085850" lvl="1" indent="-457200">
              <a:lnSpc>
                <a:spcPct val="90000"/>
              </a:lnSpc>
              <a:spcBef>
                <a:spcPts val="500"/>
              </a:spcBef>
              <a:buChar char="•"/>
            </a:pPr>
            <a:r>
              <a:rPr lang="en-GB" noProof="0"/>
              <a:t>Keeping the spine from moving (immobilising the spine).</a:t>
            </a:r>
          </a:p>
          <a:p>
            <a:pPr marL="171450" indent="-457200">
              <a:lnSpc>
                <a:spcPct val="80000"/>
              </a:lnSpc>
              <a:buChar char="•"/>
            </a:pPr>
            <a:r>
              <a:rPr lang="en-GB" noProof="0"/>
              <a:t>Remember to manage injuries in order of CABCDE priority.</a:t>
            </a:r>
          </a:p>
          <a:p>
            <a:pPr marL="171450" indent="-457200">
              <a:lnSpc>
                <a:spcPct val="80000"/>
              </a:lnSpc>
              <a:buChar char="•"/>
            </a:pPr>
            <a:r>
              <a:rPr lang="en-GB" noProof="0"/>
              <a:t>Remember: You should not move forward in the CABCDE approach until you have assessed and treated any life and/or limb threats.  </a:t>
            </a:r>
          </a:p>
        </p:txBody>
      </p:sp>
      <p:sp>
        <p:nvSpPr>
          <p:cNvPr id="188" name="Google Shape;188;g26a862db3a9_2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r>
              <a:rPr lang="en-GB" noProof="0"/>
              <a:t>There are a few specific questions that should be asked of persons who sustained trauma. Ask about events, past medical history, allergies, and medications. </a:t>
            </a:r>
          </a:p>
          <a:p>
            <a:pPr algn="just"/>
            <a:r>
              <a:rPr lang="en-GB" noProof="0"/>
              <a:t>Write down answers or, if you are not able to, ask a bystander to help record. </a:t>
            </a:r>
          </a:p>
          <a:p>
            <a:pPr algn="just"/>
            <a:r>
              <a:rPr lang="en-GB" noProof="0"/>
              <a:t>The answers to these questions can be very useful for facility-based providers.</a:t>
            </a:r>
          </a:p>
          <a:p>
            <a:pPr marL="0" indent="0"/>
            <a:r>
              <a:rPr lang="en-GB" b="0" noProof="0"/>
              <a:t>Ask about the events surrounding the injury</a:t>
            </a:r>
          </a:p>
          <a:p>
            <a:pPr indent="-431800">
              <a:lnSpc>
                <a:spcPct val="90000"/>
              </a:lnSpc>
              <a:spcBef>
                <a:spcPts val="1000"/>
              </a:spcBef>
              <a:buFont typeface="Atkinson Hyperlegible,Sans-Serif"/>
              <a:buChar char="•"/>
            </a:pPr>
            <a:r>
              <a:rPr lang="en-GB" b="0" noProof="0"/>
              <a:t>Remember to ask questions about the pain. Is there any pain? Where is the pain? What does it feel like and how severe is it?</a:t>
            </a:r>
          </a:p>
          <a:p>
            <a:pPr indent="-431800">
              <a:lnSpc>
                <a:spcPct val="90000"/>
              </a:lnSpc>
              <a:spcBef>
                <a:spcPts val="1000"/>
              </a:spcBef>
              <a:buFont typeface="Atkinson Hyperlegible,Sans-Serif"/>
              <a:buChar char="•"/>
            </a:pPr>
            <a:r>
              <a:rPr lang="en-GB" b="0" noProof="0"/>
              <a:t>Remember, pain is a sign of underlying injury. </a:t>
            </a:r>
          </a:p>
          <a:p>
            <a:pPr indent="-431800">
              <a:lnSpc>
                <a:spcPct val="90000"/>
              </a:lnSpc>
              <a:spcBef>
                <a:spcPts val="1000"/>
              </a:spcBef>
              <a:buFont typeface="Atkinson Hyperlegible,Sans-Serif"/>
              <a:buChar char="•"/>
            </a:pPr>
            <a:r>
              <a:rPr lang="en-GB" b="0" noProof="0"/>
              <a:t>A headache may indicate a person has an injury to the skull or brain. Pain may be the first suggestion of injury even if there is no external sign.</a:t>
            </a:r>
          </a:p>
          <a:p>
            <a:pPr indent="-444500">
              <a:spcBef>
                <a:spcPts val="1000"/>
              </a:spcBef>
              <a:buFont typeface="Atkinson Hyperlegible,Sans-Serif"/>
              <a:buChar char="•"/>
            </a:pPr>
            <a:r>
              <a:rPr lang="en-GB" b="0" noProof="0"/>
              <a:t>Ask about the mechanism of injury (how did it happen). Ask about wearing of seatbelts in road traffic incidents. For assault victims, ask about the type of weapon. </a:t>
            </a:r>
          </a:p>
          <a:p>
            <a:pPr indent="-444500">
              <a:spcBef>
                <a:spcPts val="1000"/>
              </a:spcBef>
              <a:buFont typeface="Atkinson Hyperlegible,Sans-Serif"/>
              <a:buChar char="•"/>
            </a:pPr>
            <a:r>
              <a:rPr lang="en-GB" b="0" noProof="0"/>
              <a:t>Inquire whether there were drugs or alcohol involved, as this may mask an injury. For burns, ask about what caused the burn. </a:t>
            </a:r>
          </a:p>
          <a:p>
            <a:pPr indent="-444500">
              <a:spcBef>
                <a:spcPts val="1000"/>
              </a:spcBef>
              <a:buFont typeface="Atkinson Hyperlegible,Sans-Serif"/>
              <a:buChar char="•"/>
            </a:pPr>
            <a:r>
              <a:rPr lang="en-GB" b="0" noProof="0"/>
              <a:t>Ask others if the patient was found in or near water that might suggest drowning.</a:t>
            </a:r>
          </a:p>
          <a:p>
            <a:pPr marL="0" indent="0"/>
            <a:endParaRPr lang="en-GB" noProof="0"/>
          </a:p>
          <a:p>
            <a:pPr marL="0" indent="0"/>
            <a:r>
              <a:rPr lang="en-GB" noProof="0"/>
              <a:t>Ask about past medical history.</a:t>
            </a:r>
          </a:p>
          <a:p>
            <a:pPr marL="0" indent="0"/>
            <a:r>
              <a:rPr lang="en-GB" noProof="0"/>
              <a:t>Important information can be found by asking the person if they have any history of other medical problems, such as diabetes, high blood pressure, stroke, and more.</a:t>
            </a:r>
          </a:p>
          <a:p>
            <a:pPr marL="0" indent="0"/>
            <a:r>
              <a:rPr lang="en-GB" noProof="0"/>
              <a:t>When appropriate, remember to ask if the injured person is pregnant.</a:t>
            </a:r>
          </a:p>
          <a:p>
            <a:pPr marL="0" indent="0"/>
            <a:endParaRPr lang="en-GB" noProof="0"/>
          </a:p>
          <a:p>
            <a:pPr marL="0" indent="0"/>
            <a:endParaRPr lang="en-GB" noProof="0"/>
          </a:p>
          <a:p>
            <a:pPr marL="0" indent="0"/>
            <a:r>
              <a:rPr lang="en-GB" noProof="0"/>
              <a:t>Ask about allergies.</a:t>
            </a:r>
          </a:p>
          <a:p>
            <a:pPr marL="0" indent="0"/>
            <a:r>
              <a:rPr lang="en-GB" noProof="0"/>
              <a:t>Remember to ask patients (or their friends or family if they are unable to respond) if they are allergic to any medications or other substances. </a:t>
            </a:r>
          </a:p>
          <a:p>
            <a:pPr marL="0" indent="0"/>
            <a:r>
              <a:rPr lang="en-GB" noProof="0"/>
              <a:t>This information will be very important for providers at the receiving health facility. </a:t>
            </a:r>
          </a:p>
          <a:p>
            <a:pPr marL="0" indent="0"/>
            <a:r>
              <a:rPr lang="en-GB" noProof="0"/>
              <a:t>All patients are at risk of worsening, and they may not be able to tell this information later. </a:t>
            </a:r>
          </a:p>
          <a:p>
            <a:pPr marL="0" indent="0"/>
            <a:endParaRPr lang="en-GB" noProof="0"/>
          </a:p>
          <a:p>
            <a:pPr marL="0" indent="0"/>
            <a:endParaRPr lang="en-GB" noProof="0"/>
          </a:p>
          <a:p>
            <a:pPr marL="69850" lvl="1" indent="0"/>
            <a:r>
              <a:rPr lang="en-GB" noProof="0"/>
              <a:t>Ask about medications.</a:t>
            </a:r>
          </a:p>
          <a:p>
            <a:pPr marL="69850" lvl="1" indent="0"/>
            <a:r>
              <a:rPr lang="en-GB" noProof="0"/>
              <a:t>Always ask whether the person is taking any medications. Certain medications can be very important for health workers to know. </a:t>
            </a:r>
          </a:p>
          <a:p>
            <a:pPr marL="69850" lvl="1" indent="0"/>
            <a:r>
              <a:rPr lang="en-GB" noProof="0"/>
              <a:t>For example, if they are taking blood thinning medications, it can make bleeding very difficult to control.</a:t>
            </a:r>
          </a:p>
          <a:p>
            <a:pPr marL="69850" lvl="1" indent="0"/>
            <a:r>
              <a:rPr lang="en-GB" noProof="0"/>
              <a:t>Blood pressure medications can mask a fast heart rate and complicate the evaluation of trauma.</a:t>
            </a:r>
          </a:p>
          <a:p>
            <a:pPr marL="0" indent="0"/>
            <a:endParaRPr lang="en-GB" noProof="0"/>
          </a:p>
        </p:txBody>
      </p:sp>
      <p:sp>
        <p:nvSpPr>
          <p:cNvPr id="577" name="Google Shape;57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indent="-457200">
              <a:lnSpc>
                <a:spcPct val="100000"/>
              </a:lnSpc>
              <a:spcBef>
                <a:spcPts val="0"/>
              </a:spcBef>
              <a:buSzPts val="3300"/>
            </a:pPr>
            <a:r>
              <a:rPr lang="en-GB" sz="1200">
                <a:solidFill>
                  <a:srgbClr val="000000"/>
                </a:solidFill>
              </a:rPr>
              <a:t>Consider higher risk for serious injuries even in well appearing patients.</a:t>
            </a:r>
          </a:p>
          <a:p>
            <a:pPr indent="-457200">
              <a:lnSpc>
                <a:spcPct val="100000"/>
              </a:lnSpc>
              <a:spcBef>
                <a:spcPts val="0"/>
              </a:spcBef>
              <a:buSzPts val="3300"/>
            </a:pPr>
            <a:r>
              <a:rPr lang="en-GB" sz="1200">
                <a:solidFill>
                  <a:srgbClr val="000000"/>
                </a:solidFill>
              </a:rPr>
              <a:t>Consider hidden injuries and observe closely.</a:t>
            </a:r>
          </a:p>
          <a:p>
            <a:pPr indent="-457200">
              <a:lnSpc>
                <a:spcPct val="100000"/>
              </a:lnSpc>
              <a:spcBef>
                <a:spcPts val="0"/>
              </a:spcBef>
              <a:buSzPts val="3300"/>
            </a:pPr>
            <a:endParaRPr lang="en-GB" sz="1200" b="1">
              <a:solidFill>
                <a:srgbClr val="000000"/>
              </a:solidFill>
            </a:endParaRPr>
          </a:p>
          <a:p>
            <a:pPr indent="-457200">
              <a:lnSpc>
                <a:spcPct val="100000"/>
              </a:lnSpc>
              <a:spcBef>
                <a:spcPts val="0"/>
              </a:spcBef>
              <a:buSzPts val="3300"/>
            </a:pPr>
            <a:r>
              <a:rPr lang="en-GB" sz="1200" b="1">
                <a:solidFill>
                  <a:srgbClr val="000000"/>
                </a:solidFill>
              </a:rPr>
              <a:t>What do you think are injuries. That can be high-risk?</a:t>
            </a:r>
          </a:p>
          <a:p>
            <a:pPr marL="171450" indent="-457200">
              <a:buChar char="•"/>
            </a:pPr>
            <a:endParaRPr lang="en-GB" noProof="0"/>
          </a:p>
          <a:p>
            <a:pPr marL="171450" indent="-457200">
              <a:buChar char="•"/>
            </a:pPr>
            <a:r>
              <a:rPr lang="en-GB" noProof="0"/>
              <a:t>Certain types of trauma are higher risk for serious injuries. Even if the person does not appear to be significantly injured, consider hidden injuries and observe closely in such cases. This includes:</a:t>
            </a:r>
          </a:p>
          <a:p>
            <a:pPr marL="882650" lvl="1" indent="-457200">
              <a:buChar char="•"/>
            </a:pPr>
            <a:r>
              <a:rPr lang="en-GB" noProof="0"/>
              <a:t>Falls greater twice the patient’s height </a:t>
            </a:r>
          </a:p>
          <a:p>
            <a:pPr marL="882650" lvl="1" indent="-457200">
              <a:buChar char="•"/>
            </a:pPr>
            <a:r>
              <a:rPr lang="en-GB" noProof="0"/>
              <a:t>Penetrating trauma proximal to the knee/elbow or any penetrating trauma with uncontrolled bleeding</a:t>
            </a:r>
          </a:p>
          <a:p>
            <a:pPr marL="882650" lvl="1" indent="-457200">
              <a:buChar char="•"/>
            </a:pPr>
            <a:r>
              <a:rPr lang="en-GB" noProof="0"/>
              <a:t>Crush or blast injury</a:t>
            </a:r>
          </a:p>
          <a:p>
            <a:pPr marL="882650" lvl="1" indent="-457200">
              <a:buChar char="•"/>
            </a:pPr>
            <a:r>
              <a:rPr lang="en-GB" noProof="0"/>
              <a:t>High speed motor vehicle crash</a:t>
            </a:r>
          </a:p>
          <a:p>
            <a:pPr marL="882650" lvl="1" indent="-457200">
              <a:buChar char="•"/>
            </a:pPr>
            <a:r>
              <a:rPr lang="en-GB" noProof="0"/>
              <a:t>Pedestrian or a cyclist hit by a vehicle </a:t>
            </a:r>
          </a:p>
          <a:p>
            <a:pPr marL="882650" lvl="1" indent="-457200">
              <a:buChar char="•"/>
            </a:pPr>
            <a:r>
              <a:rPr lang="en-GB" noProof="0"/>
              <a:t>Motor vehicle crash without seatbelt or other person in the same vehicle died</a:t>
            </a:r>
          </a:p>
          <a:p>
            <a:pPr marL="882650" lvl="1" indent="-457200">
              <a:buChar char="•"/>
            </a:pPr>
            <a:r>
              <a:rPr lang="en-GB" noProof="0"/>
              <a:t>Trapped or thrown from vehicle (including motorcycle)</a:t>
            </a:r>
          </a:p>
        </p:txBody>
      </p:sp>
      <p:sp>
        <p:nvSpPr>
          <p:cNvPr id="641" name="Google Shape;64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a:extLst>
            <a:ext uri="{FF2B5EF4-FFF2-40B4-BE49-F238E27FC236}">
              <a16:creationId xmlns:a16="http://schemas.microsoft.com/office/drawing/2014/main" id="{4EB1C1A9-BDBC-2DFB-836F-F6E8B72E26A8}"/>
            </a:ext>
          </a:extLst>
        </p:cNvPr>
        <p:cNvGrpSpPr/>
        <p:nvPr/>
      </p:nvGrpSpPr>
      <p:grpSpPr>
        <a:xfrm>
          <a:off x="0" y="0"/>
          <a:ext cx="0" cy="0"/>
          <a:chOff x="0" y="0"/>
          <a:chExt cx="0" cy="0"/>
        </a:xfrm>
      </p:grpSpPr>
      <p:sp>
        <p:nvSpPr>
          <p:cNvPr id="687" name="Google Shape;687;p46:notes">
            <a:extLst>
              <a:ext uri="{FF2B5EF4-FFF2-40B4-BE49-F238E27FC236}">
                <a16:creationId xmlns:a16="http://schemas.microsoft.com/office/drawing/2014/main" id="{2A03504D-2343-72A3-2B5A-36B2CAD035D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GB" noProof="0" dirty="0"/>
              <a:t>In Pregnant women, it is important to highlight that:</a:t>
            </a:r>
          </a:p>
          <a:p>
            <a:pPr marL="171450" indent="-457200">
              <a:buChar char="•"/>
            </a:pPr>
            <a:r>
              <a:rPr lang="en-GB" noProof="0" dirty="0"/>
              <a:t>Pregnancy causes many changes in the mother's body. Because of this, even minor trauma may result in harm to both mother and baby.</a:t>
            </a:r>
          </a:p>
          <a:p>
            <a:pPr marL="171450" indent="-457200">
              <a:buChar char="•"/>
            </a:pPr>
            <a:r>
              <a:rPr lang="en-GB" noProof="0" dirty="0"/>
              <a:t>When taking your history, ask about how far along the pregnancy is (which is called the gestational age) and whether there have been any complications. If the uterus can be felt at the level of the umbilicus, the pregnancy is at least 20 weeks. </a:t>
            </a:r>
          </a:p>
        </p:txBody>
      </p:sp>
      <p:sp>
        <p:nvSpPr>
          <p:cNvPr id="688" name="Google Shape;688;p46:notes">
            <a:extLst>
              <a:ext uri="{FF2B5EF4-FFF2-40B4-BE49-F238E27FC236}">
                <a16:creationId xmlns:a16="http://schemas.microsoft.com/office/drawing/2014/main" id="{BE95CFFF-5867-39CE-E156-1F339ED0CB0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72382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a:extLst>
            <a:ext uri="{FF2B5EF4-FFF2-40B4-BE49-F238E27FC236}">
              <a16:creationId xmlns:a16="http://schemas.microsoft.com/office/drawing/2014/main" id="{A6B863C7-40D5-6DA3-B197-65D6B76D5F57}"/>
            </a:ext>
          </a:extLst>
        </p:cNvPr>
        <p:cNvGrpSpPr/>
        <p:nvPr/>
      </p:nvGrpSpPr>
      <p:grpSpPr>
        <a:xfrm>
          <a:off x="0" y="0"/>
          <a:ext cx="0" cy="0"/>
          <a:chOff x="0" y="0"/>
          <a:chExt cx="0" cy="0"/>
        </a:xfrm>
      </p:grpSpPr>
      <p:sp>
        <p:nvSpPr>
          <p:cNvPr id="687" name="Google Shape;687;p46:notes">
            <a:extLst>
              <a:ext uri="{FF2B5EF4-FFF2-40B4-BE49-F238E27FC236}">
                <a16:creationId xmlns:a16="http://schemas.microsoft.com/office/drawing/2014/main" id="{EB6F296E-81AE-958B-A599-CBA4B58CF17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GB" noProof="0"/>
              <a:t>For children, keep in mind the following special considerations:</a:t>
            </a:r>
          </a:p>
          <a:p>
            <a:pPr marL="171450" indent="-457200">
              <a:lnSpc>
                <a:spcPct val="90000"/>
              </a:lnSpc>
              <a:buChar char="•"/>
            </a:pPr>
            <a:r>
              <a:rPr lang="en-GB" noProof="0"/>
              <a:t>Children require less force to sustain more serious injuries. This means that trauma that might not hurt an adult can easily hurt a child. </a:t>
            </a:r>
          </a:p>
          <a:p>
            <a:pPr marL="171450" indent="-457200">
              <a:lnSpc>
                <a:spcPct val="90000"/>
              </a:lnSpc>
              <a:buChar char="•"/>
            </a:pPr>
            <a:r>
              <a:rPr lang="en-GB" noProof="0"/>
              <a:t>Children can look well for a long time and then become worse very quickly. Because of these things, any trauma in a child is an emergency. Children must be stabilized and transported at once.</a:t>
            </a:r>
          </a:p>
          <a:p>
            <a:pPr marL="171450" indent="-171450">
              <a:lnSpc>
                <a:spcPct val="90000"/>
              </a:lnSpc>
              <a:spcBef>
                <a:spcPts val="1000"/>
              </a:spcBef>
              <a:buChar char="•"/>
            </a:pPr>
            <a:r>
              <a:rPr lang="en-GB" noProof="0"/>
              <a:t>Consider violence against children when assessing any child with injuries that have unclear history and/or presentation. Be certain that child is safe even if the injury is not that serious.</a:t>
            </a:r>
          </a:p>
        </p:txBody>
      </p:sp>
      <p:sp>
        <p:nvSpPr>
          <p:cNvPr id="688" name="Google Shape;688;p46:notes">
            <a:extLst>
              <a:ext uri="{FF2B5EF4-FFF2-40B4-BE49-F238E27FC236}">
                <a16:creationId xmlns:a16="http://schemas.microsoft.com/office/drawing/2014/main" id="{1B8210BC-C350-4B8D-312E-891E05D4D76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01268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2bec9cf621f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2bec9cf621f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GB" noProof="0"/>
              <a:t>It is important to keep in mind the following considerations in conflict settings:</a:t>
            </a:r>
          </a:p>
          <a:p>
            <a:pPr marL="171450" indent="-171450">
              <a:lnSpc>
                <a:spcPct val="90000"/>
              </a:lnSpc>
              <a:spcBef>
                <a:spcPts val="1000"/>
              </a:spcBef>
              <a:buChar char="•"/>
            </a:pPr>
            <a:r>
              <a:rPr lang="en-GB" noProof="0"/>
              <a:t>Ask about and record the events that caused the injury. Health facilities may change their approach to caring for the patient once transferred to a higher level of care if they know that their wounds were sustained during a blast or other specific high-risk trauma mechanism. </a:t>
            </a:r>
          </a:p>
          <a:p>
            <a:pPr marL="171450" indent="-171450">
              <a:lnSpc>
                <a:spcPct val="90000"/>
              </a:lnSpc>
              <a:spcBef>
                <a:spcPts val="1000"/>
              </a:spcBef>
              <a:buChar char="•"/>
            </a:pPr>
            <a:r>
              <a:rPr lang="en-GB" noProof="0"/>
              <a:t>Blast injuries from explosions can affect all systems of the body. </a:t>
            </a:r>
          </a:p>
          <a:p>
            <a:pPr marL="171450" indent="-171450">
              <a:lnSpc>
                <a:spcPct val="90000"/>
              </a:lnSpc>
              <a:spcBef>
                <a:spcPts val="1000"/>
              </a:spcBef>
              <a:buChar char="•"/>
            </a:pPr>
            <a:r>
              <a:rPr lang="en-GB" noProof="0"/>
              <a:t>Blasts can cause direct injury from shrapnel or other objects that strike the body in an explosion, as well as from exposure to burns, chemicals, toxins, or harmful radiation. </a:t>
            </a:r>
          </a:p>
          <a:p>
            <a:pPr marL="171450" indent="-171450">
              <a:lnSpc>
                <a:spcPct val="90000"/>
              </a:lnSpc>
              <a:spcBef>
                <a:spcPts val="1000"/>
              </a:spcBef>
              <a:buChar char="•"/>
            </a:pPr>
            <a:r>
              <a:rPr lang="en-GB" noProof="0"/>
              <a:t>The pressure changes caused by explosion can also cause injury to important internal organs like the lungs, intestines, and ears. </a:t>
            </a:r>
          </a:p>
          <a:p>
            <a:pPr marL="171450" indent="-171450">
              <a:lnSpc>
                <a:spcPct val="90000"/>
              </a:lnSpc>
              <a:spcBef>
                <a:spcPts val="1000"/>
              </a:spcBef>
              <a:buChar char="•"/>
            </a:pPr>
            <a:r>
              <a:rPr lang="en-GB" noProof="0"/>
              <a:t>Additional injuries can occur when the body itself is thrown from the blast. Penetrating injuries are also common in conflict trauma. </a:t>
            </a:r>
          </a:p>
          <a:p>
            <a:pPr marL="171450" indent="-171450">
              <a:lnSpc>
                <a:spcPct val="90000"/>
              </a:lnSpc>
              <a:spcBef>
                <a:spcPts val="1000"/>
              </a:spcBef>
              <a:buChar char="•"/>
            </a:pPr>
            <a:endParaRPr lang="en-GB" noProof="0"/>
          </a:p>
        </p:txBody>
      </p:sp>
      <p:sp>
        <p:nvSpPr>
          <p:cNvPr id="655" name="Google Shape;655;g2bec9cf621f_0_1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60</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a:extLst>
            <a:ext uri="{FF2B5EF4-FFF2-40B4-BE49-F238E27FC236}">
              <a16:creationId xmlns:a16="http://schemas.microsoft.com/office/drawing/2014/main" id="{F54B31DC-3D84-AF64-8C51-A6B64F7ED463}"/>
            </a:ext>
          </a:extLst>
        </p:cNvPr>
        <p:cNvGrpSpPr/>
        <p:nvPr/>
      </p:nvGrpSpPr>
      <p:grpSpPr>
        <a:xfrm>
          <a:off x="0" y="0"/>
          <a:ext cx="0" cy="0"/>
          <a:chOff x="0" y="0"/>
          <a:chExt cx="0" cy="0"/>
        </a:xfrm>
      </p:grpSpPr>
      <p:sp>
        <p:nvSpPr>
          <p:cNvPr id="653" name="Google Shape;653;g2bec9cf621f_0_113:notes">
            <a:extLst>
              <a:ext uri="{FF2B5EF4-FFF2-40B4-BE49-F238E27FC236}">
                <a16:creationId xmlns:a16="http://schemas.microsoft.com/office/drawing/2014/main" id="{7FD6B221-5C29-76B7-3926-7CDBF85C038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2bec9cf621f_0_113:notes">
            <a:extLst>
              <a:ext uri="{FF2B5EF4-FFF2-40B4-BE49-F238E27FC236}">
                <a16:creationId xmlns:a16="http://schemas.microsoft.com/office/drawing/2014/main" id="{625B5071-2DA2-6F9F-CC3D-B460A5BD39A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71450" indent="-171450">
              <a:lnSpc>
                <a:spcPct val="90000"/>
              </a:lnSpc>
              <a:spcBef>
                <a:spcPts val="1000"/>
              </a:spcBef>
              <a:buChar char="•"/>
            </a:pPr>
            <a:r>
              <a:rPr lang="en-GB" noProof="0"/>
              <a:t>The pressure changes caused by explosion can also cause injury to important internal organs like the lungs, intestines, and ears.</a:t>
            </a:r>
          </a:p>
        </p:txBody>
      </p:sp>
      <p:sp>
        <p:nvSpPr>
          <p:cNvPr id="655" name="Google Shape;655;g2bec9cf621f_0_113:notes">
            <a:extLst>
              <a:ext uri="{FF2B5EF4-FFF2-40B4-BE49-F238E27FC236}">
                <a16:creationId xmlns:a16="http://schemas.microsoft.com/office/drawing/2014/main" id="{58053F57-3402-647A-D1BE-9554F4FEEDE3}"/>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61</a:t>
            </a:fld>
            <a:endParaRPr/>
          </a:p>
        </p:txBody>
      </p:sp>
    </p:spTree>
    <p:extLst>
      <p:ext uri="{BB962C8B-B14F-4D97-AF65-F5344CB8AC3E}">
        <p14:creationId xmlns:p14="http://schemas.microsoft.com/office/powerpoint/2010/main" val="3848976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a:extLst>
            <a:ext uri="{FF2B5EF4-FFF2-40B4-BE49-F238E27FC236}">
              <a16:creationId xmlns:a16="http://schemas.microsoft.com/office/drawing/2014/main" id="{E8C6962B-850C-E28C-511E-D9035DB52937}"/>
            </a:ext>
          </a:extLst>
        </p:cNvPr>
        <p:cNvGrpSpPr/>
        <p:nvPr/>
      </p:nvGrpSpPr>
      <p:grpSpPr>
        <a:xfrm>
          <a:off x="0" y="0"/>
          <a:ext cx="0" cy="0"/>
          <a:chOff x="0" y="0"/>
          <a:chExt cx="0" cy="0"/>
        </a:xfrm>
      </p:grpSpPr>
      <p:sp>
        <p:nvSpPr>
          <p:cNvPr id="653" name="Google Shape;653;g2bec9cf621f_0_113:notes">
            <a:extLst>
              <a:ext uri="{FF2B5EF4-FFF2-40B4-BE49-F238E27FC236}">
                <a16:creationId xmlns:a16="http://schemas.microsoft.com/office/drawing/2014/main" id="{F8519C02-CCA6-316A-0D55-C2166F3673D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2bec9cf621f_0_113:notes">
            <a:extLst>
              <a:ext uri="{FF2B5EF4-FFF2-40B4-BE49-F238E27FC236}">
                <a16:creationId xmlns:a16="http://schemas.microsoft.com/office/drawing/2014/main" id="{1163F996-4134-5299-E6F8-FC2D651184E3}"/>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71450" indent="-171450">
              <a:lnSpc>
                <a:spcPct val="90000"/>
              </a:lnSpc>
              <a:spcBef>
                <a:spcPts val="1000"/>
              </a:spcBef>
              <a:buChar char="•"/>
            </a:pPr>
            <a:r>
              <a:rPr lang="en-GB" noProof="0"/>
              <a:t>The pressure changes caused by explosion can also cause injury to important internal organs like the lungs, intestines, and ears.</a:t>
            </a:r>
          </a:p>
        </p:txBody>
      </p:sp>
      <p:sp>
        <p:nvSpPr>
          <p:cNvPr id="655" name="Google Shape;655;g2bec9cf621f_0_113:notes">
            <a:extLst>
              <a:ext uri="{FF2B5EF4-FFF2-40B4-BE49-F238E27FC236}">
                <a16:creationId xmlns:a16="http://schemas.microsoft.com/office/drawing/2014/main" id="{3067A705-B92D-635B-703D-B11CD8D51049}"/>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62</a:t>
            </a:fld>
            <a:endParaRPr/>
          </a:p>
        </p:txBody>
      </p:sp>
    </p:spTree>
    <p:extLst>
      <p:ext uri="{BB962C8B-B14F-4D97-AF65-F5344CB8AC3E}">
        <p14:creationId xmlns:p14="http://schemas.microsoft.com/office/powerpoint/2010/main" val="40695033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Instructions for Handover and Documentation:</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0"/>
              </a:spcAft>
            </a:pPr>
            <a:r>
              <a:rPr lang="en-GB"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Situation: </a:t>
            </a: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Introduce yourself to the health worker receiving the handover. Explain that you are a CFAR and have provided first aid for this patient experiencing a health emergency. </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Who</a:t>
            </a: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is the patient? Share the patient’s name, gender, age, and pregnancy status, if known.</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It is helpful to clarify if this is a </a:t>
            </a:r>
            <a:r>
              <a:rPr lang="en-GB"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medical or a trauma</a:t>
            </a: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health emergency.</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0"/>
              </a:spcAft>
            </a:pPr>
            <a:r>
              <a:rPr lang="en-GB"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Background: </a:t>
            </a: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Provide information about the patient and any events leading up to the illness or injury.</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What happened</a:t>
            </a: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to the patient? What is the patient complaining of? When did the patient become ill or injured? Where did the patient become ill or injured? How did the patient become ill or injured?</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Share any </a:t>
            </a:r>
            <a:r>
              <a:rPr lang="en-GB"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other information</a:t>
            </a: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such as any past medical history, medications, allergies, or anything else you are concerned about.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0"/>
              </a:spcAft>
            </a:pPr>
            <a:r>
              <a:rPr lang="en-GB"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Assessment: </a:t>
            </a: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Provide information about what you found during your CABCDE assessment, as well as any first aid provided. </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effectLst/>
                <a:latin typeface="Calibri Light" panose="020F0302020204030204" pitchFamily="34" charset="0"/>
                <a:ea typeface="Calibri" panose="020F0502020204030204" pitchFamily="34" charset="0"/>
                <a:cs typeface="Times New Roman" panose="02020603050405020304" pitchFamily="18" charset="0"/>
              </a:rPr>
              <a:t>Was there any </a:t>
            </a:r>
            <a:r>
              <a:rPr lang="en-GB" b="1" kern="100">
                <a:effectLst/>
                <a:latin typeface="Calibri Light" panose="020F0302020204030204" pitchFamily="34" charset="0"/>
                <a:ea typeface="Calibri" panose="020F0502020204030204" pitchFamily="34" charset="0"/>
                <a:cs typeface="Times New Roman" panose="02020603050405020304" pitchFamily="18" charset="0"/>
              </a:rPr>
              <a:t>major bleeding</a:t>
            </a:r>
            <a:r>
              <a:rPr lang="en-GB" kern="100">
                <a:effectLst/>
                <a:latin typeface="Calibri Light" panose="020F0302020204030204" pitchFamily="34" charset="0"/>
                <a:ea typeface="Calibri" panose="020F0502020204030204" pitchFamily="34" charset="0"/>
                <a:cs typeface="Times New Roman" panose="02020603050405020304" pitchFamily="18" charset="0"/>
              </a:rPr>
              <a:t>? If so, was any first aid provided?</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effectLst/>
                <a:latin typeface="Calibri Light" panose="020F0302020204030204" pitchFamily="34" charset="0"/>
                <a:ea typeface="Calibri" panose="020F0502020204030204" pitchFamily="34" charset="0"/>
                <a:cs typeface="Times New Roman" panose="02020603050405020304" pitchFamily="18" charset="0"/>
              </a:rPr>
              <a:t>Was there any problem or danger signs with the </a:t>
            </a:r>
            <a:r>
              <a:rPr lang="en-GB" b="1" kern="100">
                <a:effectLst/>
                <a:latin typeface="Calibri Light" panose="020F0302020204030204" pitchFamily="34" charset="0"/>
                <a:ea typeface="Calibri" panose="020F0502020204030204" pitchFamily="34" charset="0"/>
                <a:cs typeface="Times New Roman" panose="02020603050405020304" pitchFamily="18" charset="0"/>
              </a:rPr>
              <a:t>airway</a:t>
            </a:r>
            <a:r>
              <a:rPr lang="en-GB" kern="100">
                <a:effectLst/>
                <a:latin typeface="Calibri Light" panose="020F0302020204030204" pitchFamily="34" charset="0"/>
                <a:ea typeface="Calibri" panose="020F0502020204030204" pitchFamily="34" charset="0"/>
                <a:cs typeface="Times New Roman" panose="02020603050405020304" pitchFamily="18" charset="0"/>
              </a:rPr>
              <a:t>? If so, was any first aid provided?</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effectLst/>
                <a:latin typeface="Calibri Light" panose="020F0302020204030204" pitchFamily="34" charset="0"/>
                <a:ea typeface="Calibri" panose="020F0502020204030204" pitchFamily="34" charset="0"/>
                <a:cs typeface="Times New Roman" panose="02020603050405020304" pitchFamily="18" charset="0"/>
              </a:rPr>
              <a:t>Was there any problem or danger signs with </a:t>
            </a:r>
            <a:r>
              <a:rPr lang="en-GB" b="1" kern="100">
                <a:effectLst/>
                <a:latin typeface="Calibri Light" panose="020F0302020204030204" pitchFamily="34" charset="0"/>
                <a:ea typeface="Calibri" panose="020F0502020204030204" pitchFamily="34" charset="0"/>
                <a:cs typeface="Times New Roman" panose="02020603050405020304" pitchFamily="18" charset="0"/>
              </a:rPr>
              <a:t>breathing</a:t>
            </a:r>
            <a:r>
              <a:rPr lang="en-GB" kern="100">
                <a:effectLst/>
                <a:latin typeface="Calibri Light" panose="020F0302020204030204" pitchFamily="34" charset="0"/>
                <a:ea typeface="Calibri" panose="020F0502020204030204" pitchFamily="34" charset="0"/>
                <a:cs typeface="Times New Roman" panose="02020603050405020304" pitchFamily="18" charset="0"/>
              </a:rPr>
              <a:t>? If so, was any first aid provided?</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effectLst/>
                <a:latin typeface="Calibri Light" panose="020F0302020204030204" pitchFamily="34" charset="0"/>
                <a:ea typeface="Calibri" panose="020F0502020204030204" pitchFamily="34" charset="0"/>
                <a:cs typeface="Times New Roman" panose="02020603050405020304" pitchFamily="18" charset="0"/>
              </a:rPr>
              <a:t>Was there any problem or danger signs with </a:t>
            </a:r>
            <a:r>
              <a:rPr lang="en-GB" b="1" kern="100">
                <a:effectLst/>
                <a:latin typeface="Calibri Light" panose="020F0302020204030204" pitchFamily="34" charset="0"/>
                <a:ea typeface="Calibri" panose="020F0502020204030204" pitchFamily="34" charset="0"/>
                <a:cs typeface="Times New Roman" panose="02020603050405020304" pitchFamily="18" charset="0"/>
              </a:rPr>
              <a:t>circulation</a:t>
            </a:r>
            <a:r>
              <a:rPr lang="en-GB" kern="100">
                <a:effectLst/>
                <a:latin typeface="Calibri Light" panose="020F0302020204030204" pitchFamily="34" charset="0"/>
                <a:ea typeface="Calibri" panose="020F0502020204030204" pitchFamily="34" charset="0"/>
                <a:cs typeface="Times New Roman" panose="02020603050405020304" pitchFamily="18" charset="0"/>
              </a:rPr>
              <a:t>? If so, was any first aid provided?</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effectLst/>
                <a:latin typeface="Calibri Light" panose="020F0302020204030204" pitchFamily="34" charset="0"/>
                <a:ea typeface="Calibri" panose="020F0502020204030204" pitchFamily="34" charset="0"/>
                <a:cs typeface="Times New Roman" panose="02020603050405020304" pitchFamily="18" charset="0"/>
              </a:rPr>
              <a:t>Was there any problem or danger signs with </a:t>
            </a:r>
            <a:r>
              <a:rPr lang="en-GB" b="1" kern="100">
                <a:effectLst/>
                <a:latin typeface="Calibri Light" panose="020F0302020204030204" pitchFamily="34" charset="0"/>
                <a:ea typeface="Calibri" panose="020F0502020204030204" pitchFamily="34" charset="0"/>
                <a:cs typeface="Times New Roman" panose="02020603050405020304" pitchFamily="18" charset="0"/>
              </a:rPr>
              <a:t>disability</a:t>
            </a:r>
            <a:r>
              <a:rPr lang="en-GB" kern="100">
                <a:effectLst/>
                <a:latin typeface="Calibri Light" panose="020F0302020204030204" pitchFamily="34" charset="0"/>
                <a:ea typeface="Calibri" panose="020F0502020204030204" pitchFamily="34" charset="0"/>
                <a:cs typeface="Times New Roman" panose="02020603050405020304" pitchFamily="18" charset="0"/>
              </a:rPr>
              <a:t>? If so, was any first aid provided?</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effectLst/>
                <a:latin typeface="Calibri Light" panose="020F0302020204030204" pitchFamily="34" charset="0"/>
                <a:ea typeface="Calibri" panose="020F0502020204030204" pitchFamily="34" charset="0"/>
                <a:cs typeface="Times New Roman" panose="02020603050405020304" pitchFamily="18" charset="0"/>
              </a:rPr>
              <a:t>Was there any problem or danger signs with </a:t>
            </a:r>
            <a:r>
              <a:rPr lang="en-GB" b="1" kern="100">
                <a:effectLst/>
                <a:latin typeface="Calibri Light" panose="020F0302020204030204" pitchFamily="34" charset="0"/>
                <a:ea typeface="Calibri" panose="020F0502020204030204" pitchFamily="34" charset="0"/>
                <a:cs typeface="Times New Roman" panose="02020603050405020304" pitchFamily="18" charset="0"/>
              </a:rPr>
              <a:t>exposure</a:t>
            </a:r>
            <a:r>
              <a:rPr lang="en-GB" kern="100">
                <a:effectLst/>
                <a:latin typeface="Calibri Light" panose="020F0302020204030204" pitchFamily="34" charset="0"/>
                <a:ea typeface="Calibri" panose="020F0502020204030204" pitchFamily="34" charset="0"/>
                <a:cs typeface="Times New Roman" panose="02020603050405020304" pitchFamily="18" charset="0"/>
              </a:rPr>
              <a:t>? If so, was any first aid provided?</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0"/>
              </a:spcAft>
            </a:pPr>
            <a:r>
              <a:rPr lang="en-GB"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Recommendation:</a:t>
            </a: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Explain that you believe this patient requires further emergency care.</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Recommend next steps in a transport plan.</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Share any additional concerns or specific precautions that should be taken. For example, tell the next provider if you are worried about a highly infectious disease.</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0"/>
              </a:spcAft>
            </a:pP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Document this information as a short handover note. Include the date and time that you cared for the patient.</a:t>
            </a:r>
            <a:endParaRPr lang="en-GB"/>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482626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noProof="0"/>
              <a:t>Do you have any questions?</a:t>
            </a:r>
          </a:p>
        </p:txBody>
      </p:sp>
      <p:sp>
        <p:nvSpPr>
          <p:cNvPr id="277" name="Google Shape;27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64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a:extLst>
            <a:ext uri="{FF2B5EF4-FFF2-40B4-BE49-F238E27FC236}">
              <a16:creationId xmlns:a16="http://schemas.microsoft.com/office/drawing/2014/main" id="{D3336B11-93A0-394A-47AF-793654222ABF}"/>
            </a:ext>
          </a:extLst>
        </p:cNvPr>
        <p:cNvGrpSpPr/>
        <p:nvPr/>
      </p:nvGrpSpPr>
      <p:grpSpPr>
        <a:xfrm>
          <a:off x="0" y="0"/>
          <a:ext cx="0" cy="0"/>
          <a:chOff x="0" y="0"/>
          <a:chExt cx="0" cy="0"/>
        </a:xfrm>
      </p:grpSpPr>
      <p:sp>
        <p:nvSpPr>
          <p:cNvPr id="761" name="Google Shape;761;p52:notes">
            <a:extLst>
              <a:ext uri="{FF2B5EF4-FFF2-40B4-BE49-F238E27FC236}">
                <a16:creationId xmlns:a16="http://schemas.microsoft.com/office/drawing/2014/main" id="{7627FA95-49C6-D94E-BF58-E1E32DB6431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GB" noProof="0"/>
              <a:t>As we reach the end of this module, let's summarize the key points that we've covered:</a:t>
            </a:r>
          </a:p>
          <a:p>
            <a:pPr marL="171450" indent="-457200">
              <a:lnSpc>
                <a:spcPct val="90000"/>
              </a:lnSpc>
              <a:spcBef>
                <a:spcPts val="1000"/>
              </a:spcBef>
              <a:buChar char="•"/>
            </a:pPr>
            <a:r>
              <a:rPr lang="en-GB" noProof="0"/>
              <a:t>Accidents and other scenes of injuries can be dangerous. </a:t>
            </a:r>
          </a:p>
          <a:p>
            <a:pPr marL="171450" indent="-457200">
              <a:lnSpc>
                <a:spcPct val="90000"/>
              </a:lnSpc>
              <a:spcBef>
                <a:spcPts val="1000"/>
              </a:spcBef>
              <a:buChar char="•"/>
            </a:pPr>
            <a:r>
              <a:rPr lang="en-GB" noProof="0"/>
              <a:t>Always prioritise your personal safety and continually assess the scene for hazards. Injuries can be scary for the patient and the provider. </a:t>
            </a:r>
          </a:p>
          <a:p>
            <a:pPr indent="-457200">
              <a:lnSpc>
                <a:spcPct val="90000"/>
              </a:lnSpc>
              <a:spcBef>
                <a:spcPts val="1000"/>
              </a:spcBef>
              <a:buFont typeface="Atkinson Hyperlegible,Sans-Serif"/>
              <a:buChar char="•"/>
            </a:pPr>
            <a:r>
              <a:rPr lang="en-GB" noProof="0"/>
              <a:t>Remember to follow the CABCDE approach. If a CABCDE problem is found, address it immediately. Repeat the CABCDE assessment at regular intervals during management. </a:t>
            </a:r>
          </a:p>
          <a:p>
            <a:pPr indent="-457200">
              <a:lnSpc>
                <a:spcPct val="90000"/>
              </a:lnSpc>
              <a:spcBef>
                <a:spcPts val="1000"/>
              </a:spcBef>
              <a:buFont typeface="Atkinson Hyperlegible,Sans-Serif"/>
              <a:buChar char="•"/>
            </a:pPr>
            <a:r>
              <a:rPr lang="en-GB" noProof="0"/>
              <a:t>If a CABCDE injury is found, be prepared to transfer for further care from a health facility. </a:t>
            </a:r>
          </a:p>
        </p:txBody>
      </p:sp>
      <p:sp>
        <p:nvSpPr>
          <p:cNvPr id="762" name="Google Shape;762;p52:notes">
            <a:extLst>
              <a:ext uri="{FF2B5EF4-FFF2-40B4-BE49-F238E27FC236}">
                <a16:creationId xmlns:a16="http://schemas.microsoft.com/office/drawing/2014/main" id="{EDA85AA0-DAA0-BD5C-31B4-60374C42161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423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dirty="0" err="1"/>
              <a:t>yorur</a:t>
            </a:r>
            <a:r>
              <a:rPr lang="en-US" dirty="0"/>
              <a:t> CFAR Pocket Guide for more details. </a:t>
            </a:r>
          </a:p>
        </p:txBody>
      </p:sp>
      <p:sp>
        <p:nvSpPr>
          <p:cNvPr id="4" name="Slide Number Placeholder 3"/>
          <p:cNvSpPr>
            <a:spLocks noGrp="1"/>
          </p:cNvSpPr>
          <p:nvPr>
            <p:ph type="sldNum" sz="quarter" idx="5"/>
          </p:nvPr>
        </p:nvSpPr>
        <p:spPr/>
        <p:txBody>
          <a:bodyPr/>
          <a:lstStyle/>
          <a:p>
            <a:fld id="{0E2EB737-683F-B04C-9BD2-D44C95B21B3E}" type="slidenum">
              <a:rPr lang="en-GB" smtClean="0"/>
              <a:t>6</a:t>
            </a:fld>
            <a:endParaRPr lang="en-GB"/>
          </a:p>
        </p:txBody>
      </p:sp>
    </p:spTree>
    <p:extLst>
      <p:ext uri="{BB962C8B-B14F-4D97-AF65-F5344CB8AC3E}">
        <p14:creationId xmlns:p14="http://schemas.microsoft.com/office/powerpoint/2010/main" val="292241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8EA0E0AE-9E67-171F-B6F5-604F0F6B2437}"/>
            </a:ext>
          </a:extLst>
        </p:cNvPr>
        <p:cNvGrpSpPr/>
        <p:nvPr/>
      </p:nvGrpSpPr>
      <p:grpSpPr>
        <a:xfrm>
          <a:off x="0" y="0"/>
          <a:ext cx="0" cy="0"/>
          <a:chOff x="0" y="0"/>
          <a:chExt cx="0" cy="0"/>
        </a:xfrm>
      </p:grpSpPr>
      <p:sp>
        <p:nvSpPr>
          <p:cNvPr id="193" name="Google Shape;193;g273b17b8d54_0_543:notes">
            <a:extLst>
              <a:ext uri="{FF2B5EF4-FFF2-40B4-BE49-F238E27FC236}">
                <a16:creationId xmlns:a16="http://schemas.microsoft.com/office/drawing/2014/main" id="{59BA876F-522A-6DEB-AEF5-57242708279C}"/>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GB" noProof="0"/>
              <a:t>Let's review what we are looking for in each step:</a:t>
            </a:r>
          </a:p>
          <a:p>
            <a:pPr marL="0" indent="0"/>
            <a:r>
              <a:rPr lang="en-GB" noProof="0"/>
              <a:t>In the first step, C or check for major bleeding, obviously we are looking for major bleeding. In A, we are looking for airway obstruction. In B, we are looking for difficulty in breathing. In C, we are looking for shock or other bleeding. In D, we are looking for altered mental status or disability. While in E, we are looking for any other danger signs.</a:t>
            </a:r>
          </a:p>
        </p:txBody>
      </p:sp>
      <p:sp>
        <p:nvSpPr>
          <p:cNvPr id="194" name="Google Shape;194;g273b17b8d54_0_543:notes">
            <a:extLst>
              <a:ext uri="{FF2B5EF4-FFF2-40B4-BE49-F238E27FC236}">
                <a16:creationId xmlns:a16="http://schemas.microsoft.com/office/drawing/2014/main" id="{15113CD2-04BC-BE6F-2150-EC6B6AFB60D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1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6a862db3a9_2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6a862db3a9_2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indent="-457200">
              <a:lnSpc>
                <a:spcPct val="80000"/>
              </a:lnSpc>
              <a:spcBef>
                <a:spcPts val="0"/>
              </a:spcBef>
              <a:buSzPts val="3800"/>
            </a:pPr>
            <a:r>
              <a:rPr lang="en-GB" sz="1200"/>
              <a:t>People who initially appear uninjured may have hidden, life-threatening injuries. These injuries might not become obvious for some minutes or hours after the trauma.  </a:t>
            </a:r>
          </a:p>
          <a:p>
            <a:pPr indent="-457200">
              <a:lnSpc>
                <a:spcPct val="80000"/>
              </a:lnSpc>
              <a:spcBef>
                <a:spcPts val="0"/>
              </a:spcBef>
              <a:buSzPts val="3800"/>
            </a:pPr>
            <a:endParaRPr lang="en-GB" sz="1200"/>
          </a:p>
          <a:p>
            <a:pPr indent="-457200">
              <a:lnSpc>
                <a:spcPct val="80000"/>
              </a:lnSpc>
              <a:spcBef>
                <a:spcPts val="0"/>
              </a:spcBef>
              <a:buSzPts val="3800"/>
            </a:pPr>
            <a:r>
              <a:rPr lang="en-GB" sz="1200"/>
              <a:t>Ideally, the CABCDE survey should be repeated every 15 minutes until they are transferred to a higher level of care.</a:t>
            </a:r>
          </a:p>
        </p:txBody>
      </p:sp>
      <p:sp>
        <p:nvSpPr>
          <p:cNvPr id="209" name="Google Shape;209;g26a862db3a9_2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8FAF8-9EA5-3079-944E-0E1A8E16C1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26CD6-F855-0899-A64F-837DFAE90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A8A24-0B1D-D286-49E9-9FA132482A3F}"/>
              </a:ext>
            </a:extLst>
          </p:cNvPr>
          <p:cNvSpPr>
            <a:spLocks noGrp="1"/>
          </p:cNvSpPr>
          <p:nvPr>
            <p:ph type="body" idx="1"/>
          </p:nvPr>
        </p:nvSpPr>
        <p:spPr/>
        <p:txBody>
          <a:bodyPr/>
          <a:lstStyle/>
          <a:p>
            <a:pPr marL="457200" lvl="0" indent="-425450" algn="l" rtl="0">
              <a:lnSpc>
                <a:spcPct val="80000"/>
              </a:lnSpc>
              <a:spcBef>
                <a:spcPts val="1000"/>
              </a:spcBef>
              <a:spcAft>
                <a:spcPts val="0"/>
              </a:spcAft>
              <a:buSzPts val="3100"/>
              <a:buChar char="•"/>
            </a:pPr>
            <a:r>
              <a:rPr lang="en-GB" sz="1200"/>
              <a:t>In trauma, an injured person may have signs of severe external bleeding (</a:t>
            </a:r>
            <a:r>
              <a:rPr lang="en-GB" sz="1200" b="1"/>
              <a:t>haemorrhage</a:t>
            </a:r>
            <a:r>
              <a:rPr lang="en-GB" sz="1200"/>
              <a:t>) from their head, body, arms, or legs. </a:t>
            </a:r>
          </a:p>
          <a:p>
            <a:pPr marL="457200" lvl="0" indent="-425450" algn="l" rtl="0">
              <a:lnSpc>
                <a:spcPct val="80000"/>
              </a:lnSpc>
              <a:spcBef>
                <a:spcPts val="1000"/>
              </a:spcBef>
              <a:spcAft>
                <a:spcPts val="0"/>
              </a:spcAft>
              <a:buSzPts val="3100"/>
              <a:buChar char="•"/>
            </a:pPr>
            <a:r>
              <a:rPr lang="en-GB" sz="1200"/>
              <a:t>Look for </a:t>
            </a:r>
            <a:r>
              <a:rPr lang="en-GB" sz="1200" b="1"/>
              <a:t>blood flowing rapidly, spraying, or pooling</a:t>
            </a:r>
            <a:r>
              <a:rPr lang="en-GB" sz="1200"/>
              <a:t>. Large amounts of bleeding can cause death very quickly.</a:t>
            </a:r>
          </a:p>
        </p:txBody>
      </p:sp>
      <p:sp>
        <p:nvSpPr>
          <p:cNvPr id="4" name="Slide Number Placeholder 3">
            <a:extLst>
              <a:ext uri="{FF2B5EF4-FFF2-40B4-BE49-F238E27FC236}">
                <a16:creationId xmlns:a16="http://schemas.microsoft.com/office/drawing/2014/main" id="{98A0EF4F-94FD-1D8A-1791-5629E8013782}"/>
              </a:ext>
            </a:extLst>
          </p:cNvPr>
          <p:cNvSpPr>
            <a:spLocks noGrp="1"/>
          </p:cNvSpPr>
          <p:nvPr>
            <p:ph type="sldNum" sz="quarter" idx="5"/>
          </p:nvPr>
        </p:nvSpPr>
        <p:spPr/>
        <p:txBody>
          <a:bodyPr/>
          <a:lstStyle/>
          <a:p>
            <a:fld id="{0E2EB737-683F-B04C-9BD2-D44C95B21B3E}" type="slidenum">
              <a:rPr lang="en-GB" smtClean="0"/>
              <a:t>10</a:t>
            </a:fld>
            <a:endParaRPr lang="en-GB"/>
          </a:p>
        </p:txBody>
      </p:sp>
    </p:spTree>
    <p:extLst>
      <p:ext uri="{BB962C8B-B14F-4D97-AF65-F5344CB8AC3E}">
        <p14:creationId xmlns:p14="http://schemas.microsoft.com/office/powerpoint/2010/main" val="35516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54"/>
          <p:cNvSpPr txBox="1">
            <a:spLocks noGrp="1"/>
          </p:cNvSpPr>
          <p:nvPr>
            <p:ph type="title"/>
          </p:nvPr>
        </p:nvSpPr>
        <p:spPr>
          <a:xfrm>
            <a:off x="335280" y="348558"/>
            <a:ext cx="11018520" cy="9087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sz="4000">
                <a:solidFill>
                  <a:srgbClr val="002060"/>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
        <p:nvSpPr>
          <p:cNvPr id="18" name="Google Shape;18;p54"/>
          <p:cNvSpPr txBox="1">
            <a:spLocks noGrp="1"/>
          </p:cNvSpPr>
          <p:nvPr>
            <p:ph type="body" idx="1"/>
          </p:nvPr>
        </p:nvSpPr>
        <p:spPr>
          <a:xfrm>
            <a:off x="335280" y="1434934"/>
            <a:ext cx="1101852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1pPr>
            <a:lvl2pPr marL="914400" lvl="1"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2pPr>
            <a:lvl3pPr marL="1371600" lvl="2"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3pPr>
            <a:lvl4pPr marL="1828800" lvl="3"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4pPr>
            <a:lvl5pPr marL="2286000" lvl="4"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5pPr>
            <a:lvl6pPr marL="2743200" lvl="5"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6pPr>
            <a:lvl7pPr marL="3200400" lvl="6"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7pPr>
            <a:lvl8pPr marL="3657600" lvl="7"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8pPr>
            <a:lvl9pPr marL="4114800" lvl="8"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9pPr>
          </a:lstStyle>
          <a:p>
            <a:endParaRPr/>
          </a:p>
        </p:txBody>
      </p:sp>
      <p:sp>
        <p:nvSpPr>
          <p:cNvPr id="19" name="Google Shape;1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 name="Google Shape;2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1" name="Google Shape;2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7380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1"/>
        <p:cNvGrpSpPr/>
        <p:nvPr/>
      </p:nvGrpSpPr>
      <p:grpSpPr>
        <a:xfrm>
          <a:off x="0" y="0"/>
          <a:ext cx="0" cy="0"/>
          <a:chOff x="0" y="0"/>
          <a:chExt cx="0" cy="0"/>
        </a:xfrm>
      </p:grpSpPr>
      <p:sp>
        <p:nvSpPr>
          <p:cNvPr id="82" name="Google Shape;82;p6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4" name="Google Shape;84;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5" name="Google Shape;85;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64"/>
          <p:cNvSpPr txBox="1">
            <a:spLocks noGrp="1"/>
          </p:cNvSpPr>
          <p:nvPr>
            <p:ph type="title"/>
          </p:nvPr>
        </p:nvSpPr>
        <p:spPr>
          <a:xfrm>
            <a:off x="335280" y="348558"/>
            <a:ext cx="11018520" cy="9087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sz="4000">
                <a:solidFill>
                  <a:srgbClr val="002060"/>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Tree>
    <p:extLst>
      <p:ext uri="{BB962C8B-B14F-4D97-AF65-F5344CB8AC3E}">
        <p14:creationId xmlns:p14="http://schemas.microsoft.com/office/powerpoint/2010/main" val="221715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4B33B-0EDB-1730-0E00-F2BE24819F1C}"/>
              </a:ext>
            </a:extLst>
          </p:cNvPr>
          <p:cNvSpPr>
            <a:spLocks noGrp="1"/>
          </p:cNvSpPr>
          <p:nvPr>
            <p:ph type="dt" sz="half" idx="10"/>
          </p:nvPr>
        </p:nvSpPr>
        <p:spPr/>
        <p:txBody>
          <a:bodyPr/>
          <a:lstStyle/>
          <a:p>
            <a:fld id="{61AC1484-2717-A344-8C78-DBA0C95526AF}" type="datetimeFigureOut">
              <a:rPr lang="en-GB" smtClean="0"/>
              <a:t>14/07/2025</a:t>
            </a:fld>
            <a:endParaRPr lang="en-GB"/>
          </a:p>
        </p:txBody>
      </p:sp>
      <p:sp>
        <p:nvSpPr>
          <p:cNvPr id="3" name="Footer Placeholder 2">
            <a:extLst>
              <a:ext uri="{FF2B5EF4-FFF2-40B4-BE49-F238E27FC236}">
                <a16:creationId xmlns:a16="http://schemas.microsoft.com/office/drawing/2014/main" id="{BF24CBCA-540A-695B-9EB1-A1A748DC78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54963A-5813-D495-B5E0-A6F3FFEE7BC1}"/>
              </a:ext>
            </a:extLst>
          </p:cNvPr>
          <p:cNvSpPr>
            <a:spLocks noGrp="1"/>
          </p:cNvSpPr>
          <p:nvPr>
            <p:ph type="sldNum" sz="quarter" idx="12"/>
          </p:nvPr>
        </p:nvSpPr>
        <p:spPr/>
        <p:txBody>
          <a:bodyPr/>
          <a:lstStyle/>
          <a:p>
            <a:fld id="{E3008CAE-E6CE-4041-B4D0-AB619C84CC3A}" type="slidenum">
              <a:rPr lang="en-GB" smtClean="0"/>
              <a:t>‹#›</a:t>
            </a:fld>
            <a:endParaRPr lang="en-GB"/>
          </a:p>
        </p:txBody>
      </p:sp>
    </p:spTree>
    <p:extLst>
      <p:ext uri="{BB962C8B-B14F-4D97-AF65-F5344CB8AC3E}">
        <p14:creationId xmlns:p14="http://schemas.microsoft.com/office/powerpoint/2010/main" val="113972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088D-1268-03B7-6C97-16877F761F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7B6591-7700-5EB8-B48E-4CADAAFE6F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C6889E-D471-B4B1-DD6F-486A003D5666}"/>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5" name="Footer Placeholder 4">
            <a:extLst>
              <a:ext uri="{FF2B5EF4-FFF2-40B4-BE49-F238E27FC236}">
                <a16:creationId xmlns:a16="http://schemas.microsoft.com/office/drawing/2014/main" id="{D7F85042-9399-75A3-8812-5FFA5C3AC9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F9D9E1-07AD-C959-1E9A-BC2B086E24A9}"/>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303733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8D968-F8E6-5900-6D9F-53A165E0DE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3B86B6-F72F-F178-0709-2C6C932935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6346C0-9E01-256D-33A9-58C7E48DB97E}"/>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5" name="Footer Placeholder 4">
            <a:extLst>
              <a:ext uri="{FF2B5EF4-FFF2-40B4-BE49-F238E27FC236}">
                <a16:creationId xmlns:a16="http://schemas.microsoft.com/office/drawing/2014/main" id="{61D53B69-1424-6D42-45BF-0E9A786067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8C3235-5702-9847-A9CC-0819B5CDB3EA}"/>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2075694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89A91-EAED-8174-2BC3-5187677893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8D5E29-1EE6-D6ED-7858-F2389480B5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38F18F-979F-2C68-8E55-D1CEEA01E242}"/>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5" name="Footer Placeholder 4">
            <a:extLst>
              <a:ext uri="{FF2B5EF4-FFF2-40B4-BE49-F238E27FC236}">
                <a16:creationId xmlns:a16="http://schemas.microsoft.com/office/drawing/2014/main" id="{9D3B9A64-617B-C6BD-56DF-918ABE4D0B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925201-D0A1-6C35-B32A-479AC8B7413A}"/>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277435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12BB-1AF6-E474-34EF-7B6C0DB6AF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428427-707F-00E4-08DB-A86A4CCA44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7D3460-7338-A2A8-3941-DAA4CC5783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9375DD-8899-EE4E-E092-40BC98C87B1D}"/>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6" name="Footer Placeholder 5">
            <a:extLst>
              <a:ext uri="{FF2B5EF4-FFF2-40B4-BE49-F238E27FC236}">
                <a16:creationId xmlns:a16="http://schemas.microsoft.com/office/drawing/2014/main" id="{0C90E84F-3710-6DDD-AA3A-90B0C507EC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4736FE-56E1-D3D5-076F-D67189CD3151}"/>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3942709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D28C4-14ED-4729-CE44-D5AD100920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7D5D89-EB34-3029-9624-3114D836AA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4F76C7-52AE-7AFC-56D1-8359701DC8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657CAD-8C0F-F54E-03A8-2A982D9E6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31B5CA-BEC1-D39D-0F2F-7753BCE95C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DA7911-2C4E-94BB-9E8B-803D3F2B64C9}"/>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8" name="Footer Placeholder 7">
            <a:extLst>
              <a:ext uri="{FF2B5EF4-FFF2-40B4-BE49-F238E27FC236}">
                <a16:creationId xmlns:a16="http://schemas.microsoft.com/office/drawing/2014/main" id="{56411E25-A615-C4F6-597B-DF1D705D2E7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2239BC-A7D8-8E87-2F04-35D2DDC674EA}"/>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3864200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71B7-E163-6D84-C6F7-5D2D96FF77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116C8AE-3698-26C7-2308-B915E84A6409}"/>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4" name="Footer Placeholder 3">
            <a:extLst>
              <a:ext uri="{FF2B5EF4-FFF2-40B4-BE49-F238E27FC236}">
                <a16:creationId xmlns:a16="http://schemas.microsoft.com/office/drawing/2014/main" id="{F530B743-585F-AFE4-C983-C6E00CE252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00D7C3-C819-F651-031D-78A7F976517D}"/>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2595255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B0ABB-7EE6-92AE-648A-14FCE03D7C49}"/>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3" name="Footer Placeholder 2">
            <a:extLst>
              <a:ext uri="{FF2B5EF4-FFF2-40B4-BE49-F238E27FC236}">
                <a16:creationId xmlns:a16="http://schemas.microsoft.com/office/drawing/2014/main" id="{75BF9715-8399-409D-16C4-9C751A2D24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F8E0C6-2590-07BD-5BFE-C7B639BEA891}"/>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3788726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A708-EABD-0128-9A52-1E72205FD9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D11FE4-656D-2538-1FA2-1DBEBE15D3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4CACA-ED9F-5384-9338-B66D1C21D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4948E-A02B-33C6-4600-B74E531915A4}"/>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6" name="Footer Placeholder 5">
            <a:extLst>
              <a:ext uri="{FF2B5EF4-FFF2-40B4-BE49-F238E27FC236}">
                <a16:creationId xmlns:a16="http://schemas.microsoft.com/office/drawing/2014/main" id="{FB7C56E1-4DB6-7157-4E7A-A943E93657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3E3429-3D74-BE52-B041-FD98ACCBFD65}"/>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148023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type="obj">
  <p:cSld name="2_Title and Content">
    <p:spTree>
      <p:nvGrpSpPr>
        <p:cNvPr id="1" name="Shape 23"/>
        <p:cNvGrpSpPr/>
        <p:nvPr/>
      </p:nvGrpSpPr>
      <p:grpSpPr>
        <a:xfrm>
          <a:off x="0" y="0"/>
          <a:ext cx="0" cy="0"/>
          <a:chOff x="0" y="0"/>
          <a:chExt cx="0" cy="0"/>
        </a:xfrm>
      </p:grpSpPr>
      <p:sp>
        <p:nvSpPr>
          <p:cNvPr id="24" name="Google Shape;2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6000"/>
              <a:buNone/>
              <a:defRPr sz="4000">
                <a:solidFill>
                  <a:srgbClr val="1F386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6" name="Google Shape;2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None/>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27" name="Google Shape;2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None/>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28" name="Google Shape;2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Clr>
                <a:srgbClr val="888888"/>
              </a:buClr>
              <a:buSzPts val="1200"/>
              <a:buFont typeface="Atkinson Hyperlegible"/>
              <a:buNone/>
              <a:defRPr/>
            </a:lvl1pPr>
            <a:lvl2pPr marL="0" marR="0" lvl="1" indent="0" algn="r">
              <a:spcBef>
                <a:spcPts val="0"/>
              </a:spcBef>
              <a:buClr>
                <a:srgbClr val="888888"/>
              </a:buClr>
              <a:buSzPts val="1200"/>
              <a:buFont typeface="Atkinson Hyperlegible"/>
              <a:buNone/>
              <a:defRPr/>
            </a:lvl2pPr>
            <a:lvl3pPr marL="0" marR="0" lvl="2" indent="0" algn="r">
              <a:spcBef>
                <a:spcPts val="0"/>
              </a:spcBef>
              <a:buClr>
                <a:srgbClr val="888888"/>
              </a:buClr>
              <a:buSzPts val="1200"/>
              <a:buFont typeface="Atkinson Hyperlegible"/>
              <a:buNone/>
              <a:defRPr/>
            </a:lvl3pPr>
            <a:lvl4pPr marL="0" marR="0" lvl="3" indent="0" algn="r">
              <a:spcBef>
                <a:spcPts val="0"/>
              </a:spcBef>
              <a:buClr>
                <a:srgbClr val="888888"/>
              </a:buClr>
              <a:buSzPts val="1200"/>
              <a:buFont typeface="Atkinson Hyperlegible"/>
              <a:buNone/>
              <a:defRPr/>
            </a:lvl4pPr>
            <a:lvl5pPr marL="0" marR="0" lvl="4" indent="0" algn="r">
              <a:spcBef>
                <a:spcPts val="0"/>
              </a:spcBef>
              <a:buClr>
                <a:srgbClr val="888888"/>
              </a:buClr>
              <a:buSzPts val="1200"/>
              <a:buFont typeface="Atkinson Hyperlegible"/>
              <a:buNone/>
              <a:defRPr/>
            </a:lvl5pPr>
            <a:lvl6pPr marL="0" marR="0" lvl="5" indent="0" algn="r">
              <a:spcBef>
                <a:spcPts val="0"/>
              </a:spcBef>
              <a:buClr>
                <a:srgbClr val="888888"/>
              </a:buClr>
              <a:buSzPts val="1200"/>
              <a:buFont typeface="Atkinson Hyperlegible"/>
              <a:buNone/>
              <a:defRPr/>
            </a:lvl6pPr>
            <a:lvl7pPr marL="0" marR="0" lvl="6" indent="0" algn="r">
              <a:spcBef>
                <a:spcPts val="0"/>
              </a:spcBef>
              <a:buClr>
                <a:srgbClr val="888888"/>
              </a:buClr>
              <a:buSzPts val="1200"/>
              <a:buFont typeface="Atkinson Hyperlegible"/>
              <a:buNone/>
              <a:defRPr/>
            </a:lvl7pPr>
            <a:lvl8pPr marL="0" marR="0" lvl="7" indent="0" algn="r">
              <a:spcBef>
                <a:spcPts val="0"/>
              </a:spcBef>
              <a:buClr>
                <a:srgbClr val="888888"/>
              </a:buClr>
              <a:buSzPts val="1200"/>
              <a:buFont typeface="Atkinson Hyperlegible"/>
              <a:buNone/>
              <a:defRPr/>
            </a:lvl8pPr>
            <a:lvl9pPr marL="0" marR="0" lvl="8" indent="0" algn="r">
              <a:spcBef>
                <a:spcPts val="0"/>
              </a:spcBef>
              <a:buClr>
                <a:srgbClr val="888888"/>
              </a:buClr>
              <a:buSzPts val="1200"/>
              <a:buFont typeface="Atkinson Hyperlegible"/>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17729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440B2-8EF3-5040-253E-47923496DC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CB051DE-35A5-D39D-BE16-6572508456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FA3B7FD-B899-2C44-5B13-49D4EE9D5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4E455D-3D70-AC42-212F-22F8AED8CE2C}"/>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6" name="Footer Placeholder 5">
            <a:extLst>
              <a:ext uri="{FF2B5EF4-FFF2-40B4-BE49-F238E27FC236}">
                <a16:creationId xmlns:a16="http://schemas.microsoft.com/office/drawing/2014/main" id="{C7E75B72-202C-9CB7-26CE-B12710EC08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4FDE42-E5DF-9C71-C4C7-B9880F043EEE}"/>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4082926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C335-A2B4-9B34-D9D0-119238914E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0B660-D347-0D00-98D9-DE83DD31E7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5ACDA5-AAD0-B947-6B4C-E11C4C963EF4}"/>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5" name="Footer Placeholder 4">
            <a:extLst>
              <a:ext uri="{FF2B5EF4-FFF2-40B4-BE49-F238E27FC236}">
                <a16:creationId xmlns:a16="http://schemas.microsoft.com/office/drawing/2014/main" id="{5BBE4BF1-A546-C02B-DBD3-761047174B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0C0C86-37F8-95CF-7D75-01538388A82C}"/>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4056946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2ADEE-3411-A9EF-892E-EF140B3213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3A5EF2-19CB-5768-73FF-612E8A19DF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144F90-AF3E-7239-B0A4-A31D85EF7C6B}"/>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5" name="Footer Placeholder 4">
            <a:extLst>
              <a:ext uri="{FF2B5EF4-FFF2-40B4-BE49-F238E27FC236}">
                <a16:creationId xmlns:a16="http://schemas.microsoft.com/office/drawing/2014/main" id="{89C3F5A9-57B4-9550-695A-350892BDA4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B4F04B-3D9A-93C7-99F3-54A74EFD0A89}"/>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3500681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55"/>
          <p:cNvSpPr txBox="1">
            <a:spLocks noGrp="1"/>
          </p:cNvSpPr>
          <p:nvPr>
            <p:ph type="title"/>
          </p:nvPr>
        </p:nvSpPr>
        <p:spPr>
          <a:xfrm>
            <a:off x="335280" y="348558"/>
            <a:ext cx="11018520" cy="9087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sz="4000">
                <a:solidFill>
                  <a:srgbClr val="002060"/>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
        <p:nvSpPr>
          <p:cNvPr id="18" name="Google Shape;18;p55"/>
          <p:cNvSpPr txBox="1">
            <a:spLocks noGrp="1"/>
          </p:cNvSpPr>
          <p:nvPr>
            <p:ph type="body" idx="1"/>
          </p:nvPr>
        </p:nvSpPr>
        <p:spPr>
          <a:xfrm>
            <a:off x="335280" y="1434934"/>
            <a:ext cx="1101852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1pPr>
            <a:lvl2pPr marL="914400" lvl="1"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2pPr>
            <a:lvl3pPr marL="1371600" lvl="2"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3pPr>
            <a:lvl4pPr marL="1828800" lvl="3"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4pPr>
            <a:lvl5pPr marL="2286000" lvl="4"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5pPr>
            <a:lvl6pPr marL="2743200" lvl="5"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6pPr>
            <a:lvl7pPr marL="3200400" lvl="6"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7pPr>
            <a:lvl8pPr marL="3657600" lvl="7"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8pPr>
            <a:lvl9pPr marL="4114800" lvl="8"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9pPr>
          </a:lstStyle>
          <a:p>
            <a:endParaRPr/>
          </a:p>
        </p:txBody>
      </p:sp>
      <p:sp>
        <p:nvSpPr>
          <p:cNvPr id="19" name="Google Shape;1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 name="Google Shape;2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1" name="Google Shape;2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1899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5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0" name="Google Shape;4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1" name="Google Shape;4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3540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
        <p:cNvGrpSpPr/>
        <p:nvPr/>
      </p:nvGrpSpPr>
      <p:grpSpPr>
        <a:xfrm>
          <a:off x="0" y="0"/>
          <a:ext cx="0" cy="0"/>
          <a:chOff x="0" y="0"/>
          <a:chExt cx="0" cy="0"/>
        </a:xfrm>
      </p:grpSpPr>
      <p:sp>
        <p:nvSpPr>
          <p:cNvPr id="44" name="Google Shape;4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atin typeface="Atkinson Hyperlegible"/>
                <a:ea typeface="Atkinson Hyperlegible"/>
                <a:cs typeface="Atkinson Hyperlegible"/>
                <a:sym typeface="Atkinson Hyperlegibl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5" name="Google Shape;4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atin typeface="Atkinson Hyperlegible"/>
                <a:ea typeface="Atkinson Hyperlegible"/>
                <a:cs typeface="Atkinson Hyperlegible"/>
                <a:sym typeface="Atkinson Hyperlegibl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6" name="Google Shape;4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lvl="1"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lvl="2"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lvl="3"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lvl="4"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lvl="5"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lvl="6"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lvl="7"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lvl="8"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58"/>
          <p:cNvSpPr txBox="1"/>
          <p:nvPr/>
        </p:nvSpPr>
        <p:spPr>
          <a:xfrm>
            <a:off x="666750" y="1709846"/>
            <a:ext cx="7724896" cy="3266928"/>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Clr>
                <a:schemeClr val="dk1"/>
              </a:buClr>
              <a:buSzPts val="2400"/>
              <a:buFont typeface="Arial"/>
              <a:buNone/>
            </a:pPr>
            <a:endParaRPr sz="2400">
              <a:solidFill>
                <a:schemeClr val="dk1"/>
              </a:solidFill>
              <a:latin typeface="Atkinson Hyperlegible"/>
              <a:ea typeface="Atkinson Hyperlegible"/>
              <a:cs typeface="Atkinson Hyperlegible"/>
              <a:sym typeface="Atkinson Hyperlegible"/>
            </a:endParaRPr>
          </a:p>
        </p:txBody>
      </p:sp>
      <p:sp>
        <p:nvSpPr>
          <p:cNvPr id="49" name="Google Shape;49;p58"/>
          <p:cNvSpPr txBox="1"/>
          <p:nvPr/>
        </p:nvSpPr>
        <p:spPr>
          <a:xfrm rot="10800000" flipH="1">
            <a:off x="-2044" y="348558"/>
            <a:ext cx="12193740" cy="45719"/>
          </a:xfrm>
          <a:prstGeom prst="rect">
            <a:avLst/>
          </a:prstGeom>
          <a:solidFill>
            <a:srgbClr val="1F3864"/>
          </a:solidFill>
          <a:ln>
            <a:noFill/>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tkinson Hyperlegible"/>
              <a:ea typeface="Atkinson Hyperlegible"/>
              <a:cs typeface="Atkinson Hyperlegible"/>
              <a:sym typeface="Atkinson Hyperlegible"/>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tkinson Hyperlegible"/>
              <a:ea typeface="Atkinson Hyperlegible"/>
              <a:cs typeface="Atkinson Hyperlegible"/>
              <a:sym typeface="Atkinson Hyperlegible"/>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tkinson Hyperlegible"/>
              <a:ea typeface="Atkinson Hyperlegible"/>
              <a:cs typeface="Atkinson Hyperlegible"/>
              <a:sym typeface="Atkinson Hyperlegible"/>
            </a:endParaRPr>
          </a:p>
        </p:txBody>
      </p:sp>
      <p:sp>
        <p:nvSpPr>
          <p:cNvPr id="50" name="Google Shape;50;p58"/>
          <p:cNvSpPr txBox="1">
            <a:spLocks noGrp="1"/>
          </p:cNvSpPr>
          <p:nvPr>
            <p:ph type="title"/>
          </p:nvPr>
        </p:nvSpPr>
        <p:spPr>
          <a:xfrm>
            <a:off x="335280" y="348558"/>
            <a:ext cx="11018520" cy="9087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sz="4000">
                <a:solidFill>
                  <a:srgbClr val="002060"/>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Tree>
    <p:extLst>
      <p:ext uri="{BB962C8B-B14F-4D97-AF65-F5344CB8AC3E}">
        <p14:creationId xmlns:p14="http://schemas.microsoft.com/office/powerpoint/2010/main" val="16934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1"/>
        <p:cNvGrpSpPr/>
        <p:nvPr/>
      </p:nvGrpSpPr>
      <p:grpSpPr>
        <a:xfrm>
          <a:off x="0" y="0"/>
          <a:ext cx="0" cy="0"/>
          <a:chOff x="0" y="0"/>
          <a:chExt cx="0" cy="0"/>
        </a:xfrm>
      </p:grpSpPr>
      <p:sp>
        <p:nvSpPr>
          <p:cNvPr id="52" name="Google Shape;52;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5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59"/>
          <p:cNvSpPr txBox="1"/>
          <p:nvPr/>
        </p:nvSpPr>
        <p:spPr>
          <a:xfrm rot="10800000" flipH="1">
            <a:off x="-2044" y="348558"/>
            <a:ext cx="12193740" cy="45719"/>
          </a:xfrm>
          <a:prstGeom prst="rect">
            <a:avLst/>
          </a:prstGeom>
          <a:solidFill>
            <a:srgbClr val="1F3864"/>
          </a:solidFill>
          <a:ln>
            <a:noFill/>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3311280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bg>
      <p:bgPr>
        <a:solidFill>
          <a:schemeClr val="lt1"/>
        </a:solidFill>
        <a:effectLst/>
      </p:bgPr>
    </p:bg>
    <p:spTree>
      <p:nvGrpSpPr>
        <p:cNvPr id="1" name="Shape 60"/>
        <p:cNvGrpSpPr/>
        <p:nvPr/>
      </p:nvGrpSpPr>
      <p:grpSpPr>
        <a:xfrm>
          <a:off x="0" y="0"/>
          <a:ext cx="0" cy="0"/>
          <a:chOff x="0" y="0"/>
          <a:chExt cx="0" cy="0"/>
        </a:xfrm>
      </p:grpSpPr>
      <p:sp>
        <p:nvSpPr>
          <p:cNvPr id="61" name="Google Shape;61;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0"/>
          <p:cNvSpPr>
            <a:spLocks noGrp="1"/>
          </p:cNvSpPr>
          <p:nvPr>
            <p:ph type="pic" idx="2"/>
          </p:nvPr>
        </p:nvSpPr>
        <p:spPr>
          <a:xfrm>
            <a:off x="5183188" y="987425"/>
            <a:ext cx="6172200" cy="4873625"/>
          </a:xfrm>
          <a:prstGeom prst="rect">
            <a:avLst/>
          </a:prstGeom>
          <a:noFill/>
          <a:ln>
            <a:noFill/>
          </a:ln>
        </p:spPr>
      </p:sp>
      <p:sp>
        <p:nvSpPr>
          <p:cNvPr id="63" name="Google Shape;63;p6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5" name="Google Shape;65;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6" name="Google Shape;66;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60"/>
          <p:cNvSpPr txBox="1"/>
          <p:nvPr/>
        </p:nvSpPr>
        <p:spPr>
          <a:xfrm rot="10800000" flipH="1">
            <a:off x="-2044" y="348558"/>
            <a:ext cx="12193740" cy="45719"/>
          </a:xfrm>
          <a:prstGeom prst="rect">
            <a:avLst/>
          </a:prstGeom>
          <a:solidFill>
            <a:srgbClr val="1F3864"/>
          </a:solidFill>
          <a:ln>
            <a:noFill/>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99876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9"/>
        <p:cNvGrpSpPr/>
        <p:nvPr/>
      </p:nvGrpSpPr>
      <p:grpSpPr>
        <a:xfrm>
          <a:off x="0" y="0"/>
          <a:ext cx="0" cy="0"/>
          <a:chOff x="0" y="0"/>
          <a:chExt cx="0" cy="0"/>
        </a:xfrm>
      </p:grpSpPr>
      <p:sp>
        <p:nvSpPr>
          <p:cNvPr id="70" name="Google Shape;70;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3" name="Google Shape;73;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4" name="Google Shape;74;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8544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5"/>
        <p:cNvGrpSpPr/>
        <p:nvPr/>
      </p:nvGrpSpPr>
      <p:grpSpPr>
        <a:xfrm>
          <a:off x="0" y="0"/>
          <a:ext cx="0" cy="0"/>
          <a:chOff x="0" y="0"/>
          <a:chExt cx="0" cy="0"/>
        </a:xfrm>
      </p:grpSpPr>
      <p:sp>
        <p:nvSpPr>
          <p:cNvPr id="77" name="Google Shape;77;p62"/>
          <p:cNvSpPr txBox="1">
            <a:spLocks noGrp="1"/>
          </p:cNvSpPr>
          <p:nvPr>
            <p:ph type="title"/>
          </p:nvPr>
        </p:nvSpPr>
        <p:spPr>
          <a:xfrm>
            <a:off x="335280" y="348558"/>
            <a:ext cx="11018520" cy="9087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sz="4000">
                <a:solidFill>
                  <a:srgbClr val="002060"/>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Tree>
    <p:extLst>
      <p:ext uri="{BB962C8B-B14F-4D97-AF65-F5344CB8AC3E}">
        <p14:creationId xmlns:p14="http://schemas.microsoft.com/office/powerpoint/2010/main" val="135969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8"/>
        <p:cNvGrpSpPr/>
        <p:nvPr/>
      </p:nvGrpSpPr>
      <p:grpSpPr>
        <a:xfrm>
          <a:off x="0" y="0"/>
          <a:ext cx="0" cy="0"/>
          <a:chOff x="0" y="0"/>
          <a:chExt cx="0" cy="0"/>
        </a:xfrm>
      </p:grpSpPr>
      <p:sp>
        <p:nvSpPr>
          <p:cNvPr id="80" name="Google Shape;80;p63"/>
          <p:cNvSpPr txBox="1">
            <a:spLocks noGrp="1"/>
          </p:cNvSpPr>
          <p:nvPr>
            <p:ph type="title"/>
          </p:nvPr>
        </p:nvSpPr>
        <p:spPr>
          <a:xfrm>
            <a:off x="335280" y="348558"/>
            <a:ext cx="11018520" cy="9087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sz="4000">
                <a:solidFill>
                  <a:srgbClr val="002060"/>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Tree>
    <p:extLst>
      <p:ext uri="{BB962C8B-B14F-4D97-AF65-F5344CB8AC3E}">
        <p14:creationId xmlns:p14="http://schemas.microsoft.com/office/powerpoint/2010/main" val="428001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Atkinson Hyperlegible"/>
              <a:buNone/>
              <a:defRPr sz="6000" b="0" i="0" u="none" strike="noStrike" cap="none">
                <a:solidFill>
                  <a:schemeClr val="dk1"/>
                </a:solidFill>
                <a:latin typeface="Atkinson Hyperlegible"/>
                <a:ea typeface="Atkinson Hyperlegible"/>
                <a:cs typeface="Atkinson Hyperlegible"/>
                <a:sym typeface="Atkinson Hyperlegible"/>
              </a:defRPr>
            </a:lvl1pPr>
            <a:lvl2pPr marR="0" lvl="1"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2pPr>
            <a:lvl3pPr marR="0" lvl="2"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3pPr>
            <a:lvl4pPr marR="0" lvl="3"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4pPr>
            <a:lvl5pPr marR="0" lvl="4"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5pPr>
            <a:lvl6pPr marR="0" lvl="5"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6pPr>
            <a:lvl7pPr marR="0" lvl="6"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7pPr>
            <a:lvl8pPr marR="0" lvl="7"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8pPr>
            <a:lvl9pPr marR="0" lvl="8"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9pPr>
          </a:lstStyle>
          <a:p>
            <a:endParaRPr/>
          </a:p>
        </p:txBody>
      </p:sp>
      <p:sp>
        <p:nvSpPr>
          <p:cNvPr id="11" name="Google Shape;11;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endParaRPr/>
          </a:p>
        </p:txBody>
      </p:sp>
      <p:sp>
        <p:nvSpPr>
          <p:cNvPr id="12" name="Google Shape;1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53"/>
          <p:cNvSpPr txBox="1"/>
          <p:nvPr/>
        </p:nvSpPr>
        <p:spPr>
          <a:xfrm>
            <a:off x="50103" y="6621905"/>
            <a:ext cx="43412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chemeClr val="dk1"/>
                </a:solidFill>
                <a:latin typeface="Atkinson Hyperlegible"/>
                <a:ea typeface="Atkinson Hyperlegible"/>
                <a:cs typeface="Atkinson Hyperlegible"/>
                <a:sym typeface="Atkinson Hyperlegible"/>
              </a:rPr>
              <a:t>These materials are DRAFT. They do not represent official WHO guidance.</a:t>
            </a:r>
            <a:endParaRPr/>
          </a:p>
        </p:txBody>
      </p:sp>
      <p:pic>
        <p:nvPicPr>
          <p:cNvPr id="2" name="Picture 1" descr="A blue text on a black background&#10;&#10;AI-generated content may be incorrect.">
            <a:extLst>
              <a:ext uri="{FF2B5EF4-FFF2-40B4-BE49-F238E27FC236}">
                <a16:creationId xmlns:a16="http://schemas.microsoft.com/office/drawing/2014/main" id="{568143B2-53F6-0BB0-0204-FBCA190C58ED}"/>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975273" y="6050946"/>
            <a:ext cx="2005444" cy="610805"/>
          </a:xfrm>
          <a:prstGeom prst="rect">
            <a:avLst/>
          </a:prstGeom>
        </p:spPr>
      </p:pic>
    </p:spTree>
    <p:extLst>
      <p:ext uri="{BB962C8B-B14F-4D97-AF65-F5344CB8AC3E}">
        <p14:creationId xmlns:p14="http://schemas.microsoft.com/office/powerpoint/2010/main" val="2727602415"/>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6329A-F98A-9CBD-8A84-7BEE2855A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9FD1DC-E347-1F45-5998-A334D004D8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72CF3A-5B00-095E-F59A-88C8D845F3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6A4546-3AFD-5040-9ADC-C74348F70DA4}" type="datetimeFigureOut">
              <a:rPr lang="en-GB" smtClean="0"/>
              <a:t>14/07/2025</a:t>
            </a:fld>
            <a:endParaRPr lang="en-GB"/>
          </a:p>
        </p:txBody>
      </p:sp>
      <p:sp>
        <p:nvSpPr>
          <p:cNvPr id="5" name="Footer Placeholder 4">
            <a:extLst>
              <a:ext uri="{FF2B5EF4-FFF2-40B4-BE49-F238E27FC236}">
                <a16:creationId xmlns:a16="http://schemas.microsoft.com/office/drawing/2014/main" id="{06730B99-05C1-BA7D-D2FA-D2C5FD27E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4B3EEBF-ED99-8EC1-5CCA-AFCE45B454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C23ECF-F4AD-FD4A-8A9C-B92AB8D77601}" type="slidenum">
              <a:rPr lang="en-GB" smtClean="0"/>
              <a:t>‹#›</a:t>
            </a:fld>
            <a:endParaRPr lang="en-GB"/>
          </a:p>
        </p:txBody>
      </p:sp>
      <p:pic>
        <p:nvPicPr>
          <p:cNvPr id="7" name="Picture 6" descr="A blue text on a black background&#10;&#10;AI-generated content may be incorrect.">
            <a:extLst>
              <a:ext uri="{FF2B5EF4-FFF2-40B4-BE49-F238E27FC236}">
                <a16:creationId xmlns:a16="http://schemas.microsoft.com/office/drawing/2014/main" id="{EC4137FE-5122-C8CC-9B73-9CFB7E00C1C4}"/>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9975273" y="6050946"/>
            <a:ext cx="2005444" cy="610805"/>
          </a:xfrm>
          <a:prstGeom prst="rect">
            <a:avLst/>
          </a:prstGeom>
        </p:spPr>
      </p:pic>
    </p:spTree>
    <p:extLst>
      <p:ext uri="{BB962C8B-B14F-4D97-AF65-F5344CB8AC3E}">
        <p14:creationId xmlns:p14="http://schemas.microsoft.com/office/powerpoint/2010/main" val="838232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9.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4.png"/><Relationship Id="rId7" Type="http://schemas.openxmlformats.org/officeDocument/2006/relationships/image" Target="../media/image43.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18.xml"/><Relationship Id="rId16"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28.png"/><Relationship Id="rId15" Type="http://schemas.openxmlformats.org/officeDocument/2006/relationships/image" Target="../media/image50.png"/><Relationship Id="rId10" Type="http://schemas.openxmlformats.org/officeDocument/2006/relationships/image" Target="../media/image45.jpeg"/><Relationship Id="rId4" Type="http://schemas.openxmlformats.org/officeDocument/2006/relationships/image" Target="../media/image38.png"/><Relationship Id="rId9" Type="http://schemas.openxmlformats.org/officeDocument/2006/relationships/image" Target="../media/image33.png"/><Relationship Id="rId1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4.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65.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66.pn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3.png"/><Relationship Id="rId3" Type="http://schemas.openxmlformats.org/officeDocument/2006/relationships/image" Target="../media/image4.png"/><Relationship Id="rId7" Type="http://schemas.openxmlformats.org/officeDocument/2006/relationships/image" Target="../media/image68.png"/><Relationship Id="rId12" Type="http://schemas.openxmlformats.org/officeDocument/2006/relationships/image" Target="../media/image72.png"/><Relationship Id="rId2" Type="http://schemas.openxmlformats.org/officeDocument/2006/relationships/notesSlide" Target="../notesSlides/notesSlide25.xml"/><Relationship Id="rId16" Type="http://schemas.openxmlformats.org/officeDocument/2006/relationships/image" Target="../media/image76.png"/><Relationship Id="rId1" Type="http://schemas.openxmlformats.org/officeDocument/2006/relationships/slideLayout" Target="../slideLayouts/slideLayout12.xml"/><Relationship Id="rId6" Type="http://schemas.openxmlformats.org/officeDocument/2006/relationships/image" Target="../media/image67.png"/><Relationship Id="rId11" Type="http://schemas.openxmlformats.org/officeDocument/2006/relationships/image" Target="../media/image71.jpeg"/><Relationship Id="rId5" Type="http://schemas.openxmlformats.org/officeDocument/2006/relationships/image" Target="../media/image57.png"/><Relationship Id="rId15" Type="http://schemas.openxmlformats.org/officeDocument/2006/relationships/image" Target="../media/image75.png"/><Relationship Id="rId10" Type="http://schemas.openxmlformats.org/officeDocument/2006/relationships/image" Target="../media/image33.png"/><Relationship Id="rId4" Type="http://schemas.openxmlformats.org/officeDocument/2006/relationships/image" Target="../media/image38.png"/><Relationship Id="rId9" Type="http://schemas.openxmlformats.org/officeDocument/2006/relationships/image" Target="../media/image70.png"/><Relationship Id="rId1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4.png"/><Relationship Id="rId7" Type="http://schemas.openxmlformats.org/officeDocument/2006/relationships/image" Target="../media/image26.sv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2.png"/></Relationships>
</file>

<file path=ppt/slides/_rels/slide3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79.png"/><Relationship Id="rId7" Type="http://schemas.openxmlformats.org/officeDocument/2006/relationships/image" Target="../media/image86.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85.png"/><Relationship Id="rId5" Type="http://schemas.openxmlformats.org/officeDocument/2006/relationships/image" Target="../media/image84.png"/><Relationship Id="rId10" Type="http://schemas.openxmlformats.org/officeDocument/2006/relationships/image" Target="../media/image38.png"/><Relationship Id="rId4" Type="http://schemas.openxmlformats.org/officeDocument/2006/relationships/image" Target="../media/image83.png"/><Relationship Id="rId9" Type="http://schemas.openxmlformats.org/officeDocument/2006/relationships/image" Target="../media/image88.png"/></Relationships>
</file>

<file path=ppt/slides/_rels/slide3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9.png"/><Relationship Id="rId7" Type="http://schemas.openxmlformats.org/officeDocument/2006/relationships/image" Target="../media/image91.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90.png"/><Relationship Id="rId5" Type="http://schemas.openxmlformats.org/officeDocument/2006/relationships/image" Target="../media/image79.png"/><Relationship Id="rId4" Type="http://schemas.openxmlformats.org/officeDocument/2006/relationships/image" Target="../media/image13.jpeg"/><Relationship Id="rId9" Type="http://schemas.openxmlformats.org/officeDocument/2006/relationships/image" Target="../media/image93.png"/></Relationships>
</file>

<file path=ppt/slides/_rels/slide3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99.jpeg"/><Relationship Id="rId18" Type="http://schemas.openxmlformats.org/officeDocument/2006/relationships/image" Target="../media/image104.png"/><Relationship Id="rId3" Type="http://schemas.openxmlformats.org/officeDocument/2006/relationships/image" Target="../media/image79.png"/><Relationship Id="rId21" Type="http://schemas.openxmlformats.org/officeDocument/2006/relationships/image" Target="../media/image107.png"/><Relationship Id="rId7" Type="http://schemas.openxmlformats.org/officeDocument/2006/relationships/image" Target="../media/image25.png"/><Relationship Id="rId12" Type="http://schemas.openxmlformats.org/officeDocument/2006/relationships/image" Target="../media/image98.png"/><Relationship Id="rId17" Type="http://schemas.openxmlformats.org/officeDocument/2006/relationships/image" Target="../media/image103.png"/><Relationship Id="rId2" Type="http://schemas.openxmlformats.org/officeDocument/2006/relationships/notesSlide" Target="../notesSlides/notesSlide30.xml"/><Relationship Id="rId16" Type="http://schemas.openxmlformats.org/officeDocument/2006/relationships/image" Target="../media/image102.png"/><Relationship Id="rId20" Type="http://schemas.openxmlformats.org/officeDocument/2006/relationships/image" Target="../media/image106.png"/><Relationship Id="rId1" Type="http://schemas.openxmlformats.org/officeDocument/2006/relationships/slideLayout" Target="../slideLayouts/slideLayout12.xml"/><Relationship Id="rId6" Type="http://schemas.openxmlformats.org/officeDocument/2006/relationships/image" Target="../media/image94.png"/><Relationship Id="rId11" Type="http://schemas.openxmlformats.org/officeDocument/2006/relationships/image" Target="../media/image97.png"/><Relationship Id="rId5" Type="http://schemas.openxmlformats.org/officeDocument/2006/relationships/image" Target="../media/image38.png"/><Relationship Id="rId15" Type="http://schemas.openxmlformats.org/officeDocument/2006/relationships/image" Target="../media/image101.png"/><Relationship Id="rId10" Type="http://schemas.openxmlformats.org/officeDocument/2006/relationships/image" Target="../media/image96.png"/><Relationship Id="rId19" Type="http://schemas.openxmlformats.org/officeDocument/2006/relationships/image" Target="../media/image105.png"/><Relationship Id="rId4" Type="http://schemas.openxmlformats.org/officeDocument/2006/relationships/image" Target="../media/image4.png"/><Relationship Id="rId9" Type="http://schemas.openxmlformats.org/officeDocument/2006/relationships/image" Target="../media/image95.png"/><Relationship Id="rId14" Type="http://schemas.openxmlformats.org/officeDocument/2006/relationships/image" Target="../media/image100.png"/><Relationship Id="rId22" Type="http://schemas.openxmlformats.org/officeDocument/2006/relationships/image" Target="../media/image108.png"/></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09.png"/></Relationships>
</file>

<file path=ppt/slides/_rels/slide3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111.png"/><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3" Type="http://schemas.openxmlformats.org/officeDocument/2006/relationships/image" Target="../media/image4.png"/><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123.png"/><Relationship Id="rId4" Type="http://schemas.openxmlformats.org/officeDocument/2006/relationships/image" Target="../media/image11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24.png"/><Relationship Id="rId7" Type="http://schemas.openxmlformats.org/officeDocument/2006/relationships/image" Target="../media/image127.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15.png"/></Relationships>
</file>

<file path=ppt/slides/_rels/slide4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4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38.png"/><Relationship Id="rId18" Type="http://schemas.openxmlformats.org/officeDocument/2006/relationships/image" Target="../media/image143.png"/><Relationship Id="rId3" Type="http://schemas.openxmlformats.org/officeDocument/2006/relationships/image" Target="../media/image4.png"/><Relationship Id="rId21" Type="http://schemas.openxmlformats.org/officeDocument/2006/relationships/image" Target="../media/image146.png"/><Relationship Id="rId7" Type="http://schemas.openxmlformats.org/officeDocument/2006/relationships/image" Target="../media/image130.png"/><Relationship Id="rId12" Type="http://schemas.openxmlformats.org/officeDocument/2006/relationships/image" Target="../media/image137.png"/><Relationship Id="rId17" Type="http://schemas.openxmlformats.org/officeDocument/2006/relationships/image" Target="../media/image142.png"/><Relationship Id="rId2" Type="http://schemas.openxmlformats.org/officeDocument/2006/relationships/notesSlide" Target="../notesSlides/notesSlide39.xml"/><Relationship Id="rId16" Type="http://schemas.openxmlformats.org/officeDocument/2006/relationships/image" Target="../media/image141.png"/><Relationship Id="rId20" Type="http://schemas.openxmlformats.org/officeDocument/2006/relationships/image" Target="../media/image145.png"/><Relationship Id="rId1" Type="http://schemas.openxmlformats.org/officeDocument/2006/relationships/slideLayout" Target="../slideLayouts/slideLayout12.xml"/><Relationship Id="rId6" Type="http://schemas.openxmlformats.org/officeDocument/2006/relationships/image" Target="../media/image134.png"/><Relationship Id="rId11" Type="http://schemas.openxmlformats.org/officeDocument/2006/relationships/image" Target="../media/image18.jpeg"/><Relationship Id="rId24" Type="http://schemas.openxmlformats.org/officeDocument/2006/relationships/image" Target="../media/image33.png"/><Relationship Id="rId5" Type="http://schemas.openxmlformats.org/officeDocument/2006/relationships/image" Target="../media/image133.png"/><Relationship Id="rId15" Type="http://schemas.openxmlformats.org/officeDocument/2006/relationships/image" Target="../media/image140.png"/><Relationship Id="rId23" Type="http://schemas.openxmlformats.org/officeDocument/2006/relationships/image" Target="../media/image148.png"/><Relationship Id="rId10" Type="http://schemas.openxmlformats.org/officeDocument/2006/relationships/image" Target="../media/image115.png"/><Relationship Id="rId19" Type="http://schemas.openxmlformats.org/officeDocument/2006/relationships/image" Target="../media/image144.png"/><Relationship Id="rId4" Type="http://schemas.openxmlformats.org/officeDocument/2006/relationships/image" Target="../media/image38.png"/><Relationship Id="rId9" Type="http://schemas.openxmlformats.org/officeDocument/2006/relationships/image" Target="../media/image136.png"/><Relationship Id="rId14" Type="http://schemas.openxmlformats.org/officeDocument/2006/relationships/image" Target="../media/image139.png"/><Relationship Id="rId22" Type="http://schemas.openxmlformats.org/officeDocument/2006/relationships/image" Target="../media/image147.png"/></Relationships>
</file>

<file path=ppt/slides/_rels/slide4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149.png"/><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150.png"/></Relationships>
</file>

<file path=ppt/slides/_rels/slide47.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115.png"/></Relationships>
</file>

<file path=ppt/slides/_rels/slide48.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4.png"/><Relationship Id="rId7" Type="http://schemas.openxmlformats.org/officeDocument/2006/relationships/image" Target="../media/image156.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159.png"/><Relationship Id="rId4" Type="http://schemas.openxmlformats.org/officeDocument/2006/relationships/image" Target="../media/image158.png"/></Relationships>
</file>

<file path=ppt/slides/_rels/slide5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153.png"/></Relationships>
</file>

<file path=ppt/slides/_rels/slide52.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53.png"/><Relationship Id="rId7" Type="http://schemas.openxmlformats.org/officeDocument/2006/relationships/image" Target="../media/image164.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 Id="rId9" Type="http://schemas.openxmlformats.org/officeDocument/2006/relationships/image" Target="../media/image166.jpeg"/></Relationships>
</file>

<file path=ppt/slides/_rels/slide53.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18" Type="http://schemas.openxmlformats.org/officeDocument/2006/relationships/image" Target="../media/image179.png"/><Relationship Id="rId3" Type="http://schemas.openxmlformats.org/officeDocument/2006/relationships/image" Target="../media/image4.png"/><Relationship Id="rId7" Type="http://schemas.openxmlformats.org/officeDocument/2006/relationships/image" Target="../media/image168.png"/><Relationship Id="rId12" Type="http://schemas.openxmlformats.org/officeDocument/2006/relationships/image" Target="../media/image173.jpeg"/><Relationship Id="rId17" Type="http://schemas.openxmlformats.org/officeDocument/2006/relationships/image" Target="../media/image178.png"/><Relationship Id="rId2" Type="http://schemas.openxmlformats.org/officeDocument/2006/relationships/notesSlide" Target="../notesSlides/notesSlide47.xml"/><Relationship Id="rId16" Type="http://schemas.openxmlformats.org/officeDocument/2006/relationships/image" Target="../media/image177.png"/><Relationship Id="rId1" Type="http://schemas.openxmlformats.org/officeDocument/2006/relationships/slideLayout" Target="../slideLayouts/slideLayout12.xml"/><Relationship Id="rId6" Type="http://schemas.openxmlformats.org/officeDocument/2006/relationships/image" Target="../media/image167.png"/><Relationship Id="rId11" Type="http://schemas.openxmlformats.org/officeDocument/2006/relationships/image" Target="../media/image172.png"/><Relationship Id="rId5" Type="http://schemas.openxmlformats.org/officeDocument/2006/relationships/image" Target="../media/image153.png"/><Relationship Id="rId15" Type="http://schemas.openxmlformats.org/officeDocument/2006/relationships/image" Target="../media/image176.png"/><Relationship Id="rId10" Type="http://schemas.openxmlformats.org/officeDocument/2006/relationships/image" Target="../media/image171.png"/><Relationship Id="rId4" Type="http://schemas.openxmlformats.org/officeDocument/2006/relationships/image" Target="../media/image38.png"/><Relationship Id="rId9" Type="http://schemas.openxmlformats.org/officeDocument/2006/relationships/image" Target="../media/image170.png"/><Relationship Id="rId14" Type="http://schemas.openxmlformats.org/officeDocument/2006/relationships/image" Target="../media/image175.png"/></Relationships>
</file>

<file path=ppt/slides/_rels/slide54.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180.png"/></Relationships>
</file>

<file path=ppt/slides/_rels/slide55.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49.xml"/><Relationship Id="rId1" Type="http://schemas.openxmlformats.org/officeDocument/2006/relationships/slideLayout" Target="../slideLayouts/slideLayout12.xml"/><Relationship Id="rId5" Type="http://schemas.openxmlformats.org/officeDocument/2006/relationships/image" Target="../media/image181.png"/><Relationship Id="rId4" Type="http://schemas.openxmlformats.org/officeDocument/2006/relationships/image" Target="../media/image13.jpeg"/></Relationships>
</file>

<file path=ppt/slides/_rels/slide56.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184.svg"/></Relationships>
</file>

<file path=ppt/slides/_rels/slide58.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image" Target="../media/image187.png"/><Relationship Id="rId5" Type="http://schemas.openxmlformats.org/officeDocument/2006/relationships/image" Target="../media/image1110.png"/><Relationship Id="rId4" Type="http://schemas.openxmlformats.org/officeDocument/2006/relationships/image" Target="../media/image186.svg"/></Relationships>
</file>

<file path=ppt/slides/_rels/slide59.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53.xml"/><Relationship Id="rId1" Type="http://schemas.openxmlformats.org/officeDocument/2006/relationships/slideLayout" Target="../slideLayouts/slideLayout13.xml"/><Relationship Id="rId5" Type="http://schemas.openxmlformats.org/officeDocument/2006/relationships/image" Target="../media/image188.png"/><Relationship Id="rId4" Type="http://schemas.openxmlformats.org/officeDocument/2006/relationships/image" Target="../media/image18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image" Target="../media/image189.png"/><Relationship Id="rId7" Type="http://schemas.openxmlformats.org/officeDocument/2006/relationships/image" Target="../media/image193.png"/><Relationship Id="rId2" Type="http://schemas.openxmlformats.org/officeDocument/2006/relationships/notesSlide" Target="../notesSlides/notesSlide54.xml"/><Relationship Id="rId1" Type="http://schemas.openxmlformats.org/officeDocument/2006/relationships/slideLayout" Target="../slideLayouts/slideLayout13.xml"/><Relationship Id="rId6" Type="http://schemas.openxmlformats.org/officeDocument/2006/relationships/image" Target="../media/image192.png"/><Relationship Id="rId5" Type="http://schemas.openxmlformats.org/officeDocument/2006/relationships/image" Target="../media/image191.png"/><Relationship Id="rId10" Type="http://schemas.openxmlformats.org/officeDocument/2006/relationships/image" Target="../media/image196.png"/><Relationship Id="rId4" Type="http://schemas.openxmlformats.org/officeDocument/2006/relationships/image" Target="../media/image190.svg"/><Relationship Id="rId9" Type="http://schemas.openxmlformats.org/officeDocument/2006/relationships/image" Target="../media/image195.png"/></Relationships>
</file>

<file path=ppt/slides/_rels/slide61.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97.png"/><Relationship Id="rId7" Type="http://schemas.openxmlformats.org/officeDocument/2006/relationships/image" Target="../media/image199.png"/><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image" Target="../media/image198.png"/><Relationship Id="rId5" Type="http://schemas.openxmlformats.org/officeDocument/2006/relationships/image" Target="../media/image190.svg"/><Relationship Id="rId4" Type="http://schemas.openxmlformats.org/officeDocument/2006/relationships/image" Target="../media/image189.png"/></Relationships>
</file>

<file path=ppt/slides/_rels/slide62.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56.xml"/><Relationship Id="rId1" Type="http://schemas.openxmlformats.org/officeDocument/2006/relationships/slideLayout" Target="../slideLayouts/slideLayout13.xml"/><Relationship Id="rId5" Type="http://schemas.openxmlformats.org/officeDocument/2006/relationships/image" Target="../media/image190.svg"/><Relationship Id="rId4" Type="http://schemas.openxmlformats.org/officeDocument/2006/relationships/image" Target="../media/image189.png"/></Relationships>
</file>

<file path=ppt/slides/_rels/slide63.xml.rels><?xml version="1.0" encoding="UTF-8" standalone="yes"?>
<Relationships xmlns="http://schemas.openxmlformats.org/package/2006/relationships"><Relationship Id="rId8" Type="http://schemas.openxmlformats.org/officeDocument/2006/relationships/image" Target="../media/image207.png"/><Relationship Id="rId3" Type="http://schemas.openxmlformats.org/officeDocument/2006/relationships/image" Target="../media/image202.png"/><Relationship Id="rId7" Type="http://schemas.openxmlformats.org/officeDocument/2006/relationships/image" Target="../media/image206.png"/><Relationship Id="rId2" Type="http://schemas.openxmlformats.org/officeDocument/2006/relationships/notesSlide" Target="../notesSlides/notesSlide57.xml"/><Relationship Id="rId1" Type="http://schemas.openxmlformats.org/officeDocument/2006/relationships/slideLayout" Target="../slideLayouts/slideLayout11.xml"/><Relationship Id="rId6" Type="http://schemas.openxmlformats.org/officeDocument/2006/relationships/image" Target="../media/image205.png"/><Relationship Id="rId5" Type="http://schemas.openxmlformats.org/officeDocument/2006/relationships/image" Target="../media/image204.png"/><Relationship Id="rId4" Type="http://schemas.openxmlformats.org/officeDocument/2006/relationships/image" Target="../media/image20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
          <p:cNvSpPr txBox="1"/>
          <p:nvPr/>
        </p:nvSpPr>
        <p:spPr>
          <a:xfrm>
            <a:off x="5730" y="1836099"/>
            <a:ext cx="12186270" cy="1375752"/>
          </a:xfrm>
          <a:prstGeom prst="rect">
            <a:avLst/>
          </a:prstGeom>
          <a:solidFill>
            <a:srgbClr val="1F3864"/>
          </a:solidFill>
          <a:ln w="9525" cap="flat" cmpd="sng">
            <a:no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a:solidFill>
                <a:srgbClr val="FFFFFF"/>
              </a:solidFill>
              <a:latin typeface="Atkinson Hyperlegible"/>
              <a:ea typeface="Atkinson Hyperlegible"/>
              <a:cs typeface="Atkinson Hyperlegible"/>
              <a:sym typeface="Atkinson Hyperlegible"/>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a:solidFill>
                <a:srgbClr val="FFFFFF"/>
              </a:solidFill>
              <a:latin typeface="Atkinson Hyperlegible"/>
              <a:ea typeface="Atkinson Hyperlegible"/>
              <a:cs typeface="Atkinson Hyperlegible"/>
              <a:sym typeface="Atkinson Hyperlegible"/>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a:solidFill>
                <a:srgbClr val="FFFFFF"/>
              </a:solidFill>
              <a:latin typeface="Atkinson Hyperlegible"/>
              <a:ea typeface="Atkinson Hyperlegible"/>
              <a:cs typeface="Atkinson Hyperlegible"/>
              <a:sym typeface="Atkinson Hyperlegible"/>
            </a:endParaRPr>
          </a:p>
        </p:txBody>
      </p:sp>
      <p:sp>
        <p:nvSpPr>
          <p:cNvPr id="170" name="Google Shape;170;p1"/>
          <p:cNvSpPr txBox="1">
            <a:spLocks noGrp="1"/>
          </p:cNvSpPr>
          <p:nvPr>
            <p:ph type="title"/>
          </p:nvPr>
        </p:nvSpPr>
        <p:spPr>
          <a:xfrm>
            <a:off x="24384" y="1863246"/>
            <a:ext cx="10696304" cy="1348605"/>
          </a:xfrm>
          <a:prstGeom prst="rect">
            <a:avLst/>
          </a:prstGeom>
          <a:noFill/>
          <a:ln>
            <a:noFill/>
          </a:ln>
          <a:effectLst>
            <a:outerShdw blurRad="50800" dist="50800" dir="5400000" algn="ctr" rotWithShape="0">
              <a:srgbClr val="000000">
                <a:alpha val="0"/>
              </a:srgbClr>
            </a:outerShdw>
          </a:effectLst>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GB" b="1">
                <a:solidFill>
                  <a:srgbClr val="FFFFFF"/>
                </a:solidFill>
                <a:latin typeface="Atkinson Hyperlegible"/>
                <a:ea typeface="Atkinson Hyperlegible"/>
                <a:cs typeface="Atkinson Hyperlegible"/>
                <a:sym typeface="Atkinson Hyperlegible"/>
              </a:rPr>
              <a:t>Module 4: Approach to Trauma Emergencies</a:t>
            </a:r>
            <a:endParaRPr lang="en-GB">
              <a:latin typeface="Atkinson Hyperlegible"/>
              <a:ea typeface="Atkinson Hyperlegible"/>
              <a:cs typeface="Atkinson Hyperlegible"/>
              <a:sym typeface="Atkinson Hyperlegible"/>
            </a:endParaRPr>
          </a:p>
        </p:txBody>
      </p:sp>
      <p:sp>
        <p:nvSpPr>
          <p:cNvPr id="171" name="Google Shape;171;p1"/>
          <p:cNvSpPr txBox="1"/>
          <p:nvPr/>
        </p:nvSpPr>
        <p:spPr>
          <a:xfrm>
            <a:off x="-236957" y="3247066"/>
            <a:ext cx="12105453" cy="584735"/>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en-GB" sz="3200" b="0" i="0" u="none" strike="noStrike" cap="none">
                <a:solidFill>
                  <a:srgbClr val="1F3864"/>
                </a:solidFill>
                <a:latin typeface="Atkinson Hyperlegible"/>
                <a:ea typeface="Atkinson Hyperlegible"/>
                <a:cs typeface="Atkinson Hyperlegible"/>
                <a:sym typeface="Atkinson Hyperlegible"/>
              </a:rPr>
              <a:t>Community First Aid Response Course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0248B41-39BB-B680-AD72-0A8AD3CADF62}"/>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8F6E0D24-C8DF-3B8C-91CE-42B31BA9BFE7}"/>
              </a:ext>
            </a:extLst>
          </p:cNvPr>
          <p:cNvSpPr/>
          <p:nvPr/>
        </p:nvSpPr>
        <p:spPr>
          <a:xfrm>
            <a:off x="668740" y="586855"/>
            <a:ext cx="11000096" cy="5841242"/>
          </a:xfrm>
          <a:prstGeom prst="roundRect">
            <a:avLst/>
          </a:prstGeom>
          <a:no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5" name="TextBox 14">
            <a:extLst>
              <a:ext uri="{FF2B5EF4-FFF2-40B4-BE49-F238E27FC236}">
                <a16:creationId xmlns:a16="http://schemas.microsoft.com/office/drawing/2014/main" id="{9BEB29EB-57E8-E958-35A6-7178286225B8}"/>
              </a:ext>
            </a:extLst>
          </p:cNvPr>
          <p:cNvSpPr txBox="1"/>
          <p:nvPr/>
        </p:nvSpPr>
        <p:spPr>
          <a:xfrm>
            <a:off x="4537584" y="4545041"/>
            <a:ext cx="3262408" cy="1400448"/>
          </a:xfrm>
          <a:prstGeom prst="rect">
            <a:avLst/>
          </a:prstGeom>
          <a:noFill/>
        </p:spPr>
        <p:txBody>
          <a:bodyPr wrap="square" rtlCol="0">
            <a:spAutoFit/>
          </a:bodyPr>
          <a:lstStyle/>
          <a:p>
            <a:pPr algn="ctr">
              <a:lnSpc>
                <a:spcPts val="3450"/>
              </a:lnSpc>
            </a:pPr>
            <a:r>
              <a:rPr lang="en-US" sz="2000">
                <a:latin typeface="Atkinson Hyperlegible" pitchFamily="2" charset="0"/>
              </a:rPr>
              <a:t>Blood coming out fast</a:t>
            </a:r>
          </a:p>
          <a:p>
            <a:pPr algn="ctr">
              <a:lnSpc>
                <a:spcPts val="3450"/>
              </a:lnSpc>
            </a:pPr>
            <a:r>
              <a:rPr lang="en-US" sz="2000">
                <a:latin typeface="Atkinson Hyperlegible" pitchFamily="2" charset="0"/>
              </a:rPr>
              <a:t>Blood spraying or making a puddle</a:t>
            </a:r>
          </a:p>
        </p:txBody>
      </p:sp>
      <p:sp>
        <p:nvSpPr>
          <p:cNvPr id="18" name="Rounded Rectangle 17">
            <a:extLst>
              <a:ext uri="{FF2B5EF4-FFF2-40B4-BE49-F238E27FC236}">
                <a16:creationId xmlns:a16="http://schemas.microsoft.com/office/drawing/2014/main" id="{167EBF2E-11D6-21FE-038E-87990823C4BE}"/>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7C4CE046-3A89-3843-BC18-813F614674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296" y="759325"/>
            <a:ext cx="763368" cy="763368"/>
          </a:xfrm>
          <a:prstGeom prst="rect">
            <a:avLst/>
          </a:prstGeom>
        </p:spPr>
      </p:pic>
      <p:pic>
        <p:nvPicPr>
          <p:cNvPr id="7" name="Picture 6" descr="A close-up of a person's hand&#10;&#10;Description automatically generated">
            <a:extLst>
              <a:ext uri="{FF2B5EF4-FFF2-40B4-BE49-F238E27FC236}">
                <a16:creationId xmlns:a16="http://schemas.microsoft.com/office/drawing/2014/main" id="{003B0C8A-AE3E-DD1A-CB93-4738C137BDF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067625" y="1739645"/>
            <a:ext cx="6056750" cy="3286504"/>
          </a:xfrm>
          <a:prstGeom prst="rect">
            <a:avLst/>
          </a:prstGeom>
        </p:spPr>
      </p:pic>
      <p:pic>
        <p:nvPicPr>
          <p:cNvPr id="5" name="Picture 4">
            <a:extLst>
              <a:ext uri="{FF2B5EF4-FFF2-40B4-BE49-F238E27FC236}">
                <a16:creationId xmlns:a16="http://schemas.microsoft.com/office/drawing/2014/main" id="{0652CCBD-64AC-FFB6-3B7C-EECF9919655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8380"/>
            <a:ext cx="1389411" cy="953372"/>
          </a:xfrm>
          <a:prstGeom prst="rect">
            <a:avLst/>
          </a:prstGeom>
        </p:spPr>
      </p:pic>
    </p:spTree>
    <p:extLst>
      <p:ext uri="{BB962C8B-B14F-4D97-AF65-F5344CB8AC3E}">
        <p14:creationId xmlns:p14="http://schemas.microsoft.com/office/powerpoint/2010/main" val="196208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E7D574A-A30F-5ECA-64AF-5E772F014EB1}"/>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3EC241DD-2314-70D0-3073-60401D73C4D3}"/>
              </a:ext>
            </a:extLst>
          </p:cNvPr>
          <p:cNvSpPr/>
          <p:nvPr/>
        </p:nvSpPr>
        <p:spPr>
          <a:xfrm>
            <a:off x="696036" y="641445"/>
            <a:ext cx="10956990" cy="6038138"/>
          </a:xfrm>
          <a:prstGeom prst="roundRect">
            <a:avLst/>
          </a:prstGeom>
          <a:solidFill>
            <a:schemeClr val="bg1"/>
          </a:solidFill>
          <a:ln w="152400" cap="flat">
            <a:solidFill>
              <a:srgbClr val="80B8C8"/>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708726D2-8BC1-656E-5BCF-363635A3A567}"/>
              </a:ext>
            </a:extLst>
          </p:cNvPr>
          <p:cNvSpPr/>
          <p:nvPr/>
        </p:nvSpPr>
        <p:spPr>
          <a:xfrm>
            <a:off x="4213510" y="826451"/>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sp>
        <p:nvSpPr>
          <p:cNvPr id="39" name="TextBox 38">
            <a:extLst>
              <a:ext uri="{FF2B5EF4-FFF2-40B4-BE49-F238E27FC236}">
                <a16:creationId xmlns:a16="http://schemas.microsoft.com/office/drawing/2014/main" id="{EB47998D-0B40-4B89-FCD5-994215616857}"/>
              </a:ext>
            </a:extLst>
          </p:cNvPr>
          <p:cNvSpPr txBox="1"/>
          <p:nvPr/>
        </p:nvSpPr>
        <p:spPr>
          <a:xfrm>
            <a:off x="3567366" y="5394615"/>
            <a:ext cx="5440155" cy="459806"/>
          </a:xfrm>
          <a:prstGeom prst="rect">
            <a:avLst/>
          </a:prstGeom>
          <a:noFill/>
        </p:spPr>
        <p:txBody>
          <a:bodyPr wrap="square" rtlCol="0">
            <a:spAutoFit/>
          </a:bodyPr>
          <a:lstStyle/>
          <a:p>
            <a:pPr algn="ctr">
              <a:lnSpc>
                <a:spcPts val="2850"/>
              </a:lnSpc>
            </a:pPr>
            <a:r>
              <a:rPr lang="en-US" sz="2400" b="1">
                <a:latin typeface="Atkinson Hyperlegible" pitchFamily="2" charset="0"/>
              </a:rPr>
              <a:t>Apply direct pressure.</a:t>
            </a:r>
            <a:endParaRPr lang="en-GB" sz="2400" b="1">
              <a:latin typeface="Atkinson Hyperlegible" pitchFamily="2" charset="0"/>
            </a:endParaRPr>
          </a:p>
        </p:txBody>
      </p:sp>
      <p:pic>
        <p:nvPicPr>
          <p:cNvPr id="3" name="Picture 2">
            <a:extLst>
              <a:ext uri="{FF2B5EF4-FFF2-40B4-BE49-F238E27FC236}">
                <a16:creationId xmlns:a16="http://schemas.microsoft.com/office/drawing/2014/main" id="{5329668F-DB32-4E31-7630-A9127385829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8380"/>
            <a:ext cx="1389411" cy="953372"/>
          </a:xfrm>
          <a:prstGeom prst="rect">
            <a:avLst/>
          </a:prstGeom>
        </p:spPr>
      </p:pic>
      <p:pic>
        <p:nvPicPr>
          <p:cNvPr id="9" name="Google Shape;228;g273b17b8d54_0_369" descr="A person with gloves on&#10;&#10;Description automatically generated">
            <a:extLst>
              <a:ext uri="{FF2B5EF4-FFF2-40B4-BE49-F238E27FC236}">
                <a16:creationId xmlns:a16="http://schemas.microsoft.com/office/drawing/2014/main" id="{74541670-820F-CC4A-66FF-34AAF0DD690D}"/>
              </a:ext>
            </a:extLst>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3289304" y="1722946"/>
            <a:ext cx="5613392" cy="3412107"/>
          </a:xfrm>
          <a:prstGeom prst="rect">
            <a:avLst/>
          </a:prstGeom>
          <a:noFill/>
          <a:ln>
            <a:noFill/>
          </a:ln>
        </p:spPr>
      </p:pic>
    </p:spTree>
    <p:extLst>
      <p:ext uri="{BB962C8B-B14F-4D97-AF65-F5344CB8AC3E}">
        <p14:creationId xmlns:p14="http://schemas.microsoft.com/office/powerpoint/2010/main" val="181332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9908CF8-E883-0731-A435-381F4E131FBF}"/>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9EC9CE46-271B-A32C-623D-24B132F7B902}"/>
              </a:ext>
            </a:extLst>
          </p:cNvPr>
          <p:cNvSpPr/>
          <p:nvPr/>
        </p:nvSpPr>
        <p:spPr>
          <a:xfrm>
            <a:off x="696036" y="641445"/>
            <a:ext cx="10956990" cy="6038138"/>
          </a:xfrm>
          <a:prstGeom prst="roundRect">
            <a:avLst/>
          </a:prstGeom>
          <a:solidFill>
            <a:schemeClr val="bg1"/>
          </a:solidFill>
          <a:ln w="152400" cap="flat">
            <a:solidFill>
              <a:srgbClr val="80B8C8"/>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585CF65F-1DEF-7141-4559-0ECEE36079D9}"/>
              </a:ext>
            </a:extLst>
          </p:cNvPr>
          <p:cNvSpPr/>
          <p:nvPr/>
        </p:nvSpPr>
        <p:spPr>
          <a:xfrm>
            <a:off x="4006442" y="733875"/>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sp>
        <p:nvSpPr>
          <p:cNvPr id="39" name="TextBox 38">
            <a:extLst>
              <a:ext uri="{FF2B5EF4-FFF2-40B4-BE49-F238E27FC236}">
                <a16:creationId xmlns:a16="http://schemas.microsoft.com/office/drawing/2014/main" id="{EA7FC234-3370-DBC8-A376-35A9B5D0FCA1}"/>
              </a:ext>
            </a:extLst>
          </p:cNvPr>
          <p:cNvSpPr txBox="1"/>
          <p:nvPr/>
        </p:nvSpPr>
        <p:spPr>
          <a:xfrm>
            <a:off x="762221" y="4342654"/>
            <a:ext cx="3222013" cy="831703"/>
          </a:xfrm>
          <a:prstGeom prst="rect">
            <a:avLst/>
          </a:prstGeom>
          <a:noFill/>
        </p:spPr>
        <p:txBody>
          <a:bodyPr wrap="square" rtlCol="0">
            <a:spAutoFit/>
          </a:bodyPr>
          <a:lstStyle/>
          <a:p>
            <a:pPr algn="ctr">
              <a:lnSpc>
                <a:spcPts val="2850"/>
              </a:lnSpc>
            </a:pPr>
            <a:r>
              <a:rPr lang="en-US" sz="2000" b="1">
                <a:latin typeface="Atkinson Hyperlegible" pitchFamily="2" charset="0"/>
              </a:rPr>
              <a:t>Uncontrolled with direct pressure</a:t>
            </a:r>
          </a:p>
        </p:txBody>
      </p:sp>
      <p:pic>
        <p:nvPicPr>
          <p:cNvPr id="3" name="Picture 2">
            <a:extLst>
              <a:ext uri="{FF2B5EF4-FFF2-40B4-BE49-F238E27FC236}">
                <a16:creationId xmlns:a16="http://schemas.microsoft.com/office/drawing/2014/main" id="{4DB50B02-6D87-6A77-BB88-3C5EE5264F1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8380"/>
            <a:ext cx="1389411" cy="953372"/>
          </a:xfrm>
          <a:prstGeom prst="rect">
            <a:avLst/>
          </a:prstGeom>
        </p:spPr>
      </p:pic>
      <p:pic>
        <p:nvPicPr>
          <p:cNvPr id="6" name="Picture 5" descr="A close-up of a person's hand&#10;&#10;Description automatically generated">
            <a:extLst>
              <a:ext uri="{FF2B5EF4-FFF2-40B4-BE49-F238E27FC236}">
                <a16:creationId xmlns:a16="http://schemas.microsoft.com/office/drawing/2014/main" id="{6A671E50-D8B2-6650-2503-714F3C30146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35282" y="331440"/>
            <a:ext cx="4224318" cy="4174411"/>
          </a:xfrm>
          <a:prstGeom prst="rect">
            <a:avLst/>
          </a:prstGeom>
        </p:spPr>
      </p:pic>
      <p:sp>
        <p:nvSpPr>
          <p:cNvPr id="10" name="TextBox 9">
            <a:extLst>
              <a:ext uri="{FF2B5EF4-FFF2-40B4-BE49-F238E27FC236}">
                <a16:creationId xmlns:a16="http://schemas.microsoft.com/office/drawing/2014/main" id="{986ABC10-9B8E-72B1-047B-C505CF03B6FD}"/>
              </a:ext>
            </a:extLst>
          </p:cNvPr>
          <p:cNvSpPr txBox="1"/>
          <p:nvPr/>
        </p:nvSpPr>
        <p:spPr>
          <a:xfrm>
            <a:off x="4531057" y="3180575"/>
            <a:ext cx="7151775" cy="445058"/>
          </a:xfrm>
          <a:prstGeom prst="rect">
            <a:avLst/>
          </a:prstGeom>
          <a:noFill/>
        </p:spPr>
        <p:txBody>
          <a:bodyPr wrap="square" rtlCol="0">
            <a:spAutoFit/>
          </a:bodyPr>
          <a:lstStyle/>
          <a:p>
            <a:pPr algn="ctr">
              <a:lnSpc>
                <a:spcPts val="2850"/>
              </a:lnSpc>
            </a:pPr>
            <a:r>
              <a:rPr lang="en-US" sz="2000" b="1">
                <a:latin typeface="Atkinson Hyperlegible" pitchFamily="2" charset="0"/>
              </a:rPr>
              <a:t>From a limb or amputation–Apply a tourniquet</a:t>
            </a:r>
          </a:p>
        </p:txBody>
      </p:sp>
      <p:sp>
        <p:nvSpPr>
          <p:cNvPr id="11" name="TextBox 10">
            <a:extLst>
              <a:ext uri="{FF2B5EF4-FFF2-40B4-BE49-F238E27FC236}">
                <a16:creationId xmlns:a16="http://schemas.microsoft.com/office/drawing/2014/main" id="{72F58747-C87E-6F7B-D64D-0E05E0973250}"/>
              </a:ext>
            </a:extLst>
          </p:cNvPr>
          <p:cNvSpPr txBox="1"/>
          <p:nvPr/>
        </p:nvSpPr>
        <p:spPr>
          <a:xfrm>
            <a:off x="8273951" y="4389130"/>
            <a:ext cx="3222013" cy="816955"/>
          </a:xfrm>
          <a:prstGeom prst="rect">
            <a:avLst/>
          </a:prstGeom>
          <a:noFill/>
        </p:spPr>
        <p:txBody>
          <a:bodyPr wrap="square" rtlCol="0">
            <a:spAutoFit/>
          </a:bodyPr>
          <a:lstStyle/>
          <a:p>
            <a:pPr algn="ctr">
              <a:lnSpc>
                <a:spcPts val="2850"/>
              </a:lnSpc>
            </a:pPr>
            <a:r>
              <a:rPr lang="en-US" sz="2000" b="1">
                <a:latin typeface="Atkinson Hyperlegible" pitchFamily="2" charset="0"/>
              </a:rPr>
              <a:t>Not from a limb–use Deep Wound Packing</a:t>
            </a:r>
          </a:p>
        </p:txBody>
      </p:sp>
      <p:sp>
        <p:nvSpPr>
          <p:cNvPr id="2" name="TextBox 1">
            <a:extLst>
              <a:ext uri="{FF2B5EF4-FFF2-40B4-BE49-F238E27FC236}">
                <a16:creationId xmlns:a16="http://schemas.microsoft.com/office/drawing/2014/main" id="{FDBC42E2-7826-4BE6-61C3-91A757C6DB0E}"/>
              </a:ext>
            </a:extLst>
          </p:cNvPr>
          <p:cNvSpPr txBox="1"/>
          <p:nvPr/>
        </p:nvSpPr>
        <p:spPr>
          <a:xfrm>
            <a:off x="3307874" y="6086716"/>
            <a:ext cx="6502847" cy="461665"/>
          </a:xfrm>
          <a:prstGeom prst="rect">
            <a:avLst/>
          </a:prstGeom>
          <a:noFill/>
          <a:ln w="19050">
            <a:solidFill>
              <a:srgbClr val="C00000"/>
            </a:solidFill>
          </a:ln>
        </p:spPr>
        <p:txBody>
          <a:bodyPr wrap="square">
            <a:spAutoFit/>
          </a:bodyPr>
          <a:lstStyle/>
          <a:p>
            <a:pPr marL="87630" lvl="0" algn="ctr" rtl="0">
              <a:spcBef>
                <a:spcPts val="0"/>
              </a:spcBef>
              <a:spcAft>
                <a:spcPts val="0"/>
              </a:spcAft>
              <a:buSzPct val="100000"/>
            </a:pPr>
            <a:r>
              <a:rPr lang="en-GB" sz="2400">
                <a:latin typeface="Atkinson Hyperlegible" pitchFamily="2" charset="0"/>
              </a:rPr>
              <a:t>Prepare for </a:t>
            </a:r>
            <a:r>
              <a:rPr lang="en-GB" sz="2400" b="1">
                <a:latin typeface="Atkinson Hyperlegible" pitchFamily="2" charset="0"/>
              </a:rPr>
              <a:t>rapid transfer</a:t>
            </a:r>
            <a:r>
              <a:rPr lang="en-GB" sz="2400">
                <a:latin typeface="Atkinson Hyperlegible" pitchFamily="2" charset="0"/>
              </a:rPr>
              <a:t> to a health facility. </a:t>
            </a:r>
          </a:p>
        </p:txBody>
      </p:sp>
      <p:pic>
        <p:nvPicPr>
          <p:cNvPr id="5" name="Picture 4" descr="A red siren with yellow rays&#10;&#10;Description automatically generated">
            <a:extLst>
              <a:ext uri="{FF2B5EF4-FFF2-40B4-BE49-F238E27FC236}">
                <a16:creationId xmlns:a16="http://schemas.microsoft.com/office/drawing/2014/main" id="{0DE2EEC9-5C2E-EF10-E426-8C5A1FCB2C08}"/>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24527" y="5593947"/>
            <a:ext cx="654496" cy="528258"/>
          </a:xfrm>
          <a:prstGeom prst="rect">
            <a:avLst/>
          </a:prstGeom>
        </p:spPr>
      </p:pic>
      <p:pic>
        <p:nvPicPr>
          <p:cNvPr id="21" name="Picture 20" descr="A person with a surgical instrument&#10;&#10;Description automatically generated with medium confidence">
            <a:extLst>
              <a:ext uri="{FF2B5EF4-FFF2-40B4-BE49-F238E27FC236}">
                <a16:creationId xmlns:a16="http://schemas.microsoft.com/office/drawing/2014/main" id="{C9B55539-243D-0F64-3A1E-BD62F69AA9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32402" y="1138844"/>
            <a:ext cx="2909658" cy="2029994"/>
          </a:xfrm>
          <a:prstGeom prst="rect">
            <a:avLst/>
          </a:prstGeom>
        </p:spPr>
      </p:pic>
      <p:pic>
        <p:nvPicPr>
          <p:cNvPr id="25" name="Picture 24">
            <a:extLst>
              <a:ext uri="{FF2B5EF4-FFF2-40B4-BE49-F238E27FC236}">
                <a16:creationId xmlns:a16="http://schemas.microsoft.com/office/drawing/2014/main" id="{7C40566C-7DF8-4A2D-8A24-AE3EB3956D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67863" y="1133136"/>
            <a:ext cx="2764539" cy="1926991"/>
          </a:xfrm>
          <a:prstGeom prst="rect">
            <a:avLst/>
          </a:prstGeom>
        </p:spPr>
      </p:pic>
      <p:pic>
        <p:nvPicPr>
          <p:cNvPr id="27" name="Picture 26" descr="A person with gloves on holding a bandage&#10;&#10;Description automatically generated with medium confidence">
            <a:extLst>
              <a:ext uri="{FF2B5EF4-FFF2-40B4-BE49-F238E27FC236}">
                <a16:creationId xmlns:a16="http://schemas.microsoft.com/office/drawing/2014/main" id="{55023A41-1E0A-03DC-0BB7-0FA341388E6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33486" y="3587848"/>
            <a:ext cx="3483818" cy="2430755"/>
          </a:xfrm>
          <a:prstGeom prst="rect">
            <a:avLst/>
          </a:prstGeom>
        </p:spPr>
      </p:pic>
    </p:spTree>
    <p:extLst>
      <p:ext uri="{BB962C8B-B14F-4D97-AF65-F5344CB8AC3E}">
        <p14:creationId xmlns:p14="http://schemas.microsoft.com/office/powerpoint/2010/main" val="397601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73D17CF-E799-E19B-BA80-6416D371CE44}"/>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BB51C1C9-4EFC-9CFE-167E-6302C4C86ED3}"/>
              </a:ext>
            </a:extLst>
          </p:cNvPr>
          <p:cNvSpPr/>
          <p:nvPr/>
        </p:nvSpPr>
        <p:spPr>
          <a:xfrm>
            <a:off x="639458" y="592667"/>
            <a:ext cx="5553184" cy="6086915"/>
          </a:xfrm>
          <a:prstGeom prst="roundRect">
            <a:avLst/>
          </a:prstGeom>
          <a:solidFill>
            <a:srgbClr val="D8EAEF"/>
          </a:solidFill>
          <a:ln w="1524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8" name="Rounded Rectangle 7">
            <a:extLst>
              <a:ext uri="{FF2B5EF4-FFF2-40B4-BE49-F238E27FC236}">
                <a16:creationId xmlns:a16="http://schemas.microsoft.com/office/drawing/2014/main" id="{08BB9C9C-5BF4-E8B6-4BBD-7034579241FE}"/>
              </a:ext>
            </a:extLst>
          </p:cNvPr>
          <p:cNvSpPr/>
          <p:nvPr/>
        </p:nvSpPr>
        <p:spPr>
          <a:xfrm>
            <a:off x="6319974" y="592667"/>
            <a:ext cx="5553184" cy="6086915"/>
          </a:xfrm>
          <a:prstGeom prst="roundRect">
            <a:avLst/>
          </a:prstGeom>
          <a:solidFill>
            <a:srgbClr val="80B8C8"/>
          </a:solidFill>
          <a:ln w="152400"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sp>
        <p:nvSpPr>
          <p:cNvPr id="18" name="Rounded Rectangle 17">
            <a:extLst>
              <a:ext uri="{FF2B5EF4-FFF2-40B4-BE49-F238E27FC236}">
                <a16:creationId xmlns:a16="http://schemas.microsoft.com/office/drawing/2014/main" id="{9442E155-B6BC-EB9C-C63F-CA805246D254}"/>
              </a:ext>
            </a:extLst>
          </p:cNvPr>
          <p:cNvSpPr/>
          <p:nvPr/>
        </p:nvSpPr>
        <p:spPr>
          <a:xfrm>
            <a:off x="1572344" y="7417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CC3DB0D3-7451-F903-C040-BD2F8853E0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296" y="556128"/>
            <a:ext cx="763368" cy="763368"/>
          </a:xfrm>
          <a:prstGeom prst="rect">
            <a:avLst/>
          </a:prstGeom>
        </p:spPr>
      </p:pic>
      <p:sp>
        <p:nvSpPr>
          <p:cNvPr id="22" name="Rounded Rectangle 21">
            <a:extLst>
              <a:ext uri="{FF2B5EF4-FFF2-40B4-BE49-F238E27FC236}">
                <a16:creationId xmlns:a16="http://schemas.microsoft.com/office/drawing/2014/main" id="{33DD076E-184B-8662-700F-BA8BF3398A54}"/>
              </a:ext>
            </a:extLst>
          </p:cNvPr>
          <p:cNvSpPr/>
          <p:nvPr/>
        </p:nvSpPr>
        <p:spPr>
          <a:xfrm>
            <a:off x="7443277" y="753962"/>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pic>
        <p:nvPicPr>
          <p:cNvPr id="3" name="Picture 2" descr="A close-up of a person's hand&#10;&#10;Description automatically generated">
            <a:extLst>
              <a:ext uri="{FF2B5EF4-FFF2-40B4-BE49-F238E27FC236}">
                <a16:creationId xmlns:a16="http://schemas.microsoft.com/office/drawing/2014/main" id="{705C7CE2-F5B2-A359-4A63-14508910ECAC}"/>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32098" y="2272632"/>
            <a:ext cx="6056750" cy="3286504"/>
          </a:xfrm>
          <a:prstGeom prst="rect">
            <a:avLst/>
          </a:prstGeom>
        </p:spPr>
      </p:pic>
      <p:pic>
        <p:nvPicPr>
          <p:cNvPr id="5" name="Picture 4" descr="A close-up of a person's hand&#10;&#10;Description automatically generated">
            <a:extLst>
              <a:ext uri="{FF2B5EF4-FFF2-40B4-BE49-F238E27FC236}">
                <a16:creationId xmlns:a16="http://schemas.microsoft.com/office/drawing/2014/main" id="{4DC25E42-836A-9047-1DEF-6F186C2CF71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734472" y="1133826"/>
            <a:ext cx="2956032" cy="2318956"/>
          </a:xfrm>
          <a:prstGeom prst="rect">
            <a:avLst/>
          </a:prstGeom>
        </p:spPr>
      </p:pic>
      <p:pic>
        <p:nvPicPr>
          <p:cNvPr id="7" name="Picture 6">
            <a:extLst>
              <a:ext uri="{FF2B5EF4-FFF2-40B4-BE49-F238E27FC236}">
                <a16:creationId xmlns:a16="http://schemas.microsoft.com/office/drawing/2014/main" id="{834F229D-9E1B-CDA2-7E1B-FF961A6AC1C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0" y="-8380"/>
            <a:ext cx="1389411" cy="953372"/>
          </a:xfrm>
          <a:prstGeom prst="rect">
            <a:avLst/>
          </a:prstGeom>
        </p:spPr>
      </p:pic>
      <p:pic>
        <p:nvPicPr>
          <p:cNvPr id="10" name="Picture 9" descr="A red siren with yellow rays&#10;&#10;Description automatically generated">
            <a:extLst>
              <a:ext uri="{FF2B5EF4-FFF2-40B4-BE49-F238E27FC236}">
                <a16:creationId xmlns:a16="http://schemas.microsoft.com/office/drawing/2014/main" id="{A8369476-8D73-B26E-0C1E-7DB209998707}"/>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87072" y="5324657"/>
            <a:ext cx="1165470" cy="940676"/>
          </a:xfrm>
          <a:prstGeom prst="rect">
            <a:avLst/>
          </a:prstGeom>
        </p:spPr>
      </p:pic>
      <p:pic>
        <p:nvPicPr>
          <p:cNvPr id="2" name="Picture 1" descr="A person with a surgical instrument&#10;&#10;Description automatically generated with medium confidence">
            <a:extLst>
              <a:ext uri="{FF2B5EF4-FFF2-40B4-BE49-F238E27FC236}">
                <a16:creationId xmlns:a16="http://schemas.microsoft.com/office/drawing/2014/main" id="{AFBD2059-F2ED-A137-153B-0297F380558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45994" y="3407692"/>
            <a:ext cx="2282350" cy="1592337"/>
          </a:xfrm>
          <a:prstGeom prst="rect">
            <a:avLst/>
          </a:prstGeom>
        </p:spPr>
      </p:pic>
      <p:pic>
        <p:nvPicPr>
          <p:cNvPr id="12" name="Picture 11">
            <a:extLst>
              <a:ext uri="{FF2B5EF4-FFF2-40B4-BE49-F238E27FC236}">
                <a16:creationId xmlns:a16="http://schemas.microsoft.com/office/drawing/2014/main" id="{559073B5-F28F-EDA0-E328-2FB16B838E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34231" y="3390668"/>
            <a:ext cx="2284431" cy="1592337"/>
          </a:xfrm>
          <a:prstGeom prst="rect">
            <a:avLst/>
          </a:prstGeom>
        </p:spPr>
      </p:pic>
      <p:pic>
        <p:nvPicPr>
          <p:cNvPr id="13" name="Picture 12" descr="A person with gloves on holding a bandage&#10;&#10;Description automatically generated with medium confidence">
            <a:extLst>
              <a:ext uri="{FF2B5EF4-FFF2-40B4-BE49-F238E27FC236}">
                <a16:creationId xmlns:a16="http://schemas.microsoft.com/office/drawing/2014/main" id="{30300318-C924-247A-7FB2-ED7D492C55F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89017" y="5025893"/>
            <a:ext cx="2282350" cy="1592458"/>
          </a:xfrm>
          <a:prstGeom prst="rect">
            <a:avLst/>
          </a:prstGeom>
        </p:spPr>
      </p:pic>
    </p:spTree>
    <p:extLst>
      <p:ext uri="{BB962C8B-B14F-4D97-AF65-F5344CB8AC3E}">
        <p14:creationId xmlns:p14="http://schemas.microsoft.com/office/powerpoint/2010/main" val="3634309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F2646BE-EE30-7EFB-ABAE-9752D2D42D3B}"/>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7FD44421-BBCA-7EB5-D5D5-855D16B552FF}"/>
              </a:ext>
            </a:extLst>
          </p:cNvPr>
          <p:cNvSpPr/>
          <p:nvPr/>
        </p:nvSpPr>
        <p:spPr>
          <a:xfrm>
            <a:off x="643467" y="575733"/>
            <a:ext cx="11053727" cy="6103849"/>
          </a:xfrm>
          <a:prstGeom prst="roundRect">
            <a:avLst/>
          </a:prstGeom>
          <a:solidFill>
            <a:srgbClr val="E2F0D9">
              <a:alpha val="29804"/>
            </a:srgbClr>
          </a:solidFill>
          <a:ln w="9525" cap="flat" cmpd="sng" algn="ctr">
            <a:solidFill>
              <a:srgbClr val="E2F0D9"/>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US" sz="6000" b="1">
              <a:solidFill>
                <a:schemeClr val="tx1"/>
              </a:solidFill>
              <a:latin typeface="Atkinson Hyperlegible" pitchFamily="2" charset="0"/>
            </a:endParaRPr>
          </a:p>
        </p:txBody>
      </p:sp>
      <p:sp>
        <p:nvSpPr>
          <p:cNvPr id="18" name="Rounded Rectangle 17">
            <a:extLst>
              <a:ext uri="{FF2B5EF4-FFF2-40B4-BE49-F238E27FC236}">
                <a16:creationId xmlns:a16="http://schemas.microsoft.com/office/drawing/2014/main" id="{D5FA6AD6-1005-41C8-B8B7-B358BDDA7692}"/>
              </a:ext>
            </a:extLst>
          </p:cNvPr>
          <p:cNvSpPr/>
          <p:nvPr/>
        </p:nvSpPr>
        <p:spPr>
          <a:xfrm>
            <a:off x="1589277" y="944992"/>
            <a:ext cx="8794814" cy="511275"/>
          </a:xfrm>
          <a:prstGeom prst="roundRect">
            <a:avLst/>
          </a:prstGeom>
          <a:solidFill>
            <a:srgbClr val="E2F0D9"/>
          </a:solidFill>
          <a:ln w="9525" cap="flat" cmpd="sng" algn="ctr">
            <a:solidFill>
              <a:srgbClr val="E2F0D9"/>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lnSpcReduction="10000"/>
          </a:bodyPr>
          <a:lstStyle/>
          <a:p>
            <a:pPr algn="ctr" defTabSz="622300">
              <a:lnSpc>
                <a:spcPct val="90000"/>
              </a:lnSpc>
              <a:buClr>
                <a:srgbClr val="000000"/>
              </a:buClr>
            </a:pPr>
            <a:r>
              <a:rPr lang="en-GB" sz="2800" b="1">
                <a:solidFill>
                  <a:schemeClr val="tx1"/>
                </a:solidFill>
                <a:latin typeface="Atkinson Hyperlegible" pitchFamily="2" charset="0"/>
              </a:rPr>
              <a:t>Conflict Consideration</a:t>
            </a:r>
          </a:p>
        </p:txBody>
      </p:sp>
      <p:sp>
        <p:nvSpPr>
          <p:cNvPr id="7" name="Google Shape;261;g273b17b8d54_0_841">
            <a:extLst>
              <a:ext uri="{FF2B5EF4-FFF2-40B4-BE49-F238E27FC236}">
                <a16:creationId xmlns:a16="http://schemas.microsoft.com/office/drawing/2014/main" id="{89A838D7-E677-6F7A-0347-3ACBEF407038}"/>
              </a:ext>
            </a:extLst>
          </p:cNvPr>
          <p:cNvSpPr txBox="1">
            <a:spLocks/>
          </p:cNvSpPr>
          <p:nvPr/>
        </p:nvSpPr>
        <p:spPr>
          <a:xfrm>
            <a:off x="1413474" y="2312618"/>
            <a:ext cx="7283200" cy="4325793"/>
          </a:xfrm>
          <a:prstGeom prst="rect">
            <a:avLst/>
          </a:prstGeom>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3815">
              <a:lnSpc>
                <a:spcPct val="80000"/>
              </a:lnSpc>
              <a:buSzPts val="2920"/>
            </a:pPr>
            <a:r>
              <a:rPr lang="en-US" sz="2800">
                <a:cs typeface="Calibri"/>
              </a:rPr>
              <a:t>Catastrophic bleeding is the </a:t>
            </a:r>
            <a:r>
              <a:rPr lang="en-US" sz="2800" dirty="0">
                <a:cs typeface="Calibri"/>
              </a:rPr>
              <a:t>first </a:t>
            </a:r>
            <a:r>
              <a:rPr lang="en-US" sz="2800">
                <a:cs typeface="Calibri"/>
              </a:rPr>
              <a:t>priority.</a:t>
            </a:r>
          </a:p>
          <a:p>
            <a:pPr marL="43815">
              <a:lnSpc>
                <a:spcPct val="80000"/>
              </a:lnSpc>
              <a:buSzPts val="2920"/>
            </a:pPr>
            <a:endParaRPr lang="en-US" sz="2800">
              <a:cs typeface="Calibri"/>
            </a:endParaRPr>
          </a:p>
          <a:p>
            <a:pPr marL="43815">
              <a:lnSpc>
                <a:spcPct val="80000"/>
              </a:lnSpc>
              <a:buSzPts val="2920"/>
            </a:pPr>
            <a:endParaRPr lang="en-US" sz="1400">
              <a:cs typeface="Calibri"/>
            </a:endParaRPr>
          </a:p>
          <a:p>
            <a:pPr marL="43815">
              <a:lnSpc>
                <a:spcPct val="80000"/>
              </a:lnSpc>
              <a:buSzPts val="2920"/>
            </a:pPr>
            <a:r>
              <a:rPr lang="en-US" sz="2800">
                <a:cs typeface="Calibri"/>
              </a:rPr>
              <a:t>Act immediately</a:t>
            </a:r>
            <a:r>
              <a:rPr lang="en-US" sz="2800" dirty="0">
                <a:cs typeface="Calibri"/>
              </a:rPr>
              <a:t> to control bleeding if the scene is safe</a:t>
            </a:r>
            <a:r>
              <a:rPr lang="en-US" sz="2800">
                <a:cs typeface="Calibri"/>
              </a:rPr>
              <a:t>.</a:t>
            </a:r>
          </a:p>
          <a:p>
            <a:pPr marL="43815">
              <a:lnSpc>
                <a:spcPct val="80000"/>
              </a:lnSpc>
              <a:buSzPts val="2920"/>
            </a:pPr>
            <a:endParaRPr lang="en-US" sz="1600">
              <a:cs typeface="Calibri"/>
            </a:endParaRPr>
          </a:p>
          <a:p>
            <a:pPr marL="43815">
              <a:lnSpc>
                <a:spcPct val="80000"/>
              </a:lnSpc>
              <a:buSzPts val="2920"/>
            </a:pPr>
            <a:endParaRPr lang="en-US" sz="1600">
              <a:cs typeface="Calibri"/>
            </a:endParaRPr>
          </a:p>
          <a:p>
            <a:pPr marL="43815">
              <a:lnSpc>
                <a:spcPct val="80000"/>
              </a:lnSpc>
              <a:buSzPts val="2920"/>
            </a:pPr>
            <a:r>
              <a:rPr lang="en-US" sz="2800">
                <a:cs typeface="Calibri"/>
              </a:rPr>
              <a:t>Tourniquet needed but not available? Improvise!</a:t>
            </a:r>
            <a:endParaRPr lang="en-GB"/>
          </a:p>
        </p:txBody>
      </p:sp>
      <p:pic>
        <p:nvPicPr>
          <p:cNvPr id="10" name="Picture 9" descr="A screen shot of a game&#10;&#10;Description automatically generated">
            <a:extLst>
              <a:ext uri="{FF2B5EF4-FFF2-40B4-BE49-F238E27FC236}">
                <a16:creationId xmlns:a16="http://schemas.microsoft.com/office/drawing/2014/main" id="{D9B5D88C-7DEC-B4EE-DE6C-9CBCA774F85A}"/>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8260648" y="2292955"/>
            <a:ext cx="3482962" cy="3549939"/>
          </a:xfrm>
          <a:prstGeom prst="rect">
            <a:avLst/>
          </a:prstGeom>
        </p:spPr>
      </p:pic>
      <p:pic>
        <p:nvPicPr>
          <p:cNvPr id="12" name="Picture 11">
            <a:extLst>
              <a:ext uri="{FF2B5EF4-FFF2-40B4-BE49-F238E27FC236}">
                <a16:creationId xmlns:a16="http://schemas.microsoft.com/office/drawing/2014/main" id="{91A353C3-18F2-000C-7ABE-51FE09A0014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8380"/>
            <a:ext cx="1389411" cy="953372"/>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2A4F3E53-60A0-CB32-176C-D00C4E22040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310439" y="4315128"/>
            <a:ext cx="851388" cy="1183426"/>
          </a:xfrm>
          <a:prstGeom prst="rect">
            <a:avLst/>
          </a:prstGeom>
        </p:spPr>
      </p:pic>
      <p:pic>
        <p:nvPicPr>
          <p:cNvPr id="5" name="Picture 4">
            <a:extLst>
              <a:ext uri="{FF2B5EF4-FFF2-40B4-BE49-F238E27FC236}">
                <a16:creationId xmlns:a16="http://schemas.microsoft.com/office/drawing/2014/main" id="{4F6BD928-2DF9-2454-62B8-81C8B9639B0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67001" y="3161657"/>
            <a:ext cx="1150087" cy="1101754"/>
          </a:xfrm>
          <a:prstGeom prst="rect">
            <a:avLst/>
          </a:prstGeom>
        </p:spPr>
      </p:pic>
      <p:pic>
        <p:nvPicPr>
          <p:cNvPr id="6" name="Graphic 5">
            <a:extLst>
              <a:ext uri="{FF2B5EF4-FFF2-40B4-BE49-F238E27FC236}">
                <a16:creationId xmlns:a16="http://schemas.microsoft.com/office/drawing/2014/main" id="{EDD46F0A-C56A-9ACD-AA3B-A8C98B6F9C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4705" y="1963707"/>
            <a:ext cx="1146233" cy="1146233"/>
          </a:xfrm>
          <a:prstGeom prst="rect">
            <a:avLst/>
          </a:prstGeom>
        </p:spPr>
      </p:pic>
    </p:spTree>
    <p:extLst>
      <p:ext uri="{BB962C8B-B14F-4D97-AF65-F5344CB8AC3E}">
        <p14:creationId xmlns:p14="http://schemas.microsoft.com/office/powerpoint/2010/main" val="929298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21F05F-0906-08F3-D21C-EB27BF7B7CA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2080948"/>
            <a:ext cx="12091916" cy="1789314"/>
          </a:xfrm>
          <a:prstGeom prst="rect">
            <a:avLst/>
          </a:prstGeom>
        </p:spPr>
      </p:pic>
    </p:spTree>
    <p:extLst>
      <p:ext uri="{BB962C8B-B14F-4D97-AF65-F5344CB8AC3E}">
        <p14:creationId xmlns:p14="http://schemas.microsoft.com/office/powerpoint/2010/main" val="816221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70E8BD4-02C3-8FE5-96D8-FDE288BEF6DF}"/>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68325F48-900E-D11B-7C6D-2DA380546CE7}"/>
              </a:ext>
            </a:extLst>
          </p:cNvPr>
          <p:cNvSpPr/>
          <p:nvPr/>
        </p:nvSpPr>
        <p:spPr>
          <a:xfrm>
            <a:off x="668740" y="586855"/>
            <a:ext cx="11000096" cy="5841242"/>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5" name="TextBox 14">
            <a:extLst>
              <a:ext uri="{FF2B5EF4-FFF2-40B4-BE49-F238E27FC236}">
                <a16:creationId xmlns:a16="http://schemas.microsoft.com/office/drawing/2014/main" id="{5BE2EE55-7812-BCFA-DCCE-F4C0C7CCAFFA}"/>
              </a:ext>
            </a:extLst>
          </p:cNvPr>
          <p:cNvSpPr txBox="1"/>
          <p:nvPr/>
        </p:nvSpPr>
        <p:spPr>
          <a:xfrm>
            <a:off x="3473566" y="3481159"/>
            <a:ext cx="2758796" cy="400110"/>
          </a:xfrm>
          <a:prstGeom prst="rect">
            <a:avLst/>
          </a:prstGeom>
          <a:noFill/>
        </p:spPr>
        <p:txBody>
          <a:bodyPr wrap="square" rtlCol="0">
            <a:spAutoFit/>
          </a:bodyPr>
          <a:lstStyle/>
          <a:p>
            <a:pPr algn="ctr"/>
            <a:r>
              <a:rPr lang="en-GB" sz="2000">
                <a:latin typeface="Atkinson Hyperlegible" pitchFamily="2" charset="0"/>
              </a:rPr>
              <a:t>Not waking up</a:t>
            </a:r>
          </a:p>
        </p:txBody>
      </p:sp>
      <p:sp>
        <p:nvSpPr>
          <p:cNvPr id="16" name="TextBox 15">
            <a:extLst>
              <a:ext uri="{FF2B5EF4-FFF2-40B4-BE49-F238E27FC236}">
                <a16:creationId xmlns:a16="http://schemas.microsoft.com/office/drawing/2014/main" id="{6CB67DE3-F900-FD98-0E3C-FA26277310FF}"/>
              </a:ext>
            </a:extLst>
          </p:cNvPr>
          <p:cNvSpPr txBox="1"/>
          <p:nvPr/>
        </p:nvSpPr>
        <p:spPr>
          <a:xfrm>
            <a:off x="3395653" y="6054811"/>
            <a:ext cx="2639227" cy="400110"/>
          </a:xfrm>
          <a:prstGeom prst="rect">
            <a:avLst/>
          </a:prstGeom>
          <a:noFill/>
        </p:spPr>
        <p:txBody>
          <a:bodyPr wrap="square" rtlCol="0">
            <a:spAutoFit/>
          </a:bodyPr>
          <a:lstStyle/>
          <a:p>
            <a:pPr algn="ctr"/>
            <a:r>
              <a:rPr lang="en-GB" sz="2000">
                <a:latin typeface="Atkinson Hyperlegible" pitchFamily="2" charset="0"/>
              </a:rPr>
              <a:t>Obstructions</a:t>
            </a:r>
          </a:p>
        </p:txBody>
      </p:sp>
      <p:sp>
        <p:nvSpPr>
          <p:cNvPr id="17" name="TextBox 16">
            <a:extLst>
              <a:ext uri="{FF2B5EF4-FFF2-40B4-BE49-F238E27FC236}">
                <a16:creationId xmlns:a16="http://schemas.microsoft.com/office/drawing/2014/main" id="{8D83BDFC-00EE-FD40-4AF3-95A68E3D35C2}"/>
              </a:ext>
            </a:extLst>
          </p:cNvPr>
          <p:cNvSpPr txBox="1"/>
          <p:nvPr/>
        </p:nvSpPr>
        <p:spPr>
          <a:xfrm>
            <a:off x="7767974" y="5630695"/>
            <a:ext cx="2352410" cy="707886"/>
          </a:xfrm>
          <a:prstGeom prst="rect">
            <a:avLst/>
          </a:prstGeom>
          <a:noFill/>
        </p:spPr>
        <p:txBody>
          <a:bodyPr wrap="square" rtlCol="0">
            <a:spAutoFit/>
          </a:bodyPr>
          <a:lstStyle/>
          <a:p>
            <a:pPr algn="ctr"/>
            <a:r>
              <a:rPr lang="en-GB" sz="2000">
                <a:latin typeface="Atkinson Hyperlegible" pitchFamily="2" charset="0"/>
              </a:rPr>
              <a:t>Open wounds in mouth or neck</a:t>
            </a:r>
          </a:p>
        </p:txBody>
      </p:sp>
      <p:sp>
        <p:nvSpPr>
          <p:cNvPr id="18" name="Rounded Rectangle 17">
            <a:extLst>
              <a:ext uri="{FF2B5EF4-FFF2-40B4-BE49-F238E27FC236}">
                <a16:creationId xmlns:a16="http://schemas.microsoft.com/office/drawing/2014/main" id="{FD4E99CC-D0DB-8D69-F2FA-E27AD3F471C1}"/>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4A89483C-871C-9679-183F-279DA0EDE2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296" y="759325"/>
            <a:ext cx="763368" cy="763368"/>
          </a:xfrm>
          <a:prstGeom prst="rect">
            <a:avLst/>
          </a:prstGeom>
        </p:spPr>
      </p:pic>
      <p:pic>
        <p:nvPicPr>
          <p:cNvPr id="2" name="Picture 1">
            <a:extLst>
              <a:ext uri="{FF2B5EF4-FFF2-40B4-BE49-F238E27FC236}">
                <a16:creationId xmlns:a16="http://schemas.microsoft.com/office/drawing/2014/main" id="{526E117E-015B-B096-ACCF-169B4E4B8B3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pic>
        <p:nvPicPr>
          <p:cNvPr id="3" name="Google Shape;268;p11">
            <a:extLst>
              <a:ext uri="{FF2B5EF4-FFF2-40B4-BE49-F238E27FC236}">
                <a16:creationId xmlns:a16="http://schemas.microsoft.com/office/drawing/2014/main" id="{A9E4E72E-ACC0-0EB3-3409-D32B0751E0B7}"/>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27370" y="803189"/>
            <a:ext cx="3941418" cy="2573653"/>
          </a:xfrm>
          <a:prstGeom prst="rect">
            <a:avLst/>
          </a:prstGeom>
          <a:noFill/>
          <a:ln>
            <a:noFill/>
          </a:ln>
        </p:spPr>
      </p:pic>
      <p:pic>
        <p:nvPicPr>
          <p:cNvPr id="8" name="Picture 7" descr="A cartoon of a person sleeping&#10;&#10;Description automatically generated">
            <a:extLst>
              <a:ext uri="{FF2B5EF4-FFF2-40B4-BE49-F238E27FC236}">
                <a16:creationId xmlns:a16="http://schemas.microsoft.com/office/drawing/2014/main" id="{CE173A5E-8616-28C2-E2AC-1BD1A165CC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62754" y="3131942"/>
            <a:ext cx="3456389" cy="2409237"/>
          </a:xfrm>
          <a:prstGeom prst="rect">
            <a:avLst/>
          </a:prstGeom>
        </p:spPr>
      </p:pic>
      <p:pic>
        <p:nvPicPr>
          <p:cNvPr id="7" name="Picture 6" descr="A person with a scar on his face&#10;&#10;Description automatically generated">
            <a:extLst>
              <a:ext uri="{FF2B5EF4-FFF2-40B4-BE49-F238E27FC236}">
                <a16:creationId xmlns:a16="http://schemas.microsoft.com/office/drawing/2014/main" id="{BC1C92A4-85E7-4705-471B-9440AA34E0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73778" y="-86225"/>
            <a:ext cx="5003963" cy="3491138"/>
          </a:xfrm>
          <a:prstGeom prst="rect">
            <a:avLst/>
          </a:prstGeom>
        </p:spPr>
      </p:pic>
      <p:sp>
        <p:nvSpPr>
          <p:cNvPr id="9" name="TextBox 8">
            <a:extLst>
              <a:ext uri="{FF2B5EF4-FFF2-40B4-BE49-F238E27FC236}">
                <a16:creationId xmlns:a16="http://schemas.microsoft.com/office/drawing/2014/main" id="{0671A595-E9AC-F72F-14F6-C4BCE6F87D7C}"/>
              </a:ext>
            </a:extLst>
          </p:cNvPr>
          <p:cNvSpPr txBox="1"/>
          <p:nvPr/>
        </p:nvSpPr>
        <p:spPr>
          <a:xfrm>
            <a:off x="7359851" y="3376842"/>
            <a:ext cx="2352410" cy="400110"/>
          </a:xfrm>
          <a:prstGeom prst="rect">
            <a:avLst/>
          </a:prstGeom>
          <a:noFill/>
        </p:spPr>
        <p:txBody>
          <a:bodyPr wrap="square" rtlCol="0">
            <a:spAutoFit/>
          </a:bodyPr>
          <a:lstStyle/>
          <a:p>
            <a:pPr algn="ctr"/>
            <a:r>
              <a:rPr lang="en-GB" sz="2000">
                <a:latin typeface="Atkinson Hyperlegible" pitchFamily="2" charset="0"/>
              </a:rPr>
              <a:t>Burn</a:t>
            </a:r>
          </a:p>
        </p:txBody>
      </p:sp>
      <p:pic>
        <p:nvPicPr>
          <p:cNvPr id="11" name="Picture 10" descr="A cartoon of a person opening his mouth&#10;&#10;Description automatically generated">
            <a:extLst>
              <a:ext uri="{FF2B5EF4-FFF2-40B4-BE49-F238E27FC236}">
                <a16:creationId xmlns:a16="http://schemas.microsoft.com/office/drawing/2014/main" id="{BEC643FF-34FD-2E53-3561-F27072AE450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15877" y="3512130"/>
            <a:ext cx="4198777" cy="2929379"/>
          </a:xfrm>
          <a:prstGeom prst="rect">
            <a:avLst/>
          </a:prstGeom>
        </p:spPr>
      </p:pic>
    </p:spTree>
    <p:extLst>
      <p:ext uri="{BB962C8B-B14F-4D97-AF65-F5344CB8AC3E}">
        <p14:creationId xmlns:p14="http://schemas.microsoft.com/office/powerpoint/2010/main" val="151969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5AAB043-5867-5F31-5C43-47BA0B4E3435}"/>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376E3A90-F113-E8E4-E5DA-63EA0A2F9022}"/>
              </a:ext>
            </a:extLst>
          </p:cNvPr>
          <p:cNvSpPr/>
          <p:nvPr/>
        </p:nvSpPr>
        <p:spPr>
          <a:xfrm>
            <a:off x="696036" y="641445"/>
            <a:ext cx="10972800" cy="5786651"/>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5900C331-8300-BA4D-DA75-549BF211A6DC}"/>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Listen</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2" name="Picture 1" descr="A blue outline of a ear&#10;&#10;Description automatically generated">
            <a:extLst>
              <a:ext uri="{FF2B5EF4-FFF2-40B4-BE49-F238E27FC236}">
                <a16:creationId xmlns:a16="http://schemas.microsoft.com/office/drawing/2014/main" id="{A5602810-EDB2-17B9-13D1-D9A4EEB15F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9124" y="862321"/>
            <a:ext cx="539920" cy="537220"/>
          </a:xfrm>
          <a:prstGeom prst="rect">
            <a:avLst/>
          </a:prstGeom>
        </p:spPr>
      </p:pic>
      <p:sp>
        <p:nvSpPr>
          <p:cNvPr id="6" name="TextBox 5">
            <a:extLst>
              <a:ext uri="{FF2B5EF4-FFF2-40B4-BE49-F238E27FC236}">
                <a16:creationId xmlns:a16="http://schemas.microsoft.com/office/drawing/2014/main" id="{FFF32936-5999-84C4-1194-8F04B9E4045C}"/>
              </a:ext>
            </a:extLst>
          </p:cNvPr>
          <p:cNvSpPr txBox="1"/>
          <p:nvPr/>
        </p:nvSpPr>
        <p:spPr>
          <a:xfrm>
            <a:off x="3836324" y="5538743"/>
            <a:ext cx="4692223" cy="461665"/>
          </a:xfrm>
          <a:prstGeom prst="rect">
            <a:avLst/>
          </a:prstGeom>
          <a:noFill/>
        </p:spPr>
        <p:txBody>
          <a:bodyPr wrap="square" rtlCol="0">
            <a:spAutoFit/>
          </a:bodyPr>
          <a:lstStyle/>
          <a:p>
            <a:pPr algn="ctr"/>
            <a:r>
              <a:rPr lang="en-GB" sz="2400" dirty="0">
                <a:latin typeface="Atkinson Hyperlegible" pitchFamily="2" charset="0"/>
              </a:rPr>
              <a:t>Changes in voice or no breathing</a:t>
            </a:r>
          </a:p>
        </p:txBody>
      </p:sp>
      <p:pic>
        <p:nvPicPr>
          <p:cNvPr id="8" name="Picture 7">
            <a:extLst>
              <a:ext uri="{FF2B5EF4-FFF2-40B4-BE49-F238E27FC236}">
                <a16:creationId xmlns:a16="http://schemas.microsoft.com/office/drawing/2014/main" id="{24A290D4-CEF7-3611-3195-1CC47E72E95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pic>
        <p:nvPicPr>
          <p:cNvPr id="11" name="Picture 10" descr="A person wearing a mask and gloves&#10;&#10;Description automatically generated">
            <a:extLst>
              <a:ext uri="{FF2B5EF4-FFF2-40B4-BE49-F238E27FC236}">
                <a16:creationId xmlns:a16="http://schemas.microsoft.com/office/drawing/2014/main" id="{31A4FD88-7FC8-EC18-1A6E-7F8733F0CC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6819" y="2062703"/>
            <a:ext cx="4366631" cy="3043711"/>
          </a:xfrm>
          <a:prstGeom prst="rect">
            <a:avLst/>
          </a:prstGeom>
        </p:spPr>
      </p:pic>
      <p:pic>
        <p:nvPicPr>
          <p:cNvPr id="13" name="Picture 12" descr="A lightning bolts in the dark&#10;&#10;Description automatically generated with medium confidence">
            <a:extLst>
              <a:ext uri="{FF2B5EF4-FFF2-40B4-BE49-F238E27FC236}">
                <a16:creationId xmlns:a16="http://schemas.microsoft.com/office/drawing/2014/main" id="{995380B8-0FFD-A0F5-1354-582114EC374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387831" y="2310913"/>
            <a:ext cx="1162272" cy="2236173"/>
          </a:xfrm>
          <a:prstGeom prst="rect">
            <a:avLst/>
          </a:prstGeom>
        </p:spPr>
      </p:pic>
      <p:pic>
        <p:nvPicPr>
          <p:cNvPr id="16" name="Picture 15" descr="A person in a hospital bed&#10;&#10;Description automatically generated">
            <a:extLst>
              <a:ext uri="{FF2B5EF4-FFF2-40B4-BE49-F238E27FC236}">
                <a16:creationId xmlns:a16="http://schemas.microsoft.com/office/drawing/2014/main" id="{BACDF7F5-BED5-1D4A-7FEC-D17913DAA10D}"/>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431079" y="1141009"/>
            <a:ext cx="5086157" cy="3542191"/>
          </a:xfrm>
          <a:prstGeom prst="rect">
            <a:avLst/>
          </a:prstGeom>
        </p:spPr>
      </p:pic>
    </p:spTree>
    <p:extLst>
      <p:ext uri="{BB962C8B-B14F-4D97-AF65-F5344CB8AC3E}">
        <p14:creationId xmlns:p14="http://schemas.microsoft.com/office/powerpoint/2010/main" val="3876480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FE2042-00F4-24C7-004E-C351DC47C173}"/>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5B9B7B4D-1968-5BEF-84B7-BBA7FDA960C2}"/>
              </a:ext>
            </a:extLst>
          </p:cNvPr>
          <p:cNvSpPr/>
          <p:nvPr/>
        </p:nvSpPr>
        <p:spPr>
          <a:xfrm>
            <a:off x="696036" y="627797"/>
            <a:ext cx="10972800" cy="5800299"/>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D6CA5332-3438-5225-498C-42F7B6955D95}"/>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Feel</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sp>
        <p:nvSpPr>
          <p:cNvPr id="10" name="TextBox 9">
            <a:extLst>
              <a:ext uri="{FF2B5EF4-FFF2-40B4-BE49-F238E27FC236}">
                <a16:creationId xmlns:a16="http://schemas.microsoft.com/office/drawing/2014/main" id="{05975AD2-04DF-A411-2ED8-F9E8A1CC6403}"/>
              </a:ext>
            </a:extLst>
          </p:cNvPr>
          <p:cNvSpPr txBox="1"/>
          <p:nvPr/>
        </p:nvSpPr>
        <p:spPr>
          <a:xfrm>
            <a:off x="3657779" y="5342604"/>
            <a:ext cx="5049314" cy="707886"/>
          </a:xfrm>
          <a:prstGeom prst="rect">
            <a:avLst/>
          </a:prstGeom>
          <a:noFill/>
        </p:spPr>
        <p:txBody>
          <a:bodyPr wrap="square" rtlCol="0">
            <a:spAutoFit/>
          </a:bodyPr>
          <a:lstStyle/>
          <a:p>
            <a:pPr lvl="1" algn="ctr"/>
            <a:r>
              <a:rPr lang="en-GB" sz="2000">
                <a:latin typeface="Atkinson Hyperlegible" pitchFamily="2" charset="0"/>
              </a:rPr>
              <a:t>Air movement in front of nose or mouse</a:t>
            </a:r>
          </a:p>
        </p:txBody>
      </p:sp>
      <p:pic>
        <p:nvPicPr>
          <p:cNvPr id="3" name="Picture 2" descr="A hand with a black background&#10;&#10;Description automatically generated">
            <a:extLst>
              <a:ext uri="{FF2B5EF4-FFF2-40B4-BE49-F238E27FC236}">
                <a16:creationId xmlns:a16="http://schemas.microsoft.com/office/drawing/2014/main" id="{A462A0ED-ED89-FA8A-2472-3E0196C4D743}"/>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4754028" y="1542760"/>
            <a:ext cx="3079787" cy="3965927"/>
          </a:xfrm>
          <a:prstGeom prst="rect">
            <a:avLst/>
          </a:prstGeom>
        </p:spPr>
      </p:pic>
      <p:pic>
        <p:nvPicPr>
          <p:cNvPr id="5" name="Picture 4">
            <a:extLst>
              <a:ext uri="{FF2B5EF4-FFF2-40B4-BE49-F238E27FC236}">
                <a16:creationId xmlns:a16="http://schemas.microsoft.com/office/drawing/2014/main" id="{CB2E24A0-55D6-6221-AD13-456F9EC8067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pic>
        <p:nvPicPr>
          <p:cNvPr id="6" name="Picture 5" descr="A blue and white hand and human body&#10;&#10;Description automatically generated">
            <a:extLst>
              <a:ext uri="{FF2B5EF4-FFF2-40B4-BE49-F238E27FC236}">
                <a16:creationId xmlns:a16="http://schemas.microsoft.com/office/drawing/2014/main" id="{859FBF1C-8BAD-F4D5-431E-4FF4A3405D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0372" y="860789"/>
            <a:ext cx="560439" cy="560439"/>
          </a:xfrm>
          <a:prstGeom prst="rect">
            <a:avLst/>
          </a:prstGeom>
        </p:spPr>
      </p:pic>
    </p:spTree>
    <p:extLst>
      <p:ext uri="{BB962C8B-B14F-4D97-AF65-F5344CB8AC3E}">
        <p14:creationId xmlns:p14="http://schemas.microsoft.com/office/powerpoint/2010/main" val="256474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82DE17A-FF36-39EB-B904-4234E8942234}"/>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733513AD-7C0D-D658-CE38-7833DC414AD3}"/>
              </a:ext>
            </a:extLst>
          </p:cNvPr>
          <p:cNvSpPr/>
          <p:nvPr/>
        </p:nvSpPr>
        <p:spPr>
          <a:xfrm>
            <a:off x="696036" y="641445"/>
            <a:ext cx="10956990" cy="6038138"/>
          </a:xfrm>
          <a:prstGeom prst="roundRect">
            <a:avLst/>
          </a:prstGeom>
          <a:solidFill>
            <a:schemeClr val="bg1"/>
          </a:solidFill>
          <a:ln w="152400" cap="flat">
            <a:solidFill>
              <a:srgbClr val="80B8C8"/>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AAA7C2A0-53FD-5720-FB7C-ED93BFCD7582}"/>
              </a:ext>
            </a:extLst>
          </p:cNvPr>
          <p:cNvSpPr/>
          <p:nvPr/>
        </p:nvSpPr>
        <p:spPr>
          <a:xfrm>
            <a:off x="4213510" y="928049"/>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sp>
        <p:nvSpPr>
          <p:cNvPr id="39" name="TextBox 38">
            <a:extLst>
              <a:ext uri="{FF2B5EF4-FFF2-40B4-BE49-F238E27FC236}">
                <a16:creationId xmlns:a16="http://schemas.microsoft.com/office/drawing/2014/main" id="{EF8CF881-1D65-3203-AD08-017353D9CB49}"/>
              </a:ext>
            </a:extLst>
          </p:cNvPr>
          <p:cNvSpPr txBox="1"/>
          <p:nvPr/>
        </p:nvSpPr>
        <p:spPr>
          <a:xfrm>
            <a:off x="1364776" y="4469569"/>
            <a:ext cx="2183642" cy="459806"/>
          </a:xfrm>
          <a:prstGeom prst="rect">
            <a:avLst/>
          </a:prstGeom>
          <a:noFill/>
        </p:spPr>
        <p:txBody>
          <a:bodyPr wrap="square" rtlCol="0">
            <a:spAutoFit/>
          </a:bodyPr>
          <a:lstStyle/>
          <a:p>
            <a:pPr algn="ctr">
              <a:lnSpc>
                <a:spcPts val="2850"/>
              </a:lnSpc>
            </a:pPr>
            <a:r>
              <a:rPr lang="en-US" sz="2400" b="1">
                <a:latin typeface="Atkinson Hyperlegible" pitchFamily="2" charset="0"/>
              </a:rPr>
              <a:t>Jaw-Thrust</a:t>
            </a:r>
            <a:endParaRPr lang="en-GB" sz="2400" b="1">
              <a:latin typeface="Atkinson Hyperlegible" pitchFamily="2" charset="0"/>
            </a:endParaRPr>
          </a:p>
        </p:txBody>
      </p:sp>
      <p:pic>
        <p:nvPicPr>
          <p:cNvPr id="2" name="Picture 1">
            <a:extLst>
              <a:ext uri="{FF2B5EF4-FFF2-40B4-BE49-F238E27FC236}">
                <a16:creationId xmlns:a16="http://schemas.microsoft.com/office/drawing/2014/main" id="{FF3980EE-9694-AC53-7B81-DE5086665CD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sp>
        <p:nvSpPr>
          <p:cNvPr id="6" name="TextBox 5">
            <a:extLst>
              <a:ext uri="{FF2B5EF4-FFF2-40B4-BE49-F238E27FC236}">
                <a16:creationId xmlns:a16="http://schemas.microsoft.com/office/drawing/2014/main" id="{C8B8D0CC-3DB3-D7D5-E8F4-F9F658511148}"/>
              </a:ext>
            </a:extLst>
          </p:cNvPr>
          <p:cNvSpPr txBox="1"/>
          <p:nvPr/>
        </p:nvSpPr>
        <p:spPr>
          <a:xfrm>
            <a:off x="4472256" y="4782843"/>
            <a:ext cx="3404550" cy="1202830"/>
          </a:xfrm>
          <a:prstGeom prst="rect">
            <a:avLst/>
          </a:prstGeom>
          <a:noFill/>
        </p:spPr>
        <p:txBody>
          <a:bodyPr wrap="square" rtlCol="0">
            <a:spAutoFit/>
          </a:bodyPr>
          <a:lstStyle/>
          <a:p>
            <a:pPr algn="ctr">
              <a:lnSpc>
                <a:spcPts val="2850"/>
              </a:lnSpc>
            </a:pPr>
            <a:r>
              <a:rPr lang="en-US" sz="2400" b="1" i="0" u="none" strike="noStrike">
                <a:effectLst/>
              </a:rPr>
              <a:t>If you see something in the mouth or throat — remove it if possible</a:t>
            </a:r>
            <a:endParaRPr lang="en-GB" sz="2400" b="1">
              <a:latin typeface="Atkinson Hyperlegible" pitchFamily="2" charset="0"/>
            </a:endParaRPr>
          </a:p>
        </p:txBody>
      </p:sp>
      <p:sp>
        <p:nvSpPr>
          <p:cNvPr id="7" name="TextBox 6">
            <a:extLst>
              <a:ext uri="{FF2B5EF4-FFF2-40B4-BE49-F238E27FC236}">
                <a16:creationId xmlns:a16="http://schemas.microsoft.com/office/drawing/2014/main" id="{0A6F2624-F690-AF37-4277-27A287F7A386}"/>
              </a:ext>
            </a:extLst>
          </p:cNvPr>
          <p:cNvSpPr txBox="1"/>
          <p:nvPr/>
        </p:nvSpPr>
        <p:spPr>
          <a:xfrm>
            <a:off x="8555828" y="3929729"/>
            <a:ext cx="2183642" cy="824393"/>
          </a:xfrm>
          <a:prstGeom prst="rect">
            <a:avLst/>
          </a:prstGeom>
          <a:noFill/>
        </p:spPr>
        <p:txBody>
          <a:bodyPr wrap="square" rtlCol="0">
            <a:spAutoFit/>
          </a:bodyPr>
          <a:lstStyle/>
          <a:p>
            <a:pPr algn="ctr">
              <a:lnSpc>
                <a:spcPts val="2850"/>
              </a:lnSpc>
            </a:pPr>
            <a:r>
              <a:rPr lang="en-US" sz="2400" b="1">
                <a:latin typeface="Atkinson Hyperlegible" pitchFamily="2" charset="0"/>
              </a:rPr>
              <a:t>Immobilize the cervical spine </a:t>
            </a:r>
            <a:endParaRPr lang="en-GB" sz="2400" b="1">
              <a:latin typeface="Atkinson Hyperlegible" pitchFamily="2" charset="0"/>
            </a:endParaRPr>
          </a:p>
        </p:txBody>
      </p:sp>
      <p:sp>
        <p:nvSpPr>
          <p:cNvPr id="9" name="TextBox 8">
            <a:extLst>
              <a:ext uri="{FF2B5EF4-FFF2-40B4-BE49-F238E27FC236}">
                <a16:creationId xmlns:a16="http://schemas.microsoft.com/office/drawing/2014/main" id="{C6526146-AC72-38BC-3E9C-144CA4F8EE4F}"/>
              </a:ext>
            </a:extLst>
          </p:cNvPr>
          <p:cNvSpPr txBox="1"/>
          <p:nvPr/>
        </p:nvSpPr>
        <p:spPr>
          <a:xfrm>
            <a:off x="3307874" y="6032928"/>
            <a:ext cx="6502847" cy="461665"/>
          </a:xfrm>
          <a:prstGeom prst="rect">
            <a:avLst/>
          </a:prstGeom>
          <a:noFill/>
          <a:ln w="19050">
            <a:solidFill>
              <a:srgbClr val="C00000"/>
            </a:solidFill>
          </a:ln>
        </p:spPr>
        <p:txBody>
          <a:bodyPr wrap="square">
            <a:spAutoFit/>
          </a:bodyPr>
          <a:lstStyle/>
          <a:p>
            <a:pPr marL="87630" lvl="0" algn="ctr" rtl="0">
              <a:spcBef>
                <a:spcPts val="0"/>
              </a:spcBef>
              <a:spcAft>
                <a:spcPts val="0"/>
              </a:spcAft>
              <a:buSzPct val="100000"/>
            </a:pPr>
            <a:r>
              <a:rPr lang="en-GB" sz="2400">
                <a:latin typeface="Atkinson Hyperlegible" pitchFamily="2" charset="0"/>
              </a:rPr>
              <a:t>Prepare for </a:t>
            </a:r>
            <a:r>
              <a:rPr lang="en-GB" sz="2400" b="1">
                <a:latin typeface="Atkinson Hyperlegible" pitchFamily="2" charset="0"/>
              </a:rPr>
              <a:t>rapid transfer</a:t>
            </a:r>
            <a:r>
              <a:rPr lang="en-GB" sz="2400">
                <a:latin typeface="Atkinson Hyperlegible" pitchFamily="2" charset="0"/>
              </a:rPr>
              <a:t> to a health facility. </a:t>
            </a:r>
          </a:p>
        </p:txBody>
      </p:sp>
      <p:pic>
        <p:nvPicPr>
          <p:cNvPr id="10" name="Picture 9" descr="A red siren with yellow rays&#10;&#10;Description automatically generated">
            <a:extLst>
              <a:ext uri="{FF2B5EF4-FFF2-40B4-BE49-F238E27FC236}">
                <a16:creationId xmlns:a16="http://schemas.microsoft.com/office/drawing/2014/main" id="{AF0411C6-801F-2DA4-E1DF-596F8845A8BB}"/>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24527" y="5593947"/>
            <a:ext cx="654496" cy="528258"/>
          </a:xfrm>
          <a:prstGeom prst="rect">
            <a:avLst/>
          </a:prstGeom>
        </p:spPr>
      </p:pic>
      <p:pic>
        <p:nvPicPr>
          <p:cNvPr id="11" name="Picture 10" descr="A cartoon of a person opening his mouth&#10;&#10;Description automatically generated">
            <a:extLst>
              <a:ext uri="{FF2B5EF4-FFF2-40B4-BE49-F238E27FC236}">
                <a16:creationId xmlns:a16="http://schemas.microsoft.com/office/drawing/2014/main" id="{64806B1F-B2DE-ED6C-DDE6-36189E0B0E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0718" y="2157491"/>
            <a:ext cx="4081235" cy="2847373"/>
          </a:xfrm>
          <a:prstGeom prst="rect">
            <a:avLst/>
          </a:prstGeom>
        </p:spPr>
      </p:pic>
      <p:pic>
        <p:nvPicPr>
          <p:cNvPr id="13" name="Picture 12" descr="A cartoon of a person's head&#10;&#10;Description automatically generated">
            <a:extLst>
              <a:ext uri="{FF2B5EF4-FFF2-40B4-BE49-F238E27FC236}">
                <a16:creationId xmlns:a16="http://schemas.microsoft.com/office/drawing/2014/main" id="{00E8A66A-6588-D5ED-EAFE-7CB64A4874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36889" y="1113495"/>
            <a:ext cx="3813760" cy="2658338"/>
          </a:xfrm>
          <a:prstGeom prst="rect">
            <a:avLst/>
          </a:prstGeom>
        </p:spPr>
      </p:pic>
      <p:pic>
        <p:nvPicPr>
          <p:cNvPr id="17" name="Picture 16" descr="A person lying down with hands on their face&#10;&#10;Description automatically generated with medium confidence">
            <a:extLst>
              <a:ext uri="{FF2B5EF4-FFF2-40B4-BE49-F238E27FC236}">
                <a16:creationId xmlns:a16="http://schemas.microsoft.com/office/drawing/2014/main" id="{B68FB725-1554-A4BA-4148-4B9FE3CC21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6205" y="510729"/>
            <a:ext cx="5575300" cy="3886200"/>
          </a:xfrm>
          <a:prstGeom prst="rect">
            <a:avLst/>
          </a:prstGeom>
        </p:spPr>
      </p:pic>
    </p:spTree>
    <p:extLst>
      <p:ext uri="{BB962C8B-B14F-4D97-AF65-F5344CB8AC3E}">
        <p14:creationId xmlns:p14="http://schemas.microsoft.com/office/powerpoint/2010/main" val="390601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Module 4: Learning Objectives</a:t>
            </a:r>
          </a:p>
        </p:txBody>
      </p:sp>
      <p:sp>
        <p:nvSpPr>
          <p:cNvPr id="177" name="Google Shape;17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5613" indent="-455613">
              <a:lnSpc>
                <a:spcPct val="120000"/>
              </a:lnSpc>
              <a:spcBef>
                <a:spcPts val="0"/>
              </a:spcBef>
              <a:buSzPct val="100000"/>
            </a:pPr>
            <a:r>
              <a:rPr lang="en-GB" sz="2800" dirty="0">
                <a:latin typeface="Atkinson Hyperlegible" pitchFamily="2" charset="0"/>
              </a:rPr>
              <a:t>Perform the CABCDE approach to the evaluation of people with traumatic injuries</a:t>
            </a:r>
            <a:endParaRPr lang="en-US" dirty="0">
              <a:latin typeface="Atkinson Hyperlegible" pitchFamily="2" charset="0"/>
            </a:endParaRPr>
          </a:p>
          <a:p>
            <a:pPr marL="455613" indent="-455613">
              <a:lnSpc>
                <a:spcPct val="120000"/>
              </a:lnSpc>
              <a:spcBef>
                <a:spcPts val="0"/>
              </a:spcBef>
              <a:buSzPct val="100000"/>
            </a:pPr>
            <a:r>
              <a:rPr lang="en-GB" sz="2800" dirty="0">
                <a:latin typeface="Atkinson Hyperlegible" pitchFamily="2" charset="0"/>
              </a:rPr>
              <a:t>Demonstrate critical interventions for high-risk injuries</a:t>
            </a:r>
          </a:p>
          <a:p>
            <a:pPr marL="455613" indent="-455613">
              <a:lnSpc>
                <a:spcPct val="120000"/>
              </a:lnSpc>
              <a:spcBef>
                <a:spcPts val="0"/>
              </a:spcBef>
              <a:buSzPct val="100000"/>
            </a:pPr>
            <a:r>
              <a:rPr lang="en-GB" sz="2800" dirty="0">
                <a:latin typeface="Atkinson Hyperlegible" pitchFamily="2" charset="0"/>
              </a:rPr>
              <a:t>Identify key history findings of high-risk injuries.</a:t>
            </a:r>
          </a:p>
          <a:p>
            <a:pPr marL="455613" indent="-455613">
              <a:lnSpc>
                <a:spcPct val="120000"/>
              </a:lnSpc>
              <a:spcBef>
                <a:spcPts val="0"/>
              </a:spcBef>
              <a:buSzPct val="100000"/>
            </a:pPr>
            <a:r>
              <a:rPr lang="en-GB" sz="2800" dirty="0">
                <a:latin typeface="Atkinson Hyperlegible" pitchFamily="2" charset="0"/>
              </a:rPr>
              <a:t>Assess special considerations in the care of high-risk injuries in children and pregnant women</a:t>
            </a:r>
          </a:p>
          <a:p>
            <a:pPr marL="455613" indent="-455613">
              <a:lnSpc>
                <a:spcPct val="120000"/>
              </a:lnSpc>
              <a:spcBef>
                <a:spcPts val="0"/>
              </a:spcBef>
              <a:buSzPct val="100000"/>
            </a:pPr>
            <a:r>
              <a:rPr lang="en-GB" sz="2800" dirty="0">
                <a:latin typeface="Atkinson Hyperlegible" pitchFamily="2" charset="0"/>
              </a:rPr>
              <a:t>Recognize key considerations in the care of common traumatic injuries</a:t>
            </a:r>
          </a:p>
        </p:txBody>
      </p:sp>
      <p:sp>
        <p:nvSpPr>
          <p:cNvPr id="2" name="Google Shape;98;p2">
            <a:extLst>
              <a:ext uri="{FF2B5EF4-FFF2-40B4-BE49-F238E27FC236}">
                <a16:creationId xmlns:a16="http://schemas.microsoft.com/office/drawing/2014/main" id="{37E72320-F368-5790-E102-945F22C3BB5B}"/>
              </a:ext>
            </a:extLst>
          </p:cNvPr>
          <p:cNvSpPr txBox="1"/>
          <p:nvPr/>
        </p:nvSpPr>
        <p:spPr>
          <a:xfrm>
            <a:off x="0" y="370518"/>
            <a:ext cx="12193740" cy="135635"/>
          </a:xfrm>
          <a:prstGeom prst="rect">
            <a:avLst/>
          </a:prstGeom>
          <a:solidFill>
            <a:srgbClr val="1F3864"/>
          </a:solidFill>
          <a:ln w="9525" cap="flat" cmpd="sng">
            <a:no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DEE147-1F63-C593-21DE-6F8102E07096}"/>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777BA327-F750-34C6-ABF2-35E10215FFBB}"/>
              </a:ext>
            </a:extLst>
          </p:cNvPr>
          <p:cNvSpPr/>
          <p:nvPr/>
        </p:nvSpPr>
        <p:spPr>
          <a:xfrm>
            <a:off x="828464" y="810545"/>
            <a:ext cx="5364178" cy="2891661"/>
          </a:xfrm>
          <a:prstGeom prst="roundRect">
            <a:avLst/>
          </a:prstGeom>
          <a:solidFill>
            <a:srgbClr val="D8EAEF"/>
          </a:solidFill>
          <a:ln w="1524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5" name="Rounded Rectangle 4">
            <a:extLst>
              <a:ext uri="{FF2B5EF4-FFF2-40B4-BE49-F238E27FC236}">
                <a16:creationId xmlns:a16="http://schemas.microsoft.com/office/drawing/2014/main" id="{B5FFEB09-6A2B-1B8C-83F2-1FF9CA668755}"/>
              </a:ext>
            </a:extLst>
          </p:cNvPr>
          <p:cNvSpPr/>
          <p:nvPr/>
        </p:nvSpPr>
        <p:spPr>
          <a:xfrm>
            <a:off x="813180" y="3758256"/>
            <a:ext cx="5364178" cy="2891661"/>
          </a:xfrm>
          <a:prstGeom prst="roundRect">
            <a:avLst/>
          </a:prstGeom>
          <a:solidFill>
            <a:srgbClr val="D8EAEF"/>
          </a:solidFill>
          <a:ln w="1524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buClr>
                <a:srgbClr val="000000"/>
              </a:buClr>
              <a:buFont typeface="Arial"/>
            </a:pPr>
            <a:endParaRPr lang="en-GB" sz="2400" b="1">
              <a:solidFill>
                <a:schemeClr val="accent1">
                  <a:lumMod val="50000"/>
                </a:schemeClr>
              </a:solidFill>
              <a:latin typeface="Atkinson Hyperlegible" pitchFamily="2" charset="0"/>
              <a:sym typeface="Arial"/>
            </a:endParaRPr>
          </a:p>
        </p:txBody>
      </p:sp>
      <p:sp>
        <p:nvSpPr>
          <p:cNvPr id="7" name="Rounded Rectangle 6">
            <a:extLst>
              <a:ext uri="{FF2B5EF4-FFF2-40B4-BE49-F238E27FC236}">
                <a16:creationId xmlns:a16="http://schemas.microsoft.com/office/drawing/2014/main" id="{AE814449-8908-3F42-2B14-1D606D800644}"/>
              </a:ext>
            </a:extLst>
          </p:cNvPr>
          <p:cNvSpPr/>
          <p:nvPr/>
        </p:nvSpPr>
        <p:spPr>
          <a:xfrm>
            <a:off x="6329759" y="797469"/>
            <a:ext cx="5364178" cy="2891661"/>
          </a:xfrm>
          <a:prstGeom prst="roundRect">
            <a:avLst/>
          </a:prstGeom>
          <a:solidFill>
            <a:srgbClr val="D8EAEF"/>
          </a:solidFill>
          <a:ln w="1524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8" name="Rounded Rectangle 7">
            <a:extLst>
              <a:ext uri="{FF2B5EF4-FFF2-40B4-BE49-F238E27FC236}">
                <a16:creationId xmlns:a16="http://schemas.microsoft.com/office/drawing/2014/main" id="{537D7A0F-AE91-D3B1-0DAC-500091451D04}"/>
              </a:ext>
            </a:extLst>
          </p:cNvPr>
          <p:cNvSpPr/>
          <p:nvPr/>
        </p:nvSpPr>
        <p:spPr>
          <a:xfrm>
            <a:off x="6322714" y="3787921"/>
            <a:ext cx="5364178" cy="2891661"/>
          </a:xfrm>
          <a:prstGeom prst="roundRect">
            <a:avLst/>
          </a:prstGeom>
          <a:solidFill>
            <a:srgbClr val="80B8C8"/>
          </a:solidFill>
          <a:ln w="152400"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sp>
        <p:nvSpPr>
          <p:cNvPr id="18" name="Rounded Rectangle 17">
            <a:extLst>
              <a:ext uri="{FF2B5EF4-FFF2-40B4-BE49-F238E27FC236}">
                <a16:creationId xmlns:a16="http://schemas.microsoft.com/office/drawing/2014/main" id="{1B0E745A-2DE7-86DD-9336-ABEF283B466E}"/>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16C0A36B-DD5F-9657-9694-BDB968F734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296" y="759325"/>
            <a:ext cx="763368" cy="763368"/>
          </a:xfrm>
          <a:prstGeom prst="rect">
            <a:avLst/>
          </a:prstGeom>
        </p:spPr>
      </p:pic>
      <p:sp>
        <p:nvSpPr>
          <p:cNvPr id="21" name="Rounded Rectangle 20">
            <a:extLst>
              <a:ext uri="{FF2B5EF4-FFF2-40B4-BE49-F238E27FC236}">
                <a16:creationId xmlns:a16="http://schemas.microsoft.com/office/drawing/2014/main" id="{420417A4-4804-F72E-22FE-533911302224}"/>
              </a:ext>
            </a:extLst>
          </p:cNvPr>
          <p:cNvSpPr/>
          <p:nvPr/>
        </p:nvSpPr>
        <p:spPr>
          <a:xfrm>
            <a:off x="7173144" y="949609"/>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Listen</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sp>
        <p:nvSpPr>
          <p:cNvPr id="22" name="Rounded Rectangle 21">
            <a:extLst>
              <a:ext uri="{FF2B5EF4-FFF2-40B4-BE49-F238E27FC236}">
                <a16:creationId xmlns:a16="http://schemas.microsoft.com/office/drawing/2014/main" id="{19F90EBD-C82F-ED5E-AD24-D5FC90937301}"/>
              </a:ext>
            </a:extLst>
          </p:cNvPr>
          <p:cNvSpPr/>
          <p:nvPr/>
        </p:nvSpPr>
        <p:spPr>
          <a:xfrm>
            <a:off x="7212772" y="3878767"/>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sp>
        <p:nvSpPr>
          <p:cNvPr id="27" name="Rounded Rectangle 26">
            <a:extLst>
              <a:ext uri="{FF2B5EF4-FFF2-40B4-BE49-F238E27FC236}">
                <a16:creationId xmlns:a16="http://schemas.microsoft.com/office/drawing/2014/main" id="{2A7A1B21-7C1F-1A05-B0D2-ECA45C283DA7}"/>
              </a:ext>
            </a:extLst>
          </p:cNvPr>
          <p:cNvSpPr/>
          <p:nvPr/>
        </p:nvSpPr>
        <p:spPr>
          <a:xfrm>
            <a:off x="1632065" y="3844837"/>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Feel</a:t>
            </a: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34" name="Picture 33" descr="A blue and white hand and human body&#10;&#10;Description automatically generated">
            <a:extLst>
              <a:ext uri="{FF2B5EF4-FFF2-40B4-BE49-F238E27FC236}">
                <a16:creationId xmlns:a16="http://schemas.microsoft.com/office/drawing/2014/main" id="{45C9EDE8-E5DF-2798-6FD1-DDC89D050C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8461" y="3748798"/>
            <a:ext cx="560439" cy="560439"/>
          </a:xfrm>
          <a:prstGeom prst="rect">
            <a:avLst/>
          </a:prstGeom>
        </p:spPr>
      </p:pic>
      <p:pic>
        <p:nvPicPr>
          <p:cNvPr id="2" name="Picture 1">
            <a:extLst>
              <a:ext uri="{FF2B5EF4-FFF2-40B4-BE49-F238E27FC236}">
                <a16:creationId xmlns:a16="http://schemas.microsoft.com/office/drawing/2014/main" id="{539895CC-33D5-F470-97C2-8310847DD51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pic>
        <p:nvPicPr>
          <p:cNvPr id="12" name="Google Shape;268;p11">
            <a:extLst>
              <a:ext uri="{FF2B5EF4-FFF2-40B4-BE49-F238E27FC236}">
                <a16:creationId xmlns:a16="http://schemas.microsoft.com/office/drawing/2014/main" id="{D3E58649-5F65-BE94-A516-021D3D80D608}"/>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198849" y="1147115"/>
            <a:ext cx="2228164" cy="1454120"/>
          </a:xfrm>
          <a:prstGeom prst="rect">
            <a:avLst/>
          </a:prstGeom>
          <a:noFill/>
          <a:ln>
            <a:noFill/>
          </a:ln>
        </p:spPr>
      </p:pic>
      <p:pic>
        <p:nvPicPr>
          <p:cNvPr id="15" name="Picture 14" descr="A cartoon of a person sleeping&#10;&#10;Description automatically generated">
            <a:extLst>
              <a:ext uri="{FF2B5EF4-FFF2-40B4-BE49-F238E27FC236}">
                <a16:creationId xmlns:a16="http://schemas.microsoft.com/office/drawing/2014/main" id="{4DDFBFE9-7E02-6E16-F2DD-68648CD56F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40265" y="2223585"/>
            <a:ext cx="2074712" cy="1446155"/>
          </a:xfrm>
          <a:prstGeom prst="rect">
            <a:avLst/>
          </a:prstGeom>
        </p:spPr>
      </p:pic>
      <p:pic>
        <p:nvPicPr>
          <p:cNvPr id="20" name="Picture 19" descr="A hand with a black background&#10;&#10;Description automatically generated">
            <a:extLst>
              <a:ext uri="{FF2B5EF4-FFF2-40B4-BE49-F238E27FC236}">
                <a16:creationId xmlns:a16="http://schemas.microsoft.com/office/drawing/2014/main" id="{953B2E09-BA5F-12E5-F4A6-3423A49C5B1A}"/>
              </a:ext>
            </a:extLst>
          </p:cNvPr>
          <p:cNvPicPr>
            <a:picLocks noChangeAspect="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2611633" y="4423825"/>
            <a:ext cx="1795261" cy="2311807"/>
          </a:xfrm>
          <a:prstGeom prst="rect">
            <a:avLst/>
          </a:prstGeom>
        </p:spPr>
      </p:pic>
      <p:pic>
        <p:nvPicPr>
          <p:cNvPr id="3" name="Picture 2" descr="A blue outline of a ear&#10;&#10;Description automatically generated">
            <a:extLst>
              <a:ext uri="{FF2B5EF4-FFF2-40B4-BE49-F238E27FC236}">
                <a16:creationId xmlns:a16="http://schemas.microsoft.com/office/drawing/2014/main" id="{C261D2AB-7721-F6C7-037F-E9A38EBC08D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60671" y="877016"/>
            <a:ext cx="539920" cy="537220"/>
          </a:xfrm>
          <a:prstGeom prst="rect">
            <a:avLst/>
          </a:prstGeom>
        </p:spPr>
      </p:pic>
      <p:pic>
        <p:nvPicPr>
          <p:cNvPr id="6" name="Picture 5" descr="A red siren with yellow rays&#10;&#10;Description automatically generated">
            <a:extLst>
              <a:ext uri="{FF2B5EF4-FFF2-40B4-BE49-F238E27FC236}">
                <a16:creationId xmlns:a16="http://schemas.microsoft.com/office/drawing/2014/main" id="{485DC22D-33D5-C006-066C-15327C744839}"/>
              </a:ext>
            </a:extLst>
          </p:cNvPr>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49338" y="5675458"/>
            <a:ext cx="831847" cy="671402"/>
          </a:xfrm>
          <a:prstGeom prst="rect">
            <a:avLst/>
          </a:prstGeom>
        </p:spPr>
      </p:pic>
      <p:pic>
        <p:nvPicPr>
          <p:cNvPr id="9" name="Picture 8" descr="A cartoon of a person opening his mouth&#10;&#10;Description automatically generated">
            <a:extLst>
              <a:ext uri="{FF2B5EF4-FFF2-40B4-BE49-F238E27FC236}">
                <a16:creationId xmlns:a16="http://schemas.microsoft.com/office/drawing/2014/main" id="{8AF1B4BE-2BE7-9CA3-5F3F-FB351AE1711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87625" y="2421057"/>
            <a:ext cx="2084239" cy="1454120"/>
          </a:xfrm>
          <a:prstGeom prst="rect">
            <a:avLst/>
          </a:prstGeom>
        </p:spPr>
      </p:pic>
      <p:pic>
        <p:nvPicPr>
          <p:cNvPr id="10" name="Picture 9" descr="A cartoon of a person opening his mouth&#10;&#10;Description automatically generated">
            <a:extLst>
              <a:ext uri="{FF2B5EF4-FFF2-40B4-BE49-F238E27FC236}">
                <a16:creationId xmlns:a16="http://schemas.microsoft.com/office/drawing/2014/main" id="{39395A48-578A-9276-4D5A-7162E9A2875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815581" y="4845938"/>
            <a:ext cx="2151321" cy="1500922"/>
          </a:xfrm>
          <a:prstGeom prst="rect">
            <a:avLst/>
          </a:prstGeom>
        </p:spPr>
      </p:pic>
      <p:pic>
        <p:nvPicPr>
          <p:cNvPr id="11" name="Picture 10" descr="A cartoon of a person's head&#10;&#10;Description automatically generated">
            <a:extLst>
              <a:ext uri="{FF2B5EF4-FFF2-40B4-BE49-F238E27FC236}">
                <a16:creationId xmlns:a16="http://schemas.microsoft.com/office/drawing/2014/main" id="{FD5E886D-A41D-CAC3-3C7F-D2EADC5FDF1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598872" y="4026107"/>
            <a:ext cx="1922126" cy="1339796"/>
          </a:xfrm>
          <a:prstGeom prst="rect">
            <a:avLst/>
          </a:prstGeom>
        </p:spPr>
      </p:pic>
      <p:pic>
        <p:nvPicPr>
          <p:cNvPr id="14" name="Picture 13" descr="A person lying down with hands on their face&#10;&#10;Description automatically generated with medium confidence">
            <a:extLst>
              <a:ext uri="{FF2B5EF4-FFF2-40B4-BE49-F238E27FC236}">
                <a16:creationId xmlns:a16="http://schemas.microsoft.com/office/drawing/2014/main" id="{2B2E30D2-4F4B-FCD7-2FF0-A77C395A016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999634" y="3854346"/>
            <a:ext cx="2552053" cy="1778880"/>
          </a:xfrm>
          <a:prstGeom prst="rect">
            <a:avLst/>
          </a:prstGeom>
        </p:spPr>
      </p:pic>
      <p:pic>
        <p:nvPicPr>
          <p:cNvPr id="16" name="Picture 15" descr="A person in a hospital bed&#10;&#10;Description automatically generated">
            <a:extLst>
              <a:ext uri="{FF2B5EF4-FFF2-40B4-BE49-F238E27FC236}">
                <a16:creationId xmlns:a16="http://schemas.microsoft.com/office/drawing/2014/main" id="{EC2B3EE0-DBEF-FDB1-DC95-5A664F9DF835}"/>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9081840" y="1542762"/>
            <a:ext cx="2534996" cy="1765467"/>
          </a:xfrm>
          <a:prstGeom prst="rect">
            <a:avLst/>
          </a:prstGeom>
        </p:spPr>
      </p:pic>
      <p:pic>
        <p:nvPicPr>
          <p:cNvPr id="25" name="Picture 24" descr="A person wearing a mask and gloves&#10;&#10;Description automatically generated">
            <a:extLst>
              <a:ext uri="{FF2B5EF4-FFF2-40B4-BE49-F238E27FC236}">
                <a16:creationId xmlns:a16="http://schemas.microsoft.com/office/drawing/2014/main" id="{44DA2829-5805-3397-0336-1E668A22D52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568954" y="1795462"/>
            <a:ext cx="2283216" cy="1591491"/>
          </a:xfrm>
          <a:prstGeom prst="rect">
            <a:avLst/>
          </a:prstGeom>
        </p:spPr>
      </p:pic>
      <p:pic>
        <p:nvPicPr>
          <p:cNvPr id="29" name="Picture 28" descr="A person with a scar on his face&#10;&#10;Description automatically generated">
            <a:extLst>
              <a:ext uri="{FF2B5EF4-FFF2-40B4-BE49-F238E27FC236}">
                <a16:creationId xmlns:a16="http://schemas.microsoft.com/office/drawing/2014/main" id="{819D53D5-63C3-335E-0AA4-F17B5B40E9AB}"/>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291227" y="1003357"/>
            <a:ext cx="2290290" cy="1597878"/>
          </a:xfrm>
          <a:prstGeom prst="rect">
            <a:avLst/>
          </a:prstGeom>
        </p:spPr>
      </p:pic>
      <p:pic>
        <p:nvPicPr>
          <p:cNvPr id="30" name="Picture 29" descr="A lightning bolts in the dark&#10;&#10;Description automatically generated with medium confidence">
            <a:extLst>
              <a:ext uri="{FF2B5EF4-FFF2-40B4-BE49-F238E27FC236}">
                <a16:creationId xmlns:a16="http://schemas.microsoft.com/office/drawing/2014/main" id="{0164C5F9-0B5C-B6C9-3890-72B1EA91CB67}"/>
              </a:ext>
            </a:extLst>
          </p:cNvPr>
          <p:cNvPicPr>
            <a:picLocks noChangeAspect="1"/>
          </p:cNvPicPr>
          <p:nvPr/>
        </p:nvPicPr>
        <p:blipFill>
          <a:blip r:embed="rId18" cstate="email">
            <a:extLst>
              <a:ext uri="{28A0092B-C50C-407E-A947-70E740481C1C}">
                <a14:useLocalDpi xmlns:a14="http://schemas.microsoft.com/office/drawing/2010/main"/>
              </a:ext>
            </a:extLst>
          </a:blip>
          <a:srcRect/>
          <a:stretch/>
        </p:blipFill>
        <p:spPr>
          <a:xfrm>
            <a:off x="9033199" y="2223585"/>
            <a:ext cx="583048" cy="1121765"/>
          </a:xfrm>
          <a:prstGeom prst="rect">
            <a:avLst/>
          </a:prstGeom>
        </p:spPr>
      </p:pic>
    </p:spTree>
    <p:extLst>
      <p:ext uri="{BB962C8B-B14F-4D97-AF65-F5344CB8AC3E}">
        <p14:creationId xmlns:p14="http://schemas.microsoft.com/office/powerpoint/2010/main" val="911518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71AA8DA-BFAA-05C4-79EB-7CA98BEAB5A6}"/>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5B3E19F4-707C-4710-8F99-4ED7DCD866AE}"/>
              </a:ext>
            </a:extLst>
          </p:cNvPr>
          <p:cNvSpPr/>
          <p:nvPr/>
        </p:nvSpPr>
        <p:spPr>
          <a:xfrm>
            <a:off x="696036" y="641445"/>
            <a:ext cx="10956990" cy="5894822"/>
          </a:xfrm>
          <a:prstGeom prst="roundRect">
            <a:avLst/>
          </a:prstGeom>
          <a:solidFill>
            <a:srgbClr val="FFCFE4">
              <a:alpha val="29804"/>
            </a:srgbClr>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a:sym typeface="Arial"/>
            </a:endParaRPr>
          </a:p>
        </p:txBody>
      </p:sp>
      <p:sp>
        <p:nvSpPr>
          <p:cNvPr id="22" name="Rounded Rectangle 21">
            <a:extLst>
              <a:ext uri="{FF2B5EF4-FFF2-40B4-BE49-F238E27FC236}">
                <a16:creationId xmlns:a16="http://schemas.microsoft.com/office/drawing/2014/main" id="{C2868AB4-2AE8-EB9C-AB83-18CB206A20FC}"/>
              </a:ext>
            </a:extLst>
          </p:cNvPr>
          <p:cNvSpPr/>
          <p:nvPr/>
        </p:nvSpPr>
        <p:spPr>
          <a:xfrm>
            <a:off x="1676400" y="928049"/>
            <a:ext cx="8669867" cy="511284"/>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a:solidFill>
                  <a:schemeClr val="tx1"/>
                </a:solidFill>
                <a:latin typeface="Atkinson Hyperlegible"/>
              </a:rPr>
              <a:t>Special Considerations for Children</a:t>
            </a:r>
          </a:p>
          <a:p>
            <a:pPr algn="ctr" defTabSz="622300" rtl="1">
              <a:lnSpc>
                <a:spcPct val="90000"/>
              </a:lnSpc>
              <a:spcAft>
                <a:spcPts val="600"/>
              </a:spcAft>
              <a:buClr>
                <a:srgbClr val="000000"/>
              </a:buClr>
            </a:pPr>
            <a:endParaRPr lang="en-GB" sz="2800" b="1">
              <a:solidFill>
                <a:schemeClr val="tx1"/>
              </a:solidFill>
              <a:latin typeface="Atkinson Hyperlegible"/>
            </a:endParaRPr>
          </a:p>
          <a:p>
            <a:pPr lvl="1">
              <a:spcAft>
                <a:spcPts val="600"/>
              </a:spcAft>
            </a:pPr>
            <a:endParaRPr lang="en-GB" sz="1000"/>
          </a:p>
        </p:txBody>
      </p:sp>
      <p:pic>
        <p:nvPicPr>
          <p:cNvPr id="2" name="Picture 1">
            <a:extLst>
              <a:ext uri="{FF2B5EF4-FFF2-40B4-BE49-F238E27FC236}">
                <a16:creationId xmlns:a16="http://schemas.microsoft.com/office/drawing/2014/main" id="{823B3562-BFB2-A650-3F2C-79C0E476FF0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sp>
        <p:nvSpPr>
          <p:cNvPr id="10" name="Google Shape;699;g26a862db3a9_2_104">
            <a:extLst>
              <a:ext uri="{FF2B5EF4-FFF2-40B4-BE49-F238E27FC236}">
                <a16:creationId xmlns:a16="http://schemas.microsoft.com/office/drawing/2014/main" id="{99826981-9CB8-7963-6C49-F9D9550F3D53}"/>
              </a:ext>
            </a:extLst>
          </p:cNvPr>
          <p:cNvSpPr txBox="1">
            <a:spLocks/>
          </p:cNvSpPr>
          <p:nvPr/>
        </p:nvSpPr>
        <p:spPr>
          <a:xfrm>
            <a:off x="838200" y="1512806"/>
            <a:ext cx="10515600" cy="2433554"/>
          </a:xfrm>
          <a:prstGeom prst="rect">
            <a:avLst/>
          </a:prstGeom>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SzPts val="3400"/>
            </a:pPr>
            <a:endParaRPr lang="en-GB" sz="3000"/>
          </a:p>
          <a:p>
            <a:pPr>
              <a:spcBef>
                <a:spcPts val="0"/>
              </a:spcBef>
              <a:buSzPts val="3400"/>
            </a:pPr>
            <a:r>
              <a:rPr lang="en-US" sz="3000"/>
              <a:t>Use </a:t>
            </a:r>
            <a:r>
              <a:rPr lang="en-US" sz="3000" b="1"/>
              <a:t>jaw-thrust</a:t>
            </a:r>
            <a:r>
              <a:rPr lang="en-US" sz="3000"/>
              <a:t> if neck injury is suspected.</a:t>
            </a:r>
          </a:p>
          <a:p>
            <a:pPr>
              <a:spcBef>
                <a:spcPts val="0"/>
              </a:spcBef>
              <a:buSzPts val="3400"/>
            </a:pPr>
            <a:br>
              <a:rPr lang="en-US" sz="3000"/>
            </a:br>
            <a:r>
              <a:rPr lang="en-US" sz="3000"/>
              <a:t>Children’s relatively  big heads and tongues can block the airway.</a:t>
            </a:r>
            <a:r>
              <a:rPr lang="en-GB" sz="3000"/>
              <a:t> </a:t>
            </a:r>
          </a:p>
        </p:txBody>
      </p:sp>
      <p:pic>
        <p:nvPicPr>
          <p:cNvPr id="4" name="Picture 3" descr="A cartoon of a baby&#10;&#10;Description automatically generated">
            <a:extLst>
              <a:ext uri="{FF2B5EF4-FFF2-40B4-BE49-F238E27FC236}">
                <a16:creationId xmlns:a16="http://schemas.microsoft.com/office/drawing/2014/main" id="{6D7DDC48-4456-9C64-1957-D9D6B91E78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6881" y="2971800"/>
            <a:ext cx="5575300" cy="3886200"/>
          </a:xfrm>
          <a:prstGeom prst="rect">
            <a:avLst/>
          </a:prstGeom>
        </p:spPr>
      </p:pic>
    </p:spTree>
    <p:extLst>
      <p:ext uri="{BB962C8B-B14F-4D97-AF65-F5344CB8AC3E}">
        <p14:creationId xmlns:p14="http://schemas.microsoft.com/office/powerpoint/2010/main" val="1936367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D6BFED8-AFE3-A0F1-EC3D-4B9EAC87802A}"/>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64FFAC42-A3A7-DEE3-280C-C053B99AC0F5}"/>
              </a:ext>
            </a:extLst>
          </p:cNvPr>
          <p:cNvSpPr/>
          <p:nvPr/>
        </p:nvSpPr>
        <p:spPr>
          <a:xfrm>
            <a:off x="696036" y="641445"/>
            <a:ext cx="10956990" cy="6038138"/>
          </a:xfrm>
          <a:prstGeom prst="roundRect">
            <a:avLst/>
          </a:prstGeom>
          <a:solidFill>
            <a:srgbClr val="FFF2CC">
              <a:alpha val="29804"/>
            </a:srgbClr>
          </a:solidFill>
          <a:ln>
            <a:solidFill>
              <a:srgbClr val="FFF2CC"/>
            </a:solidFill>
          </a:ln>
        </p:spPr>
        <p:txBody>
          <a:bodyPr spcFirstLastPara="1" vert="horz" wrap="square" lIns="91425" tIns="45700" rIns="91425" bIns="45700" rtlCol="0" anchor="ctr" anchorCtr="0">
            <a:normAutofit fontScale="97500"/>
          </a:bodyPr>
          <a:lstStyle/>
          <a:p>
            <a:pPr algn="ctr">
              <a:lnSpc>
                <a:spcPct val="90000"/>
              </a:lnSpc>
              <a:spcBef>
                <a:spcPct val="0"/>
              </a:spcBef>
            </a:pPr>
            <a:endParaRPr lang="en-GB" sz="6000">
              <a:solidFill>
                <a:schemeClr val="tx1"/>
              </a:solidFill>
              <a:latin typeface="Atkinson Hyperlegible" pitchFamily="2" charset="0"/>
              <a:ea typeface="+mj-ea"/>
              <a:cs typeface="+mj-cs"/>
              <a:sym typeface="Arial"/>
            </a:endParaRPr>
          </a:p>
        </p:txBody>
      </p:sp>
      <p:sp>
        <p:nvSpPr>
          <p:cNvPr id="22" name="Rounded Rectangle 21">
            <a:extLst>
              <a:ext uri="{FF2B5EF4-FFF2-40B4-BE49-F238E27FC236}">
                <a16:creationId xmlns:a16="http://schemas.microsoft.com/office/drawing/2014/main" id="{2D77E6C2-E1A8-CD55-35CA-29F54E232233}"/>
              </a:ext>
            </a:extLst>
          </p:cNvPr>
          <p:cNvSpPr/>
          <p:nvPr/>
        </p:nvSpPr>
        <p:spPr>
          <a:xfrm>
            <a:off x="1676400" y="928049"/>
            <a:ext cx="8669867" cy="511284"/>
          </a:xfrm>
          <a:prstGeom prst="roundRect">
            <a:avLst/>
          </a:prstGeom>
          <a:solidFill>
            <a:srgbClr val="FFF2CC"/>
          </a:solidFill>
          <a:ln>
            <a:solidFill>
              <a:srgbClr val="FFF2CC"/>
            </a:solidFill>
          </a:ln>
        </p:spPr>
        <p:txBody>
          <a:bodyPr spcFirstLastPara="1" vert="horz" wrap="square" lIns="91425" tIns="45700" rIns="91425" bIns="45700" rtlCol="0" anchor="ctr" anchorCtr="0">
            <a:normAutofit fontScale="52500" lnSpcReduction="20000"/>
          </a:bodyPr>
          <a:lstStyle/>
          <a:p>
            <a:pPr algn="ctr">
              <a:lnSpc>
                <a:spcPct val="90000"/>
              </a:lnSpc>
              <a:spcBef>
                <a:spcPct val="0"/>
              </a:spcBef>
            </a:pPr>
            <a:r>
              <a:rPr lang="en-GB" sz="6000">
                <a:solidFill>
                  <a:schemeClr val="tx1"/>
                </a:solidFill>
                <a:latin typeface="Atkinson Hyperlegible" pitchFamily="2" charset="0"/>
                <a:ea typeface="+mj-ea"/>
                <a:cs typeface="+mj-cs"/>
              </a:rPr>
              <a:t>REMEMBER</a:t>
            </a:r>
          </a:p>
        </p:txBody>
      </p:sp>
      <p:pic>
        <p:nvPicPr>
          <p:cNvPr id="2" name="Picture 1">
            <a:extLst>
              <a:ext uri="{FF2B5EF4-FFF2-40B4-BE49-F238E27FC236}">
                <a16:creationId xmlns:a16="http://schemas.microsoft.com/office/drawing/2014/main" id="{6656E458-81EF-9436-2688-C55BF0CC250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sp>
        <p:nvSpPr>
          <p:cNvPr id="4" name="Google Shape;261;g273b17b8d54_0_841">
            <a:extLst>
              <a:ext uri="{FF2B5EF4-FFF2-40B4-BE49-F238E27FC236}">
                <a16:creationId xmlns:a16="http://schemas.microsoft.com/office/drawing/2014/main" id="{624C8358-8AE2-FC71-1FD5-12B922CB14CC}"/>
              </a:ext>
            </a:extLst>
          </p:cNvPr>
          <p:cNvSpPr txBox="1">
            <a:spLocks/>
          </p:cNvSpPr>
          <p:nvPr/>
        </p:nvSpPr>
        <p:spPr>
          <a:xfrm>
            <a:off x="839076" y="1661448"/>
            <a:ext cx="10212003" cy="4522376"/>
          </a:xfrm>
          <a:prstGeom prst="rect">
            <a:avLst/>
          </a:prstGeom>
          <a:noFill/>
          <a:ln w="38100">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endParaRPr lang="en-GB" sz="3200"/>
          </a:p>
          <a:p>
            <a:pPr marL="50800" indent="0">
              <a:buNone/>
            </a:pPr>
            <a:r>
              <a:rPr lang="en-GB" sz="3200"/>
              <a:t>Do not use head-tilt / chin-lift in a severely injured person, as there may be an injury to the neck or spine.  </a:t>
            </a:r>
            <a:endParaRPr lang="en-US"/>
          </a:p>
        </p:txBody>
      </p:sp>
      <p:pic>
        <p:nvPicPr>
          <p:cNvPr id="5" name="Picture 4" descr="A cartoon of a person with gloves on&#10;&#10;Description automatically generated">
            <a:extLst>
              <a:ext uri="{FF2B5EF4-FFF2-40B4-BE49-F238E27FC236}">
                <a16:creationId xmlns:a16="http://schemas.microsoft.com/office/drawing/2014/main" id="{3E182F19-15F2-683D-6EA6-E33BFC4845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4609" y="3379246"/>
            <a:ext cx="3842781" cy="2651760"/>
          </a:xfrm>
          <a:prstGeom prst="rect">
            <a:avLst/>
          </a:prstGeom>
          <a:ln>
            <a:noFill/>
          </a:ln>
        </p:spPr>
      </p:pic>
    </p:spTree>
    <p:extLst>
      <p:ext uri="{BB962C8B-B14F-4D97-AF65-F5344CB8AC3E}">
        <p14:creationId xmlns:p14="http://schemas.microsoft.com/office/powerpoint/2010/main" val="255470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oster with text and symbols&#10;&#10;Description automatically generated with medium confidence">
            <a:extLst>
              <a:ext uri="{FF2B5EF4-FFF2-40B4-BE49-F238E27FC236}">
                <a16:creationId xmlns:a16="http://schemas.microsoft.com/office/drawing/2014/main" id="{61B27509-F58A-9269-E570-D335E86B47CF}"/>
              </a:ext>
            </a:extLst>
          </p:cNvPr>
          <p:cNvPicPr>
            <a:picLocks noChangeAspect="1"/>
          </p:cNvPicPr>
          <p:nvPr/>
        </p:nvPicPr>
        <p:blipFill>
          <a:blip r:embed="rId2" cstate="email">
            <a:extLst>
              <a:ext uri="{28A0092B-C50C-407E-A947-70E740481C1C}">
                <a14:useLocalDpi xmlns:a14="http://schemas.microsoft.com/office/drawing/2010/main"/>
              </a:ext>
            </a:extLst>
          </a:blip>
          <a:srcRect l="-1"/>
          <a:stretch/>
        </p:blipFill>
        <p:spPr>
          <a:xfrm>
            <a:off x="0" y="2198954"/>
            <a:ext cx="12118228" cy="1718411"/>
          </a:xfrm>
          <a:prstGeom prst="rect">
            <a:avLst/>
          </a:prstGeom>
        </p:spPr>
      </p:pic>
    </p:spTree>
    <p:extLst>
      <p:ext uri="{BB962C8B-B14F-4D97-AF65-F5344CB8AC3E}">
        <p14:creationId xmlns:p14="http://schemas.microsoft.com/office/powerpoint/2010/main" val="3047730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1F64281-3BA9-7B2A-7562-C20C91DDFC7B}"/>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610DC3EA-BF85-E6A3-9D68-F0B13EA749C9}"/>
              </a:ext>
            </a:extLst>
          </p:cNvPr>
          <p:cNvSpPr/>
          <p:nvPr/>
        </p:nvSpPr>
        <p:spPr>
          <a:xfrm>
            <a:off x="668740" y="586855"/>
            <a:ext cx="11000096" cy="5841242"/>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pic>
        <p:nvPicPr>
          <p:cNvPr id="13" name="Picture 12" descr="A poster with text and symbols&#10;&#10;Description automatically generated with medium confidence">
            <a:extLst>
              <a:ext uri="{FF2B5EF4-FFF2-40B4-BE49-F238E27FC236}">
                <a16:creationId xmlns:a16="http://schemas.microsoft.com/office/drawing/2014/main" id="{A65D827B-F54E-C6EE-A4A2-C8472386340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
            <a:ext cx="1360580" cy="928048"/>
          </a:xfrm>
          <a:prstGeom prst="rect">
            <a:avLst/>
          </a:prstGeom>
        </p:spPr>
      </p:pic>
      <p:pic>
        <p:nvPicPr>
          <p:cNvPr id="14" name="Picture 13" descr="A cartoon of a person lying down with blood on his stomach&#10;&#10;Description automatically generated">
            <a:extLst>
              <a:ext uri="{FF2B5EF4-FFF2-40B4-BE49-F238E27FC236}">
                <a16:creationId xmlns:a16="http://schemas.microsoft.com/office/drawing/2014/main" id="{2FE90135-29C7-4EE9-E7A7-5B7F3927EE4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480101" y="2231027"/>
            <a:ext cx="3110439" cy="2529682"/>
          </a:xfrm>
          <a:prstGeom prst="rect">
            <a:avLst/>
          </a:prstGeom>
        </p:spPr>
      </p:pic>
      <p:sp>
        <p:nvSpPr>
          <p:cNvPr id="15" name="TextBox 14">
            <a:extLst>
              <a:ext uri="{FF2B5EF4-FFF2-40B4-BE49-F238E27FC236}">
                <a16:creationId xmlns:a16="http://schemas.microsoft.com/office/drawing/2014/main" id="{D4A5412D-5C38-2B45-7881-E08E09EA5864}"/>
              </a:ext>
            </a:extLst>
          </p:cNvPr>
          <p:cNvSpPr txBox="1"/>
          <p:nvPr/>
        </p:nvSpPr>
        <p:spPr>
          <a:xfrm>
            <a:off x="1118523" y="5019183"/>
            <a:ext cx="2500282" cy="707886"/>
          </a:xfrm>
          <a:prstGeom prst="rect">
            <a:avLst/>
          </a:prstGeom>
          <a:noFill/>
        </p:spPr>
        <p:txBody>
          <a:bodyPr wrap="square" rtlCol="0">
            <a:spAutoFit/>
          </a:bodyPr>
          <a:lstStyle/>
          <a:p>
            <a:pPr algn="ctr"/>
            <a:r>
              <a:rPr lang="en-GB" sz="2000">
                <a:latin typeface="Atkinson Hyperlegible" pitchFamily="2" charset="0"/>
              </a:rPr>
              <a:t>Difficulty in Breathing</a:t>
            </a:r>
          </a:p>
        </p:txBody>
      </p:sp>
      <p:sp>
        <p:nvSpPr>
          <p:cNvPr id="16" name="TextBox 15">
            <a:extLst>
              <a:ext uri="{FF2B5EF4-FFF2-40B4-BE49-F238E27FC236}">
                <a16:creationId xmlns:a16="http://schemas.microsoft.com/office/drawing/2014/main" id="{5A54DF6B-A39C-CBAC-8466-5DD9ADCF7F3E}"/>
              </a:ext>
            </a:extLst>
          </p:cNvPr>
          <p:cNvSpPr txBox="1"/>
          <p:nvPr/>
        </p:nvSpPr>
        <p:spPr>
          <a:xfrm>
            <a:off x="4776385" y="4819128"/>
            <a:ext cx="2639227" cy="400110"/>
          </a:xfrm>
          <a:prstGeom prst="rect">
            <a:avLst/>
          </a:prstGeom>
          <a:noFill/>
        </p:spPr>
        <p:txBody>
          <a:bodyPr wrap="square" rtlCol="0">
            <a:spAutoFit/>
          </a:bodyPr>
          <a:lstStyle/>
          <a:p>
            <a:pPr algn="ctr"/>
            <a:r>
              <a:rPr lang="en-GB" sz="2000">
                <a:latin typeface="Atkinson Hyperlegible" pitchFamily="2" charset="0"/>
              </a:rPr>
              <a:t>Serious Injury</a:t>
            </a:r>
          </a:p>
        </p:txBody>
      </p:sp>
      <p:sp>
        <p:nvSpPr>
          <p:cNvPr id="17" name="TextBox 16">
            <a:extLst>
              <a:ext uri="{FF2B5EF4-FFF2-40B4-BE49-F238E27FC236}">
                <a16:creationId xmlns:a16="http://schemas.microsoft.com/office/drawing/2014/main" id="{F2EB8C90-2798-807F-F3FD-67EF45271AF2}"/>
              </a:ext>
            </a:extLst>
          </p:cNvPr>
          <p:cNvSpPr txBox="1"/>
          <p:nvPr/>
        </p:nvSpPr>
        <p:spPr>
          <a:xfrm>
            <a:off x="8920641" y="4918868"/>
            <a:ext cx="1460311" cy="400110"/>
          </a:xfrm>
          <a:prstGeom prst="rect">
            <a:avLst/>
          </a:prstGeom>
          <a:noFill/>
        </p:spPr>
        <p:txBody>
          <a:bodyPr wrap="square" rtlCol="0">
            <a:spAutoFit/>
          </a:bodyPr>
          <a:lstStyle/>
          <a:p>
            <a:pPr algn="ctr"/>
            <a:r>
              <a:rPr lang="en-GB" sz="2000">
                <a:latin typeface="Atkinson Hyperlegible" pitchFamily="2" charset="0"/>
              </a:rPr>
              <a:t>Burn</a:t>
            </a:r>
          </a:p>
        </p:txBody>
      </p:sp>
      <p:sp>
        <p:nvSpPr>
          <p:cNvPr id="18" name="Rounded Rectangle 17">
            <a:extLst>
              <a:ext uri="{FF2B5EF4-FFF2-40B4-BE49-F238E27FC236}">
                <a16:creationId xmlns:a16="http://schemas.microsoft.com/office/drawing/2014/main" id="{B98B45D1-6B8B-9A19-8E02-99E33A17AA11}"/>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4EDDED28-E705-61C3-EC63-6318F8C123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5296" y="759325"/>
            <a:ext cx="763368" cy="763368"/>
          </a:xfrm>
          <a:prstGeom prst="rect">
            <a:avLst/>
          </a:prstGeom>
        </p:spPr>
      </p:pic>
      <p:pic>
        <p:nvPicPr>
          <p:cNvPr id="2" name="Picture 1" descr="A person lying in bed with a disease on his chest&#10;&#10;Description automatically generated">
            <a:extLst>
              <a:ext uri="{FF2B5EF4-FFF2-40B4-BE49-F238E27FC236}">
                <a16:creationId xmlns:a16="http://schemas.microsoft.com/office/drawing/2014/main" id="{30AE27C6-6EED-CCCD-716B-E0B7F236B6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69109" y="1539022"/>
            <a:ext cx="4563373" cy="3183748"/>
          </a:xfrm>
          <a:prstGeom prst="rect">
            <a:avLst/>
          </a:prstGeom>
        </p:spPr>
      </p:pic>
      <p:pic>
        <p:nvPicPr>
          <p:cNvPr id="5" name="Picture 4" descr="A person wearing a mask&#10;&#10;Description automatically generated">
            <a:extLst>
              <a:ext uri="{FF2B5EF4-FFF2-40B4-BE49-F238E27FC236}">
                <a16:creationId xmlns:a16="http://schemas.microsoft.com/office/drawing/2014/main" id="{A25CA697-775C-B541-9C50-62A711205FB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51054" y="1468424"/>
            <a:ext cx="4090961" cy="3292285"/>
          </a:xfrm>
          <a:prstGeom prst="rect">
            <a:avLst/>
          </a:prstGeom>
        </p:spPr>
      </p:pic>
    </p:spTree>
    <p:extLst>
      <p:ext uri="{BB962C8B-B14F-4D97-AF65-F5344CB8AC3E}">
        <p14:creationId xmlns:p14="http://schemas.microsoft.com/office/powerpoint/2010/main" val="1079841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8523180-CC56-D3E3-9C83-79DD51C96E92}"/>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C7090762-C7BD-640A-3642-DF6C189AB3F7}"/>
              </a:ext>
            </a:extLst>
          </p:cNvPr>
          <p:cNvSpPr/>
          <p:nvPr/>
        </p:nvSpPr>
        <p:spPr>
          <a:xfrm>
            <a:off x="696036" y="641445"/>
            <a:ext cx="10972800" cy="5786651"/>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pic>
        <p:nvPicPr>
          <p:cNvPr id="13" name="Picture 12" descr="A poster with text and symbols&#10;&#10;Description automatically generated with medium confidence">
            <a:extLst>
              <a:ext uri="{FF2B5EF4-FFF2-40B4-BE49-F238E27FC236}">
                <a16:creationId xmlns:a16="http://schemas.microsoft.com/office/drawing/2014/main" id="{C609E91A-A2A0-6D2F-7954-3A6D3DC44CE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
            <a:ext cx="1360580" cy="928048"/>
          </a:xfrm>
          <a:prstGeom prst="rect">
            <a:avLst/>
          </a:prstGeom>
        </p:spPr>
      </p:pic>
      <p:sp>
        <p:nvSpPr>
          <p:cNvPr id="18" name="Rounded Rectangle 17">
            <a:extLst>
              <a:ext uri="{FF2B5EF4-FFF2-40B4-BE49-F238E27FC236}">
                <a16:creationId xmlns:a16="http://schemas.microsoft.com/office/drawing/2014/main" id="{58BBEA84-ACD5-B365-0E73-1CCFA0FED050}"/>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Listen</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2" name="Picture 1" descr="A blue outline of a ear&#10;&#10;Description automatically generated">
            <a:extLst>
              <a:ext uri="{FF2B5EF4-FFF2-40B4-BE49-F238E27FC236}">
                <a16:creationId xmlns:a16="http://schemas.microsoft.com/office/drawing/2014/main" id="{29AE63C8-1E39-596D-B6EA-3ADDF2025B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9124" y="862321"/>
            <a:ext cx="539920" cy="537220"/>
          </a:xfrm>
          <a:prstGeom prst="rect">
            <a:avLst/>
          </a:prstGeom>
        </p:spPr>
      </p:pic>
      <p:sp>
        <p:nvSpPr>
          <p:cNvPr id="5" name="TextBox 4">
            <a:extLst>
              <a:ext uri="{FF2B5EF4-FFF2-40B4-BE49-F238E27FC236}">
                <a16:creationId xmlns:a16="http://schemas.microsoft.com/office/drawing/2014/main" id="{D8D08B23-24B3-5CCE-4BEF-63F2C39B2EBF}"/>
              </a:ext>
            </a:extLst>
          </p:cNvPr>
          <p:cNvSpPr txBox="1"/>
          <p:nvPr/>
        </p:nvSpPr>
        <p:spPr>
          <a:xfrm>
            <a:off x="1934049" y="5375788"/>
            <a:ext cx="2772172" cy="400110"/>
          </a:xfrm>
          <a:prstGeom prst="rect">
            <a:avLst/>
          </a:prstGeom>
          <a:noFill/>
        </p:spPr>
        <p:txBody>
          <a:bodyPr wrap="square" rtlCol="0">
            <a:spAutoFit/>
          </a:bodyPr>
          <a:lstStyle/>
          <a:p>
            <a:pPr algn="ctr"/>
            <a:r>
              <a:rPr lang="en-GB" sz="2000">
                <a:latin typeface="Atkinson Hyperlegible" pitchFamily="2" charset="0"/>
              </a:rPr>
              <a:t>Strange noises</a:t>
            </a:r>
          </a:p>
        </p:txBody>
      </p:sp>
      <p:sp>
        <p:nvSpPr>
          <p:cNvPr id="6" name="TextBox 5">
            <a:extLst>
              <a:ext uri="{FF2B5EF4-FFF2-40B4-BE49-F238E27FC236}">
                <a16:creationId xmlns:a16="http://schemas.microsoft.com/office/drawing/2014/main" id="{F71DA409-CF55-24D9-E6A9-1F8EC98EBBDF}"/>
              </a:ext>
            </a:extLst>
          </p:cNvPr>
          <p:cNvSpPr txBox="1"/>
          <p:nvPr/>
        </p:nvSpPr>
        <p:spPr>
          <a:xfrm>
            <a:off x="7218054" y="4975820"/>
            <a:ext cx="3555101" cy="707886"/>
          </a:xfrm>
          <a:prstGeom prst="rect">
            <a:avLst/>
          </a:prstGeom>
          <a:noFill/>
        </p:spPr>
        <p:txBody>
          <a:bodyPr wrap="square" rtlCol="0">
            <a:spAutoFit/>
          </a:bodyPr>
          <a:lstStyle/>
          <a:p>
            <a:pPr algn="ctr"/>
            <a:r>
              <a:rPr lang="en-GB" sz="2000">
                <a:latin typeface="Atkinson Hyperlegible" pitchFamily="2" charset="0"/>
              </a:rPr>
              <a:t>Gurgling or sucking sound from a chest wound</a:t>
            </a:r>
          </a:p>
        </p:txBody>
      </p:sp>
      <p:pic>
        <p:nvPicPr>
          <p:cNvPr id="7" name="Picture 6" descr="A cartoon of a person lying down with blood on his stomach&#10;&#10;Description automatically generated">
            <a:extLst>
              <a:ext uri="{FF2B5EF4-FFF2-40B4-BE49-F238E27FC236}">
                <a16:creationId xmlns:a16="http://schemas.microsoft.com/office/drawing/2014/main" id="{DA7AA0F0-BAEC-3E03-C763-8E4531A0AD9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257975" y="2548798"/>
            <a:ext cx="3555101" cy="2646075"/>
          </a:xfrm>
          <a:prstGeom prst="rect">
            <a:avLst/>
          </a:prstGeom>
        </p:spPr>
      </p:pic>
      <p:pic>
        <p:nvPicPr>
          <p:cNvPr id="9" name="Picture 8" descr="A cartoon of a person lying on his back&#10;&#10;Description automatically generated">
            <a:extLst>
              <a:ext uri="{FF2B5EF4-FFF2-40B4-BE49-F238E27FC236}">
                <a16:creationId xmlns:a16="http://schemas.microsoft.com/office/drawing/2014/main" id="{503A1372-EEB7-450C-D53E-FF21C3BC9AA5}"/>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378924" y="2123075"/>
            <a:ext cx="3495584" cy="3497523"/>
          </a:xfrm>
          <a:prstGeom prst="rect">
            <a:avLst/>
          </a:prstGeom>
        </p:spPr>
      </p:pic>
      <p:pic>
        <p:nvPicPr>
          <p:cNvPr id="11" name="Picture 10" descr="A lightning bolts in the dark&#10;&#10;Description automatically generated with medium confidence">
            <a:extLst>
              <a:ext uri="{FF2B5EF4-FFF2-40B4-BE49-F238E27FC236}">
                <a16:creationId xmlns:a16="http://schemas.microsoft.com/office/drawing/2014/main" id="{7CCC65D1-81C0-ECDB-04F5-BBD78C5EEDD9}"/>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rot="5400000">
            <a:off x="2704006" y="780436"/>
            <a:ext cx="1730325" cy="3133878"/>
          </a:xfrm>
          <a:prstGeom prst="rect">
            <a:avLst/>
          </a:prstGeom>
        </p:spPr>
      </p:pic>
    </p:spTree>
    <p:extLst>
      <p:ext uri="{BB962C8B-B14F-4D97-AF65-F5344CB8AC3E}">
        <p14:creationId xmlns:p14="http://schemas.microsoft.com/office/powerpoint/2010/main" val="401951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F27FD81-AAB6-3B1D-3470-F1343CE607BE}"/>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8544E085-8FCF-9AC6-F83A-4B6AEF4DD865}"/>
              </a:ext>
            </a:extLst>
          </p:cNvPr>
          <p:cNvSpPr/>
          <p:nvPr/>
        </p:nvSpPr>
        <p:spPr>
          <a:xfrm>
            <a:off x="696036" y="627797"/>
            <a:ext cx="10972800" cy="5800299"/>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pic>
        <p:nvPicPr>
          <p:cNvPr id="13" name="Picture 12" descr="A poster with text and symbols&#10;&#10;Description automatically generated with medium confidence">
            <a:extLst>
              <a:ext uri="{FF2B5EF4-FFF2-40B4-BE49-F238E27FC236}">
                <a16:creationId xmlns:a16="http://schemas.microsoft.com/office/drawing/2014/main" id="{F6B4CFA0-B318-7949-AACE-9362F518D66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
            <a:ext cx="1360580" cy="928048"/>
          </a:xfrm>
          <a:prstGeom prst="rect">
            <a:avLst/>
          </a:prstGeom>
        </p:spPr>
      </p:pic>
      <p:sp>
        <p:nvSpPr>
          <p:cNvPr id="18" name="Rounded Rectangle 17">
            <a:extLst>
              <a:ext uri="{FF2B5EF4-FFF2-40B4-BE49-F238E27FC236}">
                <a16:creationId xmlns:a16="http://schemas.microsoft.com/office/drawing/2014/main" id="{5966562D-EED3-30FC-F8F2-9514D04E9D54}"/>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Feel</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8" name="Picture 7" descr="A cartoon of a person's chest&#10;&#10;Description automatically generated">
            <a:extLst>
              <a:ext uri="{FF2B5EF4-FFF2-40B4-BE49-F238E27FC236}">
                <a16:creationId xmlns:a16="http://schemas.microsoft.com/office/drawing/2014/main" id="{3E4AF6AA-9AD7-8C8D-BBBD-EDA080242B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6065" y="1914410"/>
            <a:ext cx="4427439" cy="3086096"/>
          </a:xfrm>
          <a:prstGeom prst="rect">
            <a:avLst/>
          </a:prstGeom>
        </p:spPr>
      </p:pic>
      <p:pic>
        <p:nvPicPr>
          <p:cNvPr id="9" name="Picture 8" descr="A group of cartoon images of people&#10;&#10;Description automatically generated">
            <a:extLst>
              <a:ext uri="{FF2B5EF4-FFF2-40B4-BE49-F238E27FC236}">
                <a16:creationId xmlns:a16="http://schemas.microsoft.com/office/drawing/2014/main" id="{002FB200-68E3-50CC-BEF6-35CF2B860943}"/>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7245483" y="1337026"/>
            <a:ext cx="4023781" cy="3837747"/>
          </a:xfrm>
          <a:prstGeom prst="rect">
            <a:avLst/>
          </a:prstGeom>
        </p:spPr>
      </p:pic>
      <p:sp>
        <p:nvSpPr>
          <p:cNvPr id="10" name="TextBox 9">
            <a:extLst>
              <a:ext uri="{FF2B5EF4-FFF2-40B4-BE49-F238E27FC236}">
                <a16:creationId xmlns:a16="http://schemas.microsoft.com/office/drawing/2014/main" id="{9C32061F-90E7-E48C-DEE7-499E32BBC05D}"/>
              </a:ext>
            </a:extLst>
          </p:cNvPr>
          <p:cNvSpPr txBox="1"/>
          <p:nvPr/>
        </p:nvSpPr>
        <p:spPr>
          <a:xfrm>
            <a:off x="2934626" y="5000506"/>
            <a:ext cx="2507022" cy="400110"/>
          </a:xfrm>
          <a:prstGeom prst="rect">
            <a:avLst/>
          </a:prstGeom>
          <a:noFill/>
        </p:spPr>
        <p:txBody>
          <a:bodyPr wrap="square" rtlCol="0">
            <a:spAutoFit/>
          </a:bodyPr>
          <a:lstStyle/>
          <a:p>
            <a:pPr algn="ctr"/>
            <a:r>
              <a:rPr lang="en-GB" sz="2000">
                <a:latin typeface="Atkinson Hyperlegible" pitchFamily="2" charset="0"/>
              </a:rPr>
              <a:t>Chest movement</a:t>
            </a:r>
          </a:p>
        </p:txBody>
      </p:sp>
      <p:sp>
        <p:nvSpPr>
          <p:cNvPr id="11" name="TextBox 10">
            <a:extLst>
              <a:ext uri="{FF2B5EF4-FFF2-40B4-BE49-F238E27FC236}">
                <a16:creationId xmlns:a16="http://schemas.microsoft.com/office/drawing/2014/main" id="{39BCCBBD-93D3-83F4-BD9F-56470E1025D8}"/>
              </a:ext>
            </a:extLst>
          </p:cNvPr>
          <p:cNvSpPr txBox="1"/>
          <p:nvPr/>
        </p:nvSpPr>
        <p:spPr>
          <a:xfrm>
            <a:off x="7924030" y="5000506"/>
            <a:ext cx="2666688" cy="400110"/>
          </a:xfrm>
          <a:prstGeom prst="rect">
            <a:avLst/>
          </a:prstGeom>
          <a:noFill/>
        </p:spPr>
        <p:txBody>
          <a:bodyPr wrap="square" rtlCol="0">
            <a:spAutoFit/>
          </a:bodyPr>
          <a:lstStyle/>
          <a:p>
            <a:pPr algn="ctr"/>
            <a:r>
              <a:rPr lang="en-GB" sz="2000">
                <a:latin typeface="Atkinson Hyperlegible" pitchFamily="2" charset="0"/>
              </a:rPr>
              <a:t>Cracking or popping</a:t>
            </a:r>
          </a:p>
        </p:txBody>
      </p:sp>
      <p:pic>
        <p:nvPicPr>
          <p:cNvPr id="3" name="Picture 2" descr="A blue and white hand and human body&#10;&#10;Description automatically generated">
            <a:extLst>
              <a:ext uri="{FF2B5EF4-FFF2-40B4-BE49-F238E27FC236}">
                <a16:creationId xmlns:a16="http://schemas.microsoft.com/office/drawing/2014/main" id="{23199A95-F972-DB72-F9DF-DF3EB9DC2D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2344" y="860789"/>
            <a:ext cx="560439" cy="560439"/>
          </a:xfrm>
          <a:prstGeom prst="rect">
            <a:avLst/>
          </a:prstGeom>
        </p:spPr>
      </p:pic>
    </p:spTree>
    <p:extLst>
      <p:ext uri="{BB962C8B-B14F-4D97-AF65-F5344CB8AC3E}">
        <p14:creationId xmlns:p14="http://schemas.microsoft.com/office/powerpoint/2010/main" val="801408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6C72830-DC80-8D95-8387-DF96F75D8A78}"/>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C339968C-F753-C70B-4CC0-66EEC2917145}"/>
              </a:ext>
            </a:extLst>
          </p:cNvPr>
          <p:cNvSpPr/>
          <p:nvPr/>
        </p:nvSpPr>
        <p:spPr>
          <a:xfrm>
            <a:off x="696036" y="641445"/>
            <a:ext cx="10956990" cy="6038138"/>
          </a:xfrm>
          <a:prstGeom prst="roundRect">
            <a:avLst/>
          </a:prstGeom>
          <a:solidFill>
            <a:schemeClr val="bg1"/>
          </a:solidFill>
          <a:ln w="152400" cap="flat">
            <a:solidFill>
              <a:srgbClr val="80B8C8"/>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pic>
        <p:nvPicPr>
          <p:cNvPr id="13" name="Picture 12" descr="A poster with text and symbols&#10;&#10;Description automatically generated with medium confidence">
            <a:extLst>
              <a:ext uri="{FF2B5EF4-FFF2-40B4-BE49-F238E27FC236}">
                <a16:creationId xmlns:a16="http://schemas.microsoft.com/office/drawing/2014/main" id="{D0C3138E-3A11-49AA-577D-7AA9AEBE423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
            <a:ext cx="1360580" cy="928048"/>
          </a:xfrm>
          <a:prstGeom prst="rect">
            <a:avLst/>
          </a:prstGeom>
        </p:spPr>
      </p:pic>
      <p:sp>
        <p:nvSpPr>
          <p:cNvPr id="22" name="Rounded Rectangle 21">
            <a:extLst>
              <a:ext uri="{FF2B5EF4-FFF2-40B4-BE49-F238E27FC236}">
                <a16:creationId xmlns:a16="http://schemas.microsoft.com/office/drawing/2014/main" id="{DE9B856C-B8EE-BEBB-A395-B53AF36349CC}"/>
              </a:ext>
            </a:extLst>
          </p:cNvPr>
          <p:cNvSpPr/>
          <p:nvPr/>
        </p:nvSpPr>
        <p:spPr>
          <a:xfrm>
            <a:off x="4213510" y="928049"/>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sp>
        <p:nvSpPr>
          <p:cNvPr id="39" name="TextBox 38">
            <a:extLst>
              <a:ext uri="{FF2B5EF4-FFF2-40B4-BE49-F238E27FC236}">
                <a16:creationId xmlns:a16="http://schemas.microsoft.com/office/drawing/2014/main" id="{CC3B2977-74DB-8332-DAA4-5F348723DEAC}"/>
              </a:ext>
            </a:extLst>
          </p:cNvPr>
          <p:cNvSpPr txBox="1"/>
          <p:nvPr/>
        </p:nvSpPr>
        <p:spPr>
          <a:xfrm>
            <a:off x="1260895" y="2466364"/>
            <a:ext cx="5440155" cy="1947393"/>
          </a:xfrm>
          <a:prstGeom prst="rect">
            <a:avLst/>
          </a:prstGeom>
          <a:noFill/>
        </p:spPr>
        <p:txBody>
          <a:bodyPr wrap="square" rtlCol="0">
            <a:spAutoFit/>
          </a:bodyPr>
          <a:lstStyle/>
          <a:p>
            <a:pPr marL="285750" indent="-285750" algn="l">
              <a:lnSpc>
                <a:spcPts val="2850"/>
              </a:lnSpc>
              <a:buFont typeface="Arial" panose="020B0604020202020204" pitchFamily="34" charset="0"/>
              <a:buChar char="•"/>
            </a:pPr>
            <a:r>
              <a:rPr lang="en-US" sz="2400" b="1">
                <a:latin typeface="Atkinson Hyperlegible" pitchFamily="2" charset="0"/>
              </a:rPr>
              <a:t>Help them sit up or sit in a comfortable position.</a:t>
            </a:r>
          </a:p>
          <a:p>
            <a:pPr marL="285750" indent="-285750" algn="l">
              <a:lnSpc>
                <a:spcPts val="2850"/>
              </a:lnSpc>
              <a:buFont typeface="Arial" panose="020B0604020202020204" pitchFamily="34" charset="0"/>
              <a:buChar char="•"/>
            </a:pPr>
            <a:endParaRPr lang="en-US" sz="2400" b="1">
              <a:latin typeface="Atkinson Hyperlegible" pitchFamily="2" charset="0"/>
            </a:endParaRPr>
          </a:p>
          <a:p>
            <a:pPr marL="285750" indent="-285750" algn="l">
              <a:lnSpc>
                <a:spcPts val="2850"/>
              </a:lnSpc>
              <a:buFont typeface="Arial" panose="020B0604020202020204" pitchFamily="34" charset="0"/>
              <a:buChar char="•"/>
            </a:pPr>
            <a:r>
              <a:rPr lang="en-US" sz="2400" b="1">
                <a:latin typeface="Atkinson Hyperlegible" pitchFamily="2" charset="0"/>
              </a:rPr>
              <a:t>Don’t move them if you think they hurt their neck or back.</a:t>
            </a:r>
            <a:endParaRPr lang="en-GB" sz="2400" b="1">
              <a:latin typeface="Atkinson Hyperlegible" pitchFamily="2" charset="0"/>
            </a:endParaRPr>
          </a:p>
        </p:txBody>
      </p:sp>
      <p:sp>
        <p:nvSpPr>
          <p:cNvPr id="2" name="TextBox 1">
            <a:extLst>
              <a:ext uri="{FF2B5EF4-FFF2-40B4-BE49-F238E27FC236}">
                <a16:creationId xmlns:a16="http://schemas.microsoft.com/office/drawing/2014/main" id="{6DB6CCDD-9665-174D-9D30-6E4FFFE10EE3}"/>
              </a:ext>
            </a:extLst>
          </p:cNvPr>
          <p:cNvSpPr txBox="1"/>
          <p:nvPr/>
        </p:nvSpPr>
        <p:spPr>
          <a:xfrm>
            <a:off x="3206274" y="6093682"/>
            <a:ext cx="6502847" cy="461665"/>
          </a:xfrm>
          <a:prstGeom prst="rect">
            <a:avLst/>
          </a:prstGeom>
          <a:noFill/>
          <a:ln w="19050">
            <a:solidFill>
              <a:srgbClr val="C00000"/>
            </a:solidFill>
          </a:ln>
        </p:spPr>
        <p:txBody>
          <a:bodyPr wrap="square">
            <a:spAutoFit/>
          </a:bodyPr>
          <a:lstStyle/>
          <a:p>
            <a:pPr marL="87630" lvl="0" algn="ctr" rtl="0">
              <a:spcBef>
                <a:spcPts val="0"/>
              </a:spcBef>
              <a:spcAft>
                <a:spcPts val="0"/>
              </a:spcAft>
              <a:buSzPct val="100000"/>
            </a:pPr>
            <a:r>
              <a:rPr lang="en-GB" sz="2400">
                <a:latin typeface="Atkinson Hyperlegible" pitchFamily="2" charset="0"/>
              </a:rPr>
              <a:t>Prepare for </a:t>
            </a:r>
            <a:r>
              <a:rPr lang="en-GB" sz="2400" b="1">
                <a:latin typeface="Atkinson Hyperlegible" pitchFamily="2" charset="0"/>
              </a:rPr>
              <a:t>rapid transfer</a:t>
            </a:r>
            <a:r>
              <a:rPr lang="en-GB" sz="2400">
                <a:latin typeface="Atkinson Hyperlegible" pitchFamily="2" charset="0"/>
              </a:rPr>
              <a:t> to a health facility. </a:t>
            </a:r>
          </a:p>
        </p:txBody>
      </p:sp>
      <p:pic>
        <p:nvPicPr>
          <p:cNvPr id="3" name="Picture 2" descr="A red siren with yellow rays&#10;&#10;Description automatically generated">
            <a:extLst>
              <a:ext uri="{FF2B5EF4-FFF2-40B4-BE49-F238E27FC236}">
                <a16:creationId xmlns:a16="http://schemas.microsoft.com/office/drawing/2014/main" id="{A573E6A3-ACC4-018B-027C-BBBBA7D1B46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22927" y="5654701"/>
            <a:ext cx="654496" cy="528258"/>
          </a:xfrm>
          <a:prstGeom prst="rect">
            <a:avLst/>
          </a:prstGeom>
        </p:spPr>
      </p:pic>
      <p:pic>
        <p:nvPicPr>
          <p:cNvPr id="4" name="Picture 3" descr="A person wearing a mask&#10;&#10;Description automatically generated">
            <a:extLst>
              <a:ext uri="{FF2B5EF4-FFF2-40B4-BE49-F238E27FC236}">
                <a16:creationId xmlns:a16="http://schemas.microsoft.com/office/drawing/2014/main" id="{D424D2D8-3F12-EAB4-B4DA-79A30570239A}"/>
              </a:ext>
            </a:extLst>
          </p:cNvPr>
          <p:cNvPicPr>
            <a:picLocks noChangeAspect="1"/>
          </p:cNvPicPr>
          <p:nvPr/>
        </p:nvPicPr>
        <p:blipFill>
          <a:blip r:embed="rId5" cstate="email">
            <a:extLst>
              <a:ext uri="{28A0092B-C50C-407E-A947-70E740481C1C}">
                <a14:useLocalDpi xmlns:a14="http://schemas.microsoft.com/office/drawing/2010/main"/>
              </a:ext>
            </a:extLst>
          </a:blip>
          <a:srcRect b="-1452"/>
          <a:stretch/>
        </p:blipFill>
        <p:spPr>
          <a:xfrm>
            <a:off x="6457697" y="178417"/>
            <a:ext cx="5019472" cy="5925723"/>
          </a:xfrm>
          <a:prstGeom prst="rect">
            <a:avLst/>
          </a:prstGeom>
        </p:spPr>
      </p:pic>
    </p:spTree>
    <p:extLst>
      <p:ext uri="{BB962C8B-B14F-4D97-AF65-F5344CB8AC3E}">
        <p14:creationId xmlns:p14="http://schemas.microsoft.com/office/powerpoint/2010/main" val="3943612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70F8283-CDC5-5D51-A506-56FC20D57271}"/>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EE2A93E4-E4E7-5415-7E5F-E6BF8D96F694}"/>
              </a:ext>
            </a:extLst>
          </p:cNvPr>
          <p:cNvSpPr/>
          <p:nvPr/>
        </p:nvSpPr>
        <p:spPr>
          <a:xfrm>
            <a:off x="828464" y="810545"/>
            <a:ext cx="5364178" cy="2891661"/>
          </a:xfrm>
          <a:prstGeom prst="roundRect">
            <a:avLst/>
          </a:prstGeom>
          <a:solidFill>
            <a:srgbClr val="D8EAEF"/>
          </a:solidFill>
          <a:ln w="1524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5" name="Rounded Rectangle 4">
            <a:extLst>
              <a:ext uri="{FF2B5EF4-FFF2-40B4-BE49-F238E27FC236}">
                <a16:creationId xmlns:a16="http://schemas.microsoft.com/office/drawing/2014/main" id="{2F6BA10B-02F2-20CC-2D71-103258BFB5C4}"/>
              </a:ext>
            </a:extLst>
          </p:cNvPr>
          <p:cNvSpPr/>
          <p:nvPr/>
        </p:nvSpPr>
        <p:spPr>
          <a:xfrm>
            <a:off x="865172" y="3809112"/>
            <a:ext cx="5364178" cy="2891661"/>
          </a:xfrm>
          <a:prstGeom prst="roundRect">
            <a:avLst/>
          </a:prstGeom>
          <a:solidFill>
            <a:srgbClr val="D8EAEF"/>
          </a:solidFill>
          <a:ln w="1524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buClr>
                <a:srgbClr val="000000"/>
              </a:buClr>
              <a:buFont typeface="Arial"/>
            </a:pPr>
            <a:endParaRPr lang="en-GB" sz="2400" b="1">
              <a:solidFill>
                <a:schemeClr val="accent1">
                  <a:lumMod val="50000"/>
                </a:schemeClr>
              </a:solidFill>
              <a:latin typeface="Atkinson Hyperlegible" pitchFamily="2" charset="0"/>
              <a:sym typeface="Arial"/>
            </a:endParaRPr>
          </a:p>
        </p:txBody>
      </p:sp>
      <p:sp>
        <p:nvSpPr>
          <p:cNvPr id="7" name="Rounded Rectangle 6">
            <a:extLst>
              <a:ext uri="{FF2B5EF4-FFF2-40B4-BE49-F238E27FC236}">
                <a16:creationId xmlns:a16="http://schemas.microsoft.com/office/drawing/2014/main" id="{CDFB6289-AFEE-4927-F922-52B4CDCB01CB}"/>
              </a:ext>
            </a:extLst>
          </p:cNvPr>
          <p:cNvSpPr/>
          <p:nvPr/>
        </p:nvSpPr>
        <p:spPr>
          <a:xfrm>
            <a:off x="6344101" y="782342"/>
            <a:ext cx="5364178" cy="2891661"/>
          </a:xfrm>
          <a:prstGeom prst="roundRect">
            <a:avLst/>
          </a:prstGeom>
          <a:solidFill>
            <a:srgbClr val="D8EAEF"/>
          </a:solidFill>
          <a:ln w="1524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8" name="Rounded Rectangle 7">
            <a:extLst>
              <a:ext uri="{FF2B5EF4-FFF2-40B4-BE49-F238E27FC236}">
                <a16:creationId xmlns:a16="http://schemas.microsoft.com/office/drawing/2014/main" id="{4B6B96B7-33BD-CD41-AB50-A7E7A0BBEA56}"/>
              </a:ext>
            </a:extLst>
          </p:cNvPr>
          <p:cNvSpPr/>
          <p:nvPr/>
        </p:nvSpPr>
        <p:spPr>
          <a:xfrm>
            <a:off x="6373513" y="3787921"/>
            <a:ext cx="5364178" cy="2891661"/>
          </a:xfrm>
          <a:prstGeom prst="roundRect">
            <a:avLst/>
          </a:prstGeom>
          <a:solidFill>
            <a:srgbClr val="80B8C8"/>
          </a:solidFill>
          <a:ln w="152400"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sp>
        <p:nvSpPr>
          <p:cNvPr id="18" name="Rounded Rectangle 17">
            <a:extLst>
              <a:ext uri="{FF2B5EF4-FFF2-40B4-BE49-F238E27FC236}">
                <a16:creationId xmlns:a16="http://schemas.microsoft.com/office/drawing/2014/main" id="{AB4BBA40-F25D-01CE-C60F-B75091258E88}"/>
              </a:ext>
            </a:extLst>
          </p:cNvPr>
          <p:cNvSpPr/>
          <p:nvPr/>
        </p:nvSpPr>
        <p:spPr>
          <a:xfrm>
            <a:off x="17222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dirty="0">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dirty="0">
              <a:solidFill>
                <a:srgbClr val="002060"/>
              </a:solidFill>
              <a:latin typeface="Atkinson Hyperlegible" pitchFamily="2" charset="0"/>
            </a:endParaRPr>
          </a:p>
          <a:p>
            <a:pPr lvl="1"/>
            <a:endParaRPr lang="fr-FR" dirty="0">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8E9D5127-7F10-AC5C-CE79-5DD2459AFF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5196" y="759325"/>
            <a:ext cx="763368" cy="763368"/>
          </a:xfrm>
          <a:prstGeom prst="rect">
            <a:avLst/>
          </a:prstGeom>
        </p:spPr>
      </p:pic>
      <p:sp>
        <p:nvSpPr>
          <p:cNvPr id="21" name="Rounded Rectangle 20">
            <a:extLst>
              <a:ext uri="{FF2B5EF4-FFF2-40B4-BE49-F238E27FC236}">
                <a16:creationId xmlns:a16="http://schemas.microsoft.com/office/drawing/2014/main" id="{BF1A148B-0730-3900-05BB-A45CB8578A15}"/>
              </a:ext>
            </a:extLst>
          </p:cNvPr>
          <p:cNvSpPr/>
          <p:nvPr/>
        </p:nvSpPr>
        <p:spPr>
          <a:xfrm>
            <a:off x="7187486" y="905058"/>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Listen</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sp>
        <p:nvSpPr>
          <p:cNvPr id="22" name="Rounded Rectangle 21">
            <a:extLst>
              <a:ext uri="{FF2B5EF4-FFF2-40B4-BE49-F238E27FC236}">
                <a16:creationId xmlns:a16="http://schemas.microsoft.com/office/drawing/2014/main" id="{A3024B41-87B0-2E1C-C1F1-AFB4E8B525D6}"/>
              </a:ext>
            </a:extLst>
          </p:cNvPr>
          <p:cNvSpPr/>
          <p:nvPr/>
        </p:nvSpPr>
        <p:spPr>
          <a:xfrm>
            <a:off x="7278072" y="3894904"/>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sp>
        <p:nvSpPr>
          <p:cNvPr id="27" name="Rounded Rectangle 26">
            <a:extLst>
              <a:ext uri="{FF2B5EF4-FFF2-40B4-BE49-F238E27FC236}">
                <a16:creationId xmlns:a16="http://schemas.microsoft.com/office/drawing/2014/main" id="{1AD31E89-F53B-F54F-7F41-BD6BD8BF6A5F}"/>
              </a:ext>
            </a:extLst>
          </p:cNvPr>
          <p:cNvSpPr/>
          <p:nvPr/>
        </p:nvSpPr>
        <p:spPr>
          <a:xfrm>
            <a:off x="1859220" y="3895693"/>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dirty="0">
                <a:solidFill>
                  <a:srgbClr val="002060"/>
                </a:solidFill>
                <a:latin typeface="Atkinson Hyperlegible" pitchFamily="2" charset="0"/>
              </a:rPr>
              <a:t>Feel</a:t>
            </a:r>
            <a:endParaRPr lang="fr-FR" sz="2400" b="1" dirty="0">
              <a:solidFill>
                <a:srgbClr val="002060"/>
              </a:solidFill>
              <a:latin typeface="Atkinson Hyperlegible" pitchFamily="2" charset="0"/>
            </a:endParaRPr>
          </a:p>
          <a:p>
            <a:pPr lvl="1"/>
            <a:endParaRPr lang="fr-FR" dirty="0">
              <a:latin typeface="Atkinson Hyperlegible" pitchFamily="2" charset="0"/>
            </a:endParaRPr>
          </a:p>
        </p:txBody>
      </p:sp>
      <p:pic>
        <p:nvPicPr>
          <p:cNvPr id="34" name="Picture 33" descr="A blue and white hand and human body&#10;&#10;Description automatically generated">
            <a:extLst>
              <a:ext uri="{FF2B5EF4-FFF2-40B4-BE49-F238E27FC236}">
                <a16:creationId xmlns:a16="http://schemas.microsoft.com/office/drawing/2014/main" id="{E4F9E196-EB8D-8E73-F8B8-D491BAD66A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5616" y="3799654"/>
            <a:ext cx="560439" cy="560439"/>
          </a:xfrm>
          <a:prstGeom prst="rect">
            <a:avLst/>
          </a:prstGeom>
        </p:spPr>
      </p:pic>
      <p:pic>
        <p:nvPicPr>
          <p:cNvPr id="3" name="Picture 2" descr="A poster with text and symbols&#10;&#10;Description automatically generated with medium confidence">
            <a:extLst>
              <a:ext uri="{FF2B5EF4-FFF2-40B4-BE49-F238E27FC236}">
                <a16:creationId xmlns:a16="http://schemas.microsoft.com/office/drawing/2014/main" id="{FF9589CA-97B4-7352-F15F-FE66F82A669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1"/>
            <a:ext cx="1360580" cy="928048"/>
          </a:xfrm>
          <a:prstGeom prst="rect">
            <a:avLst/>
          </a:prstGeom>
        </p:spPr>
      </p:pic>
      <p:pic>
        <p:nvPicPr>
          <p:cNvPr id="9" name="Picture 8" descr="A cartoon of a person lying down with blood on his stomach&#10;&#10;Description automatically generated">
            <a:extLst>
              <a:ext uri="{FF2B5EF4-FFF2-40B4-BE49-F238E27FC236}">
                <a16:creationId xmlns:a16="http://schemas.microsoft.com/office/drawing/2014/main" id="{1733E9A2-AB7C-B3F1-CFDF-C9ABBF8E7E6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647301" y="2006554"/>
            <a:ext cx="1625894" cy="1322320"/>
          </a:xfrm>
          <a:prstGeom prst="rect">
            <a:avLst/>
          </a:prstGeom>
        </p:spPr>
      </p:pic>
      <p:pic>
        <p:nvPicPr>
          <p:cNvPr id="14" name="Picture 13" descr="A cartoon of a person lying down with blood on his stomach&#10;&#10;Description automatically generated">
            <a:extLst>
              <a:ext uri="{FF2B5EF4-FFF2-40B4-BE49-F238E27FC236}">
                <a16:creationId xmlns:a16="http://schemas.microsoft.com/office/drawing/2014/main" id="{4E573B20-D937-0BCD-C4C4-92EED2D092C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438529" y="2011093"/>
            <a:ext cx="2145125" cy="1596624"/>
          </a:xfrm>
          <a:prstGeom prst="rect">
            <a:avLst/>
          </a:prstGeom>
        </p:spPr>
      </p:pic>
      <p:pic>
        <p:nvPicPr>
          <p:cNvPr id="25" name="Picture 24" descr="A cartoon of a person's chest&#10;&#10;Description automatically generated">
            <a:extLst>
              <a:ext uri="{FF2B5EF4-FFF2-40B4-BE49-F238E27FC236}">
                <a16:creationId xmlns:a16="http://schemas.microsoft.com/office/drawing/2014/main" id="{2554E062-A54C-645C-2C0C-AA80CE885F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12663" y="4656546"/>
            <a:ext cx="2221101" cy="1548193"/>
          </a:xfrm>
          <a:prstGeom prst="rect">
            <a:avLst/>
          </a:prstGeom>
        </p:spPr>
      </p:pic>
      <p:pic>
        <p:nvPicPr>
          <p:cNvPr id="26" name="Picture 25" descr="A group of cartoon images of people&#10;&#10;Description automatically generated">
            <a:extLst>
              <a:ext uri="{FF2B5EF4-FFF2-40B4-BE49-F238E27FC236}">
                <a16:creationId xmlns:a16="http://schemas.microsoft.com/office/drawing/2014/main" id="{00590617-B39E-2494-E414-C54A38AC24D3}"/>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3704619" y="4164586"/>
            <a:ext cx="2329118" cy="2221435"/>
          </a:xfrm>
          <a:prstGeom prst="rect">
            <a:avLst/>
          </a:prstGeom>
        </p:spPr>
      </p:pic>
      <p:pic>
        <p:nvPicPr>
          <p:cNvPr id="2" name="Picture 1" descr="A blue outline of a ear&#10;&#10;Description automatically generated">
            <a:extLst>
              <a:ext uri="{FF2B5EF4-FFF2-40B4-BE49-F238E27FC236}">
                <a16:creationId xmlns:a16="http://schemas.microsoft.com/office/drawing/2014/main" id="{2672F5A1-8D39-1989-B0E2-661D50F10A4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05598" y="816732"/>
            <a:ext cx="539920" cy="537220"/>
          </a:xfrm>
          <a:prstGeom prst="rect">
            <a:avLst/>
          </a:prstGeom>
        </p:spPr>
      </p:pic>
      <p:pic>
        <p:nvPicPr>
          <p:cNvPr id="13" name="Picture 12" descr="A red siren with yellow rays&#10;&#10;Description automatically generated">
            <a:extLst>
              <a:ext uri="{FF2B5EF4-FFF2-40B4-BE49-F238E27FC236}">
                <a16:creationId xmlns:a16="http://schemas.microsoft.com/office/drawing/2014/main" id="{CD8E8DAF-18E5-2786-433D-7AEA91083D1D}"/>
              </a:ext>
            </a:extLst>
          </p:cNvPr>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77198" y="5465184"/>
            <a:ext cx="1379336" cy="1113292"/>
          </a:xfrm>
          <a:prstGeom prst="rect">
            <a:avLst/>
          </a:prstGeom>
        </p:spPr>
      </p:pic>
      <p:pic>
        <p:nvPicPr>
          <p:cNvPr id="12" name="Picture 11" descr="A person lying in bed with a disease on his chest&#10;&#10;Description automatically generated">
            <a:extLst>
              <a:ext uri="{FF2B5EF4-FFF2-40B4-BE49-F238E27FC236}">
                <a16:creationId xmlns:a16="http://schemas.microsoft.com/office/drawing/2014/main" id="{0E29A1F6-2297-AACD-98B4-C6D3DFEEB53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278129" y="1836818"/>
            <a:ext cx="1895326" cy="1322320"/>
          </a:xfrm>
          <a:prstGeom prst="rect">
            <a:avLst/>
          </a:prstGeom>
        </p:spPr>
      </p:pic>
      <p:pic>
        <p:nvPicPr>
          <p:cNvPr id="15" name="Picture 14" descr="A person wearing a mask&#10;&#10;Description automatically generated">
            <a:extLst>
              <a:ext uri="{FF2B5EF4-FFF2-40B4-BE49-F238E27FC236}">
                <a16:creationId xmlns:a16="http://schemas.microsoft.com/office/drawing/2014/main" id="{7AD55376-2282-A4C4-2F8C-387B90A254D4}"/>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731345" y="1737139"/>
            <a:ext cx="1890823" cy="1521679"/>
          </a:xfrm>
          <a:prstGeom prst="rect">
            <a:avLst/>
          </a:prstGeom>
        </p:spPr>
      </p:pic>
      <p:pic>
        <p:nvPicPr>
          <p:cNvPr id="6" name="Picture 5" descr="A cartoon of a person lying on his back&#10;&#10;Description automatically generated">
            <a:extLst>
              <a:ext uri="{FF2B5EF4-FFF2-40B4-BE49-F238E27FC236}">
                <a16:creationId xmlns:a16="http://schemas.microsoft.com/office/drawing/2014/main" id="{E9C6B790-6889-C8DC-372D-5A7131B52683}"/>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6759163" y="1579079"/>
            <a:ext cx="2145125" cy="2146315"/>
          </a:xfrm>
          <a:prstGeom prst="rect">
            <a:avLst/>
          </a:prstGeom>
        </p:spPr>
      </p:pic>
      <p:pic>
        <p:nvPicPr>
          <p:cNvPr id="10" name="Picture 9" descr="A lightning bolts in the dark&#10;&#10;Description automatically generated with medium confidence">
            <a:extLst>
              <a:ext uri="{FF2B5EF4-FFF2-40B4-BE49-F238E27FC236}">
                <a16:creationId xmlns:a16="http://schemas.microsoft.com/office/drawing/2014/main" id="{CFB85240-2C66-A715-A30A-061D306F3E46}"/>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rot="5400000">
            <a:off x="7399386" y="851811"/>
            <a:ext cx="1061844" cy="1923158"/>
          </a:xfrm>
          <a:prstGeom prst="rect">
            <a:avLst/>
          </a:prstGeom>
        </p:spPr>
      </p:pic>
      <p:pic>
        <p:nvPicPr>
          <p:cNvPr id="17" name="Picture 16" descr="A person wearing a mask&#10;&#10;Description automatically generated">
            <a:extLst>
              <a:ext uri="{FF2B5EF4-FFF2-40B4-BE49-F238E27FC236}">
                <a16:creationId xmlns:a16="http://schemas.microsoft.com/office/drawing/2014/main" id="{3D3D6F63-9F63-73AC-1647-7E06FEC4FB1C}"/>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6972576" y="4040565"/>
            <a:ext cx="2032423" cy="2654529"/>
          </a:xfrm>
          <a:prstGeom prst="rect">
            <a:avLst/>
          </a:prstGeom>
        </p:spPr>
      </p:pic>
    </p:spTree>
    <p:extLst>
      <p:ext uri="{BB962C8B-B14F-4D97-AF65-F5344CB8AC3E}">
        <p14:creationId xmlns:p14="http://schemas.microsoft.com/office/powerpoint/2010/main" val="1515509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BD10779-81E8-D806-1645-6D7584C8D796}"/>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141DB6FA-3F44-496E-C278-4F642DFEBB6D}"/>
              </a:ext>
            </a:extLst>
          </p:cNvPr>
          <p:cNvSpPr/>
          <p:nvPr/>
        </p:nvSpPr>
        <p:spPr>
          <a:xfrm>
            <a:off x="617505" y="578243"/>
            <a:ext cx="10956990" cy="6038138"/>
          </a:xfrm>
          <a:prstGeom prst="roundRect">
            <a:avLst/>
          </a:prstGeom>
          <a:solidFill>
            <a:srgbClr val="FFCFE4">
              <a:alpha val="29804"/>
            </a:srgbClr>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a:sym typeface="Arial"/>
            </a:endParaRPr>
          </a:p>
        </p:txBody>
      </p:sp>
      <p:sp>
        <p:nvSpPr>
          <p:cNvPr id="22" name="Rounded Rectangle 21">
            <a:extLst>
              <a:ext uri="{FF2B5EF4-FFF2-40B4-BE49-F238E27FC236}">
                <a16:creationId xmlns:a16="http://schemas.microsoft.com/office/drawing/2014/main" id="{07A30EEC-3007-597E-04DD-D945CB837A0B}"/>
              </a:ext>
            </a:extLst>
          </p:cNvPr>
          <p:cNvSpPr/>
          <p:nvPr/>
        </p:nvSpPr>
        <p:spPr>
          <a:xfrm>
            <a:off x="1696183" y="703592"/>
            <a:ext cx="8669867" cy="511284"/>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dirty="0">
                <a:solidFill>
                  <a:schemeClr val="tx1"/>
                </a:solidFill>
                <a:latin typeface="Atkinson Hyperlegible"/>
              </a:rPr>
              <a:t>Special Considerations for Pregnant Women</a:t>
            </a:r>
          </a:p>
          <a:p>
            <a:pPr algn="ctr" defTabSz="622300" rtl="1">
              <a:lnSpc>
                <a:spcPct val="90000"/>
              </a:lnSpc>
              <a:spcAft>
                <a:spcPts val="600"/>
              </a:spcAft>
              <a:buClr>
                <a:srgbClr val="000000"/>
              </a:buClr>
            </a:pPr>
            <a:endParaRPr lang="en-GB" sz="2800" b="1" dirty="0">
              <a:solidFill>
                <a:schemeClr val="tx1"/>
              </a:solidFill>
              <a:latin typeface="Atkinson Hyperlegible"/>
            </a:endParaRPr>
          </a:p>
          <a:p>
            <a:pPr lvl="1">
              <a:spcAft>
                <a:spcPts val="600"/>
              </a:spcAft>
            </a:pPr>
            <a:endParaRPr lang="en-GB" sz="1000" dirty="0"/>
          </a:p>
        </p:txBody>
      </p:sp>
      <p:sp>
        <p:nvSpPr>
          <p:cNvPr id="3" name="Google Shape;732;g2bec9cf621f_0_145">
            <a:extLst>
              <a:ext uri="{FF2B5EF4-FFF2-40B4-BE49-F238E27FC236}">
                <a16:creationId xmlns:a16="http://schemas.microsoft.com/office/drawing/2014/main" id="{24DCE181-AD88-7391-24A2-1D5EFC092B6A}"/>
              </a:ext>
            </a:extLst>
          </p:cNvPr>
          <p:cNvSpPr txBox="1">
            <a:spLocks/>
          </p:cNvSpPr>
          <p:nvPr/>
        </p:nvSpPr>
        <p:spPr>
          <a:xfrm>
            <a:off x="942650" y="1851509"/>
            <a:ext cx="5918200" cy="3559175"/>
          </a:xfrm>
          <a:prstGeom prst="rect">
            <a:avLst/>
          </a:prstGeom>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buSzPts val="3200"/>
            </a:pPr>
            <a:r>
              <a:rPr lang="en-GB" sz="3000" dirty="0"/>
              <a:t>Pregnancy pushes the abdomen up toward the head		less space for the lungs to expand in late pregnancy. </a:t>
            </a:r>
          </a:p>
          <a:p>
            <a:pPr>
              <a:lnSpc>
                <a:spcPct val="100000"/>
              </a:lnSpc>
              <a:spcBef>
                <a:spcPts val="0"/>
              </a:spcBef>
              <a:buSzPts val="3200"/>
            </a:pPr>
            <a:endParaRPr lang="en-GB" sz="3000" dirty="0"/>
          </a:p>
          <a:p>
            <a:pPr>
              <a:lnSpc>
                <a:spcPct val="100000"/>
              </a:lnSpc>
              <a:spcBef>
                <a:spcPts val="0"/>
              </a:spcBef>
              <a:buSzPts val="3200"/>
            </a:pPr>
            <a:r>
              <a:rPr lang="en-GB" sz="3000" dirty="0"/>
              <a:t>Difficulty in breathing can worsen rapidly.</a:t>
            </a:r>
          </a:p>
        </p:txBody>
      </p:sp>
      <p:cxnSp>
        <p:nvCxnSpPr>
          <p:cNvPr id="6" name="Straight Arrow Connector 5">
            <a:extLst>
              <a:ext uri="{FF2B5EF4-FFF2-40B4-BE49-F238E27FC236}">
                <a16:creationId xmlns:a16="http://schemas.microsoft.com/office/drawing/2014/main" id="{80510BBF-D2C4-F5C9-1BAB-EA9F0C54F066}"/>
              </a:ext>
            </a:extLst>
          </p:cNvPr>
          <p:cNvCxnSpPr/>
          <p:nvPr/>
        </p:nvCxnSpPr>
        <p:spPr>
          <a:xfrm>
            <a:off x="4852295" y="2589496"/>
            <a:ext cx="626533"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pic>
        <p:nvPicPr>
          <p:cNvPr id="7" name="Picture 6" descr="A person sitting in a chair&#10;&#10;Description automatically generated">
            <a:extLst>
              <a:ext uri="{FF2B5EF4-FFF2-40B4-BE49-F238E27FC236}">
                <a16:creationId xmlns:a16="http://schemas.microsoft.com/office/drawing/2014/main" id="{D8ACBB44-7105-8519-9CE4-AE5F747F98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340" y="1524484"/>
            <a:ext cx="5575300" cy="3886200"/>
          </a:xfrm>
          <a:prstGeom prst="rect">
            <a:avLst/>
          </a:prstGeom>
        </p:spPr>
      </p:pic>
      <p:pic>
        <p:nvPicPr>
          <p:cNvPr id="4" name="Picture 3" descr="A poster with text and symbols&#10;&#10;Description automatically generated with medium confidence">
            <a:extLst>
              <a:ext uri="{FF2B5EF4-FFF2-40B4-BE49-F238E27FC236}">
                <a16:creationId xmlns:a16="http://schemas.microsoft.com/office/drawing/2014/main" id="{CDC4CFEE-FE63-102C-FAC1-A9F8A6863E5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4515"/>
            <a:ext cx="1360580" cy="928048"/>
          </a:xfrm>
          <a:prstGeom prst="rect">
            <a:avLst/>
          </a:prstGeom>
        </p:spPr>
      </p:pic>
    </p:spTree>
    <p:extLst>
      <p:ext uri="{BB962C8B-B14F-4D97-AF65-F5344CB8AC3E}">
        <p14:creationId xmlns:p14="http://schemas.microsoft.com/office/powerpoint/2010/main" val="309607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r>
              <a:rPr lang="en-GB">
                <a:latin typeface="Atkinson Hyperlegible"/>
                <a:ea typeface="Atkinson Hyperlegible"/>
                <a:cs typeface="Atkinson Hyperlegible"/>
                <a:sym typeface="Atkinson Hyperlegible"/>
              </a:rPr>
              <a:t>Module 4: Key Terms</a:t>
            </a:r>
          </a:p>
        </p:txBody>
      </p:sp>
      <p:sp>
        <p:nvSpPr>
          <p:cNvPr id="3" name="Text Placeholder 2">
            <a:extLst>
              <a:ext uri="{FF2B5EF4-FFF2-40B4-BE49-F238E27FC236}">
                <a16:creationId xmlns:a16="http://schemas.microsoft.com/office/drawing/2014/main" id="{2479C9B2-6753-FF85-730C-C93451FD90C6}"/>
              </a:ext>
            </a:extLst>
          </p:cNvPr>
          <p:cNvSpPr>
            <a:spLocks noGrp="1"/>
          </p:cNvSpPr>
          <p:nvPr>
            <p:ph type="body" idx="1"/>
          </p:nvPr>
        </p:nvSpPr>
        <p:spPr>
          <a:xfrm>
            <a:off x="838200" y="1601036"/>
            <a:ext cx="11526252" cy="5009064"/>
          </a:xfrm>
        </p:spPr>
        <p:txBody>
          <a:bodyPr>
            <a:normAutofit/>
          </a:bodyPr>
          <a:lstStyle/>
          <a:p>
            <a:r>
              <a:rPr lang="en-GB" sz="2400" dirty="0">
                <a:latin typeface="Atkinson Hyperlegible" pitchFamily="2" charset="0"/>
              </a:rPr>
              <a:t>CABCDE</a:t>
            </a:r>
            <a:endParaRPr lang="en-US" sz="2400" dirty="0">
              <a:latin typeface="Atkinson Hyperlegible" pitchFamily="2" charset="0"/>
            </a:endParaRPr>
          </a:p>
          <a:p>
            <a:r>
              <a:rPr lang="en-GB" sz="2400" dirty="0">
                <a:latin typeface="Atkinson Hyperlegible" pitchFamily="2" charset="0"/>
              </a:rPr>
              <a:t>Difficulty in breathing</a:t>
            </a:r>
            <a:endParaRPr lang="en-US" sz="2400" dirty="0">
              <a:latin typeface="Atkinson Hyperlegible" pitchFamily="2" charset="0"/>
            </a:endParaRPr>
          </a:p>
          <a:p>
            <a:r>
              <a:rPr lang="en-GB" sz="2400" dirty="0">
                <a:latin typeface="Atkinson Hyperlegible" pitchFamily="2" charset="0"/>
              </a:rPr>
              <a:t>Shock</a:t>
            </a:r>
            <a:endParaRPr lang="en-US" sz="2400" dirty="0">
              <a:latin typeface="Atkinson Hyperlegible" pitchFamily="2" charset="0"/>
            </a:endParaRPr>
          </a:p>
          <a:p>
            <a:r>
              <a:rPr lang="en-GB" sz="2400" dirty="0">
                <a:latin typeface="Atkinson Hyperlegible" pitchFamily="2" charset="0"/>
              </a:rPr>
              <a:t>Altered mental status</a:t>
            </a:r>
            <a:endParaRPr lang="en-US" sz="2400" dirty="0">
              <a:latin typeface="Atkinson Hyperlegible" pitchFamily="2" charset="0"/>
            </a:endParaRPr>
          </a:p>
          <a:p>
            <a:r>
              <a:rPr lang="en-GB" sz="2400" dirty="0">
                <a:latin typeface="Atkinson Hyperlegible" pitchFamily="2" charset="0"/>
              </a:rPr>
              <a:t>Circumferential burn</a:t>
            </a:r>
            <a:endParaRPr lang="en-US" sz="2400" dirty="0">
              <a:latin typeface="Atkinson Hyperlegible" pitchFamily="2" charset="0"/>
            </a:endParaRPr>
          </a:p>
          <a:p>
            <a:r>
              <a:rPr lang="en-GB" sz="2400" dirty="0">
                <a:latin typeface="Atkinson Hyperlegible" pitchFamily="2" charset="0"/>
              </a:rPr>
              <a:t>Fracture</a:t>
            </a:r>
            <a:endParaRPr lang="en-US" sz="2400" dirty="0">
              <a:latin typeface="Atkinson Hyperlegible" pitchFamily="2" charset="0"/>
            </a:endParaRPr>
          </a:p>
          <a:p>
            <a:r>
              <a:rPr lang="en-GB" sz="2400" dirty="0">
                <a:latin typeface="Atkinson Hyperlegible" pitchFamily="2" charset="0"/>
              </a:rPr>
              <a:t>Dislocation</a:t>
            </a:r>
            <a:endParaRPr lang="en-US" sz="2400" dirty="0">
              <a:latin typeface="Atkinson Hyperlegible" pitchFamily="2" charset="0"/>
            </a:endParaRPr>
          </a:p>
          <a:p>
            <a:r>
              <a:rPr lang="en-GB" sz="2400" dirty="0">
                <a:latin typeface="Atkinson Hyperlegible" pitchFamily="2" charset="0"/>
              </a:rPr>
              <a:t>Splint</a:t>
            </a:r>
          </a:p>
          <a:p>
            <a:r>
              <a:rPr lang="en-GB" sz="2400" dirty="0"/>
              <a:t>Haemorrhage (severe bleeding)</a:t>
            </a:r>
            <a:endParaRPr lang="en-US" sz="2400" dirty="0"/>
          </a:p>
          <a:p>
            <a:endParaRPr lang="en-US" sz="2200">
              <a:latin typeface="Atkinson Hyperlegible" pitchFamily="2" charset="0"/>
            </a:endParaRPr>
          </a:p>
        </p:txBody>
      </p:sp>
      <p:sp>
        <p:nvSpPr>
          <p:cNvPr id="4" name="Text Placeholder 2">
            <a:extLst>
              <a:ext uri="{FF2B5EF4-FFF2-40B4-BE49-F238E27FC236}">
                <a16:creationId xmlns:a16="http://schemas.microsoft.com/office/drawing/2014/main" id="{F101BB07-F40E-E3FD-132E-4E53B5397176}"/>
              </a:ext>
            </a:extLst>
          </p:cNvPr>
          <p:cNvSpPr txBox="1">
            <a:spLocks/>
          </p:cNvSpPr>
          <p:nvPr/>
        </p:nvSpPr>
        <p:spPr>
          <a:xfrm>
            <a:off x="5981153" y="1464678"/>
            <a:ext cx="4962618" cy="500906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342900" indent="-342900">
              <a:buClrTx/>
              <a:buSzTx/>
              <a:defRPr/>
            </a:pPr>
            <a:r>
              <a:rPr kumimoji="0" lang="en-GB" b="0" i="0" u="none" strike="noStrike" kern="1200" cap="none" spc="0" normalizeH="0" baseline="0" noProof="0" dirty="0">
                <a:ln>
                  <a:noFill/>
                </a:ln>
                <a:solidFill>
                  <a:prstClr val="black"/>
                </a:solidFill>
                <a:effectLst/>
                <a:uLnTx/>
                <a:uFillTx/>
                <a:latin typeface="Atkinson Hyperlegible" pitchFamily="2" charset="0"/>
                <a:ea typeface="+mn-ea"/>
                <a:cs typeface="+mn-cs"/>
              </a:rPr>
              <a:t>Amputation</a:t>
            </a:r>
          </a:p>
          <a:p>
            <a:pPr marL="342900" indent="-342900">
              <a:buClrTx/>
              <a:buSzTx/>
              <a:defRPr/>
            </a:pPr>
            <a:r>
              <a:rPr kumimoji="0" lang="en-GB" b="0" i="0" u="none" strike="noStrike" kern="1200" cap="none" spc="0" normalizeH="0" baseline="0" noProof="0" dirty="0">
                <a:ln>
                  <a:noFill/>
                </a:ln>
                <a:solidFill>
                  <a:prstClr val="black"/>
                </a:solidFill>
                <a:effectLst/>
                <a:uLnTx/>
                <a:uFillTx/>
                <a:latin typeface="Atkinson Hyperlegible" pitchFamily="2" charset="0"/>
                <a:ea typeface="+mn-ea"/>
                <a:cs typeface="+mn-cs"/>
              </a:rPr>
              <a:t>Cervical Spine</a:t>
            </a:r>
          </a:p>
          <a:p>
            <a:pPr marL="342900" indent="-342900">
              <a:buClrTx/>
              <a:buSzTx/>
              <a:defRPr/>
            </a:pPr>
            <a:r>
              <a:rPr kumimoji="0" lang="en-GB" b="0" i="0" u="none" strike="noStrike" kern="1200" cap="none" spc="0" normalizeH="0" baseline="0" noProof="0" dirty="0">
                <a:ln>
                  <a:noFill/>
                </a:ln>
                <a:solidFill>
                  <a:prstClr val="black"/>
                </a:solidFill>
                <a:effectLst/>
                <a:uLnTx/>
                <a:uFillTx/>
                <a:latin typeface="Atkinson Hyperlegible" pitchFamily="2" charset="0"/>
                <a:ea typeface="+mn-ea"/>
                <a:cs typeface="+mn-cs"/>
              </a:rPr>
              <a:t>Foreign Body</a:t>
            </a:r>
          </a:p>
          <a:p>
            <a:pPr marL="342900" indent="-342900">
              <a:buClrTx/>
              <a:buSzTx/>
              <a:defRPr/>
            </a:pPr>
            <a:r>
              <a:rPr kumimoji="0" lang="en-GB" b="0" i="0" u="none" strike="noStrike" kern="1200" cap="none" spc="0" normalizeH="0" baseline="0" noProof="0" dirty="0">
                <a:ln>
                  <a:noFill/>
                </a:ln>
                <a:solidFill>
                  <a:prstClr val="black"/>
                </a:solidFill>
                <a:effectLst/>
                <a:uLnTx/>
                <a:uFillTx/>
                <a:latin typeface="Atkinson Hyperlegible" pitchFamily="2" charset="0"/>
                <a:ea typeface="+mn-ea"/>
                <a:cs typeface="+mn-cs"/>
              </a:rPr>
              <a:t>Left Lateral Position</a:t>
            </a:r>
          </a:p>
          <a:p>
            <a:pPr marL="342900" indent="-342900">
              <a:buClrTx/>
              <a:buSzTx/>
              <a:defRPr/>
            </a:pPr>
            <a:r>
              <a:rPr kumimoji="0" lang="en-GB" b="0" i="0" u="none" strike="noStrike" kern="1200" cap="none" spc="0" normalizeH="0" baseline="0" noProof="0" dirty="0">
                <a:ln>
                  <a:noFill/>
                </a:ln>
                <a:solidFill>
                  <a:prstClr val="black"/>
                </a:solidFill>
                <a:effectLst/>
                <a:uLnTx/>
                <a:uFillTx/>
                <a:latin typeface="Atkinson Hyperlegible" pitchFamily="2" charset="0"/>
                <a:ea typeface="+mn-ea"/>
                <a:cs typeface="+mn-cs"/>
              </a:rPr>
              <a:t>Convulsion/Seizure</a:t>
            </a:r>
          </a:p>
          <a:p>
            <a:pPr marL="342900" indent="-342900">
              <a:buClrTx/>
              <a:buSzTx/>
              <a:defRPr/>
            </a:pPr>
            <a:r>
              <a:rPr kumimoji="0" lang="en-GB" b="0" i="0" u="none" strike="noStrike" kern="1200" cap="none" spc="0" normalizeH="0" baseline="0" noProof="0" dirty="0">
                <a:ln>
                  <a:noFill/>
                </a:ln>
                <a:solidFill>
                  <a:prstClr val="black"/>
                </a:solidFill>
                <a:effectLst/>
                <a:uLnTx/>
                <a:uFillTx/>
                <a:latin typeface="Atkinson Hyperlegible" pitchFamily="2" charset="0"/>
                <a:ea typeface="+mn-ea"/>
                <a:cs typeface="+mn-cs"/>
              </a:rPr>
              <a:t>Cervical spine immobilisation</a:t>
            </a:r>
            <a:endParaRPr kumimoji="0" lang="en-US" b="0" i="0" u="none" strike="noStrike" kern="1200" cap="none" spc="0" normalizeH="0" baseline="0" noProof="0" dirty="0">
              <a:ln>
                <a:noFill/>
              </a:ln>
              <a:solidFill>
                <a:prstClr val="black"/>
              </a:solidFill>
              <a:effectLst/>
              <a:uLnTx/>
              <a:uFillTx/>
              <a:latin typeface="Atkinson Hyperlegible" pitchFamily="2" charset="0"/>
              <a:ea typeface="+mn-ea"/>
              <a:cs typeface="+mn-cs"/>
            </a:endParaRPr>
          </a:p>
          <a:p>
            <a:pPr marL="342900" indent="-342900">
              <a:buClrTx/>
              <a:buSzTx/>
              <a:defRPr/>
            </a:pPr>
            <a:r>
              <a:rPr kumimoji="0" lang="en-GB" b="0" i="0" u="none" strike="noStrike" kern="1200" cap="none" spc="0" normalizeH="0" baseline="0" noProof="0" dirty="0">
                <a:ln>
                  <a:noFill/>
                </a:ln>
                <a:solidFill>
                  <a:prstClr val="black"/>
                </a:solidFill>
                <a:effectLst/>
                <a:uLnTx/>
                <a:uFillTx/>
                <a:latin typeface="Atkinson Hyperlegible" pitchFamily="2" charset="0"/>
                <a:ea typeface="+mn-ea"/>
                <a:cs typeface="+mn-cs"/>
              </a:rPr>
              <a:t>Log-roll manoeuvre</a:t>
            </a:r>
            <a:endParaRPr kumimoji="0" lang="en-US" b="0" i="0" u="none" strike="noStrike" kern="1200" cap="none" spc="0" normalizeH="0" baseline="0" noProof="0" dirty="0">
              <a:ln>
                <a:noFill/>
              </a:ln>
              <a:solidFill>
                <a:prstClr val="black"/>
              </a:solidFill>
              <a:effectLst/>
              <a:uLnTx/>
              <a:uFillTx/>
              <a:latin typeface="Atkinson Hyperlegible" pitchFamily="2" charset="0"/>
              <a:ea typeface="+mn-ea"/>
              <a:cs typeface="+mn-cs"/>
            </a:endParaRPr>
          </a:p>
          <a:p>
            <a:pPr marL="342900" indent="-342900">
              <a:buClrTx/>
              <a:buSzTx/>
              <a:defRPr/>
            </a:pPr>
            <a:r>
              <a:rPr kumimoji="0" lang="en-GB" b="0" i="0" u="none" strike="noStrike" kern="1200" cap="none" spc="0" normalizeH="0" baseline="0" noProof="0" dirty="0">
                <a:ln>
                  <a:noFill/>
                </a:ln>
                <a:solidFill>
                  <a:prstClr val="black"/>
                </a:solidFill>
                <a:effectLst/>
                <a:uLnTx/>
                <a:uFillTx/>
                <a:latin typeface="Atkinson Hyperlegible" pitchFamily="2" charset="0"/>
                <a:ea typeface="+mn-ea"/>
                <a:cs typeface="+mn-cs"/>
              </a:rPr>
              <a:t>Pelvic binding</a:t>
            </a:r>
            <a:endParaRPr kumimoji="0" lang="en-US" b="0" i="0" u="none" strike="noStrike" kern="1200" cap="none" spc="0" normalizeH="0" baseline="0" noProof="0" dirty="0">
              <a:ln>
                <a:noFill/>
              </a:ln>
              <a:solidFill>
                <a:prstClr val="black"/>
              </a:solidFill>
              <a:effectLst/>
              <a:uLnTx/>
              <a:uFillTx/>
              <a:latin typeface="Atkinson Hyperlegible" pitchFamily="2" charset="0"/>
              <a:ea typeface="+mn-ea"/>
              <a:cs typeface="+mn-cs"/>
            </a:endParaRPr>
          </a:p>
          <a:p>
            <a:endParaRPr lang="en-US" sz="4000"/>
          </a:p>
        </p:txBody>
      </p:sp>
      <p:sp>
        <p:nvSpPr>
          <p:cNvPr id="2" name="Google Shape;98;p2">
            <a:extLst>
              <a:ext uri="{FF2B5EF4-FFF2-40B4-BE49-F238E27FC236}">
                <a16:creationId xmlns:a16="http://schemas.microsoft.com/office/drawing/2014/main" id="{0E21FD27-87F9-B48B-26E0-D0634AD663BF}"/>
              </a:ext>
            </a:extLst>
          </p:cNvPr>
          <p:cNvSpPr txBox="1"/>
          <p:nvPr/>
        </p:nvSpPr>
        <p:spPr>
          <a:xfrm>
            <a:off x="0" y="370518"/>
            <a:ext cx="12193740" cy="135635"/>
          </a:xfrm>
          <a:prstGeom prst="rect">
            <a:avLst/>
          </a:prstGeom>
          <a:solidFill>
            <a:srgbClr val="1F3864"/>
          </a:solidFill>
          <a:ln w="9525" cap="flat" cmpd="sng">
            <a:no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p:txBody>
      </p:sp>
    </p:spTree>
    <p:extLst>
      <p:ext uri="{BB962C8B-B14F-4D97-AF65-F5344CB8AC3E}">
        <p14:creationId xmlns:p14="http://schemas.microsoft.com/office/powerpoint/2010/main" val="2345626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8F857D-49F7-5D6B-FF06-645FBCBC8D1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0042" y="2014310"/>
            <a:ext cx="12091916" cy="2508693"/>
          </a:xfrm>
          <a:prstGeom prst="rect">
            <a:avLst/>
          </a:prstGeom>
        </p:spPr>
      </p:pic>
    </p:spTree>
    <p:extLst>
      <p:ext uri="{BB962C8B-B14F-4D97-AF65-F5344CB8AC3E}">
        <p14:creationId xmlns:p14="http://schemas.microsoft.com/office/powerpoint/2010/main" val="921783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C8CFFC8-F7C4-084A-62EF-1347A2A1C451}"/>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8243B13F-B303-27CF-31F2-1B5AC761B067}"/>
              </a:ext>
            </a:extLst>
          </p:cNvPr>
          <p:cNvSpPr/>
          <p:nvPr/>
        </p:nvSpPr>
        <p:spPr>
          <a:xfrm>
            <a:off x="668740" y="586855"/>
            <a:ext cx="11000096" cy="5841242"/>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EDC2345B-EFC4-E2E7-0F6E-74D88C94E7F2}"/>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66D12C1D-E74A-A3D1-0639-9FE8D985E2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296" y="759325"/>
            <a:ext cx="763368" cy="763368"/>
          </a:xfrm>
          <a:prstGeom prst="rect">
            <a:avLst/>
          </a:prstGeom>
        </p:spPr>
      </p:pic>
      <p:pic>
        <p:nvPicPr>
          <p:cNvPr id="2" name="Picture 1" descr="A poster with text and symbols&#10;&#10;Description automatically generated with medium confidence">
            <a:extLst>
              <a:ext uri="{FF2B5EF4-FFF2-40B4-BE49-F238E27FC236}">
                <a16:creationId xmlns:a16="http://schemas.microsoft.com/office/drawing/2014/main" id="{D1E82BDF-6A9B-2C5A-5573-056A44EEB8B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65014"/>
            <a:ext cx="1360580" cy="1101633"/>
          </a:xfrm>
          <a:prstGeom prst="rect">
            <a:avLst/>
          </a:prstGeom>
        </p:spPr>
      </p:pic>
      <p:sp>
        <p:nvSpPr>
          <p:cNvPr id="5" name="TextBox 4">
            <a:extLst>
              <a:ext uri="{FF2B5EF4-FFF2-40B4-BE49-F238E27FC236}">
                <a16:creationId xmlns:a16="http://schemas.microsoft.com/office/drawing/2014/main" id="{4BDD528C-2A0B-D5D1-6112-C2898B9D7C98}"/>
              </a:ext>
            </a:extLst>
          </p:cNvPr>
          <p:cNvSpPr txBox="1"/>
          <p:nvPr/>
        </p:nvSpPr>
        <p:spPr>
          <a:xfrm>
            <a:off x="1360580" y="4276624"/>
            <a:ext cx="3054720" cy="400110"/>
          </a:xfrm>
          <a:prstGeom prst="rect">
            <a:avLst/>
          </a:prstGeom>
          <a:noFill/>
        </p:spPr>
        <p:txBody>
          <a:bodyPr wrap="square" rtlCol="0">
            <a:spAutoFit/>
          </a:bodyPr>
          <a:lstStyle/>
          <a:p>
            <a:pPr algn="ctr"/>
            <a:r>
              <a:rPr lang="en-GB" sz="2000" dirty="0">
                <a:latin typeface="Atkinson Hyperlegible" pitchFamily="2" charset="0"/>
              </a:rPr>
              <a:t>Signs of poor circulation</a:t>
            </a:r>
          </a:p>
        </p:txBody>
      </p:sp>
      <p:sp>
        <p:nvSpPr>
          <p:cNvPr id="6" name="TextBox 5">
            <a:extLst>
              <a:ext uri="{FF2B5EF4-FFF2-40B4-BE49-F238E27FC236}">
                <a16:creationId xmlns:a16="http://schemas.microsoft.com/office/drawing/2014/main" id="{9CA5A491-72AD-AB30-7124-6A470E510DEE}"/>
              </a:ext>
            </a:extLst>
          </p:cNvPr>
          <p:cNvSpPr txBox="1"/>
          <p:nvPr/>
        </p:nvSpPr>
        <p:spPr>
          <a:xfrm>
            <a:off x="4549405" y="2737077"/>
            <a:ext cx="3705723" cy="646331"/>
          </a:xfrm>
          <a:prstGeom prst="rect">
            <a:avLst/>
          </a:prstGeom>
          <a:noFill/>
        </p:spPr>
        <p:txBody>
          <a:bodyPr wrap="square" rtlCol="0">
            <a:spAutoFit/>
          </a:bodyPr>
          <a:lstStyle/>
          <a:p>
            <a:pPr algn="ctr"/>
            <a:r>
              <a:rPr lang="en-GB" dirty="0">
                <a:latin typeface="Atkinson Hyperlegible" pitchFamily="2" charset="0"/>
              </a:rPr>
              <a:t>Significant bleeding–External or Internal</a:t>
            </a:r>
          </a:p>
        </p:txBody>
      </p:sp>
      <p:sp>
        <p:nvSpPr>
          <p:cNvPr id="7" name="TextBox 6">
            <a:extLst>
              <a:ext uri="{FF2B5EF4-FFF2-40B4-BE49-F238E27FC236}">
                <a16:creationId xmlns:a16="http://schemas.microsoft.com/office/drawing/2014/main" id="{705FABA3-0F17-0386-DB44-0C2500AC3CF3}"/>
              </a:ext>
            </a:extLst>
          </p:cNvPr>
          <p:cNvSpPr txBox="1"/>
          <p:nvPr/>
        </p:nvSpPr>
        <p:spPr>
          <a:xfrm>
            <a:off x="8422335" y="4370367"/>
            <a:ext cx="2828995" cy="369332"/>
          </a:xfrm>
          <a:prstGeom prst="rect">
            <a:avLst/>
          </a:prstGeom>
          <a:noFill/>
        </p:spPr>
        <p:txBody>
          <a:bodyPr wrap="square" rtlCol="0">
            <a:spAutoFit/>
          </a:bodyPr>
          <a:lstStyle/>
          <a:p>
            <a:pPr algn="ctr"/>
            <a:r>
              <a:rPr lang="en-GB" dirty="0">
                <a:latin typeface="Atkinson Hyperlegible" pitchFamily="2" charset="0"/>
              </a:rPr>
              <a:t>Burn–esp. circumferential</a:t>
            </a:r>
          </a:p>
        </p:txBody>
      </p:sp>
      <p:pic>
        <p:nvPicPr>
          <p:cNvPr id="8" name="Google Shape;282;p25">
            <a:extLst>
              <a:ext uri="{FF2B5EF4-FFF2-40B4-BE49-F238E27FC236}">
                <a16:creationId xmlns:a16="http://schemas.microsoft.com/office/drawing/2014/main" id="{8F91A0CC-5EEF-5D3D-79D6-ABB942A40747}"/>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30765" y="1670370"/>
            <a:ext cx="3207592" cy="2575055"/>
          </a:xfrm>
          <a:prstGeom prst="rect">
            <a:avLst/>
          </a:prstGeom>
          <a:noFill/>
          <a:ln>
            <a:noFill/>
          </a:ln>
        </p:spPr>
      </p:pic>
      <p:pic>
        <p:nvPicPr>
          <p:cNvPr id="9" name="Graphic 8">
            <a:extLst>
              <a:ext uri="{FF2B5EF4-FFF2-40B4-BE49-F238E27FC236}">
                <a16:creationId xmlns:a16="http://schemas.microsoft.com/office/drawing/2014/main" id="{A673A6C0-85B9-6755-CE43-E2CA35AE68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00879" y="368982"/>
            <a:ext cx="2602777" cy="2602777"/>
          </a:xfrm>
          <a:prstGeom prst="rect">
            <a:avLst/>
          </a:prstGeom>
        </p:spPr>
      </p:pic>
      <p:pic>
        <p:nvPicPr>
          <p:cNvPr id="10" name="Picture 9" descr="A person lying in bed with a disease on his chest&#10;&#10;Description automatically generated">
            <a:extLst>
              <a:ext uri="{FF2B5EF4-FFF2-40B4-BE49-F238E27FC236}">
                <a16:creationId xmlns:a16="http://schemas.microsoft.com/office/drawing/2014/main" id="{EF77BA2D-B0FA-A387-4EA7-3CF6DFC2D3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20955" y="1805647"/>
            <a:ext cx="3628504" cy="2531513"/>
          </a:xfrm>
          <a:prstGeom prst="rect">
            <a:avLst/>
          </a:prstGeom>
        </p:spPr>
      </p:pic>
      <p:pic>
        <p:nvPicPr>
          <p:cNvPr id="12" name="Picture 11" descr="A person with a wound on their stomach&#10;&#10;Description automatically generated">
            <a:extLst>
              <a:ext uri="{FF2B5EF4-FFF2-40B4-BE49-F238E27FC236}">
                <a16:creationId xmlns:a16="http://schemas.microsoft.com/office/drawing/2014/main" id="{2449FF09-E947-682E-B465-56EB7CAC635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70336" y="3521432"/>
            <a:ext cx="3495583" cy="2436557"/>
          </a:xfrm>
          <a:prstGeom prst="rect">
            <a:avLst/>
          </a:prstGeom>
        </p:spPr>
      </p:pic>
      <p:sp>
        <p:nvSpPr>
          <p:cNvPr id="13" name="TextBox 12">
            <a:extLst>
              <a:ext uri="{FF2B5EF4-FFF2-40B4-BE49-F238E27FC236}">
                <a16:creationId xmlns:a16="http://schemas.microsoft.com/office/drawing/2014/main" id="{267C8AC2-5263-E23F-2D28-355FCCCDB1AD}"/>
              </a:ext>
            </a:extLst>
          </p:cNvPr>
          <p:cNvSpPr txBox="1"/>
          <p:nvPr/>
        </p:nvSpPr>
        <p:spPr>
          <a:xfrm>
            <a:off x="4549404" y="6026352"/>
            <a:ext cx="3705723" cy="369332"/>
          </a:xfrm>
          <a:prstGeom prst="rect">
            <a:avLst/>
          </a:prstGeom>
          <a:noFill/>
        </p:spPr>
        <p:txBody>
          <a:bodyPr wrap="square" rtlCol="0">
            <a:spAutoFit/>
          </a:bodyPr>
          <a:lstStyle/>
          <a:p>
            <a:pPr algn="ctr"/>
            <a:r>
              <a:rPr lang="en-GB" dirty="0">
                <a:latin typeface="Atkinson Hyperlegible" pitchFamily="2" charset="0"/>
              </a:rPr>
              <a:t>Bruising on the chest or abdomen</a:t>
            </a:r>
          </a:p>
        </p:txBody>
      </p:sp>
    </p:spTree>
    <p:extLst>
      <p:ext uri="{BB962C8B-B14F-4D97-AF65-F5344CB8AC3E}">
        <p14:creationId xmlns:p14="http://schemas.microsoft.com/office/powerpoint/2010/main" val="1895847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6A283B7-39CB-6F10-D53C-453F525528E1}"/>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B4F4E2D7-DAE6-5FB0-C906-CE33C63141BB}"/>
              </a:ext>
            </a:extLst>
          </p:cNvPr>
          <p:cNvSpPr/>
          <p:nvPr/>
        </p:nvSpPr>
        <p:spPr>
          <a:xfrm>
            <a:off x="696036" y="627797"/>
            <a:ext cx="10972800" cy="5800299"/>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46E5F251-428F-2A9A-9495-60447796CD14}"/>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Feel</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3" name="Picture 2" descr="A poster with text and symbols&#10;&#10;Description automatically generated with medium confidence">
            <a:extLst>
              <a:ext uri="{FF2B5EF4-FFF2-40B4-BE49-F238E27FC236}">
                <a16:creationId xmlns:a16="http://schemas.microsoft.com/office/drawing/2014/main" id="{B4558BEC-3AE3-3622-0AED-649497DF49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5014"/>
            <a:ext cx="1360580" cy="1101633"/>
          </a:xfrm>
          <a:prstGeom prst="rect">
            <a:avLst/>
          </a:prstGeom>
        </p:spPr>
      </p:pic>
      <p:sp>
        <p:nvSpPr>
          <p:cNvPr id="5" name="TextBox 4">
            <a:extLst>
              <a:ext uri="{FF2B5EF4-FFF2-40B4-BE49-F238E27FC236}">
                <a16:creationId xmlns:a16="http://schemas.microsoft.com/office/drawing/2014/main" id="{01FD1581-0C8A-7FFB-1F19-A5CC45AAC69D}"/>
              </a:ext>
            </a:extLst>
          </p:cNvPr>
          <p:cNvSpPr txBox="1"/>
          <p:nvPr/>
        </p:nvSpPr>
        <p:spPr>
          <a:xfrm>
            <a:off x="728734" y="4795237"/>
            <a:ext cx="2223490" cy="707886"/>
          </a:xfrm>
          <a:prstGeom prst="rect">
            <a:avLst/>
          </a:prstGeom>
          <a:noFill/>
        </p:spPr>
        <p:txBody>
          <a:bodyPr wrap="square" rtlCol="0">
            <a:spAutoFit/>
          </a:bodyPr>
          <a:lstStyle/>
          <a:p>
            <a:pPr algn="ctr"/>
            <a:r>
              <a:rPr lang="en-GB" sz="2000" dirty="0">
                <a:latin typeface="Atkinson Hyperlegible" pitchFamily="2" charset="0"/>
              </a:rPr>
              <a:t>Cold or sweaty hands or feet</a:t>
            </a:r>
          </a:p>
        </p:txBody>
      </p:sp>
      <p:sp>
        <p:nvSpPr>
          <p:cNvPr id="6" name="TextBox 5">
            <a:extLst>
              <a:ext uri="{FF2B5EF4-FFF2-40B4-BE49-F238E27FC236}">
                <a16:creationId xmlns:a16="http://schemas.microsoft.com/office/drawing/2014/main" id="{4EF77E75-0409-6A19-3038-B5DC95776B87}"/>
              </a:ext>
            </a:extLst>
          </p:cNvPr>
          <p:cNvSpPr txBox="1"/>
          <p:nvPr/>
        </p:nvSpPr>
        <p:spPr>
          <a:xfrm>
            <a:off x="2840811" y="1707276"/>
            <a:ext cx="3508328" cy="369332"/>
          </a:xfrm>
          <a:prstGeom prst="rect">
            <a:avLst/>
          </a:prstGeom>
          <a:noFill/>
        </p:spPr>
        <p:txBody>
          <a:bodyPr wrap="square" rtlCol="0">
            <a:spAutoFit/>
          </a:bodyPr>
          <a:lstStyle/>
          <a:p>
            <a:pPr algn="ctr"/>
            <a:r>
              <a:rPr lang="en-GB" dirty="0">
                <a:latin typeface="Atkinson Hyperlegible" pitchFamily="2" charset="0"/>
              </a:rPr>
              <a:t>Too fast/weak/slow or no pulse</a:t>
            </a:r>
          </a:p>
        </p:txBody>
      </p:sp>
      <p:pic>
        <p:nvPicPr>
          <p:cNvPr id="14" name="Picture 13" descr="A hand touching a wrist&#10;&#10;Description automatically generated">
            <a:extLst>
              <a:ext uri="{FF2B5EF4-FFF2-40B4-BE49-F238E27FC236}">
                <a16:creationId xmlns:a16="http://schemas.microsoft.com/office/drawing/2014/main" id="{EDF04B73-58BD-BAC5-C9D2-9F0132ACA63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686044" y="4358734"/>
            <a:ext cx="1913244" cy="1871469"/>
          </a:xfrm>
          <a:prstGeom prst="rect">
            <a:avLst/>
          </a:prstGeom>
        </p:spPr>
      </p:pic>
      <p:sp>
        <p:nvSpPr>
          <p:cNvPr id="15" name="TextBox 14">
            <a:extLst>
              <a:ext uri="{FF2B5EF4-FFF2-40B4-BE49-F238E27FC236}">
                <a16:creationId xmlns:a16="http://schemas.microsoft.com/office/drawing/2014/main" id="{52D48EE6-191F-A14F-C75D-B3CD5B3C0520}"/>
              </a:ext>
            </a:extLst>
          </p:cNvPr>
          <p:cNvSpPr txBox="1"/>
          <p:nvPr/>
        </p:nvSpPr>
        <p:spPr>
          <a:xfrm>
            <a:off x="6795020" y="4244930"/>
            <a:ext cx="1563474" cy="646331"/>
          </a:xfrm>
          <a:prstGeom prst="rect">
            <a:avLst/>
          </a:prstGeom>
          <a:noFill/>
        </p:spPr>
        <p:txBody>
          <a:bodyPr wrap="square" rtlCol="0">
            <a:spAutoFit/>
          </a:bodyPr>
          <a:lstStyle/>
          <a:p>
            <a:pPr algn="ctr"/>
            <a:r>
              <a:rPr lang="en-GB" dirty="0">
                <a:latin typeface="Atkinson Hyperlegible" pitchFamily="2" charset="0"/>
              </a:rPr>
              <a:t>Capillary Refill Time</a:t>
            </a:r>
          </a:p>
        </p:txBody>
      </p:sp>
      <p:sp>
        <p:nvSpPr>
          <p:cNvPr id="16" name="TextBox 15">
            <a:extLst>
              <a:ext uri="{FF2B5EF4-FFF2-40B4-BE49-F238E27FC236}">
                <a16:creationId xmlns:a16="http://schemas.microsoft.com/office/drawing/2014/main" id="{47DDC574-64FF-F45C-721F-453C393AA374}"/>
              </a:ext>
            </a:extLst>
          </p:cNvPr>
          <p:cNvSpPr txBox="1"/>
          <p:nvPr/>
        </p:nvSpPr>
        <p:spPr>
          <a:xfrm>
            <a:off x="8787031" y="1130931"/>
            <a:ext cx="2628088" cy="923330"/>
          </a:xfrm>
          <a:prstGeom prst="rect">
            <a:avLst/>
          </a:prstGeom>
          <a:noFill/>
        </p:spPr>
        <p:txBody>
          <a:bodyPr wrap="square" rtlCol="0">
            <a:spAutoFit/>
          </a:bodyPr>
          <a:lstStyle>
            <a:defPPr>
              <a:defRPr lang="en-US"/>
            </a:defPPr>
            <a:lvl1pPr algn="ctr">
              <a:defRPr sz="1600">
                <a:latin typeface="Atkinson Hyperlegible" pitchFamily="2" charset="0"/>
              </a:defRPr>
            </a:lvl1pPr>
          </a:lstStyle>
          <a:p>
            <a:r>
              <a:rPr lang="en-US" sz="1800" dirty="0"/>
              <a:t>Pain when you gently touch the chest, abdomen, or hips</a:t>
            </a:r>
            <a:endParaRPr lang="en-GB" sz="1800" dirty="0"/>
          </a:p>
        </p:txBody>
      </p:sp>
      <p:pic>
        <p:nvPicPr>
          <p:cNvPr id="17" name="Google Shape;406;g273b17b8d54_0_739">
            <a:extLst>
              <a:ext uri="{FF2B5EF4-FFF2-40B4-BE49-F238E27FC236}">
                <a16:creationId xmlns:a16="http://schemas.microsoft.com/office/drawing/2014/main" id="{B7CF91EB-9FCE-40C9-0C30-78DE69DD2AFF}"/>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87031" y="2198834"/>
            <a:ext cx="2821765" cy="2099735"/>
          </a:xfrm>
          <a:prstGeom prst="rect">
            <a:avLst/>
          </a:prstGeom>
          <a:noFill/>
          <a:ln>
            <a:noFill/>
          </a:ln>
        </p:spPr>
      </p:pic>
      <p:pic>
        <p:nvPicPr>
          <p:cNvPr id="8" name="Picture 7">
            <a:extLst>
              <a:ext uri="{FF2B5EF4-FFF2-40B4-BE49-F238E27FC236}">
                <a16:creationId xmlns:a16="http://schemas.microsoft.com/office/drawing/2014/main" id="{904AA9AC-9410-B8D8-8502-36AC37A9FEB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5848443" y="2462903"/>
            <a:ext cx="2999156" cy="1740750"/>
          </a:xfrm>
          <a:prstGeom prst="rect">
            <a:avLst/>
          </a:prstGeom>
          <a:ln>
            <a:noFill/>
          </a:ln>
          <a:extLst>
            <a:ext uri="{53640926-AAD7-44D8-BBD7-CCE9431645EC}">
              <a14:shadowObscured xmlns:a14="http://schemas.microsoft.com/office/drawing/2010/main"/>
            </a:ext>
          </a:extLst>
        </p:spPr>
      </p:pic>
      <p:pic>
        <p:nvPicPr>
          <p:cNvPr id="9" name="Picture 8" descr="A person's hand pointing at a person's neck&#10;&#10;Description automatically generated">
            <a:extLst>
              <a:ext uri="{FF2B5EF4-FFF2-40B4-BE49-F238E27FC236}">
                <a16:creationId xmlns:a16="http://schemas.microsoft.com/office/drawing/2014/main" id="{E51546C9-D8D7-F56E-3D78-055E5B65E60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98033" y="1976335"/>
            <a:ext cx="3354104" cy="2340072"/>
          </a:xfrm>
          <a:prstGeom prst="rect">
            <a:avLst/>
          </a:prstGeom>
        </p:spPr>
      </p:pic>
      <p:pic>
        <p:nvPicPr>
          <p:cNvPr id="10" name="Picture 9" descr="A hand on a black background&#10;&#10;Description automatically generated">
            <a:extLst>
              <a:ext uri="{FF2B5EF4-FFF2-40B4-BE49-F238E27FC236}">
                <a16:creationId xmlns:a16="http://schemas.microsoft.com/office/drawing/2014/main" id="{F958EF33-8130-E10A-90A8-996D3756B9E9}"/>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rot="19106502">
            <a:off x="400939" y="1505107"/>
            <a:ext cx="3207937" cy="3117711"/>
          </a:xfrm>
          <a:prstGeom prst="rect">
            <a:avLst/>
          </a:prstGeom>
        </p:spPr>
      </p:pic>
      <p:pic>
        <p:nvPicPr>
          <p:cNvPr id="21" name="Picture 20" descr="A close-up of hands and hands with a ring&#10;&#10;Description automatically generated">
            <a:extLst>
              <a:ext uri="{FF2B5EF4-FFF2-40B4-BE49-F238E27FC236}">
                <a16:creationId xmlns:a16="http://schemas.microsoft.com/office/drawing/2014/main" id="{71CBB181-8539-013E-1933-ECA846C88264}"/>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532489" y="2804317"/>
            <a:ext cx="887011" cy="824461"/>
          </a:xfrm>
          <a:prstGeom prst="rect">
            <a:avLst/>
          </a:prstGeom>
        </p:spPr>
      </p:pic>
      <p:pic>
        <p:nvPicPr>
          <p:cNvPr id="7" name="Picture 6" descr="A blue and white hand and human body&#10;&#10;Description automatically generated">
            <a:extLst>
              <a:ext uri="{FF2B5EF4-FFF2-40B4-BE49-F238E27FC236}">
                <a16:creationId xmlns:a16="http://schemas.microsoft.com/office/drawing/2014/main" id="{2C90BC03-4081-7042-76DC-FC613BB8EAE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72344" y="860789"/>
            <a:ext cx="560439" cy="560439"/>
          </a:xfrm>
          <a:prstGeom prst="rect">
            <a:avLst/>
          </a:prstGeom>
        </p:spPr>
      </p:pic>
    </p:spTree>
    <p:extLst>
      <p:ext uri="{BB962C8B-B14F-4D97-AF65-F5344CB8AC3E}">
        <p14:creationId xmlns:p14="http://schemas.microsoft.com/office/powerpoint/2010/main" val="4054755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6B0285D-7136-C2DB-3018-1567E4084B6C}"/>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D5FA259A-29C3-9044-96B2-2345CCA54E35}"/>
              </a:ext>
            </a:extLst>
          </p:cNvPr>
          <p:cNvSpPr/>
          <p:nvPr/>
        </p:nvSpPr>
        <p:spPr>
          <a:xfrm>
            <a:off x="696036" y="641445"/>
            <a:ext cx="10956990" cy="6038138"/>
          </a:xfrm>
          <a:prstGeom prst="roundRect">
            <a:avLst/>
          </a:prstGeom>
          <a:solidFill>
            <a:schemeClr val="bg1"/>
          </a:solidFill>
          <a:ln w="152400" cap="flat">
            <a:solidFill>
              <a:srgbClr val="80B8C8"/>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chemeClr val="tx1"/>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7E0AAB4B-9742-4D28-1275-EDFB6033B8A8}"/>
              </a:ext>
            </a:extLst>
          </p:cNvPr>
          <p:cNvSpPr/>
          <p:nvPr/>
        </p:nvSpPr>
        <p:spPr>
          <a:xfrm>
            <a:off x="4213510" y="928049"/>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sp>
        <p:nvSpPr>
          <p:cNvPr id="39" name="TextBox 38">
            <a:extLst>
              <a:ext uri="{FF2B5EF4-FFF2-40B4-BE49-F238E27FC236}">
                <a16:creationId xmlns:a16="http://schemas.microsoft.com/office/drawing/2014/main" id="{6ECBD7CF-61E5-CA3B-D692-B973A4849729}"/>
              </a:ext>
            </a:extLst>
          </p:cNvPr>
          <p:cNvSpPr txBox="1"/>
          <p:nvPr/>
        </p:nvSpPr>
        <p:spPr>
          <a:xfrm>
            <a:off x="952753" y="1352581"/>
            <a:ext cx="5440155" cy="830933"/>
          </a:xfrm>
          <a:prstGeom prst="rect">
            <a:avLst/>
          </a:prstGeom>
          <a:noFill/>
        </p:spPr>
        <p:txBody>
          <a:bodyPr wrap="square" rtlCol="0">
            <a:spAutoFit/>
          </a:bodyPr>
          <a:lstStyle/>
          <a:p>
            <a:pPr algn="ctr">
              <a:lnSpc>
                <a:spcPts val="2850"/>
              </a:lnSpc>
            </a:pPr>
            <a:r>
              <a:rPr lang="en-US" sz="2200" b="1" i="0" u="none" strike="noStrike" dirty="0">
                <a:effectLst/>
              </a:rPr>
              <a:t>Direct pressure or Deep Wound Packing for any remaining bleeding.</a:t>
            </a:r>
            <a:endParaRPr lang="en-GB" sz="2200" b="1" dirty="0">
              <a:latin typeface="Atkinson Hyperlegible" pitchFamily="2" charset="0"/>
            </a:endParaRPr>
          </a:p>
        </p:txBody>
      </p:sp>
      <p:sp>
        <p:nvSpPr>
          <p:cNvPr id="4" name="TextBox 3">
            <a:extLst>
              <a:ext uri="{FF2B5EF4-FFF2-40B4-BE49-F238E27FC236}">
                <a16:creationId xmlns:a16="http://schemas.microsoft.com/office/drawing/2014/main" id="{A310F313-A055-D95C-3BC3-7F09B9B94608}"/>
              </a:ext>
            </a:extLst>
          </p:cNvPr>
          <p:cNvSpPr txBox="1"/>
          <p:nvPr/>
        </p:nvSpPr>
        <p:spPr>
          <a:xfrm>
            <a:off x="6456674" y="2987473"/>
            <a:ext cx="5440155" cy="830933"/>
          </a:xfrm>
          <a:prstGeom prst="rect">
            <a:avLst/>
          </a:prstGeom>
          <a:noFill/>
        </p:spPr>
        <p:txBody>
          <a:bodyPr wrap="square" rtlCol="0">
            <a:spAutoFit/>
          </a:bodyPr>
          <a:lstStyle/>
          <a:p>
            <a:pPr algn="ctr">
              <a:lnSpc>
                <a:spcPts val="2850"/>
              </a:lnSpc>
            </a:pPr>
            <a:r>
              <a:rPr lang="en-US" sz="2200" b="1" i="0" u="none" strike="noStrike" dirty="0">
                <a:effectLst/>
              </a:rPr>
              <a:t>Lay a patient in shock down to improve circulation.</a:t>
            </a:r>
            <a:endParaRPr lang="en-GB" sz="2200" b="1" dirty="0">
              <a:latin typeface="Atkinson Hyperlegible" pitchFamily="2" charset="0"/>
            </a:endParaRPr>
          </a:p>
        </p:txBody>
      </p:sp>
      <p:pic>
        <p:nvPicPr>
          <p:cNvPr id="7" name="Google Shape;228;g273b17b8d54_0_369" descr="A person with gloves on&#10;&#10;Description automatically generated">
            <a:extLst>
              <a:ext uri="{FF2B5EF4-FFF2-40B4-BE49-F238E27FC236}">
                <a16:creationId xmlns:a16="http://schemas.microsoft.com/office/drawing/2014/main" id="{BE8E9510-9CEC-D405-4CE2-71A9A47EF34F}"/>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8030" y="2155544"/>
            <a:ext cx="2319535" cy="1901885"/>
          </a:xfrm>
          <a:prstGeom prst="rect">
            <a:avLst/>
          </a:prstGeom>
          <a:noFill/>
          <a:ln>
            <a:noFill/>
          </a:ln>
        </p:spPr>
      </p:pic>
      <p:sp>
        <p:nvSpPr>
          <p:cNvPr id="5" name="TextBox 4">
            <a:extLst>
              <a:ext uri="{FF2B5EF4-FFF2-40B4-BE49-F238E27FC236}">
                <a16:creationId xmlns:a16="http://schemas.microsoft.com/office/drawing/2014/main" id="{26B61B87-5638-2DAB-C192-BED5BDEDA183}"/>
              </a:ext>
            </a:extLst>
          </p:cNvPr>
          <p:cNvSpPr txBox="1"/>
          <p:nvPr/>
        </p:nvSpPr>
        <p:spPr>
          <a:xfrm>
            <a:off x="3307874" y="6148473"/>
            <a:ext cx="6502847" cy="461665"/>
          </a:xfrm>
          <a:prstGeom prst="rect">
            <a:avLst/>
          </a:prstGeom>
          <a:noFill/>
          <a:ln w="19050">
            <a:solidFill>
              <a:srgbClr val="C00000"/>
            </a:solidFill>
          </a:ln>
        </p:spPr>
        <p:txBody>
          <a:bodyPr wrap="square">
            <a:spAutoFit/>
          </a:bodyPr>
          <a:lstStyle/>
          <a:p>
            <a:pPr marL="87630" lvl="0" algn="ctr" rtl="0">
              <a:spcBef>
                <a:spcPts val="0"/>
              </a:spcBef>
              <a:spcAft>
                <a:spcPts val="0"/>
              </a:spcAft>
              <a:buSzPct val="100000"/>
            </a:pPr>
            <a:r>
              <a:rPr lang="en-GB" sz="2400" dirty="0">
                <a:latin typeface="Atkinson Hyperlegible" pitchFamily="2" charset="0"/>
              </a:rPr>
              <a:t>Prepare for </a:t>
            </a:r>
            <a:r>
              <a:rPr lang="en-GB" sz="2400" b="1" dirty="0">
                <a:latin typeface="Atkinson Hyperlegible" pitchFamily="2" charset="0"/>
              </a:rPr>
              <a:t>rapid transfer</a:t>
            </a:r>
            <a:r>
              <a:rPr lang="en-GB" sz="2400" dirty="0">
                <a:latin typeface="Atkinson Hyperlegible" pitchFamily="2" charset="0"/>
              </a:rPr>
              <a:t> to a health facility. </a:t>
            </a:r>
          </a:p>
        </p:txBody>
      </p:sp>
      <p:pic>
        <p:nvPicPr>
          <p:cNvPr id="6" name="Picture 5" descr="A red siren with yellow rays&#10;&#10;Description automatically generated">
            <a:extLst>
              <a:ext uri="{FF2B5EF4-FFF2-40B4-BE49-F238E27FC236}">
                <a16:creationId xmlns:a16="http://schemas.microsoft.com/office/drawing/2014/main" id="{9AF536A4-BF7E-4603-A79B-CA4A4B11B0D5}"/>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24527" y="5763280"/>
            <a:ext cx="654496" cy="528258"/>
          </a:xfrm>
          <a:prstGeom prst="rect">
            <a:avLst/>
          </a:prstGeom>
        </p:spPr>
      </p:pic>
      <p:pic>
        <p:nvPicPr>
          <p:cNvPr id="9" name="Picture 8" descr="A poster with text and symbols&#10;&#10;Description automatically generated with medium confidence">
            <a:extLst>
              <a:ext uri="{FF2B5EF4-FFF2-40B4-BE49-F238E27FC236}">
                <a16:creationId xmlns:a16="http://schemas.microsoft.com/office/drawing/2014/main" id="{C302F558-2FE2-C44B-4E38-1AC6BE43F68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65014"/>
            <a:ext cx="1360580" cy="1101633"/>
          </a:xfrm>
          <a:prstGeom prst="rect">
            <a:avLst/>
          </a:prstGeom>
        </p:spPr>
      </p:pic>
      <p:pic>
        <p:nvPicPr>
          <p:cNvPr id="11" name="Google Shape;473;g273b17b8d54_0_746" descr="A person with a broken leg on a stretcher&#10;&#10;Description automatically generated">
            <a:extLst>
              <a:ext uri="{FF2B5EF4-FFF2-40B4-BE49-F238E27FC236}">
                <a16:creationId xmlns:a16="http://schemas.microsoft.com/office/drawing/2014/main" id="{AA648C7B-73A1-2A58-4835-7156637F9E5A}"/>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512000" y="3882158"/>
            <a:ext cx="3206047" cy="2545403"/>
          </a:xfrm>
          <a:prstGeom prst="rect">
            <a:avLst/>
          </a:prstGeom>
          <a:noFill/>
          <a:ln>
            <a:noFill/>
          </a:ln>
        </p:spPr>
      </p:pic>
      <p:sp>
        <p:nvSpPr>
          <p:cNvPr id="14" name="TextBox 13">
            <a:extLst>
              <a:ext uri="{FF2B5EF4-FFF2-40B4-BE49-F238E27FC236}">
                <a16:creationId xmlns:a16="http://schemas.microsoft.com/office/drawing/2014/main" id="{3E9C2C18-5AAC-B069-C031-107C3E5D464A}"/>
              </a:ext>
            </a:extLst>
          </p:cNvPr>
          <p:cNvSpPr txBox="1"/>
          <p:nvPr/>
        </p:nvSpPr>
        <p:spPr>
          <a:xfrm>
            <a:off x="706864" y="4712856"/>
            <a:ext cx="3157269" cy="830933"/>
          </a:xfrm>
          <a:prstGeom prst="rect">
            <a:avLst/>
          </a:prstGeom>
          <a:noFill/>
        </p:spPr>
        <p:txBody>
          <a:bodyPr wrap="square" rtlCol="0">
            <a:spAutoFit/>
          </a:bodyPr>
          <a:lstStyle/>
          <a:p>
            <a:pPr algn="r">
              <a:lnSpc>
                <a:spcPts val="2850"/>
              </a:lnSpc>
            </a:pPr>
            <a:r>
              <a:rPr lang="en-US" sz="2400" b="1" i="0" u="none" strike="noStrike" dirty="0">
                <a:effectLst/>
              </a:rPr>
              <a:t>Apply a pelvic binder for pelvic injuries</a:t>
            </a:r>
            <a:endParaRPr lang="en-GB" sz="2400" b="1" dirty="0">
              <a:latin typeface="Atkinson Hyperlegible" pitchFamily="2" charset="0"/>
            </a:endParaRPr>
          </a:p>
        </p:txBody>
      </p:sp>
      <p:sp>
        <p:nvSpPr>
          <p:cNvPr id="15" name="TextBox 14">
            <a:extLst>
              <a:ext uri="{FF2B5EF4-FFF2-40B4-BE49-F238E27FC236}">
                <a16:creationId xmlns:a16="http://schemas.microsoft.com/office/drawing/2014/main" id="{CF390909-75A3-566F-D486-B0E1CB5483BA}"/>
              </a:ext>
            </a:extLst>
          </p:cNvPr>
          <p:cNvSpPr txBox="1"/>
          <p:nvPr/>
        </p:nvSpPr>
        <p:spPr>
          <a:xfrm>
            <a:off x="6181316" y="4408918"/>
            <a:ext cx="2295722" cy="1202830"/>
          </a:xfrm>
          <a:prstGeom prst="rect">
            <a:avLst/>
          </a:prstGeom>
          <a:noFill/>
        </p:spPr>
        <p:txBody>
          <a:bodyPr wrap="square" rtlCol="0">
            <a:spAutoFit/>
          </a:bodyPr>
          <a:lstStyle/>
          <a:p>
            <a:pPr algn="r">
              <a:lnSpc>
                <a:spcPts val="2850"/>
              </a:lnSpc>
            </a:pPr>
            <a:r>
              <a:rPr lang="en-US" sz="2400" b="1" i="0" u="none" strike="noStrike" dirty="0">
                <a:effectLst/>
              </a:rPr>
              <a:t>Splint large fractures and foreign bodies</a:t>
            </a:r>
            <a:endParaRPr lang="en-GB" sz="2400" b="1" dirty="0">
              <a:latin typeface="Atkinson Hyperlegible" pitchFamily="2" charset="0"/>
            </a:endParaRPr>
          </a:p>
        </p:txBody>
      </p:sp>
      <p:pic>
        <p:nvPicPr>
          <p:cNvPr id="17" name="Picture 16" descr="A person tying a knot&#10;&#10;Description automatically generated with medium confidence">
            <a:extLst>
              <a:ext uri="{FF2B5EF4-FFF2-40B4-BE49-F238E27FC236}">
                <a16:creationId xmlns:a16="http://schemas.microsoft.com/office/drawing/2014/main" id="{13B29BF3-CB77-8DD1-FCB0-8BCF7284CE2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21233" y="4024077"/>
            <a:ext cx="2961833" cy="2064512"/>
          </a:xfrm>
          <a:prstGeom prst="rect">
            <a:avLst/>
          </a:prstGeom>
        </p:spPr>
      </p:pic>
      <p:pic>
        <p:nvPicPr>
          <p:cNvPr id="19" name="Picture 18" descr="A person with gloves on holding a bandage&#10;&#10;Description automatically generated with medium confidence">
            <a:extLst>
              <a:ext uri="{FF2B5EF4-FFF2-40B4-BE49-F238E27FC236}">
                <a16:creationId xmlns:a16="http://schemas.microsoft.com/office/drawing/2014/main" id="{1951437C-7396-66F4-E895-341195D842F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31649" y="2114225"/>
            <a:ext cx="2574330" cy="1796180"/>
          </a:xfrm>
          <a:prstGeom prst="rect">
            <a:avLst/>
          </a:prstGeom>
        </p:spPr>
      </p:pic>
      <p:pic>
        <p:nvPicPr>
          <p:cNvPr id="21" name="Picture 20" descr="A person lying on a ball&#10;&#10;Description automatically generated">
            <a:extLst>
              <a:ext uri="{FF2B5EF4-FFF2-40B4-BE49-F238E27FC236}">
                <a16:creationId xmlns:a16="http://schemas.microsoft.com/office/drawing/2014/main" id="{9DDF8017-953D-A785-7FF7-9399BB17BA1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49625" y="-76299"/>
            <a:ext cx="4874403" cy="3400746"/>
          </a:xfrm>
          <a:prstGeom prst="rect">
            <a:avLst/>
          </a:prstGeom>
        </p:spPr>
      </p:pic>
    </p:spTree>
    <p:extLst>
      <p:ext uri="{BB962C8B-B14F-4D97-AF65-F5344CB8AC3E}">
        <p14:creationId xmlns:p14="http://schemas.microsoft.com/office/powerpoint/2010/main" val="1481996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8C91E6B-5DE5-7C13-8D18-7395805E4463}"/>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F64F04F2-5F68-9D7C-09AD-F793E7247ED7}"/>
              </a:ext>
            </a:extLst>
          </p:cNvPr>
          <p:cNvSpPr/>
          <p:nvPr/>
        </p:nvSpPr>
        <p:spPr>
          <a:xfrm>
            <a:off x="828464" y="810545"/>
            <a:ext cx="5364178" cy="2891661"/>
          </a:xfrm>
          <a:prstGeom prst="roundRect">
            <a:avLst/>
          </a:prstGeom>
          <a:solidFill>
            <a:srgbClr val="D8EAEF"/>
          </a:solidFill>
          <a:ln w="1524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7" name="Rounded Rectangle 6">
            <a:extLst>
              <a:ext uri="{FF2B5EF4-FFF2-40B4-BE49-F238E27FC236}">
                <a16:creationId xmlns:a16="http://schemas.microsoft.com/office/drawing/2014/main" id="{349E6676-0F92-9016-65B2-7831191C4C78}"/>
              </a:ext>
            </a:extLst>
          </p:cNvPr>
          <p:cNvSpPr/>
          <p:nvPr/>
        </p:nvSpPr>
        <p:spPr>
          <a:xfrm>
            <a:off x="828464" y="3787922"/>
            <a:ext cx="5364178" cy="2891661"/>
          </a:xfrm>
          <a:prstGeom prst="roundRect">
            <a:avLst/>
          </a:prstGeom>
          <a:solidFill>
            <a:srgbClr val="D8EAEF"/>
          </a:solidFill>
          <a:ln w="1524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8" name="Rounded Rectangle 7">
            <a:extLst>
              <a:ext uri="{FF2B5EF4-FFF2-40B4-BE49-F238E27FC236}">
                <a16:creationId xmlns:a16="http://schemas.microsoft.com/office/drawing/2014/main" id="{B9843A0F-87BB-A239-E4E2-772FF1D2FBAD}"/>
              </a:ext>
            </a:extLst>
          </p:cNvPr>
          <p:cNvSpPr/>
          <p:nvPr/>
        </p:nvSpPr>
        <p:spPr>
          <a:xfrm>
            <a:off x="6288848" y="810545"/>
            <a:ext cx="5364178" cy="5869037"/>
          </a:xfrm>
          <a:prstGeom prst="roundRect">
            <a:avLst/>
          </a:prstGeom>
          <a:solidFill>
            <a:srgbClr val="80B8C8"/>
          </a:solidFill>
          <a:ln w="152400"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pic>
        <p:nvPicPr>
          <p:cNvPr id="13" name="Picture 12" descr="A poster with text and symbols&#10;&#10;Description automatically generated with medium confidence">
            <a:extLst>
              <a:ext uri="{FF2B5EF4-FFF2-40B4-BE49-F238E27FC236}">
                <a16:creationId xmlns:a16="http://schemas.microsoft.com/office/drawing/2014/main" id="{5F349448-2AF4-E09F-DC1F-EC7CEFC124F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5014"/>
            <a:ext cx="1360580" cy="1101633"/>
          </a:xfrm>
          <a:prstGeom prst="rect">
            <a:avLst/>
          </a:prstGeom>
        </p:spPr>
      </p:pic>
      <p:sp>
        <p:nvSpPr>
          <p:cNvPr id="18" name="Rounded Rectangle 17">
            <a:extLst>
              <a:ext uri="{FF2B5EF4-FFF2-40B4-BE49-F238E27FC236}">
                <a16:creationId xmlns:a16="http://schemas.microsoft.com/office/drawing/2014/main" id="{70C26AE9-C29D-9D50-A23D-FD2033BFF002}"/>
              </a:ext>
            </a:extLst>
          </p:cNvPr>
          <p:cNvSpPr/>
          <p:nvPr/>
        </p:nvSpPr>
        <p:spPr>
          <a:xfrm>
            <a:off x="170725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dirty="0">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dirty="0">
              <a:solidFill>
                <a:srgbClr val="002060"/>
              </a:solidFill>
              <a:latin typeface="Atkinson Hyperlegible" pitchFamily="2" charset="0"/>
            </a:endParaRPr>
          </a:p>
          <a:p>
            <a:pPr lvl="1"/>
            <a:endParaRPr lang="fr-FR" dirty="0">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20F4C690-88E0-877E-0684-EC77B07046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0206" y="759325"/>
            <a:ext cx="763368" cy="763368"/>
          </a:xfrm>
          <a:prstGeom prst="rect">
            <a:avLst/>
          </a:prstGeom>
        </p:spPr>
      </p:pic>
      <p:sp>
        <p:nvSpPr>
          <p:cNvPr id="21" name="Rounded Rectangle 20">
            <a:extLst>
              <a:ext uri="{FF2B5EF4-FFF2-40B4-BE49-F238E27FC236}">
                <a16:creationId xmlns:a16="http://schemas.microsoft.com/office/drawing/2014/main" id="{157989CD-68F2-51F0-975C-C71676E89451}"/>
              </a:ext>
            </a:extLst>
          </p:cNvPr>
          <p:cNvSpPr/>
          <p:nvPr/>
        </p:nvSpPr>
        <p:spPr>
          <a:xfrm>
            <a:off x="1671849" y="4075528"/>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dirty="0">
                <a:solidFill>
                  <a:srgbClr val="002060"/>
                </a:solidFill>
                <a:latin typeface="Atkinson Hyperlegible" pitchFamily="2" charset="0"/>
              </a:rPr>
              <a:t>Feel</a:t>
            </a:r>
          </a:p>
          <a:p>
            <a:pPr algn="ctr" defTabSz="622300">
              <a:lnSpc>
                <a:spcPct val="90000"/>
              </a:lnSpc>
              <a:spcBef>
                <a:spcPct val="0"/>
              </a:spcBef>
              <a:spcAft>
                <a:spcPct val="35000"/>
              </a:spcAft>
              <a:buClr>
                <a:srgbClr val="000000"/>
              </a:buClr>
              <a:buFont typeface="Arial"/>
            </a:pPr>
            <a:endParaRPr lang="fr-FR" sz="2400" b="1" dirty="0">
              <a:solidFill>
                <a:srgbClr val="002060"/>
              </a:solidFill>
              <a:latin typeface="Atkinson Hyperlegible" pitchFamily="2" charset="0"/>
            </a:endParaRPr>
          </a:p>
          <a:p>
            <a:pPr lvl="1"/>
            <a:endParaRPr lang="fr-FR" dirty="0">
              <a:latin typeface="Atkinson Hyperlegible" pitchFamily="2" charset="0"/>
            </a:endParaRPr>
          </a:p>
        </p:txBody>
      </p:sp>
      <p:sp>
        <p:nvSpPr>
          <p:cNvPr id="22" name="Rounded Rectangle 21">
            <a:extLst>
              <a:ext uri="{FF2B5EF4-FFF2-40B4-BE49-F238E27FC236}">
                <a16:creationId xmlns:a16="http://schemas.microsoft.com/office/drawing/2014/main" id="{ADFA126C-124C-C42D-7C76-9570EA555C29}"/>
              </a:ext>
            </a:extLst>
          </p:cNvPr>
          <p:cNvSpPr/>
          <p:nvPr/>
        </p:nvSpPr>
        <p:spPr>
          <a:xfrm>
            <a:off x="7223145" y="1058762"/>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pic>
        <p:nvPicPr>
          <p:cNvPr id="33" name="Picture 32" descr="A blue and white hand and human body&#10;&#10;Description automatically generated">
            <a:extLst>
              <a:ext uri="{FF2B5EF4-FFF2-40B4-BE49-F238E27FC236}">
                <a16:creationId xmlns:a16="http://schemas.microsoft.com/office/drawing/2014/main" id="{121B41D0-7471-663B-6A9C-22F0BA3FF2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68245" y="3979489"/>
            <a:ext cx="560439" cy="560439"/>
          </a:xfrm>
          <a:prstGeom prst="rect">
            <a:avLst/>
          </a:prstGeom>
        </p:spPr>
      </p:pic>
      <p:pic>
        <p:nvPicPr>
          <p:cNvPr id="2" name="Google Shape;282;p25">
            <a:extLst>
              <a:ext uri="{FF2B5EF4-FFF2-40B4-BE49-F238E27FC236}">
                <a16:creationId xmlns:a16="http://schemas.microsoft.com/office/drawing/2014/main" id="{90EBB5CC-6811-9C77-9F65-F52252039CFA}"/>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71865" y="1394354"/>
            <a:ext cx="1825976" cy="1432365"/>
          </a:xfrm>
          <a:prstGeom prst="rect">
            <a:avLst/>
          </a:prstGeom>
          <a:noFill/>
          <a:ln>
            <a:noFill/>
          </a:ln>
        </p:spPr>
      </p:pic>
      <p:pic>
        <p:nvPicPr>
          <p:cNvPr id="12" name="Graphic 11">
            <a:extLst>
              <a:ext uri="{FF2B5EF4-FFF2-40B4-BE49-F238E27FC236}">
                <a16:creationId xmlns:a16="http://schemas.microsoft.com/office/drawing/2014/main" id="{90FE3FFD-01D8-EE37-40AB-C13B356A98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47232" y="1292826"/>
            <a:ext cx="1254381" cy="1254381"/>
          </a:xfrm>
          <a:prstGeom prst="rect">
            <a:avLst/>
          </a:prstGeom>
        </p:spPr>
      </p:pic>
      <p:pic>
        <p:nvPicPr>
          <p:cNvPr id="44" name="Picture 43" descr="A hand touching a wrist&#10;&#10;Description automatically generated">
            <a:extLst>
              <a:ext uri="{FF2B5EF4-FFF2-40B4-BE49-F238E27FC236}">
                <a16:creationId xmlns:a16="http://schemas.microsoft.com/office/drawing/2014/main" id="{65BEFD64-3FE2-388D-50ED-8FCD7799E9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71144" y="4593666"/>
            <a:ext cx="1459891" cy="1019189"/>
          </a:xfrm>
          <a:prstGeom prst="rect">
            <a:avLst/>
          </a:prstGeom>
        </p:spPr>
      </p:pic>
      <p:pic>
        <p:nvPicPr>
          <p:cNvPr id="45" name="Google Shape;406;g273b17b8d54_0_739">
            <a:extLst>
              <a:ext uri="{FF2B5EF4-FFF2-40B4-BE49-F238E27FC236}">
                <a16:creationId xmlns:a16="http://schemas.microsoft.com/office/drawing/2014/main" id="{711BDDBB-F058-C2A2-61D9-E062918853F2}"/>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711448" y="5049193"/>
            <a:ext cx="1384552" cy="998262"/>
          </a:xfrm>
          <a:prstGeom prst="rect">
            <a:avLst/>
          </a:prstGeom>
          <a:noFill/>
          <a:ln>
            <a:noFill/>
          </a:ln>
        </p:spPr>
      </p:pic>
      <p:pic>
        <p:nvPicPr>
          <p:cNvPr id="49" name="Google Shape;228;g273b17b8d54_0_369" descr="A person with gloves on&#10;&#10;Description automatically generated">
            <a:extLst>
              <a:ext uri="{FF2B5EF4-FFF2-40B4-BE49-F238E27FC236}">
                <a16:creationId xmlns:a16="http://schemas.microsoft.com/office/drawing/2014/main" id="{ADCD3530-A65F-DA5E-5E56-1B32B4F94C74}"/>
              </a:ext>
            </a:extLst>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534446" y="1699013"/>
            <a:ext cx="1702499" cy="1739308"/>
          </a:xfrm>
          <a:prstGeom prst="rect">
            <a:avLst/>
          </a:prstGeom>
          <a:noFill/>
          <a:ln>
            <a:noFill/>
          </a:ln>
        </p:spPr>
      </p:pic>
      <p:pic>
        <p:nvPicPr>
          <p:cNvPr id="51" name="Google Shape;473;g273b17b8d54_0_746" descr="A person with a broken leg on a stretcher&#10;&#10;Description automatically generated">
            <a:extLst>
              <a:ext uri="{FF2B5EF4-FFF2-40B4-BE49-F238E27FC236}">
                <a16:creationId xmlns:a16="http://schemas.microsoft.com/office/drawing/2014/main" id="{BFB73F27-0A3D-3388-6363-268FB65E4C7A}"/>
              </a:ext>
            </a:extLst>
          </p:cNvPr>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9110634" y="4235536"/>
            <a:ext cx="2236507" cy="1992659"/>
          </a:xfrm>
          <a:prstGeom prst="rect">
            <a:avLst/>
          </a:prstGeom>
          <a:noFill/>
          <a:ln>
            <a:noFill/>
          </a:ln>
        </p:spPr>
      </p:pic>
      <p:pic>
        <p:nvPicPr>
          <p:cNvPr id="3" name="Picture 2" descr="A red siren with yellow rays&#10;&#10;Description automatically generated">
            <a:extLst>
              <a:ext uri="{FF2B5EF4-FFF2-40B4-BE49-F238E27FC236}">
                <a16:creationId xmlns:a16="http://schemas.microsoft.com/office/drawing/2014/main" id="{5FDD5E1E-2121-C1CB-9A62-455EC59BB101}"/>
              </a:ext>
            </a:extLst>
          </p:cNvPr>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74246" y="5699455"/>
            <a:ext cx="1125254" cy="908217"/>
          </a:xfrm>
          <a:prstGeom prst="rect">
            <a:avLst/>
          </a:prstGeom>
        </p:spPr>
      </p:pic>
      <p:pic>
        <p:nvPicPr>
          <p:cNvPr id="5" name="Picture 4">
            <a:extLst>
              <a:ext uri="{FF2B5EF4-FFF2-40B4-BE49-F238E27FC236}">
                <a16:creationId xmlns:a16="http://schemas.microsoft.com/office/drawing/2014/main" id="{3E4D24CA-D360-1EA6-5748-A60E6A4AE984}"/>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bwMode="auto">
          <a:xfrm>
            <a:off x="3194923" y="5145657"/>
            <a:ext cx="1409016" cy="817812"/>
          </a:xfrm>
          <a:prstGeom prst="rect">
            <a:avLst/>
          </a:prstGeom>
          <a:ln>
            <a:noFill/>
          </a:ln>
          <a:extLst>
            <a:ext uri="{53640926-AAD7-44D8-BBD7-CCE9431645EC}">
              <a14:shadowObscured xmlns:a14="http://schemas.microsoft.com/office/drawing/2010/main"/>
            </a:ext>
          </a:extLst>
        </p:spPr>
      </p:pic>
      <p:pic>
        <p:nvPicPr>
          <p:cNvPr id="6" name="Picture 5" descr="A person with a wound on their stomach&#10;&#10;Description automatically generated">
            <a:extLst>
              <a:ext uri="{FF2B5EF4-FFF2-40B4-BE49-F238E27FC236}">
                <a16:creationId xmlns:a16="http://schemas.microsoft.com/office/drawing/2014/main" id="{3E6F64A0-1328-39B2-A233-0D22B1FC64C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74115" y="2544615"/>
            <a:ext cx="1579730" cy="1101133"/>
          </a:xfrm>
          <a:prstGeom prst="rect">
            <a:avLst/>
          </a:prstGeom>
        </p:spPr>
      </p:pic>
      <p:pic>
        <p:nvPicPr>
          <p:cNvPr id="9" name="Picture 8" descr="A person lying in bed with a disease on his chest&#10;&#10;Description automatically generated">
            <a:extLst>
              <a:ext uri="{FF2B5EF4-FFF2-40B4-BE49-F238E27FC236}">
                <a16:creationId xmlns:a16="http://schemas.microsoft.com/office/drawing/2014/main" id="{E3DC6F0A-0513-443F-B95D-12F5C662AA28}"/>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960187" y="1514407"/>
            <a:ext cx="2230590" cy="1556225"/>
          </a:xfrm>
          <a:prstGeom prst="rect">
            <a:avLst/>
          </a:prstGeom>
        </p:spPr>
      </p:pic>
      <p:pic>
        <p:nvPicPr>
          <p:cNvPr id="11" name="Picture 10" descr="A person with gloves on holding a bandage&#10;&#10;Description automatically generated with medium confidence">
            <a:extLst>
              <a:ext uri="{FF2B5EF4-FFF2-40B4-BE49-F238E27FC236}">
                <a16:creationId xmlns:a16="http://schemas.microsoft.com/office/drawing/2014/main" id="{514B14B1-ACF2-C309-9A46-C31999D2CA3B}"/>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796292" y="1535908"/>
            <a:ext cx="2051045" cy="1431070"/>
          </a:xfrm>
          <a:prstGeom prst="rect">
            <a:avLst/>
          </a:prstGeom>
        </p:spPr>
      </p:pic>
      <p:pic>
        <p:nvPicPr>
          <p:cNvPr id="14" name="Picture 13" descr="A person lying on a ball&#10;&#10;Description automatically generated">
            <a:extLst>
              <a:ext uri="{FF2B5EF4-FFF2-40B4-BE49-F238E27FC236}">
                <a16:creationId xmlns:a16="http://schemas.microsoft.com/office/drawing/2014/main" id="{CAE71650-F968-3D3D-E1E7-041004343783}"/>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236945" y="2436355"/>
            <a:ext cx="2961833" cy="2066395"/>
          </a:xfrm>
          <a:prstGeom prst="rect">
            <a:avLst/>
          </a:prstGeom>
        </p:spPr>
      </p:pic>
      <p:pic>
        <p:nvPicPr>
          <p:cNvPr id="15" name="Picture 14" descr="A person tying a knot&#10;&#10;Description automatically generated with medium confidence">
            <a:extLst>
              <a:ext uri="{FF2B5EF4-FFF2-40B4-BE49-F238E27FC236}">
                <a16:creationId xmlns:a16="http://schemas.microsoft.com/office/drawing/2014/main" id="{7E091F8E-A7D0-333B-7AD2-6C175E03B040}"/>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295499" y="4338767"/>
            <a:ext cx="2710649" cy="1889427"/>
          </a:xfrm>
          <a:prstGeom prst="rect">
            <a:avLst/>
          </a:prstGeom>
        </p:spPr>
      </p:pic>
      <p:pic>
        <p:nvPicPr>
          <p:cNvPr id="16" name="Picture 15" descr="A person's hand pointing at a person's neck&#10;&#10;Description automatically generated">
            <a:extLst>
              <a:ext uri="{FF2B5EF4-FFF2-40B4-BE49-F238E27FC236}">
                <a16:creationId xmlns:a16="http://schemas.microsoft.com/office/drawing/2014/main" id="{6561240D-669A-2925-0A5E-FF2CEC9187F7}"/>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871144" y="5666593"/>
            <a:ext cx="1409016" cy="983034"/>
          </a:xfrm>
          <a:prstGeom prst="rect">
            <a:avLst/>
          </a:prstGeom>
        </p:spPr>
      </p:pic>
      <p:pic>
        <p:nvPicPr>
          <p:cNvPr id="23" name="Picture 22" descr="A hand on a black background&#10;&#10;Description automatically generated">
            <a:extLst>
              <a:ext uri="{FF2B5EF4-FFF2-40B4-BE49-F238E27FC236}">
                <a16:creationId xmlns:a16="http://schemas.microsoft.com/office/drawing/2014/main" id="{45AA8B2B-57A3-44C6-C04D-7AD78B71AFFB}"/>
              </a:ext>
            </a:extLst>
          </p:cNvPr>
          <p:cNvPicPr>
            <a:picLocks noChangeAspect="1"/>
          </p:cNvPicPr>
          <p:nvPr/>
        </p:nvPicPr>
        <p:blipFill>
          <a:blip r:embed="rId21" cstate="email">
            <a:extLst>
              <a:ext uri="{28A0092B-C50C-407E-A947-70E740481C1C}">
                <a14:useLocalDpi xmlns:a14="http://schemas.microsoft.com/office/drawing/2010/main"/>
              </a:ext>
            </a:extLst>
          </a:blip>
          <a:srcRect/>
          <a:stretch/>
        </p:blipFill>
        <p:spPr>
          <a:xfrm rot="19012497">
            <a:off x="507046" y="4364097"/>
            <a:ext cx="1784532" cy="2379379"/>
          </a:xfrm>
          <a:prstGeom prst="rect">
            <a:avLst/>
          </a:prstGeom>
        </p:spPr>
      </p:pic>
      <p:pic>
        <p:nvPicPr>
          <p:cNvPr id="20" name="Picture 19" descr="A close-up of hands and hands with a ring&#10;&#10;Description automatically generated">
            <a:extLst>
              <a:ext uri="{FF2B5EF4-FFF2-40B4-BE49-F238E27FC236}">
                <a16:creationId xmlns:a16="http://schemas.microsoft.com/office/drawing/2014/main" id="{97DF9F4B-224B-A116-6CA9-575184270009}"/>
              </a:ext>
            </a:extLst>
          </p:cNvPr>
          <p:cNvPicPr>
            <a:picLocks noChangeAspect="1"/>
          </p:cNvPicPr>
          <p:nvPr/>
        </p:nvPicPr>
        <p:blipFill>
          <a:blip r:embed="rId22" cstate="email">
            <a:extLst>
              <a:ext uri="{28A0092B-C50C-407E-A947-70E740481C1C}">
                <a14:useLocalDpi xmlns:a14="http://schemas.microsoft.com/office/drawing/2010/main"/>
              </a:ext>
            </a:extLst>
          </a:blip>
          <a:srcRect/>
          <a:stretch/>
        </p:blipFill>
        <p:spPr>
          <a:xfrm>
            <a:off x="1146377" y="5453999"/>
            <a:ext cx="518002" cy="481474"/>
          </a:xfrm>
          <a:prstGeom prst="rect">
            <a:avLst/>
          </a:prstGeom>
        </p:spPr>
      </p:pic>
    </p:spTree>
    <p:extLst>
      <p:ext uri="{BB962C8B-B14F-4D97-AF65-F5344CB8AC3E}">
        <p14:creationId xmlns:p14="http://schemas.microsoft.com/office/powerpoint/2010/main" val="2542905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FD4FD41-EAC9-C9B7-92E2-8BAEE905BD54}"/>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CBD2BDA6-1780-7732-4B37-29CFEC9F791E}"/>
              </a:ext>
            </a:extLst>
          </p:cNvPr>
          <p:cNvSpPr/>
          <p:nvPr/>
        </p:nvSpPr>
        <p:spPr>
          <a:xfrm>
            <a:off x="617505" y="578243"/>
            <a:ext cx="10956990" cy="6038138"/>
          </a:xfrm>
          <a:prstGeom prst="roundRect">
            <a:avLst/>
          </a:prstGeom>
          <a:solidFill>
            <a:srgbClr val="DAE3F3">
              <a:alpha val="29804"/>
            </a:srgbClr>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CA011704-CA70-C10B-30C9-AC375BF4CA65}"/>
              </a:ext>
            </a:extLst>
          </p:cNvPr>
          <p:cNvSpPr/>
          <p:nvPr/>
        </p:nvSpPr>
        <p:spPr>
          <a:xfrm>
            <a:off x="1696183" y="703592"/>
            <a:ext cx="8669867" cy="511284"/>
          </a:xfrm>
          <a:prstGeom prst="roundRect">
            <a:avLst/>
          </a:prstGeom>
          <a:solidFill>
            <a:srgbClr val="DAE3F3"/>
          </a:solidFill>
          <a:ln w="9525" cap="flat" cmpd="sng" algn="ctr">
            <a:solidFill>
              <a:srgbClr val="D8EAEF"/>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dirty="0">
                <a:solidFill>
                  <a:schemeClr val="tx1"/>
                </a:solidFill>
                <a:latin typeface="Atkinson Hyperlegible"/>
              </a:rPr>
              <a:t>Stabilizing a Foreign Body</a:t>
            </a:r>
          </a:p>
          <a:p>
            <a:pPr algn="ctr" defTabSz="622300" rtl="1">
              <a:lnSpc>
                <a:spcPct val="90000"/>
              </a:lnSpc>
              <a:spcAft>
                <a:spcPts val="600"/>
              </a:spcAft>
              <a:buClr>
                <a:srgbClr val="000000"/>
              </a:buClr>
            </a:pPr>
            <a:endParaRPr lang="en-GB" sz="2800" b="1" dirty="0">
              <a:solidFill>
                <a:schemeClr val="tx1"/>
              </a:solidFill>
              <a:latin typeface="Atkinson Hyperlegible"/>
            </a:endParaRPr>
          </a:p>
          <a:p>
            <a:pPr lvl="1">
              <a:spcAft>
                <a:spcPts val="600"/>
              </a:spcAft>
            </a:pPr>
            <a:endParaRPr lang="en-GB" sz="1000" dirty="0"/>
          </a:p>
        </p:txBody>
      </p:sp>
      <p:sp>
        <p:nvSpPr>
          <p:cNvPr id="9" name="TextBox 8">
            <a:extLst>
              <a:ext uri="{FF2B5EF4-FFF2-40B4-BE49-F238E27FC236}">
                <a16:creationId xmlns:a16="http://schemas.microsoft.com/office/drawing/2014/main" id="{1A22AF93-C200-FB12-C83E-3228282B21CA}"/>
              </a:ext>
            </a:extLst>
          </p:cNvPr>
          <p:cNvSpPr txBox="1"/>
          <p:nvPr/>
        </p:nvSpPr>
        <p:spPr>
          <a:xfrm>
            <a:off x="3048000" y="1553226"/>
            <a:ext cx="6096000" cy="523220"/>
          </a:xfrm>
          <a:prstGeom prst="rect">
            <a:avLst/>
          </a:prstGeom>
          <a:noFill/>
        </p:spPr>
        <p:txBody>
          <a:bodyPr wrap="square">
            <a:spAutoFit/>
          </a:bodyPr>
          <a:lstStyle/>
          <a:p>
            <a:pPr marL="68580" lvl="0" indent="0" algn="ctr" rtl="0">
              <a:lnSpc>
                <a:spcPct val="100000"/>
              </a:lnSpc>
              <a:spcBef>
                <a:spcPts val="0"/>
              </a:spcBef>
              <a:spcAft>
                <a:spcPts val="0"/>
              </a:spcAft>
              <a:buSzPct val="100000"/>
              <a:buNone/>
            </a:pPr>
            <a:r>
              <a:rPr lang="en-GB" sz="2800" dirty="0">
                <a:solidFill>
                  <a:srgbClr val="4A001F"/>
                </a:solidFill>
                <a:latin typeface="Atkinson Hyperlegible" pitchFamily="2" charset="0"/>
              </a:rPr>
              <a:t>Do </a:t>
            </a:r>
            <a:r>
              <a:rPr lang="en-GB" sz="2800" b="1" dirty="0">
                <a:solidFill>
                  <a:srgbClr val="4A001F"/>
                </a:solidFill>
                <a:latin typeface="Atkinson Hyperlegible" pitchFamily="2" charset="0"/>
              </a:rPr>
              <a:t>NOT</a:t>
            </a:r>
            <a:r>
              <a:rPr lang="en-GB" sz="2800" dirty="0">
                <a:solidFill>
                  <a:srgbClr val="4A001F"/>
                </a:solidFill>
                <a:latin typeface="Atkinson Hyperlegible" pitchFamily="2" charset="0"/>
              </a:rPr>
              <a:t> remove the object!</a:t>
            </a:r>
          </a:p>
        </p:txBody>
      </p:sp>
      <p:sp>
        <p:nvSpPr>
          <p:cNvPr id="10" name="TextBox 9">
            <a:extLst>
              <a:ext uri="{FF2B5EF4-FFF2-40B4-BE49-F238E27FC236}">
                <a16:creationId xmlns:a16="http://schemas.microsoft.com/office/drawing/2014/main" id="{8885E77A-6CCD-3000-016F-919FA5CB8B74}"/>
              </a:ext>
            </a:extLst>
          </p:cNvPr>
          <p:cNvSpPr txBox="1"/>
          <p:nvPr/>
        </p:nvSpPr>
        <p:spPr>
          <a:xfrm>
            <a:off x="617505" y="2397028"/>
            <a:ext cx="9226886" cy="1384995"/>
          </a:xfrm>
          <a:prstGeom prst="rect">
            <a:avLst/>
          </a:prstGeom>
          <a:noFill/>
        </p:spPr>
        <p:txBody>
          <a:bodyPr wrap="square">
            <a:spAutoFit/>
          </a:bodyPr>
          <a:lstStyle/>
          <a:p>
            <a:pPr marL="914400" lvl="1" indent="-388619" algn="l" rtl="0">
              <a:lnSpc>
                <a:spcPct val="100000"/>
              </a:lnSpc>
              <a:spcBef>
                <a:spcPts val="0"/>
              </a:spcBef>
              <a:spcAft>
                <a:spcPts val="0"/>
              </a:spcAft>
              <a:buSzPct val="100000"/>
              <a:buChar char="•"/>
            </a:pPr>
            <a:r>
              <a:rPr lang="en-GB" sz="2800" dirty="0">
                <a:latin typeface="Atkinson Hyperlegible" pitchFamily="2" charset="0"/>
              </a:rPr>
              <a:t>Apply dressings to stabilize it. </a:t>
            </a:r>
          </a:p>
          <a:p>
            <a:pPr marL="914400" lvl="1" indent="-388619" algn="l" rtl="0">
              <a:lnSpc>
                <a:spcPct val="100000"/>
              </a:lnSpc>
              <a:spcBef>
                <a:spcPts val="0"/>
              </a:spcBef>
              <a:spcAft>
                <a:spcPts val="0"/>
              </a:spcAft>
              <a:buSzPct val="100000"/>
              <a:buChar char="•"/>
            </a:pPr>
            <a:r>
              <a:rPr lang="en-GB" sz="2800" dirty="0">
                <a:latin typeface="Atkinson Hyperlegible" pitchFamily="2" charset="0"/>
              </a:rPr>
              <a:t>Apply pressure to control any bleeding around it.</a:t>
            </a:r>
          </a:p>
          <a:p>
            <a:pPr marL="914400" lvl="1" indent="-388619" algn="l" rtl="0">
              <a:lnSpc>
                <a:spcPct val="100000"/>
              </a:lnSpc>
              <a:spcBef>
                <a:spcPts val="0"/>
              </a:spcBef>
              <a:spcAft>
                <a:spcPts val="0"/>
              </a:spcAft>
              <a:buSzPct val="100000"/>
              <a:buChar char="•"/>
            </a:pPr>
            <a:r>
              <a:rPr lang="en-GB" sz="2800" dirty="0">
                <a:latin typeface="Atkinson Hyperlegible" pitchFamily="2" charset="0"/>
              </a:rPr>
              <a:t>Transport to the hospital. </a:t>
            </a:r>
          </a:p>
        </p:txBody>
      </p:sp>
      <p:pic>
        <p:nvPicPr>
          <p:cNvPr id="11" name="Picture 10" descr="A poster with text and symbols&#10;&#10;Description automatically generated with medium confidence">
            <a:extLst>
              <a:ext uri="{FF2B5EF4-FFF2-40B4-BE49-F238E27FC236}">
                <a16:creationId xmlns:a16="http://schemas.microsoft.com/office/drawing/2014/main" id="{2F652430-8241-91AC-B816-FE031F62F7C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5014"/>
            <a:ext cx="1360580" cy="1101633"/>
          </a:xfrm>
          <a:prstGeom prst="rect">
            <a:avLst/>
          </a:prstGeom>
        </p:spPr>
      </p:pic>
      <p:pic>
        <p:nvPicPr>
          <p:cNvPr id="2" name="Picture 1" descr="A cartoon of a leg with a knife and blood on it&#10;&#10;AI-generated content may be incorrect.">
            <a:extLst>
              <a:ext uri="{FF2B5EF4-FFF2-40B4-BE49-F238E27FC236}">
                <a16:creationId xmlns:a16="http://schemas.microsoft.com/office/drawing/2014/main" id="{DBDBAEFF-603B-4CB9-368C-5E4CA3E489A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216720" y="927307"/>
            <a:ext cx="6766835" cy="5352450"/>
          </a:xfrm>
          <a:prstGeom prst="rect">
            <a:avLst/>
          </a:prstGeom>
        </p:spPr>
      </p:pic>
    </p:spTree>
    <p:extLst>
      <p:ext uri="{BB962C8B-B14F-4D97-AF65-F5344CB8AC3E}">
        <p14:creationId xmlns:p14="http://schemas.microsoft.com/office/powerpoint/2010/main" val="3350619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7319491-F332-BE80-26BD-9583BD6E5C74}"/>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532E795D-F162-AC12-FBC6-372E0E836B6D}"/>
              </a:ext>
            </a:extLst>
          </p:cNvPr>
          <p:cNvSpPr/>
          <p:nvPr/>
        </p:nvSpPr>
        <p:spPr>
          <a:xfrm>
            <a:off x="617505" y="578243"/>
            <a:ext cx="10956990" cy="6038138"/>
          </a:xfrm>
          <a:prstGeom prst="roundRect">
            <a:avLst/>
          </a:prstGeom>
          <a:solidFill>
            <a:srgbClr val="FFCFE4">
              <a:alpha val="29804"/>
            </a:srgbClr>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a:sym typeface="Arial"/>
            </a:endParaRPr>
          </a:p>
        </p:txBody>
      </p:sp>
      <p:sp>
        <p:nvSpPr>
          <p:cNvPr id="22" name="Rounded Rectangle 21">
            <a:extLst>
              <a:ext uri="{FF2B5EF4-FFF2-40B4-BE49-F238E27FC236}">
                <a16:creationId xmlns:a16="http://schemas.microsoft.com/office/drawing/2014/main" id="{D45160CF-EB7C-B716-D078-E841BDFD19E1}"/>
              </a:ext>
            </a:extLst>
          </p:cNvPr>
          <p:cNvSpPr/>
          <p:nvPr/>
        </p:nvSpPr>
        <p:spPr>
          <a:xfrm>
            <a:off x="1696183" y="703592"/>
            <a:ext cx="8669867" cy="511284"/>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dirty="0">
                <a:solidFill>
                  <a:schemeClr val="tx1"/>
                </a:solidFill>
                <a:latin typeface="Atkinson Hyperlegible"/>
              </a:rPr>
              <a:t>Special Considerations for Pregnant Women</a:t>
            </a:r>
          </a:p>
          <a:p>
            <a:pPr algn="ctr" defTabSz="622300" rtl="1">
              <a:lnSpc>
                <a:spcPct val="90000"/>
              </a:lnSpc>
              <a:spcAft>
                <a:spcPts val="600"/>
              </a:spcAft>
              <a:buClr>
                <a:srgbClr val="000000"/>
              </a:buClr>
            </a:pPr>
            <a:endParaRPr lang="en-GB" sz="2800" b="1" dirty="0">
              <a:solidFill>
                <a:schemeClr val="tx1"/>
              </a:solidFill>
              <a:latin typeface="Atkinson Hyperlegible"/>
            </a:endParaRPr>
          </a:p>
          <a:p>
            <a:pPr lvl="1">
              <a:spcAft>
                <a:spcPts val="600"/>
              </a:spcAft>
            </a:pPr>
            <a:endParaRPr lang="en-GB" sz="1000" dirty="0"/>
          </a:p>
        </p:txBody>
      </p:sp>
      <p:pic>
        <p:nvPicPr>
          <p:cNvPr id="5" name="Picture 4" descr="A cartoon of a person&amp;#39;s legs&#10;&#10;Description automatically generated">
            <a:extLst>
              <a:ext uri="{FF2B5EF4-FFF2-40B4-BE49-F238E27FC236}">
                <a16:creationId xmlns:a16="http://schemas.microsoft.com/office/drawing/2014/main" id="{36DAC59D-687D-E200-9741-A367A28D1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5577" y="1309087"/>
            <a:ext cx="4759816" cy="3384376"/>
          </a:xfrm>
          <a:prstGeom prst="rect">
            <a:avLst/>
          </a:prstGeom>
        </p:spPr>
      </p:pic>
      <p:sp>
        <p:nvSpPr>
          <p:cNvPr id="9" name="TextBox 8">
            <a:extLst>
              <a:ext uri="{FF2B5EF4-FFF2-40B4-BE49-F238E27FC236}">
                <a16:creationId xmlns:a16="http://schemas.microsoft.com/office/drawing/2014/main" id="{434A1F23-5F7E-E980-B9B0-50ED8EBED514}"/>
              </a:ext>
            </a:extLst>
          </p:cNvPr>
          <p:cNvSpPr txBox="1"/>
          <p:nvPr/>
        </p:nvSpPr>
        <p:spPr>
          <a:xfrm>
            <a:off x="781782" y="4693463"/>
            <a:ext cx="5249334" cy="1323439"/>
          </a:xfrm>
          <a:prstGeom prst="rect">
            <a:avLst/>
          </a:prstGeom>
          <a:noFill/>
        </p:spPr>
        <p:txBody>
          <a:bodyPr wrap="square">
            <a:spAutoFit/>
          </a:bodyPr>
          <a:lstStyle/>
          <a:p>
            <a:pPr marL="914400" lvl="1" indent="-388619" algn="l" rtl="0">
              <a:lnSpc>
                <a:spcPct val="100000"/>
              </a:lnSpc>
              <a:spcBef>
                <a:spcPts val="0"/>
              </a:spcBef>
              <a:spcAft>
                <a:spcPts val="0"/>
              </a:spcAft>
              <a:buSzPct val="100000"/>
              <a:buChar char="•"/>
            </a:pPr>
            <a:r>
              <a:rPr lang="en-GB" sz="2000" dirty="0">
                <a:latin typeface="Atkinson Hyperlegible" pitchFamily="2" charset="0"/>
              </a:rPr>
              <a:t>Transport to a hospital capable of handling obstetric patients.</a:t>
            </a:r>
          </a:p>
          <a:p>
            <a:pPr marL="914400" lvl="1" indent="-388619" algn="l" rtl="0">
              <a:lnSpc>
                <a:spcPct val="100000"/>
              </a:lnSpc>
              <a:spcBef>
                <a:spcPts val="0"/>
              </a:spcBef>
              <a:spcAft>
                <a:spcPts val="0"/>
              </a:spcAft>
              <a:buSzPct val="100000"/>
              <a:buChar char="•"/>
            </a:pPr>
            <a:r>
              <a:rPr lang="en-GB" sz="2000" dirty="0">
                <a:latin typeface="Atkinson Hyperlegible" pitchFamily="2" charset="0"/>
              </a:rPr>
              <a:t>If after trauma, even if not pregnant–Transport to a health facility</a:t>
            </a:r>
          </a:p>
        </p:txBody>
      </p:sp>
      <p:sp>
        <p:nvSpPr>
          <p:cNvPr id="10" name="TextBox 9">
            <a:extLst>
              <a:ext uri="{FF2B5EF4-FFF2-40B4-BE49-F238E27FC236}">
                <a16:creationId xmlns:a16="http://schemas.microsoft.com/office/drawing/2014/main" id="{699A8BB0-A7A7-B669-8F33-955C1D2784FE}"/>
              </a:ext>
            </a:extLst>
          </p:cNvPr>
          <p:cNvSpPr txBox="1"/>
          <p:nvPr/>
        </p:nvSpPr>
        <p:spPr>
          <a:xfrm>
            <a:off x="5856726" y="5857125"/>
            <a:ext cx="5249334" cy="707886"/>
          </a:xfrm>
          <a:prstGeom prst="rect">
            <a:avLst/>
          </a:prstGeom>
          <a:noFill/>
        </p:spPr>
        <p:txBody>
          <a:bodyPr wrap="square">
            <a:spAutoFit/>
          </a:bodyPr>
          <a:lstStyle/>
          <a:p>
            <a:pPr marL="525781" lvl="1" algn="ctr" rtl="0">
              <a:lnSpc>
                <a:spcPct val="100000"/>
              </a:lnSpc>
              <a:spcBef>
                <a:spcPts val="0"/>
              </a:spcBef>
              <a:spcAft>
                <a:spcPts val="0"/>
              </a:spcAft>
              <a:buSzPct val="100000"/>
            </a:pPr>
            <a:r>
              <a:rPr lang="en-GB" sz="2000" dirty="0">
                <a:latin typeface="Atkinson Hyperlegible" pitchFamily="2" charset="0"/>
              </a:rPr>
              <a:t>If no concern for spinal injury, lay her on her left side.</a:t>
            </a:r>
          </a:p>
        </p:txBody>
      </p:sp>
      <p:pic>
        <p:nvPicPr>
          <p:cNvPr id="11" name="Picture 10" descr="A poster with text and symbols&#10;&#10;Description automatically generated with medium confidence">
            <a:extLst>
              <a:ext uri="{FF2B5EF4-FFF2-40B4-BE49-F238E27FC236}">
                <a16:creationId xmlns:a16="http://schemas.microsoft.com/office/drawing/2014/main" id="{7AE7C180-7D4F-AAC2-47CE-4C560E56BED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65014"/>
            <a:ext cx="1360580" cy="1101633"/>
          </a:xfrm>
          <a:prstGeom prst="rect">
            <a:avLst/>
          </a:prstGeom>
        </p:spPr>
      </p:pic>
      <p:pic>
        <p:nvPicPr>
          <p:cNvPr id="13" name="Picture 12" descr="A group of people lying down&#10;&#10;AI-generated content may be incorrect.">
            <a:extLst>
              <a:ext uri="{FF2B5EF4-FFF2-40B4-BE49-F238E27FC236}">
                <a16:creationId xmlns:a16="http://schemas.microsoft.com/office/drawing/2014/main" id="{C1DB6210-E720-2A15-39B7-2EAADA36CF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23361" y="737617"/>
            <a:ext cx="4323166" cy="5596767"/>
          </a:xfrm>
          <a:prstGeom prst="rect">
            <a:avLst/>
          </a:prstGeom>
        </p:spPr>
      </p:pic>
    </p:spTree>
    <p:extLst>
      <p:ext uri="{BB962C8B-B14F-4D97-AF65-F5344CB8AC3E}">
        <p14:creationId xmlns:p14="http://schemas.microsoft.com/office/powerpoint/2010/main" val="287255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A5EE6-2F8A-35C3-5813-A380F121E3E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150E8F-213C-D965-B00D-D69B2DE7D3C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2439649"/>
            <a:ext cx="12091916" cy="1978701"/>
          </a:xfrm>
          <a:prstGeom prst="rect">
            <a:avLst/>
          </a:prstGeom>
        </p:spPr>
      </p:pic>
    </p:spTree>
    <p:extLst>
      <p:ext uri="{BB962C8B-B14F-4D97-AF65-F5344CB8AC3E}">
        <p14:creationId xmlns:p14="http://schemas.microsoft.com/office/powerpoint/2010/main" val="3625845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B951405-969D-7AB4-E73D-166580228226}"/>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68109843-DDFA-4590-88FC-828566E44689}"/>
              </a:ext>
            </a:extLst>
          </p:cNvPr>
          <p:cNvSpPr/>
          <p:nvPr/>
        </p:nvSpPr>
        <p:spPr>
          <a:xfrm>
            <a:off x="365824" y="587808"/>
            <a:ext cx="11000096" cy="5841242"/>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5" name="TextBox 14">
            <a:extLst>
              <a:ext uri="{FF2B5EF4-FFF2-40B4-BE49-F238E27FC236}">
                <a16:creationId xmlns:a16="http://schemas.microsoft.com/office/drawing/2014/main" id="{DE0AB515-F35F-DC3E-73C3-48ABBE40A3F6}"/>
              </a:ext>
            </a:extLst>
          </p:cNvPr>
          <p:cNvSpPr txBox="1"/>
          <p:nvPr/>
        </p:nvSpPr>
        <p:spPr>
          <a:xfrm>
            <a:off x="452764" y="2808619"/>
            <a:ext cx="4623145" cy="707886"/>
          </a:xfrm>
          <a:prstGeom prst="rect">
            <a:avLst/>
          </a:prstGeom>
          <a:noFill/>
        </p:spPr>
        <p:txBody>
          <a:bodyPr wrap="square" rtlCol="0">
            <a:spAutoFit/>
          </a:bodyPr>
          <a:lstStyle/>
          <a:p>
            <a:pPr marL="44450" algn="ctr">
              <a:lnSpc>
                <a:spcPct val="100000"/>
              </a:lnSpc>
              <a:spcBef>
                <a:spcPts val="0"/>
              </a:spcBef>
              <a:buClr>
                <a:srgbClr val="000000"/>
              </a:buClr>
              <a:buSzPts val="2900"/>
            </a:pPr>
            <a:r>
              <a:rPr lang="en-GB" sz="2000" dirty="0">
                <a:latin typeface="Atkinson Hyperlegible" pitchFamily="2" charset="0"/>
              </a:rPr>
              <a:t>Excessive</a:t>
            </a:r>
            <a:r>
              <a:rPr lang="en-GB" sz="2000" b="1" dirty="0">
                <a:solidFill>
                  <a:srgbClr val="000000"/>
                </a:solidFill>
              </a:rPr>
              <a:t> </a:t>
            </a:r>
            <a:r>
              <a:rPr lang="en-GB" sz="2000" dirty="0">
                <a:latin typeface="Atkinson Hyperlegible" pitchFamily="2" charset="0"/>
              </a:rPr>
              <a:t>sleepiness, confusion, or abnormal behaviour. </a:t>
            </a:r>
          </a:p>
        </p:txBody>
      </p:sp>
      <p:sp>
        <p:nvSpPr>
          <p:cNvPr id="16" name="TextBox 15">
            <a:extLst>
              <a:ext uri="{FF2B5EF4-FFF2-40B4-BE49-F238E27FC236}">
                <a16:creationId xmlns:a16="http://schemas.microsoft.com/office/drawing/2014/main" id="{73405DED-509B-DAF0-B1F5-F486C9E2B0A3}"/>
              </a:ext>
            </a:extLst>
          </p:cNvPr>
          <p:cNvSpPr txBox="1"/>
          <p:nvPr/>
        </p:nvSpPr>
        <p:spPr>
          <a:xfrm>
            <a:off x="4331769" y="2484377"/>
            <a:ext cx="4442670" cy="597023"/>
          </a:xfrm>
          <a:prstGeom prst="rect">
            <a:avLst/>
          </a:prstGeom>
          <a:noFill/>
        </p:spPr>
        <p:txBody>
          <a:bodyPr wrap="square" rtlCol="0">
            <a:spAutoFit/>
          </a:bodyPr>
          <a:lstStyle/>
          <a:p>
            <a:pPr marL="31750" lvl="0" algn="ctr" rtl="0">
              <a:lnSpc>
                <a:spcPct val="80000"/>
              </a:lnSpc>
              <a:spcBef>
                <a:spcPts val="1000"/>
              </a:spcBef>
              <a:spcAft>
                <a:spcPts val="0"/>
              </a:spcAft>
              <a:buSzPts val="3100"/>
            </a:pPr>
            <a:r>
              <a:rPr lang="en-US" sz="2000" dirty="0">
                <a:latin typeface="Atkinson Hyperlegible" pitchFamily="2" charset="0"/>
              </a:rPr>
              <a:t>Abnormal or lack of extremities movement</a:t>
            </a:r>
          </a:p>
        </p:txBody>
      </p:sp>
      <p:sp>
        <p:nvSpPr>
          <p:cNvPr id="17" name="TextBox 16">
            <a:extLst>
              <a:ext uri="{FF2B5EF4-FFF2-40B4-BE49-F238E27FC236}">
                <a16:creationId xmlns:a16="http://schemas.microsoft.com/office/drawing/2014/main" id="{31EFA087-5033-E531-9B62-58BB95078459}"/>
              </a:ext>
            </a:extLst>
          </p:cNvPr>
          <p:cNvSpPr txBox="1"/>
          <p:nvPr/>
        </p:nvSpPr>
        <p:spPr>
          <a:xfrm>
            <a:off x="8644549" y="1645819"/>
            <a:ext cx="2500282" cy="350802"/>
          </a:xfrm>
          <a:prstGeom prst="rect">
            <a:avLst/>
          </a:prstGeom>
          <a:noFill/>
        </p:spPr>
        <p:txBody>
          <a:bodyPr wrap="square" rtlCol="0">
            <a:spAutoFit/>
          </a:bodyPr>
          <a:lstStyle/>
          <a:p>
            <a:pPr marL="31750" lvl="0" algn="l" rtl="0">
              <a:lnSpc>
                <a:spcPct val="80000"/>
              </a:lnSpc>
              <a:spcBef>
                <a:spcPts val="1000"/>
              </a:spcBef>
              <a:spcAft>
                <a:spcPts val="0"/>
              </a:spcAft>
              <a:buSzPts val="3100"/>
            </a:pPr>
            <a:r>
              <a:rPr lang="en-US" sz="2000" dirty="0">
                <a:latin typeface="Atkinson Hyperlegible" pitchFamily="2" charset="0"/>
              </a:rPr>
              <a:t>Unequal pupil sizes</a:t>
            </a:r>
          </a:p>
        </p:txBody>
      </p:sp>
      <p:sp>
        <p:nvSpPr>
          <p:cNvPr id="18" name="Rounded Rectangle 17">
            <a:extLst>
              <a:ext uri="{FF2B5EF4-FFF2-40B4-BE49-F238E27FC236}">
                <a16:creationId xmlns:a16="http://schemas.microsoft.com/office/drawing/2014/main" id="{8109CE1A-4B90-56B8-C4B3-F76833E2026F}"/>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8DE777CC-7258-ED42-4381-F62C698545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296" y="759325"/>
            <a:ext cx="763368" cy="763368"/>
          </a:xfrm>
          <a:prstGeom prst="rect">
            <a:avLst/>
          </a:prstGeom>
        </p:spPr>
      </p:pic>
      <p:pic>
        <p:nvPicPr>
          <p:cNvPr id="5" name="Picture 4" descr="A cartoon of a person in a hospital bed&#10;&#10;Description automatically generated">
            <a:extLst>
              <a:ext uri="{FF2B5EF4-FFF2-40B4-BE49-F238E27FC236}">
                <a16:creationId xmlns:a16="http://schemas.microsoft.com/office/drawing/2014/main" id="{5AA1706E-F1B3-05CE-45A5-1F51315D16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5002" y="428950"/>
            <a:ext cx="3021954" cy="2010229"/>
          </a:xfrm>
          <a:prstGeom prst="rect">
            <a:avLst/>
          </a:prstGeom>
        </p:spPr>
      </p:pic>
      <p:pic>
        <p:nvPicPr>
          <p:cNvPr id="6" name="Google Shape;468;p37">
            <a:extLst>
              <a:ext uri="{FF2B5EF4-FFF2-40B4-BE49-F238E27FC236}">
                <a16:creationId xmlns:a16="http://schemas.microsoft.com/office/drawing/2014/main" id="{BF56D970-1238-47D0-9168-4418B0D4056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644549" y="664842"/>
            <a:ext cx="2500283" cy="952333"/>
          </a:xfrm>
          <a:prstGeom prst="rect">
            <a:avLst/>
          </a:prstGeom>
          <a:noFill/>
          <a:ln>
            <a:noFill/>
          </a:ln>
        </p:spPr>
      </p:pic>
      <p:sp>
        <p:nvSpPr>
          <p:cNvPr id="7" name="TextBox 6">
            <a:extLst>
              <a:ext uri="{FF2B5EF4-FFF2-40B4-BE49-F238E27FC236}">
                <a16:creationId xmlns:a16="http://schemas.microsoft.com/office/drawing/2014/main" id="{3408BE36-9A87-0E34-1BC5-C3D596A4D1B4}"/>
              </a:ext>
            </a:extLst>
          </p:cNvPr>
          <p:cNvSpPr txBox="1"/>
          <p:nvPr/>
        </p:nvSpPr>
        <p:spPr>
          <a:xfrm>
            <a:off x="684197" y="5739803"/>
            <a:ext cx="3312826" cy="707886"/>
          </a:xfrm>
          <a:prstGeom prst="rect">
            <a:avLst/>
          </a:prstGeom>
          <a:noFill/>
        </p:spPr>
        <p:txBody>
          <a:bodyPr wrap="square" rtlCol="0">
            <a:spAutoFit/>
          </a:bodyPr>
          <a:lstStyle/>
          <a:p>
            <a:pPr algn="ctr"/>
            <a:r>
              <a:rPr lang="en-GB" sz="2000" dirty="0">
                <a:latin typeface="Atkinson Hyperlegible" pitchFamily="2" charset="0"/>
              </a:rPr>
              <a:t>Head wound or skull deformity</a:t>
            </a:r>
          </a:p>
        </p:txBody>
      </p:sp>
      <p:sp>
        <p:nvSpPr>
          <p:cNvPr id="21" name="TextBox 20">
            <a:extLst>
              <a:ext uri="{FF2B5EF4-FFF2-40B4-BE49-F238E27FC236}">
                <a16:creationId xmlns:a16="http://schemas.microsoft.com/office/drawing/2014/main" id="{9056ACE5-ECC0-ED3E-D219-802197253563}"/>
              </a:ext>
            </a:extLst>
          </p:cNvPr>
          <p:cNvSpPr txBox="1"/>
          <p:nvPr/>
        </p:nvSpPr>
        <p:spPr>
          <a:xfrm>
            <a:off x="9066028" y="3820257"/>
            <a:ext cx="1787424" cy="400110"/>
          </a:xfrm>
          <a:prstGeom prst="rect">
            <a:avLst/>
          </a:prstGeom>
          <a:noFill/>
        </p:spPr>
        <p:txBody>
          <a:bodyPr wrap="square" rtlCol="0">
            <a:spAutoFit/>
          </a:bodyPr>
          <a:lstStyle/>
          <a:p>
            <a:pPr algn="ctr"/>
            <a:r>
              <a:rPr lang="en-GB" sz="2000" dirty="0">
                <a:latin typeface="Atkinson Hyperlegible" pitchFamily="2" charset="0"/>
              </a:rPr>
              <a:t>Vomiting</a:t>
            </a:r>
          </a:p>
        </p:txBody>
      </p:sp>
      <p:sp>
        <p:nvSpPr>
          <p:cNvPr id="22" name="TextBox 21">
            <a:extLst>
              <a:ext uri="{FF2B5EF4-FFF2-40B4-BE49-F238E27FC236}">
                <a16:creationId xmlns:a16="http://schemas.microsoft.com/office/drawing/2014/main" id="{DAC820F8-BBED-9E3C-066C-761B493FD131}"/>
              </a:ext>
            </a:extLst>
          </p:cNvPr>
          <p:cNvSpPr txBox="1"/>
          <p:nvPr/>
        </p:nvSpPr>
        <p:spPr>
          <a:xfrm>
            <a:off x="5429500" y="6107854"/>
            <a:ext cx="4936454" cy="400110"/>
          </a:xfrm>
          <a:prstGeom prst="rect">
            <a:avLst/>
          </a:prstGeom>
          <a:noFill/>
        </p:spPr>
        <p:txBody>
          <a:bodyPr wrap="square" rtlCol="0">
            <a:spAutoFit/>
          </a:bodyPr>
          <a:lstStyle/>
          <a:p>
            <a:pPr algn="ctr"/>
            <a:r>
              <a:rPr lang="en-GB" sz="2000" dirty="0">
                <a:latin typeface="Atkinson Hyperlegible" pitchFamily="2" charset="0"/>
              </a:rPr>
              <a:t>Blood or fluid from the ears or nose </a:t>
            </a:r>
          </a:p>
        </p:txBody>
      </p:sp>
      <p:sp>
        <p:nvSpPr>
          <p:cNvPr id="23" name="TextBox 22">
            <a:extLst>
              <a:ext uri="{FF2B5EF4-FFF2-40B4-BE49-F238E27FC236}">
                <a16:creationId xmlns:a16="http://schemas.microsoft.com/office/drawing/2014/main" id="{E4354683-7D53-F6A9-A3F1-C64D5942533B}"/>
              </a:ext>
            </a:extLst>
          </p:cNvPr>
          <p:cNvSpPr txBox="1"/>
          <p:nvPr/>
        </p:nvSpPr>
        <p:spPr>
          <a:xfrm>
            <a:off x="4572178" y="4430813"/>
            <a:ext cx="2865331" cy="350802"/>
          </a:xfrm>
          <a:prstGeom prst="rect">
            <a:avLst/>
          </a:prstGeom>
          <a:noFill/>
        </p:spPr>
        <p:txBody>
          <a:bodyPr wrap="square" rtlCol="0">
            <a:spAutoFit/>
          </a:bodyPr>
          <a:lstStyle/>
          <a:p>
            <a:pPr marL="31750" lvl="0" algn="ctr" rtl="0">
              <a:lnSpc>
                <a:spcPct val="80000"/>
              </a:lnSpc>
              <a:spcBef>
                <a:spcPts val="1000"/>
              </a:spcBef>
              <a:spcAft>
                <a:spcPts val="0"/>
              </a:spcAft>
              <a:buSzPts val="3100"/>
            </a:pPr>
            <a:r>
              <a:rPr lang="en-US" sz="2000" dirty="0">
                <a:latin typeface="Atkinson Hyperlegible" pitchFamily="2" charset="0"/>
              </a:rPr>
              <a:t>Repetitive shaking</a:t>
            </a:r>
          </a:p>
        </p:txBody>
      </p:sp>
      <p:pic>
        <p:nvPicPr>
          <p:cNvPr id="24" name="Picture 23">
            <a:extLst>
              <a:ext uri="{FF2B5EF4-FFF2-40B4-BE49-F238E27FC236}">
                <a16:creationId xmlns:a16="http://schemas.microsoft.com/office/drawing/2014/main" id="{E69B3DEC-6F9B-CB9C-819A-8861D7B74F45}"/>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0" y="27862"/>
            <a:ext cx="1385976" cy="1051430"/>
          </a:xfrm>
          <a:prstGeom prst="rect">
            <a:avLst/>
          </a:prstGeom>
        </p:spPr>
      </p:pic>
      <p:pic>
        <p:nvPicPr>
          <p:cNvPr id="2" name="Picture 1">
            <a:extLst>
              <a:ext uri="{FF2B5EF4-FFF2-40B4-BE49-F238E27FC236}">
                <a16:creationId xmlns:a16="http://schemas.microsoft.com/office/drawing/2014/main" id="{7E8AF831-B59D-1381-ACEA-D9AABC996C5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249684" y="1234221"/>
            <a:ext cx="3082085" cy="1583509"/>
          </a:xfrm>
          <a:prstGeom prst="rect">
            <a:avLst/>
          </a:prstGeom>
        </p:spPr>
      </p:pic>
      <p:pic>
        <p:nvPicPr>
          <p:cNvPr id="8" name="Picture 7" descr="Cartoon of a person drinking from a sink&#10;&#10;Description automatically generated">
            <a:extLst>
              <a:ext uri="{FF2B5EF4-FFF2-40B4-BE49-F238E27FC236}">
                <a16:creationId xmlns:a16="http://schemas.microsoft.com/office/drawing/2014/main" id="{2DF90942-7238-3B41-D9FB-3FE47CFF16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98796" y="2384722"/>
            <a:ext cx="2113613" cy="1473270"/>
          </a:xfrm>
          <a:prstGeom prst="rect">
            <a:avLst/>
          </a:prstGeom>
        </p:spPr>
      </p:pic>
      <p:pic>
        <p:nvPicPr>
          <p:cNvPr id="11" name="Picture 10" descr="A cartoon of a person with blood on their face&#10;&#10;Description automatically generated">
            <a:extLst>
              <a:ext uri="{FF2B5EF4-FFF2-40B4-BE49-F238E27FC236}">
                <a16:creationId xmlns:a16="http://schemas.microsoft.com/office/drawing/2014/main" id="{567EB8FB-4340-9FCE-5A06-D7C97231DB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56442" y="4724342"/>
            <a:ext cx="2120588" cy="1478132"/>
          </a:xfrm>
          <a:prstGeom prst="rect">
            <a:avLst/>
          </a:prstGeom>
        </p:spPr>
      </p:pic>
      <p:pic>
        <p:nvPicPr>
          <p:cNvPr id="13" name="Picture 12" descr="A person crying in a blue shirt&#10;&#10;Description automatically generated">
            <a:extLst>
              <a:ext uri="{FF2B5EF4-FFF2-40B4-BE49-F238E27FC236}">
                <a16:creationId xmlns:a16="http://schemas.microsoft.com/office/drawing/2014/main" id="{522A49E7-3346-8666-F779-2D29B792B2F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12812" y="4246124"/>
            <a:ext cx="2633961" cy="1835973"/>
          </a:xfrm>
          <a:prstGeom prst="rect">
            <a:avLst/>
          </a:prstGeom>
        </p:spPr>
      </p:pic>
      <p:pic>
        <p:nvPicPr>
          <p:cNvPr id="20" name="Picture 19" descr="A person with blood on his nose&#10;&#10;Description automatically generated">
            <a:extLst>
              <a:ext uri="{FF2B5EF4-FFF2-40B4-BE49-F238E27FC236}">
                <a16:creationId xmlns:a16="http://schemas.microsoft.com/office/drawing/2014/main" id="{79B287F9-90FF-32DF-6D74-3B9709252A8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53031" y="4714299"/>
            <a:ext cx="2389601" cy="1667164"/>
          </a:xfrm>
          <a:prstGeom prst="rect">
            <a:avLst/>
          </a:prstGeom>
        </p:spPr>
      </p:pic>
      <p:pic>
        <p:nvPicPr>
          <p:cNvPr id="26" name="Picture 25" descr="A cartoon of a person lying on her back&#10;&#10;Description automatically generated">
            <a:extLst>
              <a:ext uri="{FF2B5EF4-FFF2-40B4-BE49-F238E27FC236}">
                <a16:creationId xmlns:a16="http://schemas.microsoft.com/office/drawing/2014/main" id="{DCBC35F4-B73C-1B46-E9E6-1811FEF33CF3}"/>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4832852" y="2494318"/>
            <a:ext cx="2504601" cy="2076237"/>
          </a:xfrm>
          <a:prstGeom prst="rect">
            <a:avLst/>
          </a:prstGeom>
        </p:spPr>
      </p:pic>
      <p:pic>
        <p:nvPicPr>
          <p:cNvPr id="27" name="Picture 26" descr="A group of people lying on the ground&#10;&#10;Description automatically generated">
            <a:extLst>
              <a:ext uri="{FF2B5EF4-FFF2-40B4-BE49-F238E27FC236}">
                <a16:creationId xmlns:a16="http://schemas.microsoft.com/office/drawing/2014/main" id="{B7DAABD8-BADA-2FDC-E73B-F87AB33688F1}"/>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1385976" y="3085516"/>
            <a:ext cx="2826354" cy="2671687"/>
          </a:xfrm>
          <a:prstGeom prst="rect">
            <a:avLst/>
          </a:prstGeom>
        </p:spPr>
      </p:pic>
    </p:spTree>
    <p:extLst>
      <p:ext uri="{BB962C8B-B14F-4D97-AF65-F5344CB8AC3E}">
        <p14:creationId xmlns:p14="http://schemas.microsoft.com/office/powerpoint/2010/main" val="807061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2D8DB7F-7495-2419-B852-9792B24E99E7}"/>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584B6A26-B21F-EABB-2AE7-BDF1CF9BF83D}"/>
              </a:ext>
            </a:extLst>
          </p:cNvPr>
          <p:cNvSpPr/>
          <p:nvPr/>
        </p:nvSpPr>
        <p:spPr>
          <a:xfrm>
            <a:off x="696036" y="641445"/>
            <a:ext cx="10972800" cy="5786651"/>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D695E525-9B90-56EC-CAD9-3385F94B2FFD}"/>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Listen</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2" name="Picture 1" descr="A blue outline of a ear&#10;&#10;Description automatically generated">
            <a:extLst>
              <a:ext uri="{FF2B5EF4-FFF2-40B4-BE49-F238E27FC236}">
                <a16:creationId xmlns:a16="http://schemas.microsoft.com/office/drawing/2014/main" id="{C04CA247-B898-D34A-06F5-6E34F2DCB3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9124" y="862321"/>
            <a:ext cx="539920" cy="537220"/>
          </a:xfrm>
          <a:prstGeom prst="rect">
            <a:avLst/>
          </a:prstGeom>
        </p:spPr>
      </p:pic>
      <p:sp>
        <p:nvSpPr>
          <p:cNvPr id="5" name="TextBox 4">
            <a:extLst>
              <a:ext uri="{FF2B5EF4-FFF2-40B4-BE49-F238E27FC236}">
                <a16:creationId xmlns:a16="http://schemas.microsoft.com/office/drawing/2014/main" id="{B6F3E069-4337-C3FF-880F-627994F870EE}"/>
              </a:ext>
            </a:extLst>
          </p:cNvPr>
          <p:cNvSpPr txBox="1"/>
          <p:nvPr/>
        </p:nvSpPr>
        <p:spPr>
          <a:xfrm>
            <a:off x="4126254" y="5508669"/>
            <a:ext cx="4589729" cy="707886"/>
          </a:xfrm>
          <a:prstGeom prst="rect">
            <a:avLst/>
          </a:prstGeom>
          <a:noFill/>
        </p:spPr>
        <p:txBody>
          <a:bodyPr wrap="square" rtlCol="0">
            <a:spAutoFit/>
          </a:bodyPr>
          <a:lstStyle/>
          <a:p>
            <a:pPr algn="ctr"/>
            <a:r>
              <a:rPr lang="en-GB" sz="2000" dirty="0">
                <a:latin typeface="Atkinson Hyperlegible" pitchFamily="2" charset="0"/>
              </a:rPr>
              <a:t>Confused or disoriented when you speak to them.</a:t>
            </a:r>
          </a:p>
        </p:txBody>
      </p:sp>
      <p:pic>
        <p:nvPicPr>
          <p:cNvPr id="10" name="Picture 9">
            <a:extLst>
              <a:ext uri="{FF2B5EF4-FFF2-40B4-BE49-F238E27FC236}">
                <a16:creationId xmlns:a16="http://schemas.microsoft.com/office/drawing/2014/main" id="{94339529-7D13-6077-224B-87FF59EF821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27862"/>
            <a:ext cx="1385976" cy="1051430"/>
          </a:xfrm>
          <a:prstGeom prst="rect">
            <a:avLst/>
          </a:prstGeom>
        </p:spPr>
      </p:pic>
      <p:pic>
        <p:nvPicPr>
          <p:cNvPr id="7" name="Picture 6" descr="A person lying in a hospital bed&#10;&#10;Description automatically generated">
            <a:extLst>
              <a:ext uri="{FF2B5EF4-FFF2-40B4-BE49-F238E27FC236}">
                <a16:creationId xmlns:a16="http://schemas.microsoft.com/office/drawing/2014/main" id="{9FE0ECBD-8D9C-176C-0C85-CD7D07589F3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521229" y="944992"/>
            <a:ext cx="7286593" cy="4031662"/>
          </a:xfrm>
          <a:prstGeom prst="rect">
            <a:avLst/>
          </a:prstGeom>
        </p:spPr>
      </p:pic>
      <p:sp>
        <p:nvSpPr>
          <p:cNvPr id="8" name="TextBox 7">
            <a:extLst>
              <a:ext uri="{FF2B5EF4-FFF2-40B4-BE49-F238E27FC236}">
                <a16:creationId xmlns:a16="http://schemas.microsoft.com/office/drawing/2014/main" id="{13DDEF23-E103-FEB3-F52D-05F9FFCF5D9E}"/>
              </a:ext>
            </a:extLst>
          </p:cNvPr>
          <p:cNvSpPr txBox="1"/>
          <p:nvPr/>
        </p:nvSpPr>
        <p:spPr>
          <a:xfrm>
            <a:off x="8093413" y="1141009"/>
            <a:ext cx="1070042" cy="1569660"/>
          </a:xfrm>
          <a:prstGeom prst="rect">
            <a:avLst/>
          </a:prstGeom>
          <a:noFill/>
        </p:spPr>
        <p:txBody>
          <a:bodyPr wrap="square" rtlCol="0">
            <a:spAutoFit/>
          </a:bodyPr>
          <a:lstStyle/>
          <a:p>
            <a:r>
              <a:rPr lang="en-GB" sz="9600"/>
              <a:t>?</a:t>
            </a:r>
          </a:p>
        </p:txBody>
      </p:sp>
    </p:spTree>
    <p:extLst>
      <p:ext uri="{BB962C8B-B14F-4D97-AF65-F5344CB8AC3E}">
        <p14:creationId xmlns:p14="http://schemas.microsoft.com/office/powerpoint/2010/main" val="2824936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73b17b8d54_0_459"/>
          <p:cNvSpPr txBox="1">
            <a:spLocks noGrp="1"/>
          </p:cNvSpPr>
          <p:nvPr>
            <p:ph type="title"/>
          </p:nvPr>
        </p:nvSpPr>
        <p:spPr>
          <a:xfrm>
            <a:off x="453190" y="124872"/>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Approach: CABCDE</a:t>
            </a:r>
          </a:p>
        </p:txBody>
      </p:sp>
      <p:sp>
        <p:nvSpPr>
          <p:cNvPr id="183" name="Google Shape;183;g273b17b8d54_0_459"/>
          <p:cNvSpPr txBox="1">
            <a:spLocks noGrp="1"/>
          </p:cNvSpPr>
          <p:nvPr>
            <p:ph type="body" idx="1"/>
          </p:nvPr>
        </p:nvSpPr>
        <p:spPr>
          <a:xfrm>
            <a:off x="838200" y="1450572"/>
            <a:ext cx="10515600" cy="4351200"/>
          </a:xfrm>
          <a:prstGeom prst="rect">
            <a:avLst/>
          </a:prstGeom>
          <a:noFill/>
          <a:ln>
            <a:noFill/>
          </a:ln>
        </p:spPr>
        <p:txBody>
          <a:bodyPr spcFirstLastPara="1" wrap="square" lIns="91425" tIns="45700" rIns="91425" bIns="45700" anchor="t" anchorCtr="0">
            <a:noAutofit/>
          </a:bodyPr>
          <a:lstStyle/>
          <a:p>
            <a:pPr marL="50800" indent="0">
              <a:buNone/>
            </a:pPr>
            <a:r>
              <a:rPr lang="en-US" b="0" i="0" u="none" strike="noStrike">
                <a:solidFill>
                  <a:srgbClr val="000000"/>
                </a:solidFill>
                <a:effectLst/>
                <a:latin typeface="Atkinson Hyperlegible" pitchFamily="2" charset="0"/>
              </a:rPr>
              <a:t>Ensure the </a:t>
            </a:r>
            <a:r>
              <a:rPr lang="en-US" b="1" i="0" u="none" strike="noStrike">
                <a:solidFill>
                  <a:srgbClr val="000000"/>
                </a:solidFill>
                <a:effectLst/>
                <a:latin typeface="Atkinson Hyperlegible" pitchFamily="2" charset="0"/>
              </a:rPr>
              <a:t>scene is safe</a:t>
            </a:r>
            <a:r>
              <a:rPr lang="en-US" b="0" i="0" u="none" strike="noStrike">
                <a:solidFill>
                  <a:srgbClr val="000000"/>
                </a:solidFill>
                <a:effectLst/>
                <a:latin typeface="Atkinson Hyperlegible" pitchFamily="2" charset="0"/>
              </a:rPr>
              <a:t>.</a:t>
            </a:r>
          </a:p>
          <a:p>
            <a:pPr marL="50800" indent="0">
              <a:buNone/>
            </a:pPr>
            <a:br>
              <a:rPr lang="en-US">
                <a:latin typeface="Atkinson Hyperlegible" pitchFamily="2" charset="0"/>
              </a:rPr>
            </a:br>
            <a:r>
              <a:rPr lang="en-US" b="0" i="0" u="none" strike="noStrike">
                <a:solidFill>
                  <a:srgbClr val="000000"/>
                </a:solidFill>
                <a:effectLst/>
                <a:latin typeface="Atkinson Hyperlegible" pitchFamily="2" charset="0"/>
              </a:rPr>
              <a:t>Use CABCDE to find and treat life-threatening injuries — look, listen, and feel at each step.</a:t>
            </a:r>
            <a:endParaRPr lang="en-GB" sz="2800">
              <a:latin typeface="Atkinson Hyperlegible" pitchFamily="2" charset="0"/>
            </a:endParaRPr>
          </a:p>
        </p:txBody>
      </p:sp>
      <p:grpSp>
        <p:nvGrpSpPr>
          <p:cNvPr id="20" name="Group 19">
            <a:extLst>
              <a:ext uri="{FF2B5EF4-FFF2-40B4-BE49-F238E27FC236}">
                <a16:creationId xmlns:a16="http://schemas.microsoft.com/office/drawing/2014/main" id="{1B38FD5D-3A43-03C4-750F-8C78FF449144}"/>
              </a:ext>
            </a:extLst>
          </p:cNvPr>
          <p:cNvGrpSpPr/>
          <p:nvPr/>
        </p:nvGrpSpPr>
        <p:grpSpPr>
          <a:xfrm>
            <a:off x="7211767" y="4017775"/>
            <a:ext cx="1646959" cy="1536331"/>
            <a:chOff x="6441746" y="4686021"/>
            <a:chExt cx="1646959" cy="1536331"/>
          </a:xfrm>
        </p:grpSpPr>
        <p:sp>
          <p:nvSpPr>
            <p:cNvPr id="21" name="Oval 20">
              <a:extLst>
                <a:ext uri="{FF2B5EF4-FFF2-40B4-BE49-F238E27FC236}">
                  <a16:creationId xmlns:a16="http://schemas.microsoft.com/office/drawing/2014/main" id="{5D684799-C5CA-0EFE-5EAD-0AAC45E9759E}"/>
                </a:ext>
              </a:extLst>
            </p:cNvPr>
            <p:cNvSpPr/>
            <p:nvPr/>
          </p:nvSpPr>
          <p:spPr>
            <a:xfrm>
              <a:off x="6441746" y="4686021"/>
              <a:ext cx="1646959" cy="1536331"/>
            </a:xfrm>
            <a:prstGeom prst="ellipse">
              <a:avLst/>
            </a:prstGeom>
            <a:solidFill>
              <a:srgbClr val="4472C4">
                <a:lumMod val="20000"/>
                <a:lumOff val="80000"/>
              </a:srgbClr>
            </a:solidFill>
            <a:ln w="25400" cap="flat" cmpd="sng" algn="ctr">
              <a:solidFill>
                <a:srgbClr val="4472C4">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s-ES_tradnl"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2" name="Picture 21" descr="A blue and white hand and human body&#10;&#10;Description automatically generated">
              <a:extLst>
                <a:ext uri="{FF2B5EF4-FFF2-40B4-BE49-F238E27FC236}">
                  <a16:creationId xmlns:a16="http://schemas.microsoft.com/office/drawing/2014/main" id="{D33437FB-02AE-2184-7C2A-A31BE5B63E31}"/>
                </a:ext>
              </a:extLst>
            </p:cNvPr>
            <p:cNvPicPr>
              <a:picLocks noChangeAspect="1"/>
            </p:cNvPicPr>
            <p:nvPr/>
          </p:nvPicPr>
          <p:blipFill>
            <a:blip r:embed="rId3" cstate="email">
              <a:clrChange>
                <a:clrFrom>
                  <a:srgbClr val="FFFFFF"/>
                </a:clrFrom>
                <a:clrTo>
                  <a:srgbClr val="FFFFFF">
                    <a:alpha val="0"/>
                  </a:srgbClr>
                </a:clrTo>
              </a:clrChange>
              <a:duotone>
                <a:srgbClr val="5B9BD5">
                  <a:shade val="45000"/>
                  <a:satMod val="135000"/>
                </a:srgbClr>
                <a:prstClr val="white"/>
              </a:duotone>
              <a:extLst>
                <a:ext uri="{28A0092B-C50C-407E-A947-70E740481C1C}">
                  <a14:useLocalDpi xmlns:a14="http://schemas.microsoft.com/office/drawing/2010/main"/>
                </a:ext>
              </a:extLst>
            </a:blip>
            <a:stretch>
              <a:fillRect/>
            </a:stretch>
          </p:blipFill>
          <p:spPr>
            <a:xfrm>
              <a:off x="6564475" y="4798278"/>
              <a:ext cx="1240247" cy="1240247"/>
            </a:xfrm>
            <a:prstGeom prst="rect">
              <a:avLst/>
            </a:prstGeom>
          </p:spPr>
        </p:pic>
      </p:grpSp>
      <p:grpSp>
        <p:nvGrpSpPr>
          <p:cNvPr id="23" name="Group 22">
            <a:extLst>
              <a:ext uri="{FF2B5EF4-FFF2-40B4-BE49-F238E27FC236}">
                <a16:creationId xmlns:a16="http://schemas.microsoft.com/office/drawing/2014/main" id="{66B3A0A0-1A27-26BC-C051-8BC3FC5F1DC4}"/>
              </a:ext>
            </a:extLst>
          </p:cNvPr>
          <p:cNvGrpSpPr/>
          <p:nvPr/>
        </p:nvGrpSpPr>
        <p:grpSpPr>
          <a:xfrm>
            <a:off x="5114040" y="4010888"/>
            <a:ext cx="1646959" cy="1536331"/>
            <a:chOff x="4344019" y="4739094"/>
            <a:chExt cx="1646959" cy="1536331"/>
          </a:xfrm>
        </p:grpSpPr>
        <p:sp>
          <p:nvSpPr>
            <p:cNvPr id="24" name="Oval 23">
              <a:extLst>
                <a:ext uri="{FF2B5EF4-FFF2-40B4-BE49-F238E27FC236}">
                  <a16:creationId xmlns:a16="http://schemas.microsoft.com/office/drawing/2014/main" id="{A5C0E95E-2E12-1544-A692-F6D99182F24E}"/>
                </a:ext>
              </a:extLst>
            </p:cNvPr>
            <p:cNvSpPr/>
            <p:nvPr/>
          </p:nvSpPr>
          <p:spPr>
            <a:xfrm>
              <a:off x="4344019" y="4739094"/>
              <a:ext cx="1646959" cy="1536331"/>
            </a:xfrm>
            <a:prstGeom prst="ellipse">
              <a:avLst/>
            </a:prstGeom>
            <a:solidFill>
              <a:srgbClr val="4472C4">
                <a:lumMod val="20000"/>
                <a:lumOff val="80000"/>
              </a:srgbClr>
            </a:solidFill>
            <a:ln w="25400" cap="flat" cmpd="sng" algn="ctr">
              <a:solidFill>
                <a:srgbClr val="4472C4">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s-ES_tradnl"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5" name="Picture 24" descr="A blue outline of a ear&#10;&#10;Description automatically generated">
              <a:extLst>
                <a:ext uri="{FF2B5EF4-FFF2-40B4-BE49-F238E27FC236}">
                  <a16:creationId xmlns:a16="http://schemas.microsoft.com/office/drawing/2014/main" id="{9B1F277B-257C-7752-C7C5-D80D3FD8D8BE}"/>
                </a:ext>
              </a:extLst>
            </p:cNvPr>
            <p:cNvPicPr>
              <a:picLocks noChangeAspect="1"/>
            </p:cNvPicPr>
            <p:nvPr/>
          </p:nvPicPr>
          <p:blipFill>
            <a:blip r:embed="rId4" cstate="email">
              <a:duotone>
                <a:srgbClr val="5B9BD5">
                  <a:shade val="45000"/>
                  <a:satMod val="135000"/>
                </a:srgbClr>
                <a:prstClr val="white"/>
              </a:duotone>
              <a:extLst>
                <a:ext uri="{28A0092B-C50C-407E-A947-70E740481C1C}">
                  <a14:useLocalDpi xmlns:a14="http://schemas.microsoft.com/office/drawing/2010/main"/>
                </a:ext>
              </a:extLst>
            </a:blip>
            <a:stretch>
              <a:fillRect/>
            </a:stretch>
          </p:blipFill>
          <p:spPr>
            <a:xfrm>
              <a:off x="4444932" y="4788306"/>
              <a:ext cx="1445131" cy="1437905"/>
            </a:xfrm>
            <a:prstGeom prst="rect">
              <a:avLst/>
            </a:prstGeom>
          </p:spPr>
        </p:pic>
      </p:grpSp>
      <p:grpSp>
        <p:nvGrpSpPr>
          <p:cNvPr id="26" name="Group 25">
            <a:extLst>
              <a:ext uri="{FF2B5EF4-FFF2-40B4-BE49-F238E27FC236}">
                <a16:creationId xmlns:a16="http://schemas.microsoft.com/office/drawing/2014/main" id="{446BED9C-1618-C0E0-F695-78524A31B3A3}"/>
              </a:ext>
            </a:extLst>
          </p:cNvPr>
          <p:cNvGrpSpPr/>
          <p:nvPr/>
        </p:nvGrpSpPr>
        <p:grpSpPr>
          <a:xfrm>
            <a:off x="3002209" y="3920948"/>
            <a:ext cx="1646961" cy="1646958"/>
            <a:chOff x="2232188" y="4739094"/>
            <a:chExt cx="1646961" cy="1646958"/>
          </a:xfrm>
        </p:grpSpPr>
        <p:sp>
          <p:nvSpPr>
            <p:cNvPr id="27" name="Oval 26">
              <a:extLst>
                <a:ext uri="{FF2B5EF4-FFF2-40B4-BE49-F238E27FC236}">
                  <a16:creationId xmlns:a16="http://schemas.microsoft.com/office/drawing/2014/main" id="{8F24B7EB-22EC-D926-4DE6-2C65EC1E4B9A}"/>
                </a:ext>
              </a:extLst>
            </p:cNvPr>
            <p:cNvSpPr/>
            <p:nvPr/>
          </p:nvSpPr>
          <p:spPr>
            <a:xfrm>
              <a:off x="2232190" y="4780370"/>
              <a:ext cx="1646959" cy="1536331"/>
            </a:xfrm>
            <a:prstGeom prst="ellipse">
              <a:avLst/>
            </a:prstGeom>
            <a:solidFill>
              <a:srgbClr val="4472C4">
                <a:lumMod val="20000"/>
                <a:lumOff val="80000"/>
              </a:srgbClr>
            </a:solidFill>
            <a:ln w="25400" cap="flat" cmpd="sng" algn="ctr">
              <a:solidFill>
                <a:srgbClr val="4472C4">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s-ES_tradnl"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8" name="Picture 27" descr="A blue eye with light rays&#10;&#10;Description automatically generated">
              <a:extLst>
                <a:ext uri="{FF2B5EF4-FFF2-40B4-BE49-F238E27FC236}">
                  <a16:creationId xmlns:a16="http://schemas.microsoft.com/office/drawing/2014/main" id="{657ADFB6-0FD3-87FE-690B-184B7E762D1B}"/>
                </a:ext>
              </a:extLst>
            </p:cNvPr>
            <p:cNvPicPr>
              <a:picLocks noChangeAspect="1"/>
            </p:cNvPicPr>
            <p:nvPr/>
          </p:nvPicPr>
          <p:blipFill>
            <a:blip r:embed="rId5" cstate="email">
              <a:duotone>
                <a:srgbClr val="5B9BD5">
                  <a:shade val="45000"/>
                  <a:satMod val="135000"/>
                </a:srgbClr>
                <a:prstClr val="white"/>
              </a:duotone>
              <a:extLst>
                <a:ext uri="{28A0092B-C50C-407E-A947-70E740481C1C}">
                  <a14:useLocalDpi xmlns:a14="http://schemas.microsoft.com/office/drawing/2010/main"/>
                </a:ext>
              </a:extLst>
            </a:blip>
            <a:stretch>
              <a:fillRect/>
            </a:stretch>
          </p:blipFill>
          <p:spPr>
            <a:xfrm>
              <a:off x="2232188" y="4739094"/>
              <a:ext cx="1646958" cy="1646958"/>
            </a:xfrm>
            <a:prstGeom prst="rect">
              <a:avLst/>
            </a:prstGeom>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B6FF16C-2739-3002-6AB0-FB582AE41DFB}"/>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E64404F3-6D58-A61E-C2A9-D24A805D2D9B}"/>
              </a:ext>
            </a:extLst>
          </p:cNvPr>
          <p:cNvSpPr/>
          <p:nvPr/>
        </p:nvSpPr>
        <p:spPr>
          <a:xfrm>
            <a:off x="696036" y="627797"/>
            <a:ext cx="10972800" cy="5800299"/>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D12C576E-502E-CC5D-9685-7EF262B5513A}"/>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Feel</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sp>
        <p:nvSpPr>
          <p:cNvPr id="5" name="TextBox 4">
            <a:extLst>
              <a:ext uri="{FF2B5EF4-FFF2-40B4-BE49-F238E27FC236}">
                <a16:creationId xmlns:a16="http://schemas.microsoft.com/office/drawing/2014/main" id="{63465524-7CFF-ACD7-5D76-0905691932C6}"/>
              </a:ext>
            </a:extLst>
          </p:cNvPr>
          <p:cNvSpPr txBox="1"/>
          <p:nvPr/>
        </p:nvSpPr>
        <p:spPr>
          <a:xfrm>
            <a:off x="1204210" y="4625047"/>
            <a:ext cx="2975730" cy="597023"/>
          </a:xfrm>
          <a:prstGeom prst="rect">
            <a:avLst/>
          </a:prstGeom>
          <a:noFill/>
        </p:spPr>
        <p:txBody>
          <a:bodyPr wrap="square">
            <a:spAutoFit/>
          </a:bodyPr>
          <a:lstStyle/>
          <a:p>
            <a:pPr lvl="0" algn="ctr">
              <a:lnSpc>
                <a:spcPct val="80000"/>
              </a:lnSpc>
              <a:spcBef>
                <a:spcPts val="1000"/>
              </a:spcBef>
              <a:spcAft>
                <a:spcPts val="0"/>
              </a:spcAft>
              <a:buSzPts val="3100"/>
            </a:pPr>
            <a:r>
              <a:rPr lang="en-GB" sz="2000" dirty="0">
                <a:latin typeface="Atkinson Hyperlegible" pitchFamily="2" charset="0"/>
              </a:rPr>
              <a:t>Bumps, indentations, other skull injuries</a:t>
            </a:r>
          </a:p>
        </p:txBody>
      </p:sp>
      <p:sp>
        <p:nvSpPr>
          <p:cNvPr id="6" name="TextBox 5">
            <a:extLst>
              <a:ext uri="{FF2B5EF4-FFF2-40B4-BE49-F238E27FC236}">
                <a16:creationId xmlns:a16="http://schemas.microsoft.com/office/drawing/2014/main" id="{D8732B17-C7A4-76EB-161F-D5182C7F4C26}"/>
              </a:ext>
            </a:extLst>
          </p:cNvPr>
          <p:cNvSpPr txBox="1"/>
          <p:nvPr/>
        </p:nvSpPr>
        <p:spPr>
          <a:xfrm>
            <a:off x="4884619" y="4968773"/>
            <a:ext cx="2595634" cy="597023"/>
          </a:xfrm>
          <a:prstGeom prst="rect">
            <a:avLst/>
          </a:prstGeom>
          <a:noFill/>
        </p:spPr>
        <p:txBody>
          <a:bodyPr wrap="square">
            <a:spAutoFit/>
          </a:bodyPr>
          <a:lstStyle>
            <a:defPPr marR="0" lvl="0" algn="l" rtl="0">
              <a:lnSpc>
                <a:spcPct val="100000"/>
              </a:lnSpc>
              <a:spcBef>
                <a:spcPts val="0"/>
              </a:spcBef>
              <a:spcAft>
                <a:spcPts val="0"/>
              </a:spcAft>
            </a:defPPr>
            <a:lvl1pPr marL="457200" indent="-425450">
              <a:lnSpc>
                <a:spcPct val="80000"/>
              </a:lnSpc>
              <a:spcBef>
                <a:spcPts val="1000"/>
              </a:spcBef>
              <a:buSzPts val="3100"/>
              <a:buChar char="•"/>
              <a:defRPr sz="2800">
                <a:latin typeface="Atkinson Hyperlegible" pitchFamily="2" charset="0"/>
              </a:defRPr>
            </a:lvl1pPr>
          </a:lstStyle>
          <a:p>
            <a:pPr marL="0" indent="0" algn="ctr">
              <a:buNone/>
            </a:pPr>
            <a:r>
              <a:rPr lang="en-GB" sz="2000" dirty="0"/>
              <a:t>Feeling to touch in arms &amp; legs</a:t>
            </a:r>
          </a:p>
        </p:txBody>
      </p:sp>
      <p:sp>
        <p:nvSpPr>
          <p:cNvPr id="7" name="TextBox 6">
            <a:extLst>
              <a:ext uri="{FF2B5EF4-FFF2-40B4-BE49-F238E27FC236}">
                <a16:creationId xmlns:a16="http://schemas.microsoft.com/office/drawing/2014/main" id="{27291D7D-8C5E-11C1-BA8B-6ABBFA195C0D}"/>
              </a:ext>
            </a:extLst>
          </p:cNvPr>
          <p:cNvSpPr txBox="1"/>
          <p:nvPr/>
        </p:nvSpPr>
        <p:spPr>
          <a:xfrm>
            <a:off x="8140858" y="4748157"/>
            <a:ext cx="3050681" cy="350802"/>
          </a:xfrm>
          <a:prstGeom prst="rect">
            <a:avLst/>
          </a:prstGeom>
          <a:noFill/>
        </p:spPr>
        <p:txBody>
          <a:bodyPr wrap="square">
            <a:spAutoFit/>
          </a:bodyPr>
          <a:lstStyle>
            <a:defPPr marR="0" lvl="0" algn="l" rtl="0">
              <a:lnSpc>
                <a:spcPct val="100000"/>
              </a:lnSpc>
              <a:spcBef>
                <a:spcPts val="0"/>
              </a:spcBef>
              <a:spcAft>
                <a:spcPts val="0"/>
              </a:spcAft>
            </a:defPPr>
            <a:lvl1pPr marL="457200" indent="-425450">
              <a:lnSpc>
                <a:spcPct val="80000"/>
              </a:lnSpc>
              <a:spcBef>
                <a:spcPts val="1000"/>
              </a:spcBef>
              <a:buSzPts val="3100"/>
              <a:buChar char="•"/>
              <a:defRPr sz="2800">
                <a:latin typeface="Atkinson Hyperlegible" pitchFamily="2" charset="0"/>
              </a:defRPr>
            </a:lvl1pPr>
          </a:lstStyle>
          <a:p>
            <a:pPr marL="0" indent="0" algn="ctr">
              <a:buNone/>
            </a:pPr>
            <a:r>
              <a:rPr lang="en-US" sz="2000" dirty="0"/>
              <a:t>Movement &amp; strength</a:t>
            </a:r>
          </a:p>
        </p:txBody>
      </p:sp>
      <p:pic>
        <p:nvPicPr>
          <p:cNvPr id="12" name="Picture 11" descr="A cartoon of a person in a hospital bed&#10;&#10;Description automatically generated">
            <a:extLst>
              <a:ext uri="{FF2B5EF4-FFF2-40B4-BE49-F238E27FC236}">
                <a16:creationId xmlns:a16="http://schemas.microsoft.com/office/drawing/2014/main" id="{E5583955-8BAF-D2D8-5424-1B3CC7B8AB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5457" y="2220576"/>
            <a:ext cx="3181481" cy="2116348"/>
          </a:xfrm>
          <a:prstGeom prst="rect">
            <a:avLst/>
          </a:prstGeom>
        </p:spPr>
      </p:pic>
      <p:pic>
        <p:nvPicPr>
          <p:cNvPr id="14" name="Picture 13">
            <a:extLst>
              <a:ext uri="{FF2B5EF4-FFF2-40B4-BE49-F238E27FC236}">
                <a16:creationId xmlns:a16="http://schemas.microsoft.com/office/drawing/2014/main" id="{1DDC587A-BBDC-1039-31B3-C056535CE3C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27862"/>
            <a:ext cx="1385976" cy="1051430"/>
          </a:xfrm>
          <a:prstGeom prst="rect">
            <a:avLst/>
          </a:prstGeom>
        </p:spPr>
      </p:pic>
      <p:pic>
        <p:nvPicPr>
          <p:cNvPr id="8" name="Picture 7" descr="A cartoon of a person with an object&#10;&#10;Description automatically generated">
            <a:extLst>
              <a:ext uri="{FF2B5EF4-FFF2-40B4-BE49-F238E27FC236}">
                <a16:creationId xmlns:a16="http://schemas.microsoft.com/office/drawing/2014/main" id="{56874835-AF4D-2221-D53A-B4CD5555E21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rot="16200000">
            <a:off x="1691586" y="1833979"/>
            <a:ext cx="2229931" cy="2746777"/>
          </a:xfrm>
          <a:prstGeom prst="rect">
            <a:avLst/>
          </a:prstGeom>
        </p:spPr>
      </p:pic>
      <p:pic>
        <p:nvPicPr>
          <p:cNvPr id="17" name="Picture 16" descr="A cartoon of a person in a hospital bed&#10;&#10;Description automatically generated">
            <a:extLst>
              <a:ext uri="{FF2B5EF4-FFF2-40B4-BE49-F238E27FC236}">
                <a16:creationId xmlns:a16="http://schemas.microsoft.com/office/drawing/2014/main" id="{7F6585C3-8BCA-2B34-BFAB-372084187BB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790953" y="2092401"/>
            <a:ext cx="3082121" cy="2831156"/>
          </a:xfrm>
          <a:prstGeom prst="rect">
            <a:avLst/>
          </a:prstGeom>
        </p:spPr>
      </p:pic>
      <p:pic>
        <p:nvPicPr>
          <p:cNvPr id="15" name="Picture 14" descr="A close-up of hands&#10;&#10;Description automatically generated">
            <a:extLst>
              <a:ext uri="{FF2B5EF4-FFF2-40B4-BE49-F238E27FC236}">
                <a16:creationId xmlns:a16="http://schemas.microsoft.com/office/drawing/2014/main" id="{6A147345-4654-5D1C-16F5-6B192BD32D3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rot="4607876">
            <a:off x="4017570" y="1354298"/>
            <a:ext cx="2460212" cy="2838007"/>
          </a:xfrm>
          <a:prstGeom prst="rect">
            <a:avLst/>
          </a:prstGeom>
        </p:spPr>
      </p:pic>
      <p:pic>
        <p:nvPicPr>
          <p:cNvPr id="3" name="Picture 2" descr="A blue and white hand and human body&#10;&#10;Description automatically generated">
            <a:extLst>
              <a:ext uri="{FF2B5EF4-FFF2-40B4-BE49-F238E27FC236}">
                <a16:creationId xmlns:a16="http://schemas.microsoft.com/office/drawing/2014/main" id="{1A3CD167-BBD3-927F-866F-99D5725AA0F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72344" y="860789"/>
            <a:ext cx="560439" cy="560439"/>
          </a:xfrm>
          <a:prstGeom prst="rect">
            <a:avLst/>
          </a:prstGeom>
        </p:spPr>
      </p:pic>
    </p:spTree>
    <p:extLst>
      <p:ext uri="{BB962C8B-B14F-4D97-AF65-F5344CB8AC3E}">
        <p14:creationId xmlns:p14="http://schemas.microsoft.com/office/powerpoint/2010/main" val="2447016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11BF9D5-10E2-AD0E-DCE5-B65206049337}"/>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03079421-9758-0494-425E-87E4D4671BCD}"/>
              </a:ext>
            </a:extLst>
          </p:cNvPr>
          <p:cNvSpPr/>
          <p:nvPr/>
        </p:nvSpPr>
        <p:spPr>
          <a:xfrm>
            <a:off x="696036" y="627797"/>
            <a:ext cx="10972800" cy="5800299"/>
          </a:xfrm>
          <a:prstGeom prst="roundRect">
            <a:avLst/>
          </a:prstGeom>
          <a:solidFill>
            <a:schemeClr val="tx2">
              <a:lumMod val="10000"/>
              <a:lumOff val="9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EF19422E-28EB-4DEE-A3E8-E7E0779F19A6}"/>
              </a:ext>
            </a:extLst>
          </p:cNvPr>
          <p:cNvSpPr/>
          <p:nvPr/>
        </p:nvSpPr>
        <p:spPr>
          <a:xfrm>
            <a:off x="1572344" y="944992"/>
            <a:ext cx="8441086" cy="392034"/>
          </a:xfrm>
          <a:prstGeom prst="roundRect">
            <a:avLst/>
          </a:prstGeom>
          <a:solidFill>
            <a:srgbClr val="C2CFDE"/>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defTabSz="622300" rtl="1">
              <a:lnSpc>
                <a:spcPct val="90000"/>
              </a:lnSpc>
              <a:spcBef>
                <a:spcPct val="0"/>
              </a:spcBef>
              <a:spcAft>
                <a:spcPct val="35000"/>
              </a:spcAft>
              <a:buClr>
                <a:srgbClr val="000000"/>
              </a:buClr>
              <a:buFont typeface="Arial"/>
            </a:pPr>
            <a:r>
              <a:rPr lang="en-GB" sz="2400" b="1" dirty="0">
                <a:solidFill>
                  <a:srgbClr val="002060"/>
                </a:solidFill>
                <a:latin typeface="Atkinson Hyperlegible" pitchFamily="2" charset="0"/>
              </a:rPr>
              <a:t>How to assess Alertness?</a:t>
            </a:r>
          </a:p>
          <a:p>
            <a:pPr algn="ctr" defTabSz="622300">
              <a:lnSpc>
                <a:spcPct val="90000"/>
              </a:lnSpc>
              <a:spcBef>
                <a:spcPct val="0"/>
              </a:spcBef>
              <a:spcAft>
                <a:spcPct val="35000"/>
              </a:spcAft>
              <a:buClr>
                <a:srgbClr val="000000"/>
              </a:buClr>
              <a:buFont typeface="Arial"/>
            </a:pPr>
            <a:endParaRPr lang="fr-FR" sz="2400" b="1" dirty="0">
              <a:solidFill>
                <a:srgbClr val="002060"/>
              </a:solidFill>
              <a:latin typeface="Atkinson Hyperlegible" pitchFamily="2" charset="0"/>
            </a:endParaRPr>
          </a:p>
          <a:p>
            <a:pPr lvl="1"/>
            <a:endParaRPr lang="fr-FR" dirty="0">
              <a:latin typeface="Atkinson Hyperlegible" pitchFamily="2" charset="0"/>
            </a:endParaRPr>
          </a:p>
        </p:txBody>
      </p:sp>
      <p:sp>
        <p:nvSpPr>
          <p:cNvPr id="9" name="Rounded Rectangle 8">
            <a:extLst>
              <a:ext uri="{FF2B5EF4-FFF2-40B4-BE49-F238E27FC236}">
                <a16:creationId xmlns:a16="http://schemas.microsoft.com/office/drawing/2014/main" id="{39399B1E-B54A-EE96-5913-4A428B0574E8}"/>
              </a:ext>
            </a:extLst>
          </p:cNvPr>
          <p:cNvSpPr/>
          <p:nvPr/>
        </p:nvSpPr>
        <p:spPr>
          <a:xfrm>
            <a:off x="1572344" y="4299699"/>
            <a:ext cx="2318241" cy="597071"/>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bg1"/>
                </a:solidFill>
                <a:latin typeface="Atkinson Hyperlegible" pitchFamily="2" charset="0"/>
              </a:rPr>
              <a:t>Alert</a:t>
            </a:r>
          </a:p>
        </p:txBody>
      </p:sp>
      <p:sp>
        <p:nvSpPr>
          <p:cNvPr id="10" name="Rounded Rectangle 9">
            <a:extLst>
              <a:ext uri="{FF2B5EF4-FFF2-40B4-BE49-F238E27FC236}">
                <a16:creationId xmlns:a16="http://schemas.microsoft.com/office/drawing/2014/main" id="{989B0B65-F5FE-151F-F331-68EDACF3B805}"/>
              </a:ext>
            </a:extLst>
          </p:cNvPr>
          <p:cNvSpPr/>
          <p:nvPr/>
        </p:nvSpPr>
        <p:spPr>
          <a:xfrm>
            <a:off x="5756901" y="4299699"/>
            <a:ext cx="2318241" cy="597071"/>
          </a:xfrm>
          <a:prstGeom prst="roundRect">
            <a:avLst/>
          </a:prstGeom>
          <a:solidFill>
            <a:srgbClr val="4A001F"/>
          </a:solidFill>
          <a:ln>
            <a:solidFill>
              <a:srgbClr val="4A00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bg1"/>
                </a:solidFill>
                <a:latin typeface="Atkinson Hyperlegible" pitchFamily="2" charset="0"/>
              </a:rPr>
              <a:t>Altered</a:t>
            </a:r>
          </a:p>
        </p:txBody>
      </p:sp>
      <p:sp>
        <p:nvSpPr>
          <p:cNvPr id="11" name="Rounded Rectangle 10">
            <a:extLst>
              <a:ext uri="{FF2B5EF4-FFF2-40B4-BE49-F238E27FC236}">
                <a16:creationId xmlns:a16="http://schemas.microsoft.com/office/drawing/2014/main" id="{E99B2C24-AA78-D02B-138D-AEA66D0E1A75}"/>
              </a:ext>
            </a:extLst>
          </p:cNvPr>
          <p:cNvSpPr/>
          <p:nvPr/>
        </p:nvSpPr>
        <p:spPr>
          <a:xfrm>
            <a:off x="4352795" y="4299699"/>
            <a:ext cx="917039" cy="5970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a:solidFill>
                  <a:schemeClr val="tx1"/>
                </a:solidFill>
                <a:latin typeface="Atkinson Hyperlegible" pitchFamily="2" charset="0"/>
              </a:rPr>
              <a:t>Vs</a:t>
            </a:r>
          </a:p>
        </p:txBody>
      </p:sp>
      <p:sp>
        <p:nvSpPr>
          <p:cNvPr id="13" name="Rounded Rectangle 12">
            <a:extLst>
              <a:ext uri="{FF2B5EF4-FFF2-40B4-BE49-F238E27FC236}">
                <a16:creationId xmlns:a16="http://schemas.microsoft.com/office/drawing/2014/main" id="{C717E93C-11AC-6110-0E95-2A7E49F5F32D}"/>
              </a:ext>
            </a:extLst>
          </p:cNvPr>
          <p:cNvSpPr/>
          <p:nvPr/>
        </p:nvSpPr>
        <p:spPr>
          <a:xfrm>
            <a:off x="8533476" y="4216979"/>
            <a:ext cx="2677025" cy="5970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tkinson Hyperlegible" pitchFamily="2" charset="0"/>
              </a:rPr>
              <a:t>Respond to voice</a:t>
            </a:r>
          </a:p>
        </p:txBody>
      </p:sp>
      <p:sp>
        <p:nvSpPr>
          <p:cNvPr id="14" name="Rounded Rectangle 13">
            <a:extLst>
              <a:ext uri="{FF2B5EF4-FFF2-40B4-BE49-F238E27FC236}">
                <a16:creationId xmlns:a16="http://schemas.microsoft.com/office/drawing/2014/main" id="{7C259036-B0CE-51C4-77B0-5B2ED22DD1DD}"/>
              </a:ext>
            </a:extLst>
          </p:cNvPr>
          <p:cNvSpPr/>
          <p:nvPr/>
        </p:nvSpPr>
        <p:spPr>
          <a:xfrm>
            <a:off x="8533476" y="4711288"/>
            <a:ext cx="2677025" cy="5970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tkinson Hyperlegible" pitchFamily="2" charset="0"/>
              </a:rPr>
              <a:t>Respond to pain</a:t>
            </a:r>
          </a:p>
        </p:txBody>
      </p:sp>
      <p:sp>
        <p:nvSpPr>
          <p:cNvPr id="15" name="Rounded Rectangle 14">
            <a:extLst>
              <a:ext uri="{FF2B5EF4-FFF2-40B4-BE49-F238E27FC236}">
                <a16:creationId xmlns:a16="http://schemas.microsoft.com/office/drawing/2014/main" id="{E95E93B7-7D1A-565A-0231-1CA17BE63271}"/>
              </a:ext>
            </a:extLst>
          </p:cNvPr>
          <p:cNvSpPr/>
          <p:nvPr/>
        </p:nvSpPr>
        <p:spPr>
          <a:xfrm>
            <a:off x="8533476" y="5195856"/>
            <a:ext cx="2677025" cy="5970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tkinson Hyperlegible" pitchFamily="2" charset="0"/>
              </a:rPr>
              <a:t>Unresponsive</a:t>
            </a:r>
          </a:p>
        </p:txBody>
      </p:sp>
      <p:sp>
        <p:nvSpPr>
          <p:cNvPr id="16" name="Rounded Rectangle 15">
            <a:extLst>
              <a:ext uri="{FF2B5EF4-FFF2-40B4-BE49-F238E27FC236}">
                <a16:creationId xmlns:a16="http://schemas.microsoft.com/office/drawing/2014/main" id="{414056DD-9E1E-CD85-B070-5B1D693B7736}"/>
              </a:ext>
            </a:extLst>
          </p:cNvPr>
          <p:cNvSpPr/>
          <p:nvPr/>
        </p:nvSpPr>
        <p:spPr>
          <a:xfrm>
            <a:off x="6006217" y="1936961"/>
            <a:ext cx="2433248" cy="392034"/>
          </a:xfrm>
          <a:prstGeom prst="roundRect">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tkinson Hyperlegible" pitchFamily="2" charset="0"/>
              </a:rPr>
              <a:t>Who are you?</a:t>
            </a:r>
          </a:p>
        </p:txBody>
      </p:sp>
      <p:sp>
        <p:nvSpPr>
          <p:cNvPr id="17" name="Rounded Rectangle 16">
            <a:extLst>
              <a:ext uri="{FF2B5EF4-FFF2-40B4-BE49-F238E27FC236}">
                <a16:creationId xmlns:a16="http://schemas.microsoft.com/office/drawing/2014/main" id="{B45A37CC-F4EC-1450-337E-3B607B19DA11}"/>
              </a:ext>
            </a:extLst>
          </p:cNvPr>
          <p:cNvSpPr/>
          <p:nvPr/>
        </p:nvSpPr>
        <p:spPr>
          <a:xfrm>
            <a:off x="6006217" y="2581349"/>
            <a:ext cx="2433248" cy="392034"/>
          </a:xfrm>
          <a:prstGeom prst="roundRect">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tkinson Hyperlegible" pitchFamily="2" charset="0"/>
              </a:rPr>
              <a:t>Where are you?</a:t>
            </a:r>
          </a:p>
        </p:txBody>
      </p:sp>
      <p:sp>
        <p:nvSpPr>
          <p:cNvPr id="19" name="Rounded Rectangle 18">
            <a:extLst>
              <a:ext uri="{FF2B5EF4-FFF2-40B4-BE49-F238E27FC236}">
                <a16:creationId xmlns:a16="http://schemas.microsoft.com/office/drawing/2014/main" id="{DE210047-0EF6-55A8-38FB-42B70F306209}"/>
              </a:ext>
            </a:extLst>
          </p:cNvPr>
          <p:cNvSpPr/>
          <p:nvPr/>
        </p:nvSpPr>
        <p:spPr>
          <a:xfrm>
            <a:off x="6006217" y="3174836"/>
            <a:ext cx="2433248" cy="392034"/>
          </a:xfrm>
          <a:prstGeom prst="roundRect">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tkinson Hyperlegible" pitchFamily="2" charset="0"/>
              </a:rPr>
              <a:t>What day is it?</a:t>
            </a:r>
          </a:p>
        </p:txBody>
      </p:sp>
      <p:sp>
        <p:nvSpPr>
          <p:cNvPr id="21" name="Rounded Rectangle 20">
            <a:extLst>
              <a:ext uri="{FF2B5EF4-FFF2-40B4-BE49-F238E27FC236}">
                <a16:creationId xmlns:a16="http://schemas.microsoft.com/office/drawing/2014/main" id="{FB352C76-D590-7285-D88F-5A17EFAEB8F4}"/>
              </a:ext>
            </a:extLst>
          </p:cNvPr>
          <p:cNvSpPr/>
          <p:nvPr/>
        </p:nvSpPr>
        <p:spPr>
          <a:xfrm>
            <a:off x="3481128" y="2400867"/>
            <a:ext cx="2318242" cy="7985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600">
                <a:solidFill>
                  <a:srgbClr val="4A001F"/>
                </a:solidFill>
                <a:latin typeface="Atkinson Hyperlegible" pitchFamily="2" charset="0"/>
              </a:rPr>
              <a:t>?</a:t>
            </a:r>
          </a:p>
        </p:txBody>
      </p:sp>
      <p:pic>
        <p:nvPicPr>
          <p:cNvPr id="22" name="Picture 21">
            <a:extLst>
              <a:ext uri="{FF2B5EF4-FFF2-40B4-BE49-F238E27FC236}">
                <a16:creationId xmlns:a16="http://schemas.microsoft.com/office/drawing/2014/main" id="{45EE94AA-42F6-ED1E-270B-186786ECE7B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7862"/>
            <a:ext cx="1385976" cy="1051430"/>
          </a:xfrm>
          <a:prstGeom prst="rect">
            <a:avLst/>
          </a:prstGeom>
        </p:spPr>
      </p:pic>
    </p:spTree>
    <p:extLst>
      <p:ext uri="{BB962C8B-B14F-4D97-AF65-F5344CB8AC3E}">
        <p14:creationId xmlns:p14="http://schemas.microsoft.com/office/powerpoint/2010/main" val="2146435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9C26DDC-0CA3-0D13-B4E7-6EF12CA9FC1C}"/>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AAF938B2-362B-2774-2B8C-9D8FBBB49F22}"/>
              </a:ext>
            </a:extLst>
          </p:cNvPr>
          <p:cNvSpPr/>
          <p:nvPr/>
        </p:nvSpPr>
        <p:spPr>
          <a:xfrm>
            <a:off x="696036" y="641445"/>
            <a:ext cx="10956990" cy="6038138"/>
          </a:xfrm>
          <a:prstGeom prst="roundRect">
            <a:avLst/>
          </a:prstGeom>
          <a:solidFill>
            <a:schemeClr val="bg1"/>
          </a:solidFill>
          <a:ln w="152400" cap="flat">
            <a:solidFill>
              <a:srgbClr val="80B8C8"/>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chemeClr val="tx1"/>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56461A9F-5377-E9B8-BA79-6309F081B631}"/>
              </a:ext>
            </a:extLst>
          </p:cNvPr>
          <p:cNvSpPr/>
          <p:nvPr/>
        </p:nvSpPr>
        <p:spPr>
          <a:xfrm>
            <a:off x="4213510" y="928049"/>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sp>
        <p:nvSpPr>
          <p:cNvPr id="39" name="TextBox 38">
            <a:extLst>
              <a:ext uri="{FF2B5EF4-FFF2-40B4-BE49-F238E27FC236}">
                <a16:creationId xmlns:a16="http://schemas.microsoft.com/office/drawing/2014/main" id="{D6B93B90-FD88-AEC1-CE1A-E5EE25FDC4EC}"/>
              </a:ext>
            </a:extLst>
          </p:cNvPr>
          <p:cNvSpPr txBox="1"/>
          <p:nvPr/>
        </p:nvSpPr>
        <p:spPr>
          <a:xfrm>
            <a:off x="1166178" y="4460811"/>
            <a:ext cx="3193039" cy="824328"/>
          </a:xfrm>
          <a:prstGeom prst="rect">
            <a:avLst/>
          </a:prstGeom>
          <a:noFill/>
        </p:spPr>
        <p:txBody>
          <a:bodyPr wrap="square" rtlCol="0">
            <a:spAutoFit/>
          </a:bodyPr>
          <a:lstStyle/>
          <a:p>
            <a:pPr algn="ctr">
              <a:lnSpc>
                <a:spcPts val="2850"/>
              </a:lnSpc>
            </a:pPr>
            <a:r>
              <a:rPr lang="en-US" sz="2200" b="1" dirty="0">
                <a:latin typeface="Atkinson Hyperlegible" pitchFamily="2" charset="0"/>
              </a:rPr>
              <a:t>Move using a Log-Roll &amp; stiff board.</a:t>
            </a:r>
          </a:p>
        </p:txBody>
      </p:sp>
      <p:pic>
        <p:nvPicPr>
          <p:cNvPr id="2" name="Picture 1">
            <a:extLst>
              <a:ext uri="{FF2B5EF4-FFF2-40B4-BE49-F238E27FC236}">
                <a16:creationId xmlns:a16="http://schemas.microsoft.com/office/drawing/2014/main" id="{64DF2F82-DCB2-96A7-AE26-A8D304ED255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7862"/>
            <a:ext cx="1385976" cy="1051430"/>
          </a:xfrm>
          <a:prstGeom prst="rect">
            <a:avLst/>
          </a:prstGeom>
        </p:spPr>
      </p:pic>
      <p:pic>
        <p:nvPicPr>
          <p:cNvPr id="3" name="Picture 2" descr="A person lying on a stretcher&#10;&#10;Description automatically generated">
            <a:extLst>
              <a:ext uri="{FF2B5EF4-FFF2-40B4-BE49-F238E27FC236}">
                <a16:creationId xmlns:a16="http://schemas.microsoft.com/office/drawing/2014/main" id="{58D44752-7D9F-61F6-9103-44F66A384A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9289" y="2196094"/>
            <a:ext cx="4551644" cy="2246769"/>
          </a:xfrm>
          <a:prstGeom prst="rect">
            <a:avLst/>
          </a:prstGeom>
        </p:spPr>
      </p:pic>
      <p:pic>
        <p:nvPicPr>
          <p:cNvPr id="4" name="Google Shape;569;p37" descr="A group of people performing cpr&#10;&#10;Description automatically generated">
            <a:extLst>
              <a:ext uri="{FF2B5EF4-FFF2-40B4-BE49-F238E27FC236}">
                <a16:creationId xmlns:a16="http://schemas.microsoft.com/office/drawing/2014/main" id="{18E0A479-F26F-8E00-CE19-AD8B5C20C4F4}"/>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9432" y="3057963"/>
            <a:ext cx="3739149" cy="1520430"/>
          </a:xfrm>
          <a:prstGeom prst="rect">
            <a:avLst/>
          </a:prstGeom>
          <a:noFill/>
          <a:ln>
            <a:noFill/>
          </a:ln>
        </p:spPr>
      </p:pic>
      <p:pic>
        <p:nvPicPr>
          <p:cNvPr id="5" name="Picture 4" descr="A screenshot of a computer&#10;&#10;Description automatically generated">
            <a:extLst>
              <a:ext uri="{FF2B5EF4-FFF2-40B4-BE49-F238E27FC236}">
                <a16:creationId xmlns:a16="http://schemas.microsoft.com/office/drawing/2014/main" id="{3B97F193-22F2-E649-2C22-2D2C74E910D8}"/>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8756787" y="2196093"/>
            <a:ext cx="2600384" cy="2246769"/>
          </a:xfrm>
          <a:prstGeom prst="rect">
            <a:avLst/>
          </a:prstGeom>
        </p:spPr>
      </p:pic>
      <p:sp>
        <p:nvSpPr>
          <p:cNvPr id="6" name="TextBox 5">
            <a:extLst>
              <a:ext uri="{FF2B5EF4-FFF2-40B4-BE49-F238E27FC236}">
                <a16:creationId xmlns:a16="http://schemas.microsoft.com/office/drawing/2014/main" id="{E7B8F9A3-0EFF-BBBC-22A4-DD2F9DC114F7}"/>
              </a:ext>
            </a:extLst>
          </p:cNvPr>
          <p:cNvSpPr txBox="1"/>
          <p:nvPr/>
        </p:nvSpPr>
        <p:spPr>
          <a:xfrm>
            <a:off x="5274877" y="4464820"/>
            <a:ext cx="2839771" cy="824328"/>
          </a:xfrm>
          <a:prstGeom prst="rect">
            <a:avLst/>
          </a:prstGeom>
          <a:noFill/>
        </p:spPr>
        <p:txBody>
          <a:bodyPr wrap="square" rtlCol="0">
            <a:spAutoFit/>
          </a:bodyPr>
          <a:lstStyle/>
          <a:p>
            <a:pPr algn="ctr">
              <a:lnSpc>
                <a:spcPts val="2850"/>
              </a:lnSpc>
            </a:pPr>
            <a:r>
              <a:rPr lang="en-US" sz="2200" b="1" dirty="0">
                <a:latin typeface="Atkinson Hyperlegible" pitchFamily="2" charset="0"/>
              </a:rPr>
              <a:t>Immobilize the spinal cord.</a:t>
            </a:r>
            <a:endParaRPr lang="en-GB" sz="2200" b="1" dirty="0">
              <a:latin typeface="Atkinson Hyperlegible" pitchFamily="2" charset="0"/>
            </a:endParaRPr>
          </a:p>
        </p:txBody>
      </p:sp>
      <p:sp>
        <p:nvSpPr>
          <p:cNvPr id="7" name="TextBox 6">
            <a:extLst>
              <a:ext uri="{FF2B5EF4-FFF2-40B4-BE49-F238E27FC236}">
                <a16:creationId xmlns:a16="http://schemas.microsoft.com/office/drawing/2014/main" id="{BFAE783D-1A3F-46D3-49B8-63AC401AF494}"/>
              </a:ext>
            </a:extLst>
          </p:cNvPr>
          <p:cNvSpPr txBox="1"/>
          <p:nvPr/>
        </p:nvSpPr>
        <p:spPr>
          <a:xfrm>
            <a:off x="8637094" y="4320317"/>
            <a:ext cx="2839771" cy="817660"/>
          </a:xfrm>
          <a:prstGeom prst="rect">
            <a:avLst/>
          </a:prstGeom>
          <a:noFill/>
        </p:spPr>
        <p:txBody>
          <a:bodyPr wrap="square" rtlCol="0">
            <a:spAutoFit/>
          </a:bodyPr>
          <a:lstStyle/>
          <a:p>
            <a:pPr algn="ctr">
              <a:lnSpc>
                <a:spcPts val="2850"/>
              </a:lnSpc>
            </a:pPr>
            <a:r>
              <a:rPr lang="en-US" sz="2200" b="1" dirty="0">
                <a:latin typeface="Atkinson Hyperlegible" pitchFamily="2" charset="0"/>
              </a:rPr>
              <a:t>Do not give anything to eat or drink.</a:t>
            </a:r>
          </a:p>
        </p:txBody>
      </p:sp>
      <p:sp>
        <p:nvSpPr>
          <p:cNvPr id="9" name="TextBox 8">
            <a:extLst>
              <a:ext uri="{FF2B5EF4-FFF2-40B4-BE49-F238E27FC236}">
                <a16:creationId xmlns:a16="http://schemas.microsoft.com/office/drawing/2014/main" id="{0F01F40D-1AAF-E2BA-567F-6BFFE363BA1C}"/>
              </a:ext>
            </a:extLst>
          </p:cNvPr>
          <p:cNvSpPr txBox="1"/>
          <p:nvPr/>
        </p:nvSpPr>
        <p:spPr>
          <a:xfrm>
            <a:off x="3307874" y="5728129"/>
            <a:ext cx="6502847" cy="461665"/>
          </a:xfrm>
          <a:prstGeom prst="rect">
            <a:avLst/>
          </a:prstGeom>
          <a:noFill/>
          <a:ln w="19050">
            <a:solidFill>
              <a:srgbClr val="C00000"/>
            </a:solidFill>
          </a:ln>
        </p:spPr>
        <p:txBody>
          <a:bodyPr wrap="square">
            <a:spAutoFit/>
          </a:bodyPr>
          <a:lstStyle/>
          <a:p>
            <a:pPr marL="87630" lvl="0" algn="ctr" rtl="0">
              <a:spcBef>
                <a:spcPts val="0"/>
              </a:spcBef>
              <a:spcAft>
                <a:spcPts val="0"/>
              </a:spcAft>
              <a:buSzPct val="100000"/>
            </a:pPr>
            <a:r>
              <a:rPr lang="en-GB" sz="2400" dirty="0">
                <a:latin typeface="Atkinson Hyperlegible" pitchFamily="2" charset="0"/>
              </a:rPr>
              <a:t>Prepare for </a:t>
            </a:r>
            <a:r>
              <a:rPr lang="en-GB" sz="2400" b="1" dirty="0">
                <a:latin typeface="Atkinson Hyperlegible" pitchFamily="2" charset="0"/>
              </a:rPr>
              <a:t>rapid transfer</a:t>
            </a:r>
            <a:r>
              <a:rPr lang="en-GB" sz="2400" dirty="0">
                <a:latin typeface="Atkinson Hyperlegible" pitchFamily="2" charset="0"/>
              </a:rPr>
              <a:t> to a health facility. </a:t>
            </a:r>
          </a:p>
        </p:txBody>
      </p:sp>
      <p:pic>
        <p:nvPicPr>
          <p:cNvPr id="10" name="Picture 9" descr="A red siren with yellow rays&#10;&#10;Description automatically generated">
            <a:extLst>
              <a:ext uri="{FF2B5EF4-FFF2-40B4-BE49-F238E27FC236}">
                <a16:creationId xmlns:a16="http://schemas.microsoft.com/office/drawing/2014/main" id="{4C7A81C2-6256-066E-66F5-099E6A94CC9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24527" y="5289148"/>
            <a:ext cx="654496" cy="528258"/>
          </a:xfrm>
          <a:prstGeom prst="rect">
            <a:avLst/>
          </a:prstGeom>
        </p:spPr>
      </p:pic>
      <p:sp>
        <p:nvSpPr>
          <p:cNvPr id="11" name="Rounded Rectangle 10">
            <a:extLst>
              <a:ext uri="{FF2B5EF4-FFF2-40B4-BE49-F238E27FC236}">
                <a16:creationId xmlns:a16="http://schemas.microsoft.com/office/drawing/2014/main" id="{1C288A85-3CDE-84C5-333E-D008B71CFD2E}"/>
              </a:ext>
            </a:extLst>
          </p:cNvPr>
          <p:cNvSpPr/>
          <p:nvPr/>
        </p:nvSpPr>
        <p:spPr>
          <a:xfrm>
            <a:off x="4394005" y="1541813"/>
            <a:ext cx="3150543" cy="38186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r>
              <a:rPr lang="en-GB" sz="2000" b="1" dirty="0">
                <a:solidFill>
                  <a:schemeClr val="accent1">
                    <a:lumMod val="50000"/>
                  </a:schemeClr>
                </a:solidFill>
                <a:latin typeface="Atkinson Hyperlegible" pitchFamily="2" charset="0"/>
              </a:rPr>
              <a:t>Suspected spinal injury</a:t>
            </a:r>
            <a:endParaRPr lang="fr-FR" sz="1600" kern="1200" dirty="0">
              <a:solidFill>
                <a:schemeClr val="accent1">
                  <a:lumMod val="50000"/>
                </a:schemeClr>
              </a:solidFill>
              <a:latin typeface="Atkinson Hyperlegible" pitchFamily="2" charset="0"/>
            </a:endParaRPr>
          </a:p>
          <a:p>
            <a:pPr marL="1374775" lvl="1" indent="-285750" algn="ctr" defTabSz="488950" rtl="1">
              <a:lnSpc>
                <a:spcPct val="90000"/>
              </a:lnSpc>
              <a:spcBef>
                <a:spcPct val="0"/>
              </a:spcBef>
              <a:spcAft>
                <a:spcPct val="15000"/>
              </a:spcAft>
              <a:buFont typeface="Arial" panose="020B0604020202020204" pitchFamily="34" charset="0"/>
              <a:buChar char="•"/>
              <a:tabLst>
                <a:tab pos="4910138" algn="l"/>
              </a:tabLst>
            </a:pPr>
            <a:endParaRPr lang="fr-FR" sz="1600" dirty="0">
              <a:solidFill>
                <a:schemeClr val="accent1">
                  <a:lumMod val="50000"/>
                </a:schemeClr>
              </a:solidFill>
              <a:latin typeface="Atkinson Hyperlegible" pitchFamily="2" charset="0"/>
            </a:endParaRPr>
          </a:p>
        </p:txBody>
      </p:sp>
    </p:spTree>
    <p:extLst>
      <p:ext uri="{BB962C8B-B14F-4D97-AF65-F5344CB8AC3E}">
        <p14:creationId xmlns:p14="http://schemas.microsoft.com/office/powerpoint/2010/main" val="1020698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0424888-C5CF-779E-C2DB-A13B873A0DB3}"/>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22081543-138B-5A16-325D-181152CCDAE6}"/>
              </a:ext>
            </a:extLst>
          </p:cNvPr>
          <p:cNvSpPr/>
          <p:nvPr/>
        </p:nvSpPr>
        <p:spPr>
          <a:xfrm>
            <a:off x="696036" y="641445"/>
            <a:ext cx="10956990" cy="6038138"/>
          </a:xfrm>
          <a:prstGeom prst="roundRect">
            <a:avLst/>
          </a:prstGeom>
          <a:solidFill>
            <a:schemeClr val="bg1"/>
          </a:solidFill>
          <a:ln w="152400" cap="flat">
            <a:solidFill>
              <a:srgbClr val="80B8C8"/>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chemeClr val="tx1"/>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9349CBC7-30D0-60D7-FBEA-D1383CC26F31}"/>
              </a:ext>
            </a:extLst>
          </p:cNvPr>
          <p:cNvSpPr/>
          <p:nvPr/>
        </p:nvSpPr>
        <p:spPr>
          <a:xfrm>
            <a:off x="4213510" y="928049"/>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en-GB" sz="2400" b="1">
                <a:solidFill>
                  <a:srgbClr val="002060"/>
                </a:solidFill>
                <a:latin typeface="Atkinson Hyperlegible" pitchFamily="2" charset="0"/>
              </a:rPr>
              <a:t>DO</a:t>
            </a:r>
          </a:p>
          <a:p>
            <a:pPr algn="ctr">
              <a:buClr>
                <a:srgbClr val="000000"/>
              </a:buClr>
              <a:buFont typeface="Arial"/>
            </a:pPr>
            <a:endParaRPr lang="en-GB" sz="2400" b="1">
              <a:solidFill>
                <a:srgbClr val="C00000"/>
              </a:solidFill>
              <a:latin typeface="Atkinson Hyperlegible" pitchFamily="2" charset="0"/>
            </a:endParaRPr>
          </a:p>
          <a:p>
            <a:pPr lvl="1" algn="ctr"/>
            <a:endParaRPr lang="en-GB">
              <a:solidFill>
                <a:srgbClr val="C00000"/>
              </a:solidFill>
              <a:latin typeface="Atkinson Hyperlegible" pitchFamily="2" charset="0"/>
            </a:endParaRPr>
          </a:p>
        </p:txBody>
      </p:sp>
      <p:sp>
        <p:nvSpPr>
          <p:cNvPr id="39" name="TextBox 38">
            <a:extLst>
              <a:ext uri="{FF2B5EF4-FFF2-40B4-BE49-F238E27FC236}">
                <a16:creationId xmlns:a16="http://schemas.microsoft.com/office/drawing/2014/main" id="{153347F5-527A-44D0-97F4-43AF51981E1B}"/>
              </a:ext>
            </a:extLst>
          </p:cNvPr>
          <p:cNvSpPr txBox="1"/>
          <p:nvPr/>
        </p:nvSpPr>
        <p:spPr>
          <a:xfrm>
            <a:off x="2045352" y="4444238"/>
            <a:ext cx="3628617" cy="822341"/>
          </a:xfrm>
          <a:prstGeom prst="rect">
            <a:avLst/>
          </a:prstGeom>
          <a:noFill/>
        </p:spPr>
        <p:txBody>
          <a:bodyPr wrap="square" rtlCol="0">
            <a:spAutoFit/>
          </a:bodyPr>
          <a:lstStyle/>
          <a:p>
            <a:pPr algn="ctr">
              <a:lnSpc>
                <a:spcPts val="2850"/>
              </a:lnSpc>
            </a:pPr>
            <a:r>
              <a:rPr lang="en-GB" sz="2200" b="1" dirty="0">
                <a:latin typeface="Atkinson Hyperlegible" pitchFamily="2" charset="0"/>
              </a:rPr>
              <a:t>Provide first aid for possible low blood sugar.</a:t>
            </a:r>
          </a:p>
        </p:txBody>
      </p:sp>
      <p:pic>
        <p:nvPicPr>
          <p:cNvPr id="2" name="Picture 1">
            <a:extLst>
              <a:ext uri="{FF2B5EF4-FFF2-40B4-BE49-F238E27FC236}">
                <a16:creationId xmlns:a16="http://schemas.microsoft.com/office/drawing/2014/main" id="{23C8C54D-D9F9-01E1-FC95-14505A17E4D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7862"/>
            <a:ext cx="1385976" cy="1051430"/>
          </a:xfrm>
          <a:prstGeom prst="rect">
            <a:avLst/>
          </a:prstGeom>
        </p:spPr>
      </p:pic>
      <p:sp>
        <p:nvSpPr>
          <p:cNvPr id="6" name="TextBox 5">
            <a:extLst>
              <a:ext uri="{FF2B5EF4-FFF2-40B4-BE49-F238E27FC236}">
                <a16:creationId xmlns:a16="http://schemas.microsoft.com/office/drawing/2014/main" id="{C5842CD3-B595-AFFE-64E7-FE36A4F9AA2E}"/>
              </a:ext>
            </a:extLst>
          </p:cNvPr>
          <p:cNvSpPr txBox="1"/>
          <p:nvPr/>
        </p:nvSpPr>
        <p:spPr>
          <a:xfrm>
            <a:off x="7306877" y="4438290"/>
            <a:ext cx="2839771" cy="824328"/>
          </a:xfrm>
          <a:prstGeom prst="rect">
            <a:avLst/>
          </a:prstGeom>
          <a:noFill/>
        </p:spPr>
        <p:txBody>
          <a:bodyPr wrap="square" rtlCol="0">
            <a:spAutoFit/>
          </a:bodyPr>
          <a:lstStyle/>
          <a:p>
            <a:pPr algn="ctr">
              <a:lnSpc>
                <a:spcPts val="2850"/>
              </a:lnSpc>
            </a:pPr>
            <a:r>
              <a:rPr lang="en-GB" sz="2200" b="1" dirty="0">
                <a:latin typeface="Atkinson Hyperlegible" pitchFamily="2" charset="0"/>
              </a:rPr>
              <a:t>Provide first aid for convulsions</a:t>
            </a:r>
          </a:p>
        </p:txBody>
      </p:sp>
      <p:sp>
        <p:nvSpPr>
          <p:cNvPr id="9" name="TextBox 8">
            <a:extLst>
              <a:ext uri="{FF2B5EF4-FFF2-40B4-BE49-F238E27FC236}">
                <a16:creationId xmlns:a16="http://schemas.microsoft.com/office/drawing/2014/main" id="{6EB75669-1C4F-79D2-9602-F03A00FD0473}"/>
              </a:ext>
            </a:extLst>
          </p:cNvPr>
          <p:cNvSpPr txBox="1"/>
          <p:nvPr/>
        </p:nvSpPr>
        <p:spPr>
          <a:xfrm>
            <a:off x="3307874" y="5728129"/>
            <a:ext cx="6502847" cy="461665"/>
          </a:xfrm>
          <a:prstGeom prst="rect">
            <a:avLst/>
          </a:prstGeom>
          <a:noFill/>
          <a:ln w="19050">
            <a:solidFill>
              <a:srgbClr val="C00000"/>
            </a:solidFill>
          </a:ln>
        </p:spPr>
        <p:txBody>
          <a:bodyPr wrap="square">
            <a:spAutoFit/>
          </a:bodyPr>
          <a:lstStyle/>
          <a:p>
            <a:pPr marL="87630" lvl="0" algn="ctr" rtl="0">
              <a:spcBef>
                <a:spcPts val="0"/>
              </a:spcBef>
              <a:spcAft>
                <a:spcPts val="0"/>
              </a:spcAft>
              <a:buSzPct val="100000"/>
            </a:pPr>
            <a:r>
              <a:rPr lang="en-GB" sz="2400" dirty="0">
                <a:latin typeface="Atkinson Hyperlegible" pitchFamily="2" charset="0"/>
              </a:rPr>
              <a:t>Prepare for </a:t>
            </a:r>
            <a:r>
              <a:rPr lang="en-GB" sz="2400" b="1" dirty="0">
                <a:latin typeface="Atkinson Hyperlegible" pitchFamily="2" charset="0"/>
              </a:rPr>
              <a:t>rapid transfer</a:t>
            </a:r>
            <a:r>
              <a:rPr lang="en-GB" sz="2400" dirty="0">
                <a:latin typeface="Atkinson Hyperlegible" pitchFamily="2" charset="0"/>
              </a:rPr>
              <a:t> to a health facility. </a:t>
            </a:r>
          </a:p>
        </p:txBody>
      </p:sp>
      <p:pic>
        <p:nvPicPr>
          <p:cNvPr id="10" name="Picture 9" descr="A red siren with yellow rays&#10;&#10;Description automatically generated">
            <a:extLst>
              <a:ext uri="{FF2B5EF4-FFF2-40B4-BE49-F238E27FC236}">
                <a16:creationId xmlns:a16="http://schemas.microsoft.com/office/drawing/2014/main" id="{4EF76082-A9B5-1C44-DA39-638AB7C4E1A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24527" y="5289148"/>
            <a:ext cx="654496" cy="528258"/>
          </a:xfrm>
          <a:prstGeom prst="rect">
            <a:avLst/>
          </a:prstGeom>
        </p:spPr>
      </p:pic>
      <p:pic>
        <p:nvPicPr>
          <p:cNvPr id="4" name="Picture 3" descr="A cartoon of a person lying on her back&#10;&#10;Description automatically generated">
            <a:extLst>
              <a:ext uri="{FF2B5EF4-FFF2-40B4-BE49-F238E27FC236}">
                <a16:creationId xmlns:a16="http://schemas.microsoft.com/office/drawing/2014/main" id="{F3BF1B9D-4EE1-6463-116C-901CA399203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351028" y="1790811"/>
            <a:ext cx="3193039" cy="3276377"/>
          </a:xfrm>
          <a:prstGeom prst="rect">
            <a:avLst/>
          </a:prstGeom>
        </p:spPr>
      </p:pic>
      <p:pic>
        <p:nvPicPr>
          <p:cNvPr id="3" name="Picture 2" descr="A spoon with a white substance&#10;&#10;Description automatically generated">
            <a:extLst>
              <a:ext uri="{FF2B5EF4-FFF2-40B4-BE49-F238E27FC236}">
                <a16:creationId xmlns:a16="http://schemas.microsoft.com/office/drawing/2014/main" id="{E3FDA9BA-D13F-F3B2-FE4E-7006FDA7F24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10436" y="2275472"/>
            <a:ext cx="3193038" cy="1796378"/>
          </a:xfrm>
          <a:prstGeom prst="rect">
            <a:avLst/>
          </a:prstGeom>
        </p:spPr>
      </p:pic>
    </p:spTree>
    <p:extLst>
      <p:ext uri="{BB962C8B-B14F-4D97-AF65-F5344CB8AC3E}">
        <p14:creationId xmlns:p14="http://schemas.microsoft.com/office/powerpoint/2010/main" val="3433206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A7F3335-A5D2-ADBC-2670-5560A60AB6A6}"/>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05FC586D-3CB3-9584-575C-784C3FF2B359}"/>
              </a:ext>
            </a:extLst>
          </p:cNvPr>
          <p:cNvSpPr/>
          <p:nvPr/>
        </p:nvSpPr>
        <p:spPr>
          <a:xfrm>
            <a:off x="828464" y="810545"/>
            <a:ext cx="5364178" cy="2891661"/>
          </a:xfrm>
          <a:prstGeom prst="roundRect">
            <a:avLst/>
          </a:prstGeom>
          <a:solidFill>
            <a:srgbClr val="D8EAEF"/>
          </a:solidFill>
          <a:ln w="1524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5" name="Rounded Rectangle 4">
            <a:extLst>
              <a:ext uri="{FF2B5EF4-FFF2-40B4-BE49-F238E27FC236}">
                <a16:creationId xmlns:a16="http://schemas.microsoft.com/office/drawing/2014/main" id="{52775FB7-B3FA-5972-2B59-CBD6514A3149}"/>
              </a:ext>
            </a:extLst>
          </p:cNvPr>
          <p:cNvSpPr/>
          <p:nvPr/>
        </p:nvSpPr>
        <p:spPr>
          <a:xfrm>
            <a:off x="828464" y="3778837"/>
            <a:ext cx="5364178" cy="2891661"/>
          </a:xfrm>
          <a:prstGeom prst="roundRect">
            <a:avLst/>
          </a:prstGeom>
          <a:solidFill>
            <a:srgbClr val="D8EAEF"/>
          </a:solidFill>
          <a:ln w="1524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buClr>
                <a:srgbClr val="000000"/>
              </a:buClr>
              <a:buFont typeface="Arial"/>
            </a:pPr>
            <a:endParaRPr lang="en-GB" sz="2400" b="1">
              <a:solidFill>
                <a:schemeClr val="accent1">
                  <a:lumMod val="50000"/>
                </a:schemeClr>
              </a:solidFill>
              <a:latin typeface="Atkinson Hyperlegible" pitchFamily="2" charset="0"/>
              <a:sym typeface="Arial"/>
            </a:endParaRPr>
          </a:p>
        </p:txBody>
      </p:sp>
      <p:sp>
        <p:nvSpPr>
          <p:cNvPr id="7" name="Rounded Rectangle 6">
            <a:extLst>
              <a:ext uri="{FF2B5EF4-FFF2-40B4-BE49-F238E27FC236}">
                <a16:creationId xmlns:a16="http://schemas.microsoft.com/office/drawing/2014/main" id="{9B631070-8D49-C00F-F7A4-90830FEA17D6}"/>
              </a:ext>
            </a:extLst>
          </p:cNvPr>
          <p:cNvSpPr/>
          <p:nvPr/>
        </p:nvSpPr>
        <p:spPr>
          <a:xfrm>
            <a:off x="6292152" y="812788"/>
            <a:ext cx="5364178" cy="2891661"/>
          </a:xfrm>
          <a:prstGeom prst="roundRect">
            <a:avLst/>
          </a:prstGeom>
          <a:solidFill>
            <a:srgbClr val="D8EAEF"/>
          </a:solidFill>
          <a:ln w="1524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8" name="Rounded Rectangle 7">
            <a:extLst>
              <a:ext uri="{FF2B5EF4-FFF2-40B4-BE49-F238E27FC236}">
                <a16:creationId xmlns:a16="http://schemas.microsoft.com/office/drawing/2014/main" id="{724BBC01-68DB-C055-6123-478E2D09F12C}"/>
              </a:ext>
            </a:extLst>
          </p:cNvPr>
          <p:cNvSpPr/>
          <p:nvPr/>
        </p:nvSpPr>
        <p:spPr>
          <a:xfrm>
            <a:off x="6288848" y="3787921"/>
            <a:ext cx="5364178" cy="2891661"/>
          </a:xfrm>
          <a:prstGeom prst="roundRect">
            <a:avLst/>
          </a:prstGeom>
          <a:solidFill>
            <a:srgbClr val="80B8C8"/>
          </a:solidFill>
          <a:ln w="152400"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sp>
        <p:nvSpPr>
          <p:cNvPr id="18" name="Rounded Rectangle 17">
            <a:extLst>
              <a:ext uri="{FF2B5EF4-FFF2-40B4-BE49-F238E27FC236}">
                <a16:creationId xmlns:a16="http://schemas.microsoft.com/office/drawing/2014/main" id="{90855D3E-60A2-9B1E-CD31-DCE1227DA67B}"/>
              </a:ext>
            </a:extLst>
          </p:cNvPr>
          <p:cNvSpPr/>
          <p:nvPr/>
        </p:nvSpPr>
        <p:spPr>
          <a:xfrm>
            <a:off x="175222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2122B79C-6845-D057-3C06-66ECDB5AE7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5176" y="759325"/>
            <a:ext cx="763368" cy="763368"/>
          </a:xfrm>
          <a:prstGeom prst="rect">
            <a:avLst/>
          </a:prstGeom>
        </p:spPr>
      </p:pic>
      <p:sp>
        <p:nvSpPr>
          <p:cNvPr id="21" name="Rounded Rectangle 20">
            <a:extLst>
              <a:ext uri="{FF2B5EF4-FFF2-40B4-BE49-F238E27FC236}">
                <a16:creationId xmlns:a16="http://schemas.microsoft.com/office/drawing/2014/main" id="{90D98A5A-285E-E4F1-84CA-0A959E80498F}"/>
              </a:ext>
            </a:extLst>
          </p:cNvPr>
          <p:cNvSpPr/>
          <p:nvPr/>
        </p:nvSpPr>
        <p:spPr>
          <a:xfrm>
            <a:off x="7135537" y="935504"/>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Listen</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sp>
        <p:nvSpPr>
          <p:cNvPr id="22" name="Rounded Rectangle 21">
            <a:extLst>
              <a:ext uri="{FF2B5EF4-FFF2-40B4-BE49-F238E27FC236}">
                <a16:creationId xmlns:a16="http://schemas.microsoft.com/office/drawing/2014/main" id="{D8821B0D-6336-8CD0-6714-DB2287C020A0}"/>
              </a:ext>
            </a:extLst>
          </p:cNvPr>
          <p:cNvSpPr/>
          <p:nvPr/>
        </p:nvSpPr>
        <p:spPr>
          <a:xfrm>
            <a:off x="7193407" y="3894904"/>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sp>
        <p:nvSpPr>
          <p:cNvPr id="27" name="Rounded Rectangle 26">
            <a:extLst>
              <a:ext uri="{FF2B5EF4-FFF2-40B4-BE49-F238E27FC236}">
                <a16:creationId xmlns:a16="http://schemas.microsoft.com/office/drawing/2014/main" id="{6E602C94-D9D9-ED70-CC3E-BE47CF3C9301}"/>
              </a:ext>
            </a:extLst>
          </p:cNvPr>
          <p:cNvSpPr/>
          <p:nvPr/>
        </p:nvSpPr>
        <p:spPr>
          <a:xfrm>
            <a:off x="1807522" y="3865418"/>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dirty="0">
                <a:solidFill>
                  <a:srgbClr val="002060"/>
                </a:solidFill>
                <a:latin typeface="Atkinson Hyperlegible" pitchFamily="2" charset="0"/>
              </a:rPr>
              <a:t>Feel</a:t>
            </a:r>
            <a:endParaRPr lang="fr-FR" sz="2400" b="1" dirty="0">
              <a:solidFill>
                <a:srgbClr val="002060"/>
              </a:solidFill>
              <a:latin typeface="Atkinson Hyperlegible" pitchFamily="2" charset="0"/>
            </a:endParaRPr>
          </a:p>
          <a:p>
            <a:pPr lvl="1"/>
            <a:endParaRPr lang="fr-FR" dirty="0">
              <a:latin typeface="Atkinson Hyperlegible" pitchFamily="2" charset="0"/>
            </a:endParaRPr>
          </a:p>
        </p:txBody>
      </p:sp>
      <p:pic>
        <p:nvPicPr>
          <p:cNvPr id="34" name="Picture 33" descr="A blue and white hand and human body&#10;&#10;Description automatically generated">
            <a:extLst>
              <a:ext uri="{FF2B5EF4-FFF2-40B4-BE49-F238E27FC236}">
                <a16:creationId xmlns:a16="http://schemas.microsoft.com/office/drawing/2014/main" id="{4D5391A8-205B-6629-4631-BF0D5BEE06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3918" y="3769379"/>
            <a:ext cx="560439" cy="560439"/>
          </a:xfrm>
          <a:prstGeom prst="rect">
            <a:avLst/>
          </a:prstGeom>
        </p:spPr>
      </p:pic>
      <p:pic>
        <p:nvPicPr>
          <p:cNvPr id="12" name="Picture 11" descr="A person lying on a stretcher&#10;&#10;Description automatically generated">
            <a:extLst>
              <a:ext uri="{FF2B5EF4-FFF2-40B4-BE49-F238E27FC236}">
                <a16:creationId xmlns:a16="http://schemas.microsoft.com/office/drawing/2014/main" id="{5261BEF0-8922-17C0-D34C-DA1B4721EB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59267" y="4181276"/>
            <a:ext cx="2708068" cy="1336748"/>
          </a:xfrm>
          <a:prstGeom prst="rect">
            <a:avLst/>
          </a:prstGeom>
        </p:spPr>
      </p:pic>
      <p:pic>
        <p:nvPicPr>
          <p:cNvPr id="13" name="Google Shape;569;p37" descr="A group of people performing cpr&#10;&#10;Description automatically generated">
            <a:extLst>
              <a:ext uri="{FF2B5EF4-FFF2-40B4-BE49-F238E27FC236}">
                <a16:creationId xmlns:a16="http://schemas.microsoft.com/office/drawing/2014/main" id="{D9C6F453-CA34-9808-A6DF-748BA60FBB21}"/>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192642" y="4307916"/>
            <a:ext cx="2021639" cy="1083468"/>
          </a:xfrm>
          <a:prstGeom prst="rect">
            <a:avLst/>
          </a:prstGeom>
          <a:noFill/>
          <a:ln>
            <a:noFill/>
          </a:ln>
        </p:spPr>
      </p:pic>
      <p:pic>
        <p:nvPicPr>
          <p:cNvPr id="15" name="Picture 14" descr="A screenshot of a computer&#10;&#10;Description automatically generated">
            <a:extLst>
              <a:ext uri="{FF2B5EF4-FFF2-40B4-BE49-F238E27FC236}">
                <a16:creationId xmlns:a16="http://schemas.microsoft.com/office/drawing/2014/main" id="{946E0FCD-1239-E762-F11F-8024BE12819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908815" y="4205333"/>
            <a:ext cx="1684734" cy="1455634"/>
          </a:xfrm>
          <a:prstGeom prst="rect">
            <a:avLst/>
          </a:prstGeom>
        </p:spPr>
      </p:pic>
      <p:pic>
        <p:nvPicPr>
          <p:cNvPr id="16" name="Picture 15" descr="A cartoon of a person in a hospital bed&#10;&#10;Description automatically generated">
            <a:extLst>
              <a:ext uri="{FF2B5EF4-FFF2-40B4-BE49-F238E27FC236}">
                <a16:creationId xmlns:a16="http://schemas.microsoft.com/office/drawing/2014/main" id="{05319925-5DD4-E4D3-D2F6-748A294AE96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61978" y="4539885"/>
            <a:ext cx="2011897" cy="1338331"/>
          </a:xfrm>
          <a:prstGeom prst="rect">
            <a:avLst/>
          </a:prstGeom>
        </p:spPr>
      </p:pic>
      <p:pic>
        <p:nvPicPr>
          <p:cNvPr id="6" name="Picture 5" descr="A close-up of a finger with a blood test&#10;&#10;Description automatically generated">
            <a:extLst>
              <a:ext uri="{FF2B5EF4-FFF2-40B4-BE49-F238E27FC236}">
                <a16:creationId xmlns:a16="http://schemas.microsoft.com/office/drawing/2014/main" id="{A228770A-F3A7-ADC5-117F-8CB0E56ABA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21972" y="5547918"/>
            <a:ext cx="1346320" cy="938437"/>
          </a:xfrm>
          <a:prstGeom prst="rect">
            <a:avLst/>
          </a:prstGeom>
        </p:spPr>
      </p:pic>
      <p:pic>
        <p:nvPicPr>
          <p:cNvPr id="11" name="Picture 10">
            <a:extLst>
              <a:ext uri="{FF2B5EF4-FFF2-40B4-BE49-F238E27FC236}">
                <a16:creationId xmlns:a16="http://schemas.microsoft.com/office/drawing/2014/main" id="{B7099A74-C984-788B-196B-D51888FA05F3}"/>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0" y="27862"/>
            <a:ext cx="1385976" cy="1051430"/>
          </a:xfrm>
          <a:prstGeom prst="rect">
            <a:avLst/>
          </a:prstGeom>
        </p:spPr>
      </p:pic>
      <p:pic>
        <p:nvPicPr>
          <p:cNvPr id="25" name="Picture 24" descr="A red siren with yellow rays&#10;&#10;Description automatically generated">
            <a:extLst>
              <a:ext uri="{FF2B5EF4-FFF2-40B4-BE49-F238E27FC236}">
                <a16:creationId xmlns:a16="http://schemas.microsoft.com/office/drawing/2014/main" id="{902C38BD-BA1F-AE48-F47D-B46C74650CEE}"/>
              </a:ext>
            </a:extLst>
          </p:cNvPr>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00842" y="5579361"/>
            <a:ext cx="1162694" cy="938436"/>
          </a:xfrm>
          <a:prstGeom prst="rect">
            <a:avLst/>
          </a:prstGeom>
        </p:spPr>
      </p:pic>
      <p:pic>
        <p:nvPicPr>
          <p:cNvPr id="14" name="Picture 13" descr="A cartoon of a person lying on her back&#10;&#10;Description automatically generated">
            <a:extLst>
              <a:ext uri="{FF2B5EF4-FFF2-40B4-BE49-F238E27FC236}">
                <a16:creationId xmlns:a16="http://schemas.microsoft.com/office/drawing/2014/main" id="{17FFCD47-9A6A-2A7C-8D3D-3A5D778A12A1}"/>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6496695" y="5167946"/>
            <a:ext cx="1709902" cy="1754531"/>
          </a:xfrm>
          <a:prstGeom prst="rect">
            <a:avLst/>
          </a:prstGeom>
        </p:spPr>
      </p:pic>
      <p:pic>
        <p:nvPicPr>
          <p:cNvPr id="26" name="Picture 25" descr="A person lying in a hospital bed&#10;&#10;Description automatically generated">
            <a:extLst>
              <a:ext uri="{FF2B5EF4-FFF2-40B4-BE49-F238E27FC236}">
                <a16:creationId xmlns:a16="http://schemas.microsoft.com/office/drawing/2014/main" id="{3AFE81AB-9EE0-6331-E14D-AC187B465998}"/>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6891008" y="1165016"/>
            <a:ext cx="3829904" cy="2119081"/>
          </a:xfrm>
          <a:prstGeom prst="rect">
            <a:avLst/>
          </a:prstGeom>
        </p:spPr>
      </p:pic>
      <p:sp>
        <p:nvSpPr>
          <p:cNvPr id="28" name="TextBox 27">
            <a:extLst>
              <a:ext uri="{FF2B5EF4-FFF2-40B4-BE49-F238E27FC236}">
                <a16:creationId xmlns:a16="http://schemas.microsoft.com/office/drawing/2014/main" id="{8B7E8B9E-998B-4E48-AC31-A09A9B03F398}"/>
              </a:ext>
            </a:extLst>
          </p:cNvPr>
          <p:cNvSpPr txBox="1"/>
          <p:nvPr/>
        </p:nvSpPr>
        <p:spPr>
          <a:xfrm>
            <a:off x="10002148" y="1165016"/>
            <a:ext cx="1070042" cy="1015663"/>
          </a:xfrm>
          <a:prstGeom prst="rect">
            <a:avLst/>
          </a:prstGeom>
          <a:noFill/>
        </p:spPr>
        <p:txBody>
          <a:bodyPr wrap="square" rtlCol="0">
            <a:spAutoFit/>
          </a:bodyPr>
          <a:lstStyle/>
          <a:p>
            <a:r>
              <a:rPr lang="en-GB" sz="6000"/>
              <a:t>?</a:t>
            </a:r>
          </a:p>
        </p:txBody>
      </p:sp>
      <p:pic>
        <p:nvPicPr>
          <p:cNvPr id="29" name="Picture 28" descr="A cartoon of a person in a hospital bed&#10;&#10;Description automatically generated">
            <a:extLst>
              <a:ext uri="{FF2B5EF4-FFF2-40B4-BE49-F238E27FC236}">
                <a16:creationId xmlns:a16="http://schemas.microsoft.com/office/drawing/2014/main" id="{D34C44F9-770D-C08B-D790-C53EDA4483F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841898" y="1191411"/>
            <a:ext cx="1775379" cy="1180997"/>
          </a:xfrm>
          <a:prstGeom prst="rect">
            <a:avLst/>
          </a:prstGeom>
        </p:spPr>
      </p:pic>
      <p:pic>
        <p:nvPicPr>
          <p:cNvPr id="30" name="Google Shape;468;p37">
            <a:extLst>
              <a:ext uri="{FF2B5EF4-FFF2-40B4-BE49-F238E27FC236}">
                <a16:creationId xmlns:a16="http://schemas.microsoft.com/office/drawing/2014/main" id="{AD4D5219-63C9-282D-8678-7014DB75B5F2}"/>
              </a:ext>
            </a:extLst>
          </p:cNvPr>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4858228" y="1471473"/>
            <a:ext cx="1243152" cy="235772"/>
          </a:xfrm>
          <a:prstGeom prst="rect">
            <a:avLst/>
          </a:prstGeom>
          <a:noFill/>
          <a:ln>
            <a:noFill/>
          </a:ln>
        </p:spPr>
      </p:pic>
      <p:pic>
        <p:nvPicPr>
          <p:cNvPr id="31" name="Picture 30">
            <a:extLst>
              <a:ext uri="{FF2B5EF4-FFF2-40B4-BE49-F238E27FC236}">
                <a16:creationId xmlns:a16="http://schemas.microsoft.com/office/drawing/2014/main" id="{407E6091-FFB2-F823-9EFF-968E0440F195}"/>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1095470" y="1388246"/>
            <a:ext cx="1532427" cy="787328"/>
          </a:xfrm>
          <a:prstGeom prst="rect">
            <a:avLst/>
          </a:prstGeom>
        </p:spPr>
      </p:pic>
      <p:pic>
        <p:nvPicPr>
          <p:cNvPr id="32" name="Picture 31" descr="Cartoon of a person drinking from a sink&#10;&#10;Description automatically generated">
            <a:extLst>
              <a:ext uri="{FF2B5EF4-FFF2-40B4-BE49-F238E27FC236}">
                <a16:creationId xmlns:a16="http://schemas.microsoft.com/office/drawing/2014/main" id="{E9A42549-5A5C-5FA0-F943-4ED06EF0B0A9}"/>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927334" y="2013442"/>
            <a:ext cx="1050898" cy="732517"/>
          </a:xfrm>
          <a:prstGeom prst="rect">
            <a:avLst/>
          </a:prstGeom>
        </p:spPr>
      </p:pic>
      <p:pic>
        <p:nvPicPr>
          <p:cNvPr id="35" name="Picture 34" descr="A cartoon of a person with blood on their face&#10;&#10;Description automatically generated">
            <a:extLst>
              <a:ext uri="{FF2B5EF4-FFF2-40B4-BE49-F238E27FC236}">
                <a16:creationId xmlns:a16="http://schemas.microsoft.com/office/drawing/2014/main" id="{2C8A75F9-1F1B-953D-E8C7-A107D967BDD2}"/>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237278" y="2798022"/>
            <a:ext cx="1054366" cy="734934"/>
          </a:xfrm>
          <a:prstGeom prst="rect">
            <a:avLst/>
          </a:prstGeom>
        </p:spPr>
      </p:pic>
      <p:pic>
        <p:nvPicPr>
          <p:cNvPr id="36" name="Picture 35" descr="A cartoon of a person lying on her back&#10;&#10;Description automatically generated">
            <a:extLst>
              <a:ext uri="{FF2B5EF4-FFF2-40B4-BE49-F238E27FC236}">
                <a16:creationId xmlns:a16="http://schemas.microsoft.com/office/drawing/2014/main" id="{BA59F557-72CB-BCA5-E57D-228AFB74C20C}"/>
              </a:ext>
            </a:extLst>
          </p:cNvPr>
          <p:cNvPicPr>
            <a:picLocks noChangeAspect="1"/>
          </p:cNvPicPr>
          <p:nvPr/>
        </p:nvPicPr>
        <p:blipFill>
          <a:blip r:embed="rId19" cstate="email">
            <a:extLst>
              <a:ext uri="{28A0092B-C50C-407E-A947-70E740481C1C}">
                <a14:useLocalDpi xmlns:a14="http://schemas.microsoft.com/office/drawing/2010/main"/>
              </a:ext>
            </a:extLst>
          </a:blip>
          <a:srcRect/>
          <a:stretch/>
        </p:blipFill>
        <p:spPr>
          <a:xfrm>
            <a:off x="2889564" y="2425661"/>
            <a:ext cx="1245299" cy="1032314"/>
          </a:xfrm>
          <a:prstGeom prst="rect">
            <a:avLst/>
          </a:prstGeom>
        </p:spPr>
      </p:pic>
      <p:pic>
        <p:nvPicPr>
          <p:cNvPr id="37" name="Picture 36" descr="A group of people lying on the ground&#10;&#10;Description automatically generated">
            <a:extLst>
              <a:ext uri="{FF2B5EF4-FFF2-40B4-BE49-F238E27FC236}">
                <a16:creationId xmlns:a16="http://schemas.microsoft.com/office/drawing/2014/main" id="{18FBB00E-A6BC-BDBE-0443-CCD8634FF072}"/>
              </a:ext>
            </a:extLst>
          </p:cNvPr>
          <p:cNvPicPr>
            <a:picLocks noChangeAspect="1"/>
          </p:cNvPicPr>
          <p:nvPr/>
        </p:nvPicPr>
        <p:blipFill>
          <a:blip r:embed="rId20" cstate="email">
            <a:extLst>
              <a:ext uri="{28A0092B-C50C-407E-A947-70E740481C1C}">
                <a14:useLocalDpi xmlns:a14="http://schemas.microsoft.com/office/drawing/2010/main"/>
              </a:ext>
            </a:extLst>
          </a:blip>
          <a:srcRect/>
          <a:stretch/>
        </p:blipFill>
        <p:spPr>
          <a:xfrm>
            <a:off x="1303352" y="2129600"/>
            <a:ext cx="1405276" cy="1328375"/>
          </a:xfrm>
          <a:prstGeom prst="rect">
            <a:avLst/>
          </a:prstGeom>
        </p:spPr>
      </p:pic>
      <p:pic>
        <p:nvPicPr>
          <p:cNvPr id="38" name="Picture 37" descr="A cartoon of a person with an object&#10;&#10;Description automatically generated">
            <a:extLst>
              <a:ext uri="{FF2B5EF4-FFF2-40B4-BE49-F238E27FC236}">
                <a16:creationId xmlns:a16="http://schemas.microsoft.com/office/drawing/2014/main" id="{5813A53C-72FD-D129-E860-595B91A8918E}"/>
              </a:ext>
            </a:extLst>
          </p:cNvPr>
          <p:cNvPicPr>
            <a:picLocks noChangeAspect="1"/>
          </p:cNvPicPr>
          <p:nvPr/>
        </p:nvPicPr>
        <p:blipFill>
          <a:blip r:embed="rId21" cstate="email">
            <a:extLst>
              <a:ext uri="{28A0092B-C50C-407E-A947-70E740481C1C}">
                <a14:useLocalDpi xmlns:a14="http://schemas.microsoft.com/office/drawing/2010/main"/>
              </a:ext>
            </a:extLst>
          </a:blip>
          <a:srcRect/>
          <a:stretch/>
        </p:blipFill>
        <p:spPr>
          <a:xfrm rot="16200000">
            <a:off x="1144561" y="4207327"/>
            <a:ext cx="1420916" cy="1750251"/>
          </a:xfrm>
          <a:prstGeom prst="rect">
            <a:avLst/>
          </a:prstGeom>
        </p:spPr>
      </p:pic>
      <p:pic>
        <p:nvPicPr>
          <p:cNvPr id="39" name="Picture 38" descr="A cartoon of a person in a hospital bed&#10;&#10;Description automatically generated">
            <a:extLst>
              <a:ext uri="{FF2B5EF4-FFF2-40B4-BE49-F238E27FC236}">
                <a16:creationId xmlns:a16="http://schemas.microsoft.com/office/drawing/2014/main" id="{1B103EE9-D302-6344-575B-2DAC2A360605}"/>
              </a:ext>
            </a:extLst>
          </p:cNvPr>
          <p:cNvPicPr>
            <a:picLocks noChangeAspect="1"/>
          </p:cNvPicPr>
          <p:nvPr/>
        </p:nvPicPr>
        <p:blipFill>
          <a:blip r:embed="rId22" cstate="email">
            <a:extLst>
              <a:ext uri="{28A0092B-C50C-407E-A947-70E740481C1C}">
                <a14:useLocalDpi xmlns:a14="http://schemas.microsoft.com/office/drawing/2010/main"/>
              </a:ext>
            </a:extLst>
          </a:blip>
          <a:srcRect/>
          <a:stretch/>
        </p:blipFill>
        <p:spPr>
          <a:xfrm>
            <a:off x="2725523" y="3175491"/>
            <a:ext cx="1449234" cy="3013872"/>
          </a:xfrm>
          <a:prstGeom prst="rect">
            <a:avLst/>
          </a:prstGeom>
        </p:spPr>
      </p:pic>
      <p:pic>
        <p:nvPicPr>
          <p:cNvPr id="40" name="Picture 39" descr="A close-up of hands&#10;&#10;Description automatically generated">
            <a:extLst>
              <a:ext uri="{FF2B5EF4-FFF2-40B4-BE49-F238E27FC236}">
                <a16:creationId xmlns:a16="http://schemas.microsoft.com/office/drawing/2014/main" id="{5DA3E097-45EC-FA3D-978A-6193811E6CE7}"/>
              </a:ext>
            </a:extLst>
          </p:cNvPr>
          <p:cNvPicPr>
            <a:picLocks noChangeAspect="1"/>
          </p:cNvPicPr>
          <p:nvPr/>
        </p:nvPicPr>
        <p:blipFill>
          <a:blip r:embed="rId23" cstate="email">
            <a:extLst>
              <a:ext uri="{28A0092B-C50C-407E-A947-70E740481C1C}">
                <a14:useLocalDpi xmlns:a14="http://schemas.microsoft.com/office/drawing/2010/main"/>
              </a:ext>
            </a:extLst>
          </a:blip>
          <a:srcRect/>
          <a:stretch/>
        </p:blipFill>
        <p:spPr>
          <a:xfrm rot="4607876">
            <a:off x="2355209" y="4608452"/>
            <a:ext cx="1156808" cy="1334450"/>
          </a:xfrm>
          <a:prstGeom prst="rect">
            <a:avLst/>
          </a:prstGeom>
        </p:spPr>
      </p:pic>
      <p:pic>
        <p:nvPicPr>
          <p:cNvPr id="2" name="Picture 1" descr="A blue outline of a ear&#10;&#10;Description automatically generated">
            <a:extLst>
              <a:ext uri="{FF2B5EF4-FFF2-40B4-BE49-F238E27FC236}">
                <a16:creationId xmlns:a16="http://schemas.microsoft.com/office/drawing/2014/main" id="{B005FC3D-D1BB-BEA7-E9FB-2B6DC60E51B7}"/>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203461" y="851026"/>
            <a:ext cx="539920" cy="537220"/>
          </a:xfrm>
          <a:prstGeom prst="rect">
            <a:avLst/>
          </a:prstGeom>
        </p:spPr>
      </p:pic>
    </p:spTree>
    <p:extLst>
      <p:ext uri="{BB962C8B-B14F-4D97-AF65-F5344CB8AC3E}">
        <p14:creationId xmlns:p14="http://schemas.microsoft.com/office/powerpoint/2010/main" val="2831659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0BCB6F-5F1E-FF37-A013-E7D9D46F6895}"/>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67D7E0AA-917C-3460-D828-B54970DB9699}"/>
              </a:ext>
            </a:extLst>
          </p:cNvPr>
          <p:cNvSpPr/>
          <p:nvPr/>
        </p:nvSpPr>
        <p:spPr>
          <a:xfrm>
            <a:off x="643467" y="575733"/>
            <a:ext cx="11053727" cy="6103849"/>
          </a:xfrm>
          <a:prstGeom prst="roundRect">
            <a:avLst/>
          </a:prstGeom>
          <a:solidFill>
            <a:srgbClr val="E2F0D9">
              <a:alpha val="29804"/>
            </a:srgbClr>
          </a:solidFill>
          <a:ln w="9525" cap="flat" cmpd="sng" algn="ctr">
            <a:solidFill>
              <a:srgbClr val="E2F0D9"/>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US" sz="6000" b="1">
              <a:solidFill>
                <a:schemeClr val="tx1"/>
              </a:solidFill>
              <a:latin typeface="Atkinson Hyperlegible" pitchFamily="2" charset="0"/>
            </a:endParaRPr>
          </a:p>
        </p:txBody>
      </p:sp>
      <p:sp>
        <p:nvSpPr>
          <p:cNvPr id="18" name="Rounded Rectangle 17">
            <a:extLst>
              <a:ext uri="{FF2B5EF4-FFF2-40B4-BE49-F238E27FC236}">
                <a16:creationId xmlns:a16="http://schemas.microsoft.com/office/drawing/2014/main" id="{193B6AC8-086D-083F-5BC8-96E3E8CA4B83}"/>
              </a:ext>
            </a:extLst>
          </p:cNvPr>
          <p:cNvSpPr/>
          <p:nvPr/>
        </p:nvSpPr>
        <p:spPr>
          <a:xfrm>
            <a:off x="1589277" y="944992"/>
            <a:ext cx="8794814" cy="511275"/>
          </a:xfrm>
          <a:prstGeom prst="roundRect">
            <a:avLst/>
          </a:prstGeom>
          <a:solidFill>
            <a:srgbClr val="E2F0D9"/>
          </a:solidFill>
          <a:ln w="9525" cap="flat" cmpd="sng" algn="ctr">
            <a:solidFill>
              <a:srgbClr val="E2F0D9"/>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lnSpcReduction="10000"/>
          </a:bodyPr>
          <a:lstStyle/>
          <a:p>
            <a:pPr algn="ctr" defTabSz="622300">
              <a:lnSpc>
                <a:spcPct val="90000"/>
              </a:lnSpc>
              <a:buClr>
                <a:srgbClr val="000000"/>
              </a:buClr>
            </a:pPr>
            <a:r>
              <a:rPr lang="en-GB" sz="2800" b="1">
                <a:solidFill>
                  <a:schemeClr val="tx1"/>
                </a:solidFill>
                <a:latin typeface="Atkinson Hyperlegible" pitchFamily="2" charset="0"/>
              </a:rPr>
              <a:t>Conflict Consideration</a:t>
            </a:r>
          </a:p>
        </p:txBody>
      </p:sp>
      <p:pic>
        <p:nvPicPr>
          <p:cNvPr id="2" name="Picture 1">
            <a:extLst>
              <a:ext uri="{FF2B5EF4-FFF2-40B4-BE49-F238E27FC236}">
                <a16:creationId xmlns:a16="http://schemas.microsoft.com/office/drawing/2014/main" id="{075353DD-00E0-1E32-3BA1-E886EF90EFA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7862"/>
            <a:ext cx="1385976" cy="1051430"/>
          </a:xfrm>
          <a:prstGeom prst="rect">
            <a:avLst/>
          </a:prstGeom>
        </p:spPr>
      </p:pic>
      <p:sp>
        <p:nvSpPr>
          <p:cNvPr id="3" name="Right Arrow 2">
            <a:extLst>
              <a:ext uri="{FF2B5EF4-FFF2-40B4-BE49-F238E27FC236}">
                <a16:creationId xmlns:a16="http://schemas.microsoft.com/office/drawing/2014/main" id="{92A4BFE6-17B0-B90A-046E-97C175B66F46}"/>
              </a:ext>
            </a:extLst>
          </p:cNvPr>
          <p:cNvSpPr/>
          <p:nvPr/>
        </p:nvSpPr>
        <p:spPr>
          <a:xfrm>
            <a:off x="3973346" y="2799522"/>
            <a:ext cx="649497" cy="337862"/>
          </a:xfrm>
          <a:prstGeom prst="rightArrow">
            <a:avLst/>
          </a:prstGeom>
          <a:solidFill>
            <a:schemeClr val="accent6">
              <a:lumMod val="20000"/>
              <a:lumOff val="80000"/>
            </a:schemeClr>
          </a:solidFill>
          <a:ln w="9525" cap="flat">
            <a:solidFill>
              <a:schemeClr val="accent6">
                <a:lumMod val="40000"/>
                <a:lumOff val="60000"/>
              </a:schemeClr>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defTabSz="622300">
              <a:lnSpc>
                <a:spcPct val="90000"/>
              </a:lnSpc>
              <a:spcBef>
                <a:spcPct val="0"/>
              </a:spcBef>
              <a:spcAft>
                <a:spcPct val="35000"/>
              </a:spcAft>
            </a:pPr>
            <a:endParaRPr lang="en-GB" sz="2400" b="1">
              <a:solidFill>
                <a:schemeClr val="bg1"/>
              </a:solidFill>
              <a:latin typeface="Atkinson Hyperlegible" pitchFamily="2" charset="0"/>
            </a:endParaRPr>
          </a:p>
        </p:txBody>
      </p:sp>
      <p:sp>
        <p:nvSpPr>
          <p:cNvPr id="5" name="TextBox 4">
            <a:extLst>
              <a:ext uri="{FF2B5EF4-FFF2-40B4-BE49-F238E27FC236}">
                <a16:creationId xmlns:a16="http://schemas.microsoft.com/office/drawing/2014/main" id="{D9463E0F-A4AE-8B6A-5205-63B166C41766}"/>
              </a:ext>
            </a:extLst>
          </p:cNvPr>
          <p:cNvSpPr txBox="1"/>
          <p:nvPr/>
        </p:nvSpPr>
        <p:spPr>
          <a:xfrm>
            <a:off x="8352112" y="2488692"/>
            <a:ext cx="3048000" cy="1200329"/>
          </a:xfrm>
          <a:prstGeom prst="rect">
            <a:avLst/>
          </a:prstGeom>
          <a:noFill/>
          <a:ln w="19050">
            <a:solidFill>
              <a:srgbClr val="C00000"/>
            </a:solidFill>
          </a:ln>
        </p:spPr>
        <p:txBody>
          <a:bodyPr wrap="square">
            <a:spAutoFit/>
          </a:bodyPr>
          <a:lstStyle/>
          <a:p>
            <a:pPr marL="87630" lvl="0" algn="ctr" rtl="0">
              <a:spcBef>
                <a:spcPts val="0"/>
              </a:spcBef>
              <a:spcAft>
                <a:spcPts val="0"/>
              </a:spcAft>
              <a:buSzPct val="100000"/>
            </a:pPr>
            <a:r>
              <a:rPr lang="en-GB" sz="2400" b="1" dirty="0">
                <a:latin typeface="Atkinson Hyperlegible" pitchFamily="2" charset="0"/>
              </a:rPr>
              <a:t>Immediately transfer</a:t>
            </a:r>
            <a:r>
              <a:rPr lang="en-GB" sz="2400" dirty="0">
                <a:latin typeface="Atkinson Hyperlegible" pitchFamily="2" charset="0"/>
              </a:rPr>
              <a:t> to a health facility. </a:t>
            </a:r>
          </a:p>
        </p:txBody>
      </p:sp>
      <p:pic>
        <p:nvPicPr>
          <p:cNvPr id="6" name="Picture 5" descr="A red siren with yellow rays&#10;&#10;Description automatically generated">
            <a:extLst>
              <a:ext uri="{FF2B5EF4-FFF2-40B4-BE49-F238E27FC236}">
                <a16:creationId xmlns:a16="http://schemas.microsoft.com/office/drawing/2014/main" id="{1CBB92B7-7E48-45D7-48DE-3C9CC4402B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42382" y="1960434"/>
            <a:ext cx="654496" cy="528258"/>
          </a:xfrm>
          <a:prstGeom prst="rect">
            <a:avLst/>
          </a:prstGeom>
        </p:spPr>
      </p:pic>
      <p:sp>
        <p:nvSpPr>
          <p:cNvPr id="8" name="Rounded Rectangle 7">
            <a:extLst>
              <a:ext uri="{FF2B5EF4-FFF2-40B4-BE49-F238E27FC236}">
                <a16:creationId xmlns:a16="http://schemas.microsoft.com/office/drawing/2014/main" id="{946FC916-5D35-FBB2-983C-0A7632674F0C}"/>
              </a:ext>
            </a:extLst>
          </p:cNvPr>
          <p:cNvSpPr/>
          <p:nvPr/>
        </p:nvSpPr>
        <p:spPr>
          <a:xfrm>
            <a:off x="763896" y="2418702"/>
            <a:ext cx="3123794" cy="1391046"/>
          </a:xfrm>
          <a:prstGeom prst="roundRect">
            <a:avLst/>
          </a:prstGeom>
          <a:solidFill>
            <a:schemeClr val="bg1"/>
          </a:solidFill>
          <a:ln>
            <a:solidFill>
              <a:schemeClr val="accent6">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r>
              <a:rPr lang="en-GB" sz="2400" b="1" dirty="0">
                <a:solidFill>
                  <a:schemeClr val="accent1">
                    <a:lumMod val="50000"/>
                  </a:schemeClr>
                </a:solidFill>
                <a:latin typeface="Atkinson Hyperlegible" pitchFamily="2" charset="0"/>
              </a:rPr>
              <a:t>Confusion or unresponsiveness after a blast injury</a:t>
            </a:r>
            <a:endParaRPr lang="fr-FR" sz="2400" b="1" dirty="0">
              <a:solidFill>
                <a:schemeClr val="accent1">
                  <a:lumMod val="50000"/>
                </a:schemeClr>
              </a:solidFill>
              <a:latin typeface="Atkinson Hyperlegible" pitchFamily="2" charset="0"/>
            </a:endParaRPr>
          </a:p>
        </p:txBody>
      </p:sp>
      <p:sp>
        <p:nvSpPr>
          <p:cNvPr id="9" name="Rounded Rectangle 8">
            <a:extLst>
              <a:ext uri="{FF2B5EF4-FFF2-40B4-BE49-F238E27FC236}">
                <a16:creationId xmlns:a16="http://schemas.microsoft.com/office/drawing/2014/main" id="{D081BD1B-C0CA-2C96-FF06-A5C1055C3520}"/>
              </a:ext>
            </a:extLst>
          </p:cNvPr>
          <p:cNvSpPr/>
          <p:nvPr/>
        </p:nvSpPr>
        <p:spPr>
          <a:xfrm>
            <a:off x="4678814" y="2488693"/>
            <a:ext cx="2780555" cy="1200328"/>
          </a:xfrm>
          <a:prstGeom prst="roundRect">
            <a:avLst/>
          </a:prstGeom>
          <a:solidFill>
            <a:schemeClr val="bg1"/>
          </a:solidFill>
          <a:ln>
            <a:solidFill>
              <a:schemeClr val="accent6">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r>
              <a:rPr lang="en-GB" sz="2400" b="1" dirty="0">
                <a:solidFill>
                  <a:schemeClr val="accent1">
                    <a:lumMod val="50000"/>
                  </a:schemeClr>
                </a:solidFill>
                <a:latin typeface="Atkinson Hyperlegible" pitchFamily="2" charset="0"/>
              </a:rPr>
              <a:t>Can mean head injury or deafness</a:t>
            </a:r>
            <a:endParaRPr lang="fr-FR" sz="2400" b="1" dirty="0">
              <a:solidFill>
                <a:schemeClr val="accent1">
                  <a:lumMod val="50000"/>
                </a:schemeClr>
              </a:solidFill>
              <a:latin typeface="Atkinson Hyperlegible" pitchFamily="2" charset="0"/>
            </a:endParaRPr>
          </a:p>
        </p:txBody>
      </p:sp>
      <p:sp>
        <p:nvSpPr>
          <p:cNvPr id="11" name="Right Arrow 10">
            <a:extLst>
              <a:ext uri="{FF2B5EF4-FFF2-40B4-BE49-F238E27FC236}">
                <a16:creationId xmlns:a16="http://schemas.microsoft.com/office/drawing/2014/main" id="{5AD0696E-7828-9D67-2306-9F73E9A2074D}"/>
              </a:ext>
            </a:extLst>
          </p:cNvPr>
          <p:cNvSpPr/>
          <p:nvPr/>
        </p:nvSpPr>
        <p:spPr>
          <a:xfrm>
            <a:off x="7567401" y="2799522"/>
            <a:ext cx="649497" cy="337862"/>
          </a:xfrm>
          <a:prstGeom prst="rightArrow">
            <a:avLst/>
          </a:prstGeom>
          <a:solidFill>
            <a:schemeClr val="accent6">
              <a:lumMod val="20000"/>
              <a:lumOff val="80000"/>
            </a:schemeClr>
          </a:solidFill>
          <a:ln w="9525" cap="flat">
            <a:solidFill>
              <a:schemeClr val="accent6">
                <a:lumMod val="40000"/>
                <a:lumOff val="60000"/>
              </a:schemeClr>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defTabSz="622300">
              <a:lnSpc>
                <a:spcPct val="90000"/>
              </a:lnSpc>
              <a:spcBef>
                <a:spcPct val="0"/>
              </a:spcBef>
              <a:spcAft>
                <a:spcPct val="35000"/>
              </a:spcAft>
            </a:pPr>
            <a:endParaRPr lang="en-GB" sz="2400" b="1">
              <a:solidFill>
                <a:schemeClr val="bg1"/>
              </a:solidFill>
              <a:latin typeface="Atkinson Hyperlegible" pitchFamily="2" charset="0"/>
            </a:endParaRPr>
          </a:p>
        </p:txBody>
      </p:sp>
      <p:pic>
        <p:nvPicPr>
          <p:cNvPr id="13" name="Picture 12" descr="A cartoon of a person kicking a explosion&#10;&#10;Description automatically generated">
            <a:extLst>
              <a:ext uri="{FF2B5EF4-FFF2-40B4-BE49-F238E27FC236}">
                <a16:creationId xmlns:a16="http://schemas.microsoft.com/office/drawing/2014/main" id="{956A1D92-B55D-5E09-C6DD-28F41460E5F3}"/>
              </a:ext>
            </a:extLst>
          </p:cNvPr>
          <p:cNvPicPr>
            <a:picLocks noChangeAspect="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459033" y="3123150"/>
            <a:ext cx="5273933" cy="3676135"/>
          </a:xfrm>
          <a:prstGeom prst="rect">
            <a:avLst/>
          </a:prstGeom>
        </p:spPr>
      </p:pic>
    </p:spTree>
    <p:extLst>
      <p:ext uri="{BB962C8B-B14F-4D97-AF65-F5344CB8AC3E}">
        <p14:creationId xmlns:p14="http://schemas.microsoft.com/office/powerpoint/2010/main" val="2569548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B61DA45-75F7-90A0-7014-B07039A4FD98}"/>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8B32FE2E-FE63-7263-239D-1BAB4178A53A}"/>
              </a:ext>
            </a:extLst>
          </p:cNvPr>
          <p:cNvSpPr/>
          <p:nvPr/>
        </p:nvSpPr>
        <p:spPr>
          <a:xfrm>
            <a:off x="696036" y="627797"/>
            <a:ext cx="10972800" cy="5800299"/>
          </a:xfrm>
          <a:prstGeom prst="roundRect">
            <a:avLst/>
          </a:prstGeom>
          <a:solidFill>
            <a:schemeClr val="tx2">
              <a:lumMod val="10000"/>
              <a:lumOff val="9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0E8465FB-90E0-92C1-1E51-E27E16BAC2A0}"/>
              </a:ext>
            </a:extLst>
          </p:cNvPr>
          <p:cNvSpPr/>
          <p:nvPr/>
        </p:nvSpPr>
        <p:spPr>
          <a:xfrm>
            <a:off x="1572344" y="944992"/>
            <a:ext cx="8441086" cy="597070"/>
          </a:xfrm>
          <a:prstGeom prst="roundRect">
            <a:avLst/>
          </a:prstGeom>
          <a:solidFill>
            <a:srgbClr val="C2CFDE"/>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defTabSz="622300" rtl="1">
              <a:lnSpc>
                <a:spcPct val="90000"/>
              </a:lnSpc>
              <a:spcBef>
                <a:spcPct val="0"/>
              </a:spcBef>
              <a:spcAft>
                <a:spcPct val="35000"/>
              </a:spcAft>
              <a:buClr>
                <a:srgbClr val="000000"/>
              </a:buClr>
              <a:buFont typeface="Arial"/>
            </a:pPr>
            <a:r>
              <a:rPr lang="en-GB" sz="2800" b="1" dirty="0">
                <a:solidFill>
                  <a:srgbClr val="002060"/>
                </a:solidFill>
                <a:latin typeface="Atkinson Hyperlegible" pitchFamily="2" charset="0"/>
              </a:rPr>
              <a:t>What are the signs of a spinal injury?</a:t>
            </a:r>
          </a:p>
          <a:p>
            <a:pPr algn="ctr" defTabSz="622300">
              <a:lnSpc>
                <a:spcPct val="90000"/>
              </a:lnSpc>
              <a:spcBef>
                <a:spcPct val="0"/>
              </a:spcBef>
              <a:spcAft>
                <a:spcPct val="35000"/>
              </a:spcAft>
              <a:buClr>
                <a:srgbClr val="000000"/>
              </a:buClr>
              <a:buFont typeface="Arial"/>
            </a:pPr>
            <a:endParaRPr lang="fr-FR" sz="2400" b="1" dirty="0">
              <a:solidFill>
                <a:srgbClr val="002060"/>
              </a:solidFill>
              <a:latin typeface="Atkinson Hyperlegible" pitchFamily="2" charset="0"/>
            </a:endParaRPr>
          </a:p>
          <a:p>
            <a:pPr lvl="1"/>
            <a:endParaRPr lang="fr-FR" dirty="0">
              <a:latin typeface="Atkinson Hyperlegible" pitchFamily="2" charset="0"/>
            </a:endParaRPr>
          </a:p>
        </p:txBody>
      </p:sp>
      <p:pic>
        <p:nvPicPr>
          <p:cNvPr id="22" name="Picture 21">
            <a:extLst>
              <a:ext uri="{FF2B5EF4-FFF2-40B4-BE49-F238E27FC236}">
                <a16:creationId xmlns:a16="http://schemas.microsoft.com/office/drawing/2014/main" id="{866157B0-A6DE-A8F6-3FE1-18155DC4ED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7862"/>
            <a:ext cx="1385976" cy="1051430"/>
          </a:xfrm>
          <a:prstGeom prst="rect">
            <a:avLst/>
          </a:prstGeom>
        </p:spPr>
      </p:pic>
      <p:pic>
        <p:nvPicPr>
          <p:cNvPr id="2" name="Picture 1" descr="A person lying on a stretcher&#10;&#10;Description automatically generated">
            <a:extLst>
              <a:ext uri="{FF2B5EF4-FFF2-40B4-BE49-F238E27FC236}">
                <a16:creationId xmlns:a16="http://schemas.microsoft.com/office/drawing/2014/main" id="{02FD39F0-9EAC-A7BB-738E-F3F5625B29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2067" y="1448476"/>
            <a:ext cx="7083332" cy="3496453"/>
          </a:xfrm>
          <a:prstGeom prst="rect">
            <a:avLst/>
          </a:prstGeom>
        </p:spPr>
      </p:pic>
      <p:sp>
        <p:nvSpPr>
          <p:cNvPr id="3" name="TextBox 2">
            <a:extLst>
              <a:ext uri="{FF2B5EF4-FFF2-40B4-BE49-F238E27FC236}">
                <a16:creationId xmlns:a16="http://schemas.microsoft.com/office/drawing/2014/main" id="{AEC06BAA-967A-22AE-EAB4-9E7C4B3F8756}"/>
              </a:ext>
            </a:extLst>
          </p:cNvPr>
          <p:cNvSpPr txBox="1"/>
          <p:nvPr/>
        </p:nvSpPr>
        <p:spPr>
          <a:xfrm>
            <a:off x="942598" y="2078510"/>
            <a:ext cx="7016069" cy="3265702"/>
          </a:xfrm>
          <a:prstGeom prst="rect">
            <a:avLst/>
          </a:prstGeom>
          <a:noFill/>
          <a:ln w="19050">
            <a:noFill/>
          </a:ln>
        </p:spPr>
        <p:txBody>
          <a:bodyPr wrap="square">
            <a:spAutoFit/>
          </a:bodyPr>
          <a:lstStyle/>
          <a:p>
            <a:pPr>
              <a:lnSpc>
                <a:spcPct val="150000"/>
              </a:lnSpc>
              <a:buSzPts val="3800"/>
            </a:pPr>
            <a:r>
              <a:rPr lang="en-GB" sz="2800" dirty="0">
                <a:latin typeface="Atkinson Hyperlegible" pitchFamily="2" charset="0"/>
              </a:rPr>
              <a:t>Not controlling urine or stool</a:t>
            </a:r>
          </a:p>
          <a:p>
            <a:pPr>
              <a:lnSpc>
                <a:spcPct val="150000"/>
              </a:lnSpc>
              <a:buSzPts val="3800"/>
            </a:pPr>
            <a:r>
              <a:rPr lang="en-GB" sz="2800" dirty="0">
                <a:latin typeface="Atkinson Hyperlegible" pitchFamily="2" charset="0"/>
              </a:rPr>
              <a:t>Inability to move or weakness</a:t>
            </a:r>
          </a:p>
          <a:p>
            <a:pPr>
              <a:lnSpc>
                <a:spcPct val="150000"/>
              </a:lnSpc>
              <a:buSzPts val="3800"/>
            </a:pPr>
            <a:r>
              <a:rPr lang="en-GB" sz="2800" dirty="0">
                <a:latin typeface="Atkinson Hyperlegible" pitchFamily="2" charset="0"/>
              </a:rPr>
              <a:t>Inability to feel or tingling sensation</a:t>
            </a:r>
          </a:p>
          <a:p>
            <a:pPr>
              <a:lnSpc>
                <a:spcPct val="150000"/>
              </a:lnSpc>
              <a:buSzPts val="3800"/>
            </a:pPr>
            <a:r>
              <a:rPr lang="en-GB" sz="2800" dirty="0">
                <a:latin typeface="Atkinson Hyperlegible" pitchFamily="2" charset="0"/>
              </a:rPr>
              <a:t>Pain down the middle of the neck and back</a:t>
            </a:r>
          </a:p>
          <a:p>
            <a:pPr>
              <a:lnSpc>
                <a:spcPct val="150000"/>
              </a:lnSpc>
              <a:buSzPts val="3800"/>
            </a:pPr>
            <a:r>
              <a:rPr lang="en-GB" sz="2800" dirty="0">
                <a:latin typeface="Atkinson Hyperlegible" pitchFamily="2" charset="0"/>
              </a:rPr>
              <a:t>Abnormally prolonged erection of the penis</a:t>
            </a:r>
          </a:p>
        </p:txBody>
      </p:sp>
    </p:spTree>
    <p:extLst>
      <p:ext uri="{BB962C8B-B14F-4D97-AF65-F5344CB8AC3E}">
        <p14:creationId xmlns:p14="http://schemas.microsoft.com/office/powerpoint/2010/main" val="2369444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AAA1437-5FAF-03EF-19C5-62819D40AF02}"/>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D8B20073-E8AD-98AF-66B8-8130642CCE8C}"/>
              </a:ext>
            </a:extLst>
          </p:cNvPr>
          <p:cNvSpPr/>
          <p:nvPr/>
        </p:nvSpPr>
        <p:spPr>
          <a:xfrm>
            <a:off x="696036" y="641445"/>
            <a:ext cx="10956990" cy="5894822"/>
          </a:xfrm>
          <a:prstGeom prst="roundRect">
            <a:avLst/>
          </a:prstGeom>
          <a:solidFill>
            <a:srgbClr val="FFCFE4">
              <a:alpha val="29804"/>
            </a:srgbClr>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a:sym typeface="Arial"/>
            </a:endParaRPr>
          </a:p>
        </p:txBody>
      </p:sp>
      <p:sp>
        <p:nvSpPr>
          <p:cNvPr id="22" name="Rounded Rectangle 21">
            <a:extLst>
              <a:ext uri="{FF2B5EF4-FFF2-40B4-BE49-F238E27FC236}">
                <a16:creationId xmlns:a16="http://schemas.microsoft.com/office/drawing/2014/main" id="{BD83956E-DB56-13B3-C215-58FD59F27C5B}"/>
              </a:ext>
            </a:extLst>
          </p:cNvPr>
          <p:cNvSpPr/>
          <p:nvPr/>
        </p:nvSpPr>
        <p:spPr>
          <a:xfrm>
            <a:off x="1676400" y="928049"/>
            <a:ext cx="8669867" cy="511284"/>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dirty="0">
                <a:solidFill>
                  <a:schemeClr val="tx1"/>
                </a:solidFill>
                <a:latin typeface="Atkinson Hyperlegible"/>
              </a:rPr>
              <a:t>Special Considerations for Children</a:t>
            </a:r>
          </a:p>
          <a:p>
            <a:pPr algn="ctr" defTabSz="622300" rtl="1">
              <a:lnSpc>
                <a:spcPct val="90000"/>
              </a:lnSpc>
              <a:spcAft>
                <a:spcPts val="600"/>
              </a:spcAft>
              <a:buClr>
                <a:srgbClr val="000000"/>
              </a:buClr>
            </a:pPr>
            <a:endParaRPr lang="en-GB" sz="2800" b="1" dirty="0">
              <a:solidFill>
                <a:schemeClr val="tx1"/>
              </a:solidFill>
              <a:latin typeface="Atkinson Hyperlegible"/>
            </a:endParaRPr>
          </a:p>
          <a:p>
            <a:pPr lvl="1">
              <a:spcAft>
                <a:spcPts val="600"/>
              </a:spcAft>
            </a:pPr>
            <a:endParaRPr lang="en-GB" sz="1000" dirty="0"/>
          </a:p>
        </p:txBody>
      </p:sp>
      <p:sp>
        <p:nvSpPr>
          <p:cNvPr id="4" name="TextBox 3">
            <a:extLst>
              <a:ext uri="{FF2B5EF4-FFF2-40B4-BE49-F238E27FC236}">
                <a16:creationId xmlns:a16="http://schemas.microsoft.com/office/drawing/2014/main" id="{0DD6B529-7831-68C4-7248-7CA09EB1DAEE}"/>
              </a:ext>
            </a:extLst>
          </p:cNvPr>
          <p:cNvSpPr txBox="1"/>
          <p:nvPr/>
        </p:nvSpPr>
        <p:spPr>
          <a:xfrm>
            <a:off x="933603" y="2684453"/>
            <a:ext cx="7259591" cy="3108543"/>
          </a:xfrm>
          <a:prstGeom prst="rect">
            <a:avLst/>
          </a:prstGeom>
          <a:noFill/>
          <a:ln w="19050">
            <a:noFill/>
          </a:ln>
        </p:spPr>
        <p:txBody>
          <a:bodyPr wrap="square">
            <a:spAutoFit/>
          </a:bodyPr>
          <a:lstStyle/>
          <a:p>
            <a:pPr indent="-457200">
              <a:spcBef>
                <a:spcPts val="0"/>
              </a:spcBef>
              <a:buSzPts val="3400"/>
            </a:pPr>
            <a:r>
              <a:rPr lang="en-GB" sz="2800" dirty="0">
                <a:solidFill>
                  <a:srgbClr val="000000"/>
                </a:solidFill>
                <a:latin typeface="Atkinson Hyperlegible" pitchFamily="2" charset="0"/>
              </a:rPr>
              <a:t>Ask if behaviour is normal. </a:t>
            </a:r>
          </a:p>
          <a:p>
            <a:pPr indent="-457200">
              <a:spcBef>
                <a:spcPts val="0"/>
              </a:spcBef>
              <a:buSzPts val="3400"/>
            </a:pPr>
            <a:endParaRPr lang="en-GB" sz="2800" dirty="0">
              <a:solidFill>
                <a:srgbClr val="000000"/>
              </a:solidFill>
              <a:latin typeface="Atkinson Hyperlegible" pitchFamily="2" charset="0"/>
            </a:endParaRPr>
          </a:p>
          <a:p>
            <a:pPr indent="-457200">
              <a:spcBef>
                <a:spcPts val="0"/>
              </a:spcBef>
              <a:buSzPts val="3400"/>
            </a:pPr>
            <a:r>
              <a:rPr lang="en-GB" sz="2800" dirty="0">
                <a:latin typeface="Atkinson Hyperlegible" pitchFamily="2" charset="0"/>
              </a:rPr>
              <a:t>Consider and manage hypoglycaemia in altered children.</a:t>
            </a:r>
          </a:p>
          <a:p>
            <a:pPr indent="-457200">
              <a:spcBef>
                <a:spcPts val="0"/>
              </a:spcBef>
              <a:buSzPts val="3400"/>
            </a:pPr>
            <a:endParaRPr lang="en-GB" sz="2800" dirty="0">
              <a:latin typeface="Atkinson Hyperlegible" pitchFamily="2" charset="0"/>
            </a:endParaRPr>
          </a:p>
          <a:p>
            <a:pPr indent="-457200">
              <a:buSzPts val="3400"/>
            </a:pPr>
            <a:r>
              <a:rPr lang="en-GB" sz="2800" dirty="0">
                <a:latin typeface="Atkinson Hyperlegible" pitchFamily="2" charset="0"/>
              </a:rPr>
              <a:t>S</a:t>
            </a:r>
            <a:r>
              <a:rPr lang="en-GB" sz="2800" dirty="0">
                <a:solidFill>
                  <a:srgbClr val="000000"/>
                </a:solidFill>
                <a:latin typeface="Atkinson Hyperlegible" pitchFamily="2" charset="0"/>
              </a:rPr>
              <a:t>igns of head injury with trauma</a:t>
            </a:r>
            <a:endParaRPr lang="en-GB" sz="2800" dirty="0">
              <a:latin typeface="Atkinson Hyperlegible" pitchFamily="2" charset="0"/>
            </a:endParaRPr>
          </a:p>
          <a:p>
            <a:pPr indent="-457200">
              <a:spcBef>
                <a:spcPts val="0"/>
              </a:spcBef>
              <a:buSzPts val="3400"/>
            </a:pPr>
            <a:endParaRPr lang="en-GB" sz="2800" dirty="0">
              <a:latin typeface="Atkinson Hyperlegible" pitchFamily="2" charset="0"/>
            </a:endParaRPr>
          </a:p>
        </p:txBody>
      </p:sp>
      <p:sp>
        <p:nvSpPr>
          <p:cNvPr id="5" name="TextBox 4">
            <a:extLst>
              <a:ext uri="{FF2B5EF4-FFF2-40B4-BE49-F238E27FC236}">
                <a16:creationId xmlns:a16="http://schemas.microsoft.com/office/drawing/2014/main" id="{147750BC-242A-CE78-B373-B49237B0E526}"/>
              </a:ext>
            </a:extLst>
          </p:cNvPr>
          <p:cNvSpPr txBox="1"/>
          <p:nvPr/>
        </p:nvSpPr>
        <p:spPr>
          <a:xfrm>
            <a:off x="6709362" y="4725422"/>
            <a:ext cx="4766547" cy="954107"/>
          </a:xfrm>
          <a:prstGeom prst="rect">
            <a:avLst/>
          </a:prstGeom>
          <a:noFill/>
          <a:ln w="19050">
            <a:noFill/>
          </a:ln>
        </p:spPr>
        <p:txBody>
          <a:bodyPr wrap="square">
            <a:spAutoFit/>
          </a:bodyPr>
          <a:lstStyle/>
          <a:p>
            <a:pPr marL="87630" lvl="0" algn="ctr" rtl="0">
              <a:spcBef>
                <a:spcPts val="0"/>
              </a:spcBef>
              <a:spcAft>
                <a:spcPts val="0"/>
              </a:spcAft>
              <a:buSzPct val="100000"/>
            </a:pPr>
            <a:r>
              <a:rPr lang="en-GB" sz="2800" dirty="0">
                <a:latin typeface="Atkinson Hyperlegible" pitchFamily="2" charset="0"/>
              </a:rPr>
              <a:t>Prepare for </a:t>
            </a:r>
            <a:r>
              <a:rPr lang="en-GB" sz="2800" b="1" dirty="0">
                <a:latin typeface="Atkinson Hyperlegible" pitchFamily="2" charset="0"/>
              </a:rPr>
              <a:t>rapid transfer</a:t>
            </a:r>
            <a:r>
              <a:rPr lang="en-GB" sz="2800" dirty="0">
                <a:latin typeface="Atkinson Hyperlegible" pitchFamily="2" charset="0"/>
              </a:rPr>
              <a:t> to a health facility. </a:t>
            </a:r>
          </a:p>
        </p:txBody>
      </p:sp>
      <p:sp>
        <p:nvSpPr>
          <p:cNvPr id="6" name="Right Arrow 5">
            <a:extLst>
              <a:ext uri="{FF2B5EF4-FFF2-40B4-BE49-F238E27FC236}">
                <a16:creationId xmlns:a16="http://schemas.microsoft.com/office/drawing/2014/main" id="{73171601-7FB1-F7F8-F22A-5144315551DE}"/>
              </a:ext>
            </a:extLst>
          </p:cNvPr>
          <p:cNvSpPr/>
          <p:nvPr/>
        </p:nvSpPr>
        <p:spPr>
          <a:xfrm>
            <a:off x="6251227" y="4951572"/>
            <a:ext cx="649497" cy="337862"/>
          </a:xfrm>
          <a:prstGeom prst="rightArrow">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defTabSz="622300">
              <a:lnSpc>
                <a:spcPct val="90000"/>
              </a:lnSpc>
              <a:spcBef>
                <a:spcPct val="0"/>
              </a:spcBef>
              <a:spcAft>
                <a:spcPct val="35000"/>
              </a:spcAft>
            </a:pPr>
            <a:endParaRPr lang="en-GB" sz="2400" b="1">
              <a:solidFill>
                <a:schemeClr val="bg1"/>
              </a:solidFill>
              <a:latin typeface="Atkinson Hyperlegible" pitchFamily="2" charset="0"/>
            </a:endParaRPr>
          </a:p>
        </p:txBody>
      </p:sp>
      <p:pic>
        <p:nvPicPr>
          <p:cNvPr id="7" name="Picture 6" descr="A group of people lying on the ground&#10;&#10;Description automatically generated">
            <a:extLst>
              <a:ext uri="{FF2B5EF4-FFF2-40B4-BE49-F238E27FC236}">
                <a16:creationId xmlns:a16="http://schemas.microsoft.com/office/drawing/2014/main" id="{0E96A819-835A-2C63-F5C0-0CC4847FECA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923338" y="1185992"/>
            <a:ext cx="4729688" cy="3539430"/>
          </a:xfrm>
          <a:prstGeom prst="rect">
            <a:avLst/>
          </a:prstGeom>
        </p:spPr>
      </p:pic>
      <p:pic>
        <p:nvPicPr>
          <p:cNvPr id="3" name="Picture 2">
            <a:extLst>
              <a:ext uri="{FF2B5EF4-FFF2-40B4-BE49-F238E27FC236}">
                <a16:creationId xmlns:a16="http://schemas.microsoft.com/office/drawing/2014/main" id="{2CA54825-BCB7-7997-B066-D17E07EB140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27862"/>
            <a:ext cx="1385976" cy="1051430"/>
          </a:xfrm>
          <a:prstGeom prst="rect">
            <a:avLst/>
          </a:prstGeom>
        </p:spPr>
      </p:pic>
    </p:spTree>
    <p:extLst>
      <p:ext uri="{BB962C8B-B14F-4D97-AF65-F5344CB8AC3E}">
        <p14:creationId xmlns:p14="http://schemas.microsoft.com/office/powerpoint/2010/main" val="2005446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DC7A8-4001-EF41-80B0-A28B7DB20BA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9CE3C0C-68B4-FF6A-04EC-123C3CAA814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0084" y="2400370"/>
            <a:ext cx="12091916" cy="1753850"/>
          </a:xfrm>
          <a:prstGeom prst="rect">
            <a:avLst/>
          </a:prstGeom>
        </p:spPr>
      </p:pic>
    </p:spTree>
    <p:extLst>
      <p:ext uri="{BB962C8B-B14F-4D97-AF65-F5344CB8AC3E}">
        <p14:creationId xmlns:p14="http://schemas.microsoft.com/office/powerpoint/2010/main" val="1696991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A208BEA-8883-8160-9351-EDD1A14177E8}"/>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F6C2DD80-5936-C107-E5BD-AC3FC332E3E0}"/>
              </a:ext>
            </a:extLst>
          </p:cNvPr>
          <p:cNvSpPr/>
          <p:nvPr/>
        </p:nvSpPr>
        <p:spPr>
          <a:xfrm>
            <a:off x="668740" y="586855"/>
            <a:ext cx="11000096" cy="5841242"/>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56AD1B14-48C6-0FFC-4DD0-602F82D3AC41}"/>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B866CA78-24EE-1564-3B6E-F2DD3B6AA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296" y="759325"/>
            <a:ext cx="763368" cy="763368"/>
          </a:xfrm>
          <a:prstGeom prst="rect">
            <a:avLst/>
          </a:prstGeom>
        </p:spPr>
      </p:pic>
      <p:sp>
        <p:nvSpPr>
          <p:cNvPr id="7" name="TextBox 6">
            <a:extLst>
              <a:ext uri="{FF2B5EF4-FFF2-40B4-BE49-F238E27FC236}">
                <a16:creationId xmlns:a16="http://schemas.microsoft.com/office/drawing/2014/main" id="{182D2431-A41E-259B-FF26-92DB56CD509F}"/>
              </a:ext>
            </a:extLst>
          </p:cNvPr>
          <p:cNvSpPr txBox="1"/>
          <p:nvPr/>
        </p:nvSpPr>
        <p:spPr>
          <a:xfrm>
            <a:off x="523164" y="5153659"/>
            <a:ext cx="4750294" cy="707886"/>
          </a:xfrm>
          <a:prstGeom prst="rect">
            <a:avLst/>
          </a:prstGeom>
          <a:noFill/>
        </p:spPr>
        <p:txBody>
          <a:bodyPr wrap="square" rtlCol="0">
            <a:spAutoFit/>
          </a:bodyPr>
          <a:lstStyle/>
          <a:p>
            <a:pPr algn="ctr"/>
            <a:r>
              <a:rPr lang="en-GB" sz="2000" dirty="0">
                <a:latin typeface="Atkinson Hyperlegible" pitchFamily="2" charset="0"/>
              </a:rPr>
              <a:t>Parts of the body that appear out of place</a:t>
            </a:r>
          </a:p>
        </p:txBody>
      </p:sp>
      <p:sp>
        <p:nvSpPr>
          <p:cNvPr id="22" name="TextBox 21">
            <a:extLst>
              <a:ext uri="{FF2B5EF4-FFF2-40B4-BE49-F238E27FC236}">
                <a16:creationId xmlns:a16="http://schemas.microsoft.com/office/drawing/2014/main" id="{D67AB6A9-0217-1A20-91C3-8477175E184A}"/>
              </a:ext>
            </a:extLst>
          </p:cNvPr>
          <p:cNvSpPr txBox="1"/>
          <p:nvPr/>
        </p:nvSpPr>
        <p:spPr>
          <a:xfrm>
            <a:off x="7503032" y="3307421"/>
            <a:ext cx="2845363" cy="400110"/>
          </a:xfrm>
          <a:prstGeom prst="rect">
            <a:avLst/>
          </a:prstGeom>
          <a:noFill/>
        </p:spPr>
        <p:txBody>
          <a:bodyPr wrap="square" rtlCol="0">
            <a:spAutoFit/>
          </a:bodyPr>
          <a:lstStyle/>
          <a:p>
            <a:pPr algn="ctr"/>
            <a:r>
              <a:rPr lang="en-GB" sz="2000" dirty="0">
                <a:latin typeface="Atkinson Hyperlegible" pitchFamily="2" charset="0"/>
              </a:rPr>
              <a:t>Wound or burns</a:t>
            </a:r>
          </a:p>
        </p:txBody>
      </p:sp>
      <p:pic>
        <p:nvPicPr>
          <p:cNvPr id="3" name="Picture 2">
            <a:extLst>
              <a:ext uri="{FF2B5EF4-FFF2-40B4-BE49-F238E27FC236}">
                <a16:creationId xmlns:a16="http://schemas.microsoft.com/office/drawing/2014/main" id="{5870D8FC-F518-19C6-4F53-BB731109C66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68067"/>
            <a:ext cx="1289154" cy="876925"/>
          </a:xfrm>
          <a:prstGeom prst="rect">
            <a:avLst/>
          </a:prstGeom>
        </p:spPr>
      </p:pic>
      <p:pic>
        <p:nvPicPr>
          <p:cNvPr id="10" name="Picture 9" descr="A person with a wound on their stomach&#10;&#10;Description automatically generated">
            <a:extLst>
              <a:ext uri="{FF2B5EF4-FFF2-40B4-BE49-F238E27FC236}">
                <a16:creationId xmlns:a16="http://schemas.microsoft.com/office/drawing/2014/main" id="{DD3E74FF-0F42-7A63-2AA2-9BCE66E6A3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09357" y="1318917"/>
            <a:ext cx="2468499" cy="1720640"/>
          </a:xfrm>
          <a:prstGeom prst="rect">
            <a:avLst/>
          </a:prstGeom>
        </p:spPr>
      </p:pic>
      <p:sp>
        <p:nvSpPr>
          <p:cNvPr id="12" name="TextBox 11">
            <a:extLst>
              <a:ext uri="{FF2B5EF4-FFF2-40B4-BE49-F238E27FC236}">
                <a16:creationId xmlns:a16="http://schemas.microsoft.com/office/drawing/2014/main" id="{A640BD1E-CD5B-A343-68B3-CDA872CF394F}"/>
              </a:ext>
            </a:extLst>
          </p:cNvPr>
          <p:cNvSpPr txBox="1"/>
          <p:nvPr/>
        </p:nvSpPr>
        <p:spPr>
          <a:xfrm>
            <a:off x="2789519" y="5852549"/>
            <a:ext cx="7044029" cy="400110"/>
          </a:xfrm>
          <a:prstGeom prst="rect">
            <a:avLst/>
          </a:prstGeom>
          <a:noFill/>
          <a:ln w="38100">
            <a:solidFill>
              <a:srgbClr val="C00000"/>
            </a:solidFill>
          </a:ln>
        </p:spPr>
        <p:txBody>
          <a:bodyPr wrap="square">
            <a:spAutoFit/>
          </a:bodyPr>
          <a:lstStyle/>
          <a:p>
            <a:pPr marL="19050" lvl="0" indent="0" algn="ctr" rtl="0">
              <a:spcBef>
                <a:spcPts val="1000"/>
              </a:spcBef>
              <a:spcAft>
                <a:spcPts val="0"/>
              </a:spcAft>
              <a:buSzPts val="3300"/>
              <a:buNone/>
            </a:pPr>
            <a:r>
              <a:rPr lang="en-GB" sz="2000" dirty="0">
                <a:latin typeface="Atkinson Hyperlegible" pitchFamily="2" charset="0"/>
              </a:rPr>
              <a:t>Assess the back and spine using the </a:t>
            </a:r>
            <a:r>
              <a:rPr lang="en-GB" sz="2000" b="1" dirty="0">
                <a:latin typeface="Atkinson Hyperlegible" pitchFamily="2" charset="0"/>
              </a:rPr>
              <a:t>log-roll manoeuvre</a:t>
            </a:r>
            <a:r>
              <a:rPr lang="en-GB" sz="2000" dirty="0">
                <a:latin typeface="Atkinson Hyperlegible" pitchFamily="2" charset="0"/>
              </a:rPr>
              <a:t>.</a:t>
            </a:r>
          </a:p>
        </p:txBody>
      </p:sp>
      <p:pic>
        <p:nvPicPr>
          <p:cNvPr id="13" name="Google Shape;569;p37" descr="A group of people performing cpr&#10;&#10;Description automatically generated">
            <a:extLst>
              <a:ext uri="{FF2B5EF4-FFF2-40B4-BE49-F238E27FC236}">
                <a16:creationId xmlns:a16="http://schemas.microsoft.com/office/drawing/2014/main" id="{F43D91CC-9335-69DF-2F86-85176CD698CB}"/>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65215" y="3697924"/>
            <a:ext cx="4910277" cy="2344540"/>
          </a:xfrm>
          <a:prstGeom prst="rect">
            <a:avLst/>
          </a:prstGeom>
          <a:noFill/>
          <a:ln>
            <a:noFill/>
          </a:ln>
        </p:spPr>
      </p:pic>
      <p:pic>
        <p:nvPicPr>
          <p:cNvPr id="14" name="Picture 13" descr="A person with a rash on his chest&#10;&#10;Description automatically generated">
            <a:extLst>
              <a:ext uri="{FF2B5EF4-FFF2-40B4-BE49-F238E27FC236}">
                <a16:creationId xmlns:a16="http://schemas.microsoft.com/office/drawing/2014/main" id="{033629E9-9D8E-3ACD-8317-8E97464023C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41518" y="1377479"/>
            <a:ext cx="2468498" cy="1719952"/>
          </a:xfrm>
          <a:prstGeom prst="rect">
            <a:avLst/>
          </a:prstGeom>
        </p:spPr>
      </p:pic>
      <p:sp>
        <p:nvSpPr>
          <p:cNvPr id="2" name="TextBox 1">
            <a:extLst>
              <a:ext uri="{FF2B5EF4-FFF2-40B4-BE49-F238E27FC236}">
                <a16:creationId xmlns:a16="http://schemas.microsoft.com/office/drawing/2014/main" id="{1683F758-F1E1-8D2A-153B-57E92264B42B}"/>
              </a:ext>
            </a:extLst>
          </p:cNvPr>
          <p:cNvSpPr txBox="1"/>
          <p:nvPr/>
        </p:nvSpPr>
        <p:spPr>
          <a:xfrm>
            <a:off x="5931198" y="815536"/>
            <a:ext cx="4982709" cy="400110"/>
          </a:xfrm>
          <a:prstGeom prst="rect">
            <a:avLst/>
          </a:prstGeom>
          <a:noFill/>
          <a:ln w="38100">
            <a:solidFill>
              <a:srgbClr val="C00000"/>
            </a:solidFill>
          </a:ln>
        </p:spPr>
        <p:txBody>
          <a:bodyPr wrap="square" rtlCol="0">
            <a:spAutoFit/>
          </a:bodyPr>
          <a:lstStyle/>
          <a:p>
            <a:pPr algn="ctr"/>
            <a:r>
              <a:rPr lang="en-GB" sz="2000" dirty="0">
                <a:latin typeface="Atkinson Hyperlegible" pitchFamily="2" charset="0"/>
              </a:rPr>
              <a:t>Consider the need of a chaperone.</a:t>
            </a:r>
          </a:p>
        </p:txBody>
      </p:sp>
      <p:pic>
        <p:nvPicPr>
          <p:cNvPr id="6" name="Picture 5" descr="A bone with red spots&#10;&#10;Description automatically generated with medium confidence">
            <a:extLst>
              <a:ext uri="{FF2B5EF4-FFF2-40B4-BE49-F238E27FC236}">
                <a16:creationId xmlns:a16="http://schemas.microsoft.com/office/drawing/2014/main" id="{5F15F366-B4AC-35D3-FCCC-76A8E48436EC}"/>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092829" y="1141009"/>
            <a:ext cx="1954898" cy="4142870"/>
          </a:xfrm>
          <a:prstGeom prst="rect">
            <a:avLst/>
          </a:prstGeom>
        </p:spPr>
      </p:pic>
    </p:spTree>
    <p:extLst>
      <p:ext uri="{BB962C8B-B14F-4D97-AF65-F5344CB8AC3E}">
        <p14:creationId xmlns:p14="http://schemas.microsoft.com/office/powerpoint/2010/main" val="349383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g26a862db3a9_2_1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indent="0" algn="ctr">
              <a:lnSpc>
                <a:spcPct val="100000"/>
              </a:lnSpc>
              <a:buNone/>
            </a:pPr>
            <a:r>
              <a:rPr lang="en-US" sz="3200">
                <a:solidFill>
                  <a:srgbClr val="000000"/>
                </a:solidFill>
                <a:latin typeface="Atkinson Hyperlegible" pitchFamily="2" charset="0"/>
              </a:rPr>
              <a:t>Early</a:t>
            </a:r>
            <a:r>
              <a:rPr lang="en-US" sz="3200" b="0" i="0" u="none" strike="noStrike">
                <a:solidFill>
                  <a:srgbClr val="000000"/>
                </a:solidFill>
                <a:effectLst/>
                <a:latin typeface="Atkinson Hyperlegible" pitchFamily="2" charset="0"/>
              </a:rPr>
              <a:t> priorities: </a:t>
            </a:r>
            <a:r>
              <a:rPr lang="en-GB" sz="3200">
                <a:latin typeface="Atkinson Hyperlegible" pitchFamily="2" charset="0"/>
              </a:rPr>
              <a:t>Check for</a:t>
            </a:r>
            <a:r>
              <a:rPr lang="en-US" sz="3200" b="0" i="0" u="none" strike="noStrike">
                <a:solidFill>
                  <a:srgbClr val="000000"/>
                </a:solidFill>
                <a:effectLst/>
                <a:latin typeface="Atkinson Hyperlegible" pitchFamily="2" charset="0"/>
              </a:rPr>
              <a:t> major bleeding, manage airway and breathing, and immobilize the spine.</a:t>
            </a:r>
            <a:endParaRPr lang="en-GB" sz="3200">
              <a:latin typeface="Atkinson Hyperlegible" pitchFamily="2" charset="0"/>
            </a:endParaRPr>
          </a:p>
        </p:txBody>
      </p:sp>
      <p:sp>
        <p:nvSpPr>
          <p:cNvPr id="2" name="TextBox 1">
            <a:extLst>
              <a:ext uri="{FF2B5EF4-FFF2-40B4-BE49-F238E27FC236}">
                <a16:creationId xmlns:a16="http://schemas.microsoft.com/office/drawing/2014/main" id="{5679E9CD-CBC4-0584-61C3-9A34BAD16D3A}"/>
              </a:ext>
            </a:extLst>
          </p:cNvPr>
          <p:cNvSpPr txBox="1"/>
          <p:nvPr/>
        </p:nvSpPr>
        <p:spPr>
          <a:xfrm>
            <a:off x="1082040" y="4004834"/>
            <a:ext cx="10271760" cy="523220"/>
          </a:xfrm>
          <a:prstGeom prst="rect">
            <a:avLst/>
          </a:prstGeom>
          <a:solidFill>
            <a:schemeClr val="accent2">
              <a:lumMod val="20000"/>
              <a:lumOff val="80000"/>
            </a:schemeClr>
          </a:solidFill>
          <a:ln w="28575">
            <a:solidFill>
              <a:srgbClr val="ED7D3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a:solidFill>
                  <a:schemeClr val="dk1"/>
                </a:solidFill>
                <a:latin typeface="Atkinson Hyperlegible"/>
              </a:rPr>
              <a:t>Remember to </a:t>
            </a:r>
            <a:r>
              <a:rPr lang="en-US" sz="2800">
                <a:solidFill>
                  <a:schemeClr val="dk1"/>
                </a:solidFill>
                <a:latin typeface="Atkinson Hyperlegible"/>
                <a:sym typeface="Atkinson Hyperlegible"/>
              </a:rPr>
              <a:t>manage</a:t>
            </a:r>
            <a:r>
              <a:rPr lang="en-US" sz="2800">
                <a:solidFill>
                  <a:schemeClr val="dk1"/>
                </a:solidFill>
                <a:latin typeface="Atkinson Hyperlegible"/>
              </a:rPr>
              <a:t> injuries in order of CABCDE priority.</a:t>
            </a:r>
          </a:p>
        </p:txBody>
      </p:sp>
      <p:sp>
        <p:nvSpPr>
          <p:cNvPr id="3" name="Google Shape;182;g273b17b8d54_0_459">
            <a:extLst>
              <a:ext uri="{FF2B5EF4-FFF2-40B4-BE49-F238E27FC236}">
                <a16:creationId xmlns:a16="http://schemas.microsoft.com/office/drawing/2014/main" id="{32B29AF9-541E-1C71-8223-390449630ECC}"/>
              </a:ext>
            </a:extLst>
          </p:cNvPr>
          <p:cNvSpPr txBox="1">
            <a:spLocks/>
          </p:cNvSpPr>
          <p:nvPr/>
        </p:nvSpPr>
        <p:spPr>
          <a:xfrm>
            <a:off x="453190" y="124872"/>
            <a:ext cx="10515600" cy="1325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Atkinson Hyperlegible"/>
              <a:buNone/>
              <a:defRPr sz="4000" b="0" i="0" u="none" strike="noStrike" cap="none">
                <a:solidFill>
                  <a:srgbClr val="1F38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2pPr>
            <a:lvl3pPr marR="0" lvl="2"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3pPr>
            <a:lvl4pPr marR="0" lvl="3"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4pPr>
            <a:lvl5pPr marR="0" lvl="4"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5pPr>
            <a:lvl6pPr marR="0" lvl="5"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6pPr>
            <a:lvl7pPr marR="0" lvl="6"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7pPr>
            <a:lvl8pPr marR="0" lvl="7"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8pPr>
            <a:lvl9pPr marR="0" lvl="8"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9pPr>
          </a:lstStyle>
          <a:p>
            <a:r>
              <a:rPr lang="en-GB">
                <a:latin typeface="Atkinson Hyperlegible"/>
                <a:ea typeface="Atkinson Hyperlegible"/>
                <a:cs typeface="Atkinson Hyperlegible"/>
                <a:sym typeface="Atkinson Hyperlegible"/>
              </a:rPr>
              <a:t>Approach: CABCDE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A7A762B-7269-8236-8F80-8B8E67AD845E}"/>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6FC54BDA-1DAC-73F7-A06F-F687A182657A}"/>
              </a:ext>
            </a:extLst>
          </p:cNvPr>
          <p:cNvSpPr/>
          <p:nvPr/>
        </p:nvSpPr>
        <p:spPr>
          <a:xfrm>
            <a:off x="696036" y="627797"/>
            <a:ext cx="10972800" cy="5800299"/>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8F3672DB-AE87-92E6-1192-428A92ECC606}"/>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Feel</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8" name="Picture 7">
            <a:extLst>
              <a:ext uri="{FF2B5EF4-FFF2-40B4-BE49-F238E27FC236}">
                <a16:creationId xmlns:a16="http://schemas.microsoft.com/office/drawing/2014/main" id="{16945541-8976-2877-4489-0A99626379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8067"/>
            <a:ext cx="1289154" cy="876925"/>
          </a:xfrm>
          <a:prstGeom prst="rect">
            <a:avLst/>
          </a:prstGeom>
        </p:spPr>
      </p:pic>
      <p:sp>
        <p:nvSpPr>
          <p:cNvPr id="9" name="TextBox 8">
            <a:extLst>
              <a:ext uri="{FF2B5EF4-FFF2-40B4-BE49-F238E27FC236}">
                <a16:creationId xmlns:a16="http://schemas.microsoft.com/office/drawing/2014/main" id="{ABAF395D-671B-5491-128F-306C78EF2B4D}"/>
              </a:ext>
            </a:extLst>
          </p:cNvPr>
          <p:cNvSpPr txBox="1"/>
          <p:nvPr/>
        </p:nvSpPr>
        <p:spPr>
          <a:xfrm>
            <a:off x="1408802" y="4908621"/>
            <a:ext cx="4575020" cy="597023"/>
          </a:xfrm>
          <a:prstGeom prst="rect">
            <a:avLst/>
          </a:prstGeom>
          <a:noFill/>
        </p:spPr>
        <p:txBody>
          <a:bodyPr wrap="square">
            <a:spAutoFit/>
          </a:bodyPr>
          <a:lstStyle/>
          <a:p>
            <a:pPr marL="31750" lvl="0" algn="ctr" rtl="0">
              <a:lnSpc>
                <a:spcPct val="80000"/>
              </a:lnSpc>
              <a:spcBef>
                <a:spcPts val="1000"/>
              </a:spcBef>
              <a:spcAft>
                <a:spcPts val="0"/>
              </a:spcAft>
              <a:buSzPts val="3100"/>
            </a:pPr>
            <a:r>
              <a:rPr lang="en-GB" sz="2000" dirty="0">
                <a:latin typeface="Atkinson Hyperlegible" pitchFamily="2" charset="0"/>
              </a:rPr>
              <a:t>Additional injuries (e.g., wounds or deformed bones)</a:t>
            </a:r>
          </a:p>
        </p:txBody>
      </p:sp>
      <p:sp>
        <p:nvSpPr>
          <p:cNvPr id="10" name="TextBox 9">
            <a:extLst>
              <a:ext uri="{FF2B5EF4-FFF2-40B4-BE49-F238E27FC236}">
                <a16:creationId xmlns:a16="http://schemas.microsoft.com/office/drawing/2014/main" id="{5EDFEDD3-0467-2183-E510-DA93EF3856F0}"/>
              </a:ext>
            </a:extLst>
          </p:cNvPr>
          <p:cNvSpPr txBox="1"/>
          <p:nvPr/>
        </p:nvSpPr>
        <p:spPr>
          <a:xfrm>
            <a:off x="6393676" y="5160093"/>
            <a:ext cx="4865305" cy="350802"/>
          </a:xfrm>
          <a:prstGeom prst="rect">
            <a:avLst/>
          </a:prstGeom>
          <a:noFill/>
        </p:spPr>
        <p:txBody>
          <a:bodyPr wrap="square">
            <a:spAutoFit/>
          </a:bodyPr>
          <a:lstStyle>
            <a:defPPr marR="0" lvl="0" algn="l" rtl="0">
              <a:lnSpc>
                <a:spcPct val="100000"/>
              </a:lnSpc>
              <a:spcBef>
                <a:spcPts val="0"/>
              </a:spcBef>
              <a:spcAft>
                <a:spcPts val="0"/>
              </a:spcAft>
            </a:defPPr>
            <a:lvl1pPr marL="457200" indent="-425450">
              <a:lnSpc>
                <a:spcPct val="80000"/>
              </a:lnSpc>
              <a:spcBef>
                <a:spcPts val="1000"/>
              </a:spcBef>
              <a:buSzPts val="3100"/>
              <a:buChar char="•"/>
              <a:defRPr sz="2800">
                <a:latin typeface="Atkinson Hyperlegible" pitchFamily="2" charset="0"/>
              </a:defRPr>
            </a:lvl1pPr>
          </a:lstStyle>
          <a:p>
            <a:pPr marL="31750" indent="0" algn="ctr">
              <a:buNone/>
            </a:pPr>
            <a:r>
              <a:rPr lang="en-GB" sz="2000" dirty="0"/>
              <a:t>Fractures, dislocations, or sprains</a:t>
            </a:r>
            <a:endParaRPr lang="en-US" sz="2000" dirty="0"/>
          </a:p>
        </p:txBody>
      </p:sp>
      <p:pic>
        <p:nvPicPr>
          <p:cNvPr id="13" name="Picture 12" descr="A person with a rash on his chest&#10;&#10;Description automatically generated">
            <a:extLst>
              <a:ext uri="{FF2B5EF4-FFF2-40B4-BE49-F238E27FC236}">
                <a16:creationId xmlns:a16="http://schemas.microsoft.com/office/drawing/2014/main" id="{219BF9C2-4DE9-7FD3-3B03-A740CF0491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2839" y="2170756"/>
            <a:ext cx="3026946" cy="2109056"/>
          </a:xfrm>
          <a:prstGeom prst="rect">
            <a:avLst/>
          </a:prstGeom>
        </p:spPr>
      </p:pic>
      <p:pic>
        <p:nvPicPr>
          <p:cNvPr id="5" name="Picture 4" descr="A bone with red spots&#10;&#10;Description automatically generated with medium confidence">
            <a:extLst>
              <a:ext uri="{FF2B5EF4-FFF2-40B4-BE49-F238E27FC236}">
                <a16:creationId xmlns:a16="http://schemas.microsoft.com/office/drawing/2014/main" id="{4701432B-9BFB-4D7C-A81A-77FCA7379EE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262749" y="627797"/>
            <a:ext cx="2545074" cy="4351981"/>
          </a:xfrm>
          <a:prstGeom prst="rect">
            <a:avLst/>
          </a:prstGeom>
        </p:spPr>
      </p:pic>
      <p:pic>
        <p:nvPicPr>
          <p:cNvPr id="6" name="Picture 5" descr="A blue and white hand and human body&#10;&#10;Description automatically generated">
            <a:extLst>
              <a:ext uri="{FF2B5EF4-FFF2-40B4-BE49-F238E27FC236}">
                <a16:creationId xmlns:a16="http://schemas.microsoft.com/office/drawing/2014/main" id="{20531462-F2C3-F31E-E0EF-11DF618CD14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2344" y="860789"/>
            <a:ext cx="560439" cy="560439"/>
          </a:xfrm>
          <a:prstGeom prst="rect">
            <a:avLst/>
          </a:prstGeom>
        </p:spPr>
      </p:pic>
    </p:spTree>
    <p:extLst>
      <p:ext uri="{BB962C8B-B14F-4D97-AF65-F5344CB8AC3E}">
        <p14:creationId xmlns:p14="http://schemas.microsoft.com/office/powerpoint/2010/main" val="2123603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36F25E3-D715-A33D-C424-389EC58600A4}"/>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C21CE1EA-89A7-FE76-05AC-F6E9D18D177A}"/>
              </a:ext>
            </a:extLst>
          </p:cNvPr>
          <p:cNvSpPr/>
          <p:nvPr/>
        </p:nvSpPr>
        <p:spPr>
          <a:xfrm>
            <a:off x="696036" y="627797"/>
            <a:ext cx="10972800" cy="5800299"/>
          </a:xfrm>
          <a:prstGeom prst="roundRect">
            <a:avLst/>
          </a:prstGeom>
          <a:solidFill>
            <a:schemeClr val="tx2">
              <a:lumMod val="10000"/>
              <a:lumOff val="9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05492A19-80D2-9446-31C1-9A8D4A1AEEF3}"/>
              </a:ext>
            </a:extLst>
          </p:cNvPr>
          <p:cNvSpPr/>
          <p:nvPr/>
        </p:nvSpPr>
        <p:spPr>
          <a:xfrm>
            <a:off x="1572344" y="944992"/>
            <a:ext cx="8441086" cy="597070"/>
          </a:xfrm>
          <a:prstGeom prst="roundRect">
            <a:avLst/>
          </a:prstGeom>
          <a:solidFill>
            <a:srgbClr val="C2CFDE"/>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defTabSz="622300" rtl="1">
              <a:lnSpc>
                <a:spcPct val="90000"/>
              </a:lnSpc>
              <a:spcBef>
                <a:spcPct val="0"/>
              </a:spcBef>
              <a:spcAft>
                <a:spcPct val="35000"/>
              </a:spcAft>
              <a:buClr>
                <a:srgbClr val="000000"/>
              </a:buClr>
              <a:buFont typeface="Arial"/>
            </a:pPr>
            <a:r>
              <a:rPr lang="en-GB" sz="2800" b="1" dirty="0">
                <a:solidFill>
                  <a:srgbClr val="002060"/>
                </a:solidFill>
                <a:latin typeface="Atkinson Hyperlegible" pitchFamily="2" charset="0"/>
              </a:rPr>
              <a:t>What are the signs of fractures?</a:t>
            </a:r>
          </a:p>
          <a:p>
            <a:pPr algn="ctr" defTabSz="622300">
              <a:lnSpc>
                <a:spcPct val="90000"/>
              </a:lnSpc>
              <a:spcBef>
                <a:spcPct val="0"/>
              </a:spcBef>
              <a:spcAft>
                <a:spcPct val="35000"/>
              </a:spcAft>
              <a:buClr>
                <a:srgbClr val="000000"/>
              </a:buClr>
              <a:buFont typeface="Arial"/>
            </a:pPr>
            <a:endParaRPr lang="fr-FR" sz="2400" b="1" dirty="0">
              <a:solidFill>
                <a:srgbClr val="002060"/>
              </a:solidFill>
              <a:latin typeface="Atkinson Hyperlegible" pitchFamily="2" charset="0"/>
            </a:endParaRPr>
          </a:p>
          <a:p>
            <a:pPr lvl="1"/>
            <a:endParaRPr lang="fr-FR" dirty="0">
              <a:latin typeface="Atkinson Hyperlegible" pitchFamily="2" charset="0"/>
            </a:endParaRPr>
          </a:p>
        </p:txBody>
      </p:sp>
      <p:sp>
        <p:nvSpPr>
          <p:cNvPr id="3" name="TextBox 2">
            <a:extLst>
              <a:ext uri="{FF2B5EF4-FFF2-40B4-BE49-F238E27FC236}">
                <a16:creationId xmlns:a16="http://schemas.microsoft.com/office/drawing/2014/main" id="{3573CCC3-8E6E-0A8B-8C32-45F7951AD010}"/>
              </a:ext>
            </a:extLst>
          </p:cNvPr>
          <p:cNvSpPr txBox="1"/>
          <p:nvPr/>
        </p:nvSpPr>
        <p:spPr>
          <a:xfrm>
            <a:off x="2926780" y="2064629"/>
            <a:ext cx="4941034" cy="1826141"/>
          </a:xfrm>
          <a:prstGeom prst="rect">
            <a:avLst/>
          </a:prstGeom>
          <a:noFill/>
          <a:ln w="19050">
            <a:noFill/>
          </a:ln>
        </p:spPr>
        <p:txBody>
          <a:bodyPr wrap="square">
            <a:spAutoFit/>
          </a:bodyPr>
          <a:lstStyle/>
          <a:p>
            <a:pPr marL="800100" lvl="1" indent="-342900">
              <a:spcBef>
                <a:spcPts val="1000"/>
              </a:spcBef>
              <a:buSzPts val="2800"/>
              <a:buFont typeface="Arial" panose="020B0604020202020204" pitchFamily="34" charset="0"/>
              <a:buChar char="•"/>
            </a:pPr>
            <a:r>
              <a:rPr lang="en-GB" sz="2400" dirty="0">
                <a:latin typeface="Atkinson Hyperlegible" pitchFamily="2" charset="0"/>
              </a:rPr>
              <a:t>Abnormal shape</a:t>
            </a:r>
          </a:p>
          <a:p>
            <a:pPr marL="800100" lvl="1" indent="-342900">
              <a:spcBef>
                <a:spcPts val="1000"/>
              </a:spcBef>
              <a:buSzPts val="2800"/>
              <a:buFont typeface="Arial" panose="020B0604020202020204" pitchFamily="34" charset="0"/>
              <a:buChar char="•"/>
            </a:pPr>
            <a:r>
              <a:rPr lang="en-GB" sz="2400" dirty="0">
                <a:latin typeface="Atkinson Hyperlegible" pitchFamily="2" charset="0"/>
              </a:rPr>
              <a:t>Severe pain, bruising, or swelling</a:t>
            </a:r>
          </a:p>
          <a:p>
            <a:pPr marL="800100" lvl="1" indent="-342900">
              <a:spcBef>
                <a:spcPts val="1000"/>
              </a:spcBef>
              <a:buSzPts val="2800"/>
              <a:buFont typeface="Arial" panose="020B0604020202020204" pitchFamily="34" charset="0"/>
              <a:buChar char="•"/>
            </a:pPr>
            <a:r>
              <a:rPr lang="en-GB" sz="2400" dirty="0">
                <a:latin typeface="Atkinson Hyperlegible" pitchFamily="2" charset="0"/>
              </a:rPr>
              <a:t>Can’t stand or walk</a:t>
            </a:r>
          </a:p>
        </p:txBody>
      </p:sp>
      <p:sp>
        <p:nvSpPr>
          <p:cNvPr id="7" name="TextBox 6">
            <a:extLst>
              <a:ext uri="{FF2B5EF4-FFF2-40B4-BE49-F238E27FC236}">
                <a16:creationId xmlns:a16="http://schemas.microsoft.com/office/drawing/2014/main" id="{3527B16D-D806-EF91-F816-171BB554E148}"/>
              </a:ext>
            </a:extLst>
          </p:cNvPr>
          <p:cNvSpPr txBox="1"/>
          <p:nvPr/>
        </p:nvSpPr>
        <p:spPr>
          <a:xfrm>
            <a:off x="3448077" y="4456965"/>
            <a:ext cx="7865381" cy="1456809"/>
          </a:xfrm>
          <a:prstGeom prst="rect">
            <a:avLst/>
          </a:prstGeom>
          <a:noFill/>
          <a:ln w="19050">
            <a:noFill/>
          </a:ln>
        </p:spPr>
        <p:txBody>
          <a:bodyPr wrap="square">
            <a:spAutoFit/>
          </a:bodyPr>
          <a:lstStyle/>
          <a:p>
            <a:pPr lvl="1">
              <a:spcBef>
                <a:spcPts val="1000"/>
              </a:spcBef>
              <a:buSzPts val="2800"/>
            </a:pPr>
            <a:r>
              <a:rPr lang="en-GB" sz="2400" dirty="0">
                <a:latin typeface="Atkinson Hyperlegible" pitchFamily="2" charset="0"/>
              </a:rPr>
              <a:t>Other injuries with broken bones:</a:t>
            </a:r>
          </a:p>
          <a:p>
            <a:pPr marL="800100" lvl="1" indent="-342900">
              <a:spcBef>
                <a:spcPts val="1000"/>
              </a:spcBef>
              <a:buSzPts val="2800"/>
              <a:buFont typeface="Arial" panose="020B0604020202020204" pitchFamily="34" charset="0"/>
              <a:buChar char="•"/>
            </a:pPr>
            <a:r>
              <a:rPr lang="en-GB" sz="2400" dirty="0">
                <a:latin typeface="Atkinson Hyperlegible" pitchFamily="2" charset="0"/>
              </a:rPr>
              <a:t>Open wounds		infection risk</a:t>
            </a:r>
          </a:p>
          <a:p>
            <a:pPr marL="800100" lvl="1" indent="-342900">
              <a:spcBef>
                <a:spcPts val="1000"/>
              </a:spcBef>
              <a:buSzPts val="2800"/>
              <a:buFont typeface="Arial" panose="020B0604020202020204" pitchFamily="34" charset="0"/>
              <a:buChar char="•"/>
            </a:pPr>
            <a:r>
              <a:rPr lang="en-GB" sz="2400" dirty="0">
                <a:latin typeface="Atkinson Hyperlegible" pitchFamily="2" charset="0"/>
              </a:rPr>
              <a:t>Blood vessels damage		feel for pulses</a:t>
            </a:r>
          </a:p>
        </p:txBody>
      </p:sp>
      <p:sp>
        <p:nvSpPr>
          <p:cNvPr id="10" name="TextBox 9">
            <a:extLst>
              <a:ext uri="{FF2B5EF4-FFF2-40B4-BE49-F238E27FC236}">
                <a16:creationId xmlns:a16="http://schemas.microsoft.com/office/drawing/2014/main" id="{D5F5AA47-0A44-C9DA-CC2E-D8FA659C107A}"/>
              </a:ext>
            </a:extLst>
          </p:cNvPr>
          <p:cNvSpPr txBox="1"/>
          <p:nvPr/>
        </p:nvSpPr>
        <p:spPr>
          <a:xfrm>
            <a:off x="6990447" y="2260216"/>
            <a:ext cx="4323011" cy="1328569"/>
          </a:xfrm>
          <a:prstGeom prst="rect">
            <a:avLst/>
          </a:prstGeom>
          <a:noFill/>
          <a:ln w="19050">
            <a:noFill/>
          </a:ln>
        </p:spPr>
        <p:txBody>
          <a:bodyPr wrap="square">
            <a:spAutoFit/>
          </a:bodyPr>
          <a:lstStyle/>
          <a:p>
            <a:pPr marL="800100" lvl="1" indent="-342900">
              <a:spcBef>
                <a:spcPts val="1000"/>
              </a:spcBef>
              <a:buSzPts val="2800"/>
              <a:buFont typeface="Arial" panose="020B0604020202020204" pitchFamily="34" charset="0"/>
              <a:buChar char="•"/>
            </a:pPr>
            <a:r>
              <a:rPr lang="en-GB" sz="2400" dirty="0">
                <a:latin typeface="Atkinson Hyperlegible" pitchFamily="2" charset="0"/>
              </a:rPr>
              <a:t>Unnatural movement or grinding sounds</a:t>
            </a:r>
          </a:p>
          <a:p>
            <a:pPr marL="800100" lvl="1" indent="-342900">
              <a:spcBef>
                <a:spcPts val="1000"/>
              </a:spcBef>
              <a:buSzPts val="2800"/>
              <a:buFont typeface="Arial" panose="020B0604020202020204" pitchFamily="34" charset="0"/>
              <a:buChar char="•"/>
            </a:pPr>
            <a:r>
              <a:rPr lang="en-GB" sz="2400" dirty="0">
                <a:latin typeface="Atkinson Hyperlegible" pitchFamily="2" charset="0"/>
              </a:rPr>
              <a:t>Exposed bone</a:t>
            </a:r>
          </a:p>
        </p:txBody>
      </p:sp>
      <p:cxnSp>
        <p:nvCxnSpPr>
          <p:cNvPr id="12" name="Straight Arrow Connector 11">
            <a:extLst>
              <a:ext uri="{FF2B5EF4-FFF2-40B4-BE49-F238E27FC236}">
                <a16:creationId xmlns:a16="http://schemas.microsoft.com/office/drawing/2014/main" id="{3530B44B-E505-A19B-8A89-B1B50763A18A}"/>
              </a:ext>
            </a:extLst>
          </p:cNvPr>
          <p:cNvCxnSpPr/>
          <p:nvPr/>
        </p:nvCxnSpPr>
        <p:spPr>
          <a:xfrm>
            <a:off x="6293224" y="5189174"/>
            <a:ext cx="806823"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D6ECD967-7E8B-16BE-62B5-0248A58CCDFB}"/>
              </a:ext>
            </a:extLst>
          </p:cNvPr>
          <p:cNvCxnSpPr>
            <a:cxnSpLocks/>
          </p:cNvCxnSpPr>
          <p:nvPr/>
        </p:nvCxnSpPr>
        <p:spPr>
          <a:xfrm>
            <a:off x="7408283" y="5683757"/>
            <a:ext cx="587854"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5" name="Picture 4" descr="A bone with red spots&#10;&#10;Description automatically generated with medium confidence">
            <a:extLst>
              <a:ext uri="{FF2B5EF4-FFF2-40B4-BE49-F238E27FC236}">
                <a16:creationId xmlns:a16="http://schemas.microsoft.com/office/drawing/2014/main" id="{1360F216-76E1-612E-6320-B0BC9F302F2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3268" y="751744"/>
            <a:ext cx="3018349" cy="5161264"/>
          </a:xfrm>
          <a:prstGeom prst="rect">
            <a:avLst/>
          </a:prstGeom>
        </p:spPr>
      </p:pic>
      <p:pic>
        <p:nvPicPr>
          <p:cNvPr id="2" name="Picture 1">
            <a:extLst>
              <a:ext uri="{FF2B5EF4-FFF2-40B4-BE49-F238E27FC236}">
                <a16:creationId xmlns:a16="http://schemas.microsoft.com/office/drawing/2014/main" id="{0EC5F532-964C-126A-BF3F-E7D7D751F87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68067"/>
            <a:ext cx="1289154" cy="876925"/>
          </a:xfrm>
          <a:prstGeom prst="rect">
            <a:avLst/>
          </a:prstGeom>
        </p:spPr>
      </p:pic>
    </p:spTree>
    <p:extLst>
      <p:ext uri="{BB962C8B-B14F-4D97-AF65-F5344CB8AC3E}">
        <p14:creationId xmlns:p14="http://schemas.microsoft.com/office/powerpoint/2010/main" val="1486471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736B663-A2BE-023E-43B1-5B555B222487}"/>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CC6238DC-16AA-637A-C022-C0006D140CF8}"/>
              </a:ext>
            </a:extLst>
          </p:cNvPr>
          <p:cNvSpPr/>
          <p:nvPr/>
        </p:nvSpPr>
        <p:spPr>
          <a:xfrm>
            <a:off x="696036" y="641445"/>
            <a:ext cx="10956990" cy="6038138"/>
          </a:xfrm>
          <a:prstGeom prst="roundRect">
            <a:avLst/>
          </a:prstGeom>
          <a:solidFill>
            <a:schemeClr val="bg1"/>
          </a:solidFill>
          <a:ln w="152400" cap="flat">
            <a:solidFill>
              <a:srgbClr val="80B8C8"/>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chemeClr val="tx1"/>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1896A3B1-E715-CF8F-668B-33B9C0B4DC09}"/>
              </a:ext>
            </a:extLst>
          </p:cNvPr>
          <p:cNvSpPr/>
          <p:nvPr/>
        </p:nvSpPr>
        <p:spPr>
          <a:xfrm>
            <a:off x="4213510" y="928049"/>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sp>
        <p:nvSpPr>
          <p:cNvPr id="39" name="TextBox 38">
            <a:extLst>
              <a:ext uri="{FF2B5EF4-FFF2-40B4-BE49-F238E27FC236}">
                <a16:creationId xmlns:a16="http://schemas.microsoft.com/office/drawing/2014/main" id="{642B8B3C-8F8F-FF73-9303-C19704F6A3AD}"/>
              </a:ext>
            </a:extLst>
          </p:cNvPr>
          <p:cNvSpPr txBox="1"/>
          <p:nvPr/>
        </p:nvSpPr>
        <p:spPr>
          <a:xfrm>
            <a:off x="696036" y="2788500"/>
            <a:ext cx="4658058" cy="459806"/>
          </a:xfrm>
          <a:prstGeom prst="rect">
            <a:avLst/>
          </a:prstGeom>
          <a:noFill/>
        </p:spPr>
        <p:txBody>
          <a:bodyPr wrap="square" rtlCol="0">
            <a:spAutoFit/>
          </a:bodyPr>
          <a:lstStyle/>
          <a:p>
            <a:pPr algn="ctr">
              <a:lnSpc>
                <a:spcPts val="2850"/>
              </a:lnSpc>
            </a:pPr>
            <a:r>
              <a:rPr lang="en-US" sz="2400" b="1" dirty="0">
                <a:latin typeface="Atkinson Hyperlegible" pitchFamily="2" charset="0"/>
              </a:rPr>
              <a:t>Remove restricting </a:t>
            </a:r>
            <a:r>
              <a:rPr lang="en-GB" sz="2400" b="1" dirty="0">
                <a:latin typeface="Atkinson Hyperlegible" pitchFamily="2" charset="0"/>
              </a:rPr>
              <a:t>jewellery</a:t>
            </a:r>
          </a:p>
        </p:txBody>
      </p:sp>
      <p:sp>
        <p:nvSpPr>
          <p:cNvPr id="6" name="TextBox 5">
            <a:extLst>
              <a:ext uri="{FF2B5EF4-FFF2-40B4-BE49-F238E27FC236}">
                <a16:creationId xmlns:a16="http://schemas.microsoft.com/office/drawing/2014/main" id="{331ECFCB-0214-D7D1-B177-3E0E34B4EE99}"/>
              </a:ext>
            </a:extLst>
          </p:cNvPr>
          <p:cNvSpPr txBox="1"/>
          <p:nvPr/>
        </p:nvSpPr>
        <p:spPr>
          <a:xfrm>
            <a:off x="7312785" y="2390742"/>
            <a:ext cx="3525423" cy="831703"/>
          </a:xfrm>
          <a:prstGeom prst="rect">
            <a:avLst/>
          </a:prstGeom>
          <a:noFill/>
        </p:spPr>
        <p:txBody>
          <a:bodyPr wrap="square" rtlCol="0">
            <a:spAutoFit/>
          </a:bodyPr>
          <a:lstStyle/>
          <a:p>
            <a:pPr algn="ctr">
              <a:lnSpc>
                <a:spcPts val="2850"/>
              </a:lnSpc>
            </a:pPr>
            <a:r>
              <a:rPr lang="en-US" sz="2200" b="1" dirty="0">
                <a:latin typeface="Atkinson Hyperlegible" pitchFamily="2" charset="0"/>
              </a:rPr>
              <a:t>Cover quickly to prevent hypothermia</a:t>
            </a:r>
            <a:endParaRPr lang="en-GB" sz="2200" b="1" dirty="0">
              <a:latin typeface="Atkinson Hyperlegible" pitchFamily="2" charset="0"/>
            </a:endParaRPr>
          </a:p>
        </p:txBody>
      </p:sp>
      <p:pic>
        <p:nvPicPr>
          <p:cNvPr id="9" name="Picture 8">
            <a:extLst>
              <a:ext uri="{FF2B5EF4-FFF2-40B4-BE49-F238E27FC236}">
                <a16:creationId xmlns:a16="http://schemas.microsoft.com/office/drawing/2014/main" id="{6A003B1A-75E8-73F5-4A66-85BF832A4CD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8067"/>
            <a:ext cx="1289154" cy="876925"/>
          </a:xfrm>
          <a:prstGeom prst="rect">
            <a:avLst/>
          </a:prstGeom>
        </p:spPr>
      </p:pic>
      <p:sp>
        <p:nvSpPr>
          <p:cNvPr id="11" name="TextBox 10">
            <a:extLst>
              <a:ext uri="{FF2B5EF4-FFF2-40B4-BE49-F238E27FC236}">
                <a16:creationId xmlns:a16="http://schemas.microsoft.com/office/drawing/2014/main" id="{59F098D5-7E05-24AC-26C3-35D2B1A10851}"/>
              </a:ext>
            </a:extLst>
          </p:cNvPr>
          <p:cNvSpPr txBox="1"/>
          <p:nvPr/>
        </p:nvSpPr>
        <p:spPr>
          <a:xfrm>
            <a:off x="7453030" y="5055083"/>
            <a:ext cx="3525424" cy="831703"/>
          </a:xfrm>
          <a:prstGeom prst="rect">
            <a:avLst/>
          </a:prstGeom>
          <a:noFill/>
        </p:spPr>
        <p:txBody>
          <a:bodyPr wrap="square" rtlCol="0">
            <a:spAutoFit/>
          </a:bodyPr>
          <a:lstStyle/>
          <a:p>
            <a:pPr algn="ctr">
              <a:lnSpc>
                <a:spcPts val="2850"/>
              </a:lnSpc>
            </a:pPr>
            <a:r>
              <a:rPr lang="en-US" sz="2200" b="1" dirty="0">
                <a:latin typeface="Atkinson Hyperlegible" pitchFamily="2" charset="0"/>
              </a:rPr>
              <a:t>Provide first aid for wounds, bites or burns</a:t>
            </a:r>
          </a:p>
        </p:txBody>
      </p:sp>
      <p:sp>
        <p:nvSpPr>
          <p:cNvPr id="12" name="TextBox 11">
            <a:extLst>
              <a:ext uri="{FF2B5EF4-FFF2-40B4-BE49-F238E27FC236}">
                <a16:creationId xmlns:a16="http://schemas.microsoft.com/office/drawing/2014/main" id="{5CF6F688-7759-09FB-28D1-7EBB82E4096D}"/>
              </a:ext>
            </a:extLst>
          </p:cNvPr>
          <p:cNvSpPr txBox="1"/>
          <p:nvPr/>
        </p:nvSpPr>
        <p:spPr>
          <a:xfrm>
            <a:off x="2000565" y="5338174"/>
            <a:ext cx="4961487" cy="459806"/>
          </a:xfrm>
          <a:prstGeom prst="rect">
            <a:avLst/>
          </a:prstGeom>
          <a:noFill/>
        </p:spPr>
        <p:txBody>
          <a:bodyPr wrap="square" rtlCol="0">
            <a:spAutoFit/>
          </a:bodyPr>
          <a:lstStyle/>
          <a:p>
            <a:pPr algn="ctr">
              <a:lnSpc>
                <a:spcPts val="2850"/>
              </a:lnSpc>
            </a:pPr>
            <a:r>
              <a:rPr lang="en-US" sz="2400" b="1" dirty="0">
                <a:latin typeface="Atkinson Hyperlegible" pitchFamily="2" charset="0"/>
              </a:rPr>
              <a:t>Splints or slings for limb injuries</a:t>
            </a:r>
          </a:p>
        </p:txBody>
      </p:sp>
      <p:pic>
        <p:nvPicPr>
          <p:cNvPr id="16" name="Picture 15" descr="A person looking at a person lying on the ground&#10;&#10;Description automatically generated">
            <a:extLst>
              <a:ext uri="{FF2B5EF4-FFF2-40B4-BE49-F238E27FC236}">
                <a16:creationId xmlns:a16="http://schemas.microsoft.com/office/drawing/2014/main" id="{AFDEC880-785E-1D69-33E4-7B9C4D7115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5612" y="428709"/>
            <a:ext cx="2839771" cy="1979430"/>
          </a:xfrm>
          <a:prstGeom prst="rect">
            <a:avLst/>
          </a:prstGeom>
        </p:spPr>
      </p:pic>
      <p:pic>
        <p:nvPicPr>
          <p:cNvPr id="17" name="Picture 16" descr="A cartoon of hands wrapped in a bandage&#10;&#10;Description automatically generated">
            <a:extLst>
              <a:ext uri="{FF2B5EF4-FFF2-40B4-BE49-F238E27FC236}">
                <a16:creationId xmlns:a16="http://schemas.microsoft.com/office/drawing/2014/main" id="{8357B56F-1F54-4E4E-0685-C982408DCA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81309" y="3300265"/>
            <a:ext cx="2827950" cy="1973019"/>
          </a:xfrm>
          <a:prstGeom prst="rect">
            <a:avLst/>
          </a:prstGeom>
        </p:spPr>
      </p:pic>
      <p:pic>
        <p:nvPicPr>
          <p:cNvPr id="3" name="Picture 2" descr="A hand and a ring with a diamond&#10;&#10;Description automatically generated">
            <a:extLst>
              <a:ext uri="{FF2B5EF4-FFF2-40B4-BE49-F238E27FC236}">
                <a16:creationId xmlns:a16="http://schemas.microsoft.com/office/drawing/2014/main" id="{334D4449-705B-147E-6B0B-5DCF91E21B96}"/>
              </a:ext>
            </a:extLst>
          </p:cNvPr>
          <p:cNvPicPr>
            <a:picLocks noChangeAspect="1"/>
          </p:cNvPicPr>
          <p:nvPr/>
        </p:nvPicPr>
        <p:blipFill>
          <a:blip r:embed="rId6" cstate="email">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1736200" y="359583"/>
            <a:ext cx="2577730" cy="2722457"/>
          </a:xfrm>
          <a:prstGeom prst="rect">
            <a:avLst/>
          </a:prstGeom>
        </p:spPr>
      </p:pic>
      <p:pic>
        <p:nvPicPr>
          <p:cNvPr id="10" name="Picture 9" descr="A cartoon of a person with gloves&#10;&#10;Description automatically generated">
            <a:extLst>
              <a:ext uri="{FF2B5EF4-FFF2-40B4-BE49-F238E27FC236}">
                <a16:creationId xmlns:a16="http://schemas.microsoft.com/office/drawing/2014/main" id="{145AEF9E-218D-B12E-23AD-3B6593B183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50563" y="3328882"/>
            <a:ext cx="2544820" cy="1773838"/>
          </a:xfrm>
          <a:prstGeom prst="rect">
            <a:avLst/>
          </a:prstGeom>
        </p:spPr>
      </p:pic>
      <p:pic>
        <p:nvPicPr>
          <p:cNvPr id="14" name="Picture 13" descr="A cartoon of a person with a broken leg&#10;&#10;Description automatically generated">
            <a:extLst>
              <a:ext uri="{FF2B5EF4-FFF2-40B4-BE49-F238E27FC236}">
                <a16:creationId xmlns:a16="http://schemas.microsoft.com/office/drawing/2014/main" id="{D8562931-26D8-3848-33B0-6549D84F05B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18739" y="3519097"/>
            <a:ext cx="2625605" cy="1830148"/>
          </a:xfrm>
          <a:prstGeom prst="rect">
            <a:avLst/>
          </a:prstGeom>
        </p:spPr>
      </p:pic>
      <p:sp>
        <p:nvSpPr>
          <p:cNvPr id="20" name="TextBox 19">
            <a:extLst>
              <a:ext uri="{FF2B5EF4-FFF2-40B4-BE49-F238E27FC236}">
                <a16:creationId xmlns:a16="http://schemas.microsoft.com/office/drawing/2014/main" id="{E1BFB6EC-336F-FF47-AAE2-B6451E221950}"/>
              </a:ext>
            </a:extLst>
          </p:cNvPr>
          <p:cNvSpPr txBox="1"/>
          <p:nvPr/>
        </p:nvSpPr>
        <p:spPr>
          <a:xfrm>
            <a:off x="3421416" y="6069336"/>
            <a:ext cx="6403523" cy="461665"/>
          </a:xfrm>
          <a:prstGeom prst="rect">
            <a:avLst/>
          </a:prstGeom>
          <a:noFill/>
          <a:ln w="19050">
            <a:solidFill>
              <a:srgbClr val="C00000"/>
            </a:solidFill>
          </a:ln>
        </p:spPr>
        <p:txBody>
          <a:bodyPr wrap="square">
            <a:spAutoFit/>
          </a:bodyPr>
          <a:lstStyle/>
          <a:p>
            <a:pPr marL="87630" lvl="0" algn="ctr" rtl="0">
              <a:spcBef>
                <a:spcPts val="0"/>
              </a:spcBef>
              <a:spcAft>
                <a:spcPts val="0"/>
              </a:spcAft>
              <a:buSzPct val="100000"/>
            </a:pPr>
            <a:r>
              <a:rPr lang="en-GB" sz="2400" dirty="0">
                <a:latin typeface="Atkinson Hyperlegible" pitchFamily="2" charset="0"/>
              </a:rPr>
              <a:t>Prepare for </a:t>
            </a:r>
            <a:r>
              <a:rPr lang="en-GB" sz="2400" b="1" dirty="0">
                <a:latin typeface="Atkinson Hyperlegible" pitchFamily="2" charset="0"/>
              </a:rPr>
              <a:t>rapid transfer</a:t>
            </a:r>
            <a:r>
              <a:rPr lang="en-GB" sz="2400" dirty="0">
                <a:latin typeface="Atkinson Hyperlegible" pitchFamily="2" charset="0"/>
              </a:rPr>
              <a:t> to a health facility. </a:t>
            </a:r>
          </a:p>
        </p:txBody>
      </p:sp>
      <p:pic>
        <p:nvPicPr>
          <p:cNvPr id="21" name="Picture 20" descr="A red siren with yellow rays&#10;&#10;Description automatically generated">
            <a:extLst>
              <a:ext uri="{FF2B5EF4-FFF2-40B4-BE49-F238E27FC236}">
                <a16:creationId xmlns:a16="http://schemas.microsoft.com/office/drawing/2014/main" id="{4E500CC2-2DEB-93F3-5584-46AB201401A6}"/>
              </a:ext>
            </a:extLst>
          </p:cNvPr>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76772" y="5658424"/>
            <a:ext cx="689290" cy="556340"/>
          </a:xfrm>
          <a:prstGeom prst="rect">
            <a:avLst/>
          </a:prstGeom>
        </p:spPr>
      </p:pic>
    </p:spTree>
    <p:extLst>
      <p:ext uri="{BB962C8B-B14F-4D97-AF65-F5344CB8AC3E}">
        <p14:creationId xmlns:p14="http://schemas.microsoft.com/office/powerpoint/2010/main" val="1166871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7622BC-6CF3-D7E4-C3D8-A3A425D0C1BF}"/>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4D58302A-50C9-7430-99BA-B89CE37A5CEA}"/>
              </a:ext>
            </a:extLst>
          </p:cNvPr>
          <p:cNvSpPr/>
          <p:nvPr/>
        </p:nvSpPr>
        <p:spPr>
          <a:xfrm>
            <a:off x="828464" y="810545"/>
            <a:ext cx="5364178" cy="2891661"/>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5" name="Rounded Rectangle 4">
            <a:extLst>
              <a:ext uri="{FF2B5EF4-FFF2-40B4-BE49-F238E27FC236}">
                <a16:creationId xmlns:a16="http://schemas.microsoft.com/office/drawing/2014/main" id="{CFDAC737-129B-A397-05C3-4CFB7BE557EB}"/>
              </a:ext>
            </a:extLst>
          </p:cNvPr>
          <p:cNvSpPr/>
          <p:nvPr/>
        </p:nvSpPr>
        <p:spPr>
          <a:xfrm>
            <a:off x="828464" y="3778837"/>
            <a:ext cx="5364178" cy="2891661"/>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buClr>
                <a:srgbClr val="000000"/>
              </a:buClr>
              <a:buFont typeface="Arial"/>
            </a:pPr>
            <a:endParaRPr lang="en-GB" sz="2400" b="1">
              <a:solidFill>
                <a:schemeClr val="accent1">
                  <a:lumMod val="50000"/>
                </a:schemeClr>
              </a:solidFill>
              <a:latin typeface="Atkinson Hyperlegible" pitchFamily="2" charset="0"/>
              <a:sym typeface="Arial"/>
            </a:endParaRPr>
          </a:p>
        </p:txBody>
      </p:sp>
      <p:sp>
        <p:nvSpPr>
          <p:cNvPr id="8" name="Rounded Rectangle 7">
            <a:extLst>
              <a:ext uri="{FF2B5EF4-FFF2-40B4-BE49-F238E27FC236}">
                <a16:creationId xmlns:a16="http://schemas.microsoft.com/office/drawing/2014/main" id="{104D52BB-2BD2-7CBC-472C-1C9CB2AE4E12}"/>
              </a:ext>
            </a:extLst>
          </p:cNvPr>
          <p:cNvSpPr/>
          <p:nvPr/>
        </p:nvSpPr>
        <p:spPr>
          <a:xfrm>
            <a:off x="6288848" y="759325"/>
            <a:ext cx="5364178" cy="5920257"/>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sp>
        <p:nvSpPr>
          <p:cNvPr id="18" name="Rounded Rectangle 17">
            <a:extLst>
              <a:ext uri="{FF2B5EF4-FFF2-40B4-BE49-F238E27FC236}">
                <a16:creationId xmlns:a16="http://schemas.microsoft.com/office/drawing/2014/main" id="{2D52BFAB-8537-80D5-5C6C-67BEA31FA205}"/>
              </a:ext>
            </a:extLst>
          </p:cNvPr>
          <p:cNvSpPr/>
          <p:nvPr/>
        </p:nvSpPr>
        <p:spPr>
          <a:xfrm>
            <a:off x="1824132"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dirty="0">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dirty="0">
              <a:solidFill>
                <a:srgbClr val="002060"/>
              </a:solidFill>
              <a:latin typeface="Atkinson Hyperlegible" pitchFamily="2" charset="0"/>
            </a:endParaRPr>
          </a:p>
          <a:p>
            <a:pPr lvl="1"/>
            <a:endParaRPr lang="fr-FR" dirty="0">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ACD3B2A6-FC86-1951-4CA6-A34B46DD93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7084" y="759325"/>
            <a:ext cx="763368" cy="763368"/>
          </a:xfrm>
          <a:prstGeom prst="rect">
            <a:avLst/>
          </a:prstGeom>
        </p:spPr>
      </p:pic>
      <p:sp>
        <p:nvSpPr>
          <p:cNvPr id="22" name="Rounded Rectangle 21">
            <a:extLst>
              <a:ext uri="{FF2B5EF4-FFF2-40B4-BE49-F238E27FC236}">
                <a16:creationId xmlns:a16="http://schemas.microsoft.com/office/drawing/2014/main" id="{7601A8BA-A080-1C36-A95D-602BD6F6B550}"/>
              </a:ext>
            </a:extLst>
          </p:cNvPr>
          <p:cNvSpPr/>
          <p:nvPr/>
        </p:nvSpPr>
        <p:spPr>
          <a:xfrm>
            <a:off x="7240319" y="1045745"/>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lvl="1" algn="ctr"/>
            <a:endParaRPr lang="fr-FR">
              <a:solidFill>
                <a:srgbClr val="C00000"/>
              </a:solidFill>
              <a:latin typeface="Atkinson Hyperlegible" pitchFamily="2" charset="0"/>
            </a:endParaRPr>
          </a:p>
        </p:txBody>
      </p:sp>
      <p:sp>
        <p:nvSpPr>
          <p:cNvPr id="27" name="Rounded Rectangle 26">
            <a:extLst>
              <a:ext uri="{FF2B5EF4-FFF2-40B4-BE49-F238E27FC236}">
                <a16:creationId xmlns:a16="http://schemas.microsoft.com/office/drawing/2014/main" id="{2F80732A-F332-8824-CFA2-6414A4AF5921}"/>
              </a:ext>
            </a:extLst>
          </p:cNvPr>
          <p:cNvSpPr/>
          <p:nvPr/>
        </p:nvSpPr>
        <p:spPr>
          <a:xfrm>
            <a:off x="1787970" y="3865418"/>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dirty="0">
                <a:solidFill>
                  <a:srgbClr val="002060"/>
                </a:solidFill>
                <a:latin typeface="Atkinson Hyperlegible" pitchFamily="2" charset="0"/>
              </a:rPr>
              <a:t>Feel</a:t>
            </a:r>
            <a:endParaRPr lang="fr-FR" sz="2400" b="1" dirty="0">
              <a:solidFill>
                <a:srgbClr val="002060"/>
              </a:solidFill>
              <a:latin typeface="Atkinson Hyperlegible" pitchFamily="2" charset="0"/>
            </a:endParaRPr>
          </a:p>
          <a:p>
            <a:pPr lvl="1"/>
            <a:endParaRPr lang="fr-FR" dirty="0">
              <a:latin typeface="Atkinson Hyperlegible" pitchFamily="2" charset="0"/>
            </a:endParaRPr>
          </a:p>
        </p:txBody>
      </p:sp>
      <p:pic>
        <p:nvPicPr>
          <p:cNvPr id="34" name="Picture 33" descr="A blue and white hand and human body&#10;&#10;Description automatically generated">
            <a:extLst>
              <a:ext uri="{FF2B5EF4-FFF2-40B4-BE49-F238E27FC236}">
                <a16:creationId xmlns:a16="http://schemas.microsoft.com/office/drawing/2014/main" id="{2984F755-3AC1-849E-DB0D-F1FABEB76D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4366" y="3769379"/>
            <a:ext cx="560439" cy="560439"/>
          </a:xfrm>
          <a:prstGeom prst="rect">
            <a:avLst/>
          </a:prstGeom>
        </p:spPr>
      </p:pic>
      <p:pic>
        <p:nvPicPr>
          <p:cNvPr id="3" name="Picture 2">
            <a:extLst>
              <a:ext uri="{FF2B5EF4-FFF2-40B4-BE49-F238E27FC236}">
                <a16:creationId xmlns:a16="http://schemas.microsoft.com/office/drawing/2014/main" id="{48FD3397-A29B-A6B9-0E6D-02727A238DC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68067"/>
            <a:ext cx="1289154" cy="876925"/>
          </a:xfrm>
          <a:prstGeom prst="rect">
            <a:avLst/>
          </a:prstGeom>
        </p:spPr>
      </p:pic>
      <p:pic>
        <p:nvPicPr>
          <p:cNvPr id="25" name="Picture 24" descr="A person looking at a person lying on the ground&#10;&#10;Description automatically generated">
            <a:extLst>
              <a:ext uri="{FF2B5EF4-FFF2-40B4-BE49-F238E27FC236}">
                <a16:creationId xmlns:a16="http://schemas.microsoft.com/office/drawing/2014/main" id="{ABED2C56-381D-2C2F-8EA1-1F48FD7654A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91256" y="1551748"/>
            <a:ext cx="1344966" cy="937493"/>
          </a:xfrm>
          <a:prstGeom prst="rect">
            <a:avLst/>
          </a:prstGeom>
        </p:spPr>
      </p:pic>
      <p:pic>
        <p:nvPicPr>
          <p:cNvPr id="26" name="Picture 25" descr="A cartoon of hands wrapped in a bandage&#10;&#10;Description automatically generated">
            <a:extLst>
              <a:ext uri="{FF2B5EF4-FFF2-40B4-BE49-F238E27FC236}">
                <a16:creationId xmlns:a16="http://schemas.microsoft.com/office/drawing/2014/main" id="{6871ED93-86DD-8E7C-36EA-6EF4395917D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35195" y="4011725"/>
            <a:ext cx="2341025" cy="1633300"/>
          </a:xfrm>
          <a:prstGeom prst="rect">
            <a:avLst/>
          </a:prstGeom>
        </p:spPr>
      </p:pic>
      <p:pic>
        <p:nvPicPr>
          <p:cNvPr id="30" name="Picture 29" descr="A person with a rash on his chest&#10;&#10;Description automatically generated">
            <a:extLst>
              <a:ext uri="{FF2B5EF4-FFF2-40B4-BE49-F238E27FC236}">
                <a16:creationId xmlns:a16="http://schemas.microsoft.com/office/drawing/2014/main" id="{68EC077E-6CBB-90C7-B6F0-634A1B0DCC6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45427" y="4561103"/>
            <a:ext cx="2622725" cy="1827411"/>
          </a:xfrm>
          <a:prstGeom prst="rect">
            <a:avLst/>
          </a:prstGeom>
        </p:spPr>
      </p:pic>
      <p:pic>
        <p:nvPicPr>
          <p:cNvPr id="31" name="Picture 30" descr="A person with a wound on their stomach&#10;&#10;Description automatically generated">
            <a:extLst>
              <a:ext uri="{FF2B5EF4-FFF2-40B4-BE49-F238E27FC236}">
                <a16:creationId xmlns:a16="http://schemas.microsoft.com/office/drawing/2014/main" id="{94353DC3-D888-F4CA-B791-4FDA61BAEE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90255" y="1568311"/>
            <a:ext cx="1464927" cy="1021111"/>
          </a:xfrm>
          <a:prstGeom prst="rect">
            <a:avLst/>
          </a:prstGeom>
        </p:spPr>
      </p:pic>
      <p:pic>
        <p:nvPicPr>
          <p:cNvPr id="35" name="Google Shape;569;p37" descr="A group of people performing cpr&#10;&#10;Description automatically generated">
            <a:extLst>
              <a:ext uri="{FF2B5EF4-FFF2-40B4-BE49-F238E27FC236}">
                <a16:creationId xmlns:a16="http://schemas.microsoft.com/office/drawing/2014/main" id="{02639E45-B65A-9F1B-ABF6-6572B6E67FDD}"/>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550380" y="2743933"/>
            <a:ext cx="1794161" cy="853343"/>
          </a:xfrm>
          <a:prstGeom prst="rect">
            <a:avLst/>
          </a:prstGeom>
          <a:noFill/>
          <a:ln>
            <a:noFill/>
          </a:ln>
        </p:spPr>
      </p:pic>
      <p:pic>
        <p:nvPicPr>
          <p:cNvPr id="36" name="Picture 35" descr="A person with a rash on his chest&#10;&#10;Description automatically generated">
            <a:extLst>
              <a:ext uri="{FF2B5EF4-FFF2-40B4-BE49-F238E27FC236}">
                <a16:creationId xmlns:a16="http://schemas.microsoft.com/office/drawing/2014/main" id="{5FF099A7-38D6-4AE9-CFD6-036B178F82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69910" y="1551748"/>
            <a:ext cx="1464927" cy="1020703"/>
          </a:xfrm>
          <a:prstGeom prst="rect">
            <a:avLst/>
          </a:prstGeom>
        </p:spPr>
      </p:pic>
      <p:sp>
        <p:nvSpPr>
          <p:cNvPr id="38" name="TextBox 37">
            <a:extLst>
              <a:ext uri="{FF2B5EF4-FFF2-40B4-BE49-F238E27FC236}">
                <a16:creationId xmlns:a16="http://schemas.microsoft.com/office/drawing/2014/main" id="{629649E8-29E9-4860-7463-ADB773A0968B}"/>
              </a:ext>
            </a:extLst>
          </p:cNvPr>
          <p:cNvSpPr txBox="1"/>
          <p:nvPr/>
        </p:nvSpPr>
        <p:spPr>
          <a:xfrm>
            <a:off x="2368664" y="2694053"/>
            <a:ext cx="1975877" cy="934352"/>
          </a:xfrm>
          <a:prstGeom prst="rect">
            <a:avLst/>
          </a:prstGeom>
          <a:noFill/>
          <a:ln w="19050">
            <a:solidFill>
              <a:srgbClr val="C00000"/>
            </a:solidFill>
          </a:ln>
        </p:spPr>
        <p:txBody>
          <a:bodyPr wrap="square" rtlCol="0">
            <a:spAutoFit/>
          </a:bodyPr>
          <a:lstStyle/>
          <a:p>
            <a:endParaRPr lang="en-GB"/>
          </a:p>
        </p:txBody>
      </p:sp>
      <p:pic>
        <p:nvPicPr>
          <p:cNvPr id="40" name="Picture 39" descr="A red siren with yellow rays&#10;&#10;Description automatically generated">
            <a:extLst>
              <a:ext uri="{FF2B5EF4-FFF2-40B4-BE49-F238E27FC236}">
                <a16:creationId xmlns:a16="http://schemas.microsoft.com/office/drawing/2014/main" id="{C19EFB21-3C6C-809A-E774-89C64710715B}"/>
              </a:ext>
            </a:extLst>
          </p:cNvPr>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90321" y="5431610"/>
            <a:ext cx="1319949" cy="1065358"/>
          </a:xfrm>
          <a:prstGeom prst="rect">
            <a:avLst/>
          </a:prstGeom>
        </p:spPr>
      </p:pic>
      <p:pic>
        <p:nvPicPr>
          <p:cNvPr id="2" name="Picture 1" descr="A person looking at a person lying on the ground&#10;&#10;Description automatically generated">
            <a:extLst>
              <a:ext uri="{FF2B5EF4-FFF2-40B4-BE49-F238E27FC236}">
                <a16:creationId xmlns:a16="http://schemas.microsoft.com/office/drawing/2014/main" id="{E84C0F14-0A99-F7A8-E7A1-087D5BC0F4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847572" y="2720497"/>
            <a:ext cx="1875354" cy="1307194"/>
          </a:xfrm>
          <a:prstGeom prst="rect">
            <a:avLst/>
          </a:prstGeom>
        </p:spPr>
      </p:pic>
      <p:pic>
        <p:nvPicPr>
          <p:cNvPr id="6" name="Picture 5" descr="A hand and a ring with a diamond&#10;&#10;Description automatically generated">
            <a:extLst>
              <a:ext uri="{FF2B5EF4-FFF2-40B4-BE49-F238E27FC236}">
                <a16:creationId xmlns:a16="http://schemas.microsoft.com/office/drawing/2014/main" id="{76007540-3937-438C-B760-256805AD0B04}"/>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7021105" y="1384166"/>
            <a:ext cx="1453343" cy="1523447"/>
          </a:xfrm>
          <a:prstGeom prst="rect">
            <a:avLst/>
          </a:prstGeom>
        </p:spPr>
      </p:pic>
      <p:pic>
        <p:nvPicPr>
          <p:cNvPr id="7" name="Picture 6" descr="A cartoon of a person with gloves&#10;&#10;Description automatically generated">
            <a:extLst>
              <a:ext uri="{FF2B5EF4-FFF2-40B4-BE49-F238E27FC236}">
                <a16:creationId xmlns:a16="http://schemas.microsoft.com/office/drawing/2014/main" id="{5FD6806C-F84E-2A47-2C06-90E5B77E9159}"/>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022511" y="1838653"/>
            <a:ext cx="2341025" cy="1631785"/>
          </a:xfrm>
          <a:prstGeom prst="rect">
            <a:avLst/>
          </a:prstGeom>
        </p:spPr>
      </p:pic>
      <p:pic>
        <p:nvPicPr>
          <p:cNvPr id="9" name="Picture 8" descr="A bone with red spots&#10;&#10;Description automatically generated with medium confidence">
            <a:extLst>
              <a:ext uri="{FF2B5EF4-FFF2-40B4-BE49-F238E27FC236}">
                <a16:creationId xmlns:a16="http://schemas.microsoft.com/office/drawing/2014/main" id="{CC440CEF-C0E5-DE51-B8B3-9B57AB5BF292}"/>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761910" y="945003"/>
            <a:ext cx="1050195" cy="2225601"/>
          </a:xfrm>
          <a:prstGeom prst="rect">
            <a:avLst/>
          </a:prstGeom>
        </p:spPr>
      </p:pic>
      <p:pic>
        <p:nvPicPr>
          <p:cNvPr id="10" name="Picture 9" descr="A bone with red spots&#10;&#10;Description automatically generated with medium confidence">
            <a:extLst>
              <a:ext uri="{FF2B5EF4-FFF2-40B4-BE49-F238E27FC236}">
                <a16:creationId xmlns:a16="http://schemas.microsoft.com/office/drawing/2014/main" id="{FAE2CB5C-56A1-5D7F-9C0D-425A021861A8}"/>
              </a:ext>
            </a:extLst>
          </p:cNvPr>
          <p:cNvPicPr>
            <a:picLocks noChangeAspect="1"/>
          </p:cNvPicPr>
          <p:nvPr/>
        </p:nvPicPr>
        <p:blipFill>
          <a:blip r:embed="rId17" cstate="email">
            <a:extLst>
              <a:ext uri="{28A0092B-C50C-407E-A947-70E740481C1C}">
                <a14:useLocalDpi xmlns:a14="http://schemas.microsoft.com/office/drawing/2010/main"/>
              </a:ext>
            </a:extLst>
          </a:blip>
          <a:srcRect/>
          <a:stretch/>
        </p:blipFill>
        <p:spPr>
          <a:xfrm>
            <a:off x="4029563" y="3959808"/>
            <a:ext cx="1319949" cy="2797271"/>
          </a:xfrm>
          <a:prstGeom prst="rect">
            <a:avLst/>
          </a:prstGeom>
        </p:spPr>
      </p:pic>
      <p:pic>
        <p:nvPicPr>
          <p:cNvPr id="11" name="Picture 10" descr="A cartoon of a person with a broken leg&#10;&#10;Description automatically generated">
            <a:extLst>
              <a:ext uri="{FF2B5EF4-FFF2-40B4-BE49-F238E27FC236}">
                <a16:creationId xmlns:a16="http://schemas.microsoft.com/office/drawing/2014/main" id="{15063766-4DA4-1698-9767-973D76A5972C}"/>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436567" y="3986160"/>
            <a:ext cx="2450897" cy="1708370"/>
          </a:xfrm>
          <a:prstGeom prst="rect">
            <a:avLst/>
          </a:prstGeom>
        </p:spPr>
      </p:pic>
    </p:spTree>
    <p:extLst>
      <p:ext uri="{BB962C8B-B14F-4D97-AF65-F5344CB8AC3E}">
        <p14:creationId xmlns:p14="http://schemas.microsoft.com/office/powerpoint/2010/main" val="4048561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61CE37-5179-EA87-1827-0DC79B6C997D}"/>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4956490E-7DB4-55AF-E785-FA11128B8A5A}"/>
              </a:ext>
            </a:extLst>
          </p:cNvPr>
          <p:cNvSpPr/>
          <p:nvPr/>
        </p:nvSpPr>
        <p:spPr>
          <a:xfrm>
            <a:off x="696036" y="641445"/>
            <a:ext cx="10956990" cy="5894822"/>
          </a:xfrm>
          <a:prstGeom prst="roundRect">
            <a:avLst/>
          </a:prstGeom>
          <a:solidFill>
            <a:srgbClr val="FFCFE4">
              <a:alpha val="29804"/>
            </a:srgbClr>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a:sym typeface="Arial"/>
            </a:endParaRPr>
          </a:p>
        </p:txBody>
      </p:sp>
      <p:sp>
        <p:nvSpPr>
          <p:cNvPr id="22" name="Rounded Rectangle 21">
            <a:extLst>
              <a:ext uri="{FF2B5EF4-FFF2-40B4-BE49-F238E27FC236}">
                <a16:creationId xmlns:a16="http://schemas.microsoft.com/office/drawing/2014/main" id="{42A72F5E-E6EB-0638-DDB3-FE4018F175BD}"/>
              </a:ext>
            </a:extLst>
          </p:cNvPr>
          <p:cNvSpPr/>
          <p:nvPr/>
        </p:nvSpPr>
        <p:spPr>
          <a:xfrm>
            <a:off x="1676400" y="928049"/>
            <a:ext cx="8669867" cy="511284"/>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dirty="0">
                <a:solidFill>
                  <a:schemeClr val="tx1"/>
                </a:solidFill>
                <a:latin typeface="Atkinson Hyperlegible"/>
              </a:rPr>
              <a:t>Special Considerations for Children</a:t>
            </a:r>
          </a:p>
          <a:p>
            <a:pPr algn="ctr" defTabSz="622300" rtl="1">
              <a:lnSpc>
                <a:spcPct val="90000"/>
              </a:lnSpc>
              <a:spcAft>
                <a:spcPts val="600"/>
              </a:spcAft>
              <a:buClr>
                <a:srgbClr val="000000"/>
              </a:buClr>
            </a:pPr>
            <a:endParaRPr lang="en-GB" sz="2800" b="1" dirty="0">
              <a:solidFill>
                <a:schemeClr val="tx1"/>
              </a:solidFill>
              <a:latin typeface="Atkinson Hyperlegible"/>
            </a:endParaRPr>
          </a:p>
          <a:p>
            <a:pPr lvl="1">
              <a:spcAft>
                <a:spcPts val="600"/>
              </a:spcAft>
            </a:pPr>
            <a:endParaRPr lang="en-GB" sz="1000" dirty="0"/>
          </a:p>
        </p:txBody>
      </p:sp>
      <p:sp>
        <p:nvSpPr>
          <p:cNvPr id="4" name="TextBox 3">
            <a:extLst>
              <a:ext uri="{FF2B5EF4-FFF2-40B4-BE49-F238E27FC236}">
                <a16:creationId xmlns:a16="http://schemas.microsoft.com/office/drawing/2014/main" id="{CD34EC81-E789-D887-0538-D60CA5DA3EDF}"/>
              </a:ext>
            </a:extLst>
          </p:cNvPr>
          <p:cNvSpPr txBox="1"/>
          <p:nvPr/>
        </p:nvSpPr>
        <p:spPr>
          <a:xfrm>
            <a:off x="1676400" y="3079859"/>
            <a:ext cx="4904411" cy="1323439"/>
          </a:xfrm>
          <a:prstGeom prst="rect">
            <a:avLst/>
          </a:prstGeom>
          <a:noFill/>
          <a:ln w="19050">
            <a:noFill/>
          </a:ln>
        </p:spPr>
        <p:txBody>
          <a:bodyPr wrap="square">
            <a:spAutoFit/>
          </a:bodyPr>
          <a:lstStyle/>
          <a:p>
            <a:pPr indent="-457200">
              <a:buSzPts val="3400"/>
            </a:pPr>
            <a:r>
              <a:rPr lang="en-GB" sz="4000" dirty="0"/>
              <a:t>Undress fully but prevent hypothermia!</a:t>
            </a:r>
          </a:p>
        </p:txBody>
      </p:sp>
      <p:pic>
        <p:nvPicPr>
          <p:cNvPr id="7" name="Picture 6">
            <a:extLst>
              <a:ext uri="{FF2B5EF4-FFF2-40B4-BE49-F238E27FC236}">
                <a16:creationId xmlns:a16="http://schemas.microsoft.com/office/drawing/2014/main" id="{D17C9CDC-B48A-7D8E-FC98-0858B3BCFA7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8067"/>
            <a:ext cx="1289154" cy="876925"/>
          </a:xfrm>
          <a:prstGeom prst="rect">
            <a:avLst/>
          </a:prstGeom>
        </p:spPr>
      </p:pic>
      <p:pic>
        <p:nvPicPr>
          <p:cNvPr id="6" name="Picture 5" descr="A thermometer and snowflake&#10;&#10;Description automatically generated">
            <a:extLst>
              <a:ext uri="{FF2B5EF4-FFF2-40B4-BE49-F238E27FC236}">
                <a16:creationId xmlns:a16="http://schemas.microsoft.com/office/drawing/2014/main" id="{4A159EB4-0492-98AA-4B85-7E04DF7A0653}"/>
              </a:ext>
            </a:extLst>
          </p:cNvPr>
          <p:cNvPicPr>
            <a:picLocks noChangeAspect="1"/>
          </p:cNvPicPr>
          <p:nvPr/>
        </p:nvPicPr>
        <p:blipFill>
          <a:blip r:embed="rId4" cstate="email">
            <a:extLst>
              <a:ext uri="{28A0092B-C50C-407E-A947-70E740481C1C}">
                <a14:useLocalDpi xmlns:a14="http://schemas.microsoft.com/office/drawing/2010/main"/>
              </a:ext>
            </a:extLst>
          </a:blip>
          <a:srcRect b="-805"/>
          <a:stretch/>
        </p:blipFill>
        <p:spPr>
          <a:xfrm>
            <a:off x="6845057" y="1995984"/>
            <a:ext cx="3501210" cy="3933967"/>
          </a:xfrm>
          <a:prstGeom prst="rect">
            <a:avLst/>
          </a:prstGeom>
        </p:spPr>
      </p:pic>
    </p:spTree>
    <p:extLst>
      <p:ext uri="{BB962C8B-B14F-4D97-AF65-F5344CB8AC3E}">
        <p14:creationId xmlns:p14="http://schemas.microsoft.com/office/powerpoint/2010/main" val="3533580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858995C-A74C-9551-9949-400F747B84DE}"/>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CA9675F5-59E6-B500-4E3C-36BE952DBECD}"/>
              </a:ext>
            </a:extLst>
          </p:cNvPr>
          <p:cNvSpPr/>
          <p:nvPr/>
        </p:nvSpPr>
        <p:spPr>
          <a:xfrm>
            <a:off x="696036" y="641445"/>
            <a:ext cx="10956990" cy="5894822"/>
          </a:xfrm>
          <a:prstGeom prst="roundRect">
            <a:avLst/>
          </a:prstGeom>
          <a:solidFill>
            <a:srgbClr val="FFCFE4">
              <a:alpha val="29804"/>
            </a:srgbClr>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a:sym typeface="Arial"/>
            </a:endParaRPr>
          </a:p>
        </p:txBody>
      </p:sp>
      <p:sp>
        <p:nvSpPr>
          <p:cNvPr id="22" name="Rounded Rectangle 21">
            <a:extLst>
              <a:ext uri="{FF2B5EF4-FFF2-40B4-BE49-F238E27FC236}">
                <a16:creationId xmlns:a16="http://schemas.microsoft.com/office/drawing/2014/main" id="{99B3EFC7-F179-9317-4AC2-4493F1AF9D19}"/>
              </a:ext>
            </a:extLst>
          </p:cNvPr>
          <p:cNvSpPr/>
          <p:nvPr/>
        </p:nvSpPr>
        <p:spPr>
          <a:xfrm>
            <a:off x="1676400" y="928049"/>
            <a:ext cx="8669867" cy="511284"/>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dirty="0">
                <a:solidFill>
                  <a:schemeClr val="tx1"/>
                </a:solidFill>
                <a:latin typeface="Atkinson Hyperlegible"/>
              </a:rPr>
              <a:t>Special Considerations for Pregnant Women</a:t>
            </a:r>
          </a:p>
          <a:p>
            <a:pPr algn="ctr" defTabSz="622300" rtl="1">
              <a:lnSpc>
                <a:spcPct val="90000"/>
              </a:lnSpc>
              <a:spcAft>
                <a:spcPts val="600"/>
              </a:spcAft>
              <a:buClr>
                <a:srgbClr val="000000"/>
              </a:buClr>
            </a:pPr>
            <a:endParaRPr lang="en-GB" sz="2800" b="1" dirty="0">
              <a:solidFill>
                <a:schemeClr val="tx1"/>
              </a:solidFill>
              <a:latin typeface="Atkinson Hyperlegible"/>
            </a:endParaRPr>
          </a:p>
          <a:p>
            <a:pPr lvl="1">
              <a:spcAft>
                <a:spcPts val="600"/>
              </a:spcAft>
            </a:pPr>
            <a:endParaRPr lang="en-GB" sz="1000" dirty="0"/>
          </a:p>
        </p:txBody>
      </p:sp>
      <p:pic>
        <p:nvPicPr>
          <p:cNvPr id="7" name="Picture 6">
            <a:extLst>
              <a:ext uri="{FF2B5EF4-FFF2-40B4-BE49-F238E27FC236}">
                <a16:creationId xmlns:a16="http://schemas.microsoft.com/office/drawing/2014/main" id="{4528CD97-EB39-751F-52F3-9BCE4EBAEA7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8067"/>
            <a:ext cx="1289154" cy="876925"/>
          </a:xfrm>
          <a:prstGeom prst="rect">
            <a:avLst/>
          </a:prstGeom>
        </p:spPr>
      </p:pic>
      <p:sp>
        <p:nvSpPr>
          <p:cNvPr id="10" name="TextBox 9">
            <a:extLst>
              <a:ext uri="{FF2B5EF4-FFF2-40B4-BE49-F238E27FC236}">
                <a16:creationId xmlns:a16="http://schemas.microsoft.com/office/drawing/2014/main" id="{9E448AB3-916D-F895-44DE-19B812515389}"/>
              </a:ext>
            </a:extLst>
          </p:cNvPr>
          <p:cNvSpPr txBox="1"/>
          <p:nvPr/>
        </p:nvSpPr>
        <p:spPr>
          <a:xfrm>
            <a:off x="2759909" y="5485926"/>
            <a:ext cx="6502847" cy="830997"/>
          </a:xfrm>
          <a:prstGeom prst="rect">
            <a:avLst/>
          </a:prstGeom>
          <a:noFill/>
          <a:ln w="19050">
            <a:solidFill>
              <a:srgbClr val="4A001F"/>
            </a:solidFill>
          </a:ln>
        </p:spPr>
        <p:txBody>
          <a:bodyPr wrap="square">
            <a:spAutoFit/>
          </a:bodyPr>
          <a:lstStyle/>
          <a:p>
            <a:pPr marL="87630" lvl="0" algn="ctr" rtl="0">
              <a:spcBef>
                <a:spcPts val="0"/>
              </a:spcBef>
              <a:spcAft>
                <a:spcPts val="0"/>
              </a:spcAft>
              <a:buSzPct val="100000"/>
            </a:pPr>
            <a:r>
              <a:rPr lang="en-GB" sz="2400" dirty="0">
                <a:solidFill>
                  <a:srgbClr val="000000"/>
                </a:solidFill>
              </a:rPr>
              <a:t>Rapid transfer to a specialist centre with advanced obstetric care. </a:t>
            </a:r>
            <a:endParaRPr lang="en-GB" sz="2400" dirty="0">
              <a:latin typeface="Atkinson Hyperlegible" pitchFamily="2" charset="0"/>
            </a:endParaRPr>
          </a:p>
        </p:txBody>
      </p:sp>
      <p:pic>
        <p:nvPicPr>
          <p:cNvPr id="11" name="Picture 10" descr="A red siren with yellow rays&#10;&#10;Description automatically generated">
            <a:extLst>
              <a:ext uri="{FF2B5EF4-FFF2-40B4-BE49-F238E27FC236}">
                <a16:creationId xmlns:a16="http://schemas.microsoft.com/office/drawing/2014/main" id="{5DE20CE4-1413-5D99-3466-9A591FC54892}"/>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53332" y="5079686"/>
            <a:ext cx="654496" cy="528258"/>
          </a:xfrm>
          <a:prstGeom prst="rect">
            <a:avLst/>
          </a:prstGeom>
        </p:spPr>
      </p:pic>
      <p:sp>
        <p:nvSpPr>
          <p:cNvPr id="2" name="Right Arrow 1">
            <a:extLst>
              <a:ext uri="{FF2B5EF4-FFF2-40B4-BE49-F238E27FC236}">
                <a16:creationId xmlns:a16="http://schemas.microsoft.com/office/drawing/2014/main" id="{20650D06-A2DB-B013-C9DB-9B927783A4F4}"/>
              </a:ext>
            </a:extLst>
          </p:cNvPr>
          <p:cNvSpPr/>
          <p:nvPr/>
        </p:nvSpPr>
        <p:spPr>
          <a:xfrm>
            <a:off x="5450716" y="1714852"/>
            <a:ext cx="1064977" cy="346952"/>
          </a:xfrm>
          <a:prstGeom prst="rightArrow">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R="0" algn="ctr" defTabSz="622300" rtl="0">
              <a:lnSpc>
                <a:spcPct val="90000"/>
              </a:lnSpc>
              <a:spcBef>
                <a:spcPct val="0"/>
              </a:spcBef>
              <a:spcAft>
                <a:spcPct val="35000"/>
              </a:spcAft>
              <a:buClr>
                <a:srgbClr val="000000"/>
              </a:buClr>
              <a:buFont typeface="Arial"/>
            </a:pPr>
            <a:endParaRPr lang="en-GB" sz="2400" b="1">
              <a:solidFill>
                <a:schemeClr val="bg1"/>
              </a:solidFill>
              <a:latin typeface="Atkinson Hyperlegible" pitchFamily="2" charset="0"/>
            </a:endParaRPr>
          </a:p>
        </p:txBody>
      </p:sp>
      <p:sp>
        <p:nvSpPr>
          <p:cNvPr id="9" name="Rounded Rectangle 8">
            <a:extLst>
              <a:ext uri="{FF2B5EF4-FFF2-40B4-BE49-F238E27FC236}">
                <a16:creationId xmlns:a16="http://schemas.microsoft.com/office/drawing/2014/main" id="{938F809F-64A2-ED81-D7B9-A92242A7C101}"/>
              </a:ext>
            </a:extLst>
          </p:cNvPr>
          <p:cNvSpPr/>
          <p:nvPr/>
        </p:nvSpPr>
        <p:spPr>
          <a:xfrm>
            <a:off x="6787004" y="1628703"/>
            <a:ext cx="4510875" cy="460819"/>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31750">
              <a:lnSpc>
                <a:spcPct val="80000"/>
              </a:lnSpc>
              <a:spcBef>
                <a:spcPts val="1000"/>
              </a:spcBef>
              <a:buSzPts val="3100"/>
            </a:pPr>
            <a:r>
              <a:rPr lang="en-GB" sz="2400" b="1" dirty="0">
                <a:latin typeface="Atkinson Hyperlegible" pitchFamily="2" charset="0"/>
              </a:rPr>
              <a:t>Always consider eclampsia</a:t>
            </a:r>
          </a:p>
        </p:txBody>
      </p:sp>
      <p:sp>
        <p:nvSpPr>
          <p:cNvPr id="12" name="Rounded Rectangle 11">
            <a:extLst>
              <a:ext uri="{FF2B5EF4-FFF2-40B4-BE49-F238E27FC236}">
                <a16:creationId xmlns:a16="http://schemas.microsoft.com/office/drawing/2014/main" id="{25161539-C5B7-CF3A-7815-89BF22E74C8B}"/>
              </a:ext>
            </a:extLst>
          </p:cNvPr>
          <p:cNvSpPr/>
          <p:nvPr/>
        </p:nvSpPr>
        <p:spPr>
          <a:xfrm>
            <a:off x="1696183" y="1594267"/>
            <a:ext cx="3483222" cy="527732"/>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r>
              <a:rPr lang="en-GB" sz="2400" b="1" dirty="0">
                <a:solidFill>
                  <a:srgbClr val="000000"/>
                </a:solidFill>
              </a:rPr>
              <a:t>seizures/convulsions</a:t>
            </a:r>
            <a:endParaRPr lang="fr-FR" sz="1800" b="1" kern="1200" dirty="0">
              <a:solidFill>
                <a:schemeClr val="accent1">
                  <a:lumMod val="50000"/>
                </a:schemeClr>
              </a:solidFill>
              <a:latin typeface="Atkinson Hyperlegible" pitchFamily="2" charset="0"/>
            </a:endParaRPr>
          </a:p>
          <a:p>
            <a:pPr marL="1374775" lvl="1" indent="-285750" algn="ctr" defTabSz="488950" rtl="1">
              <a:lnSpc>
                <a:spcPct val="90000"/>
              </a:lnSpc>
              <a:spcBef>
                <a:spcPct val="0"/>
              </a:spcBef>
              <a:spcAft>
                <a:spcPct val="15000"/>
              </a:spcAft>
              <a:buFont typeface="Arial" panose="020B0604020202020204" pitchFamily="34" charset="0"/>
              <a:buChar char="•"/>
              <a:tabLst>
                <a:tab pos="4910138" algn="l"/>
              </a:tabLst>
            </a:pPr>
            <a:endParaRPr lang="fr-FR" dirty="0">
              <a:solidFill>
                <a:schemeClr val="accent1">
                  <a:lumMod val="50000"/>
                </a:schemeClr>
              </a:solidFill>
              <a:latin typeface="Atkinson Hyperlegible" pitchFamily="2" charset="0"/>
            </a:endParaRPr>
          </a:p>
        </p:txBody>
      </p:sp>
      <p:pic>
        <p:nvPicPr>
          <p:cNvPr id="13" name="Picture 12" descr="A cartoon of a person lying on her back&#10;&#10;Description automatically generated">
            <a:extLst>
              <a:ext uri="{FF2B5EF4-FFF2-40B4-BE49-F238E27FC236}">
                <a16:creationId xmlns:a16="http://schemas.microsoft.com/office/drawing/2014/main" id="{C922355C-6927-603D-C38B-77D9A9D2B87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475665" y="2276933"/>
            <a:ext cx="9240669" cy="2952364"/>
          </a:xfrm>
          <a:prstGeom prst="rect">
            <a:avLst/>
          </a:prstGeom>
        </p:spPr>
      </p:pic>
    </p:spTree>
    <p:extLst>
      <p:ext uri="{BB962C8B-B14F-4D97-AF65-F5344CB8AC3E}">
        <p14:creationId xmlns:p14="http://schemas.microsoft.com/office/powerpoint/2010/main" val="573736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8"/>
          <p:cNvSpPr txBox="1">
            <a:spLocks noGrp="1"/>
          </p:cNvSpPr>
          <p:nvPr>
            <p:ph type="title"/>
          </p:nvPr>
        </p:nvSpPr>
        <p:spPr>
          <a:xfrm>
            <a:off x="1577788" y="365125"/>
            <a:ext cx="977601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pitchFamily="2" charset="0"/>
              </a:rPr>
              <a:t>Ask: History in Trauma</a:t>
            </a:r>
          </a:p>
        </p:txBody>
      </p:sp>
      <p:sp>
        <p:nvSpPr>
          <p:cNvPr id="580" name="Google Shape;580;p48"/>
          <p:cNvSpPr txBox="1">
            <a:spLocks noGrp="1"/>
          </p:cNvSpPr>
          <p:nvPr>
            <p:ph type="body" idx="1"/>
          </p:nvPr>
        </p:nvSpPr>
        <p:spPr>
          <a:xfrm>
            <a:off x="838200" y="1583573"/>
            <a:ext cx="10515600" cy="4351338"/>
          </a:xfrm>
          <a:prstGeom prst="rect">
            <a:avLst/>
          </a:prstGeom>
          <a:noFill/>
          <a:ln>
            <a:noFill/>
          </a:ln>
        </p:spPr>
        <p:txBody>
          <a:bodyPr spcFirstLastPara="1" wrap="square" lIns="91425" tIns="45700" rIns="91425" bIns="45700" anchor="t" anchorCtr="0">
            <a:noAutofit/>
          </a:bodyPr>
          <a:lstStyle/>
          <a:p>
            <a:pPr marL="31750" indent="0">
              <a:lnSpc>
                <a:spcPct val="100000"/>
              </a:lnSpc>
              <a:buSzPts val="3100"/>
              <a:buNone/>
            </a:pPr>
            <a:r>
              <a:rPr lang="en-GB" sz="2600" dirty="0">
                <a:solidFill>
                  <a:srgbClr val="000000"/>
                </a:solidFill>
              </a:rPr>
              <a:t>Ask about:</a:t>
            </a:r>
          </a:p>
          <a:p>
            <a:pPr marL="946150" lvl="1" indent="-457200">
              <a:lnSpc>
                <a:spcPct val="100000"/>
              </a:lnSpc>
              <a:spcBef>
                <a:spcPts val="1000"/>
              </a:spcBef>
              <a:buSzPts val="3100"/>
            </a:pPr>
            <a:r>
              <a:rPr lang="en-GB" b="1" dirty="0">
                <a:solidFill>
                  <a:srgbClr val="000000"/>
                </a:solidFill>
              </a:rPr>
              <a:t>Events</a:t>
            </a:r>
          </a:p>
          <a:p>
            <a:pPr marL="971550" lvl="1" indent="-457200">
              <a:lnSpc>
                <a:spcPct val="100000"/>
              </a:lnSpc>
              <a:spcBef>
                <a:spcPts val="1000"/>
              </a:spcBef>
              <a:buClr>
                <a:srgbClr val="000000"/>
              </a:buClr>
              <a:buSzPts val="2700"/>
            </a:pPr>
            <a:r>
              <a:rPr lang="en-GB" b="1" dirty="0">
                <a:solidFill>
                  <a:srgbClr val="000000"/>
                </a:solidFill>
              </a:rPr>
              <a:t>Past Medical History</a:t>
            </a:r>
          </a:p>
          <a:p>
            <a:pPr marL="971550" lvl="1" indent="-457200">
              <a:lnSpc>
                <a:spcPct val="100000"/>
              </a:lnSpc>
              <a:spcBef>
                <a:spcPts val="1000"/>
              </a:spcBef>
              <a:buClr>
                <a:srgbClr val="000000"/>
              </a:buClr>
              <a:buSzPts val="2700"/>
            </a:pPr>
            <a:r>
              <a:rPr lang="en-GB" b="1" dirty="0">
                <a:solidFill>
                  <a:srgbClr val="000000"/>
                </a:solidFill>
              </a:rPr>
              <a:t>Allergies</a:t>
            </a:r>
          </a:p>
          <a:p>
            <a:pPr marL="971550" lvl="1" indent="-457200">
              <a:lnSpc>
                <a:spcPct val="100000"/>
              </a:lnSpc>
              <a:spcBef>
                <a:spcPts val="1000"/>
              </a:spcBef>
              <a:buClr>
                <a:srgbClr val="000000"/>
              </a:buClr>
              <a:buSzPts val="2700"/>
            </a:pPr>
            <a:r>
              <a:rPr lang="en-GB" b="1" dirty="0">
                <a:solidFill>
                  <a:srgbClr val="000000"/>
                </a:solidFill>
              </a:rPr>
              <a:t>Medications</a:t>
            </a:r>
          </a:p>
          <a:p>
            <a:pPr marL="971550" lvl="1" indent="-457200">
              <a:lnSpc>
                <a:spcPct val="100000"/>
              </a:lnSpc>
              <a:spcBef>
                <a:spcPts val="1000"/>
              </a:spcBef>
              <a:buClr>
                <a:srgbClr val="000000"/>
              </a:buClr>
              <a:buSzPts val="2700"/>
            </a:pPr>
            <a:endParaRPr lang="en-GB" b="1" dirty="0"/>
          </a:p>
          <a:p>
            <a:pPr marL="57150" indent="0">
              <a:lnSpc>
                <a:spcPct val="100000"/>
              </a:lnSpc>
              <a:spcBef>
                <a:spcPts val="0"/>
              </a:spcBef>
              <a:buSzPts val="2700"/>
              <a:buNone/>
            </a:pPr>
            <a:r>
              <a:rPr lang="en-US" sz="2600" dirty="0"/>
              <a:t>Patients may become unresponsive when they reach the hospital—record answers early or ask a bystander to do so. </a:t>
            </a:r>
            <a:endParaRPr lang="en-GB" sz="2600" dirty="0"/>
          </a:p>
        </p:txBody>
      </p:sp>
      <p:pic>
        <p:nvPicPr>
          <p:cNvPr id="2" name="Picture 1" descr="A hand holding a clipboard with a pencil and a signature&#10;&#10;AI-generated content may be incorrect.">
            <a:extLst>
              <a:ext uri="{FF2B5EF4-FFF2-40B4-BE49-F238E27FC236}">
                <a16:creationId xmlns:a16="http://schemas.microsoft.com/office/drawing/2014/main" id="{0680CE16-776F-E419-0814-E1EE159808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5250" y="1027906"/>
            <a:ext cx="3638550" cy="302895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10" name="Graphic 9" descr="Question Mark with solid fill">
            <a:extLst>
              <a:ext uri="{FF2B5EF4-FFF2-40B4-BE49-F238E27FC236}">
                <a16:creationId xmlns:a16="http://schemas.microsoft.com/office/drawing/2014/main" id="{E2E56E8F-EF50-BFC1-F1FB-B836D3B72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7068" y="1574576"/>
            <a:ext cx="4837863" cy="4837863"/>
          </a:xfrm>
          <a:prstGeom prst="rect">
            <a:avLst/>
          </a:prstGeom>
        </p:spPr>
      </p:pic>
      <p:sp>
        <p:nvSpPr>
          <p:cNvPr id="13" name="Google Shape;731;g2bec9cf621f_0_145">
            <a:extLst>
              <a:ext uri="{FF2B5EF4-FFF2-40B4-BE49-F238E27FC236}">
                <a16:creationId xmlns:a16="http://schemas.microsoft.com/office/drawing/2014/main" id="{6224D327-2108-CEB4-AB06-4775E7266964}"/>
              </a:ext>
            </a:extLst>
          </p:cNvPr>
          <p:cNvSpPr txBox="1">
            <a:spLocks noGrp="1"/>
          </p:cNvSpPr>
          <p:nvPr>
            <p:ph type="title"/>
          </p:nvPr>
        </p:nvSpPr>
        <p:spPr>
          <a:xfrm>
            <a:off x="838200" y="681175"/>
            <a:ext cx="10515600" cy="764428"/>
          </a:xfrm>
          <a:prstGeom prst="rect">
            <a:avLst/>
          </a:prstGeom>
          <a:solidFill>
            <a:srgbClr val="DAE3F3"/>
          </a:solidFill>
          <a:ln w="9525" cap="flat">
            <a:solidFill>
              <a:srgbClr val="DAE3F3"/>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wrap="square" lIns="91440" tIns="45720" rIns="91440" bIns="45720" anchor="t" anchorCtr="0">
            <a:normAutofit fontScale="90000"/>
          </a:bodyPr>
          <a:lstStyle/>
          <a:p>
            <a:pPr algn="ctr" defTabSz="622300" rtl="1">
              <a:spcBef>
                <a:spcPts val="1200"/>
              </a:spcBef>
              <a:spcAft>
                <a:spcPts val="1200"/>
              </a:spcAft>
              <a:buClr>
                <a:srgbClr val="000000"/>
              </a:buClr>
              <a:buFont typeface="Arial"/>
            </a:pPr>
            <a:r>
              <a:rPr lang="en-GB" b="1">
                <a:solidFill>
                  <a:schemeClr val="tx1"/>
                </a:solidFill>
                <a:latin typeface="Atkinson Hyperlegible" pitchFamily="2" charset="0"/>
                <a:ea typeface="+mn-ea"/>
                <a:cs typeface="+mn-cs"/>
              </a:rPr>
              <a:t>High-Risk Injuries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689">
          <a:extLst>
            <a:ext uri="{FF2B5EF4-FFF2-40B4-BE49-F238E27FC236}">
              <a16:creationId xmlns:a16="http://schemas.microsoft.com/office/drawing/2014/main" id="{9DC32722-708F-E16B-7E8B-D50C7C6623B0}"/>
            </a:ext>
          </a:extLst>
        </p:cNvPr>
        <p:cNvGrpSpPr/>
        <p:nvPr/>
      </p:nvGrpSpPr>
      <p:grpSpPr>
        <a:xfrm>
          <a:off x="0" y="0"/>
          <a:ext cx="0" cy="0"/>
          <a:chOff x="0" y="0"/>
          <a:chExt cx="0" cy="0"/>
        </a:xfrm>
      </p:grpSpPr>
      <p:pic>
        <p:nvPicPr>
          <p:cNvPr id="5" name="Graphic 4" descr="Question Mark with solid fill">
            <a:extLst>
              <a:ext uri="{FF2B5EF4-FFF2-40B4-BE49-F238E27FC236}">
                <a16:creationId xmlns:a16="http://schemas.microsoft.com/office/drawing/2014/main" id="{5BB1FCEA-214A-0D20-42EE-CA29A0084B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7204" y="2140441"/>
            <a:ext cx="5426110" cy="5426110"/>
          </a:xfrm>
          <a:prstGeom prst="rect">
            <a:avLst/>
          </a:prstGeom>
        </p:spPr>
      </p:pic>
      <mc:AlternateContent xmlns:mc="http://schemas.openxmlformats.org/markup-compatibility/2006" xmlns:a14="http://schemas.microsoft.com/office/drawing/2010/main">
        <mc:Choice Requires="a14">
          <p:sp>
            <p:nvSpPr>
              <p:cNvPr id="691" name="Google Shape;691;p46">
                <a:extLst>
                  <a:ext uri="{FF2B5EF4-FFF2-40B4-BE49-F238E27FC236}">
                    <a16:creationId xmlns:a16="http://schemas.microsoft.com/office/drawing/2014/main" id="{081F8F0D-1554-079B-010E-1AFE7258CD1C}"/>
                  </a:ext>
                </a:extLst>
              </p:cNvPr>
              <p:cNvSpPr txBox="1">
                <a:spLocks noGrp="1"/>
              </p:cNvSpPr>
              <p:nvPr>
                <p:ph type="body" idx="1"/>
              </p:nvPr>
            </p:nvSpPr>
            <p:spPr>
              <a:xfrm>
                <a:off x="838200" y="1825625"/>
                <a:ext cx="7255213" cy="4351338"/>
              </a:xfrm>
              <a:prstGeom prst="rect">
                <a:avLst/>
              </a:prstGeom>
              <a:noFill/>
              <a:ln>
                <a:noFill/>
              </a:ln>
            </p:spPr>
            <p:txBody>
              <a:bodyPr spcFirstLastPara="1" wrap="square" lIns="91425" tIns="45700" rIns="91425" bIns="45700" anchor="t" anchorCtr="0">
                <a:normAutofit/>
              </a:bodyPr>
              <a:lstStyle/>
              <a:p>
                <a:pPr marL="0" indent="0">
                  <a:buNone/>
                </a:pPr>
                <a:r>
                  <a:rPr lang="en-US" dirty="0">
                    <a:latin typeface="Atkinson Hyperlegible" pitchFamily="2" charset="0"/>
                  </a:rPr>
                  <a:t>Minor trauma = </a:t>
                </a:r>
                <a:r>
                  <a:rPr lang="en-US" b="1" dirty="0">
                    <a:latin typeface="Atkinson Hyperlegible" pitchFamily="2" charset="0"/>
                  </a:rPr>
                  <a:t>Risk to mother and baby</a:t>
                </a:r>
                <a:endParaRPr lang="en-US" dirty="0">
                  <a:latin typeface="Atkinson Hyperlegible" pitchFamily="2" charset="0"/>
                </a:endParaRPr>
              </a:p>
              <a:p>
                <a:pPr marL="0" indent="0">
                  <a:buNone/>
                </a:pPr>
                <a:endParaRPr lang="en-US" dirty="0">
                  <a:latin typeface="Atkinson Hyperlegible" pitchFamily="2" charset="0"/>
                </a:endParaRPr>
              </a:p>
              <a:p>
                <a:pPr marL="0" indent="0">
                  <a:buNone/>
                </a:pPr>
                <a:r>
                  <a:rPr lang="en-US" dirty="0">
                    <a:latin typeface="Atkinson Hyperlegible" pitchFamily="2" charset="0"/>
                  </a:rPr>
                  <a:t>Ask how far along </a:t>
                </a:r>
                <a:r>
                  <a:rPr lang="en-US" dirty="0">
                    <a:solidFill>
                      <a:srgbClr val="000000"/>
                    </a:solidFill>
                    <a:latin typeface="Atkinson Hyperlegible" pitchFamily="2" charset="0"/>
                  </a:rPr>
                  <a:t>the pregnancy is and if there are any complications.</a:t>
                </a:r>
              </a:p>
              <a:p>
                <a:pPr marL="0" indent="0">
                  <a:buNone/>
                </a:pPr>
                <a:endParaRPr lang="en-US" dirty="0">
                  <a:latin typeface="Atkinson Hyperlegible" pitchFamily="2" charset="0"/>
                </a:endParaRPr>
              </a:p>
              <a:p>
                <a:pPr marL="0" indent="0">
                  <a:buNone/>
                </a:pPr>
                <a:r>
                  <a:rPr lang="en-US" dirty="0">
                    <a:solidFill>
                      <a:srgbClr val="000000"/>
                    </a:solidFill>
                    <a:latin typeface="Atkinson Hyperlegible" pitchFamily="2" charset="0"/>
                  </a:rPr>
                  <a:t>Uterus is felt at the umbilicus = </a:t>
                </a:r>
                <a14:m>
                  <m:oMath xmlns:m="http://schemas.openxmlformats.org/officeDocument/2006/math">
                    <m:r>
                      <a:rPr lang="en-US"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 </m:t>
                    </m:r>
                  </m:oMath>
                </a14:m>
                <a:r>
                  <a:rPr lang="en-US" dirty="0">
                    <a:solidFill>
                      <a:srgbClr val="000000"/>
                    </a:solidFill>
                    <a:latin typeface="Atkinson Hyperlegible" pitchFamily="2" charset="0"/>
                  </a:rPr>
                  <a:t>20 week</a:t>
                </a:r>
                <a:r>
                  <a:rPr lang="en-US" dirty="0">
                    <a:latin typeface="Atkinson Hyperlegible" pitchFamily="2" charset="0"/>
                  </a:rPr>
                  <a:t>	</a:t>
                </a:r>
              </a:p>
            </p:txBody>
          </p:sp>
        </mc:Choice>
        <mc:Fallback xmlns="">
          <p:sp>
            <p:nvSpPr>
              <p:cNvPr id="691" name="Google Shape;691;p46">
                <a:extLst>
                  <a:ext uri="{FF2B5EF4-FFF2-40B4-BE49-F238E27FC236}">
                    <a16:creationId xmlns:a16="http://schemas.microsoft.com/office/drawing/2014/main" id="{081F8F0D-1554-079B-010E-1AFE7258CD1C}"/>
                  </a:ext>
                </a:extLst>
              </p:cNvPr>
              <p:cNvSpPr txBox="1">
                <a:spLocks noGrp="1" noRot="1" noChangeAspect="1" noMove="1" noResize="1" noEditPoints="1" noAdjustHandles="1" noChangeArrowheads="1" noChangeShapeType="1" noTextEdit="1"/>
              </p:cNvSpPr>
              <p:nvPr>
                <p:ph type="body" idx="1"/>
              </p:nvPr>
            </p:nvSpPr>
            <p:spPr>
              <a:xfrm>
                <a:off x="838200" y="1825625"/>
                <a:ext cx="7255213" cy="4351338"/>
              </a:xfrm>
              <a:prstGeom prst="rect">
                <a:avLst/>
              </a:prstGeom>
              <a:blipFill>
                <a:blip r:embed="rId5"/>
                <a:stretch>
                  <a:fillRect l="-1748"/>
                </a:stretch>
              </a:blipFill>
              <a:ln>
                <a:noFill/>
              </a:ln>
            </p:spPr>
            <p:txBody>
              <a:bodyPr/>
              <a:lstStyle/>
              <a:p>
                <a:r>
                  <a:rPr lang="en-GB">
                    <a:noFill/>
                  </a:rPr>
                  <a:t> </a:t>
                </a:r>
              </a:p>
            </p:txBody>
          </p:sp>
        </mc:Fallback>
      </mc:AlternateContent>
      <p:sp>
        <p:nvSpPr>
          <p:cNvPr id="6" name="Google Shape;731;g2bec9cf621f_0_145">
            <a:extLst>
              <a:ext uri="{FF2B5EF4-FFF2-40B4-BE49-F238E27FC236}">
                <a16:creationId xmlns:a16="http://schemas.microsoft.com/office/drawing/2014/main" id="{33E97C3A-95C9-5AAB-74EE-3485B7B6E603}"/>
              </a:ext>
            </a:extLst>
          </p:cNvPr>
          <p:cNvSpPr txBox="1">
            <a:spLocks noGrp="1"/>
          </p:cNvSpPr>
          <p:nvPr>
            <p:ph type="title"/>
          </p:nvPr>
        </p:nvSpPr>
        <p:spPr>
          <a:xfrm>
            <a:off x="838200" y="681175"/>
            <a:ext cx="10515600" cy="764428"/>
          </a:xfrm>
          <a:prstGeom prst="rect">
            <a:avLst/>
          </a:prstGeom>
          <a:solidFill>
            <a:srgbClr val="FFCFE4"/>
          </a:solidFill>
          <a:ln w="9525" cap="flat">
            <a:solidFill>
              <a:srgbClr val="FFCFE4"/>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wrap="square" lIns="91440" tIns="45720" rIns="91440" bIns="45720" anchor="t" anchorCtr="0">
            <a:noAutofit/>
          </a:bodyPr>
          <a:lstStyle/>
          <a:p>
            <a:pPr algn="ctr" defTabSz="622300" rtl="1">
              <a:spcBef>
                <a:spcPts val="1200"/>
              </a:spcBef>
              <a:spcAft>
                <a:spcPts val="1200"/>
              </a:spcAft>
              <a:buClr>
                <a:srgbClr val="000000"/>
              </a:buClr>
              <a:buFont typeface="Arial"/>
            </a:pPr>
            <a:r>
              <a:rPr lang="en-GB" sz="3600" b="1" dirty="0">
                <a:solidFill>
                  <a:schemeClr val="tx1"/>
                </a:solidFill>
                <a:latin typeface="Atkinson Hyperlegible" pitchFamily="2" charset="0"/>
                <a:ea typeface="+mn-ea"/>
                <a:cs typeface="+mn-cs"/>
              </a:rPr>
              <a:t>Special Considerations for Pregnant Women</a:t>
            </a:r>
          </a:p>
        </p:txBody>
      </p:sp>
      <p:pic>
        <p:nvPicPr>
          <p:cNvPr id="17" name="Picture 16" descr="A person sitting in a chair&#10;&#10;Description automatically generated">
            <a:extLst>
              <a:ext uri="{FF2B5EF4-FFF2-40B4-BE49-F238E27FC236}">
                <a16:creationId xmlns:a16="http://schemas.microsoft.com/office/drawing/2014/main" id="{54EA06E4-196A-E325-DE8D-7352AD1C846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64310" y="1584995"/>
            <a:ext cx="7019005" cy="4892518"/>
          </a:xfrm>
          <a:prstGeom prst="rect">
            <a:avLst/>
          </a:prstGeom>
        </p:spPr>
      </p:pic>
    </p:spTree>
    <p:extLst>
      <p:ext uri="{BB962C8B-B14F-4D97-AF65-F5344CB8AC3E}">
        <p14:creationId xmlns:p14="http://schemas.microsoft.com/office/powerpoint/2010/main" val="488616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689">
          <a:extLst>
            <a:ext uri="{FF2B5EF4-FFF2-40B4-BE49-F238E27FC236}">
              <a16:creationId xmlns:a16="http://schemas.microsoft.com/office/drawing/2014/main" id="{DEA9130A-E62E-7439-10AE-33BC071B076D}"/>
            </a:ext>
          </a:extLst>
        </p:cNvPr>
        <p:cNvGrpSpPr/>
        <p:nvPr/>
      </p:nvGrpSpPr>
      <p:grpSpPr>
        <a:xfrm>
          <a:off x="0" y="0"/>
          <a:ext cx="0" cy="0"/>
          <a:chOff x="0" y="0"/>
          <a:chExt cx="0" cy="0"/>
        </a:xfrm>
      </p:grpSpPr>
      <p:pic>
        <p:nvPicPr>
          <p:cNvPr id="5" name="Graphic 4" descr="Question Mark with solid fill">
            <a:extLst>
              <a:ext uri="{FF2B5EF4-FFF2-40B4-BE49-F238E27FC236}">
                <a16:creationId xmlns:a16="http://schemas.microsoft.com/office/drawing/2014/main" id="{2CD43DF0-72C2-8D23-C62E-B2323A50AC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7204" y="2140441"/>
            <a:ext cx="5426110" cy="5426110"/>
          </a:xfrm>
          <a:prstGeom prst="rect">
            <a:avLst/>
          </a:prstGeom>
        </p:spPr>
      </p:pic>
      <p:sp>
        <p:nvSpPr>
          <p:cNvPr id="691" name="Google Shape;691;p46">
            <a:extLst>
              <a:ext uri="{FF2B5EF4-FFF2-40B4-BE49-F238E27FC236}">
                <a16:creationId xmlns:a16="http://schemas.microsoft.com/office/drawing/2014/main" id="{9016FF33-D463-0CF2-0B68-E2165455D208}"/>
              </a:ext>
            </a:extLst>
          </p:cNvPr>
          <p:cNvSpPr txBox="1">
            <a:spLocks noGrp="1"/>
          </p:cNvSpPr>
          <p:nvPr>
            <p:ph type="body" idx="1"/>
          </p:nvPr>
        </p:nvSpPr>
        <p:spPr>
          <a:xfrm>
            <a:off x="838200" y="1825625"/>
            <a:ext cx="7255213" cy="4351338"/>
          </a:xfrm>
          <a:prstGeom prst="rect">
            <a:avLst/>
          </a:prstGeom>
          <a:noFill/>
          <a:ln>
            <a:noFill/>
          </a:ln>
        </p:spPr>
        <p:txBody>
          <a:bodyPr spcFirstLastPara="1" wrap="square" lIns="91425" tIns="45700" rIns="91425" bIns="45700" anchor="t" anchorCtr="0">
            <a:normAutofit/>
          </a:bodyPr>
          <a:lstStyle/>
          <a:p>
            <a:pPr marL="0" indent="0">
              <a:buNone/>
            </a:pPr>
            <a:r>
              <a:rPr lang="en-US" b="1">
                <a:latin typeface="Atkinson Hyperlegible" pitchFamily="2" charset="0"/>
              </a:rPr>
              <a:t>Less force</a:t>
            </a:r>
            <a:r>
              <a:rPr lang="en-US">
                <a:latin typeface="Atkinson Hyperlegible" pitchFamily="2" charset="0"/>
              </a:rPr>
              <a:t> </a:t>
            </a:r>
          </a:p>
          <a:p>
            <a:endParaRPr lang="en-US">
              <a:latin typeface="Atkinson Hyperlegible" pitchFamily="2" charset="0"/>
            </a:endParaRPr>
          </a:p>
          <a:p>
            <a:pPr marL="0" indent="0">
              <a:buNone/>
            </a:pPr>
            <a:r>
              <a:rPr lang="en-US">
                <a:latin typeface="Atkinson Hyperlegible" pitchFamily="2" charset="0"/>
              </a:rPr>
              <a:t>May look stable</a:t>
            </a:r>
            <a:endParaRPr lang="en-US" b="1">
              <a:latin typeface="Atkinson Hyperlegible" pitchFamily="2" charset="0"/>
            </a:endParaRPr>
          </a:p>
          <a:p>
            <a:endParaRPr lang="en-US">
              <a:latin typeface="Atkinson Hyperlegible" pitchFamily="2" charset="0"/>
            </a:endParaRPr>
          </a:p>
          <a:p>
            <a:pPr marL="0" indent="0">
              <a:buNone/>
            </a:pPr>
            <a:r>
              <a:rPr lang="en-US">
                <a:latin typeface="Atkinson Hyperlegible" pitchFamily="2" charset="0"/>
              </a:rPr>
              <a:t>			Unclear cause</a:t>
            </a:r>
          </a:p>
        </p:txBody>
      </p:sp>
      <p:sp>
        <p:nvSpPr>
          <p:cNvPr id="6" name="Google Shape;731;g2bec9cf621f_0_145">
            <a:extLst>
              <a:ext uri="{FF2B5EF4-FFF2-40B4-BE49-F238E27FC236}">
                <a16:creationId xmlns:a16="http://schemas.microsoft.com/office/drawing/2014/main" id="{2FC9A51C-9922-0572-E0AD-D1C620B6C3A8}"/>
              </a:ext>
            </a:extLst>
          </p:cNvPr>
          <p:cNvSpPr txBox="1">
            <a:spLocks noGrp="1"/>
          </p:cNvSpPr>
          <p:nvPr>
            <p:ph type="title"/>
          </p:nvPr>
        </p:nvSpPr>
        <p:spPr>
          <a:xfrm>
            <a:off x="838200" y="681175"/>
            <a:ext cx="10515600" cy="764428"/>
          </a:xfrm>
          <a:prstGeom prst="rect">
            <a:avLst/>
          </a:prstGeom>
          <a:solidFill>
            <a:srgbClr val="FFCFE4"/>
          </a:solidFill>
          <a:ln w="9525" cap="flat">
            <a:solidFill>
              <a:srgbClr val="FFCFE4"/>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wrap="square" lIns="91440" tIns="45720" rIns="91440" bIns="45720" anchor="t" anchorCtr="0">
            <a:normAutofit fontScale="90000"/>
          </a:bodyPr>
          <a:lstStyle/>
          <a:p>
            <a:pPr algn="ctr" defTabSz="622300" rtl="1">
              <a:spcBef>
                <a:spcPts val="1200"/>
              </a:spcBef>
              <a:spcAft>
                <a:spcPts val="1200"/>
              </a:spcAft>
              <a:buClr>
                <a:srgbClr val="000000"/>
              </a:buClr>
              <a:buFont typeface="Arial"/>
            </a:pPr>
            <a:r>
              <a:rPr lang="en-GB" b="1">
                <a:solidFill>
                  <a:schemeClr val="tx1"/>
                </a:solidFill>
                <a:latin typeface="Atkinson Hyperlegible" pitchFamily="2" charset="0"/>
                <a:ea typeface="+mn-ea"/>
                <a:cs typeface="+mn-cs"/>
              </a:rPr>
              <a:t>Special Considerations for Children</a:t>
            </a:r>
          </a:p>
        </p:txBody>
      </p:sp>
      <p:pic>
        <p:nvPicPr>
          <p:cNvPr id="3" name="Picture 2" descr="A child sitting on a step&#10;&#10;Description automatically generated">
            <a:extLst>
              <a:ext uri="{FF2B5EF4-FFF2-40B4-BE49-F238E27FC236}">
                <a16:creationId xmlns:a16="http://schemas.microsoft.com/office/drawing/2014/main" id="{29323377-FC27-2847-8205-E04BEB2E0E2B}"/>
              </a:ext>
            </a:extLst>
          </p:cNvPr>
          <p:cNvPicPr>
            <a:picLocks noChangeAspect="1"/>
          </p:cNvPicPr>
          <p:nvPr/>
        </p:nvPicPr>
        <p:blipFill>
          <a:blip r:embed="rId5" cstate="email">
            <a:extLst>
              <a:ext uri="{28A0092B-C50C-407E-A947-70E740481C1C}">
                <a14:useLocalDpi xmlns:a14="http://schemas.microsoft.com/office/drawing/2010/main"/>
              </a:ext>
            </a:extLst>
          </a:blip>
          <a:srcRect t="-6529"/>
          <a:stretch/>
        </p:blipFill>
        <p:spPr>
          <a:xfrm>
            <a:off x="7088702" y="1312644"/>
            <a:ext cx="5148983" cy="4905476"/>
          </a:xfrm>
          <a:prstGeom prst="rect">
            <a:avLst/>
          </a:prstGeom>
        </p:spPr>
      </p:pic>
      <p:sp>
        <p:nvSpPr>
          <p:cNvPr id="4" name="Google Shape;691;p46">
            <a:extLst>
              <a:ext uri="{FF2B5EF4-FFF2-40B4-BE49-F238E27FC236}">
                <a16:creationId xmlns:a16="http://schemas.microsoft.com/office/drawing/2014/main" id="{2C9D1B58-BE04-EF0B-C1E4-B3A55A8F6083}"/>
              </a:ext>
            </a:extLst>
          </p:cNvPr>
          <p:cNvSpPr txBox="1">
            <a:spLocks/>
          </p:cNvSpPr>
          <p:nvPr/>
        </p:nvSpPr>
        <p:spPr>
          <a:xfrm>
            <a:off x="2242595" y="5139135"/>
            <a:ext cx="5426110" cy="167658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latin typeface="Atkinson Hyperlegible" pitchFamily="2" charset="0"/>
              </a:rPr>
              <a:t>consider possible violence</a:t>
            </a:r>
            <a:r>
              <a:rPr lang="en-US">
                <a:latin typeface="Atkinson Hyperlegible" pitchFamily="2" charset="0"/>
              </a:rPr>
              <a:t> and </a:t>
            </a:r>
            <a:r>
              <a:rPr lang="en-US" b="1">
                <a:latin typeface="Atkinson Hyperlegible" pitchFamily="2" charset="0"/>
              </a:rPr>
              <a:t>ensure child safety.</a:t>
            </a:r>
            <a:endParaRPr lang="en-US">
              <a:latin typeface="Atkinson Hyperlegible" pitchFamily="2" charset="0"/>
            </a:endParaRPr>
          </a:p>
        </p:txBody>
      </p:sp>
      <p:sp>
        <p:nvSpPr>
          <p:cNvPr id="7" name="Google Shape;691;p46">
            <a:extLst>
              <a:ext uri="{FF2B5EF4-FFF2-40B4-BE49-F238E27FC236}">
                <a16:creationId xmlns:a16="http://schemas.microsoft.com/office/drawing/2014/main" id="{FF2287E9-C5B8-0BBC-7315-EE8249CFEFF7}"/>
              </a:ext>
            </a:extLst>
          </p:cNvPr>
          <p:cNvSpPr txBox="1">
            <a:spLocks/>
          </p:cNvSpPr>
          <p:nvPr/>
        </p:nvSpPr>
        <p:spPr>
          <a:xfrm>
            <a:off x="4955650" y="2948523"/>
            <a:ext cx="4721027" cy="764428"/>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Atkinson Hyperlegible" pitchFamily="2" charset="0"/>
              </a:rPr>
              <a:t>Can worsen quickly</a:t>
            </a:r>
            <a:endParaRPr lang="en-US">
              <a:latin typeface="Atkinson Hyperlegible" pitchFamily="2" charset="0"/>
            </a:endParaRPr>
          </a:p>
        </p:txBody>
      </p:sp>
      <p:sp>
        <p:nvSpPr>
          <p:cNvPr id="8" name="Google Shape;691;p46">
            <a:extLst>
              <a:ext uri="{FF2B5EF4-FFF2-40B4-BE49-F238E27FC236}">
                <a16:creationId xmlns:a16="http://schemas.microsoft.com/office/drawing/2014/main" id="{252E88CD-BA76-3200-F92B-FAC3FC55263C}"/>
              </a:ext>
            </a:extLst>
          </p:cNvPr>
          <p:cNvSpPr txBox="1">
            <a:spLocks/>
          </p:cNvSpPr>
          <p:nvPr/>
        </p:nvSpPr>
        <p:spPr>
          <a:xfrm>
            <a:off x="5308191" y="1829243"/>
            <a:ext cx="2954905" cy="764428"/>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Atkinson Hyperlegible" pitchFamily="2" charset="0"/>
              </a:rPr>
              <a:t>Serious injury</a:t>
            </a:r>
            <a:endParaRPr lang="en-US">
              <a:latin typeface="Atkinson Hyperlegible" pitchFamily="2" charset="0"/>
            </a:endParaRPr>
          </a:p>
        </p:txBody>
      </p:sp>
      <p:cxnSp>
        <p:nvCxnSpPr>
          <p:cNvPr id="10" name="Straight Arrow Connector 9">
            <a:extLst>
              <a:ext uri="{FF2B5EF4-FFF2-40B4-BE49-F238E27FC236}">
                <a16:creationId xmlns:a16="http://schemas.microsoft.com/office/drawing/2014/main" id="{A460DD20-9451-00A1-5EEF-3ADE4C4011BE}"/>
              </a:ext>
            </a:extLst>
          </p:cNvPr>
          <p:cNvCxnSpPr/>
          <p:nvPr/>
        </p:nvCxnSpPr>
        <p:spPr>
          <a:xfrm>
            <a:off x="3176347" y="2270773"/>
            <a:ext cx="1867909" cy="6528"/>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E868DCDB-6C5A-45AF-A041-B8370289B14A}"/>
              </a:ext>
            </a:extLst>
          </p:cNvPr>
          <p:cNvCxnSpPr>
            <a:cxnSpLocks/>
          </p:cNvCxnSpPr>
          <p:nvPr/>
        </p:nvCxnSpPr>
        <p:spPr>
          <a:xfrm>
            <a:off x="3494381" y="3308737"/>
            <a:ext cx="1231839"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42ABE294-54D4-AE57-B21D-A820E5C61040}"/>
              </a:ext>
            </a:extLst>
          </p:cNvPr>
          <p:cNvCxnSpPr>
            <a:cxnSpLocks/>
          </p:cNvCxnSpPr>
          <p:nvPr/>
        </p:nvCxnSpPr>
        <p:spPr>
          <a:xfrm>
            <a:off x="4944831" y="4466506"/>
            <a:ext cx="0" cy="773979"/>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0309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22ABF8-75EB-A5E3-B4C0-3240559122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0013" y="40944"/>
            <a:ext cx="4779557" cy="6755642"/>
          </a:xfrm>
          <a:prstGeom prst="rect">
            <a:avLst/>
          </a:prstGeom>
        </p:spPr>
      </p:pic>
    </p:spTree>
    <p:extLst>
      <p:ext uri="{BB962C8B-B14F-4D97-AF65-F5344CB8AC3E}">
        <p14:creationId xmlns:p14="http://schemas.microsoft.com/office/powerpoint/2010/main" val="19254217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656"/>
        <p:cNvGrpSpPr/>
        <p:nvPr/>
      </p:nvGrpSpPr>
      <p:grpSpPr>
        <a:xfrm>
          <a:off x="0" y="0"/>
          <a:ext cx="0" cy="0"/>
          <a:chOff x="0" y="0"/>
          <a:chExt cx="0" cy="0"/>
        </a:xfrm>
      </p:grpSpPr>
      <p:pic>
        <p:nvPicPr>
          <p:cNvPr id="2" name="Graphic 1" descr="Question Mark with solid fill">
            <a:extLst>
              <a:ext uri="{FF2B5EF4-FFF2-40B4-BE49-F238E27FC236}">
                <a16:creationId xmlns:a16="http://schemas.microsoft.com/office/drawing/2014/main" id="{919F21FD-8DEC-3F28-D178-B6BD2F0674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3572" y="1164249"/>
            <a:ext cx="3548428" cy="3548428"/>
          </a:xfrm>
          <a:prstGeom prst="rect">
            <a:avLst/>
          </a:prstGeom>
        </p:spPr>
      </p:pic>
      <p:sp>
        <p:nvSpPr>
          <p:cNvPr id="5" name="Text Placeholder 4">
            <a:extLst>
              <a:ext uri="{FF2B5EF4-FFF2-40B4-BE49-F238E27FC236}">
                <a16:creationId xmlns:a16="http://schemas.microsoft.com/office/drawing/2014/main" id="{E14084DA-0452-8AD5-CFC6-35FD55BE75E1}"/>
              </a:ext>
            </a:extLst>
          </p:cNvPr>
          <p:cNvSpPr>
            <a:spLocks noGrp="1"/>
          </p:cNvSpPr>
          <p:nvPr>
            <p:ph type="body" idx="1"/>
          </p:nvPr>
        </p:nvSpPr>
        <p:spPr>
          <a:xfrm>
            <a:off x="838200" y="5883407"/>
            <a:ext cx="10925014" cy="586835"/>
          </a:xfrm>
        </p:spPr>
        <p:txBody>
          <a:bodyPr>
            <a:noAutofit/>
          </a:bodyPr>
          <a:lstStyle/>
          <a:p>
            <a:pPr marL="0" indent="0" algn="ctr">
              <a:buNone/>
            </a:pPr>
            <a:r>
              <a:rPr lang="en-US" b="1">
                <a:latin typeface="Atkinson Hyperlegible" pitchFamily="2" charset="0"/>
              </a:rPr>
              <a:t>Always ask and document</a:t>
            </a:r>
            <a:r>
              <a:rPr lang="en-US">
                <a:latin typeface="Atkinson Hyperlegible" pitchFamily="2" charset="0"/>
              </a:rPr>
              <a:t> how the injury happened. Mechanisms matter for care decisions!</a:t>
            </a:r>
          </a:p>
        </p:txBody>
      </p:sp>
      <p:sp>
        <p:nvSpPr>
          <p:cNvPr id="8" name="Google Shape;731;g2bec9cf621f_0_145">
            <a:extLst>
              <a:ext uri="{FF2B5EF4-FFF2-40B4-BE49-F238E27FC236}">
                <a16:creationId xmlns:a16="http://schemas.microsoft.com/office/drawing/2014/main" id="{F0A84DC6-52ED-C3A3-B6A7-6F86557DCE46}"/>
              </a:ext>
            </a:extLst>
          </p:cNvPr>
          <p:cNvSpPr txBox="1">
            <a:spLocks noGrp="1"/>
          </p:cNvSpPr>
          <p:nvPr>
            <p:ph type="title"/>
          </p:nvPr>
        </p:nvSpPr>
        <p:spPr>
          <a:xfrm>
            <a:off x="838200" y="681175"/>
            <a:ext cx="10515600" cy="764428"/>
          </a:xfrm>
          <a:prstGeom prst="rect">
            <a:avLst/>
          </a:prstGeom>
          <a:solidFill>
            <a:srgbClr val="E2F0D9"/>
          </a:solidFill>
          <a:ln w="9525" cap="flat">
            <a:solidFill>
              <a:srgbClr val="E2F0D9"/>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wrap="square" lIns="91440" tIns="45720" rIns="91440" bIns="45720" anchor="t" anchorCtr="0">
            <a:normAutofit fontScale="90000"/>
          </a:bodyPr>
          <a:lstStyle/>
          <a:p>
            <a:pPr algn="ctr" defTabSz="622300" rtl="1">
              <a:spcBef>
                <a:spcPts val="1200"/>
              </a:spcBef>
              <a:spcAft>
                <a:spcPts val="1200"/>
              </a:spcAft>
              <a:buClr>
                <a:srgbClr val="000000"/>
              </a:buClr>
              <a:buFont typeface="Arial"/>
            </a:pPr>
            <a:r>
              <a:rPr lang="en-GB" b="1">
                <a:solidFill>
                  <a:schemeClr val="tx1"/>
                </a:solidFill>
                <a:latin typeface="Atkinson Hyperlegible" pitchFamily="2" charset="0"/>
                <a:ea typeface="+mn-ea"/>
                <a:cs typeface="+mn-cs"/>
              </a:rPr>
              <a:t>Conflict Considerations</a:t>
            </a:r>
          </a:p>
        </p:txBody>
      </p:sp>
      <p:sp>
        <p:nvSpPr>
          <p:cNvPr id="3" name="Text Placeholder 4">
            <a:extLst>
              <a:ext uri="{FF2B5EF4-FFF2-40B4-BE49-F238E27FC236}">
                <a16:creationId xmlns:a16="http://schemas.microsoft.com/office/drawing/2014/main" id="{BB439747-1451-E384-3139-283EC224470B}"/>
              </a:ext>
            </a:extLst>
          </p:cNvPr>
          <p:cNvSpPr txBox="1">
            <a:spLocks/>
          </p:cNvSpPr>
          <p:nvPr/>
        </p:nvSpPr>
        <p:spPr>
          <a:xfrm>
            <a:off x="428786" y="1609383"/>
            <a:ext cx="10925014" cy="5868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latin typeface="Atkinson Hyperlegible" pitchFamily="2" charset="0"/>
              </a:rPr>
              <a:t>Mechanisms of injury</a:t>
            </a:r>
            <a:endParaRPr lang="en-US">
              <a:latin typeface="Atkinson Hyperlegible" pitchFamily="2" charset="0"/>
            </a:endParaRPr>
          </a:p>
        </p:txBody>
      </p:sp>
      <p:sp>
        <p:nvSpPr>
          <p:cNvPr id="4" name="Text Placeholder 4">
            <a:extLst>
              <a:ext uri="{FF2B5EF4-FFF2-40B4-BE49-F238E27FC236}">
                <a16:creationId xmlns:a16="http://schemas.microsoft.com/office/drawing/2014/main" id="{8C5CCA6B-DDB8-3E73-62F3-C5673D98773A}"/>
              </a:ext>
            </a:extLst>
          </p:cNvPr>
          <p:cNvSpPr txBox="1">
            <a:spLocks/>
          </p:cNvSpPr>
          <p:nvPr/>
        </p:nvSpPr>
        <p:spPr>
          <a:xfrm>
            <a:off x="7430009" y="2340291"/>
            <a:ext cx="4620101" cy="5868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latin typeface="Atkinson Hyperlegible" pitchFamily="2" charset="0"/>
              </a:rPr>
              <a:t>Chemicals and toxins</a:t>
            </a:r>
          </a:p>
          <a:p>
            <a:pPr marL="0" indent="0">
              <a:buFont typeface="Arial" panose="020B0604020202020204" pitchFamily="34" charset="0"/>
              <a:buNone/>
            </a:pPr>
            <a:endParaRPr lang="en-US" sz="3200">
              <a:latin typeface="Atkinson Hyperlegible" pitchFamily="2" charset="0"/>
            </a:endParaRPr>
          </a:p>
          <a:p>
            <a:pPr marL="0" indent="0">
              <a:buFont typeface="Arial" panose="020B0604020202020204" pitchFamily="34" charset="0"/>
              <a:buNone/>
            </a:pPr>
            <a:r>
              <a:rPr lang="en-US" sz="3200">
                <a:latin typeface="Atkinson Hyperlegible" pitchFamily="2" charset="0"/>
              </a:rPr>
              <a:t>Gunshot</a:t>
            </a:r>
          </a:p>
          <a:p>
            <a:pPr marL="0" indent="0">
              <a:buFont typeface="Arial" panose="020B0604020202020204" pitchFamily="34" charset="0"/>
              <a:buNone/>
            </a:pPr>
            <a:endParaRPr lang="en-US" sz="3200">
              <a:latin typeface="Atkinson Hyperlegible" pitchFamily="2" charset="0"/>
            </a:endParaRPr>
          </a:p>
          <a:p>
            <a:pPr marL="0" indent="0">
              <a:buFont typeface="Arial" panose="020B0604020202020204" pitchFamily="34" charset="0"/>
              <a:buNone/>
            </a:pPr>
            <a:r>
              <a:rPr lang="en-US" sz="3200">
                <a:latin typeface="Atkinson Hyperlegible" pitchFamily="2" charset="0"/>
              </a:rPr>
              <a:t>Thrown body</a:t>
            </a:r>
          </a:p>
          <a:p>
            <a:pPr marL="0" indent="0">
              <a:buFont typeface="Arial" panose="020B0604020202020204" pitchFamily="34" charset="0"/>
              <a:buNone/>
            </a:pPr>
            <a:endParaRPr lang="en-US" sz="3200">
              <a:latin typeface="Atkinson Hyperlegible" pitchFamily="2" charset="0"/>
            </a:endParaRPr>
          </a:p>
        </p:txBody>
      </p:sp>
      <p:pic>
        <p:nvPicPr>
          <p:cNvPr id="9" name="Picture 8" descr="A screenshot of a computer&#10;&#10;Description automatically generated">
            <a:extLst>
              <a:ext uri="{FF2B5EF4-FFF2-40B4-BE49-F238E27FC236}">
                <a16:creationId xmlns:a16="http://schemas.microsoft.com/office/drawing/2014/main" id="{793CEFD1-3F99-C8F3-048D-567658FFC75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179710" y="2039876"/>
            <a:ext cx="754978" cy="1015731"/>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C9746EE8-993C-3013-1FF2-64B4C519D1EC}"/>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77660" y="3182780"/>
            <a:ext cx="861136" cy="998210"/>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D78F5C73-4F10-F926-7E5B-9D8EE97514EE}"/>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881931" y="4427577"/>
            <a:ext cx="1169487" cy="855613"/>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8C128B3A-5F4F-6F81-E3D3-C522A2E5237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6374748" y="2190754"/>
            <a:ext cx="1108953" cy="976965"/>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1026DB24-0768-5FC2-C168-D0FB007FCE1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604057" y="3073091"/>
            <a:ext cx="650333" cy="1269084"/>
          </a:xfrm>
          <a:prstGeom prst="rect">
            <a:avLst/>
          </a:prstGeom>
        </p:spPr>
      </p:pic>
      <p:sp>
        <p:nvSpPr>
          <p:cNvPr id="14" name="Text Placeholder 4">
            <a:extLst>
              <a:ext uri="{FF2B5EF4-FFF2-40B4-BE49-F238E27FC236}">
                <a16:creationId xmlns:a16="http://schemas.microsoft.com/office/drawing/2014/main" id="{BB1D59A0-2847-A8EC-08A9-A54B04574F71}"/>
              </a:ext>
            </a:extLst>
          </p:cNvPr>
          <p:cNvSpPr txBox="1">
            <a:spLocks/>
          </p:cNvSpPr>
          <p:nvPr/>
        </p:nvSpPr>
        <p:spPr>
          <a:xfrm>
            <a:off x="2395420" y="2385820"/>
            <a:ext cx="4620101" cy="5868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latin typeface="Atkinson Hyperlegible" pitchFamily="2" charset="0"/>
              </a:rPr>
              <a:t>Blast</a:t>
            </a:r>
          </a:p>
          <a:p>
            <a:pPr marL="0" indent="0">
              <a:buFont typeface="Arial" panose="020B0604020202020204" pitchFamily="34" charset="0"/>
              <a:buNone/>
            </a:pPr>
            <a:endParaRPr lang="en-US" sz="3200">
              <a:latin typeface="Atkinson Hyperlegible" pitchFamily="2" charset="0"/>
            </a:endParaRPr>
          </a:p>
          <a:p>
            <a:pPr marL="0" indent="0">
              <a:buFont typeface="Arial" panose="020B0604020202020204" pitchFamily="34" charset="0"/>
              <a:buNone/>
            </a:pPr>
            <a:r>
              <a:rPr lang="en-US" sz="3200">
                <a:latin typeface="Atkinson Hyperlegible" pitchFamily="2" charset="0"/>
              </a:rPr>
              <a:t>Burns</a:t>
            </a:r>
          </a:p>
          <a:p>
            <a:pPr marL="0" indent="0">
              <a:buFont typeface="Arial" panose="020B0604020202020204" pitchFamily="34" charset="0"/>
              <a:buNone/>
            </a:pPr>
            <a:endParaRPr lang="en-US" sz="3200">
              <a:latin typeface="Atkinson Hyperlegible" pitchFamily="2" charset="0"/>
            </a:endParaRPr>
          </a:p>
          <a:p>
            <a:pPr marL="0" indent="0">
              <a:buFont typeface="Arial" panose="020B0604020202020204" pitchFamily="34" charset="0"/>
              <a:buNone/>
            </a:pPr>
            <a:r>
              <a:rPr lang="en-US" sz="3200">
                <a:latin typeface="Atkinson Hyperlegible" pitchFamily="2" charset="0"/>
              </a:rPr>
              <a:t>Shrapnel</a:t>
            </a:r>
          </a:p>
        </p:txBody>
      </p:sp>
      <p:pic>
        <p:nvPicPr>
          <p:cNvPr id="15" name="Picture 14" descr="A cartoon of a person kicking a explosion&#10;&#10;Description automatically generated">
            <a:extLst>
              <a:ext uri="{FF2B5EF4-FFF2-40B4-BE49-F238E27FC236}">
                <a16:creationId xmlns:a16="http://schemas.microsoft.com/office/drawing/2014/main" id="{58BC372F-0815-2BB3-6498-E017DB099A51}"/>
              </a:ext>
            </a:extLst>
          </p:cNvPr>
          <p:cNvPicPr>
            <a:picLocks noChangeAspect="1"/>
          </p:cNvPicPr>
          <p:nvPr/>
        </p:nvPicPr>
        <p:blipFill>
          <a:blip r:embed="rId10"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710204" y="4189046"/>
            <a:ext cx="1719805" cy="119877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6">
          <a:extLst>
            <a:ext uri="{FF2B5EF4-FFF2-40B4-BE49-F238E27FC236}">
              <a16:creationId xmlns:a16="http://schemas.microsoft.com/office/drawing/2014/main" id="{32FB9653-88D7-A8D2-E2A2-CDA65826D44D}"/>
            </a:ext>
          </a:extLst>
        </p:cNvPr>
        <p:cNvGrpSpPr/>
        <p:nvPr/>
      </p:nvGrpSpPr>
      <p:grpSpPr>
        <a:xfrm>
          <a:off x="0" y="0"/>
          <a:ext cx="0" cy="0"/>
          <a:chOff x="0" y="0"/>
          <a:chExt cx="0" cy="0"/>
        </a:xfrm>
      </p:grpSpPr>
      <p:pic>
        <p:nvPicPr>
          <p:cNvPr id="7" name="Picture 6" descr="A person standing in front of a black background&#10;&#10;Description automatically generated">
            <a:extLst>
              <a:ext uri="{FF2B5EF4-FFF2-40B4-BE49-F238E27FC236}">
                <a16:creationId xmlns:a16="http://schemas.microsoft.com/office/drawing/2014/main" id="{C76E884B-5F41-36B0-64EC-D8D427501A0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067948" y="1420020"/>
            <a:ext cx="5556120" cy="5225189"/>
          </a:xfrm>
          <a:prstGeom prst="rect">
            <a:avLst/>
          </a:prstGeom>
        </p:spPr>
      </p:pic>
      <p:pic>
        <p:nvPicPr>
          <p:cNvPr id="2" name="Graphic 1" descr="Question Mark with solid fill">
            <a:extLst>
              <a:ext uri="{FF2B5EF4-FFF2-40B4-BE49-F238E27FC236}">
                <a16:creationId xmlns:a16="http://schemas.microsoft.com/office/drawing/2014/main" id="{F359994E-004A-9086-0284-289F70F29F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43572" y="1164249"/>
            <a:ext cx="3548428" cy="3548428"/>
          </a:xfrm>
          <a:prstGeom prst="rect">
            <a:avLst/>
          </a:prstGeom>
        </p:spPr>
      </p:pic>
      <p:sp>
        <p:nvSpPr>
          <p:cNvPr id="8" name="Google Shape;731;g2bec9cf621f_0_145">
            <a:extLst>
              <a:ext uri="{FF2B5EF4-FFF2-40B4-BE49-F238E27FC236}">
                <a16:creationId xmlns:a16="http://schemas.microsoft.com/office/drawing/2014/main" id="{50993F8F-11E3-AF8A-B265-FD3AC8D7A2E8}"/>
              </a:ext>
            </a:extLst>
          </p:cNvPr>
          <p:cNvSpPr txBox="1">
            <a:spLocks noGrp="1"/>
          </p:cNvSpPr>
          <p:nvPr>
            <p:ph type="title"/>
          </p:nvPr>
        </p:nvSpPr>
        <p:spPr>
          <a:xfrm>
            <a:off x="838200" y="681175"/>
            <a:ext cx="10515600" cy="764428"/>
          </a:xfrm>
          <a:prstGeom prst="rect">
            <a:avLst/>
          </a:prstGeom>
          <a:solidFill>
            <a:srgbClr val="E2F0D9"/>
          </a:solidFill>
          <a:ln w="9525" cap="flat">
            <a:solidFill>
              <a:srgbClr val="E2F0D9"/>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wrap="square" lIns="91440" tIns="45720" rIns="91440" bIns="45720" anchor="t" anchorCtr="0">
            <a:normAutofit fontScale="90000"/>
          </a:bodyPr>
          <a:lstStyle/>
          <a:p>
            <a:pPr algn="ctr" defTabSz="622300" rtl="1">
              <a:spcBef>
                <a:spcPts val="1200"/>
              </a:spcBef>
              <a:spcAft>
                <a:spcPts val="1200"/>
              </a:spcAft>
              <a:buClr>
                <a:srgbClr val="000000"/>
              </a:buClr>
              <a:buFont typeface="Arial"/>
            </a:pPr>
            <a:r>
              <a:rPr lang="en-GB" b="1">
                <a:solidFill>
                  <a:schemeClr val="tx1"/>
                </a:solidFill>
                <a:latin typeface="Atkinson Hyperlegible" pitchFamily="2" charset="0"/>
                <a:ea typeface="+mn-ea"/>
                <a:cs typeface="+mn-cs"/>
              </a:rPr>
              <a:t>Conflict Considerations</a:t>
            </a:r>
          </a:p>
        </p:txBody>
      </p:sp>
      <p:sp>
        <p:nvSpPr>
          <p:cNvPr id="3" name="Text Placeholder 4">
            <a:extLst>
              <a:ext uri="{FF2B5EF4-FFF2-40B4-BE49-F238E27FC236}">
                <a16:creationId xmlns:a16="http://schemas.microsoft.com/office/drawing/2014/main" id="{21AAEF48-BED4-192C-693B-2B6380A4E126}"/>
              </a:ext>
            </a:extLst>
          </p:cNvPr>
          <p:cNvSpPr txBox="1">
            <a:spLocks/>
          </p:cNvSpPr>
          <p:nvPr/>
        </p:nvSpPr>
        <p:spPr>
          <a:xfrm>
            <a:off x="487151" y="1609383"/>
            <a:ext cx="10925014" cy="5868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latin typeface="Atkinson Hyperlegible" pitchFamily="2" charset="0"/>
              </a:rPr>
              <a:t>Blast can injure internal organs without visible wounds.</a:t>
            </a:r>
            <a:endParaRPr lang="en-US">
              <a:latin typeface="Atkinson Hyperlegible" pitchFamily="2" charset="0"/>
            </a:endParaRPr>
          </a:p>
        </p:txBody>
      </p:sp>
      <p:pic>
        <p:nvPicPr>
          <p:cNvPr id="21" name="Picture 20" descr="A group of human organs&#10;&#10;Description automatically generated">
            <a:extLst>
              <a:ext uri="{FF2B5EF4-FFF2-40B4-BE49-F238E27FC236}">
                <a16:creationId xmlns:a16="http://schemas.microsoft.com/office/drawing/2014/main" id="{6061994C-87A7-591F-4D10-FCCDFA212A5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793950" y="4222779"/>
            <a:ext cx="1342417" cy="1633916"/>
          </a:xfrm>
          <a:prstGeom prst="rect">
            <a:avLst/>
          </a:prstGeom>
        </p:spPr>
      </p:pic>
      <p:pic>
        <p:nvPicPr>
          <p:cNvPr id="22" name="Picture 21">
            <a:extLst>
              <a:ext uri="{FF2B5EF4-FFF2-40B4-BE49-F238E27FC236}">
                <a16:creationId xmlns:a16="http://schemas.microsoft.com/office/drawing/2014/main" id="{CFD2A140-55B7-D749-2FB6-40F74F32530C}"/>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2300799" y="2019269"/>
            <a:ext cx="1247630" cy="1435178"/>
          </a:xfrm>
          <a:prstGeom prst="rect">
            <a:avLst/>
          </a:prstGeom>
        </p:spPr>
      </p:pic>
      <p:pic>
        <p:nvPicPr>
          <p:cNvPr id="23" name="Picture 22">
            <a:extLst>
              <a:ext uri="{FF2B5EF4-FFF2-40B4-BE49-F238E27FC236}">
                <a16:creationId xmlns:a16="http://schemas.microsoft.com/office/drawing/2014/main" id="{6A9F7C2F-CF34-456D-18F7-3FD833D2C52D}"/>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9247083" y="2575466"/>
            <a:ext cx="1595337" cy="1364818"/>
          </a:xfrm>
          <a:prstGeom prst="rect">
            <a:avLst/>
          </a:prstGeom>
        </p:spPr>
      </p:pic>
      <p:cxnSp>
        <p:nvCxnSpPr>
          <p:cNvPr id="25" name="Straight Arrow Connector 24">
            <a:extLst>
              <a:ext uri="{FF2B5EF4-FFF2-40B4-BE49-F238E27FC236}">
                <a16:creationId xmlns:a16="http://schemas.microsoft.com/office/drawing/2014/main" id="{91166C7F-4E15-3C6C-6907-14455279E43B}"/>
              </a:ext>
            </a:extLst>
          </p:cNvPr>
          <p:cNvCxnSpPr>
            <a:cxnSpLocks/>
          </p:cNvCxnSpPr>
          <p:nvPr/>
        </p:nvCxnSpPr>
        <p:spPr>
          <a:xfrm flipH="1" flipV="1">
            <a:off x="3528974" y="2717403"/>
            <a:ext cx="2061254" cy="1287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082554A9-2098-4569-A021-8B0FCE950DD7}"/>
              </a:ext>
            </a:extLst>
          </p:cNvPr>
          <p:cNvCxnSpPr>
            <a:cxnSpLocks/>
          </p:cNvCxnSpPr>
          <p:nvPr/>
        </p:nvCxnSpPr>
        <p:spPr>
          <a:xfrm flipV="1">
            <a:off x="6408674" y="3391747"/>
            <a:ext cx="2920998" cy="10927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09693C03-7B4C-3930-6871-F0E4A8F4BB78}"/>
              </a:ext>
            </a:extLst>
          </p:cNvPr>
          <p:cNvCxnSpPr>
            <a:cxnSpLocks/>
          </p:cNvCxnSpPr>
          <p:nvPr/>
        </p:nvCxnSpPr>
        <p:spPr>
          <a:xfrm flipH="1" flipV="1">
            <a:off x="2136367" y="4983573"/>
            <a:ext cx="3748189" cy="8600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Text Placeholder 4">
            <a:extLst>
              <a:ext uri="{FF2B5EF4-FFF2-40B4-BE49-F238E27FC236}">
                <a16:creationId xmlns:a16="http://schemas.microsoft.com/office/drawing/2014/main" id="{C8F7EF7A-CAEC-DC1F-DEC6-C84A28F3BD65}"/>
              </a:ext>
            </a:extLst>
          </p:cNvPr>
          <p:cNvSpPr txBox="1">
            <a:spLocks/>
          </p:cNvSpPr>
          <p:nvPr/>
        </p:nvSpPr>
        <p:spPr>
          <a:xfrm>
            <a:off x="2207339" y="3391747"/>
            <a:ext cx="1342417" cy="456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solidFill>
                  <a:srgbClr val="000000"/>
                </a:solidFill>
                <a:latin typeface="Atkinson Hyperlegible" pitchFamily="2" charset="0"/>
              </a:rPr>
              <a:t>Ear</a:t>
            </a:r>
            <a:endParaRPr lang="en-US">
              <a:latin typeface="Atkinson Hyperlegible" pitchFamily="2" charset="0"/>
            </a:endParaRPr>
          </a:p>
        </p:txBody>
      </p:sp>
      <p:sp>
        <p:nvSpPr>
          <p:cNvPr id="34" name="Text Placeholder 4">
            <a:extLst>
              <a:ext uri="{FF2B5EF4-FFF2-40B4-BE49-F238E27FC236}">
                <a16:creationId xmlns:a16="http://schemas.microsoft.com/office/drawing/2014/main" id="{4591CC59-079C-54FC-8189-D9F8C34A11FE}"/>
              </a:ext>
            </a:extLst>
          </p:cNvPr>
          <p:cNvSpPr txBox="1">
            <a:spLocks/>
          </p:cNvSpPr>
          <p:nvPr/>
        </p:nvSpPr>
        <p:spPr>
          <a:xfrm>
            <a:off x="565558" y="5635915"/>
            <a:ext cx="1735241" cy="4028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solidFill>
                  <a:srgbClr val="000000"/>
                </a:solidFill>
                <a:latin typeface="Atkinson Hyperlegible" pitchFamily="2" charset="0"/>
              </a:rPr>
              <a:t>Intestine</a:t>
            </a:r>
            <a:endParaRPr lang="en-US">
              <a:latin typeface="Atkinson Hyperlegible" pitchFamily="2" charset="0"/>
            </a:endParaRPr>
          </a:p>
        </p:txBody>
      </p:sp>
      <p:sp>
        <p:nvSpPr>
          <p:cNvPr id="35" name="Text Placeholder 4">
            <a:extLst>
              <a:ext uri="{FF2B5EF4-FFF2-40B4-BE49-F238E27FC236}">
                <a16:creationId xmlns:a16="http://schemas.microsoft.com/office/drawing/2014/main" id="{9580C566-EE3A-5324-B0EC-FC8FCC4D6060}"/>
              </a:ext>
            </a:extLst>
          </p:cNvPr>
          <p:cNvSpPr txBox="1">
            <a:spLocks/>
          </p:cNvSpPr>
          <p:nvPr/>
        </p:nvSpPr>
        <p:spPr>
          <a:xfrm>
            <a:off x="9177130" y="3940284"/>
            <a:ext cx="1735241" cy="4028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solidFill>
                  <a:srgbClr val="000000"/>
                </a:solidFill>
                <a:latin typeface="Atkinson Hyperlegible" pitchFamily="2" charset="0"/>
              </a:rPr>
              <a:t>Lungs</a:t>
            </a:r>
            <a:endParaRPr lang="en-US">
              <a:latin typeface="Atkinson Hyperlegible" pitchFamily="2" charset="0"/>
            </a:endParaRPr>
          </a:p>
        </p:txBody>
      </p:sp>
    </p:spTree>
    <p:extLst>
      <p:ext uri="{BB962C8B-B14F-4D97-AF65-F5344CB8AC3E}">
        <p14:creationId xmlns:p14="http://schemas.microsoft.com/office/powerpoint/2010/main" val="310981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6">
          <a:extLst>
            <a:ext uri="{FF2B5EF4-FFF2-40B4-BE49-F238E27FC236}">
              <a16:creationId xmlns:a16="http://schemas.microsoft.com/office/drawing/2014/main" id="{B555507E-8274-7685-FC28-F29471023E13}"/>
            </a:ext>
          </a:extLst>
        </p:cNvPr>
        <p:cNvGrpSpPr/>
        <p:nvPr/>
      </p:nvGrpSpPr>
      <p:grpSpPr>
        <a:xfrm>
          <a:off x="0" y="0"/>
          <a:ext cx="0" cy="0"/>
          <a:chOff x="0" y="0"/>
          <a:chExt cx="0" cy="0"/>
        </a:xfrm>
      </p:grpSpPr>
      <p:pic>
        <p:nvPicPr>
          <p:cNvPr id="9" name="Picture 8" descr="A person standing in front of a black background&#10;&#10;Description automatically generated">
            <a:extLst>
              <a:ext uri="{FF2B5EF4-FFF2-40B4-BE49-F238E27FC236}">
                <a16:creationId xmlns:a16="http://schemas.microsoft.com/office/drawing/2014/main" id="{B793A3F9-32BD-8968-8A11-A279133442C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11429" y="1310981"/>
            <a:ext cx="5092058" cy="4910953"/>
          </a:xfrm>
          <a:prstGeom prst="rect">
            <a:avLst/>
          </a:prstGeom>
        </p:spPr>
      </p:pic>
      <p:pic>
        <p:nvPicPr>
          <p:cNvPr id="2" name="Graphic 1" descr="Question Mark with solid fill">
            <a:extLst>
              <a:ext uri="{FF2B5EF4-FFF2-40B4-BE49-F238E27FC236}">
                <a16:creationId xmlns:a16="http://schemas.microsoft.com/office/drawing/2014/main" id="{FAAC4E77-FB8B-BA5A-6742-263C319B01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43572" y="1164249"/>
            <a:ext cx="3548428" cy="3548428"/>
          </a:xfrm>
          <a:prstGeom prst="rect">
            <a:avLst/>
          </a:prstGeom>
        </p:spPr>
      </p:pic>
      <p:sp>
        <p:nvSpPr>
          <p:cNvPr id="8" name="Google Shape;731;g2bec9cf621f_0_145">
            <a:extLst>
              <a:ext uri="{FF2B5EF4-FFF2-40B4-BE49-F238E27FC236}">
                <a16:creationId xmlns:a16="http://schemas.microsoft.com/office/drawing/2014/main" id="{A8DB8D86-A6DA-4DFC-2BE5-9EFF97DB38BD}"/>
              </a:ext>
            </a:extLst>
          </p:cNvPr>
          <p:cNvSpPr txBox="1">
            <a:spLocks noGrp="1"/>
          </p:cNvSpPr>
          <p:nvPr>
            <p:ph type="title"/>
          </p:nvPr>
        </p:nvSpPr>
        <p:spPr>
          <a:xfrm>
            <a:off x="838200" y="681175"/>
            <a:ext cx="10515600" cy="764428"/>
          </a:xfrm>
          <a:prstGeom prst="rect">
            <a:avLst/>
          </a:prstGeom>
          <a:solidFill>
            <a:srgbClr val="E2F0D9"/>
          </a:solidFill>
          <a:ln w="9525" cap="flat">
            <a:solidFill>
              <a:srgbClr val="E2F0D9"/>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wrap="square" lIns="91440" tIns="45720" rIns="91440" bIns="45720" anchor="t" anchorCtr="0">
            <a:normAutofit fontScale="90000"/>
          </a:bodyPr>
          <a:lstStyle/>
          <a:p>
            <a:pPr algn="ctr" defTabSz="622300" rtl="1">
              <a:spcBef>
                <a:spcPts val="1200"/>
              </a:spcBef>
              <a:spcAft>
                <a:spcPts val="1200"/>
              </a:spcAft>
              <a:buClr>
                <a:srgbClr val="000000"/>
              </a:buClr>
              <a:buFont typeface="Arial"/>
            </a:pPr>
            <a:r>
              <a:rPr lang="en-GB" b="1">
                <a:solidFill>
                  <a:schemeClr val="tx1"/>
                </a:solidFill>
                <a:latin typeface="Atkinson Hyperlegible" pitchFamily="2" charset="0"/>
                <a:ea typeface="+mn-ea"/>
                <a:cs typeface="+mn-cs"/>
              </a:rPr>
              <a:t>Conflict Considerations</a:t>
            </a:r>
          </a:p>
        </p:txBody>
      </p:sp>
      <p:sp>
        <p:nvSpPr>
          <p:cNvPr id="3" name="Text Placeholder 4">
            <a:extLst>
              <a:ext uri="{FF2B5EF4-FFF2-40B4-BE49-F238E27FC236}">
                <a16:creationId xmlns:a16="http://schemas.microsoft.com/office/drawing/2014/main" id="{D694B305-4FA4-8EBE-CB42-54DEAC16B8F3}"/>
              </a:ext>
            </a:extLst>
          </p:cNvPr>
          <p:cNvSpPr txBox="1">
            <a:spLocks/>
          </p:cNvSpPr>
          <p:nvPr/>
        </p:nvSpPr>
        <p:spPr>
          <a:xfrm>
            <a:off x="269360" y="1565793"/>
            <a:ext cx="6021190" cy="5868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latin typeface="Atkinson Hyperlegible" pitchFamily="2" charset="0"/>
              </a:rPr>
              <a:t>Wound Location </a:t>
            </a:r>
            <a:r>
              <a:rPr lang="en-US" sz="4800" b="1">
                <a:latin typeface="Atkinson Hyperlegible" pitchFamily="2" charset="0"/>
              </a:rPr>
              <a:t>=</a:t>
            </a:r>
            <a:r>
              <a:rPr lang="en-US" b="1">
                <a:latin typeface="Atkinson Hyperlegible" pitchFamily="2" charset="0"/>
              </a:rPr>
              <a:t> Organ Damage</a:t>
            </a:r>
            <a:endParaRPr lang="en-US">
              <a:latin typeface="Atkinson Hyperlegible" pitchFamily="2" charset="0"/>
            </a:endParaRPr>
          </a:p>
        </p:txBody>
      </p:sp>
      <p:sp>
        <p:nvSpPr>
          <p:cNvPr id="4" name="Oval 3">
            <a:extLst>
              <a:ext uri="{FF2B5EF4-FFF2-40B4-BE49-F238E27FC236}">
                <a16:creationId xmlns:a16="http://schemas.microsoft.com/office/drawing/2014/main" id="{080B2698-F959-25CB-6D41-3ABD19FAC1DE}"/>
              </a:ext>
            </a:extLst>
          </p:cNvPr>
          <p:cNvSpPr/>
          <p:nvPr/>
        </p:nvSpPr>
        <p:spPr>
          <a:xfrm>
            <a:off x="6403781" y="3203476"/>
            <a:ext cx="295499" cy="288110"/>
          </a:xfrm>
          <a:prstGeom prst="ellipse">
            <a:avLst/>
          </a:prstGeom>
          <a:solidFill>
            <a:schemeClr val="tx1"/>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D4A086E2-2062-1C0B-AC91-9C4D0E65F8D7}"/>
              </a:ext>
            </a:extLst>
          </p:cNvPr>
          <p:cNvSpPr/>
          <p:nvPr/>
        </p:nvSpPr>
        <p:spPr>
          <a:xfrm>
            <a:off x="8161301" y="5280998"/>
            <a:ext cx="218308" cy="167530"/>
          </a:xfrm>
          <a:prstGeom prst="ellipse">
            <a:avLst/>
          </a:prstGeom>
          <a:solidFill>
            <a:srgbClr val="C00000"/>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1A280035-E0EE-33D9-02AC-8DE9F356F2F8}"/>
              </a:ext>
            </a:extLst>
          </p:cNvPr>
          <p:cNvCxnSpPr>
            <a:cxnSpLocks/>
          </p:cNvCxnSpPr>
          <p:nvPr/>
        </p:nvCxnSpPr>
        <p:spPr>
          <a:xfrm>
            <a:off x="6699280" y="3516295"/>
            <a:ext cx="1351984" cy="1659222"/>
          </a:xfrm>
          <a:prstGeom prst="straightConnector1">
            <a:avLst/>
          </a:prstGeom>
          <a:ln w="38100">
            <a:prstDash val="dash"/>
            <a:tailEnd type="triangle"/>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B993F9E-A2E3-BD20-F140-19FF806EA93F}"/>
              </a:ext>
            </a:extLst>
          </p:cNvPr>
          <p:cNvCxnSpPr>
            <a:endCxn id="3" idx="2"/>
          </p:cNvCxnSpPr>
          <p:nvPr/>
        </p:nvCxnSpPr>
        <p:spPr>
          <a:xfrm flipH="1">
            <a:off x="3279955" y="1720393"/>
            <a:ext cx="178310" cy="432235"/>
          </a:xfrm>
          <a:prstGeom prst="line">
            <a:avLst/>
          </a:prstGeom>
          <a:ln w="38100"/>
        </p:spPr>
        <p:style>
          <a:lnRef idx="2">
            <a:schemeClr val="dk1"/>
          </a:lnRef>
          <a:fillRef idx="0">
            <a:schemeClr val="dk1"/>
          </a:fillRef>
          <a:effectRef idx="1">
            <a:schemeClr val="dk1"/>
          </a:effectRef>
          <a:fontRef idx="minor">
            <a:schemeClr val="tx1"/>
          </a:fontRef>
        </p:style>
      </p:cxnSp>
      <p:sp>
        <p:nvSpPr>
          <p:cNvPr id="13" name="Text Placeholder 4">
            <a:extLst>
              <a:ext uri="{FF2B5EF4-FFF2-40B4-BE49-F238E27FC236}">
                <a16:creationId xmlns:a16="http://schemas.microsoft.com/office/drawing/2014/main" id="{92CE93DD-1F52-BCC0-B979-0B2649B558E3}"/>
              </a:ext>
            </a:extLst>
          </p:cNvPr>
          <p:cNvSpPr txBox="1">
            <a:spLocks/>
          </p:cNvSpPr>
          <p:nvPr/>
        </p:nvSpPr>
        <p:spPr>
          <a:xfrm>
            <a:off x="3688685" y="6196534"/>
            <a:ext cx="6021190" cy="5868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atin typeface="Atkinson Hyperlegible" pitchFamily="2" charset="0"/>
              </a:rPr>
              <a:t>Check for hidden injuries</a:t>
            </a:r>
          </a:p>
        </p:txBody>
      </p:sp>
    </p:spTree>
    <p:extLst>
      <p:ext uri="{BB962C8B-B14F-4D97-AF65-F5344CB8AC3E}">
        <p14:creationId xmlns:p14="http://schemas.microsoft.com/office/powerpoint/2010/main" val="21983716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F13270D-D0F7-DB44-F61C-A6F2AFF2FCD4}"/>
              </a:ext>
            </a:extLst>
          </p:cNvPr>
          <p:cNvSpPr txBox="1"/>
          <p:nvPr/>
        </p:nvSpPr>
        <p:spPr>
          <a:xfrm>
            <a:off x="3657458" y="1260467"/>
            <a:ext cx="25976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7CD7"/>
                </a:solidFill>
                <a:effectLst/>
                <a:uLnTx/>
                <a:uFillTx/>
                <a:latin typeface="Atkinson Hyperlegible" pitchFamily="2" charset="0"/>
                <a:ea typeface="+mn-ea"/>
                <a:cs typeface="Arial"/>
                <a:sym typeface="Arial"/>
              </a:rPr>
              <a:t>S</a:t>
            </a:r>
            <a:r>
              <a:rPr kumimoji="0" lang="en-GB" sz="2800" b="0" i="0" u="none" strike="noStrike" kern="0" cap="none" spc="0" normalizeH="0" baseline="0" noProof="0">
                <a:ln>
                  <a:noFill/>
                </a:ln>
                <a:solidFill>
                  <a:srgbClr val="007CD7"/>
                </a:solidFill>
                <a:effectLst/>
                <a:uLnTx/>
                <a:uFillTx/>
                <a:latin typeface="Atkinson Hyperlegible" pitchFamily="2" charset="0"/>
                <a:ea typeface="+mn-ea"/>
                <a:cs typeface="Arial"/>
                <a:sym typeface="Arial"/>
              </a:rPr>
              <a:t>ituation</a:t>
            </a:r>
          </a:p>
        </p:txBody>
      </p:sp>
      <p:sp>
        <p:nvSpPr>
          <p:cNvPr id="8" name="TextBox 7">
            <a:extLst>
              <a:ext uri="{FF2B5EF4-FFF2-40B4-BE49-F238E27FC236}">
                <a16:creationId xmlns:a16="http://schemas.microsoft.com/office/drawing/2014/main" id="{FCE65CDD-9C63-4E07-5900-60FE52CEB222}"/>
              </a:ext>
            </a:extLst>
          </p:cNvPr>
          <p:cNvSpPr txBox="1"/>
          <p:nvPr/>
        </p:nvSpPr>
        <p:spPr>
          <a:xfrm>
            <a:off x="3657458" y="2065876"/>
            <a:ext cx="22896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9846D9"/>
                </a:solidFill>
                <a:effectLst/>
                <a:uLnTx/>
                <a:uFillTx/>
                <a:latin typeface="Atkinson Hyperlegible" pitchFamily="2" charset="0"/>
                <a:ea typeface="+mn-ea"/>
                <a:cs typeface="Arial"/>
                <a:sym typeface="Arial"/>
              </a:rPr>
              <a:t>B</a:t>
            </a:r>
            <a:r>
              <a:rPr kumimoji="0" lang="en-GB" sz="2800" b="0" i="0" u="none" strike="noStrike" kern="0" cap="none" spc="0" normalizeH="0" baseline="0" noProof="0">
                <a:ln>
                  <a:noFill/>
                </a:ln>
                <a:solidFill>
                  <a:srgbClr val="9846D9"/>
                </a:solidFill>
                <a:effectLst/>
                <a:uLnTx/>
                <a:uFillTx/>
                <a:latin typeface="Atkinson Hyperlegible" pitchFamily="2" charset="0"/>
                <a:ea typeface="+mn-ea"/>
                <a:cs typeface="Arial"/>
                <a:sym typeface="Arial"/>
              </a:rPr>
              <a:t>ackground</a:t>
            </a:r>
          </a:p>
        </p:txBody>
      </p:sp>
      <p:sp>
        <p:nvSpPr>
          <p:cNvPr id="9" name="TextBox 8">
            <a:extLst>
              <a:ext uri="{FF2B5EF4-FFF2-40B4-BE49-F238E27FC236}">
                <a16:creationId xmlns:a16="http://schemas.microsoft.com/office/drawing/2014/main" id="{9998460E-0FB7-C0BC-46CE-6C4299051468}"/>
              </a:ext>
            </a:extLst>
          </p:cNvPr>
          <p:cNvSpPr txBox="1"/>
          <p:nvPr/>
        </p:nvSpPr>
        <p:spPr>
          <a:xfrm>
            <a:off x="3657458" y="2998892"/>
            <a:ext cx="31185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FF2600"/>
                </a:solidFill>
                <a:effectLst/>
                <a:uLnTx/>
                <a:uFillTx/>
                <a:latin typeface="Atkinson Hyperlegible" pitchFamily="2" charset="0"/>
                <a:ea typeface="+mn-ea"/>
                <a:cs typeface="Arial"/>
                <a:sym typeface="Arial"/>
              </a:rPr>
              <a:t>A</a:t>
            </a:r>
            <a:r>
              <a:rPr kumimoji="0" lang="en-GB" sz="2800" b="0" i="0" u="none" strike="noStrike" kern="0" cap="none" spc="0" normalizeH="0" baseline="0" noProof="0">
                <a:ln>
                  <a:noFill/>
                </a:ln>
                <a:solidFill>
                  <a:srgbClr val="FF2600"/>
                </a:solidFill>
                <a:effectLst/>
                <a:uLnTx/>
                <a:uFillTx/>
                <a:latin typeface="Atkinson Hyperlegible" pitchFamily="2" charset="0"/>
                <a:ea typeface="+mn-ea"/>
                <a:cs typeface="Arial"/>
                <a:sym typeface="Arial"/>
              </a:rPr>
              <a:t>ssessment</a:t>
            </a:r>
            <a:endParaRPr kumimoji="0" lang="en-GB" sz="2800" b="1" i="0" u="none" strike="noStrike" kern="0" cap="none" spc="0" normalizeH="0" baseline="0" noProof="0">
              <a:ln>
                <a:noFill/>
              </a:ln>
              <a:solidFill>
                <a:srgbClr val="FF2600"/>
              </a:solidFill>
              <a:effectLst/>
              <a:uLnTx/>
              <a:uFillTx/>
              <a:latin typeface="Atkinson Hyperlegible" pitchFamily="2" charset="0"/>
              <a:ea typeface="+mn-ea"/>
              <a:cs typeface="Arial"/>
              <a:sym typeface="Arial"/>
            </a:endParaRPr>
          </a:p>
        </p:txBody>
      </p:sp>
      <p:sp>
        <p:nvSpPr>
          <p:cNvPr id="10" name="TextBox 9">
            <a:extLst>
              <a:ext uri="{FF2B5EF4-FFF2-40B4-BE49-F238E27FC236}">
                <a16:creationId xmlns:a16="http://schemas.microsoft.com/office/drawing/2014/main" id="{804F7AB1-FDCB-91FF-235A-13E216B55B35}"/>
              </a:ext>
            </a:extLst>
          </p:cNvPr>
          <p:cNvSpPr txBox="1"/>
          <p:nvPr/>
        </p:nvSpPr>
        <p:spPr>
          <a:xfrm>
            <a:off x="3657458" y="3757531"/>
            <a:ext cx="4360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ED7D31"/>
                </a:solidFill>
                <a:effectLst/>
                <a:uLnTx/>
                <a:uFillTx/>
                <a:latin typeface="Atkinson Hyperlegible" pitchFamily="2" charset="0"/>
                <a:ea typeface="+mn-ea"/>
                <a:cs typeface="Arial"/>
                <a:sym typeface="Arial"/>
              </a:rPr>
              <a:t>R</a:t>
            </a:r>
            <a:r>
              <a:rPr kumimoji="0" lang="en-GB" sz="2800" b="0" i="0" u="none" strike="noStrike" kern="0" cap="none" spc="0" normalizeH="0" baseline="0" noProof="0">
                <a:ln>
                  <a:noFill/>
                </a:ln>
                <a:solidFill>
                  <a:srgbClr val="ED7D31"/>
                </a:solidFill>
                <a:effectLst/>
                <a:uLnTx/>
                <a:uFillTx/>
                <a:latin typeface="Atkinson Hyperlegible" pitchFamily="2" charset="0"/>
                <a:ea typeface="+mn-ea"/>
                <a:cs typeface="Arial"/>
                <a:sym typeface="Arial"/>
              </a:rPr>
              <a:t>ecommendation</a:t>
            </a:r>
          </a:p>
        </p:txBody>
      </p:sp>
      <p:pic>
        <p:nvPicPr>
          <p:cNvPr id="14" name="Picture 13" descr="A group of icons on a black background&#10;&#10;Description automatically generated">
            <a:extLst>
              <a:ext uri="{FF2B5EF4-FFF2-40B4-BE49-F238E27FC236}">
                <a16:creationId xmlns:a16="http://schemas.microsoft.com/office/drawing/2014/main" id="{B3CFFEA5-18E9-AA9D-57C7-DC89D26581B3}"/>
              </a:ext>
            </a:extLst>
          </p:cNvPr>
          <p:cNvPicPr>
            <a:picLocks noChangeAspect="1"/>
          </p:cNvPicPr>
          <p:nvPr/>
        </p:nvPicPr>
        <p:blipFill>
          <a:blip r:embed="rId3" cstate="email">
            <a:extLst>
              <a:ext uri="{28A0092B-C50C-407E-A947-70E740481C1C}">
                <a14:useLocalDpi xmlns:a14="http://schemas.microsoft.com/office/drawing/2010/main"/>
              </a:ext>
            </a:extLst>
          </a:blip>
          <a:srcRect t="-2425"/>
          <a:stretch/>
        </p:blipFill>
        <p:spPr>
          <a:xfrm>
            <a:off x="2456243" y="1063366"/>
            <a:ext cx="1220337" cy="959769"/>
          </a:xfrm>
          <a:prstGeom prst="rect">
            <a:avLst/>
          </a:prstGeom>
        </p:spPr>
      </p:pic>
      <p:pic>
        <p:nvPicPr>
          <p:cNvPr id="15" name="Picture 14" descr="A group of icons on a black background&#10;&#10;Description automatically generated">
            <a:extLst>
              <a:ext uri="{FF2B5EF4-FFF2-40B4-BE49-F238E27FC236}">
                <a16:creationId xmlns:a16="http://schemas.microsoft.com/office/drawing/2014/main" id="{1C163FB9-3C55-0A30-7916-19A0A96B695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685757" y="2842013"/>
            <a:ext cx="698883" cy="836978"/>
          </a:xfrm>
          <a:prstGeom prst="rect">
            <a:avLst/>
          </a:prstGeom>
        </p:spPr>
      </p:pic>
      <p:pic>
        <p:nvPicPr>
          <p:cNvPr id="16" name="Picture 15" descr="A group of icons on a black background&#10;&#10;Description automatically generated">
            <a:extLst>
              <a:ext uri="{FF2B5EF4-FFF2-40B4-BE49-F238E27FC236}">
                <a16:creationId xmlns:a16="http://schemas.microsoft.com/office/drawing/2014/main" id="{467FAD92-77E7-3EFD-AF18-9D18805CC22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561112" y="2051421"/>
            <a:ext cx="698884" cy="667311"/>
          </a:xfrm>
          <a:prstGeom prst="rect">
            <a:avLst/>
          </a:prstGeom>
        </p:spPr>
      </p:pic>
      <p:pic>
        <p:nvPicPr>
          <p:cNvPr id="17" name="Picture 16" descr="A group of icons on a black background&#10;&#10;Description automatically generated">
            <a:extLst>
              <a:ext uri="{FF2B5EF4-FFF2-40B4-BE49-F238E27FC236}">
                <a16:creationId xmlns:a16="http://schemas.microsoft.com/office/drawing/2014/main" id="{4F426888-53B8-8E3C-AF02-ADA233408BED}"/>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810402" y="3678991"/>
            <a:ext cx="449594" cy="682696"/>
          </a:xfrm>
          <a:prstGeom prst="rect">
            <a:avLst/>
          </a:prstGeom>
        </p:spPr>
      </p:pic>
      <p:sp>
        <p:nvSpPr>
          <p:cNvPr id="26" name="Rounded Rectangle 25">
            <a:extLst>
              <a:ext uri="{FF2B5EF4-FFF2-40B4-BE49-F238E27FC236}">
                <a16:creationId xmlns:a16="http://schemas.microsoft.com/office/drawing/2014/main" id="{35669D88-A9B0-64BF-27A5-CADE501B8123}"/>
              </a:ext>
            </a:extLst>
          </p:cNvPr>
          <p:cNvSpPr/>
          <p:nvPr/>
        </p:nvSpPr>
        <p:spPr>
          <a:xfrm>
            <a:off x="5843683" y="1164532"/>
            <a:ext cx="3831655" cy="715089"/>
          </a:xfrm>
          <a:prstGeom prst="roundRect">
            <a:avLst/>
          </a:prstGeom>
          <a:solidFill>
            <a:srgbClr val="0070C0">
              <a:alpha val="29804"/>
            </a:srgbClr>
          </a:solidFill>
          <a:ln>
            <a:solidFill>
              <a:srgbClr val="0070C0">
                <a:alpha val="29804"/>
              </a:srgb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a:ln>
                  <a:noFill/>
                </a:ln>
                <a:solidFill>
                  <a:srgbClr val="000000"/>
                </a:solidFill>
                <a:effectLst/>
                <a:uLnTx/>
                <a:uFillTx/>
                <a:latin typeface="Atkinson Hyperlegible" pitchFamily="2" charset="0"/>
                <a:ea typeface="+mn-ea"/>
                <a:cs typeface="Arial"/>
                <a:sym typeface="Arial"/>
              </a:rPr>
              <a:t>Introduce yourself</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a:ln>
                  <a:noFill/>
                </a:ln>
                <a:solidFill>
                  <a:srgbClr val="000000"/>
                </a:solidFill>
                <a:effectLst/>
                <a:uLnTx/>
                <a:uFillTx/>
                <a:latin typeface="Atkinson Hyperlegible" pitchFamily="2" charset="0"/>
                <a:ea typeface="+mn-ea"/>
                <a:cs typeface="Arial"/>
                <a:sym typeface="Arial"/>
              </a:rPr>
              <a:t>Who is the patient?</a:t>
            </a:r>
          </a:p>
        </p:txBody>
      </p:sp>
      <p:sp>
        <p:nvSpPr>
          <p:cNvPr id="27" name="Rounded Rectangle 26">
            <a:extLst>
              <a:ext uri="{FF2B5EF4-FFF2-40B4-BE49-F238E27FC236}">
                <a16:creationId xmlns:a16="http://schemas.microsoft.com/office/drawing/2014/main" id="{3B2411D8-07E7-39F8-FF58-711627A56514}"/>
              </a:ext>
            </a:extLst>
          </p:cNvPr>
          <p:cNvSpPr/>
          <p:nvPr/>
        </p:nvSpPr>
        <p:spPr>
          <a:xfrm>
            <a:off x="5831138" y="2116126"/>
            <a:ext cx="3843645" cy="715089"/>
          </a:xfrm>
          <a:prstGeom prst="roundRect">
            <a:avLst/>
          </a:prstGeom>
          <a:solidFill>
            <a:srgbClr val="843BBD">
              <a:alpha val="29804"/>
            </a:srgbClr>
          </a:solidFill>
          <a:ln>
            <a:solidFill>
              <a:srgbClr val="9846D9">
                <a:alpha val="29804"/>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000000"/>
                </a:solidFill>
                <a:effectLst/>
                <a:uLnTx/>
                <a:uFillTx/>
                <a:latin typeface="Atkinson Hyperlegible" pitchFamily="2" charset="0"/>
                <a:ea typeface="+mn-ea"/>
                <a:cs typeface="Arial"/>
                <a:sym typeface="Arial"/>
              </a:rPr>
              <a:t>What happened?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000000"/>
                </a:solidFill>
                <a:effectLst/>
                <a:uLnTx/>
                <a:uFillTx/>
                <a:latin typeface="Atkinson Hyperlegible" pitchFamily="2" charset="0"/>
                <a:ea typeface="+mn-ea"/>
                <a:cs typeface="Arial"/>
                <a:sym typeface="Arial"/>
              </a:rPr>
              <a:t>When? Where? Why?</a:t>
            </a:r>
          </a:p>
        </p:txBody>
      </p:sp>
      <p:sp>
        <p:nvSpPr>
          <p:cNvPr id="28" name="Rounded Rectangle 27">
            <a:extLst>
              <a:ext uri="{FF2B5EF4-FFF2-40B4-BE49-F238E27FC236}">
                <a16:creationId xmlns:a16="http://schemas.microsoft.com/office/drawing/2014/main" id="{9141A9DB-36D4-5D06-11E5-2013806B4BE4}"/>
              </a:ext>
            </a:extLst>
          </p:cNvPr>
          <p:cNvSpPr/>
          <p:nvPr/>
        </p:nvSpPr>
        <p:spPr>
          <a:xfrm>
            <a:off x="5831693" y="3062486"/>
            <a:ext cx="3843645" cy="715089"/>
          </a:xfrm>
          <a:prstGeom prst="roundRect">
            <a:avLst/>
          </a:prstGeom>
          <a:solidFill>
            <a:srgbClr val="FF0000">
              <a:alpha val="29804"/>
            </a:srgbClr>
          </a:solidFill>
          <a:ln>
            <a:solidFill>
              <a:srgbClr val="FF0000">
                <a:alpha val="29804"/>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000000"/>
                </a:solidFill>
                <a:effectLst/>
                <a:uLnTx/>
                <a:uFillTx/>
                <a:latin typeface="Atkinson Hyperlegible" pitchFamily="2" charset="0"/>
                <a:ea typeface="+mn-ea"/>
                <a:cs typeface="Arial"/>
                <a:sym typeface="Arial"/>
              </a:rPr>
              <a:t>Information about CABCDE assessment</a:t>
            </a:r>
          </a:p>
        </p:txBody>
      </p:sp>
      <p:sp>
        <p:nvSpPr>
          <p:cNvPr id="29" name="Rounded Rectangle 28">
            <a:extLst>
              <a:ext uri="{FF2B5EF4-FFF2-40B4-BE49-F238E27FC236}">
                <a16:creationId xmlns:a16="http://schemas.microsoft.com/office/drawing/2014/main" id="{730AD38C-7320-1FD6-64FA-6E647D72DE2F}"/>
              </a:ext>
            </a:extLst>
          </p:cNvPr>
          <p:cNvSpPr/>
          <p:nvPr/>
        </p:nvSpPr>
        <p:spPr>
          <a:xfrm>
            <a:off x="5831138" y="4253017"/>
            <a:ext cx="3844200" cy="1328023"/>
          </a:xfrm>
          <a:prstGeom prst="roundRect">
            <a:avLst/>
          </a:prstGeom>
          <a:solidFill>
            <a:srgbClr val="E97132">
              <a:alpha val="29804"/>
            </a:srgbClr>
          </a:solidFill>
          <a:ln>
            <a:solidFill>
              <a:srgbClr val="E97132">
                <a:alpha val="29804"/>
              </a:srgb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a:ln>
                  <a:noFill/>
                </a:ln>
                <a:solidFill>
                  <a:srgbClr val="000000"/>
                </a:solidFill>
                <a:effectLst/>
                <a:uLnTx/>
                <a:uFillTx/>
                <a:latin typeface="Atkinson Hyperlegible" pitchFamily="2" charset="0"/>
                <a:ea typeface="+mn-ea"/>
                <a:cs typeface="Arial"/>
                <a:sym typeface="Arial"/>
              </a:rPr>
              <a:t>Explain the patient’s need for further emergency care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a:ln>
                  <a:noFill/>
                </a:ln>
                <a:solidFill>
                  <a:srgbClr val="000000"/>
                </a:solidFill>
                <a:effectLst/>
                <a:uLnTx/>
                <a:uFillTx/>
                <a:latin typeface="Atkinson Hyperlegible" pitchFamily="2" charset="0"/>
                <a:ea typeface="+mn-ea"/>
                <a:cs typeface="Arial"/>
                <a:sym typeface="Arial"/>
              </a:rPr>
              <a:t>Next steps in the transport plan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a:ln>
                  <a:noFill/>
                </a:ln>
                <a:solidFill>
                  <a:srgbClr val="000000"/>
                </a:solidFill>
                <a:effectLst/>
                <a:uLnTx/>
                <a:uFillTx/>
                <a:latin typeface="Atkinson Hyperlegible" pitchFamily="2" charset="0"/>
                <a:ea typeface="+mn-ea"/>
                <a:cs typeface="Arial"/>
                <a:sym typeface="Arial"/>
              </a:rPr>
              <a:t>Any additional concerns</a:t>
            </a:r>
          </a:p>
        </p:txBody>
      </p:sp>
      <p:sp>
        <p:nvSpPr>
          <p:cNvPr id="5" name="Google Shape;758;p51">
            <a:extLst>
              <a:ext uri="{FF2B5EF4-FFF2-40B4-BE49-F238E27FC236}">
                <a16:creationId xmlns:a16="http://schemas.microsoft.com/office/drawing/2014/main" id="{86523291-9FC7-80F6-5F2F-A39473E8EEEC}"/>
              </a:ext>
            </a:extLst>
          </p:cNvPr>
          <p:cNvSpPr txBox="1">
            <a:spLocks/>
          </p:cNvSpPr>
          <p:nvPr/>
        </p:nvSpPr>
        <p:spPr>
          <a:xfrm>
            <a:off x="15099" y="-1601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6000"/>
              <a:buFont typeface="Arial"/>
              <a:buNone/>
              <a:tabLst/>
              <a:defRPr/>
            </a:pPr>
            <a:r>
              <a:rPr kumimoji="0" lang="en-GB" sz="4000" b="0" i="0" u="none" strike="noStrike" kern="0" cap="none" spc="0" normalizeH="0" baseline="0" noProof="0">
                <a:ln>
                  <a:noFill/>
                </a:ln>
                <a:solidFill>
                  <a:srgbClr val="1F3864"/>
                </a:solidFill>
                <a:effectLst/>
                <a:uLnTx/>
                <a:uFillTx/>
                <a:latin typeface="Atkinson Hyperlegible" pitchFamily="2" charset="0"/>
                <a:cs typeface="Arial"/>
                <a:sym typeface="Atkinson Hyperlegible"/>
              </a:rPr>
              <a:t>Handover: SBAR</a:t>
            </a:r>
          </a:p>
        </p:txBody>
      </p:sp>
      <p:pic>
        <p:nvPicPr>
          <p:cNvPr id="6" name="Picture 5" descr="A person with stethoscope and a nurse&#10;&#10;Description automatically generated">
            <a:extLst>
              <a:ext uri="{FF2B5EF4-FFF2-40B4-BE49-F238E27FC236}">
                <a16:creationId xmlns:a16="http://schemas.microsoft.com/office/drawing/2014/main" id="{40A46071-FB20-DC87-2868-E938CEE3E3BA}"/>
              </a:ext>
            </a:extLst>
          </p:cNvPr>
          <p:cNvPicPr>
            <a:picLocks noChangeAspect="1"/>
          </p:cNvPicPr>
          <p:nvPr/>
        </p:nvPicPr>
        <p:blipFill>
          <a:blip r:embed="rId7" cstate="email">
            <a:duotone>
              <a:srgbClr val="A02B93">
                <a:shade val="45000"/>
                <a:satMod val="135000"/>
              </a:srgbClr>
              <a:prstClr val="white"/>
            </a:duotone>
            <a:alphaModFix amt="70000"/>
            <a:extLst>
              <a:ext uri="{28A0092B-C50C-407E-A947-70E740481C1C}">
                <a14:useLocalDpi xmlns:a14="http://schemas.microsoft.com/office/drawing/2010/main"/>
              </a:ext>
            </a:extLst>
          </a:blip>
          <a:srcRect/>
          <a:stretch/>
        </p:blipFill>
        <p:spPr>
          <a:xfrm>
            <a:off x="-105836" y="661975"/>
            <a:ext cx="2988488" cy="3602563"/>
          </a:xfrm>
          <a:prstGeom prst="rect">
            <a:avLst/>
          </a:prstGeom>
        </p:spPr>
      </p:pic>
      <p:pic>
        <p:nvPicPr>
          <p:cNvPr id="13" name="Picture 12" descr="A group of women with stethoscopes and a clipboard&#10;&#10;Description automatically generated">
            <a:extLst>
              <a:ext uri="{FF2B5EF4-FFF2-40B4-BE49-F238E27FC236}">
                <a16:creationId xmlns:a16="http://schemas.microsoft.com/office/drawing/2014/main" id="{9A75ADF5-AD65-FB58-1F5A-4D4648B3360F}"/>
              </a:ext>
            </a:extLst>
          </p:cNvPr>
          <p:cNvPicPr>
            <a:picLocks noChangeAspect="1"/>
          </p:cNvPicPr>
          <p:nvPr/>
        </p:nvPicPr>
        <p:blipFill>
          <a:blip r:embed="rId8" cstate="email">
            <a:duotone>
              <a:srgbClr val="A02B93">
                <a:shade val="45000"/>
                <a:satMod val="135000"/>
              </a:srgbClr>
              <a:prstClr val="white"/>
            </a:duotone>
            <a:alphaModFix amt="70000"/>
            <a:extLst>
              <a:ext uri="{28A0092B-C50C-407E-A947-70E740481C1C}">
                <a14:useLocalDpi xmlns:a14="http://schemas.microsoft.com/office/drawing/2010/main"/>
              </a:ext>
            </a:extLst>
          </a:blip>
          <a:srcRect/>
          <a:stretch/>
        </p:blipFill>
        <p:spPr>
          <a:xfrm>
            <a:off x="9234301" y="2688855"/>
            <a:ext cx="3307644" cy="4382597"/>
          </a:xfrm>
          <a:prstGeom prst="rect">
            <a:avLst/>
          </a:prstGeom>
        </p:spPr>
      </p:pic>
    </p:spTree>
    <p:extLst>
      <p:ext uri="{BB962C8B-B14F-4D97-AF65-F5344CB8AC3E}">
        <p14:creationId xmlns:p14="http://schemas.microsoft.com/office/powerpoint/2010/main" val="33884355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2"/>
          <p:cNvSpPr txBox="1">
            <a:spLocks noGrp="1"/>
          </p:cNvSpPr>
          <p:nvPr>
            <p:ph type="ctrTitle"/>
          </p:nvPr>
        </p:nvSpPr>
        <p:spPr>
          <a:xfrm>
            <a:off x="3276600" y="2235200"/>
            <a:ext cx="5638800"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6000"/>
              <a:buNone/>
            </a:pPr>
            <a:r>
              <a:rPr lang="en-GB" b="1">
                <a:solidFill>
                  <a:srgbClr val="002060"/>
                </a:solidFill>
                <a:latin typeface="Atkinson Hyperlegible" pitchFamily="2" charset="77"/>
              </a:rPr>
              <a:t>Questions?</a:t>
            </a:r>
            <a:endParaRPr lang="en-GB" b="1">
              <a:latin typeface="Atkinson Hyperlegible" pitchFamily="2" charset="77"/>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63">
          <a:extLst>
            <a:ext uri="{FF2B5EF4-FFF2-40B4-BE49-F238E27FC236}">
              <a16:creationId xmlns:a16="http://schemas.microsoft.com/office/drawing/2014/main" id="{9E90145E-085B-D26F-9645-26E8AD84AE6A}"/>
            </a:ext>
          </a:extLst>
        </p:cNvPr>
        <p:cNvGrpSpPr/>
        <p:nvPr/>
      </p:nvGrpSpPr>
      <p:grpSpPr>
        <a:xfrm>
          <a:off x="0" y="0"/>
          <a:ext cx="0" cy="0"/>
          <a:chOff x="0" y="0"/>
          <a:chExt cx="0" cy="0"/>
        </a:xfrm>
      </p:grpSpPr>
      <p:sp>
        <p:nvSpPr>
          <p:cNvPr id="764" name="Google Shape;764;p52">
            <a:extLst>
              <a:ext uri="{FF2B5EF4-FFF2-40B4-BE49-F238E27FC236}">
                <a16:creationId xmlns:a16="http://schemas.microsoft.com/office/drawing/2014/main" id="{AB0D270D-9E73-2F15-B22D-911539D35967}"/>
              </a:ext>
            </a:extLst>
          </p:cNvPr>
          <p:cNvSpPr txBox="1">
            <a:spLocks noGrp="1"/>
          </p:cNvSpPr>
          <p:nvPr>
            <p:ph type="title"/>
          </p:nvPr>
        </p:nvSpPr>
        <p:spPr>
          <a:xfrm>
            <a:off x="308810" y="50615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Summary</a:t>
            </a:r>
          </a:p>
        </p:txBody>
      </p:sp>
      <p:sp>
        <p:nvSpPr>
          <p:cNvPr id="3" name="Text Placeholder 2">
            <a:extLst>
              <a:ext uri="{FF2B5EF4-FFF2-40B4-BE49-F238E27FC236}">
                <a16:creationId xmlns:a16="http://schemas.microsoft.com/office/drawing/2014/main" id="{BB19FC74-A566-F58A-46F6-768EB9C18421}"/>
              </a:ext>
            </a:extLst>
          </p:cNvPr>
          <p:cNvSpPr>
            <a:spLocks noGrp="1"/>
          </p:cNvSpPr>
          <p:nvPr>
            <p:ph type="body" idx="1"/>
          </p:nvPr>
        </p:nvSpPr>
        <p:spPr>
          <a:xfrm>
            <a:off x="838200" y="5236513"/>
            <a:ext cx="10515600" cy="1150938"/>
          </a:xfrm>
        </p:spPr>
        <p:txBody>
          <a:bodyPr>
            <a:normAutofit/>
          </a:bodyPr>
          <a:lstStyle/>
          <a:p>
            <a:pPr marL="50800" indent="0" algn="ctr">
              <a:buNone/>
            </a:pPr>
            <a:r>
              <a:rPr lang="en-GB" b="1"/>
              <a:t>Prioritize your personal safety </a:t>
            </a:r>
            <a:r>
              <a:rPr lang="en-GB"/>
              <a:t>and </a:t>
            </a:r>
            <a:r>
              <a:rPr lang="en-GB" b="1"/>
              <a:t>continually assess </a:t>
            </a:r>
            <a:r>
              <a:rPr lang="en-GB"/>
              <a:t>the scene for hazards. </a:t>
            </a:r>
          </a:p>
        </p:txBody>
      </p:sp>
      <p:sp>
        <p:nvSpPr>
          <p:cNvPr id="6" name="Google Shape;98;p2">
            <a:extLst>
              <a:ext uri="{FF2B5EF4-FFF2-40B4-BE49-F238E27FC236}">
                <a16:creationId xmlns:a16="http://schemas.microsoft.com/office/drawing/2014/main" id="{098F1B10-EA27-3C39-E54B-66A819602AD5}"/>
              </a:ext>
            </a:extLst>
          </p:cNvPr>
          <p:cNvSpPr txBox="1"/>
          <p:nvPr/>
        </p:nvSpPr>
        <p:spPr>
          <a:xfrm>
            <a:off x="0" y="370518"/>
            <a:ext cx="12193740" cy="135635"/>
          </a:xfrm>
          <a:prstGeom prst="rect">
            <a:avLst/>
          </a:prstGeom>
          <a:solidFill>
            <a:srgbClr val="1F3864"/>
          </a:solidFill>
          <a:ln w="9525" cap="flat" cmpd="sng">
            <a:no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p:txBody>
      </p:sp>
      <p:pic>
        <p:nvPicPr>
          <p:cNvPr id="2" name="Picture 1">
            <a:extLst>
              <a:ext uri="{FF2B5EF4-FFF2-40B4-BE49-F238E27FC236}">
                <a16:creationId xmlns:a16="http://schemas.microsoft.com/office/drawing/2014/main" id="{7025CF83-71EB-557B-8E3B-634051CC95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423864"/>
            <a:ext cx="12091916" cy="3578773"/>
          </a:xfrm>
          <a:prstGeom prst="rect">
            <a:avLst/>
          </a:prstGeom>
        </p:spPr>
      </p:pic>
    </p:spTree>
    <p:extLst>
      <p:ext uri="{BB962C8B-B14F-4D97-AF65-F5344CB8AC3E}">
        <p14:creationId xmlns:p14="http://schemas.microsoft.com/office/powerpoint/2010/main" val="1426973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C1044-33F3-1381-6D0C-994276CABD93}"/>
            </a:ext>
          </a:extLst>
        </p:cNvPr>
        <p:cNvGrpSpPr/>
        <p:nvPr/>
      </p:nvGrpSpPr>
      <p:grpSpPr>
        <a:xfrm>
          <a:off x="0" y="0"/>
          <a:ext cx="0" cy="0"/>
          <a:chOff x="0" y="0"/>
          <a:chExt cx="0" cy="0"/>
        </a:xfrm>
      </p:grpSpPr>
      <p:pic>
        <p:nvPicPr>
          <p:cNvPr id="3" name="Picture 2" descr="A chart with text and arrows&#10;&#10;Description automatically generated with medium confidence">
            <a:extLst>
              <a:ext uri="{FF2B5EF4-FFF2-40B4-BE49-F238E27FC236}">
                <a16:creationId xmlns:a16="http://schemas.microsoft.com/office/drawing/2014/main" id="{32147528-7C21-42E0-0F41-60639397C7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70013" y="0"/>
            <a:ext cx="4780304" cy="6756698"/>
          </a:xfrm>
          <a:prstGeom prst="rect">
            <a:avLst/>
          </a:prstGeom>
        </p:spPr>
      </p:pic>
    </p:spTree>
    <p:extLst>
      <p:ext uri="{BB962C8B-B14F-4D97-AF65-F5344CB8AC3E}">
        <p14:creationId xmlns:p14="http://schemas.microsoft.com/office/powerpoint/2010/main" val="1344170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483980DA-5439-F2E5-A825-77102986DAE2}"/>
            </a:ext>
          </a:extLst>
        </p:cNvPr>
        <p:cNvGrpSpPr/>
        <p:nvPr/>
      </p:nvGrpSpPr>
      <p:grpSpPr>
        <a:xfrm>
          <a:off x="0" y="0"/>
          <a:ext cx="0" cy="0"/>
          <a:chOff x="0" y="0"/>
          <a:chExt cx="0" cy="0"/>
        </a:xfrm>
      </p:grpSpPr>
      <p:sp>
        <p:nvSpPr>
          <p:cNvPr id="197" name="Google Shape;197;g273b17b8d54_0_543">
            <a:extLst>
              <a:ext uri="{FF2B5EF4-FFF2-40B4-BE49-F238E27FC236}">
                <a16:creationId xmlns:a16="http://schemas.microsoft.com/office/drawing/2014/main" id="{38ABBC81-26B3-D38A-B308-9DFAF683D53E}"/>
              </a:ext>
            </a:extLst>
          </p:cNvPr>
          <p:cNvSpPr txBox="1">
            <a:spLocks noGrp="1"/>
          </p:cNvSpPr>
          <p:nvPr>
            <p:ph type="title"/>
          </p:nvPr>
        </p:nvSpPr>
        <p:spPr>
          <a:xfrm>
            <a:off x="393519" y="-2391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sz="4000" dirty="0">
                <a:latin typeface="Atkinson Hyperlegible"/>
                <a:ea typeface="Atkinson Hyperlegible"/>
                <a:cs typeface="Atkinson Hyperlegible"/>
                <a:sym typeface="Atkinson Hyperlegible"/>
              </a:rPr>
              <a:t>Review: What are we looking for in each step?</a:t>
            </a:r>
          </a:p>
        </p:txBody>
      </p:sp>
      <p:pic>
        <p:nvPicPr>
          <p:cNvPr id="5" name="Picture 4" descr="A chart of medical instructions&#10;&#10;Description automatically generated with medium confidence">
            <a:extLst>
              <a:ext uri="{FF2B5EF4-FFF2-40B4-BE49-F238E27FC236}">
                <a16:creationId xmlns:a16="http://schemas.microsoft.com/office/drawing/2014/main" id="{E0BCD895-BC4C-9870-5AE7-6648F1236EC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184753" y="950259"/>
            <a:ext cx="1256768" cy="5662777"/>
          </a:xfrm>
          <a:prstGeom prst="rect">
            <a:avLst/>
          </a:prstGeom>
        </p:spPr>
      </p:pic>
      <p:sp>
        <p:nvSpPr>
          <p:cNvPr id="7" name="TextBox 6">
            <a:extLst>
              <a:ext uri="{FF2B5EF4-FFF2-40B4-BE49-F238E27FC236}">
                <a16:creationId xmlns:a16="http://schemas.microsoft.com/office/drawing/2014/main" id="{D7567003-918F-55E5-C2C9-B4F6A108AC04}"/>
              </a:ext>
            </a:extLst>
          </p:cNvPr>
          <p:cNvSpPr txBox="1"/>
          <p:nvPr/>
        </p:nvSpPr>
        <p:spPr>
          <a:xfrm>
            <a:off x="5702481" y="1252846"/>
            <a:ext cx="6096000" cy="486480"/>
          </a:xfrm>
          <a:prstGeom prst="rect">
            <a:avLst/>
          </a:prstGeom>
          <a:noFill/>
        </p:spPr>
        <p:txBody>
          <a:bodyPr wrap="square">
            <a:spAutoFit/>
          </a:bodyPr>
          <a:lstStyle/>
          <a:p>
            <a:pPr algn="l" defTabSz="622300">
              <a:lnSpc>
                <a:spcPct val="90000"/>
              </a:lnSpc>
              <a:spcBef>
                <a:spcPct val="0"/>
              </a:spcBef>
              <a:spcAft>
                <a:spcPct val="35000"/>
              </a:spcAft>
            </a:pPr>
            <a:r>
              <a:rPr lang="en-GB" sz="2800" b="1">
                <a:solidFill>
                  <a:schemeClr val="accent1">
                    <a:lumMod val="50000"/>
                  </a:schemeClr>
                </a:solidFill>
                <a:latin typeface="Atkinson Hyperlegible" pitchFamily="2" charset="0"/>
                <a:ea typeface="+mn-ea"/>
                <a:cs typeface="+mn-cs"/>
              </a:rPr>
              <a:t>Major bleeding</a:t>
            </a:r>
          </a:p>
        </p:txBody>
      </p:sp>
      <p:cxnSp>
        <p:nvCxnSpPr>
          <p:cNvPr id="8" name="Straight Arrow Connector 7">
            <a:extLst>
              <a:ext uri="{FF2B5EF4-FFF2-40B4-BE49-F238E27FC236}">
                <a16:creationId xmlns:a16="http://schemas.microsoft.com/office/drawing/2014/main" id="{251D1828-C4BD-4987-7525-0E5AA682693E}"/>
              </a:ext>
            </a:extLst>
          </p:cNvPr>
          <p:cNvCxnSpPr>
            <a:cxnSpLocks/>
          </p:cNvCxnSpPr>
          <p:nvPr/>
        </p:nvCxnSpPr>
        <p:spPr>
          <a:xfrm>
            <a:off x="3999155" y="1487004"/>
            <a:ext cx="1258645" cy="0"/>
          </a:xfrm>
          <a:prstGeom prst="straightConnector1">
            <a:avLst/>
          </a:prstGeom>
          <a:noFill/>
          <a:ln w="38100" cap="flat" cmpd="sng">
            <a:solidFill>
              <a:schemeClr val="dk2"/>
            </a:solidFill>
            <a:prstDash val="solid"/>
            <a:round/>
            <a:headEnd type="none" w="med" len="med"/>
            <a:tailEnd type="triangle" w="med" len="med"/>
          </a:ln>
        </p:spPr>
      </p:cxnSp>
      <p:sp>
        <p:nvSpPr>
          <p:cNvPr id="9" name="TextBox 8">
            <a:extLst>
              <a:ext uri="{FF2B5EF4-FFF2-40B4-BE49-F238E27FC236}">
                <a16:creationId xmlns:a16="http://schemas.microsoft.com/office/drawing/2014/main" id="{65D8F135-EF0D-261A-3D52-E1A21E7F211B}"/>
              </a:ext>
            </a:extLst>
          </p:cNvPr>
          <p:cNvSpPr txBox="1"/>
          <p:nvPr/>
        </p:nvSpPr>
        <p:spPr>
          <a:xfrm>
            <a:off x="5702481" y="2092066"/>
            <a:ext cx="6096000" cy="486480"/>
          </a:xfrm>
          <a:prstGeom prst="rect">
            <a:avLst/>
          </a:prstGeom>
          <a:noFill/>
        </p:spPr>
        <p:txBody>
          <a:bodyPr wrap="square">
            <a:spAutoFit/>
          </a:bodyPr>
          <a:lstStyle/>
          <a:p>
            <a:pPr algn="l" defTabSz="622300">
              <a:lnSpc>
                <a:spcPct val="90000"/>
              </a:lnSpc>
              <a:spcBef>
                <a:spcPct val="0"/>
              </a:spcBef>
              <a:spcAft>
                <a:spcPct val="35000"/>
              </a:spcAft>
            </a:pPr>
            <a:r>
              <a:rPr lang="en-GB" sz="2800" b="1">
                <a:solidFill>
                  <a:schemeClr val="accent1">
                    <a:lumMod val="50000"/>
                  </a:schemeClr>
                </a:solidFill>
                <a:latin typeface="Atkinson Hyperlegible" pitchFamily="2" charset="0"/>
                <a:ea typeface="+mn-ea"/>
                <a:cs typeface="+mn-cs"/>
              </a:rPr>
              <a:t>Airway obstruction</a:t>
            </a:r>
          </a:p>
        </p:txBody>
      </p:sp>
      <p:cxnSp>
        <p:nvCxnSpPr>
          <p:cNvPr id="10" name="Straight Arrow Connector 9">
            <a:extLst>
              <a:ext uri="{FF2B5EF4-FFF2-40B4-BE49-F238E27FC236}">
                <a16:creationId xmlns:a16="http://schemas.microsoft.com/office/drawing/2014/main" id="{EDDCC3DF-1C30-DFA0-63E1-903CBDCDD35E}"/>
              </a:ext>
            </a:extLst>
          </p:cNvPr>
          <p:cNvCxnSpPr>
            <a:cxnSpLocks/>
          </p:cNvCxnSpPr>
          <p:nvPr/>
        </p:nvCxnSpPr>
        <p:spPr>
          <a:xfrm>
            <a:off x="3999155" y="2326224"/>
            <a:ext cx="1258645" cy="0"/>
          </a:xfrm>
          <a:prstGeom prst="straightConnector1">
            <a:avLst/>
          </a:prstGeom>
          <a:noFill/>
          <a:ln w="38100" cap="flat" cmpd="sng">
            <a:solidFill>
              <a:schemeClr val="dk2"/>
            </a:solidFill>
            <a:prstDash val="solid"/>
            <a:round/>
            <a:headEnd type="none" w="med" len="med"/>
            <a:tailEnd type="triangle" w="med" len="med"/>
          </a:ln>
        </p:spPr>
      </p:cxnSp>
      <p:sp>
        <p:nvSpPr>
          <p:cNvPr id="11" name="TextBox 10">
            <a:extLst>
              <a:ext uri="{FF2B5EF4-FFF2-40B4-BE49-F238E27FC236}">
                <a16:creationId xmlns:a16="http://schemas.microsoft.com/office/drawing/2014/main" id="{C671E083-B2BB-1A29-3C90-F0DBF4CBF1A6}"/>
              </a:ext>
            </a:extLst>
          </p:cNvPr>
          <p:cNvSpPr txBox="1"/>
          <p:nvPr/>
        </p:nvSpPr>
        <p:spPr>
          <a:xfrm>
            <a:off x="5702481" y="2956314"/>
            <a:ext cx="6096000" cy="486480"/>
          </a:xfrm>
          <a:prstGeom prst="rect">
            <a:avLst/>
          </a:prstGeom>
          <a:noFill/>
        </p:spPr>
        <p:txBody>
          <a:bodyPr wrap="square">
            <a:spAutoFit/>
          </a:bodyPr>
          <a:lstStyle/>
          <a:p>
            <a:pPr algn="l" defTabSz="622300">
              <a:lnSpc>
                <a:spcPct val="90000"/>
              </a:lnSpc>
              <a:spcBef>
                <a:spcPct val="0"/>
              </a:spcBef>
              <a:spcAft>
                <a:spcPct val="35000"/>
              </a:spcAft>
            </a:pPr>
            <a:r>
              <a:rPr lang="en-GB" sz="2800" b="1">
                <a:solidFill>
                  <a:schemeClr val="accent1">
                    <a:lumMod val="50000"/>
                  </a:schemeClr>
                </a:solidFill>
                <a:latin typeface="Atkinson Hyperlegible" pitchFamily="2" charset="0"/>
                <a:ea typeface="+mn-ea"/>
                <a:cs typeface="+mn-cs"/>
              </a:rPr>
              <a:t>Difficulty in breathing</a:t>
            </a:r>
          </a:p>
        </p:txBody>
      </p:sp>
      <p:cxnSp>
        <p:nvCxnSpPr>
          <p:cNvPr id="12" name="Straight Arrow Connector 11">
            <a:extLst>
              <a:ext uri="{FF2B5EF4-FFF2-40B4-BE49-F238E27FC236}">
                <a16:creationId xmlns:a16="http://schemas.microsoft.com/office/drawing/2014/main" id="{6F3BAACD-8444-104B-7DA9-04A2E7286C10}"/>
              </a:ext>
            </a:extLst>
          </p:cNvPr>
          <p:cNvCxnSpPr>
            <a:cxnSpLocks/>
          </p:cNvCxnSpPr>
          <p:nvPr/>
        </p:nvCxnSpPr>
        <p:spPr>
          <a:xfrm>
            <a:off x="3999155" y="3190472"/>
            <a:ext cx="1258645" cy="0"/>
          </a:xfrm>
          <a:prstGeom prst="straightConnector1">
            <a:avLst/>
          </a:prstGeom>
          <a:noFill/>
          <a:ln w="38100" cap="flat" cmpd="sng">
            <a:solidFill>
              <a:schemeClr val="dk2"/>
            </a:solidFill>
            <a:prstDash val="solid"/>
            <a:round/>
            <a:headEnd type="none" w="med" len="med"/>
            <a:tailEnd type="triangle" w="med" len="med"/>
          </a:ln>
        </p:spPr>
      </p:cxnSp>
      <p:sp>
        <p:nvSpPr>
          <p:cNvPr id="13" name="TextBox 12">
            <a:extLst>
              <a:ext uri="{FF2B5EF4-FFF2-40B4-BE49-F238E27FC236}">
                <a16:creationId xmlns:a16="http://schemas.microsoft.com/office/drawing/2014/main" id="{7C0A4317-7625-1654-AE14-54F1B9B4A5B2}"/>
              </a:ext>
            </a:extLst>
          </p:cNvPr>
          <p:cNvSpPr txBox="1"/>
          <p:nvPr/>
        </p:nvSpPr>
        <p:spPr>
          <a:xfrm>
            <a:off x="5702481" y="3974826"/>
            <a:ext cx="6096000" cy="486480"/>
          </a:xfrm>
          <a:prstGeom prst="rect">
            <a:avLst/>
          </a:prstGeom>
          <a:noFill/>
        </p:spPr>
        <p:txBody>
          <a:bodyPr wrap="square">
            <a:spAutoFit/>
          </a:bodyPr>
          <a:lstStyle/>
          <a:p>
            <a:pPr algn="l" defTabSz="622300">
              <a:lnSpc>
                <a:spcPct val="90000"/>
              </a:lnSpc>
              <a:spcBef>
                <a:spcPct val="0"/>
              </a:spcBef>
              <a:spcAft>
                <a:spcPct val="35000"/>
              </a:spcAft>
            </a:pPr>
            <a:r>
              <a:rPr lang="en-GB" sz="2800" b="1">
                <a:solidFill>
                  <a:schemeClr val="accent1">
                    <a:lumMod val="50000"/>
                  </a:schemeClr>
                </a:solidFill>
                <a:latin typeface="Atkinson Hyperlegible" pitchFamily="2" charset="0"/>
                <a:ea typeface="+mn-ea"/>
                <a:cs typeface="+mn-cs"/>
              </a:rPr>
              <a:t>Shock or other bleeding</a:t>
            </a:r>
          </a:p>
        </p:txBody>
      </p:sp>
      <p:cxnSp>
        <p:nvCxnSpPr>
          <p:cNvPr id="14" name="Straight Arrow Connector 13">
            <a:extLst>
              <a:ext uri="{FF2B5EF4-FFF2-40B4-BE49-F238E27FC236}">
                <a16:creationId xmlns:a16="http://schemas.microsoft.com/office/drawing/2014/main" id="{38C057E9-FF65-DBD8-140F-6E1C57E5DB78}"/>
              </a:ext>
            </a:extLst>
          </p:cNvPr>
          <p:cNvCxnSpPr>
            <a:cxnSpLocks/>
          </p:cNvCxnSpPr>
          <p:nvPr/>
        </p:nvCxnSpPr>
        <p:spPr>
          <a:xfrm>
            <a:off x="3999155" y="4208984"/>
            <a:ext cx="1258645" cy="0"/>
          </a:xfrm>
          <a:prstGeom prst="straightConnector1">
            <a:avLst/>
          </a:prstGeom>
          <a:noFill/>
          <a:ln w="38100" cap="flat" cmpd="sng">
            <a:solidFill>
              <a:schemeClr val="dk2"/>
            </a:solidFill>
            <a:prstDash val="solid"/>
            <a:round/>
            <a:headEnd type="none" w="med" len="med"/>
            <a:tailEnd type="triangle" w="med" len="med"/>
          </a:ln>
        </p:spPr>
      </p:cxnSp>
      <p:sp>
        <p:nvSpPr>
          <p:cNvPr id="15" name="TextBox 14">
            <a:extLst>
              <a:ext uri="{FF2B5EF4-FFF2-40B4-BE49-F238E27FC236}">
                <a16:creationId xmlns:a16="http://schemas.microsoft.com/office/drawing/2014/main" id="{BDB5E724-057F-C21E-2062-C164C6448B92}"/>
              </a:ext>
            </a:extLst>
          </p:cNvPr>
          <p:cNvSpPr txBox="1"/>
          <p:nvPr/>
        </p:nvSpPr>
        <p:spPr>
          <a:xfrm>
            <a:off x="5760752" y="5023356"/>
            <a:ext cx="6096000" cy="486480"/>
          </a:xfrm>
          <a:prstGeom prst="rect">
            <a:avLst/>
          </a:prstGeom>
          <a:noFill/>
        </p:spPr>
        <p:txBody>
          <a:bodyPr wrap="square">
            <a:spAutoFit/>
          </a:bodyPr>
          <a:lstStyle/>
          <a:p>
            <a:pPr algn="l" defTabSz="622300">
              <a:lnSpc>
                <a:spcPct val="90000"/>
              </a:lnSpc>
              <a:spcBef>
                <a:spcPct val="0"/>
              </a:spcBef>
              <a:spcAft>
                <a:spcPct val="35000"/>
              </a:spcAft>
            </a:pPr>
            <a:r>
              <a:rPr lang="en-GB" sz="2800" b="1">
                <a:solidFill>
                  <a:schemeClr val="accent1">
                    <a:lumMod val="50000"/>
                  </a:schemeClr>
                </a:solidFill>
                <a:latin typeface="Atkinson Hyperlegible" pitchFamily="2" charset="0"/>
                <a:ea typeface="+mn-ea"/>
                <a:cs typeface="+mn-cs"/>
              </a:rPr>
              <a:t>Altered mental status or disability</a:t>
            </a:r>
          </a:p>
        </p:txBody>
      </p:sp>
      <p:cxnSp>
        <p:nvCxnSpPr>
          <p:cNvPr id="16" name="Straight Arrow Connector 15">
            <a:extLst>
              <a:ext uri="{FF2B5EF4-FFF2-40B4-BE49-F238E27FC236}">
                <a16:creationId xmlns:a16="http://schemas.microsoft.com/office/drawing/2014/main" id="{82C1EC13-78F3-C550-D0AC-F668F3C0E638}"/>
              </a:ext>
            </a:extLst>
          </p:cNvPr>
          <p:cNvCxnSpPr>
            <a:cxnSpLocks/>
          </p:cNvCxnSpPr>
          <p:nvPr/>
        </p:nvCxnSpPr>
        <p:spPr>
          <a:xfrm>
            <a:off x="4057426" y="5257514"/>
            <a:ext cx="1258645" cy="0"/>
          </a:xfrm>
          <a:prstGeom prst="straightConnector1">
            <a:avLst/>
          </a:prstGeom>
          <a:noFill/>
          <a:ln w="38100" cap="flat" cmpd="sng">
            <a:solidFill>
              <a:schemeClr val="dk2"/>
            </a:solidFill>
            <a:prstDash val="solid"/>
            <a:round/>
            <a:headEnd type="none" w="med" len="med"/>
            <a:tailEnd type="triangle" w="med" len="med"/>
          </a:ln>
        </p:spPr>
      </p:cxnSp>
      <p:sp>
        <p:nvSpPr>
          <p:cNvPr id="17" name="TextBox 16">
            <a:extLst>
              <a:ext uri="{FF2B5EF4-FFF2-40B4-BE49-F238E27FC236}">
                <a16:creationId xmlns:a16="http://schemas.microsoft.com/office/drawing/2014/main" id="{C11910E6-4194-BBA6-6A62-FDA72794EC84}"/>
              </a:ext>
            </a:extLst>
          </p:cNvPr>
          <p:cNvSpPr txBox="1"/>
          <p:nvPr/>
        </p:nvSpPr>
        <p:spPr>
          <a:xfrm>
            <a:off x="5760752" y="5988080"/>
            <a:ext cx="6096000" cy="486480"/>
          </a:xfrm>
          <a:prstGeom prst="rect">
            <a:avLst/>
          </a:prstGeom>
          <a:noFill/>
        </p:spPr>
        <p:txBody>
          <a:bodyPr wrap="square">
            <a:spAutoFit/>
          </a:bodyPr>
          <a:lstStyle/>
          <a:p>
            <a:pPr algn="l" defTabSz="622300">
              <a:lnSpc>
                <a:spcPct val="90000"/>
              </a:lnSpc>
              <a:spcBef>
                <a:spcPct val="0"/>
              </a:spcBef>
              <a:spcAft>
                <a:spcPct val="35000"/>
              </a:spcAft>
            </a:pPr>
            <a:r>
              <a:rPr lang="en-GB" sz="2800" b="1">
                <a:solidFill>
                  <a:schemeClr val="accent1">
                    <a:lumMod val="50000"/>
                  </a:schemeClr>
                </a:solidFill>
                <a:latin typeface="Atkinson Hyperlegible" pitchFamily="2" charset="0"/>
                <a:ea typeface="+mn-ea"/>
                <a:cs typeface="+mn-cs"/>
              </a:rPr>
              <a:t>Other danger signs</a:t>
            </a:r>
          </a:p>
        </p:txBody>
      </p:sp>
      <p:cxnSp>
        <p:nvCxnSpPr>
          <p:cNvPr id="18" name="Straight Arrow Connector 17">
            <a:extLst>
              <a:ext uri="{FF2B5EF4-FFF2-40B4-BE49-F238E27FC236}">
                <a16:creationId xmlns:a16="http://schemas.microsoft.com/office/drawing/2014/main" id="{9301FEED-7EEF-3B34-B391-B82A884B6428}"/>
              </a:ext>
            </a:extLst>
          </p:cNvPr>
          <p:cNvCxnSpPr>
            <a:cxnSpLocks/>
          </p:cNvCxnSpPr>
          <p:nvPr/>
        </p:nvCxnSpPr>
        <p:spPr>
          <a:xfrm>
            <a:off x="4057426" y="6222238"/>
            <a:ext cx="1258645" cy="0"/>
          </a:xfrm>
          <a:prstGeom prst="straightConnector1">
            <a:avLst/>
          </a:prstGeom>
          <a:noFill/>
          <a:ln w="38100"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280142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6" name="Picture 5" descr="A stopwatch with arrows around it&#10;&#10;AI-generated content may be incorrect.">
            <a:extLst>
              <a:ext uri="{FF2B5EF4-FFF2-40B4-BE49-F238E27FC236}">
                <a16:creationId xmlns:a16="http://schemas.microsoft.com/office/drawing/2014/main" id="{2FC0F904-9954-BDF5-022B-599FC5381F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712" y="1597024"/>
            <a:ext cx="4665876" cy="4351201"/>
          </a:xfrm>
          <a:prstGeom prst="rect">
            <a:avLst/>
          </a:prstGeom>
        </p:spPr>
      </p:pic>
      <p:sp>
        <p:nvSpPr>
          <p:cNvPr id="212" name="Google Shape;212;g26a862db3a9_2_24"/>
          <p:cNvSpPr txBox="1">
            <a:spLocks noGrp="1"/>
          </p:cNvSpPr>
          <p:nvPr>
            <p:ph type="body" idx="1"/>
          </p:nvPr>
        </p:nvSpPr>
        <p:spPr>
          <a:xfrm>
            <a:off x="4884821" y="2646084"/>
            <a:ext cx="7126035" cy="2253080"/>
          </a:xfrm>
          <a:prstGeom prst="rect">
            <a:avLst/>
          </a:prstGeom>
        </p:spPr>
        <p:txBody>
          <a:bodyPr spcFirstLastPara="1" wrap="square" lIns="91425" tIns="45700" rIns="91425" bIns="45700" anchor="t" anchorCtr="0">
            <a:normAutofit/>
          </a:bodyPr>
          <a:lstStyle/>
          <a:p>
            <a:pPr marL="0" indent="0">
              <a:lnSpc>
                <a:spcPts val="3560"/>
              </a:lnSpc>
              <a:spcBef>
                <a:spcPts val="0"/>
              </a:spcBef>
              <a:buSzPts val="3800"/>
              <a:buNone/>
            </a:pPr>
            <a:endParaRPr lang="en-US" dirty="0">
              <a:latin typeface="Atkinson Hyperlegible" pitchFamily="2" charset="0"/>
            </a:endParaRPr>
          </a:p>
          <a:p>
            <a:pPr marL="0" indent="0" algn="ctr">
              <a:lnSpc>
                <a:spcPts val="3560"/>
              </a:lnSpc>
              <a:spcBef>
                <a:spcPts val="0"/>
              </a:spcBef>
              <a:buSzPts val="3800"/>
              <a:buNone/>
            </a:pPr>
            <a:r>
              <a:rPr lang="en-US" dirty="0">
                <a:latin typeface="Atkinson Hyperlegible" pitchFamily="2" charset="0"/>
              </a:rPr>
              <a:t>Hidden and </a:t>
            </a:r>
            <a:r>
              <a:rPr lang="en-US" sz="3200" dirty="0">
                <a:latin typeface="Atkinson Hyperlegible" pitchFamily="2" charset="0"/>
              </a:rPr>
              <a:t>life-threatening</a:t>
            </a:r>
            <a:r>
              <a:rPr lang="en-US" dirty="0">
                <a:latin typeface="Atkinson Hyperlegible" pitchFamily="2" charset="0"/>
              </a:rPr>
              <a:t> injuries can appear later — reassess CABCDE every 15 minutes until transfer.</a:t>
            </a:r>
            <a:endParaRPr lang="en-GB" dirty="0">
              <a:latin typeface="Atkinson Hyperlegible" pitchFamily="2" charset="0"/>
            </a:endParaRPr>
          </a:p>
          <a:p>
            <a:pPr indent="-457200">
              <a:lnSpc>
                <a:spcPts val="3560"/>
              </a:lnSpc>
              <a:spcBef>
                <a:spcPts val="0"/>
              </a:spcBef>
              <a:buSzPts val="3800"/>
            </a:pPr>
            <a:endParaRPr lang="en-GB" dirty="0">
              <a:latin typeface="Atkinson Hyperlegible" pitchFamily="2" charset="0"/>
            </a:endParaRPr>
          </a:p>
        </p:txBody>
      </p:sp>
      <p:sp>
        <p:nvSpPr>
          <p:cNvPr id="4" name="Google Shape;698;g26a862db3a9_2_104">
            <a:extLst>
              <a:ext uri="{FF2B5EF4-FFF2-40B4-BE49-F238E27FC236}">
                <a16:creationId xmlns:a16="http://schemas.microsoft.com/office/drawing/2014/main" id="{2D61F47C-8C3C-7BFA-0B18-2FAD440C323B}"/>
              </a:ext>
            </a:extLst>
          </p:cNvPr>
          <p:cNvSpPr txBox="1">
            <a:spLocks noGrp="1"/>
          </p:cNvSpPr>
          <p:nvPr>
            <p:ph type="title"/>
          </p:nvPr>
        </p:nvSpPr>
        <p:spPr>
          <a:xfrm>
            <a:off x="4023686" y="674176"/>
            <a:ext cx="3842781" cy="579201"/>
          </a:xfrm>
          <a:prstGeom prst="rect">
            <a:avLst/>
          </a:prstGeom>
          <a:solidFill>
            <a:srgbClr val="FFF2CC"/>
          </a:solidFill>
          <a:ln>
            <a:solidFill>
              <a:srgbClr val="FFF2CC"/>
            </a:solidFill>
          </a:ln>
        </p:spPr>
        <p:txBody>
          <a:bodyPr spcFirstLastPara="1" wrap="square" lIns="91425" tIns="45700" rIns="91425" bIns="45700" anchor="ctr" anchorCtr="0">
            <a:normAutofit fontScale="90000"/>
          </a:bodyPr>
          <a:lstStyle/>
          <a:p>
            <a:pPr algn="ctr"/>
            <a:r>
              <a:rPr lang="en-GB">
                <a:solidFill>
                  <a:schemeClr val="tx1"/>
                </a:solidFill>
                <a:latin typeface="Atkinson Hyperlegible" pitchFamily="2" charset="0"/>
              </a:rPr>
              <a:t>Remember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AE66E0-3DB3-6473-07AC-7D9D808A7C5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864199"/>
            <a:ext cx="12091916" cy="1902583"/>
          </a:xfrm>
          <a:prstGeom prst="rect">
            <a:avLst/>
          </a:prstGeom>
        </p:spPr>
      </p:pic>
    </p:spTree>
    <p:extLst>
      <p:ext uri="{BB962C8B-B14F-4D97-AF65-F5344CB8AC3E}">
        <p14:creationId xmlns:p14="http://schemas.microsoft.com/office/powerpoint/2010/main" val="1197755937"/>
      </p:ext>
    </p:extLst>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E9970E94FFB468442B54AC92B4D49" ma:contentTypeVersion="16" ma:contentTypeDescription="Create a new document." ma:contentTypeScope="" ma:versionID="19b48eb090835c2d83c42e402ae973a3">
  <xsd:schema xmlns:xsd="http://www.w3.org/2001/XMLSchema" xmlns:xs="http://www.w3.org/2001/XMLSchema" xmlns:p="http://schemas.microsoft.com/office/2006/metadata/properties" xmlns:ns2="84d5a280-591a-4e45-a804-c9c409390e87" xmlns:ns3="b1a9bde9-7878-4f5a-b06e-0a42c0cf0513" targetNamespace="http://schemas.microsoft.com/office/2006/metadata/properties" ma:root="true" ma:fieldsID="47170cec5c71acfb7d9e45ba4eb0ab25" ns2:_="" ns3:_="">
    <xsd:import namespace="84d5a280-591a-4e45-a804-c9c409390e87"/>
    <xsd:import namespace="b1a9bde9-7878-4f5a-b06e-0a42c0cf05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Location"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5a280-591a-4e45-a804-c9c409390e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a9bde9-7878-4f5a-b06e-0a42c0cf051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63e0b55-0284-4605-b4e9-fd7670bfec69}" ma:internalName="TaxCatchAll" ma:showField="CatchAllData" ma:web="b1a9bde9-7878-4f5a-b06e-0a42c0cf05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4d5a280-591a-4e45-a804-c9c409390e87">
      <Terms xmlns="http://schemas.microsoft.com/office/infopath/2007/PartnerControls"/>
    </lcf76f155ced4ddcb4097134ff3c332f>
    <TaxCatchAll xmlns="b1a9bde9-7878-4f5a-b06e-0a42c0cf051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CC6C29-BC3A-40BA-BBF8-543FD2E471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d5a280-591a-4e45-a804-c9c409390e87"/>
    <ds:schemaRef ds:uri="b1a9bde9-7878-4f5a-b06e-0a42c0cf05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A46318-F607-411A-AA5B-1CC8F67AAC99}">
  <ds:schemaRefs>
    <ds:schemaRef ds:uri="http://schemas.microsoft.com/office/infopath/2007/PartnerControls"/>
    <ds:schemaRef ds:uri="http://schemas.microsoft.com/office/2006/documentManagement/types"/>
    <ds:schemaRef ds:uri="b1a9bde9-7878-4f5a-b06e-0a42c0cf0513"/>
    <ds:schemaRef ds:uri="http://purl.org/dc/elements/1.1/"/>
    <ds:schemaRef ds:uri="http://purl.org/dc/terms/"/>
    <ds:schemaRef ds:uri="http://purl.org/dc/dcmitype/"/>
    <ds:schemaRef ds:uri="84d5a280-591a-4e45-a804-c9c409390e87"/>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C6F892E-A705-403D-B92D-BF2C1A96ED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TotalTime>
  <Words>6342</Words>
  <Application>Microsoft Macintosh PowerPoint</Application>
  <PresentationFormat>Widescreen</PresentationFormat>
  <Paragraphs>612</Paragraphs>
  <Slides>66</Slides>
  <Notes>59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66</vt:i4>
      </vt:variant>
    </vt:vector>
  </HeadingPairs>
  <TitlesOfParts>
    <vt:vector size="78" baseType="lpstr">
      <vt:lpstr>Aptos</vt:lpstr>
      <vt:lpstr>Aptos Display</vt:lpstr>
      <vt:lpstr>Arial</vt:lpstr>
      <vt:lpstr>Atkinson Hyperlegible</vt:lpstr>
      <vt:lpstr>Atkinson Hyperlegible,Sans-Serif</vt:lpstr>
      <vt:lpstr>Calibri</vt:lpstr>
      <vt:lpstr>Calibri Light</vt:lpstr>
      <vt:lpstr>Cambria Math</vt:lpstr>
      <vt:lpstr>Courier New,monospace</vt:lpstr>
      <vt:lpstr>Helvetica</vt:lpstr>
      <vt:lpstr>2_Office Theme</vt:lpstr>
      <vt:lpstr>Office Theme</vt:lpstr>
      <vt:lpstr>Module 4: Approach to Trauma Emergencies</vt:lpstr>
      <vt:lpstr>Module 4: Learning Objectives</vt:lpstr>
      <vt:lpstr>Module 4: Key Terms</vt:lpstr>
      <vt:lpstr>Approach: CABCDE</vt:lpstr>
      <vt:lpstr>PowerPoint Presentation</vt:lpstr>
      <vt:lpstr>PowerPoint Presentation</vt:lpstr>
      <vt:lpstr>Review: What are we looking for in each step?</vt:lpstr>
      <vt:lpstr>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Ask: History in Trauma</vt:lpstr>
      <vt:lpstr>High-Risk Injuries</vt:lpstr>
      <vt:lpstr>Special Considerations for Pregnant Women</vt:lpstr>
      <vt:lpstr>Special Considerations for Children</vt:lpstr>
      <vt:lpstr>Conflict Considerations</vt:lpstr>
      <vt:lpstr>Conflict Considerations</vt:lpstr>
      <vt:lpstr>Conflict Considerations</vt:lpstr>
      <vt:lpstr>PowerPoint Presentation</vt:lpstr>
      <vt:lpstr>Questions?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Elhadari, Ghada</dc:creator>
  <cp:lastModifiedBy>TALISHINSKAYA, Fidan</cp:lastModifiedBy>
  <cp:revision>2</cp:revision>
  <dcterms:created xsi:type="dcterms:W3CDTF">2025-04-09T17:55:51Z</dcterms:created>
  <dcterms:modified xsi:type="dcterms:W3CDTF">2025-07-14T18:16:21Z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0x010100CD7E9970E94FFB468442B54AC92B4D49</vt:lpwstr>
  </property>
  <property fmtid="{D5CDD505-2E9C-101B-9397-08002B2CF9AE}" pid="3" name="MediaServiceImageTags">
    <vt:lpwstr/>
  </property>
</Properties>
</file>