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73"/>
  </p:notesMasterIdLst>
  <p:sldIdLst>
    <p:sldId id="508" r:id="rId6"/>
    <p:sldId id="509" r:id="rId7"/>
    <p:sldId id="363" r:id="rId8"/>
    <p:sldId id="366" r:id="rId9"/>
    <p:sldId id="367" r:id="rId10"/>
    <p:sldId id="392" r:id="rId11"/>
    <p:sldId id="510" r:id="rId12"/>
    <p:sldId id="268" r:id="rId13"/>
    <p:sldId id="271" r:id="rId14"/>
    <p:sldId id="259" r:id="rId15"/>
    <p:sldId id="276" r:id="rId16"/>
    <p:sldId id="277" r:id="rId17"/>
    <p:sldId id="511" r:id="rId18"/>
    <p:sldId id="278" r:id="rId19"/>
    <p:sldId id="280" r:id="rId20"/>
    <p:sldId id="281" r:id="rId21"/>
    <p:sldId id="282" r:id="rId22"/>
    <p:sldId id="283" r:id="rId23"/>
    <p:sldId id="495" r:id="rId24"/>
    <p:sldId id="496" r:id="rId25"/>
    <p:sldId id="512" r:id="rId26"/>
    <p:sldId id="514" r:id="rId27"/>
    <p:sldId id="513" r:id="rId28"/>
    <p:sldId id="516" r:id="rId29"/>
    <p:sldId id="517" r:id="rId30"/>
    <p:sldId id="518" r:id="rId31"/>
    <p:sldId id="519" r:id="rId32"/>
    <p:sldId id="256" r:id="rId33"/>
    <p:sldId id="257" r:id="rId34"/>
    <p:sldId id="262" r:id="rId35"/>
    <p:sldId id="263" r:id="rId36"/>
    <p:sldId id="272" r:id="rId37"/>
    <p:sldId id="275" r:id="rId38"/>
    <p:sldId id="520" r:id="rId39"/>
    <p:sldId id="497" r:id="rId40"/>
    <p:sldId id="269" r:id="rId41"/>
    <p:sldId id="265" r:id="rId42"/>
    <p:sldId id="264" r:id="rId43"/>
    <p:sldId id="267" r:id="rId44"/>
    <p:sldId id="258" r:id="rId45"/>
    <p:sldId id="498" r:id="rId46"/>
    <p:sldId id="499" r:id="rId47"/>
    <p:sldId id="523" r:id="rId48"/>
    <p:sldId id="522" r:id="rId49"/>
    <p:sldId id="284" r:id="rId50"/>
    <p:sldId id="285" r:id="rId51"/>
    <p:sldId id="286" r:id="rId52"/>
    <p:sldId id="287" r:id="rId53"/>
    <p:sldId id="290" r:id="rId54"/>
    <p:sldId id="288" r:id="rId55"/>
    <p:sldId id="298" r:id="rId56"/>
    <p:sldId id="524" r:id="rId57"/>
    <p:sldId id="525" r:id="rId58"/>
    <p:sldId id="503" r:id="rId59"/>
    <p:sldId id="526" r:id="rId60"/>
    <p:sldId id="527" r:id="rId61"/>
    <p:sldId id="291" r:id="rId62"/>
    <p:sldId id="292" r:id="rId63"/>
    <p:sldId id="296" r:id="rId64"/>
    <p:sldId id="297" r:id="rId65"/>
    <p:sldId id="505" r:id="rId66"/>
    <p:sldId id="336" r:id="rId67"/>
    <p:sldId id="407" r:id="rId68"/>
    <p:sldId id="477" r:id="rId69"/>
    <p:sldId id="326" r:id="rId70"/>
    <p:sldId id="489" r:id="rId71"/>
    <p:sldId id="488"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EE6C40-575B-5D32-4491-6ABBCC720D7B}" name="CSY" initials="CSY" userId="CSY" providerId="None"/>
  <p188:author id="{CF503AA3-738E-6E32-1334-9537B0BE3BEB}" name="Elhadari, Ghada" initials="" userId="S::ghada.elhadari@yale.edu::2beecd05-8f17-4237-9b05-0b6d30711d15" providerId="AD"/>
  <p188:author id="{B054C3BC-F962-1B65-8489-DB7AC7127D3A}" name="TALISHINSKAYA, Fidan" initials="FT" userId="S::talishinskayaf@who.int::a9f3dc68-d728-4070-aeb4-d4a96b7816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3F3"/>
    <a:srgbClr val="FFCFE4"/>
    <a:srgbClr val="80B8C8"/>
    <a:srgbClr val="4A001F"/>
    <a:srgbClr val="D35400"/>
    <a:srgbClr val="FFF2CC"/>
    <a:srgbClr val="E2F0D9"/>
    <a:srgbClr val="BCCEBB"/>
    <a:srgbClr val="CAD9C6"/>
    <a:srgbClr val="C2CF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A43BF8-E516-6B4D-5F8D-158AE581A065}" v="23" dt="2025-07-14T10:59:38.039"/>
    <p1510:client id="{1F42DF89-D2C5-AE4B-B8B5-09D49E4D48B7}" v="416" dt="2025-07-14T13:49:05.894"/>
    <p1510:client id="{2981B991-90FA-024C-ABA3-DA332F5F7EA7}" v="3" dt="2025-07-14T15:11:17.710"/>
    <p1510:client id="{BA31DC54-AEE0-354A-B3D8-3E382FC669ED}" v="1" dt="2025-07-14T12:40:30.2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55"/>
    <p:restoredTop sz="94604"/>
  </p:normalViewPr>
  <p:slideViewPr>
    <p:cSldViewPr snapToGrid="0">
      <p:cViewPr varScale="1">
        <p:scale>
          <a:sx n="109" d="100"/>
          <a:sy n="109" d="100"/>
        </p:scale>
        <p:origin x="3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ISHINSKAYA, Fidan" userId="a9f3dc68-d728-4070-aeb4-d4a96b78169c" providerId="ADAL" clId="{BA31DC54-AEE0-354A-B3D8-3E382FC669ED}"/>
    <pc:docChg chg="custSel modSld">
      <pc:chgData name="TALISHINSKAYA, Fidan" userId="a9f3dc68-d728-4070-aeb4-d4a96b78169c" providerId="ADAL" clId="{BA31DC54-AEE0-354A-B3D8-3E382FC669ED}" dt="2025-07-14T12:40:40.436" v="7" actId="1076"/>
      <pc:docMkLst>
        <pc:docMk/>
      </pc:docMkLst>
      <pc:sldChg chg="addSp delSp modSp mod">
        <pc:chgData name="TALISHINSKAYA, Fidan" userId="a9f3dc68-d728-4070-aeb4-d4a96b78169c" providerId="ADAL" clId="{BA31DC54-AEE0-354A-B3D8-3E382FC669ED}" dt="2025-07-14T12:40:40.436" v="7" actId="1076"/>
        <pc:sldMkLst>
          <pc:docMk/>
          <pc:sldMk cId="2106876482" sldId="522"/>
        </pc:sldMkLst>
        <pc:picChg chg="del">
          <ac:chgData name="TALISHINSKAYA, Fidan" userId="a9f3dc68-d728-4070-aeb4-d4a96b78169c" providerId="ADAL" clId="{BA31DC54-AEE0-354A-B3D8-3E382FC669ED}" dt="2025-07-14T12:40:27.171" v="0" actId="478"/>
          <ac:picMkLst>
            <pc:docMk/>
            <pc:sldMk cId="2106876482" sldId="522"/>
            <ac:picMk id="7" creationId="{F7277CC3-528E-5DA1-F90F-0752E83124AC}"/>
          </ac:picMkLst>
        </pc:picChg>
        <pc:picChg chg="add mod">
          <ac:chgData name="TALISHINSKAYA, Fidan" userId="a9f3dc68-d728-4070-aeb4-d4a96b78169c" providerId="ADAL" clId="{BA31DC54-AEE0-354A-B3D8-3E382FC669ED}" dt="2025-07-14T12:40:40.436" v="7" actId="1076"/>
          <ac:picMkLst>
            <pc:docMk/>
            <pc:sldMk cId="2106876482" sldId="522"/>
            <ac:picMk id="12" creationId="{C3BD840A-3FB0-3054-4B3B-B34EDCD6C04F}"/>
          </ac:picMkLst>
        </pc:picChg>
      </pc:sldChg>
    </pc:docChg>
  </pc:docChgLst>
  <pc:docChgLst>
    <pc:chgData name="WALLIS, Lee" userId="302992bb-4e0c-43ba-a2aa-4554b88a3066" providerId="ADAL" clId="{C72A9222-6643-9A46-89B5-1869E134A2F1}"/>
    <pc:docChg chg="modSld">
      <pc:chgData name="WALLIS, Lee" userId="302992bb-4e0c-43ba-a2aa-4554b88a3066" providerId="ADAL" clId="{C72A9222-6643-9A46-89B5-1869E134A2F1}" dt="2025-05-15T08:25:19.126" v="2" actId="113"/>
      <pc:docMkLst>
        <pc:docMk/>
      </pc:docMkLst>
      <pc:sldChg chg="modSp mod">
        <pc:chgData name="WALLIS, Lee" userId="302992bb-4e0c-43ba-a2aa-4554b88a3066" providerId="ADAL" clId="{C72A9222-6643-9A46-89B5-1869E134A2F1}" dt="2025-05-15T08:25:19.126" v="2" actId="113"/>
        <pc:sldMkLst>
          <pc:docMk/>
          <pc:sldMk cId="3943612468" sldId="272"/>
        </pc:sldMkLst>
        <pc:spChg chg="mod">
          <ac:chgData name="WALLIS, Lee" userId="302992bb-4e0c-43ba-a2aa-4554b88a3066" providerId="ADAL" clId="{C72A9222-6643-9A46-89B5-1869E134A2F1}" dt="2025-05-15T08:25:19.126" v="2" actId="113"/>
          <ac:spMkLst>
            <pc:docMk/>
            <pc:sldMk cId="3943612468" sldId="272"/>
            <ac:spMk id="4" creationId="{9DC83A87-44C2-8DD4-17DD-20B689042BA0}"/>
          </ac:spMkLst>
        </pc:spChg>
        <pc:spChg chg="mod">
          <ac:chgData name="WALLIS, Lee" userId="302992bb-4e0c-43ba-a2aa-4554b88a3066" providerId="ADAL" clId="{C72A9222-6643-9A46-89B5-1869E134A2F1}" dt="2025-05-15T08:25:15.103" v="1" actId="113"/>
          <ac:spMkLst>
            <pc:docMk/>
            <pc:sldMk cId="3943612468" sldId="272"/>
            <ac:spMk id="39" creationId="{CC3B2977-74DB-8332-DAA4-5F348723DEAC}"/>
          </ac:spMkLst>
        </pc:spChg>
      </pc:sldChg>
      <pc:sldChg chg="modSp mod">
        <pc:chgData name="WALLIS, Lee" userId="302992bb-4e0c-43ba-a2aa-4554b88a3066" providerId="ADAL" clId="{C72A9222-6643-9A46-89B5-1869E134A2F1}" dt="2025-05-15T08:24:52.676" v="0" actId="113"/>
        <pc:sldMkLst>
          <pc:docMk/>
          <pc:sldMk cId="255470772" sldId="496"/>
        </pc:sldMkLst>
        <pc:spChg chg="mod">
          <ac:chgData name="WALLIS, Lee" userId="302992bb-4e0c-43ba-a2aa-4554b88a3066" providerId="ADAL" clId="{C72A9222-6643-9A46-89B5-1869E134A2F1}" dt="2025-05-15T08:24:52.676" v="0" actId="113"/>
          <ac:spMkLst>
            <pc:docMk/>
            <pc:sldMk cId="255470772" sldId="496"/>
            <ac:spMk id="4" creationId="{624C8358-8AE2-FC71-1FD5-12B922CB14CC}"/>
          </ac:spMkLst>
        </pc:spChg>
      </pc:sldChg>
    </pc:docChg>
  </pc:docChgLst>
  <pc:docChgLst>
    <pc:chgData name="ELHADARI, Ghada" userId="858182b2-892a-4ce4-a744-0f8bfe7a85be" providerId="ADAL" clId="{2981B991-90FA-024C-ABA3-DA332F5F7EA7}"/>
    <pc:docChg chg="custSel delSld modSld">
      <pc:chgData name="ELHADARI, Ghada" userId="858182b2-892a-4ce4-a744-0f8bfe7a85be" providerId="ADAL" clId="{2981B991-90FA-024C-ABA3-DA332F5F7EA7}" dt="2025-07-14T15:13:51.367" v="94" actId="1038"/>
      <pc:docMkLst>
        <pc:docMk/>
      </pc:docMkLst>
      <pc:sldChg chg="addSp delSp modSp mod">
        <pc:chgData name="ELHADARI, Ghada" userId="858182b2-892a-4ce4-a744-0f8bfe7a85be" providerId="ADAL" clId="{2981B991-90FA-024C-ABA3-DA332F5F7EA7}" dt="2025-07-14T15:10:00.978" v="31" actId="1035"/>
        <pc:sldMkLst>
          <pc:docMk/>
          <pc:sldMk cId="4054755996" sldId="264"/>
        </pc:sldMkLst>
        <pc:picChg chg="del">
          <ac:chgData name="ELHADARI, Ghada" userId="858182b2-892a-4ce4-a744-0f8bfe7a85be" providerId="ADAL" clId="{2981B991-90FA-024C-ABA3-DA332F5F7EA7}" dt="2025-07-14T15:09:53.525" v="28" actId="478"/>
          <ac:picMkLst>
            <pc:docMk/>
            <pc:sldMk cId="4054755996" sldId="264"/>
            <ac:picMk id="2" creationId="{50D78A0A-880B-B475-520A-28C419BD2AAA}"/>
          </ac:picMkLst>
        </pc:picChg>
        <pc:picChg chg="add mod">
          <ac:chgData name="ELHADARI, Ghada" userId="858182b2-892a-4ce4-a744-0f8bfe7a85be" providerId="ADAL" clId="{2981B991-90FA-024C-ABA3-DA332F5F7EA7}" dt="2025-07-14T15:10:00.978" v="31" actId="1035"/>
          <ac:picMkLst>
            <pc:docMk/>
            <pc:sldMk cId="4054755996" sldId="264"/>
            <ac:picMk id="7" creationId="{E017DA8B-1D0D-EEE0-3455-5DA7BB34C8ED}"/>
          </ac:picMkLst>
        </pc:picChg>
      </pc:sldChg>
      <pc:sldChg chg="modSp mod">
        <pc:chgData name="ELHADARI, Ghada" userId="858182b2-892a-4ce4-a744-0f8bfe7a85be" providerId="ADAL" clId="{2981B991-90FA-024C-ABA3-DA332F5F7EA7}" dt="2025-07-14T15:09:22.901" v="27" actId="1037"/>
        <pc:sldMkLst>
          <pc:docMk/>
          <pc:sldMk cId="1515509275" sldId="275"/>
        </pc:sldMkLst>
        <pc:spChg chg="mod">
          <ac:chgData name="ELHADARI, Ghada" userId="858182b2-892a-4ce4-a744-0f8bfe7a85be" providerId="ADAL" clId="{2981B991-90FA-024C-ABA3-DA332F5F7EA7}" dt="2025-07-14T15:09:13.860" v="13" actId="1038"/>
          <ac:spMkLst>
            <pc:docMk/>
            <pc:sldMk cId="1515509275" sldId="275"/>
            <ac:spMk id="18" creationId="{AB4BBA40-F25D-01CE-C60F-B75091258E88}"/>
          </ac:spMkLst>
        </pc:spChg>
        <pc:spChg chg="mod">
          <ac:chgData name="ELHADARI, Ghada" userId="858182b2-892a-4ce4-a744-0f8bfe7a85be" providerId="ADAL" clId="{2981B991-90FA-024C-ABA3-DA332F5F7EA7}" dt="2025-07-14T15:09:21.391" v="26" actId="1037"/>
          <ac:spMkLst>
            <pc:docMk/>
            <pc:sldMk cId="1515509275" sldId="275"/>
            <ac:spMk id="27" creationId="{1AD31E89-F53B-F54F-7F41-BD6BD8BF6A5F}"/>
          </ac:spMkLst>
        </pc:spChg>
        <pc:picChg chg="mod">
          <ac:chgData name="ELHADARI, Ghada" userId="858182b2-892a-4ce4-a744-0f8bfe7a85be" providerId="ADAL" clId="{2981B991-90FA-024C-ABA3-DA332F5F7EA7}" dt="2025-07-14T15:09:13.860" v="13" actId="1038"/>
          <ac:picMkLst>
            <pc:docMk/>
            <pc:sldMk cId="1515509275" sldId="275"/>
            <ac:picMk id="19" creationId="{8E9D5127-7F10-AC5C-CE79-5DD2459AFFB0}"/>
          </ac:picMkLst>
        </pc:picChg>
        <pc:picChg chg="mod">
          <ac:chgData name="ELHADARI, Ghada" userId="858182b2-892a-4ce4-a744-0f8bfe7a85be" providerId="ADAL" clId="{2981B991-90FA-024C-ABA3-DA332F5F7EA7}" dt="2025-07-14T15:09:22.901" v="27" actId="1037"/>
          <ac:picMkLst>
            <pc:docMk/>
            <pc:sldMk cId="1515509275" sldId="275"/>
            <ac:picMk id="25" creationId="{2554E062-A54C-645C-2C0C-AA80CE885F0E}"/>
          </ac:picMkLst>
        </pc:picChg>
        <pc:picChg chg="mod">
          <ac:chgData name="ELHADARI, Ghada" userId="858182b2-892a-4ce4-a744-0f8bfe7a85be" providerId="ADAL" clId="{2981B991-90FA-024C-ABA3-DA332F5F7EA7}" dt="2025-07-14T15:09:21.391" v="26" actId="1037"/>
          <ac:picMkLst>
            <pc:docMk/>
            <pc:sldMk cId="1515509275" sldId="275"/>
            <ac:picMk id="34" creationId="{E4F9E196-EB8D-8E73-F8B8-D491BAD66A1B}"/>
          </ac:picMkLst>
        </pc:picChg>
      </pc:sldChg>
      <pc:sldChg chg="modSp mod">
        <pc:chgData name="ELHADARI, Ghada" userId="858182b2-892a-4ce4-a744-0f8bfe7a85be" providerId="ADAL" clId="{2981B991-90FA-024C-ABA3-DA332F5F7EA7}" dt="2025-07-14T15:13:51.367" v="94" actId="1038"/>
        <pc:sldMkLst>
          <pc:docMk/>
          <pc:sldMk cId="256474746" sldId="281"/>
        </pc:sldMkLst>
        <pc:picChg chg="mod">
          <ac:chgData name="ELHADARI, Ghada" userId="858182b2-892a-4ce4-a744-0f8bfe7a85be" providerId="ADAL" clId="{2981B991-90FA-024C-ABA3-DA332F5F7EA7}" dt="2025-07-14T15:13:51.367" v="94" actId="1038"/>
          <ac:picMkLst>
            <pc:docMk/>
            <pc:sldMk cId="256474746" sldId="281"/>
            <ac:picMk id="6" creationId="{859FBF1C-8BAD-F4D5-431E-4FF4A3405DAD}"/>
          </ac:picMkLst>
        </pc:picChg>
      </pc:sldChg>
      <pc:sldChg chg="addSp delSp modSp mod">
        <pc:chgData name="ELHADARI, Ghada" userId="858182b2-892a-4ce4-a744-0f8bfe7a85be" providerId="ADAL" clId="{2981B991-90FA-024C-ABA3-DA332F5F7EA7}" dt="2025-07-14T15:10:41.948" v="34" actId="1076"/>
        <pc:sldMkLst>
          <pc:docMk/>
          <pc:sldMk cId="2447016470" sldId="287"/>
        </pc:sldMkLst>
        <pc:picChg chg="del">
          <ac:chgData name="ELHADARI, Ghada" userId="858182b2-892a-4ce4-a744-0f8bfe7a85be" providerId="ADAL" clId="{2981B991-90FA-024C-ABA3-DA332F5F7EA7}" dt="2025-07-14T15:10:39.195" v="32" actId="478"/>
          <ac:picMkLst>
            <pc:docMk/>
            <pc:sldMk cId="2447016470" sldId="287"/>
            <ac:picMk id="2" creationId="{A94B302E-33D3-6C34-B6EF-3CBF320FEFD6}"/>
          </ac:picMkLst>
        </pc:picChg>
        <pc:picChg chg="add mod">
          <ac:chgData name="ELHADARI, Ghada" userId="858182b2-892a-4ce4-a744-0f8bfe7a85be" providerId="ADAL" clId="{2981B991-90FA-024C-ABA3-DA332F5F7EA7}" dt="2025-07-14T15:10:41.948" v="34" actId="1076"/>
          <ac:picMkLst>
            <pc:docMk/>
            <pc:sldMk cId="2447016470" sldId="287"/>
            <ac:picMk id="10" creationId="{255A6EB6-A0EB-6A81-1B0A-6F802FEA9755}"/>
          </ac:picMkLst>
        </pc:picChg>
      </pc:sldChg>
      <pc:sldChg chg="addSp delSp modSp mod">
        <pc:chgData name="ELHADARI, Ghada" userId="858182b2-892a-4ce4-a744-0f8bfe7a85be" providerId="ADAL" clId="{2981B991-90FA-024C-ABA3-DA332F5F7EA7}" dt="2025-07-14T15:11:26.862" v="75" actId="1035"/>
        <pc:sldMkLst>
          <pc:docMk/>
          <pc:sldMk cId="2831659785" sldId="298"/>
        </pc:sldMkLst>
        <pc:spChg chg="mod">
          <ac:chgData name="ELHADARI, Ghada" userId="858182b2-892a-4ce4-a744-0f8bfe7a85be" providerId="ADAL" clId="{2981B991-90FA-024C-ABA3-DA332F5F7EA7}" dt="2025-07-14T15:11:07.836" v="67" actId="1038"/>
          <ac:spMkLst>
            <pc:docMk/>
            <pc:sldMk cId="2831659785" sldId="298"/>
            <ac:spMk id="18" creationId="{90855D3E-60A2-9B1E-CD31-DCE1227DA67B}"/>
          </ac:spMkLst>
        </pc:spChg>
        <pc:spChg chg="mod">
          <ac:chgData name="ELHADARI, Ghada" userId="858182b2-892a-4ce4-a744-0f8bfe7a85be" providerId="ADAL" clId="{2981B991-90FA-024C-ABA3-DA332F5F7EA7}" dt="2025-07-14T15:11:02.006" v="59" actId="1037"/>
          <ac:spMkLst>
            <pc:docMk/>
            <pc:sldMk cId="2831659785" sldId="298"/>
            <ac:spMk id="27" creationId="{6E602C94-D9D9-ED70-CC3E-BE47CF3C9301}"/>
          </ac:spMkLst>
        </pc:spChg>
        <pc:picChg chg="add mod">
          <ac:chgData name="ELHADARI, Ghada" userId="858182b2-892a-4ce4-a744-0f8bfe7a85be" providerId="ADAL" clId="{2981B991-90FA-024C-ABA3-DA332F5F7EA7}" dt="2025-07-14T15:11:26.862" v="75" actId="1035"/>
          <ac:picMkLst>
            <pc:docMk/>
            <pc:sldMk cId="2831659785" sldId="298"/>
            <ac:picMk id="2" creationId="{DBBFC8D5-E3B8-2E7D-070D-76E88914C1B2}"/>
          </ac:picMkLst>
        </pc:picChg>
        <pc:picChg chg="mod">
          <ac:chgData name="ELHADARI, Ghada" userId="858182b2-892a-4ce4-a744-0f8bfe7a85be" providerId="ADAL" clId="{2981B991-90FA-024C-ABA3-DA332F5F7EA7}" dt="2025-07-14T15:11:07.836" v="67" actId="1038"/>
          <ac:picMkLst>
            <pc:docMk/>
            <pc:sldMk cId="2831659785" sldId="298"/>
            <ac:picMk id="19" creationId="{2122B79C-6845-D057-3C06-66ECDB5AE7DB}"/>
          </ac:picMkLst>
        </pc:picChg>
        <pc:picChg chg="del">
          <ac:chgData name="ELHADARI, Ghada" userId="858182b2-892a-4ce4-a744-0f8bfe7a85be" providerId="ADAL" clId="{2981B991-90FA-024C-ABA3-DA332F5F7EA7}" dt="2025-07-14T15:11:17.339" v="69" actId="478"/>
          <ac:picMkLst>
            <pc:docMk/>
            <pc:sldMk cId="2831659785" sldId="298"/>
            <ac:picMk id="33" creationId="{26E8180F-A32D-A825-F8BC-72E24AC16D01}"/>
          </ac:picMkLst>
        </pc:picChg>
        <pc:picChg chg="mod">
          <ac:chgData name="ELHADARI, Ghada" userId="858182b2-892a-4ce4-a744-0f8bfe7a85be" providerId="ADAL" clId="{2981B991-90FA-024C-ABA3-DA332F5F7EA7}" dt="2025-07-14T15:11:10.275" v="68" actId="1076"/>
          <ac:picMkLst>
            <pc:docMk/>
            <pc:sldMk cId="2831659785" sldId="298"/>
            <ac:picMk id="34" creationId="{4D5391A8-205B-6629-4631-BF0D5BEE0644}"/>
          </ac:picMkLst>
        </pc:picChg>
      </pc:sldChg>
      <pc:sldChg chg="del">
        <pc:chgData name="ELHADARI, Ghada" userId="858182b2-892a-4ce4-a744-0f8bfe7a85be" providerId="ADAL" clId="{2981B991-90FA-024C-ABA3-DA332F5F7EA7}" dt="2025-07-14T15:07:24.363" v="0" actId="2696"/>
        <pc:sldMkLst>
          <pc:docMk/>
          <pc:sldMk cId="1227323393" sldId="349"/>
        </pc:sldMkLst>
      </pc:sldChg>
      <pc:sldChg chg="modSp mod">
        <pc:chgData name="ELHADARI, Ghada" userId="858182b2-892a-4ce4-a744-0f8bfe7a85be" providerId="ADAL" clId="{2981B991-90FA-024C-ABA3-DA332F5F7EA7}" dt="2025-07-14T15:08:20.172" v="2" actId="692"/>
        <pc:sldMkLst>
          <pc:docMk/>
          <pc:sldMk cId="2125302930" sldId="512"/>
        </pc:sldMkLst>
        <pc:spChg chg="mod">
          <ac:chgData name="ELHADARI, Ghada" userId="858182b2-892a-4ce4-a744-0f8bfe7a85be" providerId="ADAL" clId="{2981B991-90FA-024C-ABA3-DA332F5F7EA7}" dt="2025-07-14T15:08:20.172" v="2" actId="692"/>
          <ac:spMkLst>
            <pc:docMk/>
            <pc:sldMk cId="2125302930" sldId="512"/>
            <ac:spMk id="22" creationId="{E810F7F7-36C7-F0C2-6AB3-B8B3FD4C0EAF}"/>
          </ac:spMkLst>
        </pc:spChg>
      </pc:sldChg>
      <pc:sldChg chg="modSp mod">
        <pc:chgData name="ELHADARI, Ghada" userId="858182b2-892a-4ce4-a744-0f8bfe7a85be" providerId="ADAL" clId="{2981B991-90FA-024C-ABA3-DA332F5F7EA7}" dt="2025-07-14T15:08:34.363" v="3" actId="692"/>
        <pc:sldMkLst>
          <pc:docMk/>
          <pc:sldMk cId="1864988724" sldId="516"/>
        </pc:sldMkLst>
        <pc:spChg chg="mod">
          <ac:chgData name="ELHADARI, Ghada" userId="858182b2-892a-4ce4-a744-0f8bfe7a85be" providerId="ADAL" clId="{2981B991-90FA-024C-ABA3-DA332F5F7EA7}" dt="2025-07-14T15:08:34.363" v="3" actId="692"/>
          <ac:spMkLst>
            <pc:docMk/>
            <pc:sldMk cId="1864988724" sldId="516"/>
            <ac:spMk id="22" creationId="{007C8B7C-BACF-4CCF-DC3E-1DFD39119299}"/>
          </ac:spMkLst>
        </pc:spChg>
      </pc:sldChg>
      <pc:sldChg chg="modSp mod">
        <pc:chgData name="ELHADARI, Ghada" userId="858182b2-892a-4ce4-a744-0f8bfe7a85be" providerId="ADAL" clId="{2981B991-90FA-024C-ABA3-DA332F5F7EA7}" dt="2025-07-14T15:08:47.315" v="4" actId="692"/>
        <pc:sldMkLst>
          <pc:docMk/>
          <pc:sldMk cId="4061620282" sldId="517"/>
        </pc:sldMkLst>
        <pc:spChg chg="mod">
          <ac:chgData name="ELHADARI, Ghada" userId="858182b2-892a-4ce4-a744-0f8bfe7a85be" providerId="ADAL" clId="{2981B991-90FA-024C-ABA3-DA332F5F7EA7}" dt="2025-07-14T15:08:47.315" v="4" actId="692"/>
          <ac:spMkLst>
            <pc:docMk/>
            <pc:sldMk cId="4061620282" sldId="517"/>
            <ac:spMk id="22" creationId="{6F06A381-CAAE-BDCB-9383-80C9522502EA}"/>
          </ac:spMkLst>
        </pc:spChg>
      </pc:sldChg>
      <pc:sldChg chg="modSp mod">
        <pc:chgData name="ELHADARI, Ghada" userId="858182b2-892a-4ce4-a744-0f8bfe7a85be" providerId="ADAL" clId="{2981B991-90FA-024C-ABA3-DA332F5F7EA7}" dt="2025-07-14T15:11:45.683" v="89" actId="1037"/>
        <pc:sldMkLst>
          <pc:docMk/>
          <pc:sldMk cId="2251492325" sldId="524"/>
        </pc:sldMkLst>
        <pc:spChg chg="mod">
          <ac:chgData name="ELHADARI, Ghada" userId="858182b2-892a-4ce4-a744-0f8bfe7a85be" providerId="ADAL" clId="{2981B991-90FA-024C-ABA3-DA332F5F7EA7}" dt="2025-07-14T15:11:45.683" v="89" actId="1037"/>
          <ac:spMkLst>
            <pc:docMk/>
            <pc:sldMk cId="2251492325" sldId="524"/>
            <ac:spMk id="12" creationId="{D3276505-96CF-6779-B6DC-39DEB32625B4}"/>
          </ac:spMkLst>
        </pc:spChg>
        <pc:spChg chg="mod">
          <ac:chgData name="ELHADARI, Ghada" userId="858182b2-892a-4ce4-a744-0f8bfe7a85be" providerId="ADAL" clId="{2981B991-90FA-024C-ABA3-DA332F5F7EA7}" dt="2025-07-14T15:11:45.683" v="89" actId="1037"/>
          <ac:spMkLst>
            <pc:docMk/>
            <pc:sldMk cId="2251492325" sldId="524"/>
            <ac:spMk id="13" creationId="{6A3CC6CC-9AEC-BA03-91D8-0F461950BAFA}"/>
          </ac:spMkLst>
        </pc:spChg>
        <pc:spChg chg="mod">
          <ac:chgData name="ELHADARI, Ghada" userId="858182b2-892a-4ce4-a744-0f8bfe7a85be" providerId="ADAL" clId="{2981B991-90FA-024C-ABA3-DA332F5F7EA7}" dt="2025-07-14T15:11:45.683" v="89" actId="1037"/>
          <ac:spMkLst>
            <pc:docMk/>
            <pc:sldMk cId="2251492325" sldId="524"/>
            <ac:spMk id="14" creationId="{B628FDA9-0928-98FC-983E-CC70FC6CDF87}"/>
          </ac:spMkLst>
        </pc:spChg>
        <pc:picChg chg="mod modCrop">
          <ac:chgData name="ELHADARI, Ghada" userId="858182b2-892a-4ce4-a744-0f8bfe7a85be" providerId="ADAL" clId="{2981B991-90FA-024C-ABA3-DA332F5F7EA7}" dt="2025-07-14T15:11:39.936" v="76" actId="732"/>
          <ac:picMkLst>
            <pc:docMk/>
            <pc:sldMk cId="2251492325" sldId="524"/>
            <ac:picMk id="5" creationId="{EDF17DC6-CB5A-9219-D1A8-64B728FEECCD}"/>
          </ac:picMkLst>
        </pc:picChg>
      </pc:sldChg>
    </pc:docChg>
  </pc:docChgLst>
  <pc:docChgLst>
    <pc:chgData name="ELHADARI, Ghada" userId="858182b2-892a-4ce4-a744-0f8bfe7a85be" providerId="ADAL" clId="{E01F489E-2BA1-8545-9DFC-DD7F06A7A2F3}"/>
    <pc:docChg chg="undo redo custSel modSld">
      <pc:chgData name="ELHADARI, Ghada" userId="858182b2-892a-4ce4-a744-0f8bfe7a85be" providerId="ADAL" clId="{E01F489E-2BA1-8545-9DFC-DD7F06A7A2F3}" dt="2025-04-27T13:23:54.886" v="243"/>
      <pc:docMkLst>
        <pc:docMk/>
      </pc:docMkLst>
      <pc:sldChg chg="modSp mod">
        <pc:chgData name="ELHADARI, Ghada" userId="858182b2-892a-4ce4-a744-0f8bfe7a85be" providerId="ADAL" clId="{E01F489E-2BA1-8545-9DFC-DD7F06A7A2F3}" dt="2025-04-27T13:06:15.283" v="40" actId="207"/>
        <pc:sldMkLst>
          <pc:docMk/>
          <pc:sldMk cId="1079841072" sldId="257"/>
        </pc:sldMkLst>
        <pc:spChg chg="mod">
          <ac:chgData name="ELHADARI, Ghada" userId="858182b2-892a-4ce4-a744-0f8bfe7a85be" providerId="ADAL" clId="{E01F489E-2BA1-8545-9DFC-DD7F06A7A2F3}" dt="2025-04-27T13:06:15.283" v="40" actId="207"/>
          <ac:spMkLst>
            <pc:docMk/>
            <pc:sldMk cId="1079841072" sldId="257"/>
            <ac:spMk id="4" creationId="{610DC3EA-BF85-E6A3-9D68-F0B13EA749C9}"/>
          </ac:spMkLst>
        </pc:spChg>
      </pc:sldChg>
      <pc:sldChg chg="modSp mod">
        <pc:chgData name="ELHADARI, Ghada" userId="858182b2-892a-4ce4-a744-0f8bfe7a85be" providerId="ADAL" clId="{E01F489E-2BA1-8545-9DFC-DD7F06A7A2F3}" dt="2025-04-27T13:13:31.714" v="205" actId="692"/>
        <pc:sldMkLst>
          <pc:docMk/>
          <pc:sldMk cId="1813321319" sldId="259"/>
        </pc:sldMkLst>
        <pc:spChg chg="mod">
          <ac:chgData name="ELHADARI, Ghada" userId="858182b2-892a-4ce4-a744-0f8bfe7a85be" providerId="ADAL" clId="{E01F489E-2BA1-8545-9DFC-DD7F06A7A2F3}" dt="2025-04-27T13:13:23.747" v="204" actId="207"/>
          <ac:spMkLst>
            <pc:docMk/>
            <pc:sldMk cId="1813321319" sldId="259"/>
            <ac:spMk id="4" creationId="{C83DBF69-87FF-EB7B-08B0-80BC4F6D582D}"/>
          </ac:spMkLst>
        </pc:spChg>
        <pc:spChg chg="mod">
          <ac:chgData name="ELHADARI, Ghada" userId="858182b2-892a-4ce4-a744-0f8bfe7a85be" providerId="ADAL" clId="{E01F489E-2BA1-8545-9DFC-DD7F06A7A2F3}" dt="2025-04-27T13:13:31.714" v="205" actId="692"/>
          <ac:spMkLst>
            <pc:docMk/>
            <pc:sldMk cId="1813321319" sldId="259"/>
            <ac:spMk id="6" creationId="{A625DA12-DEB3-E695-8E8E-08E80E3F7C91}"/>
          </ac:spMkLst>
        </pc:spChg>
        <pc:spChg chg="mod">
          <ac:chgData name="ELHADARI, Ghada" userId="858182b2-892a-4ce4-a744-0f8bfe7a85be" providerId="ADAL" clId="{E01F489E-2BA1-8545-9DFC-DD7F06A7A2F3}" dt="2025-04-27T13:04:52.284" v="24" actId="207"/>
          <ac:spMkLst>
            <pc:docMk/>
            <pc:sldMk cId="1813321319" sldId="259"/>
            <ac:spMk id="8" creationId="{3EC241DD-2314-70D0-3073-60401D73C4D3}"/>
          </ac:spMkLst>
        </pc:spChg>
        <pc:spChg chg="mod">
          <ac:chgData name="ELHADARI, Ghada" userId="858182b2-892a-4ce4-a744-0f8bfe7a85be" providerId="ADAL" clId="{E01F489E-2BA1-8545-9DFC-DD7F06A7A2F3}" dt="2025-04-27T13:13:23.747" v="204" actId="207"/>
          <ac:spMkLst>
            <pc:docMk/>
            <pc:sldMk cId="1813321319" sldId="259"/>
            <ac:spMk id="39" creationId="{EB47998D-0B40-4B89-FCD5-994215616857}"/>
          </ac:spMkLst>
        </pc:spChg>
      </pc:sldChg>
      <pc:sldChg chg="modSp mod">
        <pc:chgData name="ELHADARI, Ghada" userId="858182b2-892a-4ce4-a744-0f8bfe7a85be" providerId="ADAL" clId="{E01F489E-2BA1-8545-9DFC-DD7F06A7A2F3}" dt="2025-04-27T13:06:23.208" v="43" actId="207"/>
        <pc:sldMkLst>
          <pc:docMk/>
          <pc:sldMk cId="4019517868" sldId="262"/>
        </pc:sldMkLst>
        <pc:spChg chg="mod">
          <ac:chgData name="ELHADARI, Ghada" userId="858182b2-892a-4ce4-a744-0f8bfe7a85be" providerId="ADAL" clId="{E01F489E-2BA1-8545-9DFC-DD7F06A7A2F3}" dt="2025-04-27T13:06:23.208" v="43" actId="207"/>
          <ac:spMkLst>
            <pc:docMk/>
            <pc:sldMk cId="4019517868" sldId="262"/>
            <ac:spMk id="4" creationId="{C7090762-C7BD-640A-3642-DF6C189AB3F7}"/>
          </ac:spMkLst>
        </pc:spChg>
      </pc:sldChg>
      <pc:sldChg chg="modSp mod">
        <pc:chgData name="ELHADARI, Ghada" userId="858182b2-892a-4ce4-a744-0f8bfe7a85be" providerId="ADAL" clId="{E01F489E-2BA1-8545-9DFC-DD7F06A7A2F3}" dt="2025-04-27T13:06:30.976" v="46" actId="207"/>
        <pc:sldMkLst>
          <pc:docMk/>
          <pc:sldMk cId="801408509" sldId="263"/>
        </pc:sldMkLst>
        <pc:spChg chg="mod">
          <ac:chgData name="ELHADARI, Ghada" userId="858182b2-892a-4ce4-a744-0f8bfe7a85be" providerId="ADAL" clId="{E01F489E-2BA1-8545-9DFC-DD7F06A7A2F3}" dt="2025-04-27T13:06:30.976" v="46" actId="207"/>
          <ac:spMkLst>
            <pc:docMk/>
            <pc:sldMk cId="801408509" sldId="263"/>
            <ac:spMk id="4" creationId="{8544E085-8FCF-9AC6-F83A-4B6AEF4DD865}"/>
          </ac:spMkLst>
        </pc:spChg>
      </pc:sldChg>
      <pc:sldChg chg="addSp delSp modSp mod">
        <pc:chgData name="ELHADARI, Ghada" userId="858182b2-892a-4ce4-a744-0f8bfe7a85be" providerId="ADAL" clId="{E01F489E-2BA1-8545-9DFC-DD7F06A7A2F3}" dt="2025-04-27T13:07:39.624" v="82" actId="1038"/>
        <pc:sldMkLst>
          <pc:docMk/>
          <pc:sldMk cId="4054755996" sldId="264"/>
        </pc:sldMkLst>
        <pc:spChg chg="mod">
          <ac:chgData name="ELHADARI, Ghada" userId="858182b2-892a-4ce4-a744-0f8bfe7a85be" providerId="ADAL" clId="{E01F489E-2BA1-8545-9DFC-DD7F06A7A2F3}" dt="2025-04-27T13:07:18.576" v="56" actId="207"/>
          <ac:spMkLst>
            <pc:docMk/>
            <pc:sldMk cId="4054755996" sldId="264"/>
            <ac:spMk id="4" creationId="{B4F4E2D7-DAE6-5FB0-C906-CE33C63141BB}"/>
          </ac:spMkLst>
        </pc:spChg>
        <pc:spChg chg="mod">
          <ac:chgData name="ELHADARI, Ghada" userId="858182b2-892a-4ce4-a744-0f8bfe7a85be" providerId="ADAL" clId="{E01F489E-2BA1-8545-9DFC-DD7F06A7A2F3}" dt="2025-04-27T13:07:39.624" v="82" actId="1038"/>
          <ac:spMkLst>
            <pc:docMk/>
            <pc:sldMk cId="4054755996" sldId="264"/>
            <ac:spMk id="6" creationId="{4EF77E75-0409-6A19-3038-B5DC95776B87}"/>
          </ac:spMkLst>
        </pc:spChg>
        <pc:spChg chg="mod">
          <ac:chgData name="ELHADARI, Ghada" userId="858182b2-892a-4ce4-a744-0f8bfe7a85be" providerId="ADAL" clId="{E01F489E-2BA1-8545-9DFC-DD7F06A7A2F3}" dt="2025-04-27T13:07:28.873" v="77" actId="1037"/>
          <ac:spMkLst>
            <pc:docMk/>
            <pc:sldMk cId="4054755996" sldId="264"/>
            <ac:spMk id="16" creationId="{47DDC574-64FF-F45C-721F-453C393AA374}"/>
          </ac:spMkLst>
        </pc:spChg>
        <pc:picChg chg="add mod">
          <ac:chgData name="ELHADARI, Ghada" userId="858182b2-892a-4ce4-a744-0f8bfe7a85be" providerId="ADAL" clId="{E01F489E-2BA1-8545-9DFC-DD7F06A7A2F3}" dt="2025-04-27T13:07:29.681" v="78"/>
          <ac:picMkLst>
            <pc:docMk/>
            <pc:sldMk cId="4054755996" sldId="264"/>
            <ac:picMk id="5" creationId="{5F0EAAEB-151A-259B-2A19-07508904E9FB}"/>
          </ac:picMkLst>
        </pc:picChg>
      </pc:sldChg>
      <pc:sldChg chg="modSp mod">
        <pc:chgData name="ELHADARI, Ghada" userId="858182b2-892a-4ce4-a744-0f8bfe7a85be" providerId="ADAL" clId="{E01F489E-2BA1-8545-9DFC-DD7F06A7A2F3}" dt="2025-04-27T13:07:10.849" v="53" actId="207"/>
        <pc:sldMkLst>
          <pc:docMk/>
          <pc:sldMk cId="1895847844" sldId="265"/>
        </pc:sldMkLst>
        <pc:spChg chg="mod">
          <ac:chgData name="ELHADARI, Ghada" userId="858182b2-892a-4ce4-a744-0f8bfe7a85be" providerId="ADAL" clId="{E01F489E-2BA1-8545-9DFC-DD7F06A7A2F3}" dt="2025-04-27T13:07:10.849" v="53" actId="207"/>
          <ac:spMkLst>
            <pc:docMk/>
            <pc:sldMk cId="1895847844" sldId="265"/>
            <ac:spMk id="4" creationId="{8243B13F-B303-27CF-31F2-1B5AC761B067}"/>
          </ac:spMkLst>
        </pc:spChg>
      </pc:sldChg>
      <pc:sldChg chg="modSp mod">
        <pc:chgData name="ELHADARI, Ghada" userId="858182b2-892a-4ce4-a744-0f8bfe7a85be" providerId="ADAL" clId="{E01F489E-2BA1-8545-9DFC-DD7F06A7A2F3}" dt="2025-04-27T13:15:16.914" v="224" actId="1038"/>
        <pc:sldMkLst>
          <pc:docMk/>
          <pc:sldMk cId="1481996673" sldId="267"/>
        </pc:sldMkLst>
        <pc:spChg chg="mod">
          <ac:chgData name="ELHADARI, Ghada" userId="858182b2-892a-4ce4-a744-0f8bfe7a85be" providerId="ADAL" clId="{E01F489E-2BA1-8545-9DFC-DD7F06A7A2F3}" dt="2025-04-27T13:15:02.700" v="216" actId="1076"/>
          <ac:spMkLst>
            <pc:docMk/>
            <pc:sldMk cId="1481996673" sldId="267"/>
            <ac:spMk id="4" creationId="{A310F313-A055-D95C-3BC3-7F09B9B94608}"/>
          </ac:spMkLst>
        </pc:spChg>
        <pc:spChg chg="mod">
          <ac:chgData name="ELHADARI, Ghada" userId="858182b2-892a-4ce4-a744-0f8bfe7a85be" providerId="ADAL" clId="{E01F489E-2BA1-8545-9DFC-DD7F06A7A2F3}" dt="2025-04-27T13:08:37.203" v="107" actId="692"/>
          <ac:spMkLst>
            <pc:docMk/>
            <pc:sldMk cId="1481996673" sldId="267"/>
            <ac:spMk id="5" creationId="{26B61B87-5638-2DAB-C192-BED5BDEDA183}"/>
          </ac:spMkLst>
        </pc:spChg>
        <pc:spChg chg="mod">
          <ac:chgData name="ELHADARI, Ghada" userId="858182b2-892a-4ce4-a744-0f8bfe7a85be" providerId="ADAL" clId="{E01F489E-2BA1-8545-9DFC-DD7F06A7A2F3}" dt="2025-04-27T13:14:44.602" v="213" actId="207"/>
          <ac:spMkLst>
            <pc:docMk/>
            <pc:sldMk cId="1481996673" sldId="267"/>
            <ac:spMk id="8" creationId="{D5FA259A-29C3-9044-96B2-2345CCA54E35}"/>
          </ac:spMkLst>
        </pc:spChg>
        <pc:spChg chg="mod">
          <ac:chgData name="ELHADARI, Ghada" userId="858182b2-892a-4ce4-a744-0f8bfe7a85be" providerId="ADAL" clId="{E01F489E-2BA1-8545-9DFC-DD7F06A7A2F3}" dt="2025-04-27T13:14:44.602" v="213" actId="207"/>
          <ac:spMkLst>
            <pc:docMk/>
            <pc:sldMk cId="1481996673" sldId="267"/>
            <ac:spMk id="14" creationId="{3E9C2C18-5AAC-B069-C031-107C3E5D464A}"/>
          </ac:spMkLst>
        </pc:spChg>
        <pc:spChg chg="mod">
          <ac:chgData name="ELHADARI, Ghada" userId="858182b2-892a-4ce4-a744-0f8bfe7a85be" providerId="ADAL" clId="{E01F489E-2BA1-8545-9DFC-DD7F06A7A2F3}" dt="2025-04-27T13:14:48.534" v="214" actId="1076"/>
          <ac:spMkLst>
            <pc:docMk/>
            <pc:sldMk cId="1481996673" sldId="267"/>
            <ac:spMk id="20" creationId="{C1BFAB44-382C-91DF-5531-14C64EBEFDD8}"/>
          </ac:spMkLst>
        </pc:spChg>
        <pc:spChg chg="mod">
          <ac:chgData name="ELHADARI, Ghada" userId="858182b2-892a-4ce4-a744-0f8bfe7a85be" providerId="ADAL" clId="{E01F489E-2BA1-8545-9DFC-DD7F06A7A2F3}" dt="2025-04-27T13:14:44.602" v="213" actId="207"/>
          <ac:spMkLst>
            <pc:docMk/>
            <pc:sldMk cId="1481996673" sldId="267"/>
            <ac:spMk id="21" creationId="{39AA1F4F-32BE-B4FA-C1EC-AA2B876453C1}"/>
          </ac:spMkLst>
        </pc:spChg>
        <pc:picChg chg="mod">
          <ac:chgData name="ELHADARI, Ghada" userId="858182b2-892a-4ce4-a744-0f8bfe7a85be" providerId="ADAL" clId="{E01F489E-2BA1-8545-9DFC-DD7F06A7A2F3}" dt="2025-04-27T13:08:09.447" v="105" actId="1035"/>
          <ac:picMkLst>
            <pc:docMk/>
            <pc:sldMk cId="1481996673" sldId="267"/>
            <ac:picMk id="6" creationId="{9AF536A4-BF7E-4603-A79B-CA4A4B11B0D5}"/>
          </ac:picMkLst>
        </pc:picChg>
        <pc:picChg chg="mod">
          <ac:chgData name="ELHADARI, Ghada" userId="858182b2-892a-4ce4-a744-0f8bfe7a85be" providerId="ADAL" clId="{E01F489E-2BA1-8545-9DFC-DD7F06A7A2F3}" dt="2025-04-27T13:15:16.914" v="224" actId="1038"/>
          <ac:picMkLst>
            <pc:docMk/>
            <pc:sldMk cId="1481996673" sldId="267"/>
            <ac:picMk id="25" creationId="{8BD33A83-7F2E-20D6-9D09-096204F86D69}"/>
          </ac:picMkLst>
        </pc:picChg>
        <pc:cxnChg chg="mod">
          <ac:chgData name="ELHADARI, Ghada" userId="858182b2-892a-4ce4-a744-0f8bfe7a85be" providerId="ADAL" clId="{E01F489E-2BA1-8545-9DFC-DD7F06A7A2F3}" dt="2025-04-27T13:15:13.518" v="221" actId="692"/>
          <ac:cxnSpMkLst>
            <pc:docMk/>
            <pc:sldMk cId="1481996673" sldId="267"/>
            <ac:cxnSpMk id="24" creationId="{3B6F5E9E-C5A6-5659-6DE6-1DFD676232BF}"/>
          </ac:cxnSpMkLst>
        </pc:cxnChg>
      </pc:sldChg>
      <pc:sldChg chg="modSp mod">
        <pc:chgData name="ELHADARI, Ghada" userId="858182b2-892a-4ce4-a744-0f8bfe7a85be" providerId="ADAL" clId="{E01F489E-2BA1-8545-9DFC-DD7F06A7A2F3}" dt="2025-04-27T13:03:49.196" v="2" actId="207"/>
        <pc:sldMkLst>
          <pc:docMk/>
          <pc:sldMk cId="1251227376" sldId="271"/>
        </pc:sldMkLst>
        <pc:spChg chg="mod">
          <ac:chgData name="ELHADARI, Ghada" userId="858182b2-892a-4ce4-a744-0f8bfe7a85be" providerId="ADAL" clId="{E01F489E-2BA1-8545-9DFC-DD7F06A7A2F3}" dt="2025-04-27T13:03:49.196" v="2" actId="207"/>
          <ac:spMkLst>
            <pc:docMk/>
            <pc:sldMk cId="1251227376" sldId="271"/>
            <ac:spMk id="4" creationId="{495BB566-42E0-2293-C580-B42D3C27F7DC}"/>
          </ac:spMkLst>
        </pc:spChg>
      </pc:sldChg>
      <pc:sldChg chg="modSp mod">
        <pc:chgData name="ELHADARI, Ghada" userId="858182b2-892a-4ce4-a744-0f8bfe7a85be" providerId="ADAL" clId="{E01F489E-2BA1-8545-9DFC-DD7F06A7A2F3}" dt="2025-04-27T13:14:27.284" v="212" actId="1076"/>
        <pc:sldMkLst>
          <pc:docMk/>
          <pc:sldMk cId="3943612468" sldId="272"/>
        </pc:sldMkLst>
        <pc:spChg chg="mod">
          <ac:chgData name="ELHADARI, Ghada" userId="858182b2-892a-4ce4-a744-0f8bfe7a85be" providerId="ADAL" clId="{E01F489E-2BA1-8545-9DFC-DD7F06A7A2F3}" dt="2025-04-27T13:14:14.503" v="209" actId="692"/>
          <ac:spMkLst>
            <pc:docMk/>
            <pc:sldMk cId="3943612468" sldId="272"/>
            <ac:spMk id="2" creationId="{6DB6CCDD-9665-174D-9D30-6E4FFFE10EE3}"/>
          </ac:spMkLst>
        </pc:spChg>
        <pc:spChg chg="mod">
          <ac:chgData name="ELHADARI, Ghada" userId="858182b2-892a-4ce4-a744-0f8bfe7a85be" providerId="ADAL" clId="{E01F489E-2BA1-8545-9DFC-DD7F06A7A2F3}" dt="2025-04-27T13:14:27.284" v="212" actId="1076"/>
          <ac:spMkLst>
            <pc:docMk/>
            <pc:sldMk cId="3943612468" sldId="272"/>
            <ac:spMk id="4" creationId="{9DC83A87-44C2-8DD4-17DD-20B689042BA0}"/>
          </ac:spMkLst>
        </pc:spChg>
        <pc:spChg chg="mod">
          <ac:chgData name="ELHADARI, Ghada" userId="858182b2-892a-4ce4-a744-0f8bfe7a85be" providerId="ADAL" clId="{E01F489E-2BA1-8545-9DFC-DD7F06A7A2F3}" dt="2025-04-27T13:06:43.989" v="50" actId="692"/>
          <ac:spMkLst>
            <pc:docMk/>
            <pc:sldMk cId="3943612468" sldId="272"/>
            <ac:spMk id="8" creationId="{C339968C-F753-C70B-4CC0-66EEC2917145}"/>
          </ac:spMkLst>
        </pc:spChg>
        <pc:spChg chg="mod">
          <ac:chgData name="ELHADARI, Ghada" userId="858182b2-892a-4ce4-a744-0f8bfe7a85be" providerId="ADAL" clId="{E01F489E-2BA1-8545-9DFC-DD7F06A7A2F3}" dt="2025-04-27T13:14:18.022" v="210" actId="207"/>
          <ac:spMkLst>
            <pc:docMk/>
            <pc:sldMk cId="3943612468" sldId="272"/>
            <ac:spMk id="39" creationId="{CC3B2977-74DB-8332-DAA4-5F348723DEAC}"/>
          </ac:spMkLst>
        </pc:spChg>
        <pc:picChg chg="mod">
          <ac:chgData name="ELHADARI, Ghada" userId="858182b2-892a-4ce4-a744-0f8bfe7a85be" providerId="ADAL" clId="{E01F489E-2BA1-8545-9DFC-DD7F06A7A2F3}" dt="2025-04-27T13:14:27.284" v="212" actId="1076"/>
          <ac:picMkLst>
            <pc:docMk/>
            <pc:sldMk cId="3943612468" sldId="272"/>
            <ac:picMk id="9" creationId="{53E3520F-E50C-75A8-2E37-ED39B45076AF}"/>
          </ac:picMkLst>
        </pc:picChg>
      </pc:sldChg>
      <pc:sldChg chg="modSp mod">
        <pc:chgData name="ELHADARI, Ghada" userId="858182b2-892a-4ce4-a744-0f8bfe7a85be" providerId="ADAL" clId="{E01F489E-2BA1-8545-9DFC-DD7F06A7A2F3}" dt="2025-04-27T13:05:15.676" v="27" actId="207"/>
        <pc:sldMkLst>
          <pc:docMk/>
          <pc:sldMk cId="1519692735" sldId="278"/>
        </pc:sldMkLst>
        <pc:spChg chg="mod">
          <ac:chgData name="ELHADARI, Ghada" userId="858182b2-892a-4ce4-a744-0f8bfe7a85be" providerId="ADAL" clId="{E01F489E-2BA1-8545-9DFC-DD7F06A7A2F3}" dt="2025-04-27T13:05:15.676" v="27" actId="207"/>
          <ac:spMkLst>
            <pc:docMk/>
            <pc:sldMk cId="1519692735" sldId="278"/>
            <ac:spMk id="4" creationId="{68325F48-900E-D11B-7C6D-2DA380546CE7}"/>
          </ac:spMkLst>
        </pc:spChg>
      </pc:sldChg>
      <pc:sldChg chg="modSp mod">
        <pc:chgData name="ELHADARI, Ghada" userId="858182b2-892a-4ce4-a744-0f8bfe7a85be" providerId="ADAL" clId="{E01F489E-2BA1-8545-9DFC-DD7F06A7A2F3}" dt="2025-04-27T13:05:23.450" v="30" actId="207"/>
        <pc:sldMkLst>
          <pc:docMk/>
          <pc:sldMk cId="3876480020" sldId="280"/>
        </pc:sldMkLst>
        <pc:spChg chg="mod">
          <ac:chgData name="ELHADARI, Ghada" userId="858182b2-892a-4ce4-a744-0f8bfe7a85be" providerId="ADAL" clId="{E01F489E-2BA1-8545-9DFC-DD7F06A7A2F3}" dt="2025-04-27T13:05:23.450" v="30" actId="207"/>
          <ac:spMkLst>
            <pc:docMk/>
            <pc:sldMk cId="3876480020" sldId="280"/>
            <ac:spMk id="4" creationId="{376E3A90-F113-E8E4-E5DA-63EA0A2F9022}"/>
          </ac:spMkLst>
        </pc:spChg>
      </pc:sldChg>
      <pc:sldChg chg="modSp mod">
        <pc:chgData name="ELHADARI, Ghada" userId="858182b2-892a-4ce4-a744-0f8bfe7a85be" providerId="ADAL" clId="{E01F489E-2BA1-8545-9DFC-DD7F06A7A2F3}" dt="2025-04-27T13:05:33.131" v="33" actId="207"/>
        <pc:sldMkLst>
          <pc:docMk/>
          <pc:sldMk cId="256474746" sldId="281"/>
        </pc:sldMkLst>
        <pc:spChg chg="mod">
          <ac:chgData name="ELHADARI, Ghada" userId="858182b2-892a-4ce4-a744-0f8bfe7a85be" providerId="ADAL" clId="{E01F489E-2BA1-8545-9DFC-DD7F06A7A2F3}" dt="2025-04-27T13:05:33.131" v="33" actId="207"/>
          <ac:spMkLst>
            <pc:docMk/>
            <pc:sldMk cId="256474746" sldId="281"/>
            <ac:spMk id="4" creationId="{5B9B7B4D-1968-5BEF-84B7-BBA7FDA960C2}"/>
          </ac:spMkLst>
        </pc:spChg>
      </pc:sldChg>
      <pc:sldChg chg="modSp mod">
        <pc:chgData name="ELHADARI, Ghada" userId="858182b2-892a-4ce4-a744-0f8bfe7a85be" providerId="ADAL" clId="{E01F489E-2BA1-8545-9DFC-DD7F06A7A2F3}" dt="2025-04-27T13:13:57.853" v="208" actId="692"/>
        <pc:sldMkLst>
          <pc:docMk/>
          <pc:sldMk cId="3906019999" sldId="282"/>
        </pc:sldMkLst>
        <pc:spChg chg="mod">
          <ac:chgData name="ELHADARI, Ghada" userId="858182b2-892a-4ce4-a744-0f8bfe7a85be" providerId="ADAL" clId="{E01F489E-2BA1-8545-9DFC-DD7F06A7A2F3}" dt="2025-04-27T13:13:49.701" v="207" actId="20577"/>
          <ac:spMkLst>
            <pc:docMk/>
            <pc:sldMk cId="3906019999" sldId="282"/>
            <ac:spMk id="6" creationId="{C8B8D0CC-3DB3-D7D5-E8F4-F9F658511148}"/>
          </ac:spMkLst>
        </pc:spChg>
        <pc:spChg chg="mod">
          <ac:chgData name="ELHADARI, Ghada" userId="858182b2-892a-4ce4-a744-0f8bfe7a85be" providerId="ADAL" clId="{E01F489E-2BA1-8545-9DFC-DD7F06A7A2F3}" dt="2025-04-27T13:13:45.781" v="206" actId="207"/>
          <ac:spMkLst>
            <pc:docMk/>
            <pc:sldMk cId="3906019999" sldId="282"/>
            <ac:spMk id="7" creationId="{0A6F2624-F690-AF37-4277-27A287F7A386}"/>
          </ac:spMkLst>
        </pc:spChg>
        <pc:spChg chg="mod">
          <ac:chgData name="ELHADARI, Ghada" userId="858182b2-892a-4ce4-a744-0f8bfe7a85be" providerId="ADAL" clId="{E01F489E-2BA1-8545-9DFC-DD7F06A7A2F3}" dt="2025-04-27T13:05:48.856" v="37" actId="207"/>
          <ac:spMkLst>
            <pc:docMk/>
            <pc:sldMk cId="3906019999" sldId="282"/>
            <ac:spMk id="8" creationId="{733513AD-7C0D-D658-CE38-7833DC414AD3}"/>
          </ac:spMkLst>
        </pc:spChg>
        <pc:spChg chg="mod">
          <ac:chgData name="ELHADARI, Ghada" userId="858182b2-892a-4ce4-a744-0f8bfe7a85be" providerId="ADAL" clId="{E01F489E-2BA1-8545-9DFC-DD7F06A7A2F3}" dt="2025-04-27T13:13:57.853" v="208" actId="692"/>
          <ac:spMkLst>
            <pc:docMk/>
            <pc:sldMk cId="3906019999" sldId="282"/>
            <ac:spMk id="9" creationId="{C6526146-AC72-38BC-3E9C-144CA4F8EE4F}"/>
          </ac:spMkLst>
        </pc:spChg>
        <pc:spChg chg="mod">
          <ac:chgData name="ELHADARI, Ghada" userId="858182b2-892a-4ce4-a744-0f8bfe7a85be" providerId="ADAL" clId="{E01F489E-2BA1-8545-9DFC-DD7F06A7A2F3}" dt="2025-04-27T13:13:45.781" v="206" actId="207"/>
          <ac:spMkLst>
            <pc:docMk/>
            <pc:sldMk cId="3906019999" sldId="282"/>
            <ac:spMk id="39" creationId="{EF8CF881-1D65-3203-AD08-017353D9CB49}"/>
          </ac:spMkLst>
        </pc:spChg>
      </pc:sldChg>
      <pc:sldChg chg="modSp mod">
        <pc:chgData name="ELHADARI, Ghada" userId="858182b2-892a-4ce4-a744-0f8bfe7a85be" providerId="ADAL" clId="{E01F489E-2BA1-8545-9DFC-DD7F06A7A2F3}" dt="2025-04-27T13:09:07.535" v="111" actId="1076"/>
        <pc:sldMkLst>
          <pc:docMk/>
          <pc:sldMk cId="807061748" sldId="285"/>
        </pc:sldMkLst>
        <pc:spChg chg="mod">
          <ac:chgData name="ELHADARI, Ghada" userId="858182b2-892a-4ce4-a744-0f8bfe7a85be" providerId="ADAL" clId="{E01F489E-2BA1-8545-9DFC-DD7F06A7A2F3}" dt="2025-04-27T13:09:02.409" v="110" actId="207"/>
          <ac:spMkLst>
            <pc:docMk/>
            <pc:sldMk cId="807061748" sldId="285"/>
            <ac:spMk id="4" creationId="{68109843-DDFA-4590-88FC-828566E44689}"/>
          </ac:spMkLst>
        </pc:spChg>
        <pc:spChg chg="mod">
          <ac:chgData name="ELHADARI, Ghada" userId="858182b2-892a-4ce4-a744-0f8bfe7a85be" providerId="ADAL" clId="{E01F489E-2BA1-8545-9DFC-DD7F06A7A2F3}" dt="2025-04-27T13:09:07.535" v="111" actId="1076"/>
          <ac:spMkLst>
            <pc:docMk/>
            <pc:sldMk cId="807061748" sldId="285"/>
            <ac:spMk id="15" creationId="{DE0AB515-F35F-DC3E-73C3-48ABBE40A3F6}"/>
          </ac:spMkLst>
        </pc:spChg>
      </pc:sldChg>
      <pc:sldChg chg="modSp mod">
        <pc:chgData name="ELHADARI, Ghada" userId="858182b2-892a-4ce4-a744-0f8bfe7a85be" providerId="ADAL" clId="{E01F489E-2BA1-8545-9DFC-DD7F06A7A2F3}" dt="2025-04-27T13:09:15.616" v="114" actId="207"/>
        <pc:sldMkLst>
          <pc:docMk/>
          <pc:sldMk cId="2824936051" sldId="286"/>
        </pc:sldMkLst>
        <pc:spChg chg="mod">
          <ac:chgData name="ELHADARI, Ghada" userId="858182b2-892a-4ce4-a744-0f8bfe7a85be" providerId="ADAL" clId="{E01F489E-2BA1-8545-9DFC-DD7F06A7A2F3}" dt="2025-04-27T13:09:15.616" v="114" actId="207"/>
          <ac:spMkLst>
            <pc:docMk/>
            <pc:sldMk cId="2824936051" sldId="286"/>
            <ac:spMk id="4" creationId="{584B6A26-B21F-EABB-2AE7-BDF1CF9BF83D}"/>
          </ac:spMkLst>
        </pc:spChg>
      </pc:sldChg>
      <pc:sldChg chg="modSp mod">
        <pc:chgData name="ELHADARI, Ghada" userId="858182b2-892a-4ce4-a744-0f8bfe7a85be" providerId="ADAL" clId="{E01F489E-2BA1-8545-9DFC-DD7F06A7A2F3}" dt="2025-04-27T13:09:23.166" v="117" actId="207"/>
        <pc:sldMkLst>
          <pc:docMk/>
          <pc:sldMk cId="2447016470" sldId="287"/>
        </pc:sldMkLst>
        <pc:spChg chg="mod">
          <ac:chgData name="ELHADARI, Ghada" userId="858182b2-892a-4ce4-a744-0f8bfe7a85be" providerId="ADAL" clId="{E01F489E-2BA1-8545-9DFC-DD7F06A7A2F3}" dt="2025-04-27T13:09:23.166" v="117" actId="207"/>
          <ac:spMkLst>
            <pc:docMk/>
            <pc:sldMk cId="2447016470" sldId="287"/>
            <ac:spMk id="4" creationId="{E64404F3-6D58-A61E-C2A9-D24A805D2D9B}"/>
          </ac:spMkLst>
        </pc:spChg>
      </pc:sldChg>
      <pc:sldChg chg="addSp modSp mod">
        <pc:chgData name="ELHADARI, Ghada" userId="858182b2-892a-4ce4-a744-0f8bfe7a85be" providerId="ADAL" clId="{E01F489E-2BA1-8545-9DFC-DD7F06A7A2F3}" dt="2025-04-27T13:13:11.130" v="203" actId="1036"/>
        <pc:sldMkLst>
          <pc:docMk/>
          <pc:sldMk cId="1020698105" sldId="288"/>
        </pc:sldMkLst>
        <pc:spChg chg="mod">
          <ac:chgData name="ELHADARI, Ghada" userId="858182b2-892a-4ce4-a744-0f8bfe7a85be" providerId="ADAL" clId="{E01F489E-2BA1-8545-9DFC-DD7F06A7A2F3}" dt="2025-04-27T13:12:54.335" v="192" actId="1076"/>
          <ac:spMkLst>
            <pc:docMk/>
            <pc:sldMk cId="1020698105" sldId="288"/>
            <ac:spMk id="6" creationId="{E7B8F9A3-0EFF-BBBC-22A4-DD2F9DC114F7}"/>
          </ac:spMkLst>
        </pc:spChg>
        <pc:spChg chg="mod">
          <ac:chgData name="ELHADARI, Ghada" userId="858182b2-892a-4ce4-a744-0f8bfe7a85be" providerId="ADAL" clId="{E01F489E-2BA1-8545-9DFC-DD7F06A7A2F3}" dt="2025-04-27T13:13:11.130" v="203" actId="1036"/>
          <ac:spMkLst>
            <pc:docMk/>
            <pc:sldMk cId="1020698105" sldId="288"/>
            <ac:spMk id="7" creationId="{BFAE783D-1A3F-46D3-49B8-63AC401AF494}"/>
          </ac:spMkLst>
        </pc:spChg>
        <pc:spChg chg="mod">
          <ac:chgData name="ELHADARI, Ghada" userId="858182b2-892a-4ce4-a744-0f8bfe7a85be" providerId="ADAL" clId="{E01F489E-2BA1-8545-9DFC-DD7F06A7A2F3}" dt="2025-04-27T13:09:40.628" v="121" actId="692"/>
          <ac:spMkLst>
            <pc:docMk/>
            <pc:sldMk cId="1020698105" sldId="288"/>
            <ac:spMk id="8" creationId="{AAF938B2-362B-2774-2B8C-9D8FBBB49F22}"/>
          </ac:spMkLst>
        </pc:spChg>
        <pc:spChg chg="mod">
          <ac:chgData name="ELHADARI, Ghada" userId="858182b2-892a-4ce4-a744-0f8bfe7a85be" providerId="ADAL" clId="{E01F489E-2BA1-8545-9DFC-DD7F06A7A2F3}" dt="2025-04-27T13:09:54.117" v="126" actId="1035"/>
          <ac:spMkLst>
            <pc:docMk/>
            <pc:sldMk cId="1020698105" sldId="288"/>
            <ac:spMk id="9" creationId="{0F01F40D-1AAF-E2BA-567F-6BFFE363BA1C}"/>
          </ac:spMkLst>
        </pc:spChg>
        <pc:spChg chg="mod">
          <ac:chgData name="ELHADARI, Ghada" userId="858182b2-892a-4ce4-a744-0f8bfe7a85be" providerId="ADAL" clId="{E01F489E-2BA1-8545-9DFC-DD7F06A7A2F3}" dt="2025-04-27T13:12:51.485" v="191" actId="1076"/>
          <ac:spMkLst>
            <pc:docMk/>
            <pc:sldMk cId="1020698105" sldId="288"/>
            <ac:spMk id="39" creationId="{D6B93B90-FD88-AEC1-CE1A-E5EE25FDC4EC}"/>
          </ac:spMkLst>
        </pc:spChg>
        <pc:picChg chg="mod">
          <ac:chgData name="ELHADARI, Ghada" userId="858182b2-892a-4ce4-a744-0f8bfe7a85be" providerId="ADAL" clId="{E01F489E-2BA1-8545-9DFC-DD7F06A7A2F3}" dt="2025-04-27T13:10:17.580" v="127" actId="1076"/>
          <ac:picMkLst>
            <pc:docMk/>
            <pc:sldMk cId="1020698105" sldId="288"/>
            <ac:picMk id="4" creationId="{E3FDA9BA-D13F-F3B2-FE4E-7006FDA7F24B}"/>
          </ac:picMkLst>
        </pc:picChg>
        <pc:picChg chg="mod">
          <ac:chgData name="ELHADARI, Ghada" userId="858182b2-892a-4ce4-a744-0f8bfe7a85be" providerId="ADAL" clId="{E01F489E-2BA1-8545-9DFC-DD7F06A7A2F3}" dt="2025-04-27T13:09:54.117" v="126" actId="1035"/>
          <ac:picMkLst>
            <pc:docMk/>
            <pc:sldMk cId="1020698105" sldId="288"/>
            <ac:picMk id="10" creationId="{4C7A81C2-6256-066E-66F5-099E6A94CC99}"/>
          </ac:picMkLst>
        </pc:picChg>
        <pc:picChg chg="mod">
          <ac:chgData name="ELHADARI, Ghada" userId="858182b2-892a-4ce4-a744-0f8bfe7a85be" providerId="ADAL" clId="{E01F489E-2BA1-8545-9DFC-DD7F06A7A2F3}" dt="2025-04-27T13:10:20.294" v="128" actId="1076"/>
          <ac:picMkLst>
            <pc:docMk/>
            <pc:sldMk cId="1020698105" sldId="288"/>
            <ac:picMk id="15" creationId="{718FB358-B00B-6450-AD2D-2F11C904800C}"/>
          </ac:picMkLst>
        </pc:picChg>
        <pc:picChg chg="mod">
          <ac:chgData name="ELHADARI, Ghada" userId="858182b2-892a-4ce4-a744-0f8bfe7a85be" providerId="ADAL" clId="{E01F489E-2BA1-8545-9DFC-DD7F06A7A2F3}" dt="2025-04-27T13:12:59.241" v="194" actId="1076"/>
          <ac:picMkLst>
            <pc:docMk/>
            <pc:sldMk cId="1020698105" sldId="288"/>
            <ac:picMk id="17" creationId="{9C619112-48CF-BD9F-B694-E5B2DBB131E4}"/>
          </ac:picMkLst>
        </pc:picChg>
        <pc:picChg chg="mod">
          <ac:chgData name="ELHADARI, Ghada" userId="858182b2-892a-4ce4-a744-0f8bfe7a85be" providerId="ADAL" clId="{E01F489E-2BA1-8545-9DFC-DD7F06A7A2F3}" dt="2025-04-27T13:13:06.922" v="197" actId="1076"/>
          <ac:picMkLst>
            <pc:docMk/>
            <pc:sldMk cId="1020698105" sldId="288"/>
            <ac:picMk id="19" creationId="{66DCA654-A626-185F-2CD0-EA2DB0C041AA}"/>
          </ac:picMkLst>
        </pc:picChg>
      </pc:sldChg>
      <pc:sldChg chg="modSp mod">
        <pc:chgData name="ELHADARI, Ghada" userId="858182b2-892a-4ce4-a744-0f8bfe7a85be" providerId="ADAL" clId="{E01F489E-2BA1-8545-9DFC-DD7F06A7A2F3}" dt="2025-04-27T13:15:54.499" v="227" actId="207"/>
        <pc:sldMkLst>
          <pc:docMk/>
          <pc:sldMk cId="3493831853" sldId="292"/>
        </pc:sldMkLst>
        <pc:spChg chg="mod">
          <ac:chgData name="ELHADARI, Ghada" userId="858182b2-892a-4ce4-a744-0f8bfe7a85be" providerId="ADAL" clId="{E01F489E-2BA1-8545-9DFC-DD7F06A7A2F3}" dt="2025-04-27T13:15:54.499" v="227" actId="207"/>
          <ac:spMkLst>
            <pc:docMk/>
            <pc:sldMk cId="3493831853" sldId="292"/>
            <ac:spMk id="4" creationId="{F6C2DD80-5936-C107-E5BD-AC3FC332E3E0}"/>
          </ac:spMkLst>
        </pc:spChg>
      </pc:sldChg>
      <pc:sldChg chg="modSp mod">
        <pc:chgData name="ELHADARI, Ghada" userId="858182b2-892a-4ce4-a744-0f8bfe7a85be" providerId="ADAL" clId="{E01F489E-2BA1-8545-9DFC-DD7F06A7A2F3}" dt="2025-04-27T13:23:54.886" v="243"/>
        <pc:sldMkLst>
          <pc:docMk/>
          <pc:sldMk cId="1166871926" sldId="296"/>
        </pc:sldMkLst>
        <pc:spChg chg="mod">
          <ac:chgData name="ELHADARI, Ghada" userId="858182b2-892a-4ce4-a744-0f8bfe7a85be" providerId="ADAL" clId="{E01F489E-2BA1-8545-9DFC-DD7F06A7A2F3}" dt="2025-04-27T13:16:36.048" v="240" actId="207"/>
          <ac:spMkLst>
            <pc:docMk/>
            <pc:sldMk cId="1166871926" sldId="296"/>
            <ac:spMk id="2" creationId="{5D5EB480-E2D3-69A6-87AD-1E5EBE24D2F1}"/>
          </ac:spMkLst>
        </pc:spChg>
        <pc:spChg chg="mod">
          <ac:chgData name="ELHADARI, Ghada" userId="858182b2-892a-4ce4-a744-0f8bfe7a85be" providerId="ADAL" clId="{E01F489E-2BA1-8545-9DFC-DD7F06A7A2F3}" dt="2025-04-27T13:16:38.170" v="242" actId="692"/>
          <ac:spMkLst>
            <pc:docMk/>
            <pc:sldMk cId="1166871926" sldId="296"/>
            <ac:spMk id="4" creationId="{2EB1E91C-F27F-1AAD-AA30-B00A27F176E5}"/>
          </ac:spMkLst>
        </pc:spChg>
        <pc:spChg chg="mod">
          <ac:chgData name="ELHADARI, Ghada" userId="858182b2-892a-4ce4-a744-0f8bfe7a85be" providerId="ADAL" clId="{E01F489E-2BA1-8545-9DFC-DD7F06A7A2F3}" dt="2025-04-27T13:16:36.048" v="240" actId="207"/>
          <ac:spMkLst>
            <pc:docMk/>
            <pc:sldMk cId="1166871926" sldId="296"/>
            <ac:spMk id="6" creationId="{331ECFCB-0214-D7D1-B177-3E0E34B4EE99}"/>
          </ac:spMkLst>
        </pc:spChg>
        <pc:spChg chg="mod">
          <ac:chgData name="ELHADARI, Ghada" userId="858182b2-892a-4ce4-a744-0f8bfe7a85be" providerId="ADAL" clId="{E01F489E-2BA1-8545-9DFC-DD7F06A7A2F3}" dt="2025-04-27T13:16:36.048" v="240" actId="207"/>
          <ac:spMkLst>
            <pc:docMk/>
            <pc:sldMk cId="1166871926" sldId="296"/>
            <ac:spMk id="8" creationId="{CC6238DC-16AA-637A-C022-C0006D140CF8}"/>
          </ac:spMkLst>
        </pc:spChg>
        <pc:spChg chg="mod">
          <ac:chgData name="ELHADARI, Ghada" userId="858182b2-892a-4ce4-a744-0f8bfe7a85be" providerId="ADAL" clId="{E01F489E-2BA1-8545-9DFC-DD7F06A7A2F3}" dt="2025-04-27T13:16:36.048" v="240" actId="207"/>
          <ac:spMkLst>
            <pc:docMk/>
            <pc:sldMk cId="1166871926" sldId="296"/>
            <ac:spMk id="39" creationId="{642B8B3C-8F8F-FF73-9303-C19704F6A3AD}"/>
          </ac:spMkLst>
        </pc:spChg>
        <pc:picChg chg="mod">
          <ac:chgData name="ELHADARI, Ghada" userId="858182b2-892a-4ce4-a744-0f8bfe7a85be" providerId="ADAL" clId="{E01F489E-2BA1-8545-9DFC-DD7F06A7A2F3}" dt="2025-04-27T13:23:54.886" v="243"/>
          <ac:picMkLst>
            <pc:docMk/>
            <pc:sldMk cId="1166871926" sldId="296"/>
            <ac:picMk id="3" creationId="{0B0AA57A-8076-219F-B3C9-22EF058F43B5}"/>
          </ac:picMkLst>
        </pc:picChg>
        <pc:cxnChg chg="mod">
          <ac:chgData name="ELHADARI, Ghada" userId="858182b2-892a-4ce4-a744-0f8bfe7a85be" providerId="ADAL" clId="{E01F489E-2BA1-8545-9DFC-DD7F06A7A2F3}" dt="2025-04-27T13:16:37.814" v="241" actId="692"/>
          <ac:cxnSpMkLst>
            <pc:docMk/>
            <pc:sldMk cId="1166871926" sldId="296"/>
            <ac:cxnSpMk id="13" creationId="{E42758D2-66E2-8026-E6D4-A26494A0C7FB}"/>
          </ac:cxnSpMkLst>
        </pc:cxnChg>
      </pc:sldChg>
    </pc:docChg>
  </pc:docChgLst>
  <pc:docChgLst>
    <pc:chgData name="CALVELLO HYNES, Emilie" userId="S::ecalvello@who.int::c9dfdd63-2c12-40ec-9141-bdc893ad90f1" providerId="AD" clId="Web-{03A43BF8-E516-6B4D-5F8D-158AE581A065}"/>
    <pc:docChg chg="modSld">
      <pc:chgData name="CALVELLO HYNES, Emilie" userId="S::ecalvello@who.int::c9dfdd63-2c12-40ec-9141-bdc893ad90f1" providerId="AD" clId="Web-{03A43BF8-E516-6B4D-5F8D-158AE581A065}" dt="2025-07-14T10:59:36.258" v="17" actId="20577"/>
      <pc:docMkLst>
        <pc:docMk/>
      </pc:docMkLst>
      <pc:sldChg chg="modSp">
        <pc:chgData name="CALVELLO HYNES, Emilie" userId="S::ecalvello@who.int::c9dfdd63-2c12-40ec-9141-bdc893ad90f1" providerId="AD" clId="Web-{03A43BF8-E516-6B4D-5F8D-158AE581A065}" dt="2025-07-14T10:59:36.258" v="17" actId="20577"/>
        <pc:sldMkLst>
          <pc:docMk/>
          <pc:sldMk cId="4054755996" sldId="264"/>
        </pc:sldMkLst>
        <pc:spChg chg="mod">
          <ac:chgData name="CALVELLO HYNES, Emilie" userId="S::ecalvello@who.int::c9dfdd63-2c12-40ec-9141-bdc893ad90f1" providerId="AD" clId="Web-{03A43BF8-E516-6B4D-5F8D-158AE581A065}" dt="2025-07-14T10:59:36.258" v="17" actId="20577"/>
          <ac:spMkLst>
            <pc:docMk/>
            <pc:sldMk cId="4054755996" sldId="264"/>
            <ac:spMk id="15" creationId="{52D48EE6-191F-A14F-C75D-B3CD5B3C0520}"/>
          </ac:spMkLst>
        </pc:spChg>
      </pc:sldChg>
      <pc:sldChg chg="modSp">
        <pc:chgData name="CALVELLO HYNES, Emilie" userId="S::ecalvello@who.int::c9dfdd63-2c12-40ec-9141-bdc893ad90f1" providerId="AD" clId="Web-{03A43BF8-E516-6B4D-5F8D-158AE581A065}" dt="2025-07-14T10:59:23.930" v="14" actId="20577"/>
        <pc:sldMkLst>
          <pc:docMk/>
          <pc:sldMk cId="3254109701" sldId="520"/>
        </pc:sldMkLst>
        <pc:spChg chg="mod">
          <ac:chgData name="CALVELLO HYNES, Emilie" userId="S::ecalvello@who.int::c9dfdd63-2c12-40ec-9141-bdc893ad90f1" providerId="AD" clId="Web-{03A43BF8-E516-6B4D-5F8D-158AE581A065}" dt="2025-07-14T10:59:23.930" v="14" actId="20577"/>
          <ac:spMkLst>
            <pc:docMk/>
            <pc:sldMk cId="3254109701" sldId="520"/>
            <ac:spMk id="22" creationId="{A174DFD9-44A2-6121-3517-898217E02F8D}"/>
          </ac:spMkLst>
        </pc:spChg>
      </pc:sldChg>
    </pc:docChg>
  </pc:docChgLst>
  <pc:docChgLst>
    <pc:chgData name="CALVELLO HYNES, Emilie" userId="c9dfdd63-2c12-40ec-9141-bdc893ad90f1" providerId="ADAL" clId="{1F42DF89-D2C5-AE4B-B8B5-09D49E4D48B7}"/>
    <pc:docChg chg="undo custSel modSld">
      <pc:chgData name="CALVELLO HYNES, Emilie" userId="c9dfdd63-2c12-40ec-9141-bdc893ad90f1" providerId="ADAL" clId="{1F42DF89-D2C5-AE4B-B8B5-09D49E4D48B7}" dt="2025-07-14T13:49:14.392" v="1083" actId="20577"/>
      <pc:docMkLst>
        <pc:docMk/>
      </pc:docMkLst>
      <pc:sldChg chg="addSp delSp modSp mod">
        <pc:chgData name="CALVELLO HYNES, Emilie" userId="c9dfdd63-2c12-40ec-9141-bdc893ad90f1" providerId="ADAL" clId="{1F42DF89-D2C5-AE4B-B8B5-09D49E4D48B7}" dt="2025-07-13T22:14:02.620" v="5" actId="14100"/>
        <pc:sldMkLst>
          <pc:docMk/>
          <pc:sldMk cId="1813321319" sldId="259"/>
        </pc:sldMkLst>
        <pc:picChg chg="add mod">
          <ac:chgData name="CALVELLO HYNES, Emilie" userId="c9dfdd63-2c12-40ec-9141-bdc893ad90f1" providerId="ADAL" clId="{1F42DF89-D2C5-AE4B-B8B5-09D49E4D48B7}" dt="2025-07-13T22:14:02.620" v="5" actId="14100"/>
          <ac:picMkLst>
            <pc:docMk/>
            <pc:sldMk cId="1813321319" sldId="259"/>
            <ac:picMk id="5" creationId="{56D2BF6C-AF86-CDE9-F2F4-B7A14AE7AFA0}"/>
          </ac:picMkLst>
        </pc:picChg>
        <pc:picChg chg="del">
          <ac:chgData name="CALVELLO HYNES, Emilie" userId="c9dfdd63-2c12-40ec-9141-bdc893ad90f1" providerId="ADAL" clId="{1F42DF89-D2C5-AE4B-B8B5-09D49E4D48B7}" dt="2025-07-13T22:13:53.096" v="0" actId="478"/>
          <ac:picMkLst>
            <pc:docMk/>
            <pc:sldMk cId="1813321319" sldId="259"/>
            <ac:picMk id="9" creationId="{74541670-820F-CC4A-66FF-34AAF0DD690D}"/>
          </ac:picMkLst>
        </pc:picChg>
      </pc:sldChg>
      <pc:sldChg chg="modNotesTx">
        <pc:chgData name="CALVELLO HYNES, Emilie" userId="c9dfdd63-2c12-40ec-9141-bdc893ad90f1" providerId="ADAL" clId="{1F42DF89-D2C5-AE4B-B8B5-09D49E4D48B7}" dt="2025-07-14T13:41:15.729" v="978" actId="20577"/>
        <pc:sldMkLst>
          <pc:docMk/>
          <pc:sldMk cId="1481996673" sldId="267"/>
        </pc:sldMkLst>
      </pc:sldChg>
      <pc:sldChg chg="addSp delSp modSp mod">
        <pc:chgData name="CALVELLO HYNES, Emilie" userId="c9dfdd63-2c12-40ec-9141-bdc893ad90f1" providerId="ADAL" clId="{1F42DF89-D2C5-AE4B-B8B5-09D49E4D48B7}" dt="2025-07-13T22:14:37.440" v="11" actId="1076"/>
        <pc:sldMkLst>
          <pc:docMk/>
          <pc:sldMk cId="3634309874" sldId="276"/>
        </pc:sldMkLst>
        <pc:picChg chg="del">
          <ac:chgData name="CALVELLO HYNES, Emilie" userId="c9dfdd63-2c12-40ec-9141-bdc893ad90f1" providerId="ADAL" clId="{1F42DF89-D2C5-AE4B-B8B5-09D49E4D48B7}" dt="2025-07-13T22:14:22.392" v="6" actId="478"/>
          <ac:picMkLst>
            <pc:docMk/>
            <pc:sldMk cId="3634309874" sldId="276"/>
            <ac:picMk id="5" creationId="{4DC25E42-836A-9047-1DEF-6F186C2CF71D}"/>
          </ac:picMkLst>
        </pc:picChg>
        <pc:picChg chg="add mod">
          <ac:chgData name="CALVELLO HYNES, Emilie" userId="c9dfdd63-2c12-40ec-9141-bdc893ad90f1" providerId="ADAL" clId="{1F42DF89-D2C5-AE4B-B8B5-09D49E4D48B7}" dt="2025-07-13T22:14:37.440" v="11" actId="1076"/>
          <ac:picMkLst>
            <pc:docMk/>
            <pc:sldMk cId="3634309874" sldId="276"/>
            <ac:picMk id="6" creationId="{F323F4B7-4A69-CD99-2CC8-BCB504F3FF79}"/>
          </ac:picMkLst>
        </pc:picChg>
      </pc:sldChg>
      <pc:sldChg chg="modNotesTx">
        <pc:chgData name="CALVELLO HYNES, Emilie" userId="c9dfdd63-2c12-40ec-9141-bdc893ad90f1" providerId="ADAL" clId="{1F42DF89-D2C5-AE4B-B8B5-09D49E4D48B7}" dt="2025-07-14T13:49:14.392" v="1083" actId="20577"/>
        <pc:sldMkLst>
          <pc:docMk/>
          <pc:sldMk cId="1020698105" sldId="288"/>
        </pc:sldMkLst>
      </pc:sldChg>
      <pc:sldChg chg="modSp mod">
        <pc:chgData name="CALVELLO HYNES, Emilie" userId="c9dfdd63-2c12-40ec-9141-bdc893ad90f1" providerId="ADAL" clId="{1F42DF89-D2C5-AE4B-B8B5-09D49E4D48B7}" dt="2025-07-14T11:25:05.993" v="915" actId="1076"/>
        <pc:sldMkLst>
          <pc:docMk/>
          <pc:sldMk cId="3493831853" sldId="292"/>
        </pc:sldMkLst>
        <pc:spChg chg="mod">
          <ac:chgData name="CALVELLO HYNES, Emilie" userId="c9dfdd63-2c12-40ec-9141-bdc893ad90f1" providerId="ADAL" clId="{1F42DF89-D2C5-AE4B-B8B5-09D49E4D48B7}" dt="2025-07-14T11:25:05.993" v="915" actId="1076"/>
          <ac:spMkLst>
            <pc:docMk/>
            <pc:sldMk cId="3493831853" sldId="292"/>
            <ac:spMk id="2" creationId="{1683F758-F1E1-8D2A-153B-57E92264B42B}"/>
          </ac:spMkLst>
        </pc:spChg>
      </pc:sldChg>
      <pc:sldChg chg="modSp mod">
        <pc:chgData name="CALVELLO HYNES, Emilie" userId="c9dfdd63-2c12-40ec-9141-bdc893ad90f1" providerId="ADAL" clId="{1F42DF89-D2C5-AE4B-B8B5-09D49E4D48B7}" dt="2025-07-13T22:38:53.178" v="269" actId="1076"/>
        <pc:sldMkLst>
          <pc:docMk/>
          <pc:sldMk cId="2831659785" sldId="298"/>
        </pc:sldMkLst>
        <pc:picChg chg="mod">
          <ac:chgData name="CALVELLO HYNES, Emilie" userId="c9dfdd63-2c12-40ec-9141-bdc893ad90f1" providerId="ADAL" clId="{1F42DF89-D2C5-AE4B-B8B5-09D49E4D48B7}" dt="2025-07-13T22:38:53.178" v="269" actId="1076"/>
          <ac:picMkLst>
            <pc:docMk/>
            <pc:sldMk cId="2831659785" sldId="298"/>
            <ac:picMk id="11" creationId="{B7099A74-C984-788B-196B-D51888FA05F3}"/>
          </ac:picMkLst>
        </pc:picChg>
      </pc:sldChg>
      <pc:sldChg chg="modSp mod">
        <pc:chgData name="CALVELLO HYNES, Emilie" userId="c9dfdd63-2c12-40ec-9141-bdc893ad90f1" providerId="ADAL" clId="{1F42DF89-D2C5-AE4B-B8B5-09D49E4D48B7}" dt="2025-07-14T11:20:59.789" v="908" actId="20577"/>
        <pc:sldMkLst>
          <pc:docMk/>
          <pc:sldMk cId="1227323393" sldId="349"/>
        </pc:sldMkLst>
        <pc:spChg chg="mod">
          <ac:chgData name="CALVELLO HYNES, Emilie" userId="c9dfdd63-2c12-40ec-9141-bdc893ad90f1" providerId="ADAL" clId="{1F42DF89-D2C5-AE4B-B8B5-09D49E4D48B7}" dt="2025-07-14T11:20:59.789" v="908" actId="20577"/>
          <ac:spMkLst>
            <pc:docMk/>
            <pc:sldMk cId="1227323393" sldId="349"/>
            <ac:spMk id="99" creationId="{00000000-0000-0000-0000-000000000000}"/>
          </ac:spMkLst>
        </pc:spChg>
      </pc:sldChg>
      <pc:sldChg chg="modSp mod">
        <pc:chgData name="CALVELLO HYNES, Emilie" userId="c9dfdd63-2c12-40ec-9141-bdc893ad90f1" providerId="ADAL" clId="{1F42DF89-D2C5-AE4B-B8B5-09D49E4D48B7}" dt="2025-07-13T22:23:50.277" v="61" actId="20577"/>
        <pc:sldMkLst>
          <pc:docMk/>
          <pc:sldMk cId="3237017663" sldId="363"/>
        </pc:sldMkLst>
        <pc:spChg chg="mod">
          <ac:chgData name="CALVELLO HYNES, Emilie" userId="c9dfdd63-2c12-40ec-9141-bdc893ad90f1" providerId="ADAL" clId="{1F42DF89-D2C5-AE4B-B8B5-09D49E4D48B7}" dt="2025-07-13T22:19:33.781" v="26" actId="20577"/>
          <ac:spMkLst>
            <pc:docMk/>
            <pc:sldMk cId="3237017663" sldId="363"/>
            <ac:spMk id="3" creationId="{72EE3F93-B2FF-DE60-5975-AABD2A559734}"/>
          </ac:spMkLst>
        </pc:spChg>
        <pc:spChg chg="mod">
          <ac:chgData name="CALVELLO HYNES, Emilie" userId="c9dfdd63-2c12-40ec-9141-bdc893ad90f1" providerId="ADAL" clId="{1F42DF89-D2C5-AE4B-B8B5-09D49E4D48B7}" dt="2025-07-13T22:23:50.277" v="61" actId="20577"/>
          <ac:spMkLst>
            <pc:docMk/>
            <pc:sldMk cId="3237017663" sldId="363"/>
            <ac:spMk id="4" creationId="{7EEE199D-D7B2-B2F3-11EA-FCD968F58E9D}"/>
          </ac:spMkLst>
        </pc:spChg>
        <pc:spChg chg="mod">
          <ac:chgData name="CALVELLO HYNES, Emilie" userId="c9dfdd63-2c12-40ec-9141-bdc893ad90f1" providerId="ADAL" clId="{1F42DF89-D2C5-AE4B-B8B5-09D49E4D48B7}" dt="2025-07-13T22:20:19.576" v="44" actId="20577"/>
          <ac:spMkLst>
            <pc:docMk/>
            <pc:sldMk cId="3237017663" sldId="363"/>
            <ac:spMk id="5" creationId="{8B2DD26F-1B17-FB6F-2B60-581E9A784073}"/>
          </ac:spMkLst>
        </pc:spChg>
      </pc:sldChg>
      <pc:sldChg chg="delSp modSp mod">
        <pc:chgData name="CALVELLO HYNES, Emilie" userId="c9dfdd63-2c12-40ec-9141-bdc893ad90f1" providerId="ADAL" clId="{1F42DF89-D2C5-AE4B-B8B5-09D49E4D48B7}" dt="2025-07-14T11:25:43.188" v="918" actId="1076"/>
        <pc:sldMkLst>
          <pc:docMk/>
          <pc:sldMk cId="4203695192" sldId="407"/>
        </pc:sldMkLst>
        <pc:spChg chg="mod">
          <ac:chgData name="CALVELLO HYNES, Emilie" userId="c9dfdd63-2c12-40ec-9141-bdc893ad90f1" providerId="ADAL" clId="{1F42DF89-D2C5-AE4B-B8B5-09D49E4D48B7}" dt="2025-07-14T11:25:38.942" v="917" actId="1076"/>
          <ac:spMkLst>
            <pc:docMk/>
            <pc:sldMk cId="4203695192" sldId="407"/>
            <ac:spMk id="10" creationId="{744E64C4-4954-8060-1A4E-51D0DF727BE1}"/>
          </ac:spMkLst>
        </pc:spChg>
        <pc:spChg chg="mod">
          <ac:chgData name="CALVELLO HYNES, Emilie" userId="c9dfdd63-2c12-40ec-9141-bdc893ad90f1" providerId="ADAL" clId="{1F42DF89-D2C5-AE4B-B8B5-09D49E4D48B7}" dt="2025-07-14T11:25:43.188" v="918" actId="1076"/>
          <ac:spMkLst>
            <pc:docMk/>
            <pc:sldMk cId="4203695192" sldId="407"/>
            <ac:spMk id="719" creationId="{109AC4C1-783F-5BA4-965D-754714EDACB2}"/>
          </ac:spMkLst>
        </pc:spChg>
        <pc:picChg chg="del">
          <ac:chgData name="CALVELLO HYNES, Emilie" userId="c9dfdd63-2c12-40ec-9141-bdc893ad90f1" providerId="ADAL" clId="{1F42DF89-D2C5-AE4B-B8B5-09D49E4D48B7}" dt="2025-07-14T11:25:35.037" v="916" actId="478"/>
          <ac:picMkLst>
            <pc:docMk/>
            <pc:sldMk cId="4203695192" sldId="407"/>
            <ac:picMk id="3" creationId="{03FE3BE5-B5EC-EA7A-F774-1D501C60EE3C}"/>
          </ac:picMkLst>
        </pc:picChg>
      </pc:sldChg>
      <pc:sldChg chg="addSp delSp modSp mod">
        <pc:chgData name="CALVELLO HYNES, Emilie" userId="c9dfdd63-2c12-40ec-9141-bdc893ad90f1" providerId="ADAL" clId="{1F42DF89-D2C5-AE4B-B8B5-09D49E4D48B7}" dt="2025-07-14T11:22:34.656" v="911" actId="1036"/>
        <pc:sldMkLst>
          <pc:docMk/>
          <pc:sldMk cId="3096075297" sldId="497"/>
        </pc:sldMkLst>
        <pc:spChg chg="mod">
          <ac:chgData name="CALVELLO HYNES, Emilie" userId="c9dfdd63-2c12-40ec-9141-bdc893ad90f1" providerId="ADAL" clId="{1F42DF89-D2C5-AE4B-B8B5-09D49E4D48B7}" dt="2025-07-13T22:29:14.059" v="237" actId="20577"/>
          <ac:spMkLst>
            <pc:docMk/>
            <pc:sldMk cId="3096075297" sldId="497"/>
            <ac:spMk id="7" creationId="{8A41AA1E-AF23-D8F9-DE9B-9204244B9FE5}"/>
          </ac:spMkLst>
        </pc:spChg>
        <pc:picChg chg="del">
          <ac:chgData name="CALVELLO HYNES, Emilie" userId="c9dfdd63-2c12-40ec-9141-bdc893ad90f1" providerId="ADAL" clId="{1F42DF89-D2C5-AE4B-B8B5-09D49E4D48B7}" dt="2025-07-14T11:22:08.494" v="909" actId="478"/>
          <ac:picMkLst>
            <pc:docMk/>
            <pc:sldMk cId="3096075297" sldId="497"/>
            <ac:picMk id="2" creationId="{FB4DCE38-7ED4-475D-C5B4-2AC084B3BC67}"/>
          </ac:picMkLst>
        </pc:picChg>
        <pc:picChg chg="add mod">
          <ac:chgData name="CALVELLO HYNES, Emilie" userId="c9dfdd63-2c12-40ec-9141-bdc893ad90f1" providerId="ADAL" clId="{1F42DF89-D2C5-AE4B-B8B5-09D49E4D48B7}" dt="2025-07-14T11:22:34.656" v="911" actId="1036"/>
          <ac:picMkLst>
            <pc:docMk/>
            <pc:sldMk cId="3096075297" sldId="497"/>
            <ac:picMk id="3" creationId="{5E6176E8-F977-9728-9B50-ABC184F13033}"/>
          </ac:picMkLst>
        </pc:picChg>
      </pc:sldChg>
      <pc:sldChg chg="addSp delSp modSp mod">
        <pc:chgData name="CALVELLO HYNES, Emilie" userId="c9dfdd63-2c12-40ec-9141-bdc893ad90f1" providerId="ADAL" clId="{1F42DF89-D2C5-AE4B-B8B5-09D49E4D48B7}" dt="2025-07-13T22:35:34.463" v="261" actId="1076"/>
        <pc:sldMkLst>
          <pc:docMk/>
          <pc:sldMk cId="3350619852" sldId="498"/>
        </pc:sldMkLst>
        <pc:spChg chg="mod">
          <ac:chgData name="CALVELLO HYNES, Emilie" userId="c9dfdd63-2c12-40ec-9141-bdc893ad90f1" providerId="ADAL" clId="{1F42DF89-D2C5-AE4B-B8B5-09D49E4D48B7}" dt="2025-07-13T22:32:58.876" v="255" actId="20577"/>
          <ac:spMkLst>
            <pc:docMk/>
            <pc:sldMk cId="3350619852" sldId="498"/>
            <ac:spMk id="10" creationId="{8885E77A-6CCD-3000-016F-919FA5CB8B74}"/>
          </ac:spMkLst>
        </pc:spChg>
        <pc:picChg chg="add mod">
          <ac:chgData name="CALVELLO HYNES, Emilie" userId="c9dfdd63-2c12-40ec-9141-bdc893ad90f1" providerId="ADAL" clId="{1F42DF89-D2C5-AE4B-B8B5-09D49E4D48B7}" dt="2025-07-13T22:35:34.463" v="261" actId="1076"/>
          <ac:picMkLst>
            <pc:docMk/>
            <pc:sldMk cId="3350619852" sldId="498"/>
            <ac:picMk id="4" creationId="{2C1716A6-5F73-55BC-59FA-BBADAD1AE229}"/>
          </ac:picMkLst>
        </pc:picChg>
        <pc:picChg chg="del">
          <ac:chgData name="CALVELLO HYNES, Emilie" userId="c9dfdd63-2c12-40ec-9141-bdc893ad90f1" providerId="ADAL" clId="{1F42DF89-D2C5-AE4B-B8B5-09D49E4D48B7}" dt="2025-07-13T22:35:26.643" v="257" actId="478"/>
          <ac:picMkLst>
            <pc:docMk/>
            <pc:sldMk cId="3350619852" sldId="498"/>
            <ac:picMk id="5" creationId="{8B2D3789-B173-23BD-9BA1-54D34A28ECC8}"/>
          </ac:picMkLst>
        </pc:picChg>
      </pc:sldChg>
      <pc:sldChg chg="modSp mod">
        <pc:chgData name="CALVELLO HYNES, Emilie" userId="c9dfdd63-2c12-40ec-9141-bdc893ad90f1" providerId="ADAL" clId="{1F42DF89-D2C5-AE4B-B8B5-09D49E4D48B7}" dt="2025-07-13T22:35:49.496" v="262" actId="1076"/>
        <pc:sldMkLst>
          <pc:docMk/>
          <pc:sldMk cId="287255556" sldId="499"/>
        </pc:sldMkLst>
        <pc:spChg chg="mod">
          <ac:chgData name="CALVELLO HYNES, Emilie" userId="c9dfdd63-2c12-40ec-9141-bdc893ad90f1" providerId="ADAL" clId="{1F42DF89-D2C5-AE4B-B8B5-09D49E4D48B7}" dt="2025-07-13T22:35:49.496" v="262" actId="1076"/>
          <ac:spMkLst>
            <pc:docMk/>
            <pc:sldMk cId="287255556" sldId="499"/>
            <ac:spMk id="14" creationId="{F550B321-8A25-F547-FEAB-BE737462ED89}"/>
          </ac:spMkLst>
        </pc:spChg>
      </pc:sldChg>
      <pc:sldChg chg="addSp delSp modSp mod">
        <pc:chgData name="CALVELLO HYNES, Emilie" userId="c9dfdd63-2c12-40ec-9141-bdc893ad90f1" providerId="ADAL" clId="{1F42DF89-D2C5-AE4B-B8B5-09D49E4D48B7}" dt="2025-07-13T22:41:00.613" v="302"/>
        <pc:sldMkLst>
          <pc:docMk/>
          <pc:sldMk cId="2005446636" sldId="503"/>
        </pc:sldMkLst>
        <pc:spChg chg="mod">
          <ac:chgData name="CALVELLO HYNES, Emilie" userId="c9dfdd63-2c12-40ec-9141-bdc893ad90f1" providerId="ADAL" clId="{1F42DF89-D2C5-AE4B-B8B5-09D49E4D48B7}" dt="2025-07-13T22:39:58.221" v="296" actId="20577"/>
          <ac:spMkLst>
            <pc:docMk/>
            <pc:sldMk cId="2005446636" sldId="503"/>
            <ac:spMk id="4" creationId="{0DD6B529-7831-68C4-7248-7CA09EB1DAEE}"/>
          </ac:spMkLst>
        </pc:spChg>
        <pc:picChg chg="del mod">
          <ac:chgData name="CALVELLO HYNES, Emilie" userId="c9dfdd63-2c12-40ec-9141-bdc893ad90f1" providerId="ADAL" clId="{1F42DF89-D2C5-AE4B-B8B5-09D49E4D48B7}" dt="2025-07-13T22:41:00.102" v="301" actId="478"/>
          <ac:picMkLst>
            <pc:docMk/>
            <pc:sldMk cId="2005446636" sldId="503"/>
            <ac:picMk id="2" creationId="{CF46AAE9-FE63-C8D5-A253-20D2BA35EF12}"/>
          </ac:picMkLst>
        </pc:picChg>
        <pc:picChg chg="add mod">
          <ac:chgData name="CALVELLO HYNES, Emilie" userId="c9dfdd63-2c12-40ec-9141-bdc893ad90f1" providerId="ADAL" clId="{1F42DF89-D2C5-AE4B-B8B5-09D49E4D48B7}" dt="2025-07-13T22:41:00.613" v="302"/>
          <ac:picMkLst>
            <pc:docMk/>
            <pc:sldMk cId="2005446636" sldId="503"/>
            <ac:picMk id="3" creationId="{053724FF-826F-1163-2D2C-54F2021D5B30}"/>
          </ac:picMkLst>
        </pc:picChg>
      </pc:sldChg>
      <pc:sldChg chg="modSp mod">
        <pc:chgData name="CALVELLO HYNES, Emilie" userId="c9dfdd63-2c12-40ec-9141-bdc893ad90f1" providerId="ADAL" clId="{1F42DF89-D2C5-AE4B-B8B5-09D49E4D48B7}" dt="2025-07-13T22:21:18.802" v="53" actId="20577"/>
        <pc:sldMkLst>
          <pc:docMk/>
          <pc:sldMk cId="4061620282" sldId="517"/>
        </pc:sldMkLst>
        <pc:spChg chg="mod">
          <ac:chgData name="CALVELLO HYNES, Emilie" userId="c9dfdd63-2c12-40ec-9141-bdc893ad90f1" providerId="ADAL" clId="{1F42DF89-D2C5-AE4B-B8B5-09D49E4D48B7}" dt="2025-07-13T22:21:18.802" v="53" actId="20577"/>
          <ac:spMkLst>
            <pc:docMk/>
            <pc:sldMk cId="4061620282" sldId="517"/>
            <ac:spMk id="22" creationId="{6F06A381-CAAE-BDCB-9383-80C9522502EA}"/>
          </ac:spMkLst>
        </pc:spChg>
      </pc:sldChg>
      <pc:sldChg chg="modSp mod">
        <pc:chgData name="CALVELLO HYNES, Emilie" userId="c9dfdd63-2c12-40ec-9141-bdc893ad90f1" providerId="ADAL" clId="{1F42DF89-D2C5-AE4B-B8B5-09D49E4D48B7}" dt="2025-07-14T10:17:12.195" v="357" actId="20577"/>
        <pc:sldMkLst>
          <pc:docMk/>
          <pc:sldMk cId="643874728" sldId="518"/>
        </pc:sldMkLst>
        <pc:spChg chg="mod">
          <ac:chgData name="CALVELLO HYNES, Emilie" userId="c9dfdd63-2c12-40ec-9141-bdc893ad90f1" providerId="ADAL" clId="{1F42DF89-D2C5-AE4B-B8B5-09D49E4D48B7}" dt="2025-07-14T10:17:12.195" v="357" actId="20577"/>
          <ac:spMkLst>
            <pc:docMk/>
            <pc:sldMk cId="643874728" sldId="518"/>
            <ac:spMk id="7" creationId="{BEC6E1CA-D00D-22B2-F7A8-0FB3F8634662}"/>
          </ac:spMkLst>
        </pc:spChg>
        <pc:picChg chg="mod">
          <ac:chgData name="CALVELLO HYNES, Emilie" userId="c9dfdd63-2c12-40ec-9141-bdc893ad90f1" providerId="ADAL" clId="{1F42DF89-D2C5-AE4B-B8B5-09D49E4D48B7}" dt="2025-07-13T22:22:16.367" v="55" actId="1076"/>
          <ac:picMkLst>
            <pc:docMk/>
            <pc:sldMk cId="643874728" sldId="518"/>
            <ac:picMk id="9" creationId="{D60BB4A4-1733-B938-4CAA-A81B0CC2F735}"/>
          </ac:picMkLst>
        </pc:picChg>
      </pc:sldChg>
      <pc:sldChg chg="modSp mod">
        <pc:chgData name="CALVELLO HYNES, Emilie" userId="c9dfdd63-2c12-40ec-9141-bdc893ad90f1" providerId="ADAL" clId="{1F42DF89-D2C5-AE4B-B8B5-09D49E4D48B7}" dt="2025-07-13T22:23:03.558" v="58" actId="1076"/>
        <pc:sldMkLst>
          <pc:docMk/>
          <pc:sldMk cId="3609042933" sldId="519"/>
        </pc:sldMkLst>
        <pc:spChg chg="mod">
          <ac:chgData name="CALVELLO HYNES, Emilie" userId="c9dfdd63-2c12-40ec-9141-bdc893ad90f1" providerId="ADAL" clId="{1F42DF89-D2C5-AE4B-B8B5-09D49E4D48B7}" dt="2025-07-13T22:23:03.558" v="58" actId="1076"/>
          <ac:spMkLst>
            <pc:docMk/>
            <pc:sldMk cId="3609042933" sldId="519"/>
            <ac:spMk id="6" creationId="{012EB53F-35E6-5D9E-D653-2566A8FE76F8}"/>
          </ac:spMkLst>
        </pc:spChg>
      </pc:sldChg>
      <pc:sldChg chg="modSp mod">
        <pc:chgData name="CALVELLO HYNES, Emilie" userId="c9dfdd63-2c12-40ec-9141-bdc893ad90f1" providerId="ADAL" clId="{1F42DF89-D2C5-AE4B-B8B5-09D49E4D48B7}" dt="2025-07-13T22:27:30.536" v="221" actId="20577"/>
        <pc:sldMkLst>
          <pc:docMk/>
          <pc:sldMk cId="3254109701" sldId="520"/>
        </pc:sldMkLst>
        <pc:spChg chg="mod">
          <ac:chgData name="CALVELLO HYNES, Emilie" userId="c9dfdd63-2c12-40ec-9141-bdc893ad90f1" providerId="ADAL" clId="{1F42DF89-D2C5-AE4B-B8B5-09D49E4D48B7}" dt="2025-07-13T22:27:30.536" v="221" actId="20577"/>
          <ac:spMkLst>
            <pc:docMk/>
            <pc:sldMk cId="3254109701" sldId="520"/>
            <ac:spMk id="11" creationId="{CED2B9FD-11F0-FAEA-6459-82018D70C7B7}"/>
          </ac:spMkLst>
        </pc:spChg>
        <pc:spChg chg="mod">
          <ac:chgData name="CALVELLO HYNES, Emilie" userId="c9dfdd63-2c12-40ec-9141-bdc893ad90f1" providerId="ADAL" clId="{1F42DF89-D2C5-AE4B-B8B5-09D49E4D48B7}" dt="2025-07-13T22:26:59.046" v="146" actId="20577"/>
          <ac:spMkLst>
            <pc:docMk/>
            <pc:sldMk cId="3254109701" sldId="520"/>
            <ac:spMk id="22" creationId="{A174DFD9-44A2-6121-3517-898217E02F8D}"/>
          </ac:spMkLst>
        </pc:spChg>
      </pc:sldChg>
      <pc:sldChg chg="addSp delSp modSp mod">
        <pc:chgData name="CALVELLO HYNES, Emilie" userId="c9dfdd63-2c12-40ec-9141-bdc893ad90f1" providerId="ADAL" clId="{1F42DF89-D2C5-AE4B-B8B5-09D49E4D48B7}" dt="2025-07-14T11:07:00.185" v="865"/>
        <pc:sldMkLst>
          <pc:docMk/>
          <pc:sldMk cId="2106876482" sldId="522"/>
        </pc:sldMkLst>
        <pc:spChg chg="add del mod">
          <ac:chgData name="CALVELLO HYNES, Emilie" userId="c9dfdd63-2c12-40ec-9141-bdc893ad90f1" providerId="ADAL" clId="{1F42DF89-D2C5-AE4B-B8B5-09D49E4D48B7}" dt="2025-07-14T10:22:22.895" v="538" actId="11529"/>
          <ac:spMkLst>
            <pc:docMk/>
            <pc:sldMk cId="2106876482" sldId="522"/>
            <ac:spMk id="3" creationId="{87C78A17-81F3-B0F3-92BA-F58164F90282}"/>
          </ac:spMkLst>
        </pc:spChg>
        <pc:picChg chg="del mod">
          <ac:chgData name="CALVELLO HYNES, Emilie" userId="c9dfdd63-2c12-40ec-9141-bdc893ad90f1" providerId="ADAL" clId="{1F42DF89-D2C5-AE4B-B8B5-09D49E4D48B7}" dt="2025-07-13T22:36:41.969" v="265" actId="478"/>
          <ac:picMkLst>
            <pc:docMk/>
            <pc:sldMk cId="2106876482" sldId="522"/>
            <ac:picMk id="3" creationId="{B82FD70C-AFB5-6A98-39B9-3F773DE0F6F2}"/>
          </ac:picMkLst>
        </pc:picChg>
        <pc:picChg chg="add mod">
          <ac:chgData name="CALVELLO HYNES, Emilie" userId="c9dfdd63-2c12-40ec-9141-bdc893ad90f1" providerId="ADAL" clId="{1F42DF89-D2C5-AE4B-B8B5-09D49E4D48B7}" dt="2025-07-14T11:07:00.185" v="865"/>
          <ac:picMkLst>
            <pc:docMk/>
            <pc:sldMk cId="2106876482" sldId="522"/>
            <ac:picMk id="7" creationId="{F7277CC3-528E-5DA1-F90F-0752E83124AC}"/>
          </ac:picMkLst>
        </pc:picChg>
      </pc:sldChg>
      <pc:sldChg chg="addSp delSp modSp mod">
        <pc:chgData name="CALVELLO HYNES, Emilie" userId="c9dfdd63-2c12-40ec-9141-bdc893ad90f1" providerId="ADAL" clId="{1F42DF89-D2C5-AE4B-B8B5-09D49E4D48B7}" dt="2025-07-14T11:22:51.651" v="913"/>
        <pc:sldMkLst>
          <pc:docMk/>
          <pc:sldMk cId="343306250" sldId="523"/>
        </pc:sldMkLst>
        <pc:picChg chg="del">
          <ac:chgData name="CALVELLO HYNES, Emilie" userId="c9dfdd63-2c12-40ec-9141-bdc893ad90f1" providerId="ADAL" clId="{1F42DF89-D2C5-AE4B-B8B5-09D49E4D48B7}" dt="2025-07-14T11:22:51.333" v="912" actId="478"/>
          <ac:picMkLst>
            <pc:docMk/>
            <pc:sldMk cId="343306250" sldId="523"/>
            <ac:picMk id="2" creationId="{F37A5983-86C5-2BD0-F2EB-AD37D658495B}"/>
          </ac:picMkLst>
        </pc:picChg>
        <pc:picChg chg="add mod">
          <ac:chgData name="CALVELLO HYNES, Emilie" userId="c9dfdd63-2c12-40ec-9141-bdc893ad90f1" providerId="ADAL" clId="{1F42DF89-D2C5-AE4B-B8B5-09D49E4D48B7}" dt="2025-07-14T11:22:51.651" v="913"/>
          <ac:picMkLst>
            <pc:docMk/>
            <pc:sldMk cId="343306250" sldId="523"/>
            <ac:picMk id="3" creationId="{D9729B9F-AA3F-F81B-1BF7-71E24FFDFE5E}"/>
          </ac:picMkLst>
        </pc:picChg>
      </pc:sldChg>
      <pc:sldChg chg="addSp delSp modSp mod">
        <pc:chgData name="CALVELLO HYNES, Emilie" userId="c9dfdd63-2c12-40ec-9141-bdc893ad90f1" providerId="ADAL" clId="{1F42DF89-D2C5-AE4B-B8B5-09D49E4D48B7}" dt="2025-07-13T22:38:57.298" v="272"/>
        <pc:sldMkLst>
          <pc:docMk/>
          <pc:sldMk cId="2251492325" sldId="524"/>
        </pc:sldMkLst>
        <pc:picChg chg="add mod">
          <ac:chgData name="CALVELLO HYNES, Emilie" userId="c9dfdd63-2c12-40ec-9141-bdc893ad90f1" providerId="ADAL" clId="{1F42DF89-D2C5-AE4B-B8B5-09D49E4D48B7}" dt="2025-07-13T22:38:57.298" v="272"/>
          <ac:picMkLst>
            <pc:docMk/>
            <pc:sldMk cId="2251492325" sldId="524"/>
            <ac:picMk id="2" creationId="{2A585996-8324-AD56-8C7C-D8711DF675C5}"/>
          </ac:picMkLst>
        </pc:picChg>
        <pc:picChg chg="del mod">
          <ac:chgData name="CALVELLO HYNES, Emilie" userId="c9dfdd63-2c12-40ec-9141-bdc893ad90f1" providerId="ADAL" clId="{1F42DF89-D2C5-AE4B-B8B5-09D49E4D48B7}" dt="2025-07-13T22:38:56.761" v="271" actId="478"/>
          <ac:picMkLst>
            <pc:docMk/>
            <pc:sldMk cId="2251492325" sldId="524"/>
            <ac:picMk id="11" creationId="{365C4174-A182-6924-CA86-4858EFBFC9EC}"/>
          </ac:picMkLst>
        </pc:picChg>
      </pc:sldChg>
      <pc:sldChg chg="addSp delSp modSp mod modNotesTx">
        <pc:chgData name="CALVELLO HYNES, Emilie" userId="c9dfdd63-2c12-40ec-9141-bdc893ad90f1" providerId="ADAL" clId="{1F42DF89-D2C5-AE4B-B8B5-09D49E4D48B7}" dt="2025-07-14T13:47:23.155" v="1027" actId="20577"/>
        <pc:sldMkLst>
          <pc:docMk/>
          <pc:sldMk cId="2939724347" sldId="525"/>
        </pc:sldMkLst>
        <pc:picChg chg="add mod">
          <ac:chgData name="CALVELLO HYNES, Emilie" userId="c9dfdd63-2c12-40ec-9141-bdc893ad90f1" providerId="ADAL" clId="{1F42DF89-D2C5-AE4B-B8B5-09D49E4D48B7}" dt="2025-07-13T22:39:01.634" v="274"/>
          <ac:picMkLst>
            <pc:docMk/>
            <pc:sldMk cId="2939724347" sldId="525"/>
            <ac:picMk id="4" creationId="{C3F678FA-F238-3659-9419-61B79B48A7C1}"/>
          </ac:picMkLst>
        </pc:picChg>
        <pc:picChg chg="del">
          <ac:chgData name="CALVELLO HYNES, Emilie" userId="c9dfdd63-2c12-40ec-9141-bdc893ad90f1" providerId="ADAL" clId="{1F42DF89-D2C5-AE4B-B8B5-09D49E4D48B7}" dt="2025-07-13T22:39:30.619" v="275" actId="478"/>
          <ac:picMkLst>
            <pc:docMk/>
            <pc:sldMk cId="2939724347" sldId="525"/>
            <ac:picMk id="5" creationId="{C68C59B3-2F16-4642-3205-2B4094075824}"/>
          </ac:picMkLst>
        </pc:picChg>
        <pc:picChg chg="add mod">
          <ac:chgData name="CALVELLO HYNES, Emilie" userId="c9dfdd63-2c12-40ec-9141-bdc893ad90f1" providerId="ADAL" clId="{1F42DF89-D2C5-AE4B-B8B5-09D49E4D48B7}" dt="2025-07-13T22:39:44.925" v="281" actId="1076"/>
          <ac:picMkLst>
            <pc:docMk/>
            <pc:sldMk cId="2939724347" sldId="525"/>
            <ac:picMk id="7" creationId="{3C219321-23A5-C6AE-5971-59D77D0572E7}"/>
          </ac:picMkLst>
        </pc:picChg>
        <pc:picChg chg="del">
          <ac:chgData name="CALVELLO HYNES, Emilie" userId="c9dfdd63-2c12-40ec-9141-bdc893ad90f1" providerId="ADAL" clId="{1F42DF89-D2C5-AE4B-B8B5-09D49E4D48B7}" dt="2025-07-13T22:39:01.190" v="273" actId="478"/>
          <ac:picMkLst>
            <pc:docMk/>
            <pc:sldMk cId="2939724347" sldId="525"/>
            <ac:picMk id="11" creationId="{9F14B280-D105-64E8-C72F-CE91684BEA0F}"/>
          </ac:picMkLst>
        </pc:picChg>
      </pc:sldChg>
      <pc:sldChg chg="addSp delSp modSp mod modNotesTx">
        <pc:chgData name="CALVELLO HYNES, Emilie" userId="c9dfdd63-2c12-40ec-9141-bdc893ad90f1" providerId="ADAL" clId="{1F42DF89-D2C5-AE4B-B8B5-09D49E4D48B7}" dt="2025-07-14T13:47:53.374" v="1074" actId="20577"/>
        <pc:sldMkLst>
          <pc:docMk/>
          <pc:sldMk cId="3062261770" sldId="526"/>
        </pc:sldMkLst>
        <pc:spChg chg="mod">
          <ac:chgData name="CALVELLO HYNES, Emilie" userId="c9dfdd63-2c12-40ec-9141-bdc893ad90f1" providerId="ADAL" clId="{1F42DF89-D2C5-AE4B-B8B5-09D49E4D48B7}" dt="2025-07-13T22:41:05.689" v="305" actId="1076"/>
          <ac:spMkLst>
            <pc:docMk/>
            <pc:sldMk cId="3062261770" sldId="526"/>
            <ac:spMk id="8" creationId="{37E95AA5-6518-CE40-F5C2-7222923BC8E4}"/>
          </ac:spMkLst>
        </pc:spChg>
        <pc:spChg chg="mod">
          <ac:chgData name="CALVELLO HYNES, Emilie" userId="c9dfdd63-2c12-40ec-9141-bdc893ad90f1" providerId="ADAL" clId="{1F42DF89-D2C5-AE4B-B8B5-09D49E4D48B7}" dt="2025-07-14T13:43:49.138" v="1020" actId="20577"/>
          <ac:spMkLst>
            <pc:docMk/>
            <pc:sldMk cId="3062261770" sldId="526"/>
            <ac:spMk id="22" creationId="{4644D1DB-E259-1F0B-1F3A-9A44BF1F8BD0}"/>
          </ac:spMkLst>
        </pc:spChg>
        <pc:picChg chg="add mod">
          <ac:chgData name="CALVELLO HYNES, Emilie" userId="c9dfdd63-2c12-40ec-9141-bdc893ad90f1" providerId="ADAL" clId="{1F42DF89-D2C5-AE4B-B8B5-09D49E4D48B7}" dt="2025-07-13T22:41:04.082" v="304"/>
          <ac:picMkLst>
            <pc:docMk/>
            <pc:sldMk cId="3062261770" sldId="526"/>
            <ac:picMk id="2" creationId="{BB2A4C93-CBEB-35C4-8048-B2DFCC8A3FAB}"/>
          </ac:picMkLst>
        </pc:picChg>
        <pc:picChg chg="del">
          <ac:chgData name="CALVELLO HYNES, Emilie" userId="c9dfdd63-2c12-40ec-9141-bdc893ad90f1" providerId="ADAL" clId="{1F42DF89-D2C5-AE4B-B8B5-09D49E4D48B7}" dt="2025-07-13T22:41:03.761" v="303" actId="478"/>
          <ac:picMkLst>
            <pc:docMk/>
            <pc:sldMk cId="3062261770" sldId="526"/>
            <ac:picMk id="11" creationId="{1DF50F16-E45A-5C5C-3E70-F640E30E7E18}"/>
          </ac:picMkLst>
        </pc:picChg>
      </pc:sldChg>
      <pc:sldChg chg="delSp modSp mod">
        <pc:chgData name="CALVELLO HYNES, Emilie" userId="c9dfdd63-2c12-40ec-9141-bdc893ad90f1" providerId="ADAL" clId="{1F42DF89-D2C5-AE4B-B8B5-09D49E4D48B7}" dt="2025-07-14T11:24:19.186" v="914" actId="478"/>
        <pc:sldMkLst>
          <pc:docMk/>
          <pc:sldMk cId="3677419052" sldId="527"/>
        </pc:sldMkLst>
        <pc:spChg chg="mod">
          <ac:chgData name="CALVELLO HYNES, Emilie" userId="c9dfdd63-2c12-40ec-9141-bdc893ad90f1" providerId="ADAL" clId="{1F42DF89-D2C5-AE4B-B8B5-09D49E4D48B7}" dt="2025-07-13T22:40:22.775" v="299" actId="1076"/>
          <ac:spMkLst>
            <pc:docMk/>
            <pc:sldMk cId="3677419052" sldId="527"/>
            <ac:spMk id="3" creationId="{4E451B51-D07E-955C-F330-13B0EEF1BEC8}"/>
          </ac:spMkLst>
        </pc:spChg>
        <pc:picChg chg="mod">
          <ac:chgData name="CALVELLO HYNES, Emilie" userId="c9dfdd63-2c12-40ec-9141-bdc893ad90f1" providerId="ADAL" clId="{1F42DF89-D2C5-AE4B-B8B5-09D49E4D48B7}" dt="2025-07-13T22:40:18.433" v="298" actId="1076"/>
          <ac:picMkLst>
            <pc:docMk/>
            <pc:sldMk cId="3677419052" sldId="527"/>
            <ac:picMk id="2" creationId="{6367FB5A-9B77-25C7-5FF7-85FB206F18E5}"/>
          </ac:picMkLst>
        </pc:picChg>
        <pc:picChg chg="del">
          <ac:chgData name="CALVELLO HYNES, Emilie" userId="c9dfdd63-2c12-40ec-9141-bdc893ad90f1" providerId="ADAL" clId="{1F42DF89-D2C5-AE4B-B8B5-09D49E4D48B7}" dt="2025-07-14T11:24:19.186" v="914" actId="478"/>
          <ac:picMkLst>
            <pc:docMk/>
            <pc:sldMk cId="3677419052" sldId="527"/>
            <ac:picMk id="11" creationId="{C21A94BA-20A1-769C-3F8C-CFD6511F2E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3964-A5D2-CD42-9765-62D12D0B9B1F}" type="datetimeFigureOut">
              <a:rPr lang="en-GB" smtClean="0"/>
              <a:t>14/07/2025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2EB737-683F-B04C-9BD2-D44C95B21B3E}" type="slidenum">
              <a:rPr lang="en-GB" smtClean="0"/>
              <a:t>‹#›</a:t>
            </a:fld>
            <a:endParaRPr lang="en-GB"/>
          </a:p>
        </p:txBody>
      </p:sp>
    </p:spTree>
    <p:extLst>
      <p:ext uri="{BB962C8B-B14F-4D97-AF65-F5344CB8AC3E}">
        <p14:creationId xmlns:p14="http://schemas.microsoft.com/office/powerpoint/2010/main" val="137802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7000"/>
              </a:lnSpc>
              <a:spcBef>
                <a:spcPts val="0"/>
              </a:spcBef>
              <a:spcAft>
                <a:spcPts val="0"/>
              </a:spcAft>
              <a:buClr>
                <a:schemeClr val="dk1"/>
              </a:buClr>
              <a:buSzPts val="1800"/>
              <a:buFont typeface="Calibri"/>
              <a:buNone/>
              <a:tabLst/>
              <a:defRPr/>
            </a:pPr>
            <a:r>
              <a:rPr lang="en-GB" sz="1800" noProof="0"/>
              <a:t>Welcome to Module 5 of the Community First Aid Response Course: Medical Emergencies</a:t>
            </a:r>
          </a:p>
          <a:p>
            <a:pPr marL="0" lvl="0" indent="0" algn="l" rtl="0">
              <a:lnSpc>
                <a:spcPct val="107000"/>
              </a:lnSpc>
              <a:spcBef>
                <a:spcPts val="0"/>
              </a:spcBef>
              <a:spcAft>
                <a:spcPts val="0"/>
              </a:spcAft>
              <a:buClr>
                <a:schemeClr val="dk1"/>
              </a:buClr>
              <a:buSzPts val="1800"/>
              <a:buFont typeface="Calibri"/>
              <a:buNone/>
            </a:pPr>
            <a:endParaRPr lang="en-GB" sz="1800" noProof="0">
              <a:latin typeface="Calibri"/>
              <a:ea typeface="Calibri"/>
              <a:cs typeface="Calibri"/>
              <a:sym typeface="Calibri"/>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C8CC1-DF9C-6F1D-89F9-265CC5752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ECEF8D-45FA-BE93-389D-A75C71C643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2230A0-6B80-91B5-10B2-9F904F038FE4}"/>
              </a:ext>
            </a:extLst>
          </p:cNvPr>
          <p:cNvSpPr>
            <a:spLocks noGrp="1"/>
          </p:cNvSpPr>
          <p:nvPr>
            <p:ph type="body" idx="1"/>
          </p:nvPr>
        </p:nvSpPr>
        <p:spPr/>
        <p:txBody>
          <a:bodyPr/>
          <a:lstStyle/>
          <a:p>
            <a:pPr indent="-406400">
              <a:lnSpc>
                <a:spcPct val="90000"/>
              </a:lnSpc>
              <a:spcBef>
                <a:spcPts val="1000"/>
              </a:spcBef>
              <a:buFont typeface="Atkinson Hyperlegible,Sans-Serif"/>
              <a:buChar char="•"/>
            </a:pPr>
            <a:r>
              <a:rPr lang="en-GB" b="0" noProof="0"/>
              <a:t>In a medical emergency, a person may have an obstruction or a blockage in the airway that can cause difficulty in breathing. </a:t>
            </a:r>
          </a:p>
          <a:p>
            <a:pPr indent="-406400">
              <a:lnSpc>
                <a:spcPct val="90000"/>
              </a:lnSpc>
              <a:spcBef>
                <a:spcPts val="1000"/>
              </a:spcBef>
              <a:buFont typeface="Atkinson Hyperlegible,Sans-Serif"/>
              <a:buChar char="•"/>
            </a:pPr>
            <a:r>
              <a:rPr lang="en-GB" b="0" noProof="0"/>
              <a:t>In a normal unobstructed airway, the mouth, nose, and throat are clearly visible, air passes freely, speech is clear, and there are no abnormal sounds during breathing.</a:t>
            </a:r>
          </a:p>
          <a:p>
            <a:pPr indent="-406400">
              <a:lnSpc>
                <a:spcPct val="90000"/>
              </a:lnSpc>
              <a:spcBef>
                <a:spcPts val="1000"/>
              </a:spcBef>
              <a:buFont typeface="Atkinson Hyperlegible,Sans-Serif"/>
              <a:buChar char="•"/>
            </a:pPr>
            <a:endParaRPr lang="en-GB" b="0" noProof="0"/>
          </a:p>
          <a:p>
            <a:pPr marL="50800" indent="0">
              <a:lnSpc>
                <a:spcPct val="90000"/>
              </a:lnSpc>
              <a:spcBef>
                <a:spcPts val="1000"/>
              </a:spcBef>
              <a:buFont typeface="Atkinson Hyperlegible,Sans-Serif"/>
              <a:buNone/>
            </a:pPr>
            <a:r>
              <a:rPr lang="en-GB" b="0" noProof="0"/>
              <a:t>Remember:</a:t>
            </a:r>
          </a:p>
          <a:p>
            <a:pPr marL="222250" indent="-171450">
              <a:lnSpc>
                <a:spcPct val="90000"/>
              </a:lnSpc>
              <a:spcBef>
                <a:spcPts val="1000"/>
              </a:spcBef>
              <a:buFont typeface="Arial" panose="020B0604020202020204" pitchFamily="34" charset="0"/>
              <a:buChar char="•"/>
            </a:pPr>
            <a:r>
              <a:rPr lang="en-GB" b="0" noProof="0"/>
              <a:t>Difficulty in breathing (or DIB) is used to describe a range of conditions that cause a feeling of shortness of breath, abnormal breathing movements, or any increased effort needed to breathe.</a:t>
            </a:r>
          </a:p>
          <a:p>
            <a:pPr marL="628650" indent="-171450">
              <a:buFont typeface="Arial" panose="020B0604020202020204" pitchFamily="34" charset="0"/>
              <a:buChar char="•"/>
            </a:pPr>
            <a:endParaRPr lang="en-GB" b="0" noProof="0"/>
          </a:p>
          <a:p>
            <a:pPr marL="222250" indent="-171450">
              <a:buFont typeface="Arial" panose="020B0604020202020204" pitchFamily="34" charset="0"/>
              <a:buChar char="•"/>
            </a:pPr>
            <a:r>
              <a:rPr lang="en-GB" b="0" noProof="0"/>
              <a:t>DIB can result from problems in the mouth, throat, lungs, heart, or muscles used for breathing or from conditions that cause increased breathing rate</a:t>
            </a:r>
          </a:p>
          <a:p>
            <a:pPr marL="222250" indent="-171450">
              <a:buFont typeface="Arial" panose="020B0604020202020204" pitchFamily="34" charset="0"/>
              <a:buChar char="•"/>
            </a:pPr>
            <a:endParaRPr lang="en-GB" b="0" noProof="0"/>
          </a:p>
          <a:p>
            <a:pPr marL="0" lvl="0" indent="0" algn="l">
              <a:spcBef>
                <a:spcPts val="0"/>
              </a:spcBef>
              <a:spcAft>
                <a:spcPts val="0"/>
              </a:spcAft>
              <a:buFont typeface="Arial" panose="020B0604020202020204" pitchFamily="34" charset="0"/>
              <a:buNone/>
            </a:pPr>
            <a:r>
              <a:rPr lang="en-GB" b="0" noProof="0"/>
              <a:t>DIB Causes:</a:t>
            </a:r>
          </a:p>
          <a:p>
            <a:pPr marL="457200" lvl="0" indent="-381000" algn="l" rtl="0">
              <a:lnSpc>
                <a:spcPct val="100000"/>
              </a:lnSpc>
              <a:spcBef>
                <a:spcPts val="0"/>
              </a:spcBef>
              <a:spcAft>
                <a:spcPts val="0"/>
              </a:spcAft>
              <a:buSzPts val="2400"/>
              <a:buChar char="•"/>
            </a:pPr>
            <a:r>
              <a:rPr lang="en-GB"/>
              <a:t>Upper or lower airway obstruction</a:t>
            </a:r>
          </a:p>
          <a:p>
            <a:pPr marL="914400" lvl="1" indent="-381000" algn="l" rtl="0">
              <a:lnSpc>
                <a:spcPct val="100000"/>
              </a:lnSpc>
              <a:spcBef>
                <a:spcPts val="0"/>
              </a:spcBef>
              <a:spcAft>
                <a:spcPts val="0"/>
              </a:spcAft>
              <a:buSzPts val="2400"/>
              <a:buChar char="•"/>
            </a:pPr>
            <a:r>
              <a:rPr lang="en-GB" sz="2800"/>
              <a:t>Blockage by an object</a:t>
            </a:r>
          </a:p>
          <a:p>
            <a:pPr marL="914400" lvl="1" indent="-381000" algn="l" rtl="0">
              <a:lnSpc>
                <a:spcPct val="100000"/>
              </a:lnSpc>
              <a:spcBef>
                <a:spcPts val="0"/>
              </a:spcBef>
              <a:spcAft>
                <a:spcPts val="0"/>
              </a:spcAft>
              <a:buSzPts val="2400"/>
              <a:buChar char="•"/>
            </a:pPr>
            <a:r>
              <a:rPr lang="en-GB" sz="2800"/>
              <a:t>Constriction of the airways, such as with asthma</a:t>
            </a:r>
          </a:p>
          <a:p>
            <a:pPr marL="914400" lvl="1" indent="-381000" algn="l" rtl="0">
              <a:lnSpc>
                <a:spcPct val="100000"/>
              </a:lnSpc>
              <a:spcBef>
                <a:spcPts val="0"/>
              </a:spcBef>
              <a:spcAft>
                <a:spcPts val="0"/>
              </a:spcAft>
              <a:buSzPts val="2400"/>
              <a:buChar char="•"/>
            </a:pPr>
            <a:r>
              <a:rPr lang="en-GB" sz="2800"/>
              <a:t>Swelling due to allergy</a:t>
            </a:r>
          </a:p>
          <a:p>
            <a:pPr marL="914400" lvl="1" indent="-381000" algn="l" rtl="0">
              <a:lnSpc>
                <a:spcPct val="100000"/>
              </a:lnSpc>
              <a:spcBef>
                <a:spcPts val="0"/>
              </a:spcBef>
              <a:spcAft>
                <a:spcPts val="0"/>
              </a:spcAft>
              <a:buSzPts val="2400"/>
              <a:buChar char="•"/>
            </a:pPr>
            <a:r>
              <a:rPr lang="en-GB" sz="2800"/>
              <a:t>Infection</a:t>
            </a:r>
          </a:p>
          <a:p>
            <a:pPr marL="914400" lvl="1" indent="-381000" algn="l" rtl="0">
              <a:lnSpc>
                <a:spcPct val="100000"/>
              </a:lnSpc>
              <a:spcBef>
                <a:spcPts val="0"/>
              </a:spcBef>
              <a:spcAft>
                <a:spcPts val="0"/>
              </a:spcAft>
              <a:buSzPts val="2400"/>
              <a:buChar char="•"/>
            </a:pPr>
            <a:r>
              <a:rPr lang="en-GB" sz="2800"/>
              <a:t>Injury</a:t>
            </a:r>
          </a:p>
          <a:p>
            <a:pPr marL="0" lvl="0" indent="0" algn="l" rtl="0">
              <a:lnSpc>
                <a:spcPct val="100000"/>
              </a:lnSpc>
              <a:spcBef>
                <a:spcPts val="0"/>
              </a:spcBef>
              <a:spcAft>
                <a:spcPts val="0"/>
              </a:spcAft>
              <a:buNone/>
            </a:pPr>
            <a:endParaRPr lang="en-GB"/>
          </a:p>
          <a:p>
            <a:pPr marL="457200" lvl="0" indent="-381000" algn="l" rtl="0">
              <a:lnSpc>
                <a:spcPct val="100000"/>
              </a:lnSpc>
              <a:spcBef>
                <a:spcPts val="0"/>
              </a:spcBef>
              <a:spcAft>
                <a:spcPts val="0"/>
              </a:spcAft>
              <a:buSzPts val="2400"/>
              <a:buChar char="•"/>
            </a:pPr>
            <a:r>
              <a:rPr lang="en-GB"/>
              <a:t>Fluid inside the lungs</a:t>
            </a:r>
          </a:p>
          <a:p>
            <a:pPr marL="914400" lvl="1" indent="-381000" algn="l" rtl="0">
              <a:lnSpc>
                <a:spcPct val="100000"/>
              </a:lnSpc>
              <a:spcBef>
                <a:spcPts val="0"/>
              </a:spcBef>
              <a:spcAft>
                <a:spcPts val="0"/>
              </a:spcAft>
              <a:buSzPts val="2400"/>
              <a:buChar char="•"/>
            </a:pPr>
            <a:r>
              <a:rPr lang="en-GB" sz="2800"/>
              <a:t>Pneumonia</a:t>
            </a:r>
          </a:p>
          <a:p>
            <a:pPr marL="914400" lvl="1" indent="-381000" algn="l" rtl="0">
              <a:lnSpc>
                <a:spcPct val="100000"/>
              </a:lnSpc>
              <a:spcBef>
                <a:spcPts val="0"/>
              </a:spcBef>
              <a:spcAft>
                <a:spcPts val="0"/>
              </a:spcAft>
              <a:buSzPts val="2400"/>
              <a:buChar char="•"/>
            </a:pPr>
            <a:r>
              <a:rPr lang="en-GB" sz="2800"/>
              <a:t>Heart failure</a:t>
            </a:r>
          </a:p>
          <a:p>
            <a:pPr marL="914400" lvl="1" indent="-381000" algn="l" rtl="0">
              <a:lnSpc>
                <a:spcPct val="100000"/>
              </a:lnSpc>
              <a:spcBef>
                <a:spcPts val="0"/>
              </a:spcBef>
              <a:spcAft>
                <a:spcPts val="0"/>
              </a:spcAft>
              <a:buSzPts val="2400"/>
              <a:buChar char="•"/>
            </a:pPr>
            <a:endParaRPr lang="en-GB" sz="2800" b="0" noProof="0"/>
          </a:p>
          <a:p>
            <a:pPr marL="533400" indent="-457200">
              <a:buFont typeface="Arial" panose="020B0604020202020204" pitchFamily="34" charset="0"/>
              <a:buChar char="•"/>
            </a:pPr>
            <a:r>
              <a:rPr lang="en-GB" sz="2800" noProof="0"/>
              <a:t>Air or fluid outside the lung causing collapse</a:t>
            </a:r>
          </a:p>
          <a:p>
            <a:pPr marL="533400" indent="-457200">
              <a:buFont typeface="Arial" panose="020B0604020202020204" pitchFamily="34" charset="0"/>
              <a:buChar char="•"/>
            </a:pPr>
            <a:r>
              <a:rPr lang="en-GB" sz="2800" noProof="0"/>
              <a:t>Blood clots in the vessels supplying the lungs</a:t>
            </a:r>
          </a:p>
          <a:p>
            <a:pPr marL="533400" indent="-457200">
              <a:buFont typeface="Arial" panose="020B0604020202020204" pitchFamily="34" charset="0"/>
              <a:buChar char="•"/>
            </a:pPr>
            <a:r>
              <a:rPr lang="en-GB" sz="2800" noProof="0"/>
              <a:t>Any other cause of decreased oxygen carried in the blood such as Anaemia</a:t>
            </a:r>
          </a:p>
          <a:p>
            <a:pPr marL="533400" indent="-457200">
              <a:buFont typeface="Arial" panose="020B0604020202020204" pitchFamily="34" charset="0"/>
              <a:buChar char="•"/>
            </a:pPr>
            <a:r>
              <a:rPr lang="en-GB" sz="2800" noProof="0"/>
              <a:t>Conditions that increase breathing rate such as Ingestion of toxin or poison, Chemical imbalance (diabetic ketoacidosis), Shock, and Anxiety or stress</a:t>
            </a:r>
          </a:p>
        </p:txBody>
      </p:sp>
      <p:sp>
        <p:nvSpPr>
          <p:cNvPr id="4" name="Slide Number Placeholder 3">
            <a:extLst>
              <a:ext uri="{FF2B5EF4-FFF2-40B4-BE49-F238E27FC236}">
                <a16:creationId xmlns:a16="http://schemas.microsoft.com/office/drawing/2014/main" id="{AF397BFB-71C1-3BBC-01BA-104EFC8172E9}"/>
              </a:ext>
            </a:extLst>
          </p:cNvPr>
          <p:cNvSpPr>
            <a:spLocks noGrp="1"/>
          </p:cNvSpPr>
          <p:nvPr>
            <p:ph type="sldNum" sz="quarter" idx="5"/>
          </p:nvPr>
        </p:nvSpPr>
        <p:spPr/>
        <p:txBody>
          <a:bodyPr/>
          <a:lstStyle/>
          <a:p>
            <a:fld id="{0E2EB737-683F-B04C-9BD2-D44C95B21B3E}" type="slidenum">
              <a:rPr lang="en-GB" smtClean="0"/>
              <a:t>13</a:t>
            </a:fld>
            <a:endParaRPr lang="en-GB"/>
          </a:p>
        </p:txBody>
      </p:sp>
    </p:spTree>
    <p:extLst>
      <p:ext uri="{BB962C8B-B14F-4D97-AF65-F5344CB8AC3E}">
        <p14:creationId xmlns:p14="http://schemas.microsoft.com/office/powerpoint/2010/main" val="68092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Look, listen, and feel for signs of airway blockage that may cause difficulty in breathing. </a:t>
            </a:r>
          </a:p>
          <a:p>
            <a:pPr marL="0" indent="0">
              <a:lnSpc>
                <a:spcPct val="90000"/>
              </a:lnSpc>
            </a:pPr>
            <a:r>
              <a:rPr lang="en-GB" noProof="0"/>
              <a:t>Look for any signs of rapid or fast breathing. </a:t>
            </a:r>
          </a:p>
          <a:p>
            <a:pPr marL="0" indent="0">
              <a:lnSpc>
                <a:spcPct val="90000"/>
              </a:lnSpc>
            </a:pPr>
            <a:r>
              <a:rPr lang="en-GB" noProof="0"/>
              <a:t>If an object is blocking the mouth, this is called a foreign body.</a:t>
            </a:r>
          </a:p>
          <a:p>
            <a:pPr marL="0" indent="0">
              <a:lnSpc>
                <a:spcPct val="90000"/>
              </a:lnSpc>
            </a:pPr>
            <a:r>
              <a:rPr lang="en-GB" noProof="0"/>
              <a:t>In an unresponsive patient, you may find vomit or saliva in the mouth that may be causing obstruction of the airway.</a:t>
            </a:r>
          </a:p>
          <a:p>
            <a:pPr marL="0" indent="0"/>
            <a:r>
              <a:rPr lang="en-GB" noProof="0"/>
              <a:t>If there is any facial, mouth, or neck swelling, this could be a sign of an allergic reaction or infection that may require immediate treatment.</a:t>
            </a:r>
          </a:p>
        </p:txBody>
      </p:sp>
      <p:sp>
        <p:nvSpPr>
          <p:cNvPr id="4" name="Slide Number Placeholder 3"/>
          <p:cNvSpPr>
            <a:spLocks noGrp="1"/>
          </p:cNvSpPr>
          <p:nvPr>
            <p:ph type="sldNum" sz="quarter" idx="5"/>
          </p:nvPr>
        </p:nvSpPr>
        <p:spPr/>
        <p:txBody>
          <a:bodyPr/>
          <a:lstStyle/>
          <a:p>
            <a:fld id="{0E2EB737-683F-B04C-9BD2-D44C95B21B3E}" type="slidenum">
              <a:rPr lang="en-GB" smtClean="0"/>
              <a:t>14</a:t>
            </a:fld>
            <a:endParaRPr lang="en-GB"/>
          </a:p>
        </p:txBody>
      </p:sp>
    </p:spTree>
    <p:extLst>
      <p:ext uri="{BB962C8B-B14F-4D97-AF65-F5344CB8AC3E}">
        <p14:creationId xmlns:p14="http://schemas.microsoft.com/office/powerpoint/2010/main" val="1536468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noProof="0"/>
              <a:t>Listen</a:t>
            </a:r>
          </a:p>
          <a:p>
            <a:pPr marL="0" indent="0">
              <a:lnSpc>
                <a:spcPct val="90000"/>
              </a:lnSpc>
            </a:pPr>
            <a:r>
              <a:rPr lang="en-GB" noProof="0"/>
              <a:t>If the patient is talking, this is a sign that there is at least some air movement. </a:t>
            </a:r>
          </a:p>
          <a:p>
            <a:pPr marL="0" indent="0">
              <a:lnSpc>
                <a:spcPct val="90000"/>
              </a:lnSpc>
            </a:pPr>
            <a:r>
              <a:rPr lang="en-GB" noProof="0"/>
              <a:t>If the patient is quiet, first see if they can talk. When they talk, assess whether the speech is clear. Listen for extra sounds. </a:t>
            </a:r>
          </a:p>
          <a:p>
            <a:pPr marL="0" indent="0">
              <a:lnSpc>
                <a:spcPct val="90000"/>
              </a:lnSpc>
            </a:pPr>
            <a:r>
              <a:rPr lang="en-GB" noProof="0"/>
              <a:t>Gurgling (Which is a low-pitched bubbling) may be a sign of mucous or fluid in the airway. A whistling or high-pitched sound can indicate a blockage in the upper airway. </a:t>
            </a:r>
          </a:p>
        </p:txBody>
      </p:sp>
      <p:sp>
        <p:nvSpPr>
          <p:cNvPr id="4" name="Slide Number Placeholder 3"/>
          <p:cNvSpPr>
            <a:spLocks noGrp="1"/>
          </p:cNvSpPr>
          <p:nvPr>
            <p:ph type="sldNum" sz="quarter" idx="5"/>
          </p:nvPr>
        </p:nvSpPr>
        <p:spPr/>
        <p:txBody>
          <a:bodyPr/>
          <a:lstStyle/>
          <a:p>
            <a:fld id="{0E2EB737-683F-B04C-9BD2-D44C95B21B3E}" type="slidenum">
              <a:rPr lang="en-GB" smtClean="0"/>
              <a:t>15</a:t>
            </a:fld>
            <a:endParaRPr lang="en-GB"/>
          </a:p>
        </p:txBody>
      </p:sp>
    </p:spTree>
    <p:extLst>
      <p:ext uri="{BB962C8B-B14F-4D97-AF65-F5344CB8AC3E}">
        <p14:creationId xmlns:p14="http://schemas.microsoft.com/office/powerpoint/2010/main" val="59203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0800" indent="0">
              <a:lnSpc>
                <a:spcPct val="90000"/>
              </a:lnSpc>
              <a:spcBef>
                <a:spcPts val="1000"/>
              </a:spcBef>
            </a:pPr>
            <a:r>
              <a:rPr lang="en-GB" noProof="0"/>
              <a:t>Feel</a:t>
            </a:r>
          </a:p>
          <a:p>
            <a:pPr marL="50800" indent="0">
              <a:lnSpc>
                <a:spcPct val="90000"/>
              </a:lnSpc>
              <a:spcBef>
                <a:spcPts val="1000"/>
              </a:spcBef>
            </a:pPr>
            <a:r>
              <a:rPr lang="en-GB" noProof="0"/>
              <a:t>If you are unable to hear any air movement, sometimes you can still feel air moving by placing your hand in front of the nose and mouth. </a:t>
            </a:r>
          </a:p>
          <a:p>
            <a:pPr marL="0" indent="0">
              <a:lnSpc>
                <a:spcPct val="90000"/>
              </a:lnSpc>
              <a:spcBef>
                <a:spcPts val="1000"/>
              </a:spcBef>
            </a:pPr>
            <a:r>
              <a:rPr lang="en-GB" noProof="0"/>
              <a:t>The airway should be centred in the middle of the neck. If it is off to one side, this may be a sign of something in the neck blocking the airway or a severe breathing problem. </a:t>
            </a:r>
          </a:p>
          <a:p>
            <a:pPr marL="0" lvl="0" indent="0" algn="l" rtl="0">
              <a:spcBef>
                <a:spcPts val="0"/>
              </a:spcBef>
              <a:spcAft>
                <a:spcPts val="0"/>
              </a:spcAft>
              <a:buNone/>
            </a:pPr>
            <a:endParaRPr lang="en-GB" noProof="0"/>
          </a:p>
          <a:p>
            <a:pPr marL="25400" lvl="0" indent="0" algn="l" rtl="0">
              <a:lnSpc>
                <a:spcPct val="80000"/>
              </a:lnSpc>
              <a:spcBef>
                <a:spcPts val="1000"/>
              </a:spcBef>
              <a:spcAft>
                <a:spcPts val="0"/>
              </a:spcAft>
              <a:buSzPts val="3200"/>
              <a:buNone/>
            </a:pPr>
            <a:endParaRPr lang="en-GB" sz="1200"/>
          </a:p>
        </p:txBody>
      </p:sp>
      <p:sp>
        <p:nvSpPr>
          <p:cNvPr id="4" name="Slide Number Placeholder 3"/>
          <p:cNvSpPr>
            <a:spLocks noGrp="1"/>
          </p:cNvSpPr>
          <p:nvPr>
            <p:ph type="sldNum" sz="quarter" idx="5"/>
          </p:nvPr>
        </p:nvSpPr>
        <p:spPr/>
        <p:txBody>
          <a:bodyPr/>
          <a:lstStyle/>
          <a:p>
            <a:fld id="{0E2EB737-683F-B04C-9BD2-D44C95B21B3E}" type="slidenum">
              <a:rPr lang="en-GB" smtClean="0"/>
              <a:t>16</a:t>
            </a:fld>
            <a:endParaRPr lang="en-GB"/>
          </a:p>
        </p:txBody>
      </p:sp>
    </p:spTree>
    <p:extLst>
      <p:ext uri="{BB962C8B-B14F-4D97-AF65-F5344CB8AC3E}">
        <p14:creationId xmlns:p14="http://schemas.microsoft.com/office/powerpoint/2010/main" val="819857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So, what to do for the airway?</a:t>
            </a:r>
          </a:p>
          <a:p>
            <a:pPr marL="0" indent="0"/>
            <a:r>
              <a:rPr lang="en-GB" noProof="0"/>
              <a:t>Open the airway (using head-tilt/chin-lift or jaw thrust) in patients with airway blockage to allow breathing to deliver adequate oxygen to the lungs.</a:t>
            </a:r>
          </a:p>
          <a:p>
            <a:pPr marL="0" indent="0">
              <a:lnSpc>
                <a:spcPct val="90000"/>
              </a:lnSpc>
              <a:spcBef>
                <a:spcPts val="1000"/>
              </a:spcBef>
            </a:pPr>
            <a:r>
              <a:rPr lang="en-GB" noProof="0"/>
              <a:t>If possible, remove any objects blocking the airway.</a:t>
            </a:r>
          </a:p>
          <a:p>
            <a:pPr marL="0" indent="0">
              <a:lnSpc>
                <a:spcPct val="90000"/>
              </a:lnSpc>
              <a:spcBef>
                <a:spcPts val="1000"/>
              </a:spcBef>
            </a:pPr>
            <a:r>
              <a:rPr lang="en-GB" noProof="0"/>
              <a:t>Use the recovery position for people with secretions, vomit, or blood blocking the airway or those with altered mental status at risk of choking.</a:t>
            </a:r>
          </a:p>
          <a:p>
            <a:pPr marL="0" indent="0">
              <a:lnSpc>
                <a:spcPct val="90000"/>
              </a:lnSpc>
              <a:spcBef>
                <a:spcPts val="1000"/>
              </a:spcBef>
            </a:pPr>
            <a:r>
              <a:rPr lang="en-GB" noProof="0"/>
              <a:t>If other danger signs of airway obstruction are found, prepare for rapid transfer to a higher level of care</a:t>
            </a:r>
          </a:p>
          <a:p>
            <a:pPr marL="0" indent="0">
              <a:lnSpc>
                <a:spcPct val="90000"/>
              </a:lnSpc>
              <a:spcBef>
                <a:spcPts val="1000"/>
              </a:spcBef>
            </a:pPr>
            <a:endParaRPr lang="en-GB" noProof="0"/>
          </a:p>
          <a:p>
            <a:pPr marL="0" marR="0" lvl="0" indent="0" algn="l" defTabSz="914400" rtl="0" eaLnBrk="1" fontAlgn="auto" latinLnBrk="0" hangingPunct="1">
              <a:lnSpc>
                <a:spcPct val="90000"/>
              </a:lnSpc>
              <a:spcBef>
                <a:spcPts val="1000"/>
              </a:spcBef>
              <a:spcAft>
                <a:spcPts val="0"/>
              </a:spcAft>
              <a:buClrTx/>
              <a:buSzTx/>
              <a:buFontTx/>
              <a:buNone/>
              <a:tabLst/>
              <a:defRPr/>
            </a:pPr>
            <a:r>
              <a:rPr lang="en-GB" b="0" noProof="0"/>
              <a:t>At times, a patient’s tongue and soft tissues of the mouth can cause a blockage of the airway. The Head-Tilt/Chin-Lift Manoeuvre is used to open airways of patients who are unconscious or too drowsy to protect their own airway during a medical emergency but have not been injured or suffered trauma. </a:t>
            </a:r>
          </a:p>
          <a:p>
            <a:pPr marL="0" indent="0">
              <a:lnSpc>
                <a:spcPct val="90000"/>
              </a:lnSpc>
              <a:spcBef>
                <a:spcPts val="1000"/>
              </a:spcBef>
            </a:pPr>
            <a:endParaRPr lang="en-GB" noProof="0"/>
          </a:p>
        </p:txBody>
      </p:sp>
      <p:sp>
        <p:nvSpPr>
          <p:cNvPr id="4" name="Slide Number Placeholder 3"/>
          <p:cNvSpPr>
            <a:spLocks noGrp="1"/>
          </p:cNvSpPr>
          <p:nvPr>
            <p:ph type="sldNum" sz="quarter" idx="5"/>
          </p:nvPr>
        </p:nvSpPr>
        <p:spPr/>
        <p:txBody>
          <a:bodyPr/>
          <a:lstStyle/>
          <a:p>
            <a:fld id="{0E2EB737-683F-B04C-9BD2-D44C95B21B3E}" type="slidenum">
              <a:rPr lang="en-GB" smtClean="0"/>
              <a:t>17</a:t>
            </a:fld>
            <a:endParaRPr lang="en-GB"/>
          </a:p>
        </p:txBody>
      </p:sp>
    </p:spTree>
    <p:extLst>
      <p:ext uri="{BB962C8B-B14F-4D97-AF65-F5344CB8AC3E}">
        <p14:creationId xmlns:p14="http://schemas.microsoft.com/office/powerpoint/2010/main" val="1168443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E3683-C5D7-EF8B-71BC-16DC9CD1A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EE995-867D-037A-3D3D-6D2DDCD5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41400-14BE-5503-87EF-AA57F590C77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“Airway” for patients with emergency medical conditions.</a:t>
            </a:r>
          </a:p>
          <a:p>
            <a:endParaRPr lang="en-GB"/>
          </a:p>
        </p:txBody>
      </p:sp>
      <p:sp>
        <p:nvSpPr>
          <p:cNvPr id="4" name="Slide Number Placeholder 3">
            <a:extLst>
              <a:ext uri="{FF2B5EF4-FFF2-40B4-BE49-F238E27FC236}">
                <a16:creationId xmlns:a16="http://schemas.microsoft.com/office/drawing/2014/main" id="{A4DD1118-ABC3-63A7-2D67-5EB57A69F20B}"/>
              </a:ext>
            </a:extLst>
          </p:cNvPr>
          <p:cNvSpPr>
            <a:spLocks noGrp="1"/>
          </p:cNvSpPr>
          <p:nvPr>
            <p:ph type="sldNum" sz="quarter" idx="5"/>
          </p:nvPr>
        </p:nvSpPr>
        <p:spPr/>
        <p:txBody>
          <a:bodyPr/>
          <a:lstStyle/>
          <a:p>
            <a:fld id="{0E2EB737-683F-B04C-9BD2-D44C95B21B3E}" type="slidenum">
              <a:rPr lang="en-GB" smtClean="0"/>
              <a:t>18</a:t>
            </a:fld>
            <a:endParaRPr lang="en-GB"/>
          </a:p>
        </p:txBody>
      </p:sp>
    </p:spTree>
    <p:extLst>
      <p:ext uri="{BB962C8B-B14F-4D97-AF65-F5344CB8AC3E}">
        <p14:creationId xmlns:p14="http://schemas.microsoft.com/office/powerpoint/2010/main" val="163766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Infants have bigger tongues, shorter necks, softer airways, and bigger heads, which make them more likely to have an obstructed airway if they are not positioned correctly. </a:t>
            </a:r>
          </a:p>
          <a:p>
            <a:pPr marL="0" indent="0"/>
            <a:r>
              <a:rPr lang="en-GB" noProof="0"/>
              <a:t>place a folded towel or piece of cloth under the shoulders and only rotate the head slightly to put it in a neutral position. </a:t>
            </a:r>
          </a:p>
          <a:p>
            <a:pPr marL="0" indent="0"/>
            <a:r>
              <a:rPr lang="en-GB" noProof="0"/>
              <a:t>Placing padding under the shoulders can ensure that the neck is not overextended or over-flexed and the airway stays open.</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19</a:t>
            </a:fld>
            <a:endParaRPr lang="en-GB"/>
          </a:p>
        </p:txBody>
      </p:sp>
    </p:spTree>
    <p:extLst>
      <p:ext uri="{BB962C8B-B14F-4D97-AF65-F5344CB8AC3E}">
        <p14:creationId xmlns:p14="http://schemas.microsoft.com/office/powerpoint/2010/main" val="3826646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0" noProof="0"/>
              <a:t>Remember: The Head-Tilt/Chin-Lift Manoeuvre can only be used in patients where there is no concern for injury or trauma. </a:t>
            </a:r>
          </a:p>
          <a:p>
            <a:pPr marL="0" indent="0"/>
            <a:r>
              <a:rPr lang="en-GB" b="0" noProof="0"/>
              <a:t>However, the jaw thrust can be safely used in all adults and children. </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20</a:t>
            </a:fld>
            <a:endParaRPr lang="en-GB"/>
          </a:p>
        </p:txBody>
      </p:sp>
    </p:spTree>
    <p:extLst>
      <p:ext uri="{BB962C8B-B14F-4D97-AF65-F5344CB8AC3E}">
        <p14:creationId xmlns:p14="http://schemas.microsoft.com/office/powerpoint/2010/main" val="2095840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93C9F-3FB2-859D-08A4-0EE0122BB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EB8DE-92C1-8828-01AA-E4816475F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D539E-646E-EEDA-431C-4AD02C22F5DD}"/>
              </a:ext>
            </a:extLst>
          </p:cNvPr>
          <p:cNvSpPr>
            <a:spLocks noGrp="1"/>
          </p:cNvSpPr>
          <p:nvPr>
            <p:ph type="body" idx="1"/>
          </p:nvPr>
        </p:nvSpPr>
        <p:spPr/>
        <p:txBody>
          <a:bodyPr/>
          <a:lstStyle/>
          <a:p>
            <a:pPr marL="0" indent="0"/>
            <a:r>
              <a:rPr lang="en-GB" b="0" noProof="0"/>
              <a:t>What to do in case of the presence of a foreign body blocking the airway?</a:t>
            </a:r>
          </a:p>
          <a:p>
            <a:pPr marL="0" indent="0">
              <a:lnSpc>
                <a:spcPct val="90000"/>
              </a:lnSpc>
            </a:pPr>
            <a:r>
              <a:rPr lang="en-GB" b="0" noProof="0"/>
              <a:t>If an object is blocking the airway, the object is referred to as a foreign body. A foreign body can be a piece of food, candy, toy, coin, or any other object that is not supposed to be there. </a:t>
            </a:r>
          </a:p>
          <a:p>
            <a:pPr marL="0" indent="0">
              <a:lnSpc>
                <a:spcPct val="90000"/>
              </a:lnSpc>
            </a:pPr>
            <a:r>
              <a:rPr lang="en-GB" b="0" noProof="0"/>
              <a:t>Foreign bodies can cause difficulty talking, abnormal sounds, or difficulty in breathing. Patients may become drowsy or unresponsive if they are not able to get </a:t>
            </a:r>
          </a:p>
          <a:p>
            <a:pPr marL="0" indent="0">
              <a:lnSpc>
                <a:spcPct val="90000"/>
              </a:lnSpc>
            </a:pPr>
            <a:r>
              <a:rPr lang="en-GB" b="0" noProof="0"/>
              <a:t>enough oxygen to their lungs. </a:t>
            </a:r>
          </a:p>
          <a:p>
            <a:pPr marL="0" indent="0">
              <a:lnSpc>
                <a:spcPct val="90000"/>
              </a:lnSpc>
            </a:pPr>
            <a:endParaRPr lang="en-GB" b="0" noProof="0"/>
          </a:p>
          <a:p>
            <a:pPr marL="0" indent="0">
              <a:lnSpc>
                <a:spcPct val="90000"/>
              </a:lnSpc>
            </a:pPr>
            <a:r>
              <a:rPr lang="en-GB" b="1" noProof="0"/>
              <a:t>If a foreign body is obviously visible </a:t>
            </a:r>
            <a:r>
              <a:rPr lang="en-GB" b="0" noProof="0"/>
              <a:t>– consider removing it.</a:t>
            </a:r>
          </a:p>
          <a:p>
            <a:pPr marL="0" indent="0">
              <a:lnSpc>
                <a:spcPct val="90000"/>
              </a:lnSpc>
            </a:pPr>
            <a:r>
              <a:rPr lang="en-GB" b="0" noProof="0"/>
              <a:t>However, beware that if you do not get a hold of the object, there is a risk that you can push it further into the airway causing a more severe obstruction. Also, you are at risk of being bitten or exposed to body fluids. Never reach in without a gloved hand. </a:t>
            </a:r>
          </a:p>
          <a:p>
            <a:pPr marL="0" indent="0">
              <a:lnSpc>
                <a:spcPct val="90000"/>
              </a:lnSpc>
            </a:pPr>
            <a:endParaRPr lang="en-GB" b="0" noProof="0"/>
          </a:p>
          <a:p>
            <a:pPr marL="0" indent="0">
              <a:lnSpc>
                <a:spcPct val="90000"/>
              </a:lnSpc>
            </a:pPr>
            <a:r>
              <a:rPr lang="en-GB" b="1" noProof="0"/>
              <a:t>If not clearly visible</a:t>
            </a:r>
            <a:r>
              <a:rPr lang="en-GB" b="0" noProof="0"/>
              <a:t> - use choking management to clear the airway.</a:t>
            </a:r>
          </a:p>
          <a:p>
            <a:pPr marL="1085850" lvl="1" indent="-171450">
              <a:lnSpc>
                <a:spcPct val="90000"/>
              </a:lnSpc>
              <a:buChar char="•"/>
            </a:pPr>
            <a:r>
              <a:rPr lang="en-GB" b="0" noProof="0"/>
              <a:t>If the patient can cough or make noise, keep the patient calm and encourage them to keep coughing. </a:t>
            </a:r>
          </a:p>
          <a:p>
            <a:pPr marL="1085850" lvl="1" indent="-171450">
              <a:lnSpc>
                <a:spcPct val="90000"/>
              </a:lnSpc>
              <a:buChar char="•"/>
            </a:pPr>
            <a:r>
              <a:rPr lang="en-GB" b="0" noProof="0"/>
              <a:t>If the patient is unable to cough or make sounds/talk, use abdominal thrusts and back blows until the obstruction is relieved.</a:t>
            </a:r>
          </a:p>
          <a:p>
            <a:pPr marL="0" indent="0">
              <a:lnSpc>
                <a:spcPct val="90000"/>
              </a:lnSpc>
            </a:pPr>
            <a:endParaRPr lang="en-GB" b="0" noProof="0"/>
          </a:p>
          <a:p>
            <a:pPr marL="0" indent="0">
              <a:lnSpc>
                <a:spcPct val="90000"/>
              </a:lnSpc>
            </a:pPr>
            <a:endParaRPr lang="en-GB" b="0" noProof="0"/>
          </a:p>
        </p:txBody>
      </p:sp>
      <p:sp>
        <p:nvSpPr>
          <p:cNvPr id="4" name="Slide Number Placeholder 3">
            <a:extLst>
              <a:ext uri="{FF2B5EF4-FFF2-40B4-BE49-F238E27FC236}">
                <a16:creationId xmlns:a16="http://schemas.microsoft.com/office/drawing/2014/main" id="{24DCE1C9-8BC4-5999-C22C-61FC52289537}"/>
              </a:ext>
            </a:extLst>
          </p:cNvPr>
          <p:cNvSpPr>
            <a:spLocks noGrp="1"/>
          </p:cNvSpPr>
          <p:nvPr>
            <p:ph type="sldNum" sz="quarter" idx="5"/>
          </p:nvPr>
        </p:nvSpPr>
        <p:spPr/>
        <p:txBody>
          <a:bodyPr/>
          <a:lstStyle/>
          <a:p>
            <a:fld id="{0E2EB737-683F-B04C-9BD2-D44C95B21B3E}" type="slidenum">
              <a:rPr lang="en-GB" smtClean="0"/>
              <a:t>21</a:t>
            </a:fld>
            <a:endParaRPr lang="en-GB"/>
          </a:p>
        </p:txBody>
      </p:sp>
    </p:spTree>
    <p:extLst>
      <p:ext uri="{BB962C8B-B14F-4D97-AF65-F5344CB8AC3E}">
        <p14:creationId xmlns:p14="http://schemas.microsoft.com/office/powerpoint/2010/main" val="2481705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FD013-D6E5-D308-1652-BAF9DCC5E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D10DF3-3EEA-125F-632C-2BD7915AD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8B65F8-B153-95D5-1AD4-F94527717DEB}"/>
              </a:ext>
            </a:extLst>
          </p:cNvPr>
          <p:cNvSpPr>
            <a:spLocks noGrp="1"/>
          </p:cNvSpPr>
          <p:nvPr>
            <p:ph type="body" idx="1"/>
          </p:nvPr>
        </p:nvSpPr>
        <p:spPr/>
        <p:txBody>
          <a:bodyPr/>
          <a:lstStyle/>
          <a:p>
            <a:pPr algn="just"/>
            <a:r>
              <a:rPr lang="en-GB" noProof="0"/>
              <a:t>In a pregnant patient, perform chest thrusts (over the centre of the chest) instead of abdominal thrusts. </a:t>
            </a:r>
          </a:p>
          <a:p>
            <a:pPr algn="just"/>
            <a:r>
              <a:rPr lang="en-GB" noProof="0"/>
              <a:t>Chest thrusts are also acceptable for obese patients whose bodies may be too large to wrap your arms around at stomach level.</a:t>
            </a:r>
          </a:p>
        </p:txBody>
      </p:sp>
      <p:sp>
        <p:nvSpPr>
          <p:cNvPr id="4" name="Slide Number Placeholder 3">
            <a:extLst>
              <a:ext uri="{FF2B5EF4-FFF2-40B4-BE49-F238E27FC236}">
                <a16:creationId xmlns:a16="http://schemas.microsoft.com/office/drawing/2014/main" id="{A3D63FAF-9738-8460-973B-4A79F35FF213}"/>
              </a:ext>
            </a:extLst>
          </p:cNvPr>
          <p:cNvSpPr>
            <a:spLocks noGrp="1"/>
          </p:cNvSpPr>
          <p:nvPr>
            <p:ph type="sldNum" sz="quarter" idx="5"/>
          </p:nvPr>
        </p:nvSpPr>
        <p:spPr/>
        <p:txBody>
          <a:bodyPr/>
          <a:lstStyle/>
          <a:p>
            <a:fld id="{0E2EB737-683F-B04C-9BD2-D44C95B21B3E}" type="slidenum">
              <a:rPr lang="en-GB" smtClean="0"/>
              <a:t>22</a:t>
            </a:fld>
            <a:endParaRPr lang="en-GB"/>
          </a:p>
        </p:txBody>
      </p:sp>
    </p:spTree>
    <p:extLst>
      <p:ext uri="{BB962C8B-B14F-4D97-AF65-F5344CB8AC3E}">
        <p14:creationId xmlns:p14="http://schemas.microsoft.com/office/powerpoint/2010/main" val="388926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GB" noProof="0"/>
              <a:t>Before we dive into the content, let’s outline this module's learning objectives:</a:t>
            </a:r>
          </a:p>
          <a:p>
            <a:pPr marL="0" indent="0"/>
            <a:r>
              <a:rPr lang="en-GB" noProof="0"/>
              <a:t>On completing this module, you should be able to:</a:t>
            </a:r>
          </a:p>
          <a:p>
            <a:pPr marL="171450" indent="-171450">
              <a:buFont typeface="Arial" panose="020B0604020202020204" pitchFamily="34" charset="0"/>
              <a:buChar char="•"/>
            </a:pPr>
            <a:r>
              <a:rPr lang="en-GB" sz="1200"/>
              <a:t>Perform the CABCDE approach for the evaluation of people with medical emergencies</a:t>
            </a:r>
          </a:p>
          <a:p>
            <a:pPr marL="171450" indent="-171450">
              <a:buFont typeface="Arial" panose="020B0604020202020204" pitchFamily="34" charset="0"/>
              <a:buChar char="•"/>
            </a:pPr>
            <a:r>
              <a:rPr lang="en-GB" sz="1200"/>
              <a:t>Demonstrate critical interventions for life-threatening illness</a:t>
            </a:r>
          </a:p>
          <a:p>
            <a:pPr marL="171450" indent="-171450">
              <a:buFont typeface="Arial" panose="020B0604020202020204" pitchFamily="34" charset="0"/>
              <a:buChar char="•"/>
            </a:pPr>
            <a:r>
              <a:rPr lang="en-GB" sz="1200"/>
              <a:t>Identify key history findings for life-threatening illness</a:t>
            </a:r>
          </a:p>
          <a:p>
            <a:pPr marL="171450" indent="-171450">
              <a:buFont typeface="Arial" panose="020B0604020202020204" pitchFamily="34" charset="0"/>
              <a:buChar char="•"/>
            </a:pPr>
            <a:r>
              <a:rPr lang="en-GB" sz="1200"/>
              <a:t>Assess special considerations in the care of medical emergencies in children and pregnant women</a:t>
            </a:r>
          </a:p>
          <a:p>
            <a:pPr marL="171450" indent="-171450">
              <a:buFont typeface="Arial" panose="020B0604020202020204" pitchFamily="34" charset="0"/>
              <a:buChar char="•"/>
            </a:pPr>
            <a:r>
              <a:rPr lang="en-GB" sz="1200"/>
              <a:t>Recognize key considerations in the care of common medical emergencies</a:t>
            </a: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BF48F-F55C-BC36-69C9-5FCF5F3F01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5DEB3-E41B-20E1-83DC-69794580EE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25D51-58C2-6162-06E3-FDC68F805D1B}"/>
              </a:ext>
            </a:extLst>
          </p:cNvPr>
          <p:cNvSpPr>
            <a:spLocks noGrp="1"/>
          </p:cNvSpPr>
          <p:nvPr>
            <p:ph type="body" idx="1"/>
          </p:nvPr>
        </p:nvSpPr>
        <p:spPr/>
        <p:txBody>
          <a:bodyPr/>
          <a:lstStyle/>
          <a:p>
            <a:pPr marL="0" indent="0">
              <a:lnSpc>
                <a:spcPct val="114999"/>
              </a:lnSpc>
            </a:pPr>
            <a:r>
              <a:rPr lang="en-GB" noProof="0"/>
              <a:t>In infants, you will also back blows and chest thrusts, but with slightly different technique because of their small size.</a:t>
            </a:r>
          </a:p>
        </p:txBody>
      </p:sp>
      <p:sp>
        <p:nvSpPr>
          <p:cNvPr id="4" name="Slide Number Placeholder 3">
            <a:extLst>
              <a:ext uri="{FF2B5EF4-FFF2-40B4-BE49-F238E27FC236}">
                <a16:creationId xmlns:a16="http://schemas.microsoft.com/office/drawing/2014/main" id="{0FAF80EC-E163-4779-4D46-DE45DF00F03D}"/>
              </a:ext>
            </a:extLst>
          </p:cNvPr>
          <p:cNvSpPr>
            <a:spLocks noGrp="1"/>
          </p:cNvSpPr>
          <p:nvPr>
            <p:ph type="sldNum" sz="quarter" idx="5"/>
          </p:nvPr>
        </p:nvSpPr>
        <p:spPr/>
        <p:txBody>
          <a:bodyPr/>
          <a:lstStyle/>
          <a:p>
            <a:fld id="{0E2EB737-683F-B04C-9BD2-D44C95B21B3E}" type="slidenum">
              <a:rPr lang="en-GB" smtClean="0"/>
              <a:t>23</a:t>
            </a:fld>
            <a:endParaRPr lang="en-GB"/>
          </a:p>
        </p:txBody>
      </p:sp>
    </p:spTree>
    <p:extLst>
      <p:ext uri="{BB962C8B-B14F-4D97-AF65-F5344CB8AC3E}">
        <p14:creationId xmlns:p14="http://schemas.microsoft.com/office/powerpoint/2010/main" val="2068599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F35D7-0089-0889-068A-D858A499D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C4408-6805-0285-4EA2-5F63BB725F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863DCD-A3F2-C148-2B79-4E19B4F66FBF}"/>
              </a:ext>
            </a:extLst>
          </p:cNvPr>
          <p:cNvSpPr>
            <a:spLocks noGrp="1"/>
          </p:cNvSpPr>
          <p:nvPr>
            <p:ph type="body" idx="1"/>
          </p:nvPr>
        </p:nvSpPr>
        <p:spPr/>
        <p:txBody>
          <a:bodyPr/>
          <a:lstStyle/>
          <a:p>
            <a:pPr marL="76200" indent="0" algn="just">
              <a:lnSpc>
                <a:spcPct val="90000"/>
              </a:lnSpc>
            </a:pPr>
            <a:r>
              <a:rPr lang="en-GB" noProof="0"/>
              <a:t>How to maintain an open airway in an unresponsive patient?</a:t>
            </a:r>
          </a:p>
          <a:p>
            <a:pPr indent="-381000" algn="just">
              <a:lnSpc>
                <a:spcPct val="90000"/>
              </a:lnSpc>
              <a:buFont typeface="Arial"/>
              <a:buChar char="•"/>
            </a:pPr>
            <a:r>
              <a:rPr lang="en-GB" noProof="0"/>
              <a:t>When a CFAR is alone, they may need their hands to attend to other life threats or to arrange for rapid transportation to a higher level of care, which make it unrealistic to use the Head-Tilt/Chin-Lift Manoeuvre or Jaw-Thrust Manoeuvre to continuously maintain the airway </a:t>
            </a:r>
          </a:p>
          <a:p>
            <a:pPr indent="-381000" algn="just">
              <a:lnSpc>
                <a:spcPct val="90000"/>
              </a:lnSpc>
              <a:buFont typeface="Atkinson Hyperlegible,Sans-Serif"/>
              <a:buChar char="•"/>
            </a:pPr>
            <a:r>
              <a:rPr lang="en-GB" noProof="0"/>
              <a:t>In such case, CFARs can put the patient in the </a:t>
            </a:r>
            <a:r>
              <a:rPr lang="en-GB" b="1" noProof="0"/>
              <a:t>recovery position</a:t>
            </a:r>
            <a:r>
              <a:rPr lang="en-GB" noProof="0"/>
              <a:t>.</a:t>
            </a:r>
          </a:p>
          <a:p>
            <a:pPr indent="-381000" algn="just">
              <a:lnSpc>
                <a:spcPct val="90000"/>
              </a:lnSpc>
              <a:buFont typeface="Atkinson Hyperlegible,Sans-Serif"/>
              <a:buChar char="•"/>
            </a:pPr>
            <a:r>
              <a:rPr lang="en-GB" noProof="0"/>
              <a:t>The recovery position is also good for unresponsive patients who are at risk of choking from secretions (vomit or blood) or those with altered mental status (such as those who are severely intoxicated or have just had a convulsion).</a:t>
            </a:r>
          </a:p>
        </p:txBody>
      </p:sp>
      <p:sp>
        <p:nvSpPr>
          <p:cNvPr id="4" name="Slide Number Placeholder 3">
            <a:extLst>
              <a:ext uri="{FF2B5EF4-FFF2-40B4-BE49-F238E27FC236}">
                <a16:creationId xmlns:a16="http://schemas.microsoft.com/office/drawing/2014/main" id="{DD497C35-02C0-540F-0229-FBF9008E9FF9}"/>
              </a:ext>
            </a:extLst>
          </p:cNvPr>
          <p:cNvSpPr>
            <a:spLocks noGrp="1"/>
          </p:cNvSpPr>
          <p:nvPr>
            <p:ph type="sldNum" sz="quarter" idx="5"/>
          </p:nvPr>
        </p:nvSpPr>
        <p:spPr/>
        <p:txBody>
          <a:bodyPr/>
          <a:lstStyle/>
          <a:p>
            <a:fld id="{0E2EB737-683F-B04C-9BD2-D44C95B21B3E}" type="slidenum">
              <a:rPr lang="en-GB" smtClean="0"/>
              <a:t>24</a:t>
            </a:fld>
            <a:endParaRPr lang="en-GB"/>
          </a:p>
        </p:txBody>
      </p:sp>
    </p:spTree>
    <p:extLst>
      <p:ext uri="{BB962C8B-B14F-4D97-AF65-F5344CB8AC3E}">
        <p14:creationId xmlns:p14="http://schemas.microsoft.com/office/powerpoint/2010/main" val="714429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204A5-1903-860E-1C0A-3C7D066234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5CBAF5-D7CB-BC1E-5635-D0E9DE7580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FB8CE-BD63-0A23-7B1A-8F7E9A98A176}"/>
              </a:ext>
            </a:extLst>
          </p:cNvPr>
          <p:cNvSpPr>
            <a:spLocks noGrp="1"/>
          </p:cNvSpPr>
          <p:nvPr>
            <p:ph type="body" idx="1"/>
          </p:nvPr>
        </p:nvSpPr>
        <p:spPr/>
        <p:txBody>
          <a:bodyPr/>
          <a:lstStyle/>
          <a:p>
            <a:pPr marL="0" indent="0"/>
            <a:r>
              <a:rPr lang="en-GB" noProof="0"/>
              <a:t>How to maintain an open airway in an awake patients with difficulty in breathing?</a:t>
            </a:r>
          </a:p>
          <a:p>
            <a:pPr marL="6350" indent="0">
              <a:lnSpc>
                <a:spcPct val="90000"/>
              </a:lnSpc>
              <a:spcBef>
                <a:spcPts val="1000"/>
              </a:spcBef>
            </a:pPr>
            <a:r>
              <a:rPr lang="en-GB" noProof="0"/>
              <a:t>Some patients may have difficulty in breathing due to another cause of airway obstruction other than choking, such as severe allergic reaction or infection. Unlike patient with altered mental status or unconscious patients, these patients should be allowed to sit upright or in any other position of comfort that allows them to best move air into their lungs. You should plan for rapid transfer to a hospital or health facility that is able to provide emergency care.</a:t>
            </a:r>
          </a:p>
          <a:p>
            <a:pPr marL="76200" indent="0" algn="just">
              <a:lnSpc>
                <a:spcPct val="90000"/>
              </a:lnSpc>
            </a:pPr>
            <a:endParaRPr lang="en-GB" noProof="0"/>
          </a:p>
        </p:txBody>
      </p:sp>
      <p:sp>
        <p:nvSpPr>
          <p:cNvPr id="4" name="Slide Number Placeholder 3">
            <a:extLst>
              <a:ext uri="{FF2B5EF4-FFF2-40B4-BE49-F238E27FC236}">
                <a16:creationId xmlns:a16="http://schemas.microsoft.com/office/drawing/2014/main" id="{B162AAB6-FDAD-0B5B-7FCA-730CEB93158E}"/>
              </a:ext>
            </a:extLst>
          </p:cNvPr>
          <p:cNvSpPr>
            <a:spLocks noGrp="1"/>
          </p:cNvSpPr>
          <p:nvPr>
            <p:ph type="sldNum" sz="quarter" idx="5"/>
          </p:nvPr>
        </p:nvSpPr>
        <p:spPr/>
        <p:txBody>
          <a:bodyPr/>
          <a:lstStyle/>
          <a:p>
            <a:fld id="{0E2EB737-683F-B04C-9BD2-D44C95B21B3E}" type="slidenum">
              <a:rPr lang="en-GB" smtClean="0"/>
              <a:t>25</a:t>
            </a:fld>
            <a:endParaRPr lang="en-GB"/>
          </a:p>
        </p:txBody>
      </p:sp>
    </p:spTree>
    <p:extLst>
      <p:ext uri="{BB962C8B-B14F-4D97-AF65-F5344CB8AC3E}">
        <p14:creationId xmlns:p14="http://schemas.microsoft.com/office/powerpoint/2010/main" val="3979843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EE142-6175-0833-4E71-D59E65744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C9C61E-9368-D6FF-E6BE-86EADE9ADB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93825C-15D9-1778-384A-10FB2E6951E3}"/>
              </a:ext>
            </a:extLst>
          </p:cNvPr>
          <p:cNvSpPr>
            <a:spLocks noGrp="1"/>
          </p:cNvSpPr>
          <p:nvPr>
            <p:ph type="body" idx="1"/>
          </p:nvPr>
        </p:nvSpPr>
        <p:spPr/>
        <p:txBody>
          <a:bodyPr/>
          <a:lstStyle/>
          <a:p>
            <a:pPr marL="0" indent="0"/>
            <a:r>
              <a:rPr lang="en-GB" noProof="0"/>
              <a:t>How to act with patients with airway obstruction due to severe allergy (or anaphylaxis)?</a:t>
            </a:r>
          </a:p>
          <a:p>
            <a:pPr marL="6350" indent="0">
              <a:lnSpc>
                <a:spcPct val="90000"/>
              </a:lnSpc>
              <a:spcBef>
                <a:spcPts val="1000"/>
              </a:spcBef>
            </a:pPr>
            <a:r>
              <a:rPr lang="en-GB" noProof="0"/>
              <a:t>A patient with severe allergy (anaphylaxis) may have airway obstruction (from swelling of the throat), DIB (from airway obstruction in both the upper and lower airways) with wheezing or cough, vomiting, diarrhoea, abdominal pain, itchy rash, lip or tongue swelling, and signs of shock. </a:t>
            </a:r>
          </a:p>
          <a:p>
            <a:pPr marL="0" indent="0">
              <a:lnSpc>
                <a:spcPct val="90000"/>
              </a:lnSpc>
              <a:spcBef>
                <a:spcPts val="1000"/>
              </a:spcBef>
            </a:pPr>
            <a:r>
              <a:rPr lang="en-GB" noProof="0"/>
              <a:t>Plan for immediate transfer to a hospital or clinic for treatment with medications.  </a:t>
            </a:r>
          </a:p>
          <a:p>
            <a:pPr marL="0" indent="0">
              <a:lnSpc>
                <a:spcPct val="90000"/>
              </a:lnSpc>
              <a:spcBef>
                <a:spcPts val="1000"/>
              </a:spcBef>
            </a:pPr>
            <a:r>
              <a:rPr lang="en-GB" noProof="0"/>
              <a:t>The patient may have their own medication, and you can help take them use it.</a:t>
            </a:r>
          </a:p>
        </p:txBody>
      </p:sp>
      <p:sp>
        <p:nvSpPr>
          <p:cNvPr id="4" name="Slide Number Placeholder 3">
            <a:extLst>
              <a:ext uri="{FF2B5EF4-FFF2-40B4-BE49-F238E27FC236}">
                <a16:creationId xmlns:a16="http://schemas.microsoft.com/office/drawing/2014/main" id="{0C5B687B-5530-B0D0-E77D-135E4AE7C16B}"/>
              </a:ext>
            </a:extLst>
          </p:cNvPr>
          <p:cNvSpPr>
            <a:spLocks noGrp="1"/>
          </p:cNvSpPr>
          <p:nvPr>
            <p:ph type="sldNum" sz="quarter" idx="5"/>
          </p:nvPr>
        </p:nvSpPr>
        <p:spPr/>
        <p:txBody>
          <a:bodyPr/>
          <a:lstStyle/>
          <a:p>
            <a:fld id="{0E2EB737-683F-B04C-9BD2-D44C95B21B3E}" type="slidenum">
              <a:rPr lang="en-GB" smtClean="0"/>
              <a:t>26</a:t>
            </a:fld>
            <a:endParaRPr lang="en-GB"/>
          </a:p>
        </p:txBody>
      </p:sp>
    </p:spTree>
    <p:extLst>
      <p:ext uri="{BB962C8B-B14F-4D97-AF65-F5344CB8AC3E}">
        <p14:creationId xmlns:p14="http://schemas.microsoft.com/office/powerpoint/2010/main" val="3768618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C636-65B4-8D32-06DE-39659EDE8C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58E09C-A827-B347-3589-52B0E6F85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CCCE08-F4D7-F0EB-0558-881B8D0CCE40}"/>
              </a:ext>
            </a:extLst>
          </p:cNvPr>
          <p:cNvSpPr>
            <a:spLocks noGrp="1"/>
          </p:cNvSpPr>
          <p:nvPr>
            <p:ph type="body" idx="1"/>
          </p:nvPr>
        </p:nvSpPr>
        <p:spPr/>
        <p:txBody>
          <a:bodyPr/>
          <a:lstStyle/>
          <a:p>
            <a:pPr marL="0" indent="0"/>
            <a:r>
              <a:rPr lang="en-GB" noProof="0"/>
              <a:t>How to act with patients with airway obstruction due to severe allergy (or anaphylaxis)?</a:t>
            </a:r>
          </a:p>
          <a:p>
            <a:pPr marL="6350" indent="0">
              <a:lnSpc>
                <a:spcPct val="90000"/>
              </a:lnSpc>
              <a:spcBef>
                <a:spcPts val="1000"/>
              </a:spcBef>
            </a:pPr>
            <a:r>
              <a:rPr lang="en-GB" noProof="0"/>
              <a:t>A patient with severe allergy (anaphylaxis) may have airway obstruction (from swelling of the throat), DIB (from airway obstruction in both the upper and lower airways) with wheezing or cough, vomiting, diarrhoea, abdominal pain, itchy rash, lip or tongue swelling, and signs of shock. </a:t>
            </a:r>
          </a:p>
          <a:p>
            <a:pPr marL="0" indent="0">
              <a:lnSpc>
                <a:spcPct val="90000"/>
              </a:lnSpc>
              <a:spcBef>
                <a:spcPts val="1000"/>
              </a:spcBef>
            </a:pPr>
            <a:r>
              <a:rPr lang="en-GB" noProof="0"/>
              <a:t>Plan for immediate transfer to a hospital or clinic for treatment with medications.  </a:t>
            </a:r>
          </a:p>
          <a:p>
            <a:pPr marL="0" indent="0">
              <a:lnSpc>
                <a:spcPct val="90000"/>
              </a:lnSpc>
              <a:spcBef>
                <a:spcPts val="1000"/>
              </a:spcBef>
            </a:pPr>
            <a:r>
              <a:rPr lang="en-GB" noProof="0"/>
              <a:t>The patient may have their own medication, and you can help take them use it.</a:t>
            </a:r>
          </a:p>
          <a:p>
            <a:endParaRPr lang="en-GB"/>
          </a:p>
        </p:txBody>
      </p:sp>
      <p:sp>
        <p:nvSpPr>
          <p:cNvPr id="4" name="Slide Number Placeholder 3">
            <a:extLst>
              <a:ext uri="{FF2B5EF4-FFF2-40B4-BE49-F238E27FC236}">
                <a16:creationId xmlns:a16="http://schemas.microsoft.com/office/drawing/2014/main" id="{5D5F3747-973C-A7D5-2176-2105D77486C2}"/>
              </a:ext>
            </a:extLst>
          </p:cNvPr>
          <p:cNvSpPr>
            <a:spLocks noGrp="1"/>
          </p:cNvSpPr>
          <p:nvPr>
            <p:ph type="sldNum" sz="quarter" idx="5"/>
          </p:nvPr>
        </p:nvSpPr>
        <p:spPr/>
        <p:txBody>
          <a:bodyPr/>
          <a:lstStyle/>
          <a:p>
            <a:fld id="{0E2EB737-683F-B04C-9BD2-D44C95B21B3E}" type="slidenum">
              <a:rPr lang="en-GB" smtClean="0"/>
              <a:t>27</a:t>
            </a:fld>
            <a:endParaRPr lang="en-GB"/>
          </a:p>
        </p:txBody>
      </p:sp>
    </p:spTree>
    <p:extLst>
      <p:ext uri="{BB962C8B-B14F-4D97-AF65-F5344CB8AC3E}">
        <p14:creationId xmlns:p14="http://schemas.microsoft.com/office/powerpoint/2010/main" val="545461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If the airway is open and a person is still experiencing difficulty in breathing, the problem may be due to a condition that is impacting the lungs directly (infection, collapse, fluid, asthma, allergy) or a condition impacting the whole body (such as </a:t>
            </a:r>
            <a:r>
              <a:rPr lang="en-GB" noProof="0" err="1"/>
              <a:t>anemia</a:t>
            </a:r>
            <a:r>
              <a:rPr lang="en-GB" noProof="0"/>
              <a:t>, poisoning, or seizures/convulsions). So you have to check by Look, Listen, and Feel for signs of life-threatening conditions impacting breathing.</a:t>
            </a:r>
          </a:p>
          <a:p>
            <a:pPr marL="0" indent="0"/>
            <a:endParaRPr lang="en-GB" b="0" noProof="0"/>
          </a:p>
          <a:p>
            <a:pPr marL="0" indent="0"/>
            <a:r>
              <a:rPr lang="en-GB" b="0" noProof="0"/>
              <a:t>Look for any signs of rapid or fast breathing, as well as very slow or absent breathing.</a:t>
            </a:r>
          </a:p>
          <a:p>
            <a:pPr marL="0" indent="0"/>
            <a:r>
              <a:rPr lang="en-GB" b="0" noProof="0"/>
              <a:t>Looking at the movement of the chest can help to evaluate if breaths are very shallow or very deep. </a:t>
            </a:r>
          </a:p>
          <a:p>
            <a:pPr marL="0" indent="0"/>
            <a:r>
              <a:rPr lang="en-GB" b="0" noProof="0"/>
              <a:t>If the body cannot get enough oxygen for any reason, a patient may use extra muscles in the neck, chest, and abdomen to draw more air into the body. This is called increased work of breathing.</a:t>
            </a:r>
          </a:p>
          <a:p>
            <a:pPr marL="0" indent="0"/>
            <a:r>
              <a:rPr lang="en-GB" b="0" noProof="0"/>
              <a:t>At times, patients with breathing problems may lean forward with their hands on their knees in a position known as “tripod”. </a:t>
            </a:r>
          </a:p>
          <a:p>
            <a:pPr marL="0" indent="0"/>
            <a:r>
              <a:rPr lang="en-GB" b="0" noProof="0"/>
              <a:t>The patient may have a blue or grey colour around the lips (which is called cyanosis), which can indicate low oxygen levels in the body. </a:t>
            </a:r>
          </a:p>
          <a:p>
            <a:pPr marL="0" indent="0"/>
            <a:endParaRPr lang="en-GB" noProof="0"/>
          </a:p>
        </p:txBody>
      </p:sp>
      <p:sp>
        <p:nvSpPr>
          <p:cNvPr id="4" name="Slide Number Placeholder 3"/>
          <p:cNvSpPr>
            <a:spLocks noGrp="1"/>
          </p:cNvSpPr>
          <p:nvPr>
            <p:ph type="sldNum" sz="quarter" idx="5"/>
          </p:nvPr>
        </p:nvSpPr>
        <p:spPr/>
        <p:txBody>
          <a:bodyPr/>
          <a:lstStyle/>
          <a:p>
            <a:fld id="{0E2EB737-683F-B04C-9BD2-D44C95B21B3E}" type="slidenum">
              <a:rPr lang="en-GB" smtClean="0"/>
              <a:t>29</a:t>
            </a:fld>
            <a:endParaRPr lang="en-GB"/>
          </a:p>
        </p:txBody>
      </p:sp>
    </p:spTree>
    <p:extLst>
      <p:ext uri="{BB962C8B-B14F-4D97-AF65-F5344CB8AC3E}">
        <p14:creationId xmlns:p14="http://schemas.microsoft.com/office/powerpoint/2010/main" val="621538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6200" indent="0" algn="just">
              <a:lnSpc>
                <a:spcPct val="90000"/>
              </a:lnSpc>
            </a:pPr>
            <a:r>
              <a:rPr lang="en-GB" sz="1100" noProof="0"/>
              <a:t>Listen</a:t>
            </a:r>
          </a:p>
          <a:p>
            <a:pPr marL="76200" indent="0" algn="just">
              <a:lnSpc>
                <a:spcPct val="90000"/>
              </a:lnSpc>
            </a:pPr>
            <a:r>
              <a:rPr lang="en-GB" sz="1100" noProof="0"/>
              <a:t>Listen for air movement and any abnormal sounds. </a:t>
            </a:r>
          </a:p>
          <a:p>
            <a:pPr marL="76200" indent="0" algn="just">
              <a:lnSpc>
                <a:spcPct val="90000"/>
              </a:lnSpc>
            </a:pPr>
            <a:r>
              <a:rPr lang="en-GB" sz="1100" noProof="0"/>
              <a:t>A patient with wheezing (high-pitched sound during exhalation) may have asthma, COPD, or a severe allergy. </a:t>
            </a:r>
          </a:p>
          <a:p>
            <a:pPr marL="76200" indent="0" algn="just">
              <a:lnSpc>
                <a:spcPct val="90000"/>
              </a:lnSpc>
            </a:pPr>
            <a:r>
              <a:rPr lang="en-GB" sz="1100" noProof="0"/>
              <a:t>A gurgling sound (low-pitched bubbling) may be heard as a result of fluid build-up in the airways or lungs.</a:t>
            </a:r>
          </a:p>
        </p:txBody>
      </p:sp>
      <p:sp>
        <p:nvSpPr>
          <p:cNvPr id="4" name="Slide Number Placeholder 3"/>
          <p:cNvSpPr>
            <a:spLocks noGrp="1"/>
          </p:cNvSpPr>
          <p:nvPr>
            <p:ph type="sldNum" sz="quarter" idx="5"/>
          </p:nvPr>
        </p:nvSpPr>
        <p:spPr/>
        <p:txBody>
          <a:bodyPr/>
          <a:lstStyle/>
          <a:p>
            <a:fld id="{0E2EB737-683F-B04C-9BD2-D44C95B21B3E}" type="slidenum">
              <a:rPr lang="en-GB" smtClean="0"/>
              <a:t>30</a:t>
            </a:fld>
            <a:endParaRPr lang="en-GB"/>
          </a:p>
        </p:txBody>
      </p:sp>
    </p:spTree>
    <p:extLst>
      <p:ext uri="{BB962C8B-B14F-4D97-AF65-F5344CB8AC3E}">
        <p14:creationId xmlns:p14="http://schemas.microsoft.com/office/powerpoint/2010/main" val="3853172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noProof="0"/>
              <a:t>Feel</a:t>
            </a:r>
          </a:p>
          <a:p>
            <a:pPr marL="0" indent="0"/>
            <a:r>
              <a:rPr lang="en-GB" noProof="0"/>
              <a:t>Sometimes feeling the chest wall can help to assess breathing when it is very shallow or slow. </a:t>
            </a:r>
          </a:p>
        </p:txBody>
      </p:sp>
      <p:sp>
        <p:nvSpPr>
          <p:cNvPr id="4" name="Slide Number Placeholder 3"/>
          <p:cNvSpPr>
            <a:spLocks noGrp="1"/>
          </p:cNvSpPr>
          <p:nvPr>
            <p:ph type="sldNum" sz="quarter" idx="5"/>
          </p:nvPr>
        </p:nvSpPr>
        <p:spPr/>
        <p:txBody>
          <a:bodyPr/>
          <a:lstStyle/>
          <a:p>
            <a:fld id="{0E2EB737-683F-B04C-9BD2-D44C95B21B3E}" type="slidenum">
              <a:rPr lang="en-GB" smtClean="0"/>
              <a:t>31</a:t>
            </a:fld>
            <a:endParaRPr lang="en-GB"/>
          </a:p>
        </p:txBody>
      </p:sp>
    </p:spTree>
    <p:extLst>
      <p:ext uri="{BB962C8B-B14F-4D97-AF65-F5344CB8AC3E}">
        <p14:creationId xmlns:p14="http://schemas.microsoft.com/office/powerpoint/2010/main" val="4283950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sz="1400" noProof="0"/>
              <a:t>DO</a:t>
            </a:r>
          </a:p>
          <a:p>
            <a:pPr marL="0" indent="0"/>
            <a:r>
              <a:rPr lang="en-GB" sz="1400" noProof="0"/>
              <a:t>Patients with severe difficulty in breathing should be allowed to sit upright or in any other position that allows them to best move air into their lungs. Those who are unconscious or drowsy can be placed in the recovery position as described above. </a:t>
            </a:r>
          </a:p>
          <a:p>
            <a:pPr marL="0" indent="0"/>
            <a:r>
              <a:rPr lang="en-GB" sz="1400" noProof="0"/>
              <a:t>The goal of the breathing assessment during the CABCDE approach for CFARs is to identify signs of life-threatening difficulty in breathing and prepare for rapid transfer to an appropriate higher level of care.</a:t>
            </a:r>
          </a:p>
          <a:p>
            <a:pPr marL="0" indent="0"/>
            <a:endParaRPr lang="en-GB" sz="1400" noProof="0"/>
          </a:p>
          <a:p>
            <a:pPr marL="0" indent="0"/>
            <a:endParaRPr lang="en-GB" sz="1400" noProof="0"/>
          </a:p>
          <a:p>
            <a:pPr marL="0" indent="0"/>
            <a:endParaRPr lang="en-GB" sz="1400" noProof="0"/>
          </a:p>
          <a:p>
            <a:pPr marL="0" indent="0"/>
            <a:endParaRPr lang="en-GB" sz="1400" b="1"/>
          </a:p>
        </p:txBody>
      </p:sp>
      <p:sp>
        <p:nvSpPr>
          <p:cNvPr id="4" name="Slide Number Placeholder 3"/>
          <p:cNvSpPr>
            <a:spLocks noGrp="1"/>
          </p:cNvSpPr>
          <p:nvPr>
            <p:ph type="sldNum" sz="quarter" idx="5"/>
          </p:nvPr>
        </p:nvSpPr>
        <p:spPr/>
        <p:txBody>
          <a:bodyPr/>
          <a:lstStyle/>
          <a:p>
            <a:fld id="{0E2EB737-683F-B04C-9BD2-D44C95B21B3E}" type="slidenum">
              <a:rPr lang="en-GB" smtClean="0"/>
              <a:t>32</a:t>
            </a:fld>
            <a:endParaRPr lang="en-GB"/>
          </a:p>
        </p:txBody>
      </p:sp>
    </p:spTree>
    <p:extLst>
      <p:ext uri="{BB962C8B-B14F-4D97-AF65-F5344CB8AC3E}">
        <p14:creationId xmlns:p14="http://schemas.microsoft.com/office/powerpoint/2010/main" val="25459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A61A-96D2-B927-6468-EDCF967836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99720-178E-ADC3-3922-9A5BC24C4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EA614-0C54-C7EC-238B-26AACA61E7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“Breathing” for patients with emergency medical conditions.</a:t>
            </a:r>
          </a:p>
          <a:p>
            <a:endParaRPr lang="en-GB"/>
          </a:p>
        </p:txBody>
      </p:sp>
      <p:sp>
        <p:nvSpPr>
          <p:cNvPr id="4" name="Slide Number Placeholder 3">
            <a:extLst>
              <a:ext uri="{FF2B5EF4-FFF2-40B4-BE49-F238E27FC236}">
                <a16:creationId xmlns:a16="http://schemas.microsoft.com/office/drawing/2014/main" id="{17F21E17-046E-2ABF-E093-3CBCFFE47D99}"/>
              </a:ext>
            </a:extLst>
          </p:cNvPr>
          <p:cNvSpPr>
            <a:spLocks noGrp="1"/>
          </p:cNvSpPr>
          <p:nvPr>
            <p:ph type="sldNum" sz="quarter" idx="5"/>
          </p:nvPr>
        </p:nvSpPr>
        <p:spPr/>
        <p:txBody>
          <a:bodyPr/>
          <a:lstStyle/>
          <a:p>
            <a:fld id="{0E2EB737-683F-B04C-9BD2-D44C95B21B3E}" type="slidenum">
              <a:rPr lang="en-GB" smtClean="0"/>
              <a:t>33</a:t>
            </a:fld>
            <a:endParaRPr lang="en-GB"/>
          </a:p>
        </p:txBody>
      </p:sp>
    </p:spTree>
    <p:extLst>
      <p:ext uri="{BB962C8B-B14F-4D97-AF65-F5344CB8AC3E}">
        <p14:creationId xmlns:p14="http://schemas.microsoft.com/office/powerpoint/2010/main" val="1514180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Now, take a moment to review the list of key terms that you are expected to be able to define by the end of this module.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9631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D39DF-FB40-2A04-2734-D460ACA150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52FF5-BFAB-0A3E-E265-A42466448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F2ABB7-481F-E719-79E6-F385233E1D15}"/>
              </a:ext>
            </a:extLst>
          </p:cNvPr>
          <p:cNvSpPr>
            <a:spLocks noGrp="1"/>
          </p:cNvSpPr>
          <p:nvPr>
            <p:ph type="body" idx="1"/>
          </p:nvPr>
        </p:nvSpPr>
        <p:spPr/>
        <p:txBody>
          <a:bodyPr/>
          <a:lstStyle/>
          <a:p>
            <a:pPr marL="0" indent="0"/>
            <a:r>
              <a:rPr lang="en-GB" noProof="0"/>
              <a:t>Let's review some important medical emergency conditions that cause difficulty in breathing:</a:t>
            </a:r>
          </a:p>
          <a:p>
            <a:pPr marL="0" indent="0">
              <a:lnSpc>
                <a:spcPct val="90000"/>
              </a:lnSpc>
            </a:pPr>
            <a:r>
              <a:rPr lang="en-GB" noProof="0"/>
              <a:t>Asthma or Chronic Obstructive Pulmonary Disease (or COPD)</a:t>
            </a:r>
          </a:p>
          <a:p>
            <a:pPr marL="0" indent="0">
              <a:lnSpc>
                <a:spcPct val="90000"/>
              </a:lnSpc>
            </a:pPr>
            <a:r>
              <a:rPr lang="en-GB" noProof="0"/>
              <a:t>A patient with Asthma or COPD can have wheezing and cough in the setting of difficulty in breathing. </a:t>
            </a:r>
          </a:p>
          <a:p>
            <a:pPr marL="0" indent="0">
              <a:lnSpc>
                <a:spcPct val="90000"/>
              </a:lnSpc>
            </a:pPr>
            <a:r>
              <a:rPr lang="en-GB" noProof="0"/>
              <a:t>Such patients may be using extra muscles of the neck, chest, and abdomen to help in draw more air to breathe. they may have a history of allergies or smoking. </a:t>
            </a:r>
          </a:p>
          <a:p>
            <a:pPr marL="0" indent="0">
              <a:lnSpc>
                <a:spcPct val="90000"/>
              </a:lnSpc>
            </a:pPr>
            <a:r>
              <a:rPr lang="en-GB" noProof="0"/>
              <a:t>Allow asthma/COPD patients to sit in a position of comfort that allows them to best move air while they await transfer. Often, the patients will want to sit in what is called the "tripod" position.</a:t>
            </a:r>
          </a:p>
          <a:p>
            <a:pPr marL="50800" indent="0">
              <a:lnSpc>
                <a:spcPct val="90000"/>
              </a:lnSpc>
              <a:spcBef>
                <a:spcPts val="1000"/>
              </a:spcBef>
            </a:pPr>
            <a:r>
              <a:rPr lang="en-GB" noProof="0"/>
              <a:t>Patients with asthma or COPD as the cause of difficulty in breathing will need immediate transfer to a hospital or clinic for treatment with medications that help breathing. </a:t>
            </a:r>
          </a:p>
          <a:p>
            <a:pPr marL="0" indent="0">
              <a:lnSpc>
                <a:spcPct val="90000"/>
              </a:lnSpc>
              <a:spcBef>
                <a:spcPts val="1000"/>
              </a:spcBef>
            </a:pPr>
            <a:r>
              <a:rPr lang="en-GB" noProof="0"/>
              <a:t>At times, a patient may have their own medication, and you can help take them use their own inhaler. A common medication for treatment of asthma/COPD is salbutamol.</a:t>
            </a:r>
          </a:p>
        </p:txBody>
      </p:sp>
      <p:sp>
        <p:nvSpPr>
          <p:cNvPr id="4" name="Slide Number Placeholder 3">
            <a:extLst>
              <a:ext uri="{FF2B5EF4-FFF2-40B4-BE49-F238E27FC236}">
                <a16:creationId xmlns:a16="http://schemas.microsoft.com/office/drawing/2014/main" id="{74E0B18F-E558-1B45-A04F-C975E1F938B4}"/>
              </a:ext>
            </a:extLst>
          </p:cNvPr>
          <p:cNvSpPr>
            <a:spLocks noGrp="1"/>
          </p:cNvSpPr>
          <p:nvPr>
            <p:ph type="sldNum" sz="quarter" idx="5"/>
          </p:nvPr>
        </p:nvSpPr>
        <p:spPr/>
        <p:txBody>
          <a:bodyPr/>
          <a:lstStyle/>
          <a:p>
            <a:fld id="{0E2EB737-683F-B04C-9BD2-D44C95B21B3E}" type="slidenum">
              <a:rPr lang="en-GB" smtClean="0"/>
              <a:t>34</a:t>
            </a:fld>
            <a:endParaRPr lang="en-GB"/>
          </a:p>
        </p:txBody>
      </p:sp>
    </p:spTree>
    <p:extLst>
      <p:ext uri="{BB962C8B-B14F-4D97-AF65-F5344CB8AC3E}">
        <p14:creationId xmlns:p14="http://schemas.microsoft.com/office/powerpoint/2010/main" val="3135979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Consider the following danger signs in children with difficulty in breathing:</a:t>
            </a:r>
          </a:p>
          <a:p>
            <a:pPr marL="171450" indent="-387350">
              <a:lnSpc>
                <a:spcPct val="90000"/>
              </a:lnSpc>
              <a:spcBef>
                <a:spcPts val="1000"/>
              </a:spcBef>
              <a:buChar char="•"/>
            </a:pPr>
            <a:r>
              <a:rPr lang="en-GB" noProof="0"/>
              <a:t>rapid breathing</a:t>
            </a:r>
          </a:p>
          <a:p>
            <a:pPr marL="171450" indent="-387350">
              <a:lnSpc>
                <a:spcPct val="90000"/>
              </a:lnSpc>
              <a:spcBef>
                <a:spcPts val="1000"/>
              </a:spcBef>
              <a:buChar char="•"/>
            </a:pPr>
            <a:r>
              <a:rPr lang="en-GB" noProof="0"/>
              <a:t>increased work of breathing (or extra muscle use) </a:t>
            </a:r>
          </a:p>
          <a:p>
            <a:pPr marL="171450" indent="-387350">
              <a:lnSpc>
                <a:spcPct val="90000"/>
              </a:lnSpc>
              <a:spcBef>
                <a:spcPts val="1000"/>
              </a:spcBef>
              <a:buChar char="•"/>
            </a:pPr>
            <a:r>
              <a:rPr lang="en-GB" noProof="0"/>
              <a:t>pulling inward between the upper chest and neck or under the ribs when breathing (or retractions)</a:t>
            </a:r>
          </a:p>
          <a:p>
            <a:pPr marL="171450" indent="-387350">
              <a:lnSpc>
                <a:spcPct val="90000"/>
              </a:lnSpc>
              <a:spcBef>
                <a:spcPts val="1000"/>
              </a:spcBef>
              <a:buChar char="•"/>
            </a:pPr>
            <a:r>
              <a:rPr lang="en-GB" noProof="0"/>
              <a:t>blue or grey discolouration of lips (which is called cyanosis) </a:t>
            </a:r>
          </a:p>
          <a:p>
            <a:pPr marL="171450" indent="-387350">
              <a:lnSpc>
                <a:spcPct val="90000"/>
              </a:lnSpc>
              <a:spcBef>
                <a:spcPts val="1000"/>
              </a:spcBef>
              <a:buChar char="•"/>
            </a:pPr>
            <a:r>
              <a:rPr lang="en-GB" noProof="0"/>
              <a:t>excessive sleepiness </a:t>
            </a:r>
          </a:p>
          <a:p>
            <a:pPr marL="171450" indent="-387350">
              <a:lnSpc>
                <a:spcPct val="90000"/>
              </a:lnSpc>
              <a:spcBef>
                <a:spcPts val="1000"/>
              </a:spcBef>
              <a:buChar char="•"/>
            </a:pPr>
            <a:r>
              <a:rPr lang="en-GB" noProof="0"/>
              <a:t>drooling</a:t>
            </a:r>
          </a:p>
          <a:p>
            <a:pPr marL="171450" indent="-387350">
              <a:lnSpc>
                <a:spcPct val="90000"/>
              </a:lnSpc>
              <a:spcBef>
                <a:spcPts val="1000"/>
              </a:spcBef>
              <a:buChar char="•"/>
            </a:pPr>
            <a:r>
              <a:rPr lang="en-GB" noProof="0"/>
              <a:t>abnormal sounds during breathing as they can indicate an infection, asthma, a foreign body, swelling of the airway, and more. </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35</a:t>
            </a:fld>
            <a:endParaRPr lang="en-GB"/>
          </a:p>
        </p:txBody>
      </p:sp>
    </p:spTree>
    <p:extLst>
      <p:ext uri="{BB962C8B-B14F-4D97-AF65-F5344CB8AC3E}">
        <p14:creationId xmlns:p14="http://schemas.microsoft.com/office/powerpoint/2010/main" val="27282659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sz="3200" noProof="0"/>
              <a:t>To check circulation, look and feel for signs of shock.</a:t>
            </a:r>
          </a:p>
          <a:p>
            <a:pPr marL="0" indent="0"/>
            <a:r>
              <a:rPr lang="en-GB" sz="3200" noProof="0"/>
              <a:t>Look for cold, sweaty, or pale skin, which may suggest poor circulation. Because the brain is not receiving sufficient oxygen-carrying blood in shock, patients may become dizzy, restless, anxious, confused, or weak. They may even faint or briefly lose consciousness. Look for evidence of bleeding (sometimes intestinal bleeding can cause red or black, tarry stools, as well as red or dark vomit that can look like coffee-grounds).</a:t>
            </a:r>
          </a:p>
          <a:p>
            <a:pPr marL="0" indent="0"/>
            <a:endParaRPr lang="en-GB" sz="3200" noProof="0"/>
          </a:p>
        </p:txBody>
      </p:sp>
      <p:sp>
        <p:nvSpPr>
          <p:cNvPr id="4" name="Slide Number Placeholder 3"/>
          <p:cNvSpPr>
            <a:spLocks noGrp="1"/>
          </p:cNvSpPr>
          <p:nvPr>
            <p:ph type="sldNum" sz="quarter" idx="5"/>
          </p:nvPr>
        </p:nvSpPr>
        <p:spPr/>
        <p:txBody>
          <a:bodyPr/>
          <a:lstStyle/>
          <a:p>
            <a:fld id="{0E2EB737-683F-B04C-9BD2-D44C95B21B3E}" type="slidenum">
              <a:rPr lang="en-GB" smtClean="0"/>
              <a:t>37</a:t>
            </a:fld>
            <a:endParaRPr lang="en-GB"/>
          </a:p>
        </p:txBody>
      </p:sp>
    </p:spTree>
    <p:extLst>
      <p:ext uri="{BB962C8B-B14F-4D97-AF65-F5344CB8AC3E}">
        <p14:creationId xmlns:p14="http://schemas.microsoft.com/office/powerpoint/2010/main" val="2295932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Feel for a pulse, or the heart rate, by placing two fingers inside of the wrist or against the neck. In shock, a pulse may become very fast, very slow, or very weak. CFARs can also check the capillary refill time to see if adequate blood is flowing to the arms and legs.</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38</a:t>
            </a:fld>
            <a:endParaRPr lang="en-GB"/>
          </a:p>
        </p:txBody>
      </p:sp>
    </p:spTree>
    <p:extLst>
      <p:ext uri="{BB962C8B-B14F-4D97-AF65-F5344CB8AC3E}">
        <p14:creationId xmlns:p14="http://schemas.microsoft.com/office/powerpoint/2010/main" val="851313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0" noProof="0"/>
              <a:t>What to do for circulation? </a:t>
            </a:r>
          </a:p>
          <a:p>
            <a:pPr marL="0" indent="0"/>
            <a:r>
              <a:rPr lang="en-GB" sz="1200" b="0" noProof="0">
                <a:latin typeface="Atkinson Hyperlegible" pitchFamily="2" charset="0"/>
                <a:ea typeface="Calibri"/>
                <a:cs typeface="Calibri"/>
                <a:sym typeface="Calibri"/>
              </a:rPr>
              <a:t>Control any bleeding.</a:t>
            </a:r>
            <a:endParaRPr lang="en-GB" sz="800" b="0" noProof="0">
              <a:latin typeface="Atkinson Hyperlegible" pitchFamily="2" charset="0"/>
              <a:ea typeface="Calibri"/>
              <a:cs typeface="Calibri"/>
              <a:sym typeface="Calibri"/>
            </a:endParaRPr>
          </a:p>
          <a:p>
            <a:pPr marL="0" indent="0"/>
            <a:r>
              <a:rPr lang="en-GB" sz="1200" b="0" noProof="0">
                <a:latin typeface="Atkinson Hyperlegible" pitchFamily="2" charset="0"/>
                <a:ea typeface="Calibri"/>
                <a:cs typeface="Calibri"/>
                <a:sym typeface="Calibri"/>
              </a:rPr>
              <a:t>If there are signs of shock, try to improve circulation by laying the patient down.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noProof="0">
                <a:latin typeface="Atkinson Hyperlegible" pitchFamily="2" charset="0"/>
                <a:ea typeface="Calibri"/>
                <a:cs typeface="Calibri"/>
                <a:sym typeface="Calibri"/>
              </a:rPr>
              <a:t>If you are concerned for dehydration, you can try to give oral rehydration solution. </a:t>
            </a:r>
            <a:r>
              <a:rPr lang="en-GB" sz="1200" b="0" noProof="0">
                <a:solidFill>
                  <a:schemeClr val="dk1"/>
                </a:solidFill>
                <a:latin typeface="Atkinson Hyperlegible"/>
                <a:ea typeface="Atkinson Hyperlegible"/>
                <a:cs typeface="Atkinson Hyperlegible"/>
                <a:sym typeface="Atkinson Hyperlegible"/>
              </a:rPr>
              <a:t>Remember not put liquid into the mouth of a patient who is sleepy or unconscious.  This can cause choking.</a:t>
            </a:r>
            <a:endParaRPr lang="en-GB" sz="1200" b="0" noProof="0">
              <a:latin typeface="Atkinson Hyperlegible" pitchFamily="2" charset="0"/>
              <a:ea typeface="Calibri"/>
              <a:cs typeface="Calibri"/>
              <a:sym typeface="Calibri"/>
            </a:endParaRPr>
          </a:p>
          <a:p>
            <a:pPr marL="0" indent="0"/>
            <a:r>
              <a:rPr lang="en-GB" sz="1200" b="0" noProof="0">
                <a:latin typeface="Atkinson Hyperlegible" pitchFamily="2" charset="0"/>
                <a:ea typeface="Calibri"/>
                <a:cs typeface="Calibri"/>
                <a:sym typeface="Calibri"/>
              </a:rPr>
              <a:t>If no pulse is felt and there are no other signs of life, consider starting CPR per your local protocols. However, </a:t>
            </a:r>
            <a:r>
              <a:rPr lang="en-GB" sz="1200" b="0" noProof="0">
                <a:latin typeface="Atkinson Hyperlegible" pitchFamily="2" charset="0"/>
              </a:rPr>
              <a:t>the goal of the circulation assessment is to identify signs of life-threatening shock and prepare for rapid transfer to an appropriate higher level of care.</a:t>
            </a:r>
            <a:endParaRPr lang="en-GB" sz="1200" b="0" noProof="0">
              <a:latin typeface="Atkinson Hyperlegible" pitchFamily="2" charset="0"/>
              <a:ea typeface="Calibri"/>
              <a:cs typeface="Calibri"/>
              <a:sym typeface="Calibri"/>
            </a:endParaRPr>
          </a:p>
          <a:p>
            <a:pPr marL="0" indent="0"/>
            <a:r>
              <a:rPr lang="en-GB" sz="1200" b="1" dirty="0">
                <a:ea typeface="Calibri"/>
                <a:cs typeface="Calibri"/>
              </a:rPr>
              <a:t>REVIEW HOW TO GIVE ORS VIA THE SKILL TEACHING CARD </a:t>
            </a:r>
          </a:p>
        </p:txBody>
      </p:sp>
      <p:sp>
        <p:nvSpPr>
          <p:cNvPr id="4" name="Slide Number Placeholder 3"/>
          <p:cNvSpPr>
            <a:spLocks noGrp="1"/>
          </p:cNvSpPr>
          <p:nvPr>
            <p:ph type="sldNum" sz="quarter" idx="5"/>
          </p:nvPr>
        </p:nvSpPr>
        <p:spPr/>
        <p:txBody>
          <a:bodyPr/>
          <a:lstStyle/>
          <a:p>
            <a:fld id="{0E2EB737-683F-B04C-9BD2-D44C95B21B3E}" type="slidenum">
              <a:rPr lang="en-GB" smtClean="0"/>
              <a:t>39</a:t>
            </a:fld>
            <a:endParaRPr lang="en-GB"/>
          </a:p>
        </p:txBody>
      </p:sp>
    </p:spTree>
    <p:extLst>
      <p:ext uri="{BB962C8B-B14F-4D97-AF65-F5344CB8AC3E}">
        <p14:creationId xmlns:p14="http://schemas.microsoft.com/office/powerpoint/2010/main" val="3196287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“Circulation” for patients with emergency medical conditions.</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40</a:t>
            </a:fld>
            <a:endParaRPr lang="en-GB"/>
          </a:p>
        </p:txBody>
      </p:sp>
    </p:spTree>
    <p:extLst>
      <p:ext uri="{BB962C8B-B14F-4D97-AF65-F5344CB8AC3E}">
        <p14:creationId xmlns:p14="http://schemas.microsoft.com/office/powerpoint/2010/main" val="752033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Another condition that may result in shock is hyperglycaemia or high blood sugars.</a:t>
            </a:r>
          </a:p>
          <a:p>
            <a:pPr marL="0" indent="0"/>
            <a:r>
              <a:rPr lang="en-GB" noProof="0"/>
              <a:t>A patient with a history of diabetes can have signs of shock from very high blood glucose causing fluid loss. The very high blood sugars cause the patient to urinate more often and loose fluids.  </a:t>
            </a:r>
          </a:p>
          <a:p>
            <a:pPr marL="0" indent="0"/>
            <a:r>
              <a:rPr lang="en-GB" noProof="0"/>
              <a:t>Patients may show rapid and deep breathing with their breath smelling sweet (this is a condition known as diabetic ketoacidosis), signs of shock, and, even, altered mental status in severe cases. </a:t>
            </a:r>
          </a:p>
          <a:p>
            <a:pPr marL="0" indent="0"/>
            <a:r>
              <a:rPr lang="en-GB" noProof="0"/>
              <a:t>Consider hyperglycaemia in a patient with history of diabetes who has not been able to take their medications.  </a:t>
            </a:r>
          </a:p>
          <a:p>
            <a:pPr marL="0" indent="0"/>
            <a:r>
              <a:rPr lang="en-GB" noProof="0"/>
              <a:t>Prepare a patient with suspected diabetic problems (or blood sugar problems) for rapid transfer.</a:t>
            </a:r>
          </a:p>
        </p:txBody>
      </p:sp>
      <p:sp>
        <p:nvSpPr>
          <p:cNvPr id="4" name="Slide Number Placeholder 3"/>
          <p:cNvSpPr>
            <a:spLocks noGrp="1"/>
          </p:cNvSpPr>
          <p:nvPr>
            <p:ph type="sldNum" sz="quarter" idx="5"/>
          </p:nvPr>
        </p:nvSpPr>
        <p:spPr/>
        <p:txBody>
          <a:bodyPr/>
          <a:lstStyle/>
          <a:p>
            <a:fld id="{0E2EB737-683F-B04C-9BD2-D44C95B21B3E}" type="slidenum">
              <a:rPr lang="en-GB" smtClean="0"/>
              <a:t>41</a:t>
            </a:fld>
            <a:endParaRPr lang="en-GB"/>
          </a:p>
        </p:txBody>
      </p:sp>
    </p:spTree>
    <p:extLst>
      <p:ext uri="{BB962C8B-B14F-4D97-AF65-F5344CB8AC3E}">
        <p14:creationId xmlns:p14="http://schemas.microsoft.com/office/powerpoint/2010/main" val="15979881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0" noProof="0"/>
              <a:t>Let's review some special consideration for children:</a:t>
            </a:r>
          </a:p>
          <a:p>
            <a:pPr marL="0" indent="0"/>
            <a:r>
              <a:rPr lang="en-GB" b="0">
                <a:solidFill>
                  <a:srgbClr val="3F3F3F"/>
                </a:solidFill>
                <a:effectLst/>
                <a:latin typeface="Helvetica" pitchFamily="2" charset="0"/>
              </a:rPr>
              <a:t>Children develop shock after much smaller amounts of blood or fluid loss because they have less blood in their bodies. Shock from dehydration (such as from diarrhoea or vomiting) can occur rapidly in children and is life-threatening. Infants and young children are particularly at risk, as they are unable to say when they are thirsty and cannot drink more on their own. When assessing shock in a child, ask the parents how much the child is urinating.  </a:t>
            </a:r>
          </a:p>
          <a:p>
            <a:pPr marL="0" indent="0"/>
            <a:r>
              <a:rPr lang="en-GB" b="0">
                <a:solidFill>
                  <a:srgbClr val="000000"/>
                </a:solidFill>
              </a:rPr>
              <a:t>Breastfeeding should be continued! </a:t>
            </a:r>
          </a:p>
          <a:p>
            <a:pPr marL="0" indent="0"/>
            <a:r>
              <a:rPr lang="en-GB" b="0">
                <a:solidFill>
                  <a:srgbClr val="000000"/>
                </a:solidFill>
              </a:rPr>
              <a:t>Small children and babies are at high risk for low body temperature, which can worsen shock. </a:t>
            </a:r>
          </a:p>
          <a:p>
            <a:pPr marL="0" indent="0"/>
            <a:r>
              <a:rPr lang="en-GB" b="0">
                <a:solidFill>
                  <a:srgbClr val="000000"/>
                </a:solidFill>
              </a:rPr>
              <a:t>Encouraging kangaroo care, or skin-to-skin contact with parents or other caretakers, can prevent or treat low body temperature.</a:t>
            </a:r>
            <a:r>
              <a:rPr lang="en-GB" b="0"/>
              <a:t> </a:t>
            </a:r>
          </a:p>
        </p:txBody>
      </p:sp>
      <p:sp>
        <p:nvSpPr>
          <p:cNvPr id="4" name="Slide Number Placeholder 3"/>
          <p:cNvSpPr>
            <a:spLocks noGrp="1"/>
          </p:cNvSpPr>
          <p:nvPr>
            <p:ph type="sldNum" sz="quarter" idx="5"/>
          </p:nvPr>
        </p:nvSpPr>
        <p:spPr/>
        <p:txBody>
          <a:bodyPr/>
          <a:lstStyle/>
          <a:p>
            <a:fld id="{0E2EB737-683F-B04C-9BD2-D44C95B21B3E}" type="slidenum">
              <a:rPr lang="en-GB" smtClean="0"/>
              <a:t>42</a:t>
            </a:fld>
            <a:endParaRPr lang="en-GB"/>
          </a:p>
        </p:txBody>
      </p:sp>
    </p:spTree>
    <p:extLst>
      <p:ext uri="{BB962C8B-B14F-4D97-AF65-F5344CB8AC3E}">
        <p14:creationId xmlns:p14="http://schemas.microsoft.com/office/powerpoint/2010/main" val="16639152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97B67-2B2B-569E-E359-C4E6B1DC5E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94E340-6390-4A55-0375-E480F7B7C9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ECD13-2C80-2DB5-7EE0-C14E401D340D}"/>
              </a:ext>
            </a:extLst>
          </p:cNvPr>
          <p:cNvSpPr>
            <a:spLocks noGrp="1"/>
          </p:cNvSpPr>
          <p:nvPr>
            <p:ph type="body" idx="1"/>
          </p:nvPr>
        </p:nvSpPr>
        <p:spPr/>
        <p:txBody>
          <a:bodyPr/>
          <a:lstStyle/>
          <a:p>
            <a:pPr marL="0" indent="0"/>
            <a:r>
              <a:rPr lang="en-GB" b="0" noProof="0"/>
              <a:t>Danger signs for children with shock include:</a:t>
            </a:r>
          </a:p>
          <a:p>
            <a:pPr marL="171450" indent="-171450">
              <a:buChar char="•"/>
            </a:pPr>
            <a:r>
              <a:rPr lang="en-GB" b="0" noProof="0"/>
              <a:t>very dry mouth or lips </a:t>
            </a:r>
          </a:p>
          <a:p>
            <a:pPr marL="171450" indent="-171450">
              <a:buChar char="•"/>
            </a:pPr>
            <a:r>
              <a:rPr lang="en-GB" b="0" noProof="0"/>
              <a:t>excessive sleepiness (the child will not interactive or slow to respond)</a:t>
            </a:r>
          </a:p>
          <a:p>
            <a:pPr marL="171450" indent="-171450">
              <a:buChar char="•"/>
            </a:pPr>
            <a:r>
              <a:rPr lang="en-GB" b="0" noProof="0"/>
              <a:t>sunken eyes </a:t>
            </a:r>
          </a:p>
          <a:p>
            <a:pPr marL="171450" indent="-171450">
              <a:buChar char="•"/>
            </a:pPr>
            <a:r>
              <a:rPr lang="en-GB" b="0" noProof="0"/>
              <a:t>production of small amounts of dark urine</a:t>
            </a:r>
          </a:p>
          <a:p>
            <a:pPr marL="171450" indent="-171450">
              <a:buChar char="•"/>
            </a:pPr>
            <a:r>
              <a:rPr lang="en-GB" b="0" noProof="0"/>
              <a:t>rapid breathing</a:t>
            </a:r>
          </a:p>
          <a:p>
            <a:pPr marL="171450" indent="-171450">
              <a:buChar char="•"/>
            </a:pPr>
            <a:r>
              <a:rPr lang="en-GB" b="0" noProof="0"/>
              <a:t>rapid pulse (or heart rate)</a:t>
            </a:r>
          </a:p>
          <a:p>
            <a:pPr marL="171450" indent="-171450">
              <a:buChar char="•"/>
            </a:pPr>
            <a:r>
              <a:rPr lang="en-GB" b="0" noProof="0"/>
              <a:t>slow capillary refill time </a:t>
            </a:r>
          </a:p>
          <a:p>
            <a:pPr marL="171450" indent="-171450">
              <a:buChar char="•"/>
            </a:pPr>
            <a:r>
              <a:rPr lang="en-GB" b="0" noProof="0"/>
              <a:t>abnormal skin pinch</a:t>
            </a:r>
          </a:p>
          <a:p>
            <a:pPr marL="171450" indent="-171450">
              <a:buChar char="•"/>
            </a:pPr>
            <a:r>
              <a:rPr lang="en-GB" b="0" noProof="0"/>
              <a:t>pale skin</a:t>
            </a:r>
          </a:p>
          <a:p>
            <a:pPr marL="171450" indent="-171450">
              <a:buChar char="•"/>
            </a:pPr>
            <a:r>
              <a:rPr lang="en-GB" b="0" noProof="0"/>
              <a:t>Sunken fontanelle (which is the soft spot on top of their head)</a:t>
            </a:r>
          </a:p>
          <a:p>
            <a:pPr marL="171450" indent="-171450">
              <a:buChar char="•"/>
            </a:pPr>
            <a:endParaRPr lang="en-GB" b="0" noProof="0"/>
          </a:p>
          <a:p>
            <a:pPr marL="0" indent="0"/>
            <a:endParaRPr lang="en-GB">
              <a:solidFill>
                <a:srgbClr val="3F3F3F"/>
              </a:solidFill>
              <a:effectLst/>
              <a:latin typeface="Helvetica" pitchFamily="2" charset="0"/>
            </a:endParaRPr>
          </a:p>
          <a:p>
            <a:endParaRPr lang="en-GB"/>
          </a:p>
        </p:txBody>
      </p:sp>
      <p:sp>
        <p:nvSpPr>
          <p:cNvPr id="4" name="Slide Number Placeholder 3">
            <a:extLst>
              <a:ext uri="{FF2B5EF4-FFF2-40B4-BE49-F238E27FC236}">
                <a16:creationId xmlns:a16="http://schemas.microsoft.com/office/drawing/2014/main" id="{CFBDBE14-584F-ACF6-D65E-5BED462FB3DC}"/>
              </a:ext>
            </a:extLst>
          </p:cNvPr>
          <p:cNvSpPr>
            <a:spLocks noGrp="1"/>
          </p:cNvSpPr>
          <p:nvPr>
            <p:ph type="sldNum" sz="quarter" idx="5"/>
          </p:nvPr>
        </p:nvSpPr>
        <p:spPr/>
        <p:txBody>
          <a:bodyPr/>
          <a:lstStyle/>
          <a:p>
            <a:fld id="{0E2EB737-683F-B04C-9BD2-D44C95B21B3E}" type="slidenum">
              <a:rPr lang="en-GB" smtClean="0"/>
              <a:t>43</a:t>
            </a:fld>
            <a:endParaRPr lang="en-GB"/>
          </a:p>
        </p:txBody>
      </p:sp>
    </p:spTree>
    <p:extLst>
      <p:ext uri="{BB962C8B-B14F-4D97-AF65-F5344CB8AC3E}">
        <p14:creationId xmlns:p14="http://schemas.microsoft.com/office/powerpoint/2010/main" val="23518694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b="0" noProof="0"/>
              <a:t>Now let's review some special consideration for pregnant women:</a:t>
            </a:r>
          </a:p>
          <a:p>
            <a:pPr marL="0" indent="0"/>
            <a:r>
              <a:rPr lang="en-GB" b="0" noProof="0"/>
              <a:t>Pregnant women are at high risk for shock both before childbirth due to infection and after childbirth due to vaginal bleeding.</a:t>
            </a:r>
          </a:p>
          <a:p>
            <a:pPr marL="0" indent="0"/>
            <a:r>
              <a:rPr lang="en-GB" b="0" noProof="0"/>
              <a:t>Severe bleeding (or haemorrhage) after birth can rapidly lead to shock if too much blood is lost. </a:t>
            </a:r>
          </a:p>
          <a:p>
            <a:pPr marL="0" indent="0"/>
            <a:r>
              <a:rPr lang="en-GB" b="0" noProof="0"/>
              <a:t>Keep in mind that even if a woman does not know she is pregnant, any woman in shock with vaginal bleeding may be suffering a pregnancy complication and requires rapid transfer to a health facility that can provide obstetric care.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noProof="0"/>
              <a:t>If a pregnant woman appears to be in shock, lay her on her left side if possible, as this allows more blood to return to the heart to improve circulation.</a:t>
            </a:r>
          </a:p>
        </p:txBody>
      </p:sp>
      <p:sp>
        <p:nvSpPr>
          <p:cNvPr id="4" name="Slide Number Placeholder 3"/>
          <p:cNvSpPr>
            <a:spLocks noGrp="1"/>
          </p:cNvSpPr>
          <p:nvPr>
            <p:ph type="sldNum" sz="quarter" idx="5"/>
          </p:nvPr>
        </p:nvSpPr>
        <p:spPr/>
        <p:txBody>
          <a:bodyPr/>
          <a:lstStyle/>
          <a:p>
            <a:fld id="{0E2EB737-683F-B04C-9BD2-D44C95B21B3E}" type="slidenum">
              <a:rPr lang="en-GB" smtClean="0"/>
              <a:t>44</a:t>
            </a:fld>
            <a:endParaRPr lang="en-GB"/>
          </a:p>
        </p:txBody>
      </p:sp>
    </p:spTree>
    <p:extLst>
      <p:ext uri="{BB962C8B-B14F-4D97-AF65-F5344CB8AC3E}">
        <p14:creationId xmlns:p14="http://schemas.microsoft.com/office/powerpoint/2010/main" val="166391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73b17b8d54_0_4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GB" sz="2800" b="0" noProof="0"/>
              <a:t>As with all initial evaluations, the approach to a person with a medical emergency should begin with the CABCDE approach. This should be done as soon as it is safe.</a:t>
            </a:r>
          </a:p>
          <a:p>
            <a:pPr marL="457200" lvl="0" indent="-381000" algn="l" rtl="0">
              <a:lnSpc>
                <a:spcPct val="90000"/>
              </a:lnSpc>
              <a:spcBef>
                <a:spcPts val="1000"/>
              </a:spcBef>
              <a:spcAft>
                <a:spcPts val="0"/>
              </a:spcAft>
              <a:buSzPts val="2400"/>
              <a:buChar char="•"/>
            </a:pPr>
            <a:r>
              <a:rPr lang="en-GB" sz="2800" b="0" noProof="0"/>
              <a:t>The CABCDE approach includes the initial assessment and management for life-threatening medical conditions, including airway obstruction, difficulty in breathing, shock, and altered mental status/disability.</a:t>
            </a:r>
          </a:p>
          <a:p>
            <a:pPr marL="457200" lvl="0" indent="-381000" algn="l" rtl="0">
              <a:lnSpc>
                <a:spcPct val="90000"/>
              </a:lnSpc>
              <a:spcBef>
                <a:spcPts val="1000"/>
              </a:spcBef>
              <a:spcAft>
                <a:spcPts val="0"/>
              </a:spcAft>
              <a:buSzPts val="2400"/>
              <a:buChar char="•"/>
            </a:pPr>
            <a:r>
              <a:rPr lang="en-GB" sz="2800" b="0" noProof="0"/>
              <a:t>Look, listen, and feel during each step.</a:t>
            </a:r>
          </a:p>
        </p:txBody>
      </p:sp>
      <p:sp>
        <p:nvSpPr>
          <p:cNvPr id="180" name="Google Shape;180;g273b17b8d54_0_4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Look, listen, and feel for signs of disability and altered mental status.</a:t>
            </a:r>
          </a:p>
          <a:p>
            <a:pPr marL="0" indent="0"/>
            <a:r>
              <a:rPr lang="en-GB" noProof="0"/>
              <a:t>Look </a:t>
            </a:r>
          </a:p>
          <a:p>
            <a:pPr marL="0" indent="0"/>
            <a:r>
              <a:rPr lang="en-GB" noProof="0"/>
              <a:t>Look for excessive sleepiness, confusion, or abnormal behaviour. Repetitive shaking movements could indicate a seizure or convulsion. Look for abnormal or lack of movement in any of the extremities, which could be a sign of a stroke. Unequal sizes of the pupils (which are the black circles in the centre of the eyes) may indicate dangerously high levels of pressure within the brain.</a:t>
            </a:r>
          </a:p>
        </p:txBody>
      </p:sp>
      <p:sp>
        <p:nvSpPr>
          <p:cNvPr id="4" name="Slide Number Placeholder 3"/>
          <p:cNvSpPr>
            <a:spLocks noGrp="1"/>
          </p:cNvSpPr>
          <p:nvPr>
            <p:ph type="sldNum" sz="quarter" idx="5"/>
          </p:nvPr>
        </p:nvSpPr>
        <p:spPr/>
        <p:txBody>
          <a:bodyPr/>
          <a:lstStyle/>
          <a:p>
            <a:fld id="{0E2EB737-683F-B04C-9BD2-D44C95B21B3E}" type="slidenum">
              <a:rPr lang="en-GB" smtClean="0"/>
              <a:t>46</a:t>
            </a:fld>
            <a:endParaRPr lang="en-GB"/>
          </a:p>
        </p:txBody>
      </p:sp>
    </p:spTree>
    <p:extLst>
      <p:ext uri="{BB962C8B-B14F-4D97-AF65-F5344CB8AC3E}">
        <p14:creationId xmlns:p14="http://schemas.microsoft.com/office/powerpoint/2010/main" val="38938455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Listen for evidence of confusion or disorientation when speaking with a responsive person.</a:t>
            </a:r>
          </a:p>
          <a:p>
            <a:pPr marL="0" indent="0"/>
            <a:endParaRPr lang="en-GB" noProof="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noProof="0"/>
          </a:p>
        </p:txBody>
      </p:sp>
      <p:sp>
        <p:nvSpPr>
          <p:cNvPr id="4" name="Slide Number Placeholder 3"/>
          <p:cNvSpPr>
            <a:spLocks noGrp="1"/>
          </p:cNvSpPr>
          <p:nvPr>
            <p:ph type="sldNum" sz="quarter" idx="5"/>
          </p:nvPr>
        </p:nvSpPr>
        <p:spPr/>
        <p:txBody>
          <a:bodyPr/>
          <a:lstStyle/>
          <a:p>
            <a:fld id="{0E2EB737-683F-B04C-9BD2-D44C95B21B3E}" type="slidenum">
              <a:rPr lang="en-GB" smtClean="0"/>
              <a:t>47</a:t>
            </a:fld>
            <a:endParaRPr lang="en-GB"/>
          </a:p>
        </p:txBody>
      </p:sp>
    </p:spTree>
    <p:extLst>
      <p:ext uri="{BB962C8B-B14F-4D97-AF65-F5344CB8AC3E}">
        <p14:creationId xmlns:p14="http://schemas.microsoft.com/office/powerpoint/2010/main" val="3278344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Feel for bumps, indentations, or other injuries to the skull. Touch the arms and legs to assess if the person is able to feel your touch in all of them. Ask the person to squeeze your hands or push their toes against your hands to see if they are able to move all of their extremities strongly. </a:t>
            </a:r>
          </a:p>
        </p:txBody>
      </p:sp>
      <p:sp>
        <p:nvSpPr>
          <p:cNvPr id="4" name="Slide Number Placeholder 3"/>
          <p:cNvSpPr>
            <a:spLocks noGrp="1"/>
          </p:cNvSpPr>
          <p:nvPr>
            <p:ph type="sldNum" sz="quarter" idx="5"/>
          </p:nvPr>
        </p:nvSpPr>
        <p:spPr/>
        <p:txBody>
          <a:bodyPr/>
          <a:lstStyle/>
          <a:p>
            <a:fld id="{0E2EB737-683F-B04C-9BD2-D44C95B21B3E}" type="slidenum">
              <a:rPr lang="en-GB" smtClean="0"/>
              <a:t>48</a:t>
            </a:fld>
            <a:endParaRPr lang="en-GB"/>
          </a:p>
        </p:txBody>
      </p:sp>
    </p:spTree>
    <p:extLst>
      <p:ext uri="{BB962C8B-B14F-4D97-AF65-F5344CB8AC3E}">
        <p14:creationId xmlns:p14="http://schemas.microsoft.com/office/powerpoint/2010/main" val="516367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The evaluation of disability should include assessing alertness.  </a:t>
            </a:r>
          </a:p>
          <a:p>
            <a:pPr lvl="1" indent="0">
              <a:lnSpc>
                <a:spcPct val="90000"/>
              </a:lnSpc>
              <a:spcBef>
                <a:spcPts val="1000"/>
              </a:spcBef>
            </a:pPr>
            <a:r>
              <a:rPr lang="en-GB" noProof="0"/>
              <a:t>Patients who are fully awake and interactive are alert.</a:t>
            </a:r>
          </a:p>
          <a:p>
            <a:pPr marL="76200" indent="0">
              <a:lnSpc>
                <a:spcPct val="90000"/>
              </a:lnSpc>
              <a:spcBef>
                <a:spcPts val="1000"/>
              </a:spcBef>
            </a:pPr>
            <a:r>
              <a:rPr lang="en-GB" noProof="0"/>
              <a:t>In an alert and responsive person, ask the following questions to look for signs of confusion:</a:t>
            </a:r>
          </a:p>
          <a:p>
            <a:pPr marL="1085850" lvl="1" indent="-171450">
              <a:lnSpc>
                <a:spcPct val="90000"/>
              </a:lnSpc>
              <a:spcBef>
                <a:spcPts val="1000"/>
              </a:spcBef>
              <a:buFont typeface="Courier New,monospace"/>
              <a:buChar char="o"/>
            </a:pPr>
            <a:r>
              <a:rPr lang="en-GB" noProof="0"/>
              <a:t>Who are you?</a:t>
            </a:r>
          </a:p>
          <a:p>
            <a:pPr marL="1085850" lvl="1" indent="-171450">
              <a:lnSpc>
                <a:spcPct val="90000"/>
              </a:lnSpc>
              <a:spcBef>
                <a:spcPts val="1000"/>
              </a:spcBef>
              <a:buFont typeface="Courier New,monospace"/>
              <a:buChar char="o"/>
            </a:pPr>
            <a:r>
              <a:rPr lang="en-GB" noProof="0"/>
              <a:t>Where are you?</a:t>
            </a:r>
          </a:p>
          <a:p>
            <a:pPr marL="1085850" lvl="1" indent="-171450">
              <a:lnSpc>
                <a:spcPct val="90000"/>
              </a:lnSpc>
              <a:spcBef>
                <a:spcPts val="1000"/>
              </a:spcBef>
              <a:buFont typeface="Courier New,monospace"/>
              <a:buChar char="o"/>
            </a:pPr>
            <a:r>
              <a:rPr lang="en-GB" noProof="0"/>
              <a:t>What day is it?</a:t>
            </a:r>
          </a:p>
          <a:p>
            <a:endParaRPr lang="en-GB"/>
          </a:p>
          <a:p>
            <a:pPr marL="76200" indent="0">
              <a:lnSpc>
                <a:spcPct val="90000"/>
              </a:lnSpc>
              <a:spcBef>
                <a:spcPts val="1000"/>
              </a:spcBef>
            </a:pPr>
            <a:r>
              <a:rPr lang="en-GB" noProof="0"/>
              <a:t>If the person is not fully alert, does the person respond to voice? This means they respond with sounds or movement when you call their name or ask them questions. </a:t>
            </a:r>
          </a:p>
          <a:p>
            <a:pPr marL="76200" indent="0">
              <a:lnSpc>
                <a:spcPct val="90000"/>
              </a:lnSpc>
              <a:spcBef>
                <a:spcPts val="1000"/>
              </a:spcBef>
            </a:pPr>
            <a:r>
              <a:rPr lang="en-GB" noProof="0"/>
              <a:t>If not, do they respond to pain? This means they respond with sounds or movement when you pinch them or rub their chest.</a:t>
            </a:r>
          </a:p>
          <a:p>
            <a:pPr marL="76200" indent="0">
              <a:lnSpc>
                <a:spcPct val="90000"/>
              </a:lnSpc>
              <a:spcBef>
                <a:spcPts val="1000"/>
              </a:spcBef>
            </a:pPr>
            <a:r>
              <a:rPr lang="en-GB" noProof="0"/>
              <a:t>Is the person completely unresponsive?</a:t>
            </a:r>
          </a:p>
          <a:p>
            <a:pPr marL="76200" indent="0">
              <a:lnSpc>
                <a:spcPct val="90000"/>
              </a:lnSpc>
              <a:spcBef>
                <a:spcPts val="1000"/>
              </a:spcBef>
            </a:pPr>
            <a:r>
              <a:rPr lang="en-GB" noProof="0"/>
              <a:t>If the person is confused or not fully alert, they are altered. </a:t>
            </a:r>
          </a:p>
          <a:p>
            <a:endParaRPr lang="en-GB"/>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49</a:t>
            </a:fld>
            <a:endParaRPr lang="en-GB"/>
          </a:p>
        </p:txBody>
      </p:sp>
    </p:spTree>
    <p:extLst>
      <p:ext uri="{BB962C8B-B14F-4D97-AF65-F5344CB8AC3E}">
        <p14:creationId xmlns:p14="http://schemas.microsoft.com/office/powerpoint/2010/main" val="31436685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What to DO?</a:t>
            </a:r>
          </a:p>
          <a:p>
            <a:pPr marL="0" indent="0"/>
            <a:r>
              <a:rPr lang="en-GB" noProof="0"/>
              <a:t>Prevent injury or worsening condition in patients with convulsions.</a:t>
            </a:r>
            <a:br>
              <a:rPr lang="en-GB" noProof="0"/>
            </a:br>
            <a:r>
              <a:rPr lang="en-GB" noProof="0"/>
              <a:t>Consider giving glucose (or sugar) in patients who have altered mental status. </a:t>
            </a:r>
            <a:br>
              <a:rPr lang="en-GB" noProof="0"/>
            </a:br>
            <a:r>
              <a:rPr lang="en-GB" noProof="0"/>
              <a:t>Try to improve the condition of patients with very high or low temperature.</a:t>
            </a:r>
            <a:br>
              <a:rPr lang="en-GB" noProof="0"/>
            </a:br>
            <a:r>
              <a:rPr lang="en-GB" noProof="0"/>
              <a:t>Remember, the goal of the acute management of disability or altered mental status is to prevent worsening of the condition, consider reversible causes such as low blood sugar, and plan for rapid transportation to a higher level of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a typeface="Calibri"/>
                <a:cs typeface="Calibri"/>
              </a:rPr>
              <a:t>REVIEW HOW TO GIVE FIRST AID </a:t>
            </a:r>
            <a:r>
              <a:rPr lang="en-GB" sz="1200" b="1">
                <a:ea typeface="Calibri"/>
                <a:cs typeface="Calibri"/>
              </a:rPr>
              <a:t>FOR SEIZURE VIA </a:t>
            </a:r>
            <a:r>
              <a:rPr lang="en-GB" sz="1200" b="1" dirty="0">
                <a:ea typeface="Calibri"/>
                <a:cs typeface="Calibri"/>
              </a:rPr>
              <a:t>THE SKILL TEACHING CARD </a:t>
            </a:r>
          </a:p>
          <a:p>
            <a:pPr marL="0" indent="0"/>
            <a:endParaRPr lang="en-GB" noProof="0" dirty="0"/>
          </a:p>
        </p:txBody>
      </p:sp>
      <p:sp>
        <p:nvSpPr>
          <p:cNvPr id="4" name="Slide Number Placeholder 3"/>
          <p:cNvSpPr>
            <a:spLocks noGrp="1"/>
          </p:cNvSpPr>
          <p:nvPr>
            <p:ph type="sldNum" sz="quarter" idx="5"/>
          </p:nvPr>
        </p:nvSpPr>
        <p:spPr/>
        <p:txBody>
          <a:bodyPr/>
          <a:lstStyle/>
          <a:p>
            <a:fld id="{0E2EB737-683F-B04C-9BD2-D44C95B21B3E}" type="slidenum">
              <a:rPr lang="en-GB" smtClean="0"/>
              <a:t>50</a:t>
            </a:fld>
            <a:endParaRPr lang="en-GB"/>
          </a:p>
        </p:txBody>
      </p:sp>
    </p:spTree>
    <p:extLst>
      <p:ext uri="{BB962C8B-B14F-4D97-AF65-F5344CB8AC3E}">
        <p14:creationId xmlns:p14="http://schemas.microsoft.com/office/powerpoint/2010/main" val="83971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002E3-6C67-D081-D2E3-274396AFA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C6390A-CF48-D641-84A9-A3D796895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1B6649-CB6E-D812-E89B-FCFD30BB2C9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“Disability” for patients with emergency medical conditions.</a:t>
            </a:r>
          </a:p>
          <a:p>
            <a:endParaRPr lang="en-GB"/>
          </a:p>
        </p:txBody>
      </p:sp>
      <p:sp>
        <p:nvSpPr>
          <p:cNvPr id="4" name="Slide Number Placeholder 3">
            <a:extLst>
              <a:ext uri="{FF2B5EF4-FFF2-40B4-BE49-F238E27FC236}">
                <a16:creationId xmlns:a16="http://schemas.microsoft.com/office/drawing/2014/main" id="{AB312BFA-C779-E353-19E1-782B117830AD}"/>
              </a:ext>
            </a:extLst>
          </p:cNvPr>
          <p:cNvSpPr>
            <a:spLocks noGrp="1"/>
          </p:cNvSpPr>
          <p:nvPr>
            <p:ph type="sldNum" sz="quarter" idx="5"/>
          </p:nvPr>
        </p:nvSpPr>
        <p:spPr/>
        <p:txBody>
          <a:bodyPr/>
          <a:lstStyle/>
          <a:p>
            <a:fld id="{0E2EB737-683F-B04C-9BD2-D44C95B21B3E}" type="slidenum">
              <a:rPr lang="en-GB" smtClean="0"/>
              <a:t>51</a:t>
            </a:fld>
            <a:endParaRPr lang="en-GB"/>
          </a:p>
        </p:txBody>
      </p:sp>
    </p:spTree>
    <p:extLst>
      <p:ext uri="{BB962C8B-B14F-4D97-AF65-F5344CB8AC3E}">
        <p14:creationId xmlns:p14="http://schemas.microsoft.com/office/powerpoint/2010/main" val="298160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6470C-9802-2146-DFD4-3317D25697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90B13-FC1E-4E12-7E7C-DCD263E401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3E349-7278-7C81-823A-1F8B44285D9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a:t>In a pregnant woman with a seizure or convulsion, this may indicate a condition called eclampsia. Eclampsia is life-threatening for both mother and baby. Do not delay in transporting the patient for further care.</a:t>
            </a:r>
          </a:p>
          <a:p>
            <a:pPr marL="0" indent="0"/>
            <a:endParaRPr lang="en-GB" b="0" noProof="0"/>
          </a:p>
        </p:txBody>
      </p:sp>
      <p:sp>
        <p:nvSpPr>
          <p:cNvPr id="4" name="Slide Number Placeholder 3">
            <a:extLst>
              <a:ext uri="{FF2B5EF4-FFF2-40B4-BE49-F238E27FC236}">
                <a16:creationId xmlns:a16="http://schemas.microsoft.com/office/drawing/2014/main" id="{5EA1F46C-45FC-7E1F-2CA2-40C1CE8CDBC1}"/>
              </a:ext>
            </a:extLst>
          </p:cNvPr>
          <p:cNvSpPr>
            <a:spLocks noGrp="1"/>
          </p:cNvSpPr>
          <p:nvPr>
            <p:ph type="sldNum" sz="quarter" idx="5"/>
          </p:nvPr>
        </p:nvSpPr>
        <p:spPr/>
        <p:txBody>
          <a:bodyPr/>
          <a:lstStyle/>
          <a:p>
            <a:fld id="{0E2EB737-683F-B04C-9BD2-D44C95B21B3E}" type="slidenum">
              <a:rPr lang="en-GB" smtClean="0"/>
              <a:t>52</a:t>
            </a:fld>
            <a:endParaRPr lang="en-GB"/>
          </a:p>
        </p:txBody>
      </p:sp>
    </p:spTree>
    <p:extLst>
      <p:ext uri="{BB962C8B-B14F-4D97-AF65-F5344CB8AC3E}">
        <p14:creationId xmlns:p14="http://schemas.microsoft.com/office/powerpoint/2010/main" val="2936796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88453-3F2F-3E45-C461-5C2BDDAB9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4BF-E703-467A-0B8E-23BFB7D70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AB13FF-DC87-593F-8A70-3511C5533265}"/>
              </a:ext>
            </a:extLst>
          </p:cNvPr>
          <p:cNvSpPr>
            <a:spLocks noGrp="1"/>
          </p:cNvSpPr>
          <p:nvPr>
            <p:ph type="body" idx="1"/>
          </p:nvPr>
        </p:nvSpPr>
        <p:spPr/>
        <p:txBody>
          <a:bodyPr/>
          <a:lstStyle/>
          <a:p>
            <a:pPr marL="0" indent="0">
              <a:lnSpc>
                <a:spcPct val="90000"/>
              </a:lnSpc>
            </a:pPr>
            <a:r>
              <a:rPr lang="en-GB" noProof="0"/>
              <a:t>Low blood sugar is a common cause of altered mental status. Signs of low blood sugar include sweating, anxiety, and confusion. </a:t>
            </a:r>
          </a:p>
          <a:p>
            <a:pPr marL="0" indent="0">
              <a:lnSpc>
                <a:spcPct val="90000"/>
              </a:lnSpc>
            </a:pPr>
            <a:r>
              <a:rPr lang="en-GB" noProof="0"/>
              <a:t>If the blood sugar gets critically low, patients can have a seizure (or convulsion), or become unconsciousness. </a:t>
            </a:r>
          </a:p>
          <a:p>
            <a:pPr marL="0" indent="0">
              <a:lnSpc>
                <a:spcPct val="90000"/>
              </a:lnSpc>
            </a:pPr>
            <a:r>
              <a:rPr lang="en-GB" noProof="0"/>
              <a:t>Keep in mind that children, patients with diabetes, patients with malnutrition, and patients with severe infections are at increased risk of experiencing low blood sugar. </a:t>
            </a:r>
            <a:br>
              <a:rPr lang="en-GB" noProof="0"/>
            </a:br>
            <a:r>
              <a:rPr lang="en-GB" noProof="0"/>
              <a:t>Oral glucose (or sugar) can be given to treat low blood sugar, but do not put anything in the mouth that could cause a person to choke!.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a typeface="Calibri"/>
                <a:cs typeface="Calibri"/>
              </a:rPr>
              <a:t>REVIEW HOW TO GIVE GLUCOSE VIA THE SKILL TEACHING CARD </a:t>
            </a:r>
          </a:p>
          <a:p>
            <a:pPr marL="0" indent="0"/>
            <a:endParaRPr lang="en-GB" noProof="0"/>
          </a:p>
        </p:txBody>
      </p:sp>
      <p:sp>
        <p:nvSpPr>
          <p:cNvPr id="4" name="Slide Number Placeholder 3">
            <a:extLst>
              <a:ext uri="{FF2B5EF4-FFF2-40B4-BE49-F238E27FC236}">
                <a16:creationId xmlns:a16="http://schemas.microsoft.com/office/drawing/2014/main" id="{564AEA4B-CC56-AB81-3B00-950428849149}"/>
              </a:ext>
            </a:extLst>
          </p:cNvPr>
          <p:cNvSpPr>
            <a:spLocks noGrp="1"/>
          </p:cNvSpPr>
          <p:nvPr>
            <p:ph type="sldNum" sz="quarter" idx="5"/>
          </p:nvPr>
        </p:nvSpPr>
        <p:spPr/>
        <p:txBody>
          <a:bodyPr/>
          <a:lstStyle/>
          <a:p>
            <a:fld id="{0E2EB737-683F-B04C-9BD2-D44C95B21B3E}" type="slidenum">
              <a:rPr lang="en-GB" smtClean="0"/>
              <a:t>53</a:t>
            </a:fld>
            <a:endParaRPr lang="en-GB"/>
          </a:p>
        </p:txBody>
      </p:sp>
    </p:spTree>
    <p:extLst>
      <p:ext uri="{BB962C8B-B14F-4D97-AF65-F5344CB8AC3E}">
        <p14:creationId xmlns:p14="http://schemas.microsoft.com/office/powerpoint/2010/main" val="27365979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Keep in mind the following consideration for children:</a:t>
            </a:r>
          </a:p>
          <a:p>
            <a:pPr marL="0" indent="0"/>
            <a:r>
              <a:rPr lang="en-GB" noProof="0"/>
              <a:t>Children are at higher risk for malnutrition. </a:t>
            </a:r>
          </a:p>
          <a:p>
            <a:pPr marL="0" indent="0"/>
            <a:r>
              <a:rPr lang="en-GB" noProof="0"/>
              <a:t>A malnourished patient needs a specialized rehydration plan, so make sure to ask about recent weight changes. </a:t>
            </a:r>
          </a:p>
          <a:p>
            <a:pPr marL="0" indent="0"/>
            <a:r>
              <a:rPr lang="en-GB" noProof="0"/>
              <a:t>Malnourished patients are at an especially high risk for hypoglycaemia (or low blood sugar) and need sugar in addition to fluids.</a:t>
            </a:r>
          </a:p>
          <a:p>
            <a:pPr marL="0" indent="0"/>
            <a:endParaRPr lang="en-GB" noProof="0"/>
          </a:p>
          <a:p>
            <a:pPr marL="0" indent="0"/>
            <a:r>
              <a:rPr lang="en-GB" noProof="0"/>
              <a:t>All children are at higher risk for low blood sugar than adults.</a:t>
            </a:r>
          </a:p>
          <a:p>
            <a:pPr marL="0" indent="0"/>
            <a:r>
              <a:rPr lang="en-GB" noProof="0"/>
              <a:t>Always consider low blood sugar should always in children with altered mental status, as it occurs more commonly in severe illness in children compared to adults. </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54</a:t>
            </a:fld>
            <a:endParaRPr lang="en-GB"/>
          </a:p>
        </p:txBody>
      </p:sp>
    </p:spTree>
    <p:extLst>
      <p:ext uri="{BB962C8B-B14F-4D97-AF65-F5344CB8AC3E}">
        <p14:creationId xmlns:p14="http://schemas.microsoft.com/office/powerpoint/2010/main" val="12758104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83F21-692A-0BFC-61A0-84A73E25D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7AE9AB-A529-077F-9A66-291C84727A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6FC570-A28A-4DB5-9D2C-5F52917BBEC9}"/>
              </a:ext>
            </a:extLst>
          </p:cNvPr>
          <p:cNvSpPr>
            <a:spLocks noGrp="1"/>
          </p:cNvSpPr>
          <p:nvPr>
            <p:ph type="body" idx="1"/>
          </p:nvPr>
        </p:nvSpPr>
        <p:spPr/>
        <p:txBody>
          <a:bodyPr/>
          <a:lstStyle/>
          <a:p>
            <a:pPr marL="0" indent="0"/>
            <a:r>
              <a:rPr lang="en-GB" noProof="0"/>
              <a:t>Altered mental status can also be caused by extremely high or low temperatures.</a:t>
            </a:r>
          </a:p>
          <a:p>
            <a:pPr marL="0" indent="0"/>
            <a:r>
              <a:rPr lang="en-GB" noProof="0"/>
              <a:t>A patient with a high temperature (or fever) may have a serious infection or may be overheated from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a typeface="Calibri"/>
                <a:cs typeface="Calibri"/>
              </a:rPr>
              <a:t>REVIEW HOW TO GIVE FIRST AID FOR HIGH AND LOW TEMPERATURE VIA THE SKILL TEACHING CARD </a:t>
            </a:r>
          </a:p>
          <a:p>
            <a:pPr marL="0" indent="0"/>
            <a:endParaRPr lang="en-GB" noProof="0"/>
          </a:p>
        </p:txBody>
      </p:sp>
      <p:sp>
        <p:nvSpPr>
          <p:cNvPr id="4" name="Slide Number Placeholder 3">
            <a:extLst>
              <a:ext uri="{FF2B5EF4-FFF2-40B4-BE49-F238E27FC236}">
                <a16:creationId xmlns:a16="http://schemas.microsoft.com/office/drawing/2014/main" id="{2FAFCAF0-9F8B-98ED-1DDE-4CDCA5E6B126}"/>
              </a:ext>
            </a:extLst>
          </p:cNvPr>
          <p:cNvSpPr>
            <a:spLocks noGrp="1"/>
          </p:cNvSpPr>
          <p:nvPr>
            <p:ph type="sldNum" sz="quarter" idx="5"/>
          </p:nvPr>
        </p:nvSpPr>
        <p:spPr/>
        <p:txBody>
          <a:bodyPr/>
          <a:lstStyle/>
          <a:p>
            <a:fld id="{0E2EB737-683F-B04C-9BD2-D44C95B21B3E}" type="slidenum">
              <a:rPr lang="en-GB" smtClean="0"/>
              <a:t>55</a:t>
            </a:fld>
            <a:endParaRPr lang="en-GB"/>
          </a:p>
        </p:txBody>
      </p:sp>
    </p:spTree>
    <p:extLst>
      <p:ext uri="{BB962C8B-B14F-4D97-AF65-F5344CB8AC3E}">
        <p14:creationId xmlns:p14="http://schemas.microsoft.com/office/powerpoint/2010/main" val="482845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a:extLst>
            <a:ext uri="{FF2B5EF4-FFF2-40B4-BE49-F238E27FC236}">
              <a16:creationId xmlns:a16="http://schemas.microsoft.com/office/drawing/2014/main" id="{A4894ADB-FC14-D856-F95F-EDBDB83EB7AA}"/>
            </a:ext>
          </a:extLst>
        </p:cNvPr>
        <p:cNvGrpSpPr/>
        <p:nvPr/>
      </p:nvGrpSpPr>
      <p:grpSpPr>
        <a:xfrm>
          <a:off x="0" y="0"/>
          <a:ext cx="0" cy="0"/>
          <a:chOff x="0" y="0"/>
          <a:chExt cx="0" cy="0"/>
        </a:xfrm>
      </p:grpSpPr>
      <p:sp>
        <p:nvSpPr>
          <p:cNvPr id="179" name="Google Shape;179;g273b17b8d54_0_459:notes">
            <a:extLst>
              <a:ext uri="{FF2B5EF4-FFF2-40B4-BE49-F238E27FC236}">
                <a16:creationId xmlns:a16="http://schemas.microsoft.com/office/drawing/2014/main" id="{37172474-393E-67B8-FC4D-D6E4649D40E8}"/>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SzPts val="2400"/>
              <a:buChar char="•"/>
            </a:pPr>
            <a:r>
              <a:rPr lang="en-GB" sz="2800" b="0" noProof="0"/>
              <a:t>As with all initial evaluations, the approach to a person with a medical emergency should begin with the CABCDE approach. This should be done as soon as it is safe.</a:t>
            </a:r>
          </a:p>
          <a:p>
            <a:pPr marL="457200" lvl="0" indent="-381000" algn="l" rtl="0">
              <a:lnSpc>
                <a:spcPct val="90000"/>
              </a:lnSpc>
              <a:spcBef>
                <a:spcPts val="1000"/>
              </a:spcBef>
              <a:spcAft>
                <a:spcPts val="0"/>
              </a:spcAft>
              <a:buSzPts val="2400"/>
              <a:buChar char="•"/>
            </a:pPr>
            <a:r>
              <a:rPr lang="en-GB" sz="2800" b="0" noProof="0"/>
              <a:t>The CABCDE approach includes the initial assessment and management for life-threatening medical conditions, including airway obstruction, difficulty in breathing, shock, and altered mental status/disability.</a:t>
            </a:r>
          </a:p>
          <a:p>
            <a:pPr marL="457200" lvl="0" indent="-381000" algn="l" rtl="0">
              <a:lnSpc>
                <a:spcPct val="90000"/>
              </a:lnSpc>
              <a:spcBef>
                <a:spcPts val="1000"/>
              </a:spcBef>
              <a:spcAft>
                <a:spcPts val="0"/>
              </a:spcAft>
              <a:buSzPts val="2400"/>
              <a:buChar char="•"/>
            </a:pPr>
            <a:r>
              <a:rPr lang="en-GB" sz="2800" b="0" noProof="0"/>
              <a:t>Look, listen, and feel during each step.</a:t>
            </a:r>
          </a:p>
        </p:txBody>
      </p:sp>
      <p:sp>
        <p:nvSpPr>
          <p:cNvPr id="180" name="Google Shape;180;g273b17b8d54_0_459:notes">
            <a:extLst>
              <a:ext uri="{FF2B5EF4-FFF2-40B4-BE49-F238E27FC236}">
                <a16:creationId xmlns:a16="http://schemas.microsoft.com/office/drawing/2014/main" id="{1B64D009-72BA-1946-4E08-95F272C69D8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2841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F9083-CC22-7B6F-F9A7-F180AE338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1ED19B-B20C-0F76-31E6-713D83BC6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FFD32D-4B79-6F15-33A0-34D42F7C8677}"/>
              </a:ext>
            </a:extLst>
          </p:cNvPr>
          <p:cNvSpPr>
            <a:spLocks noGrp="1"/>
          </p:cNvSpPr>
          <p:nvPr>
            <p:ph type="body" idx="1"/>
          </p:nvPr>
        </p:nvSpPr>
        <p:spPr/>
        <p:txBody>
          <a:bodyPr/>
          <a:lstStyle/>
          <a:p>
            <a:pPr marL="0" indent="0"/>
            <a:r>
              <a:rPr lang="en-GB" noProof="0"/>
              <a:t>As previously mentioned, a patient with a high temperature (fever) may have a serious infection.</a:t>
            </a:r>
          </a:p>
          <a:p>
            <a:pPr marL="0" indent="0"/>
            <a:r>
              <a:rPr lang="en-GB" noProof="0"/>
              <a:t>Sepsis is a condition that arises when the body’s response to an infection injures its own tissues and organs.  It may lead to shock and death – especially if not recognized early and treated promptly. </a:t>
            </a:r>
          </a:p>
          <a:p>
            <a:pPr marL="25400" marR="0" lvl="0" indent="0" algn="l" defTabSz="914400" rtl="0" eaLnBrk="1" fontAlgn="auto" latinLnBrk="0" hangingPunct="1">
              <a:lnSpc>
                <a:spcPct val="90000"/>
              </a:lnSpc>
              <a:spcBef>
                <a:spcPts val="1000"/>
              </a:spcBef>
              <a:spcAft>
                <a:spcPts val="0"/>
              </a:spcAft>
              <a:buClr>
                <a:srgbClr val="000000"/>
              </a:buClr>
              <a:buSzPts val="1400"/>
              <a:buFont typeface="Arial"/>
              <a:buNone/>
              <a:tabLst/>
              <a:defRPr/>
            </a:pPr>
            <a:r>
              <a:rPr lang="en-GB" noProof="0"/>
              <a:t>Signs of sepsis include slurred speech or confusion, extreme shivering or muscle pain, passing no urine all day, severe breathlessness, feeling that the person is going to die, and mottled or discoloured skin. Take a moment to review the mnemonic SEPSIS on the slide, summarizing the key signs of sepsis.</a:t>
            </a:r>
          </a:p>
          <a:p>
            <a:pPr marL="25400" marR="0" lvl="0" indent="0" algn="l" defTabSz="914400" rtl="0" eaLnBrk="1" fontAlgn="auto" latinLnBrk="0" hangingPunct="1">
              <a:lnSpc>
                <a:spcPct val="90000"/>
              </a:lnSpc>
              <a:spcBef>
                <a:spcPts val="1000"/>
              </a:spcBef>
              <a:spcAft>
                <a:spcPts val="0"/>
              </a:spcAft>
              <a:buClr>
                <a:srgbClr val="000000"/>
              </a:buClr>
              <a:buSzPts val="1400"/>
              <a:buFont typeface="Arial"/>
              <a:buNone/>
              <a:tabLst/>
              <a:defRPr/>
            </a:pPr>
            <a:r>
              <a:rPr lang="en-GB" noProof="0"/>
              <a:t>Patients with sepsis need to be transferred to a health facility immediately. </a:t>
            </a:r>
          </a:p>
        </p:txBody>
      </p:sp>
      <p:sp>
        <p:nvSpPr>
          <p:cNvPr id="4" name="Slide Number Placeholder 3">
            <a:extLst>
              <a:ext uri="{FF2B5EF4-FFF2-40B4-BE49-F238E27FC236}">
                <a16:creationId xmlns:a16="http://schemas.microsoft.com/office/drawing/2014/main" id="{CF3B2F89-0C78-36B6-0592-02A245F2DF0D}"/>
              </a:ext>
            </a:extLst>
          </p:cNvPr>
          <p:cNvSpPr>
            <a:spLocks noGrp="1"/>
          </p:cNvSpPr>
          <p:nvPr>
            <p:ph type="sldNum" sz="quarter" idx="5"/>
          </p:nvPr>
        </p:nvSpPr>
        <p:spPr/>
        <p:txBody>
          <a:bodyPr/>
          <a:lstStyle/>
          <a:p>
            <a:fld id="{0E2EB737-683F-B04C-9BD2-D44C95B21B3E}" type="slidenum">
              <a:rPr lang="en-GB" smtClean="0"/>
              <a:t>56</a:t>
            </a:fld>
            <a:endParaRPr lang="en-GB"/>
          </a:p>
        </p:txBody>
      </p:sp>
    </p:spTree>
    <p:extLst>
      <p:ext uri="{BB962C8B-B14F-4D97-AF65-F5344CB8AC3E}">
        <p14:creationId xmlns:p14="http://schemas.microsoft.com/office/powerpoint/2010/main" val="29252933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57</a:t>
            </a:fld>
            <a:endParaRPr lang="en-GB"/>
          </a:p>
        </p:txBody>
      </p:sp>
    </p:spTree>
    <p:extLst>
      <p:ext uri="{BB962C8B-B14F-4D97-AF65-F5344CB8AC3E}">
        <p14:creationId xmlns:p14="http://schemas.microsoft.com/office/powerpoint/2010/main" val="11865108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noProof="0"/>
              <a:t>Moving to exposure.</a:t>
            </a:r>
          </a:p>
          <a:p>
            <a:pPr marL="0" indent="0"/>
            <a:r>
              <a:rPr lang="en-GB" noProof="0"/>
              <a:t>Exposure instructs us to expose a person’s body to look for any signs of illness or injury that may not have been otherwise assessed and may require emergent treatment. </a:t>
            </a:r>
          </a:p>
          <a:p>
            <a:pPr marL="0" indent="0"/>
            <a:r>
              <a:rPr lang="en-GB" noProof="0"/>
              <a:t>It is important to expose the person by examining the entire body for evidence of illness or injury, including the back, underarms, and groin (while maintaining respect for the dignity and privacy of the individual).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Look for any signs of life-threatening illness. Remove all clothing as appropriate. Look for swelling, bruising, wounds, or burns. </a:t>
            </a:r>
          </a:p>
        </p:txBody>
      </p:sp>
      <p:sp>
        <p:nvSpPr>
          <p:cNvPr id="4" name="Slide Number Placeholder 3"/>
          <p:cNvSpPr>
            <a:spLocks noGrp="1"/>
          </p:cNvSpPr>
          <p:nvPr>
            <p:ph type="sldNum" sz="quarter" idx="5"/>
          </p:nvPr>
        </p:nvSpPr>
        <p:spPr/>
        <p:txBody>
          <a:bodyPr/>
          <a:lstStyle/>
          <a:p>
            <a:fld id="{0E2EB737-683F-B04C-9BD2-D44C95B21B3E}" type="slidenum">
              <a:rPr lang="en-GB" smtClean="0"/>
              <a:t>58</a:t>
            </a:fld>
            <a:endParaRPr lang="en-GB"/>
          </a:p>
        </p:txBody>
      </p:sp>
    </p:spTree>
    <p:extLst>
      <p:ext uri="{BB962C8B-B14F-4D97-AF65-F5344CB8AC3E}">
        <p14:creationId xmlns:p14="http://schemas.microsoft.com/office/powerpoint/2010/main" val="2911606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100" indent="0">
              <a:lnSpc>
                <a:spcPct val="90000"/>
              </a:lnSpc>
              <a:spcBef>
                <a:spcPts val="1000"/>
              </a:spcBef>
            </a:pPr>
            <a:r>
              <a:rPr lang="en-GB" noProof="0"/>
              <a:t>If a new significant finding is discovered during exposure, note it and prepare for rapid transfer to a health facility. If you find evidence of hidden trauma, treat according to the chapter on Trauma Emergencies. </a:t>
            </a:r>
          </a:p>
          <a:p>
            <a:pPr marL="38100" indent="0">
              <a:lnSpc>
                <a:spcPct val="90000"/>
              </a:lnSpc>
              <a:spcBef>
                <a:spcPts val="1000"/>
              </a:spcBef>
            </a:pPr>
            <a:r>
              <a:rPr lang="en-GB" noProof="0"/>
              <a:t>Remove restricting clothing and jewellery and cover the patient as soon as possible.</a:t>
            </a:r>
          </a:p>
          <a:p>
            <a:pPr marL="0" indent="0">
              <a:lnSpc>
                <a:spcPct val="90000"/>
              </a:lnSpc>
              <a:spcBef>
                <a:spcPts val="1000"/>
              </a:spcBef>
            </a:pPr>
            <a:r>
              <a:rPr lang="en-GB" noProof="0"/>
              <a:t>Remember to respect the patient’s privacy and protect modesty during exposure.</a:t>
            </a:r>
          </a:p>
        </p:txBody>
      </p:sp>
      <p:sp>
        <p:nvSpPr>
          <p:cNvPr id="4" name="Slide Number Placeholder 3"/>
          <p:cNvSpPr>
            <a:spLocks noGrp="1"/>
          </p:cNvSpPr>
          <p:nvPr>
            <p:ph type="sldNum" sz="quarter" idx="5"/>
          </p:nvPr>
        </p:nvSpPr>
        <p:spPr/>
        <p:txBody>
          <a:bodyPr/>
          <a:lstStyle/>
          <a:p>
            <a:fld id="{0E2EB737-683F-B04C-9BD2-D44C95B21B3E}" type="slidenum">
              <a:rPr lang="en-GB" smtClean="0"/>
              <a:t>59</a:t>
            </a:fld>
            <a:endParaRPr lang="en-GB"/>
          </a:p>
        </p:txBody>
      </p:sp>
    </p:spTree>
    <p:extLst>
      <p:ext uri="{BB962C8B-B14F-4D97-AF65-F5344CB8AC3E}">
        <p14:creationId xmlns:p14="http://schemas.microsoft.com/office/powerpoint/2010/main" val="34999123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13E5C-217B-3AB9-2E47-F433244A0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565310-98DF-2F64-3F2E-403A1070F2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BA96FA-8EF3-C78D-1262-D2931A2C09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Review of “Exposure” for patients with emergency medical conditions.</a:t>
            </a:r>
          </a:p>
        </p:txBody>
      </p:sp>
      <p:sp>
        <p:nvSpPr>
          <p:cNvPr id="4" name="Slide Number Placeholder 3">
            <a:extLst>
              <a:ext uri="{FF2B5EF4-FFF2-40B4-BE49-F238E27FC236}">
                <a16:creationId xmlns:a16="http://schemas.microsoft.com/office/drawing/2014/main" id="{5D291178-D788-87C1-BA65-B8FFA0B4BF33}"/>
              </a:ext>
            </a:extLst>
          </p:cNvPr>
          <p:cNvSpPr>
            <a:spLocks noGrp="1"/>
          </p:cNvSpPr>
          <p:nvPr>
            <p:ph type="sldNum" sz="quarter" idx="5"/>
          </p:nvPr>
        </p:nvSpPr>
        <p:spPr/>
        <p:txBody>
          <a:bodyPr/>
          <a:lstStyle/>
          <a:p>
            <a:fld id="{0E2EB737-683F-B04C-9BD2-D44C95B21B3E}" type="slidenum">
              <a:rPr lang="en-GB" smtClean="0"/>
              <a:t>60</a:t>
            </a:fld>
            <a:endParaRPr lang="en-GB"/>
          </a:p>
        </p:txBody>
      </p:sp>
    </p:spTree>
    <p:extLst>
      <p:ext uri="{BB962C8B-B14F-4D97-AF65-F5344CB8AC3E}">
        <p14:creationId xmlns:p14="http://schemas.microsoft.com/office/powerpoint/2010/main" val="889023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C30F0E-9FA2-49DD-F7F3-6BEC814040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D393E-8AF7-6249-89B6-707903FA05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2013BB-422E-B73C-CCBE-74C93AE920FE}"/>
              </a:ext>
            </a:extLst>
          </p:cNvPr>
          <p:cNvSpPr>
            <a:spLocks noGrp="1"/>
          </p:cNvSpPr>
          <p:nvPr>
            <p:ph type="body" idx="1"/>
          </p:nvPr>
        </p:nvSpPr>
        <p:spPr/>
        <p:txBody>
          <a:bodyPr/>
          <a:lstStyle/>
          <a:p>
            <a:pPr marL="0" indent="0"/>
            <a:r>
              <a:rPr lang="en-GB" noProof="0"/>
              <a:t>It is important to keep in mind that children are at higher for infection.</a:t>
            </a:r>
          </a:p>
          <a:p>
            <a:pPr marL="0" indent="0"/>
            <a:r>
              <a:rPr lang="en-GB" noProof="0"/>
              <a:t>Although a child can suffer a seizure (or convulsion) from a fever alone, you must also consider an infection or hypoglycaemia as a cause of the seizure. You can assess for a bulging fontanelle on a child under 1 year old. </a:t>
            </a:r>
          </a:p>
          <a:p>
            <a:pPr marL="0" indent="0"/>
            <a:r>
              <a:rPr lang="en-GB" sz="1200">
                <a:solidFill>
                  <a:srgbClr val="000000"/>
                </a:solidFill>
              </a:rPr>
              <a:t>High fever, convulsions, and </a:t>
            </a:r>
            <a:r>
              <a:rPr lang="en-GB" sz="1200" noProof="0">
                <a:solidFill>
                  <a:srgbClr val="000000"/>
                </a:solidFill>
              </a:rPr>
              <a:t>a</a:t>
            </a:r>
            <a:r>
              <a:rPr lang="en-GB" noProof="0"/>
              <a:t> rash on the legs and lower abdomen may indicate a more serious infection that needs immediate care. </a:t>
            </a:r>
          </a:p>
          <a:p>
            <a:pPr marL="0" indent="0"/>
            <a:r>
              <a:rPr lang="en-GB" noProof="0"/>
              <a:t>Do not delay transfer to hospital in children with suspected serious infection.</a:t>
            </a:r>
          </a:p>
          <a:p>
            <a:endParaRPr lang="en-GB"/>
          </a:p>
        </p:txBody>
      </p:sp>
      <p:sp>
        <p:nvSpPr>
          <p:cNvPr id="4" name="Slide Number Placeholder 3">
            <a:extLst>
              <a:ext uri="{FF2B5EF4-FFF2-40B4-BE49-F238E27FC236}">
                <a16:creationId xmlns:a16="http://schemas.microsoft.com/office/drawing/2014/main" id="{E7B7430E-A6BA-BF3D-9F2B-A21223BBABBD}"/>
              </a:ext>
            </a:extLst>
          </p:cNvPr>
          <p:cNvSpPr>
            <a:spLocks noGrp="1"/>
          </p:cNvSpPr>
          <p:nvPr>
            <p:ph type="sldNum" sz="quarter" idx="5"/>
          </p:nvPr>
        </p:nvSpPr>
        <p:spPr/>
        <p:txBody>
          <a:bodyPr/>
          <a:lstStyle/>
          <a:p>
            <a:fld id="{0E2EB737-683F-B04C-9BD2-D44C95B21B3E}" type="slidenum">
              <a:rPr lang="en-GB" smtClean="0"/>
              <a:t>61</a:t>
            </a:fld>
            <a:endParaRPr lang="en-GB"/>
          </a:p>
        </p:txBody>
      </p:sp>
    </p:spTree>
    <p:extLst>
      <p:ext uri="{BB962C8B-B14F-4D97-AF65-F5344CB8AC3E}">
        <p14:creationId xmlns:p14="http://schemas.microsoft.com/office/powerpoint/2010/main" val="11551281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algn="just"/>
            <a:r>
              <a:rPr lang="en-GB" sz="1200" b="0" i="0" u="none" strike="noStrike" cap="none" noProof="0">
                <a:solidFill>
                  <a:schemeClr val="dk1"/>
                </a:solidFill>
                <a:latin typeface="Calibri"/>
                <a:cs typeface="Calibri"/>
                <a:sym typeface="Calibri"/>
              </a:rPr>
              <a:t>There are a few specific questions that should be asked of persons who sustained a medical emergency to figure out what happened prior to the emergency</a:t>
            </a:r>
          </a:p>
          <a:p>
            <a:pPr algn="just"/>
            <a:r>
              <a:rPr lang="en-GB" sz="1200" b="0" i="0" u="none" strike="noStrike" cap="none" noProof="0">
                <a:solidFill>
                  <a:schemeClr val="dk1"/>
                </a:solidFill>
                <a:latin typeface="Calibri"/>
                <a:cs typeface="Calibri"/>
                <a:sym typeface="Calibri"/>
              </a:rPr>
              <a:t>condition. Ask about events, past medical history, allergies, and medications. </a:t>
            </a:r>
          </a:p>
          <a:p>
            <a:pPr algn="just"/>
            <a:endParaRPr lang="en-GB" sz="1200" b="0" i="0" u="none" strike="noStrike" cap="none" noProof="0">
              <a:solidFill>
                <a:schemeClr val="dk1"/>
              </a:solidFill>
              <a:latin typeface="Calibri"/>
              <a:cs typeface="Calibri"/>
              <a:sym typeface="Calibri"/>
            </a:endParaRPr>
          </a:p>
          <a:p>
            <a:pPr marL="0" indent="0"/>
            <a:r>
              <a:rPr lang="en-GB" b="1" noProof="0"/>
              <a:t>EVENTS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Ask questions about symptoms.</a:t>
            </a:r>
          </a:p>
          <a:p>
            <a:pPr marL="0" indent="0"/>
            <a:r>
              <a:rPr lang="en-GB" noProof="0"/>
              <a:t>Ask about when did the problem start? how long has it lasted? Are the symptoms constant or do they come and go? Have the symptoms been changing over time? </a:t>
            </a:r>
          </a:p>
          <a:p>
            <a:pPr marL="0" indent="0"/>
            <a:r>
              <a:rPr lang="en-GB" noProof="0"/>
              <a:t>Also ask whether the symptoms are associated with anything else. </a:t>
            </a:r>
          </a:p>
          <a:p>
            <a:pPr marL="0" indent="0"/>
            <a:r>
              <a:rPr lang="en-GB" noProof="0"/>
              <a:t>Has the patient had similar symptoms in the past?</a:t>
            </a:r>
          </a:p>
          <a:p>
            <a:pPr marL="0" indent="0"/>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It can be very valuable to know what the patient was doing when symptoms started and can help you figure out what is going on. As an example, a patient having difficulty in breathing after eating may be choking. A patient having shock after vomiting a large amount of blood may be suffering from </a:t>
            </a:r>
            <a:r>
              <a:rPr lang="en-GB" noProof="0" err="1"/>
              <a:t>intetsinal</a:t>
            </a:r>
            <a:r>
              <a:rPr lang="en-GB" noProof="0"/>
              <a:t> bleeding. And a patient with altered mental status who took his diabetes medication but did not eat make you think of ow blood sugar levels or diabetic crisis.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noProof="0"/>
          </a:p>
          <a:p>
            <a:pPr marL="0" indent="0"/>
            <a:r>
              <a:rPr lang="en-GB" noProof="0"/>
              <a:t>An important symptom to ask about is pain. Is there any pain? Where is the pain? Chest pain may suggest a heart attack. Severe abdominal pain may suggest a problem that could require surgery.</a:t>
            </a:r>
          </a:p>
          <a:p>
            <a:pPr marL="0" indent="0"/>
            <a:r>
              <a:rPr lang="en-GB" noProof="0"/>
              <a:t>Other key questions include questions about bleeding, fever, mental status, and exposure. </a:t>
            </a:r>
          </a:p>
          <a:p>
            <a:pPr marL="0" indent="0"/>
            <a:r>
              <a:rPr lang="en-GB" noProof="0"/>
              <a:t>Ask about recent bleeding, especially severe vaginal bleeding or evidence of bleeding in vomit or stool. Excessive bleeding is a worrisome sign that requires further evaluation at a health facility. </a:t>
            </a:r>
          </a:p>
          <a:p>
            <a:pPr marL="0" indent="0"/>
            <a:r>
              <a:rPr lang="en-GB" noProof="0"/>
              <a:t>Ask about any recent fever, which may indicate infection. How long has the patient had a fever? Did it start at the same time as any other symptoms (such as pain in a specific body part, diarrhoea, vomiting, etc.)?</a:t>
            </a:r>
          </a:p>
          <a:p>
            <a:pPr marL="0" indent="0"/>
            <a:endParaRPr lang="en-GB" noProof="0"/>
          </a:p>
          <a:p>
            <a:pPr marL="0" indent="0"/>
            <a:r>
              <a:rPr lang="en-GB" noProof="0"/>
              <a:t>Ask questions about dizziness, weakness, fatigue, or fainting, as these could be signs of shock. Reporting confusion, sleepiness, or altered mental status may suggest a life-threatening illness. </a:t>
            </a:r>
          </a:p>
          <a:p>
            <a:pPr marL="0" indent="0"/>
            <a:endParaRPr lang="en-GB" noProof="0"/>
          </a:p>
          <a:p>
            <a:pPr marL="44450" indent="0">
              <a:lnSpc>
                <a:spcPct val="90000"/>
              </a:lnSpc>
            </a:pPr>
            <a:r>
              <a:rPr lang="en-GB" noProof="0"/>
              <a:t>Ask about exposure, ask if the patient has been</a:t>
            </a:r>
            <a:r>
              <a:rPr lang="en-GB" b="1" noProof="0"/>
              <a:t> exposed to any toxins, chemicals, insects or animals</a:t>
            </a:r>
            <a:r>
              <a:rPr lang="en-GB" noProof="0"/>
              <a:t>, which could cause allergy or poisoning.  Exposure to smoke from a fire can cause airway swelling, exposure to extreme temperature (very hot or very cold) can affect the body temperature and cause altered mental status, and recent alcohol or drug use can cause abnormal behaviours or alertness.</a:t>
            </a:r>
          </a:p>
          <a:p>
            <a:pPr marL="0" indent="0"/>
            <a:endParaRPr lang="en-GB" noProof="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noProof="0"/>
          </a:p>
          <a:p>
            <a:pPr marL="0" indent="0"/>
            <a:r>
              <a:rPr lang="en-GB" b="1" noProof="0"/>
              <a:t>PAST MEDICAL HISTORY</a:t>
            </a:r>
          </a:p>
          <a:p>
            <a:pPr marL="0" indent="0"/>
            <a:r>
              <a:rPr lang="en-GB" noProof="0"/>
              <a:t>Ask about past medical history.</a:t>
            </a:r>
          </a:p>
          <a:p>
            <a:pPr marL="0" indent="0"/>
            <a:r>
              <a:rPr lang="en-GB" noProof="0"/>
              <a:t>Important information can be found by asking the person if they have any history of other medical problems, such as heart or lung problems, liver or kidney failure, diabetes, stroke, seizures, and more. </a:t>
            </a:r>
          </a:p>
          <a:p>
            <a:pPr marL="0" indent="0">
              <a:lnSpc>
                <a:spcPct val="90000"/>
              </a:lnSpc>
            </a:pPr>
            <a:r>
              <a:rPr lang="en-GB" noProof="0"/>
              <a:t>It is also important to ask about any history of alcohol or drug use. </a:t>
            </a:r>
          </a:p>
          <a:p>
            <a:pPr marL="0" indent="0">
              <a:lnSpc>
                <a:spcPct val="90000"/>
              </a:lnSpc>
            </a:pPr>
            <a:r>
              <a:rPr lang="en-GB" noProof="0"/>
              <a:t>Remember to ask if the person is pregnant, when appropriate. </a:t>
            </a:r>
          </a:p>
          <a:p>
            <a:pPr marL="0" indent="0">
              <a:lnSpc>
                <a:spcPct val="90000"/>
              </a:lnSpc>
            </a:pPr>
            <a:endParaRPr lang="en-GB" noProof="0"/>
          </a:p>
          <a:p>
            <a:pPr marL="0" indent="0">
              <a:lnSpc>
                <a:spcPct val="90000"/>
              </a:lnSpc>
            </a:pPr>
            <a:r>
              <a:rPr lang="en-GB" b="1" noProof="0"/>
              <a:t>ALLERGY</a:t>
            </a:r>
          </a:p>
          <a:p>
            <a:pPr marL="0" indent="0"/>
            <a:r>
              <a:rPr lang="en-GB" noProof="0"/>
              <a:t>Ask about allergies.</a:t>
            </a:r>
          </a:p>
          <a:p>
            <a:pPr marL="0" indent="0"/>
            <a:r>
              <a:rPr lang="en-GB" noProof="0"/>
              <a:t>Remember to ask patients (or their friends or family if they are unable to respond) if they are allergic to any medications or other substances. </a:t>
            </a:r>
          </a:p>
          <a:p>
            <a:pPr marL="0" indent="0"/>
            <a:r>
              <a:rPr lang="en-GB" noProof="0"/>
              <a:t>This information will be very important for providers at the receiving health facility. </a:t>
            </a:r>
          </a:p>
          <a:p>
            <a:pPr marL="0" indent="0"/>
            <a:r>
              <a:rPr lang="en-GB" noProof="0"/>
              <a:t>All patients are at risk of worsening and they may not be able to tell this information later. </a:t>
            </a:r>
          </a:p>
          <a:p>
            <a:pPr marL="0" indent="0"/>
            <a:endParaRPr lang="en-GB" noProof="0"/>
          </a:p>
          <a:p>
            <a:pPr marL="0" indent="0"/>
            <a:r>
              <a:rPr lang="en-GB" b="1" noProof="0"/>
              <a:t>MEDICATIONS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noProof="0"/>
              <a:t>Always ask whether the person is taking any medications. Certain medications can be very important to know. For example, if the patient takes salbutamol for asthma and is now having difficulty in breathing, they may </a:t>
            </a:r>
            <a:r>
              <a:rPr lang="en-GB" noProof="0" err="1"/>
              <a:t>likey</a:t>
            </a:r>
            <a:r>
              <a:rPr lang="en-GB" noProof="0"/>
              <a:t> be having an asthma attack. Furthermore, new medications can have severe allergies or side effects in some cases.</a:t>
            </a:r>
          </a:p>
          <a:p>
            <a:pPr algn="just"/>
            <a:endParaRPr lang="en-GB" noProof="0"/>
          </a:p>
          <a:p>
            <a:pPr algn="just"/>
            <a:r>
              <a:rPr lang="en-GB" noProof="0"/>
              <a:t>Write down answers or, if you are not able to, ask a bystander to help record. </a:t>
            </a:r>
          </a:p>
          <a:p>
            <a:pPr algn="just"/>
            <a:r>
              <a:rPr lang="en-GB" noProof="0"/>
              <a:t>The answers to these questions can be very useful for facility-based providers.</a:t>
            </a:r>
          </a:p>
          <a:p>
            <a:pPr marL="0" indent="0"/>
            <a:endParaRPr lang="en-GB" noProof="0"/>
          </a:p>
        </p:txBody>
      </p:sp>
      <p:sp>
        <p:nvSpPr>
          <p:cNvPr id="577" name="Google Shape;57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a:extLst>
            <a:ext uri="{FF2B5EF4-FFF2-40B4-BE49-F238E27FC236}">
              <a16:creationId xmlns:a16="http://schemas.microsoft.com/office/drawing/2014/main" id="{5EA2A9F0-08F9-3DB8-9E17-EB1D2EEBC346}"/>
            </a:ext>
          </a:extLst>
        </p:cNvPr>
        <p:cNvGrpSpPr/>
        <p:nvPr/>
      </p:nvGrpSpPr>
      <p:grpSpPr>
        <a:xfrm>
          <a:off x="0" y="0"/>
          <a:ext cx="0" cy="0"/>
          <a:chOff x="0" y="0"/>
          <a:chExt cx="0" cy="0"/>
        </a:xfrm>
      </p:grpSpPr>
      <p:sp>
        <p:nvSpPr>
          <p:cNvPr id="715" name="Google Shape;715;p48:notes">
            <a:extLst>
              <a:ext uri="{FF2B5EF4-FFF2-40B4-BE49-F238E27FC236}">
                <a16:creationId xmlns:a16="http://schemas.microsoft.com/office/drawing/2014/main" id="{1E9C25DE-FFE5-F658-6ADD-0F82088A1B6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lnSpc>
                <a:spcPct val="90000"/>
              </a:lnSpc>
              <a:spcBef>
                <a:spcPts val="1000"/>
              </a:spcBef>
            </a:pPr>
            <a:r>
              <a:rPr lang="en-GB" noProof="0"/>
              <a:t>Be aware that children often get into things that they should not.  </a:t>
            </a:r>
          </a:p>
          <a:p>
            <a:pPr marL="0" indent="0">
              <a:lnSpc>
                <a:spcPct val="90000"/>
              </a:lnSpc>
              <a:spcBef>
                <a:spcPts val="1000"/>
              </a:spcBef>
            </a:pPr>
            <a:r>
              <a:rPr lang="en-GB" noProof="0"/>
              <a:t>Ingestion of chemicals or drugs is unfortunately common across the world.  </a:t>
            </a:r>
          </a:p>
          <a:p>
            <a:pPr marL="0" indent="0">
              <a:lnSpc>
                <a:spcPct val="90000"/>
              </a:lnSpc>
              <a:spcBef>
                <a:spcPts val="1000"/>
              </a:spcBef>
            </a:pPr>
            <a:r>
              <a:rPr lang="en-GB" noProof="0"/>
              <a:t>As the CFAR, do your best to name the poison. Get the package or take photographs to allow information to be given to other health and care workers.  Talk to the family about what happened.  Examine bottles for how many pills or how much substance might have been taken.  Figure out what time it took place.  Ensure that no other people were involved or were also exposed.</a:t>
            </a:r>
          </a:p>
        </p:txBody>
      </p:sp>
      <p:sp>
        <p:nvSpPr>
          <p:cNvPr id="716" name="Google Shape;716;p48:notes">
            <a:extLst>
              <a:ext uri="{FF2B5EF4-FFF2-40B4-BE49-F238E27FC236}">
                <a16:creationId xmlns:a16="http://schemas.microsoft.com/office/drawing/2014/main" id="{A3CA6FC5-781B-1732-7E31-2CE20FF5658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2593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Instructions for Handover and Documentation: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Situation: </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Introduce yourself to the health worker receiving the handover. Explain that you are a CFAR and have provided first aid for this patient experiencing a health emergency.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Who</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is the patient? Share the patient’s name, gender, age, and pregnancy status, if known.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It is helpful to clarify if this is a </a:t>
            </a: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medical or a trauma</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health emergency.</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Background: </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Provide information about the patient and any events leading up to the illness or injury.</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What happened</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to the patient? What is the patient complaining of? When did the patient become ill or injured? Where did the patient become ill or injured? How did the patient become ill or injured?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Share any </a:t>
            </a: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other information</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such as any past medical history, medications, allergies, or anything else you are concerned about.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Assessment: </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Provide information about what you found during your CABCDE assessment, as well as any first aid provided. </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major bleeding</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the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airway</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breathing</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circulation</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disability</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effectLst/>
                <a:latin typeface="Calibri Light" panose="020F0302020204030204" pitchFamily="34" charset="0"/>
                <a:ea typeface="Calibri" panose="020F0502020204030204" pitchFamily="34" charset="0"/>
                <a:cs typeface="Times New Roman" panose="02020603050405020304" pitchFamily="18" charset="0"/>
              </a:rPr>
              <a:t>Was there any problem or danger signs with </a:t>
            </a:r>
            <a:r>
              <a:rPr lang="en-GB" b="1" kern="100">
                <a:effectLst/>
                <a:latin typeface="Calibri Light" panose="020F0302020204030204" pitchFamily="34" charset="0"/>
                <a:ea typeface="Calibri" panose="020F0502020204030204" pitchFamily="34" charset="0"/>
                <a:cs typeface="Times New Roman" panose="02020603050405020304" pitchFamily="18" charset="0"/>
              </a:rPr>
              <a:t>exposure</a:t>
            </a:r>
            <a:r>
              <a:rPr lang="en-GB" kern="100">
                <a:effectLst/>
                <a:latin typeface="Calibri Light" panose="020F0302020204030204" pitchFamily="34" charset="0"/>
                <a:ea typeface="Calibri" panose="020F0502020204030204" pitchFamily="34" charset="0"/>
                <a:cs typeface="Times New Roman" panose="02020603050405020304" pitchFamily="18" charset="0"/>
              </a:rPr>
              <a:t>? If so, was any first aid provided?</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b="1"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Recommendation:</a:t>
            </a: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Explain that you believe this patient requires further emergency care.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Recommend next steps in a transport plan.</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Share any additional concerns or specific precautions that should be taken. For example, tell the next provider if you are worried about a highly infectious disease.</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0"/>
              </a:spcAft>
            </a:pPr>
            <a:r>
              <a:rPr lang="en-GB" kern="10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Document this information as a short handover note. Include the date and time that you cared for the patient.</a:t>
            </a:r>
            <a:endParaRPr lang="en-GB"/>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482626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noProof="0"/>
              <a:t>Do you have any questions?</a:t>
            </a:r>
          </a:p>
        </p:txBody>
      </p:sp>
      <p:sp>
        <p:nvSpPr>
          <p:cNvPr id="277" name="Google Shape;27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65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1df96411e402463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GB" noProof="0"/>
              <a:t>Let's review what we are looking for in each step:</a:t>
            </a:r>
          </a:p>
          <a:p>
            <a:pPr marL="0" indent="0"/>
            <a:r>
              <a:rPr lang="en-GB" noProof="0"/>
              <a:t>In the first step, C or check for major bleeding, obviously we are looking for major bleeding. In A, we are looking for airway obstruction. In B, we are looking for difficulty in breathing,. In C, we are looking for shock or other bleeding. In D, we are looking for altered mental status or disability. While in E, we are looking for any other danger signs.</a:t>
            </a:r>
          </a:p>
        </p:txBody>
      </p:sp>
      <p:sp>
        <p:nvSpPr>
          <p:cNvPr id="109" name="Google Shape;109;g31df96411e402463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a:extLst>
            <a:ext uri="{FF2B5EF4-FFF2-40B4-BE49-F238E27FC236}">
              <a16:creationId xmlns:a16="http://schemas.microsoft.com/office/drawing/2014/main" id="{D3336B11-93A0-394A-47AF-793654222ABF}"/>
            </a:ext>
          </a:extLst>
        </p:cNvPr>
        <p:cNvGrpSpPr/>
        <p:nvPr/>
      </p:nvGrpSpPr>
      <p:grpSpPr>
        <a:xfrm>
          <a:off x="0" y="0"/>
          <a:ext cx="0" cy="0"/>
          <a:chOff x="0" y="0"/>
          <a:chExt cx="0" cy="0"/>
        </a:xfrm>
      </p:grpSpPr>
      <p:sp>
        <p:nvSpPr>
          <p:cNvPr id="761" name="Google Shape;761;p52:notes">
            <a:extLst>
              <a:ext uri="{FF2B5EF4-FFF2-40B4-BE49-F238E27FC236}">
                <a16:creationId xmlns:a16="http://schemas.microsoft.com/office/drawing/2014/main" id="{7627FA95-49C6-D94E-BF58-E1E32DB6431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GB" noProof="0"/>
              <a:t>As we reach the end of this module, let's summarize the key points that we've covered:</a:t>
            </a:r>
          </a:p>
          <a:p>
            <a:pPr marL="0" indent="0"/>
            <a:r>
              <a:rPr lang="en-GB" noProof="0"/>
              <a:t>CFARs should follow the CABCDE approach to all persons experiencing medical emergencies to identify life-threatening illness. </a:t>
            </a:r>
          </a:p>
          <a:p>
            <a:pPr marL="0" indent="0"/>
            <a:r>
              <a:rPr lang="en-GB" noProof="0"/>
              <a:t>Important findings include difficulty in breathing, shock, altered mental status and disability, and severe pain. </a:t>
            </a:r>
          </a:p>
          <a:p>
            <a:pPr marL="0" indent="0"/>
            <a:r>
              <a:rPr lang="en-GB" noProof="0"/>
              <a:t>Even if you do not know the diagnosis, you can still help the patient. Remember to treat life-threatening airway obstruction, choking, bleeding, and hypoglycaemia. </a:t>
            </a:r>
          </a:p>
          <a:p>
            <a:pPr marL="0" indent="0"/>
            <a:r>
              <a:rPr lang="en-GB" noProof="0"/>
              <a:t>Provide first aid during convulsions/seizures and fever. </a:t>
            </a:r>
          </a:p>
          <a:p>
            <a:pPr marL="0" indent="0"/>
            <a:r>
              <a:rPr lang="en-GB" noProof="0"/>
              <a:t>Position patients to prevent worsening condition while preparing for rapid transportation to a higher level of care. </a:t>
            </a:r>
          </a:p>
          <a:p>
            <a:pPr marL="0" indent="0"/>
            <a:r>
              <a:rPr lang="en-GB" noProof="0"/>
              <a:t>Do not delay in calling for help and preparing for transport.</a:t>
            </a:r>
          </a:p>
          <a:p>
            <a:endParaRPr lang="en-GB" noProof="0"/>
          </a:p>
        </p:txBody>
      </p:sp>
      <p:sp>
        <p:nvSpPr>
          <p:cNvPr id="762" name="Google Shape;762;p52:notes">
            <a:extLst>
              <a:ext uri="{FF2B5EF4-FFF2-40B4-BE49-F238E27FC236}">
                <a16:creationId xmlns:a16="http://schemas.microsoft.com/office/drawing/2014/main" id="{EDA85AA0-DAA0-BD5C-31B4-60374C42161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235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0" marR="0" lvl="0" indent="0" algn="l" defTabSz="914400" rtl="0" eaLnBrk="1" fontAlgn="auto" latinLnBrk="0" hangingPunct="1">
              <a:lnSpc>
                <a:spcPct val="80000"/>
              </a:lnSpc>
              <a:spcBef>
                <a:spcPts val="1000"/>
              </a:spcBef>
              <a:spcAft>
                <a:spcPts val="0"/>
              </a:spcAft>
              <a:buClrTx/>
              <a:buSzPts val="3100"/>
              <a:buFontTx/>
              <a:buNone/>
              <a:tabLst/>
              <a:defRPr/>
            </a:pPr>
            <a:r>
              <a:rPr lang="en-GB" noProof="0"/>
              <a:t>In medical emergencies, a person may have signs of severe bleeding (or haemorrhage) from their body, mouth or nose. Look for blood flowing rapidly, spraying, or pooling. Large amounts of bleeding can cause death very quickly. Severe bleeding can come from nose, mouth, bowels (intestines), or vagina.  Bleeding from the vagina soon after childbirth is a major cause of death for new mothers. </a:t>
            </a:r>
          </a:p>
          <a:p>
            <a:pPr marL="31750" marR="0" lvl="0" indent="0" algn="l" defTabSz="914400" rtl="0" eaLnBrk="1" fontAlgn="auto" latinLnBrk="0" hangingPunct="1">
              <a:lnSpc>
                <a:spcPct val="80000"/>
              </a:lnSpc>
              <a:spcBef>
                <a:spcPts val="1000"/>
              </a:spcBef>
              <a:spcAft>
                <a:spcPts val="0"/>
              </a:spcAft>
              <a:buClrTx/>
              <a:buSzPts val="3100"/>
              <a:buFontTx/>
              <a:buNone/>
              <a:tabLst/>
              <a:defRPr/>
            </a:pPr>
            <a:endParaRPr lang="en-GB" noProof="0"/>
          </a:p>
        </p:txBody>
      </p:sp>
      <p:sp>
        <p:nvSpPr>
          <p:cNvPr id="4" name="Slide Number Placeholder 3"/>
          <p:cNvSpPr>
            <a:spLocks noGrp="1"/>
          </p:cNvSpPr>
          <p:nvPr>
            <p:ph type="sldNum" sz="quarter" idx="5"/>
          </p:nvPr>
        </p:nvSpPr>
        <p:spPr/>
        <p:txBody>
          <a:bodyPr/>
          <a:lstStyle/>
          <a:p>
            <a:fld id="{0E2EB737-683F-B04C-9BD2-D44C95B21B3E}" type="slidenum">
              <a:rPr lang="en-GB" smtClean="0"/>
              <a:t>9</a:t>
            </a:fld>
            <a:endParaRPr lang="en-GB"/>
          </a:p>
        </p:txBody>
      </p:sp>
    </p:spTree>
    <p:extLst>
      <p:ext uri="{BB962C8B-B14F-4D97-AF65-F5344CB8AC3E}">
        <p14:creationId xmlns:p14="http://schemas.microsoft.com/office/powerpoint/2010/main" val="4192702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0" noProof="0"/>
          </a:p>
          <a:p>
            <a:pPr indent="-381000">
              <a:lnSpc>
                <a:spcPct val="90000"/>
              </a:lnSpc>
              <a:buFont typeface="Atkinson Hyperlegible,Sans-Serif"/>
              <a:buChar char="●"/>
            </a:pPr>
            <a:r>
              <a:rPr lang="en-GB" b="0" noProof="0"/>
              <a:t>Apply direct pressure to any obvious external bleeding using a gloved hand. </a:t>
            </a:r>
          </a:p>
          <a:p>
            <a:pPr lvl="1" indent="-381000">
              <a:lnSpc>
                <a:spcPct val="90000"/>
              </a:lnSpc>
              <a:buFont typeface="Atkinson Hyperlegible,Sans-Serif"/>
              <a:buChar char="○"/>
            </a:pPr>
            <a:r>
              <a:rPr lang="en-GB" b="0" noProof="0"/>
              <a:t>If you do not have gloves, you can use clean clothing or other available materials to control bleeding.  </a:t>
            </a:r>
          </a:p>
          <a:p>
            <a:pPr indent="-381000">
              <a:lnSpc>
                <a:spcPct val="90000"/>
              </a:lnSpc>
              <a:buFont typeface="Atkinson Hyperlegible,Sans-Serif"/>
              <a:buChar char="●"/>
            </a:pPr>
            <a:r>
              <a:rPr lang="en-GB" b="0" noProof="0"/>
              <a:t>Woman with vaginal bleeding soon after childbirth can develop life-threatening shock. This severe vaginal bleeding after childbirth can be slowed in some cases by massaging the uterus.</a:t>
            </a:r>
          </a:p>
          <a:p>
            <a:pPr indent="-381000">
              <a:lnSpc>
                <a:spcPct val="90000"/>
              </a:lnSpc>
              <a:buFont typeface="Atkinson Hyperlegible,Sans-Serif"/>
              <a:buChar char="●"/>
            </a:pPr>
            <a:r>
              <a:rPr lang="en-GB" b="0" noProof="0"/>
              <a:t>Bleeding from inside of the body, such as the intestines, can be hard to control, so rapid transfer is the priority.</a:t>
            </a:r>
          </a:p>
          <a:p>
            <a:endParaRPr lang="en-GB"/>
          </a:p>
        </p:txBody>
      </p:sp>
      <p:sp>
        <p:nvSpPr>
          <p:cNvPr id="4" name="Slide Number Placeholder 3"/>
          <p:cNvSpPr>
            <a:spLocks noGrp="1"/>
          </p:cNvSpPr>
          <p:nvPr>
            <p:ph type="sldNum" sz="quarter" idx="5"/>
          </p:nvPr>
        </p:nvSpPr>
        <p:spPr/>
        <p:txBody>
          <a:bodyPr/>
          <a:lstStyle/>
          <a:p>
            <a:fld id="{0E2EB737-683F-B04C-9BD2-D44C95B21B3E}" type="slidenum">
              <a:rPr lang="en-GB" smtClean="0"/>
              <a:t>10</a:t>
            </a:fld>
            <a:endParaRPr lang="en-GB"/>
          </a:p>
        </p:txBody>
      </p:sp>
    </p:spTree>
    <p:extLst>
      <p:ext uri="{BB962C8B-B14F-4D97-AF65-F5344CB8AC3E}">
        <p14:creationId xmlns:p14="http://schemas.microsoft.com/office/powerpoint/2010/main" val="881238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E67B5-7B2A-7AB8-FC0A-2A742748A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AD119D-DE39-D50A-C903-28A7ADE7DD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6D1F1-6F77-12F0-3435-CD490F9EAB73}"/>
              </a:ext>
            </a:extLst>
          </p:cNvPr>
          <p:cNvSpPr>
            <a:spLocks noGrp="1"/>
          </p:cNvSpPr>
          <p:nvPr>
            <p:ph type="body" idx="1"/>
          </p:nvPr>
        </p:nvSpPr>
        <p:spPr/>
        <p:txBody>
          <a:bodyPr/>
          <a:lstStyle/>
          <a:p>
            <a:r>
              <a:rPr lang="en-GB"/>
              <a:t>Review of “Check for Major Bleeding” for patients with emergency medical conditions.</a:t>
            </a:r>
          </a:p>
        </p:txBody>
      </p:sp>
      <p:sp>
        <p:nvSpPr>
          <p:cNvPr id="4" name="Slide Number Placeholder 3">
            <a:extLst>
              <a:ext uri="{FF2B5EF4-FFF2-40B4-BE49-F238E27FC236}">
                <a16:creationId xmlns:a16="http://schemas.microsoft.com/office/drawing/2014/main" id="{AC3EFB52-07CD-E24A-5E98-23135DE8ED82}"/>
              </a:ext>
            </a:extLst>
          </p:cNvPr>
          <p:cNvSpPr>
            <a:spLocks noGrp="1"/>
          </p:cNvSpPr>
          <p:nvPr>
            <p:ph type="sldNum" sz="quarter" idx="5"/>
          </p:nvPr>
        </p:nvSpPr>
        <p:spPr/>
        <p:txBody>
          <a:bodyPr/>
          <a:lstStyle/>
          <a:p>
            <a:fld id="{0E2EB737-683F-B04C-9BD2-D44C95B21B3E}" type="slidenum">
              <a:rPr lang="en-GB" smtClean="0"/>
              <a:t>11</a:t>
            </a:fld>
            <a:endParaRPr lang="en-GB"/>
          </a:p>
        </p:txBody>
      </p:sp>
    </p:spTree>
    <p:extLst>
      <p:ext uri="{BB962C8B-B14F-4D97-AF65-F5344CB8AC3E}">
        <p14:creationId xmlns:p14="http://schemas.microsoft.com/office/powerpoint/2010/main" val="437510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E088D-1268-03B7-6C97-16877F761F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07B6591-7700-5EB8-B48E-4CADAAFE6F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C6889E-D471-B4B1-DD6F-486A003D5666}"/>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D7F85042-9399-75A3-8812-5FFA5C3AC9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F9D9E1-07AD-C959-1E9A-BC2B086E24A9}"/>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037335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C335-A2B4-9B34-D9D0-119238914E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0B660-D347-0D00-98D9-DE83DD31E7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5ACDA5-AAD0-B947-6B4C-E11C4C963EF4}"/>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5BBE4BF1-A546-C02B-DBD3-761047174B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0C0C86-37F8-95CF-7D75-01538388A82C}"/>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405694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2ADEE-3411-A9EF-892E-EF140B32133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3A5EF2-19CB-5768-73FF-612E8A19DF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144F90-AF3E-7239-B0A4-A31D85EF7C6B}"/>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89C3F5A9-57B4-9550-695A-350892BDA4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B4F04B-3D9A-93C7-99F3-54A74EFD0A89}"/>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50068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6"/>
        <p:cNvGrpSpPr/>
        <p:nvPr/>
      </p:nvGrpSpPr>
      <p:grpSpPr>
        <a:xfrm>
          <a:off x="0" y="0"/>
          <a:ext cx="0" cy="0"/>
          <a:chOff x="0" y="0"/>
          <a:chExt cx="0" cy="0"/>
        </a:xfrm>
      </p:grpSpPr>
      <p:sp>
        <p:nvSpPr>
          <p:cNvPr id="17" name="Google Shape;17;p69"/>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
        <p:nvSpPr>
          <p:cNvPr id="18" name="Google Shape;18;p69"/>
          <p:cNvSpPr txBox="1">
            <a:spLocks noGrp="1"/>
          </p:cNvSpPr>
          <p:nvPr>
            <p:ph type="body" idx="1"/>
          </p:nvPr>
        </p:nvSpPr>
        <p:spPr>
          <a:xfrm>
            <a:off x="335280" y="1434934"/>
            <a:ext cx="1101852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1pPr>
            <a:lvl2pPr marL="914400" lvl="1"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2pPr>
            <a:lvl3pPr marL="1371600" lvl="2"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3pPr>
            <a:lvl4pPr marL="1828800" lvl="3"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4pPr>
            <a:lvl5pPr marL="2286000" lvl="4"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5pPr>
            <a:lvl6pPr marL="2743200" lvl="5"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6pPr>
            <a:lvl7pPr marL="3200400" lvl="6"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7pPr>
            <a:lvl8pPr marL="3657600" lvl="7"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8pPr>
            <a:lvl9pPr marL="4114800" lvl="8"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9pPr>
          </a:lstStyle>
          <a:p>
            <a:endParaRPr/>
          </a:p>
        </p:txBody>
      </p:sp>
      <p:sp>
        <p:nvSpPr>
          <p:cNvPr id="19" name="Google Shape;19;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6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 name="Google Shape;21;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26457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
        <p:cNvGrpSpPr/>
        <p:nvPr/>
      </p:nvGrpSpPr>
      <p:grpSpPr>
        <a:xfrm>
          <a:off x="0" y="0"/>
          <a:ext cx="0" cy="0"/>
          <a:chOff x="0" y="0"/>
          <a:chExt cx="0" cy="0"/>
        </a:xfrm>
      </p:grpSpPr>
      <p:sp>
        <p:nvSpPr>
          <p:cNvPr id="17" name="Google Shape;17;p54"/>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
        <p:nvSpPr>
          <p:cNvPr id="18" name="Google Shape;18;p54"/>
          <p:cNvSpPr txBox="1">
            <a:spLocks noGrp="1"/>
          </p:cNvSpPr>
          <p:nvPr>
            <p:ph type="body" idx="1"/>
          </p:nvPr>
        </p:nvSpPr>
        <p:spPr>
          <a:xfrm>
            <a:off x="335280" y="1434934"/>
            <a:ext cx="1101852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1pPr>
            <a:lvl2pPr marL="914400" lvl="1"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2pPr>
            <a:lvl3pPr marL="1371600" lvl="2"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3pPr>
            <a:lvl4pPr marL="1828800" lvl="3"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4pPr>
            <a:lvl5pPr marL="2286000" lvl="4"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5pPr>
            <a:lvl6pPr marL="2743200" lvl="5"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6pPr>
            <a:lvl7pPr marL="3200400" lvl="6"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7pPr>
            <a:lvl8pPr marL="3657600" lvl="7"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8pPr>
            <a:lvl9pPr marL="4114800" lvl="8" indent="-342900" algn="l">
              <a:lnSpc>
                <a:spcPct val="90000"/>
              </a:lnSpc>
              <a:spcBef>
                <a:spcPts val="500"/>
              </a:spcBef>
              <a:spcAft>
                <a:spcPts val="0"/>
              </a:spcAft>
              <a:buClr>
                <a:schemeClr val="dk1"/>
              </a:buClr>
              <a:buSzPts val="1800"/>
              <a:buFont typeface="Atkinson Hyperlegible"/>
              <a:buChar char="•"/>
              <a:defRPr>
                <a:latin typeface="Atkinson Hyperlegible"/>
                <a:ea typeface="Atkinson Hyperlegible"/>
                <a:cs typeface="Atkinson Hyperlegible"/>
                <a:sym typeface="Atkinson Hyperlegible"/>
              </a:defRPr>
            </a:lvl9pPr>
          </a:lstStyle>
          <a:p>
            <a:endParaRPr/>
          </a:p>
        </p:txBody>
      </p:sp>
      <p:sp>
        <p:nvSpPr>
          <p:cNvPr id="19" name="Google Shape;1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 name="Google Shape;2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1439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and Content" type="obj">
  <p:cSld name="2_Title and Content">
    <p:spTree>
      <p:nvGrpSpPr>
        <p:cNvPr id="1" name="Shape 23"/>
        <p:cNvGrpSpPr/>
        <p:nvPr/>
      </p:nvGrpSpPr>
      <p:grpSpPr>
        <a:xfrm>
          <a:off x="0" y="0"/>
          <a:ext cx="0" cy="0"/>
          <a:chOff x="0" y="0"/>
          <a:chExt cx="0" cy="0"/>
        </a:xfrm>
      </p:grpSpPr>
      <p:sp>
        <p:nvSpPr>
          <p:cNvPr id="24" name="Google Shape;24;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6000"/>
              <a:buNone/>
              <a:defRPr sz="4000">
                <a:solidFill>
                  <a:srgbClr val="1F3864"/>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6" name="Google Shape;2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27" name="Google Shape;2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None/>
              <a:defRPr/>
            </a:lvl1pPr>
            <a:lvl2pPr lvl="1" algn="l">
              <a:spcBef>
                <a:spcPts val="0"/>
              </a:spcBef>
              <a:spcAft>
                <a:spcPts val="0"/>
              </a:spcAft>
              <a:buClr>
                <a:schemeClr val="dk1"/>
              </a:buClr>
              <a:buSzPts val="1400"/>
              <a:buNone/>
              <a:defRPr/>
            </a:lvl2pPr>
            <a:lvl3pPr lvl="2" algn="l">
              <a:spcBef>
                <a:spcPts val="0"/>
              </a:spcBef>
              <a:spcAft>
                <a:spcPts val="0"/>
              </a:spcAft>
              <a:buClr>
                <a:schemeClr val="dk1"/>
              </a:buClr>
              <a:buSzPts val="1400"/>
              <a:buNone/>
              <a:defRPr/>
            </a:lvl3pPr>
            <a:lvl4pPr lvl="3" algn="l">
              <a:spcBef>
                <a:spcPts val="0"/>
              </a:spcBef>
              <a:spcAft>
                <a:spcPts val="0"/>
              </a:spcAft>
              <a:buClr>
                <a:schemeClr val="dk1"/>
              </a:buClr>
              <a:buSzPts val="1400"/>
              <a:buNone/>
              <a:defRPr/>
            </a:lvl4pPr>
            <a:lvl5pPr lvl="4" algn="l">
              <a:spcBef>
                <a:spcPts val="0"/>
              </a:spcBef>
              <a:spcAft>
                <a:spcPts val="0"/>
              </a:spcAft>
              <a:buClr>
                <a:schemeClr val="dk1"/>
              </a:buClr>
              <a:buSzPts val="1400"/>
              <a:buNone/>
              <a:defRPr/>
            </a:lvl5pPr>
            <a:lvl6pPr lvl="5" algn="l">
              <a:spcBef>
                <a:spcPts val="0"/>
              </a:spcBef>
              <a:spcAft>
                <a:spcPts val="0"/>
              </a:spcAft>
              <a:buClr>
                <a:schemeClr val="dk1"/>
              </a:buClr>
              <a:buSzPts val="1400"/>
              <a:buNone/>
              <a:defRPr/>
            </a:lvl6pPr>
            <a:lvl7pPr lvl="6" algn="l">
              <a:spcBef>
                <a:spcPts val="0"/>
              </a:spcBef>
              <a:spcAft>
                <a:spcPts val="0"/>
              </a:spcAft>
              <a:buClr>
                <a:schemeClr val="dk1"/>
              </a:buClr>
              <a:buSzPts val="1400"/>
              <a:buNone/>
              <a:defRPr/>
            </a:lvl7pPr>
            <a:lvl8pPr lvl="7" algn="l">
              <a:spcBef>
                <a:spcPts val="0"/>
              </a:spcBef>
              <a:spcAft>
                <a:spcPts val="0"/>
              </a:spcAft>
              <a:buClr>
                <a:schemeClr val="dk1"/>
              </a:buClr>
              <a:buSzPts val="1400"/>
              <a:buNone/>
              <a:defRPr/>
            </a:lvl8pPr>
            <a:lvl9pPr lvl="8" algn="l">
              <a:spcBef>
                <a:spcPts val="0"/>
              </a:spcBef>
              <a:spcAft>
                <a:spcPts val="0"/>
              </a:spcAft>
              <a:buClr>
                <a:schemeClr val="dk1"/>
              </a:buClr>
              <a:buSzPts val="1400"/>
              <a:buNone/>
              <a:defRPr/>
            </a:lvl9pPr>
          </a:lstStyle>
          <a:p>
            <a:endParaRPr/>
          </a:p>
        </p:txBody>
      </p:sp>
      <p:sp>
        <p:nvSpPr>
          <p:cNvPr id="28" name="Google Shape;2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Clr>
                <a:srgbClr val="888888"/>
              </a:buClr>
              <a:buSzPts val="1200"/>
              <a:buFont typeface="Atkinson Hyperlegible"/>
              <a:buNone/>
              <a:defRPr/>
            </a:lvl1pPr>
            <a:lvl2pPr marL="0" marR="0" lvl="1" indent="0" algn="r">
              <a:spcBef>
                <a:spcPts val="0"/>
              </a:spcBef>
              <a:buClr>
                <a:srgbClr val="888888"/>
              </a:buClr>
              <a:buSzPts val="1200"/>
              <a:buFont typeface="Atkinson Hyperlegible"/>
              <a:buNone/>
              <a:defRPr/>
            </a:lvl2pPr>
            <a:lvl3pPr marL="0" marR="0" lvl="2" indent="0" algn="r">
              <a:spcBef>
                <a:spcPts val="0"/>
              </a:spcBef>
              <a:buClr>
                <a:srgbClr val="888888"/>
              </a:buClr>
              <a:buSzPts val="1200"/>
              <a:buFont typeface="Atkinson Hyperlegible"/>
              <a:buNone/>
              <a:defRPr/>
            </a:lvl3pPr>
            <a:lvl4pPr marL="0" marR="0" lvl="3" indent="0" algn="r">
              <a:spcBef>
                <a:spcPts val="0"/>
              </a:spcBef>
              <a:buClr>
                <a:srgbClr val="888888"/>
              </a:buClr>
              <a:buSzPts val="1200"/>
              <a:buFont typeface="Atkinson Hyperlegible"/>
              <a:buNone/>
              <a:defRPr/>
            </a:lvl4pPr>
            <a:lvl5pPr marL="0" marR="0" lvl="4" indent="0" algn="r">
              <a:spcBef>
                <a:spcPts val="0"/>
              </a:spcBef>
              <a:buClr>
                <a:srgbClr val="888888"/>
              </a:buClr>
              <a:buSzPts val="1200"/>
              <a:buFont typeface="Atkinson Hyperlegible"/>
              <a:buNone/>
              <a:defRPr/>
            </a:lvl5pPr>
            <a:lvl6pPr marL="0" marR="0" lvl="5" indent="0" algn="r">
              <a:spcBef>
                <a:spcPts val="0"/>
              </a:spcBef>
              <a:buClr>
                <a:srgbClr val="888888"/>
              </a:buClr>
              <a:buSzPts val="1200"/>
              <a:buFont typeface="Atkinson Hyperlegible"/>
              <a:buNone/>
              <a:defRPr/>
            </a:lvl6pPr>
            <a:lvl7pPr marL="0" marR="0" lvl="6" indent="0" algn="r">
              <a:spcBef>
                <a:spcPts val="0"/>
              </a:spcBef>
              <a:buClr>
                <a:srgbClr val="888888"/>
              </a:buClr>
              <a:buSzPts val="1200"/>
              <a:buFont typeface="Atkinson Hyperlegible"/>
              <a:buNone/>
              <a:defRPr/>
            </a:lvl7pPr>
            <a:lvl8pPr marL="0" marR="0" lvl="7" indent="0" algn="r">
              <a:spcBef>
                <a:spcPts val="0"/>
              </a:spcBef>
              <a:buClr>
                <a:srgbClr val="888888"/>
              </a:buClr>
              <a:buSzPts val="1200"/>
              <a:buFont typeface="Atkinson Hyperlegible"/>
              <a:buNone/>
              <a:defRPr/>
            </a:lvl8pPr>
            <a:lvl9pPr marL="0" marR="0" lvl="8" indent="0" algn="r">
              <a:spcBef>
                <a:spcPts val="0"/>
              </a:spcBef>
              <a:buClr>
                <a:srgbClr val="888888"/>
              </a:buClr>
              <a:buSzPts val="1200"/>
              <a:buFont typeface="Atkinson Hyperlegible"/>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7195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7" name="Google Shape;37;p5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9" name="Google Shape;39;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21932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
        <p:cNvGrpSpPr/>
        <p:nvPr/>
      </p:nvGrpSpPr>
      <p:grpSpPr>
        <a:xfrm>
          <a:off x="0" y="0"/>
          <a:ext cx="0" cy="0"/>
          <a:chOff x="0" y="0"/>
          <a:chExt cx="0" cy="0"/>
        </a:xfrm>
      </p:grpSpPr>
      <p:sp>
        <p:nvSpPr>
          <p:cNvPr id="44" name="Google Shape;4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atin typeface="Atkinson Hyperlegible"/>
                <a:ea typeface="Atkinson Hyperlegible"/>
                <a:cs typeface="Atkinson Hyperlegible"/>
                <a:sym typeface="Atkinson Hyperlegibl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5" name="Google Shape;4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atin typeface="Atkinson Hyperlegible"/>
                <a:ea typeface="Atkinson Hyperlegible"/>
                <a:cs typeface="Atkinson Hyperlegible"/>
                <a:sym typeface="Atkinson Hyperlegibl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6" name="Google Shape;4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lvl="1"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lvl="2"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lvl="3"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lvl="4"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lvl="5"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lvl="6"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lvl="7"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lvl="8" indent="0" algn="r">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58"/>
          <p:cNvSpPr txBox="1"/>
          <p:nvPr/>
        </p:nvSpPr>
        <p:spPr>
          <a:xfrm>
            <a:off x="666750" y="1709846"/>
            <a:ext cx="7724896" cy="3266928"/>
          </a:xfrm>
          <a:prstGeom prst="rect">
            <a:avLst/>
          </a:prstGeom>
          <a:noFill/>
          <a:ln>
            <a:noFill/>
          </a:ln>
        </p:spPr>
        <p:txBody>
          <a:bodyPr spcFirstLastPara="1" wrap="square" lIns="50800" tIns="50800" rIns="50800" bIns="50800" anchor="ctr" anchorCtr="0">
            <a:noAutofit/>
          </a:bodyPr>
          <a:lstStyle/>
          <a:p>
            <a:pPr marL="0" marR="0" lvl="0" indent="0" algn="ctr" rtl="0">
              <a:lnSpc>
                <a:spcPct val="146277"/>
              </a:lnSpc>
              <a:spcBef>
                <a:spcPts val="0"/>
              </a:spcBef>
              <a:spcAft>
                <a:spcPts val="0"/>
              </a:spcAft>
              <a:buClr>
                <a:schemeClr val="dk1"/>
              </a:buClr>
              <a:buSzPts val="2400"/>
              <a:buFont typeface="Arial"/>
              <a:buNone/>
            </a:pPr>
            <a:endParaRPr sz="2400">
              <a:solidFill>
                <a:schemeClr val="dk1"/>
              </a:solidFill>
              <a:latin typeface="Atkinson Hyperlegible"/>
              <a:ea typeface="Atkinson Hyperlegible"/>
              <a:cs typeface="Atkinson Hyperlegible"/>
              <a:sym typeface="Atkinson Hyperlegible"/>
            </a:endParaRPr>
          </a:p>
        </p:txBody>
      </p:sp>
      <p:sp>
        <p:nvSpPr>
          <p:cNvPr id="49" name="Google Shape;49;p58"/>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tkinson Hyperlegible"/>
              <a:ea typeface="Atkinson Hyperlegible"/>
              <a:cs typeface="Atkinson Hyperlegible"/>
              <a:sym typeface="Atkinson Hyperlegible"/>
            </a:endParaRPr>
          </a:p>
        </p:txBody>
      </p:sp>
      <p:sp>
        <p:nvSpPr>
          <p:cNvPr id="50" name="Google Shape;50;p58"/>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3165529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1"/>
        <p:cNvGrpSpPr/>
        <p:nvPr/>
      </p:nvGrpSpPr>
      <p:grpSpPr>
        <a:xfrm>
          <a:off x="0" y="0"/>
          <a:ext cx="0" cy="0"/>
          <a:chOff x="0" y="0"/>
          <a:chExt cx="0" cy="0"/>
        </a:xfrm>
      </p:grpSpPr>
      <p:sp>
        <p:nvSpPr>
          <p:cNvPr id="52" name="Google Shape;52;p5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4" name="Google Shape;54;p5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5" name="Google Shape;5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59" name="Google Shape;59;p59"/>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85949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solidFill>
          <a:schemeClr val="lt1"/>
        </a:solidFill>
        <a:effectLst/>
      </p:bgPr>
    </p:bg>
    <p:spTree>
      <p:nvGrpSpPr>
        <p:cNvPr id="1" name="Shape 60"/>
        <p:cNvGrpSpPr/>
        <p:nvPr/>
      </p:nvGrpSpPr>
      <p:grpSpPr>
        <a:xfrm>
          <a:off x="0" y="0"/>
          <a:ext cx="0" cy="0"/>
          <a:chOff x="0" y="0"/>
          <a:chExt cx="0" cy="0"/>
        </a:xfrm>
      </p:grpSpPr>
      <p:sp>
        <p:nvSpPr>
          <p:cNvPr id="61" name="Google Shape;61;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60"/>
          <p:cNvSpPr>
            <a:spLocks noGrp="1"/>
          </p:cNvSpPr>
          <p:nvPr>
            <p:ph type="pic" idx="2"/>
          </p:nvPr>
        </p:nvSpPr>
        <p:spPr>
          <a:xfrm>
            <a:off x="5183188" y="987425"/>
            <a:ext cx="6172200" cy="4873625"/>
          </a:xfrm>
          <a:prstGeom prst="rect">
            <a:avLst/>
          </a:prstGeom>
          <a:noFill/>
          <a:ln>
            <a:noFill/>
          </a:ln>
        </p:spPr>
      </p:sp>
      <p:sp>
        <p:nvSpPr>
          <p:cNvPr id="63" name="Google Shape;63;p6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5" name="Google Shape;65;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6" name="Google Shape;66;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68" name="Google Shape;68;p60"/>
          <p:cNvSpPr txBox="1"/>
          <p:nvPr/>
        </p:nvSpPr>
        <p:spPr>
          <a:xfrm rot="10800000" flipH="1">
            <a:off x="-2044" y="348558"/>
            <a:ext cx="12193740" cy="45719"/>
          </a:xfrm>
          <a:prstGeom prst="rect">
            <a:avLst/>
          </a:prstGeom>
          <a:solidFill>
            <a:srgbClr val="1F3864"/>
          </a:solidFill>
          <a:ln>
            <a:noFill/>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chemeClr val="lt1"/>
              </a:buClr>
              <a:buSzPts val="1920"/>
              <a:buFont typeface="Arial"/>
              <a:buNone/>
            </a:pPr>
            <a:endParaRPr sz="2400" b="1"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1777053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9"/>
        <p:cNvGrpSpPr/>
        <p:nvPr/>
      </p:nvGrpSpPr>
      <p:grpSpPr>
        <a:xfrm>
          <a:off x="0" y="0"/>
          <a:ext cx="0" cy="0"/>
          <a:chOff x="0" y="0"/>
          <a:chExt cx="0" cy="0"/>
        </a:xfrm>
      </p:grpSpPr>
      <p:sp>
        <p:nvSpPr>
          <p:cNvPr id="70" name="Google Shape;70;p6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3" name="Google Shape;7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4" name="Google Shape;7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4830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8D968-F8E6-5900-6D9F-53A165E0DE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3B86B6-F72F-F178-0709-2C6C932935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6346C0-9E01-256D-33A9-58C7E48DB97E}"/>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61D53B69-1424-6D42-45BF-0E9A786067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8C3235-5702-9847-A9CC-0819B5CDB3EA}"/>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2075694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75"/>
        <p:cNvGrpSpPr/>
        <p:nvPr/>
      </p:nvGrpSpPr>
      <p:grpSpPr>
        <a:xfrm>
          <a:off x="0" y="0"/>
          <a:ext cx="0" cy="0"/>
          <a:chOff x="0" y="0"/>
          <a:chExt cx="0" cy="0"/>
        </a:xfrm>
      </p:grpSpPr>
      <p:sp>
        <p:nvSpPr>
          <p:cNvPr id="77" name="Google Shape;77;p62"/>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48749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8"/>
        <p:cNvGrpSpPr/>
        <p:nvPr/>
      </p:nvGrpSpPr>
      <p:grpSpPr>
        <a:xfrm>
          <a:off x="0" y="0"/>
          <a:ext cx="0" cy="0"/>
          <a:chOff x="0" y="0"/>
          <a:chExt cx="0" cy="0"/>
        </a:xfrm>
      </p:grpSpPr>
      <p:sp>
        <p:nvSpPr>
          <p:cNvPr id="80" name="Google Shape;80;p63"/>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1392016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81"/>
        <p:cNvGrpSpPr/>
        <p:nvPr/>
      </p:nvGrpSpPr>
      <p:grpSpPr>
        <a:xfrm>
          <a:off x="0" y="0"/>
          <a:ext cx="0" cy="0"/>
          <a:chOff x="0" y="0"/>
          <a:chExt cx="0" cy="0"/>
        </a:xfrm>
      </p:grpSpPr>
      <p:sp>
        <p:nvSpPr>
          <p:cNvPr id="82" name="Google Shape;82;p6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4" name="Google Shape;84;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Atkinson Hyperlegible"/>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5" name="Google Shape;85;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a:spcBef>
                <a:spcPts val="0"/>
              </a:spcBef>
              <a:spcAft>
                <a:spcPts val="0"/>
              </a:spcAft>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64"/>
          <p:cNvSpPr txBox="1">
            <a:spLocks noGrp="1"/>
          </p:cNvSpPr>
          <p:nvPr>
            <p:ph type="title"/>
          </p:nvPr>
        </p:nvSpPr>
        <p:spPr>
          <a:xfrm>
            <a:off x="335280" y="348558"/>
            <a:ext cx="11018520" cy="9087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Atkinson Hyperlegible"/>
              <a:buNone/>
              <a:defRPr sz="4000">
                <a:solidFill>
                  <a:srgbClr val="002060"/>
                </a:solidFill>
                <a:latin typeface="Atkinson Hyperlegible"/>
                <a:ea typeface="Atkinson Hyperlegible"/>
                <a:cs typeface="Atkinson Hyperlegible"/>
                <a:sym typeface="Atkinson Hyperlegible"/>
              </a:defRPr>
            </a:lvl1pPr>
            <a:lvl2pPr lvl="1"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2pPr>
            <a:lvl3pPr lvl="2"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3pPr>
            <a:lvl4pPr lvl="3"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4pPr>
            <a:lvl5pPr lvl="4"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5pPr>
            <a:lvl6pPr lvl="5"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6pPr>
            <a:lvl7pPr lvl="6"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7pPr>
            <a:lvl8pPr lvl="7"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8pPr>
            <a:lvl9pPr lvl="8" algn="l">
              <a:lnSpc>
                <a:spcPct val="100000"/>
              </a:lnSpc>
              <a:spcBef>
                <a:spcPts val="0"/>
              </a:spcBef>
              <a:spcAft>
                <a:spcPts val="0"/>
              </a:spcAft>
              <a:buSzPts val="1400"/>
              <a:buFont typeface="Atkinson Hyperlegible"/>
              <a:buNone/>
              <a:defRPr>
                <a:latin typeface="Atkinson Hyperlegible"/>
                <a:ea typeface="Atkinson Hyperlegible"/>
                <a:cs typeface="Atkinson Hyperlegible"/>
                <a:sym typeface="Atkinson Hyperlegible"/>
              </a:defRPr>
            </a:lvl9pPr>
          </a:lstStyle>
          <a:p>
            <a:endParaRPr/>
          </a:p>
        </p:txBody>
      </p:sp>
    </p:spTree>
    <p:extLst>
      <p:ext uri="{BB962C8B-B14F-4D97-AF65-F5344CB8AC3E}">
        <p14:creationId xmlns:p14="http://schemas.microsoft.com/office/powerpoint/2010/main" val="2115187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4B33B-0EDB-1730-0E00-F2BE24819F1C}"/>
              </a:ext>
            </a:extLst>
          </p:cNvPr>
          <p:cNvSpPr>
            <a:spLocks noGrp="1"/>
          </p:cNvSpPr>
          <p:nvPr>
            <p:ph type="dt" sz="half" idx="10"/>
          </p:nvPr>
        </p:nvSpPr>
        <p:spPr/>
        <p:txBody>
          <a:bodyPr/>
          <a:lstStyle/>
          <a:p>
            <a:fld id="{61AC1484-2717-A344-8C78-DBA0C95526AF}" type="datetimeFigureOut">
              <a:rPr lang="en-GB" smtClean="0"/>
              <a:t>14/07/2025</a:t>
            </a:fld>
            <a:endParaRPr lang="en-GB"/>
          </a:p>
        </p:txBody>
      </p:sp>
      <p:sp>
        <p:nvSpPr>
          <p:cNvPr id="3" name="Footer Placeholder 2">
            <a:extLst>
              <a:ext uri="{FF2B5EF4-FFF2-40B4-BE49-F238E27FC236}">
                <a16:creationId xmlns:a16="http://schemas.microsoft.com/office/drawing/2014/main" id="{BF24CBCA-540A-695B-9EB1-A1A748DC78B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954963A-5813-D495-B5E0-A6F3FFEE7BC1}"/>
              </a:ext>
            </a:extLst>
          </p:cNvPr>
          <p:cNvSpPr>
            <a:spLocks noGrp="1"/>
          </p:cNvSpPr>
          <p:nvPr>
            <p:ph type="sldNum" sz="quarter" idx="12"/>
          </p:nvPr>
        </p:nvSpPr>
        <p:spPr/>
        <p:txBody>
          <a:bodyPr/>
          <a:lstStyle/>
          <a:p>
            <a:fld id="{E3008CAE-E6CE-4041-B4D0-AB619C84CC3A}" type="slidenum">
              <a:rPr lang="en-GB" smtClean="0"/>
              <a:t>‹#›</a:t>
            </a:fld>
            <a:endParaRPr lang="en-GB"/>
          </a:p>
        </p:txBody>
      </p:sp>
    </p:spTree>
    <p:extLst>
      <p:ext uri="{BB962C8B-B14F-4D97-AF65-F5344CB8AC3E}">
        <p14:creationId xmlns:p14="http://schemas.microsoft.com/office/powerpoint/2010/main" val="29103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9A91-EAED-8174-2BC3-518767789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8D5E29-1EE6-D6ED-7858-F2389480B5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38F18F-979F-2C68-8E55-D1CEEA01E242}"/>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9D3B9A64-617B-C6BD-56DF-918ABE4D0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25201-D0A1-6C35-B32A-479AC8B7413A}"/>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277435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12BB-1AF6-E474-34EF-7B6C0DB6AF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28427-707F-00E4-08DB-A86A4CCA44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7D3460-7338-A2A8-3941-DAA4CC5783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9375DD-8899-EE4E-E092-40BC98C87B1D}"/>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6" name="Footer Placeholder 5">
            <a:extLst>
              <a:ext uri="{FF2B5EF4-FFF2-40B4-BE49-F238E27FC236}">
                <a16:creationId xmlns:a16="http://schemas.microsoft.com/office/drawing/2014/main" id="{0C90E84F-3710-6DDD-AA3A-90B0C507EC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736FE-56E1-D3D5-076F-D67189CD3151}"/>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94270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D28C4-14ED-4729-CE44-D5AD10092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7D5D89-EB34-3029-9624-3114D836A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4F76C7-52AE-7AFC-56D1-8359701DC8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657CAD-8C0F-F54E-03A8-2A982D9E6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1B5CA-BEC1-D39D-0F2F-7753BCE95C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FDA7911-2C4E-94BB-9E8B-803D3F2B64C9}"/>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8" name="Footer Placeholder 7">
            <a:extLst>
              <a:ext uri="{FF2B5EF4-FFF2-40B4-BE49-F238E27FC236}">
                <a16:creationId xmlns:a16="http://schemas.microsoft.com/office/drawing/2014/main" id="{56411E25-A615-C4F6-597B-DF1D705D2E7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239BC-A7D8-8E87-2F04-35D2DDC674EA}"/>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864200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671B7-E163-6D84-C6F7-5D2D96FF77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116C8AE-3698-26C7-2308-B915E84A6409}"/>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4" name="Footer Placeholder 3">
            <a:extLst>
              <a:ext uri="{FF2B5EF4-FFF2-40B4-BE49-F238E27FC236}">
                <a16:creationId xmlns:a16="http://schemas.microsoft.com/office/drawing/2014/main" id="{F530B743-585F-AFE4-C983-C6E00CE252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00D7C3-C819-F651-031D-78A7F976517D}"/>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259525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B0ABB-7EE6-92AE-648A-14FCE03D7C49}"/>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3" name="Footer Placeholder 2">
            <a:extLst>
              <a:ext uri="{FF2B5EF4-FFF2-40B4-BE49-F238E27FC236}">
                <a16:creationId xmlns:a16="http://schemas.microsoft.com/office/drawing/2014/main" id="{75BF9715-8399-409D-16C4-9C751A2D24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F8E0C6-2590-07BD-5BFE-C7B639BEA891}"/>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3788726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A708-EABD-0128-9A52-1E72205FD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D11FE4-656D-2538-1FA2-1DBEBE15D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4CACA-ED9F-5384-9338-B66D1C21D9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4948E-A02B-33C6-4600-B74E531915A4}"/>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6" name="Footer Placeholder 5">
            <a:extLst>
              <a:ext uri="{FF2B5EF4-FFF2-40B4-BE49-F238E27FC236}">
                <a16:creationId xmlns:a16="http://schemas.microsoft.com/office/drawing/2014/main" id="{FB7C56E1-4DB6-7157-4E7A-A943E93657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3E3429-3D74-BE52-B041-FD98ACCBFD65}"/>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148023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40B2-8EF3-5040-253E-47923496DC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B051DE-35A5-D39D-BE16-657250845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A3B7FD-B899-2C44-5B13-49D4EE9D5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4E455D-3D70-AC42-212F-22F8AED8CE2C}"/>
              </a:ext>
            </a:extLst>
          </p:cNvPr>
          <p:cNvSpPr>
            <a:spLocks noGrp="1"/>
          </p:cNvSpPr>
          <p:nvPr>
            <p:ph type="dt" sz="half" idx="10"/>
          </p:nvPr>
        </p:nvSpPr>
        <p:spPr/>
        <p:txBody>
          <a:bodyPr/>
          <a:lstStyle/>
          <a:p>
            <a:fld id="{406A4546-3AFD-5040-9ADC-C74348F70DA4}" type="datetimeFigureOut">
              <a:rPr lang="en-GB" smtClean="0"/>
              <a:t>14/07/2025</a:t>
            </a:fld>
            <a:endParaRPr lang="en-GB"/>
          </a:p>
        </p:txBody>
      </p:sp>
      <p:sp>
        <p:nvSpPr>
          <p:cNvPr id="6" name="Footer Placeholder 5">
            <a:extLst>
              <a:ext uri="{FF2B5EF4-FFF2-40B4-BE49-F238E27FC236}">
                <a16:creationId xmlns:a16="http://schemas.microsoft.com/office/drawing/2014/main" id="{C7E75B72-202C-9CB7-26CE-B12710EC08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4FDE42-E5DF-9C71-C4C7-B9880F043EEE}"/>
              </a:ext>
            </a:extLst>
          </p:cNvPr>
          <p:cNvSpPr>
            <a:spLocks noGrp="1"/>
          </p:cNvSpPr>
          <p:nvPr>
            <p:ph type="sldNum" sz="quarter" idx="12"/>
          </p:nvPr>
        </p:nvSpPr>
        <p:spPr/>
        <p:txBody>
          <a:bodyPr/>
          <a:lstStyle/>
          <a:p>
            <a:fld id="{CAC23ECF-F4AD-FD4A-8A9C-B92AB8D77601}" type="slidenum">
              <a:rPr lang="en-GB" smtClean="0"/>
              <a:t>‹#›</a:t>
            </a:fld>
            <a:endParaRPr lang="en-GB"/>
          </a:p>
        </p:txBody>
      </p:sp>
    </p:spTree>
    <p:extLst>
      <p:ext uri="{BB962C8B-B14F-4D97-AF65-F5344CB8AC3E}">
        <p14:creationId xmlns:p14="http://schemas.microsoft.com/office/powerpoint/2010/main" val="408292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C6329A-F98A-9CBD-8A84-7BEE2855A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9FD1DC-E347-1F45-5998-A334D004D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72CF3A-5B00-095E-F59A-88C8D845F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6A4546-3AFD-5040-9ADC-C74348F70DA4}" type="datetimeFigureOut">
              <a:rPr lang="en-GB" smtClean="0"/>
              <a:t>14/07/2025</a:t>
            </a:fld>
            <a:endParaRPr lang="en-GB"/>
          </a:p>
        </p:txBody>
      </p:sp>
      <p:sp>
        <p:nvSpPr>
          <p:cNvPr id="5" name="Footer Placeholder 4">
            <a:extLst>
              <a:ext uri="{FF2B5EF4-FFF2-40B4-BE49-F238E27FC236}">
                <a16:creationId xmlns:a16="http://schemas.microsoft.com/office/drawing/2014/main" id="{06730B99-05C1-BA7D-D2FA-D2C5FD27E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4B3EEBF-ED99-8EC1-5CCA-AFCE45B45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C23ECF-F4AD-FD4A-8A9C-B92AB8D77601}" type="slidenum">
              <a:rPr lang="en-GB" smtClean="0"/>
              <a:t>‹#›</a:t>
            </a:fld>
            <a:endParaRPr lang="en-GB"/>
          </a:p>
        </p:txBody>
      </p:sp>
      <p:pic>
        <p:nvPicPr>
          <p:cNvPr id="7" name="Picture 6" descr="A blue text on a black background&#10;&#10;AI-generated content may be incorrect.">
            <a:extLst>
              <a:ext uri="{FF2B5EF4-FFF2-40B4-BE49-F238E27FC236}">
                <a16:creationId xmlns:a16="http://schemas.microsoft.com/office/drawing/2014/main" id="{9254F371-0D89-FAFA-F55B-FBAACA519B5F}"/>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9975273" y="6050946"/>
            <a:ext cx="2005444" cy="610805"/>
          </a:xfrm>
          <a:prstGeom prst="rect">
            <a:avLst/>
          </a:prstGeom>
        </p:spPr>
      </p:pic>
    </p:spTree>
    <p:extLst>
      <p:ext uri="{BB962C8B-B14F-4D97-AF65-F5344CB8AC3E}">
        <p14:creationId xmlns:p14="http://schemas.microsoft.com/office/powerpoint/2010/main" val="838232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000"/>
              <a:buFont typeface="Atkinson Hyperlegible"/>
              <a:buNone/>
              <a:defRPr sz="6000" b="0" i="0" u="none" strike="noStrike" cap="none">
                <a:solidFill>
                  <a:schemeClr val="dk1"/>
                </a:solidFill>
                <a:latin typeface="Atkinson Hyperlegible"/>
                <a:ea typeface="Atkinson Hyperlegible"/>
                <a:cs typeface="Atkinson Hyperlegible"/>
                <a:sym typeface="Atkinson Hyperlegible"/>
              </a:defRPr>
            </a:lvl1pPr>
            <a:lvl2pPr marR="0" lvl="1"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2pPr>
            <a:lvl3pPr marR="0" lvl="2"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3pPr>
            <a:lvl4pPr marR="0" lvl="3"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4pPr>
            <a:lvl5pPr marR="0" lvl="4"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5pPr>
            <a:lvl6pPr marR="0" lvl="5"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6pPr>
            <a:lvl7pPr marR="0" lvl="6"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7pPr>
            <a:lvl8pPr marR="0" lvl="7"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8pPr>
            <a:lvl9pPr marR="0" lvl="8"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endParaRPr/>
          </a:p>
        </p:txBody>
      </p:sp>
      <p:sp>
        <p:nvSpPr>
          <p:cNvPr id="12" name="Google Shape;1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1pPr>
            <a:lvl2pPr marL="0" marR="0" lvl="1"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2pPr>
            <a:lvl3pPr marL="0" marR="0" lvl="2"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3pPr>
            <a:lvl4pPr marL="0" marR="0" lvl="3"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4pPr>
            <a:lvl5pPr marL="0" marR="0" lvl="4"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5pPr>
            <a:lvl6pPr marL="0" marR="0" lvl="5"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6pPr>
            <a:lvl7pPr marL="0" marR="0" lvl="6"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7pPr>
            <a:lvl8pPr marL="0" marR="0" lvl="7"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8pPr>
            <a:lvl9pPr marL="0" marR="0" lvl="8" indent="0" algn="r" rtl="0">
              <a:spcBef>
                <a:spcPts val="0"/>
              </a:spcBef>
              <a:buClr>
                <a:srgbClr val="888888"/>
              </a:buClr>
              <a:buSzPts val="1200"/>
              <a:buFont typeface="Atkinson Hyperlegible"/>
              <a:buNone/>
              <a:defRPr sz="1200" b="0" i="0" u="none" strike="noStrike" cap="none">
                <a:solidFill>
                  <a:srgbClr val="888888"/>
                </a:solidFill>
                <a:latin typeface="Atkinson Hyperlegible"/>
                <a:ea typeface="Atkinson Hyperlegible"/>
                <a:cs typeface="Atkinson Hyperlegible"/>
                <a:sym typeface="Atkinson Hyperlegible"/>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53"/>
          <p:cNvSpPr txBox="1"/>
          <p:nvPr/>
        </p:nvSpPr>
        <p:spPr>
          <a:xfrm>
            <a:off x="50103" y="6621905"/>
            <a:ext cx="434125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dk1"/>
                </a:solidFill>
                <a:latin typeface="Atkinson Hyperlegible"/>
                <a:ea typeface="Atkinson Hyperlegible"/>
                <a:cs typeface="Atkinson Hyperlegible"/>
                <a:sym typeface="Atkinson Hyperlegible"/>
              </a:rPr>
              <a:t>These materials are DRAFT. They do not represent official WHO guidance.</a:t>
            </a:r>
            <a:endParaRPr/>
          </a:p>
        </p:txBody>
      </p:sp>
      <p:pic>
        <p:nvPicPr>
          <p:cNvPr id="2" name="Picture 1" descr="A blue text on a black background&#10;&#10;AI-generated content may be incorrect.">
            <a:extLst>
              <a:ext uri="{FF2B5EF4-FFF2-40B4-BE49-F238E27FC236}">
                <a16:creationId xmlns:a16="http://schemas.microsoft.com/office/drawing/2014/main" id="{568143B2-53F6-0BB0-0204-FBCA190C58E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975273" y="6050946"/>
            <a:ext cx="2005444" cy="610805"/>
          </a:xfrm>
          <a:prstGeom prst="rect">
            <a:avLst/>
          </a:prstGeom>
        </p:spPr>
      </p:pic>
    </p:spTree>
    <p:extLst>
      <p:ext uri="{BB962C8B-B14F-4D97-AF65-F5344CB8AC3E}">
        <p14:creationId xmlns:p14="http://schemas.microsoft.com/office/powerpoint/2010/main" val="352508642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5.xml"/><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20.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29.png"/><Relationship Id="rId9" Type="http://schemas.openxmlformats.org/officeDocument/2006/relationships/image" Target="../media/image36.png"/><Relationship Id="rId1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3" Type="http://schemas.openxmlformats.org/officeDocument/2006/relationships/image" Target="../media/image7.png"/><Relationship Id="rId7" Type="http://schemas.openxmlformats.org/officeDocument/2006/relationships/image" Target="../media/image25.png"/><Relationship Id="rId12"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0.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29.png"/><Relationship Id="rId9" Type="http://schemas.openxmlformats.org/officeDocument/2006/relationships/image" Target="../media/image71.png"/><Relationship Id="rId1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1.png"/><Relationship Id="rId7" Type="http://schemas.openxmlformats.org/officeDocument/2006/relationships/image" Target="../media/image8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 Id="rId9" Type="http://schemas.openxmlformats.org/officeDocument/2006/relationships/image" Target="../media/image29.png"/></Relationships>
</file>

<file path=ppt/slides/_rels/slide39.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13.jpeg"/><Relationship Id="rId7" Type="http://schemas.openxmlformats.org/officeDocument/2006/relationships/image" Target="../media/image9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01.png"/><Relationship Id="rId18" Type="http://schemas.openxmlformats.org/officeDocument/2006/relationships/image" Target="../media/image105.png"/><Relationship Id="rId3" Type="http://schemas.openxmlformats.org/officeDocument/2006/relationships/image" Target="../media/image81.png"/><Relationship Id="rId7" Type="http://schemas.openxmlformats.org/officeDocument/2006/relationships/image" Target="../media/image95.jpeg"/><Relationship Id="rId12" Type="http://schemas.openxmlformats.org/officeDocument/2006/relationships/image" Target="../media/image100.png"/><Relationship Id="rId17" Type="http://schemas.openxmlformats.org/officeDocument/2006/relationships/image" Target="../media/image104.png"/><Relationship Id="rId2" Type="http://schemas.openxmlformats.org/officeDocument/2006/relationships/notesSlide" Target="../notesSlides/notesSlide35.xml"/><Relationship Id="rId16" Type="http://schemas.openxmlformats.org/officeDocument/2006/relationships/image" Target="../media/image91.png"/><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29.png"/><Relationship Id="rId15" Type="http://schemas.openxmlformats.org/officeDocument/2006/relationships/image" Target="../media/image103.png"/><Relationship Id="rId10" Type="http://schemas.openxmlformats.org/officeDocument/2006/relationships/image" Target="../media/image98.png"/><Relationship Id="rId4" Type="http://schemas.openxmlformats.org/officeDocument/2006/relationships/image" Target="../media/image7.png"/><Relationship Id="rId9" Type="http://schemas.openxmlformats.org/officeDocument/2006/relationships/image" Target="../media/image97.png"/><Relationship Id="rId14" Type="http://schemas.openxmlformats.org/officeDocument/2006/relationships/image" Target="../media/image102.png"/></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106.pn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10.png"/><Relationship Id="rId5" Type="http://schemas.openxmlformats.org/officeDocument/2006/relationships/image" Target="../media/image13.jpeg"/><Relationship Id="rId4" Type="http://schemas.openxmlformats.org/officeDocument/2006/relationships/image" Target="../media/image81.png"/></Relationships>
</file>

<file path=ppt/slides/_rels/slide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png"/><Relationship Id="rId7" Type="http://schemas.openxmlformats.org/officeDocument/2006/relationships/image" Target="../media/image115.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17.png"/><Relationship Id="rId7" Type="http://schemas.openxmlformats.org/officeDocument/2006/relationships/image" Target="../media/image120.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4.png"/></Relationships>
</file>

<file path=ppt/slides/_rels/slide4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4.png"/><Relationship Id="rId7" Type="http://schemas.openxmlformats.org/officeDocument/2006/relationships/image" Target="../media/image123.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3.jpeg"/></Relationships>
</file>

<file path=ppt/slides/_rels/slide51.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image" Target="../media/image131.png"/><Relationship Id="rId18" Type="http://schemas.openxmlformats.org/officeDocument/2006/relationships/image" Target="../media/image136.png"/><Relationship Id="rId3" Type="http://schemas.openxmlformats.org/officeDocument/2006/relationships/image" Target="../media/image7.png"/><Relationship Id="rId7" Type="http://schemas.openxmlformats.org/officeDocument/2006/relationships/image" Target="../media/image16.jpeg"/><Relationship Id="rId12" Type="http://schemas.openxmlformats.org/officeDocument/2006/relationships/image" Target="../media/image130.png"/><Relationship Id="rId17" Type="http://schemas.openxmlformats.org/officeDocument/2006/relationships/image" Target="../media/image135.png"/><Relationship Id="rId2" Type="http://schemas.openxmlformats.org/officeDocument/2006/relationships/notesSlide" Target="../notesSlides/notesSlide45.xml"/><Relationship Id="rId16" Type="http://schemas.openxmlformats.org/officeDocument/2006/relationships/image" Target="../media/image134.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14.png"/><Relationship Id="rId11" Type="http://schemas.openxmlformats.org/officeDocument/2006/relationships/image" Target="../media/image129.png"/><Relationship Id="rId5" Type="http://schemas.openxmlformats.org/officeDocument/2006/relationships/image" Target="../media/image125.png"/><Relationship Id="rId15" Type="http://schemas.openxmlformats.org/officeDocument/2006/relationships/image" Target="../media/image133.png"/><Relationship Id="rId10" Type="http://schemas.openxmlformats.org/officeDocument/2006/relationships/image" Target="../media/image128.png"/><Relationship Id="rId19" Type="http://schemas.openxmlformats.org/officeDocument/2006/relationships/image" Target="../media/image137.png"/><Relationship Id="rId4" Type="http://schemas.openxmlformats.org/officeDocument/2006/relationships/image" Target="../media/image29.png"/><Relationship Id="rId9" Type="http://schemas.openxmlformats.org/officeDocument/2006/relationships/image" Target="../media/image127.png"/><Relationship Id="rId14" Type="http://schemas.openxmlformats.org/officeDocument/2006/relationships/image" Target="../media/image132.png"/></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114.png"/><Relationship Id="rId4" Type="http://schemas.openxmlformats.org/officeDocument/2006/relationships/image" Target="../media/image138.png"/></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14.png"/><Relationship Id="rId4" Type="http://schemas.openxmlformats.org/officeDocument/2006/relationships/image" Target="../media/image139.png"/></Relationships>
</file>

<file path=ppt/slides/_rels/slide5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5.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5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7.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59.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50.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49.png"/><Relationship Id="rId4" Type="http://schemas.openxmlformats.org/officeDocument/2006/relationships/image" Target="../media/image14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7.png"/><Relationship Id="rId7" Type="http://schemas.openxmlformats.org/officeDocument/2006/relationships/image" Target="../media/image153.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52.png"/><Relationship Id="rId11" Type="http://schemas.openxmlformats.org/officeDocument/2006/relationships/image" Target="../media/image157.png"/><Relationship Id="rId5" Type="http://schemas.openxmlformats.org/officeDocument/2006/relationships/image" Target="../media/image151.jpeg"/><Relationship Id="rId10" Type="http://schemas.openxmlformats.org/officeDocument/2006/relationships/image" Target="../media/image156.png"/><Relationship Id="rId4" Type="http://schemas.openxmlformats.org/officeDocument/2006/relationships/image" Target="../media/image144.png"/><Relationship Id="rId9" Type="http://schemas.openxmlformats.org/officeDocument/2006/relationships/image" Target="../media/image155.png"/></Relationships>
</file>

<file path=ppt/slides/_rels/slide61.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62.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2.png"/><Relationship Id="rId7" Type="http://schemas.openxmlformats.org/officeDocument/2006/relationships/image" Target="../media/image166.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65.png"/><Relationship Id="rId5" Type="http://schemas.openxmlformats.org/officeDocument/2006/relationships/image" Target="../media/image164.png"/><Relationship Id="rId4" Type="http://schemas.openxmlformats.org/officeDocument/2006/relationships/image" Target="../media/image163.png"/><Relationship Id="rId9" Type="http://schemas.openxmlformats.org/officeDocument/2006/relationships/image" Target="../media/image168.png"/></Relationships>
</file>

<file path=ppt/slides/_rels/slide64.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image" Target="../media/image169.png"/><Relationship Id="rId7" Type="http://schemas.openxmlformats.org/officeDocument/2006/relationships/image" Target="../media/image173.png"/><Relationship Id="rId2" Type="http://schemas.openxmlformats.org/officeDocument/2006/relationships/notesSlide" Target="../notesSlides/notesSlide58.xml"/><Relationship Id="rId1" Type="http://schemas.openxmlformats.org/officeDocument/2006/relationships/slideLayout" Target="../slideLayouts/slideLayout23.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p:nvPr/>
        </p:nvSpPr>
        <p:spPr>
          <a:xfrm>
            <a:off x="5730" y="1836099"/>
            <a:ext cx="12186270" cy="1375752"/>
          </a:xfrm>
          <a:prstGeom prst="rect">
            <a:avLst/>
          </a:prstGeom>
          <a:solidFill>
            <a:srgbClr val="1F3864"/>
          </a:solidFill>
          <a:ln w="9525" cap="flat" cmpd="sng">
            <a:solidFill>
              <a:srgbClr val="FBE4D4"/>
            </a:solid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a:solidFill>
                <a:srgbClr val="FFFFFF"/>
              </a:solidFill>
              <a:latin typeface="Atkinson Hyperlegible"/>
              <a:ea typeface="Atkinson Hyperlegible"/>
              <a:cs typeface="Atkinson Hyperlegible"/>
              <a:sym typeface="Atkinson Hyperlegible"/>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a:solidFill>
                <a:srgbClr val="FFFFFF"/>
              </a:solidFill>
              <a:latin typeface="Atkinson Hyperlegible"/>
              <a:ea typeface="Atkinson Hyperlegible"/>
              <a:cs typeface="Atkinson Hyperlegible"/>
              <a:sym typeface="Atkinson Hyperlegible"/>
            </a:endParaRPr>
          </a:p>
        </p:txBody>
      </p:sp>
      <p:sp>
        <p:nvSpPr>
          <p:cNvPr id="92" name="Google Shape;92;p1"/>
          <p:cNvSpPr txBox="1">
            <a:spLocks noGrp="1"/>
          </p:cNvSpPr>
          <p:nvPr>
            <p:ph type="title"/>
          </p:nvPr>
        </p:nvSpPr>
        <p:spPr>
          <a:xfrm>
            <a:off x="24384" y="1863246"/>
            <a:ext cx="11844112" cy="1348605"/>
          </a:xfrm>
          <a:prstGeom prst="rect">
            <a:avLst/>
          </a:prstGeom>
          <a:noFill/>
          <a:ln>
            <a:noFill/>
          </a:ln>
          <a:effectLst>
            <a:outerShdw blurRad="50800" dist="50800" dir="5400000" algn="ctr" rotWithShape="0">
              <a:srgbClr val="000000">
                <a:alpha val="0"/>
              </a:srgbClr>
            </a:outerShdw>
          </a:effectLst>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800"/>
              <a:buNone/>
            </a:pPr>
            <a:r>
              <a:rPr lang="en-GB" b="1">
                <a:solidFill>
                  <a:srgbClr val="FFFFFF"/>
                </a:solidFill>
                <a:latin typeface="Atkinson Hyperlegible"/>
                <a:ea typeface="Atkinson Hyperlegible"/>
                <a:cs typeface="Atkinson Hyperlegible"/>
                <a:sym typeface="Atkinson Hyperlegible"/>
              </a:rPr>
              <a:t>Module 5</a:t>
            </a:r>
            <a:r>
              <a:rPr lang="en-GB" b="1">
                <a:solidFill>
                  <a:srgbClr val="FFFFFF"/>
                </a:solidFill>
              </a:rPr>
              <a:t>:</a:t>
            </a:r>
            <a:r>
              <a:rPr lang="en-GB" b="1">
                <a:solidFill>
                  <a:srgbClr val="FFFFFF"/>
                </a:solidFill>
                <a:latin typeface="Atkinson Hyperlegible"/>
                <a:ea typeface="Atkinson Hyperlegible"/>
                <a:cs typeface="Atkinson Hyperlegible"/>
                <a:sym typeface="Atkinson Hyperlegible"/>
              </a:rPr>
              <a:t> Approach to Medical Emergencies</a:t>
            </a:r>
            <a:endParaRPr lang="en-GB">
              <a:latin typeface="Atkinson Hyperlegible"/>
              <a:ea typeface="Atkinson Hyperlegible"/>
              <a:cs typeface="Atkinson Hyperlegible"/>
              <a:sym typeface="Atkinson Hyperlegible"/>
            </a:endParaRPr>
          </a:p>
        </p:txBody>
      </p:sp>
      <p:sp>
        <p:nvSpPr>
          <p:cNvPr id="93" name="Google Shape;93;p1"/>
          <p:cNvSpPr txBox="1"/>
          <p:nvPr/>
        </p:nvSpPr>
        <p:spPr>
          <a:xfrm>
            <a:off x="-236957" y="3247066"/>
            <a:ext cx="12105453" cy="584735"/>
          </a:xfrm>
          <a:prstGeom prst="rect">
            <a:avLst/>
          </a:prstGeom>
          <a:noFill/>
          <a:ln>
            <a:noFill/>
          </a:ln>
        </p:spPr>
        <p:txBody>
          <a:bodyPr spcFirstLastPara="1" wrap="square" lIns="365750" tIns="45700" rIns="45700" bIns="45700" anchor="t" anchorCtr="0">
            <a:spAutoFit/>
          </a:bodyPr>
          <a:lstStyle/>
          <a:p>
            <a:pPr marL="0" marR="0" lvl="0" indent="0" algn="l" rtl="0">
              <a:lnSpc>
                <a:spcPct val="100000"/>
              </a:lnSpc>
              <a:spcBef>
                <a:spcPts val="0"/>
              </a:spcBef>
              <a:spcAft>
                <a:spcPts val="0"/>
              </a:spcAft>
              <a:buNone/>
            </a:pPr>
            <a:r>
              <a:rPr lang="en-GB" sz="3200" b="0" i="0" u="none" strike="noStrike" cap="none">
                <a:solidFill>
                  <a:srgbClr val="1F3864"/>
                </a:solidFill>
                <a:latin typeface="Atkinson Hyperlegible"/>
                <a:ea typeface="Atkinson Hyperlegible"/>
                <a:cs typeface="Atkinson Hyperlegible"/>
                <a:sym typeface="Atkinson Hyperlegible"/>
              </a:rPr>
              <a:t>Community First Aid Response Course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7D574A-A30F-5ECA-64AF-5E772F014EB1}"/>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3EC241DD-2314-70D0-3073-60401D73C4D3}"/>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708726D2-8BC1-656E-5BCF-363635A3A567}"/>
              </a:ext>
            </a:extLst>
          </p:cNvPr>
          <p:cNvSpPr/>
          <p:nvPr/>
        </p:nvSpPr>
        <p:spPr>
          <a:xfrm>
            <a:off x="4213510" y="826451"/>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EB47998D-0B40-4B89-FCD5-994215616857}"/>
              </a:ext>
            </a:extLst>
          </p:cNvPr>
          <p:cNvSpPr txBox="1"/>
          <p:nvPr/>
        </p:nvSpPr>
        <p:spPr>
          <a:xfrm>
            <a:off x="847287" y="4817123"/>
            <a:ext cx="5440155" cy="459806"/>
          </a:xfrm>
          <a:prstGeom prst="rect">
            <a:avLst/>
          </a:prstGeom>
          <a:noFill/>
        </p:spPr>
        <p:txBody>
          <a:bodyPr wrap="square" rtlCol="0">
            <a:spAutoFit/>
          </a:bodyPr>
          <a:lstStyle/>
          <a:p>
            <a:pPr algn="ctr">
              <a:lnSpc>
                <a:spcPts val="2850"/>
              </a:lnSpc>
            </a:pPr>
            <a:r>
              <a:rPr lang="en-US" sz="2400" b="1">
                <a:latin typeface="Atkinson Hyperlegible" pitchFamily="2" charset="0"/>
              </a:rPr>
              <a:t>Apply direct pressure.</a:t>
            </a:r>
            <a:endParaRPr lang="en-GB" sz="2400" b="1">
              <a:latin typeface="Atkinson Hyperlegible" pitchFamily="2" charset="0"/>
            </a:endParaRPr>
          </a:p>
        </p:txBody>
      </p:sp>
      <p:pic>
        <p:nvPicPr>
          <p:cNvPr id="3" name="Picture 2">
            <a:extLst>
              <a:ext uri="{FF2B5EF4-FFF2-40B4-BE49-F238E27FC236}">
                <a16:creationId xmlns:a16="http://schemas.microsoft.com/office/drawing/2014/main" id="{5329668F-DB32-4E31-7630-A9127385829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pic>
        <p:nvPicPr>
          <p:cNvPr id="2" name="Google Shape;140;p7">
            <a:extLst>
              <a:ext uri="{FF2B5EF4-FFF2-40B4-BE49-F238E27FC236}">
                <a16:creationId xmlns:a16="http://schemas.microsoft.com/office/drawing/2014/main" id="{BF6BBD42-A10D-F3FD-5338-ABA4DAC76B2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65004" y="1578142"/>
            <a:ext cx="3831343" cy="3143555"/>
          </a:xfrm>
          <a:prstGeom prst="rect">
            <a:avLst/>
          </a:prstGeom>
          <a:noFill/>
          <a:ln>
            <a:noFill/>
          </a:ln>
        </p:spPr>
      </p:pic>
      <p:sp>
        <p:nvSpPr>
          <p:cNvPr id="4" name="TextBox 3">
            <a:extLst>
              <a:ext uri="{FF2B5EF4-FFF2-40B4-BE49-F238E27FC236}">
                <a16:creationId xmlns:a16="http://schemas.microsoft.com/office/drawing/2014/main" id="{C83DBF69-87FF-EB7B-08B0-80BC4F6D582D}"/>
              </a:ext>
            </a:extLst>
          </p:cNvPr>
          <p:cNvSpPr txBox="1"/>
          <p:nvPr/>
        </p:nvSpPr>
        <p:spPr>
          <a:xfrm>
            <a:off x="5564221" y="4817123"/>
            <a:ext cx="6088805" cy="831703"/>
          </a:xfrm>
          <a:prstGeom prst="rect">
            <a:avLst/>
          </a:prstGeom>
          <a:noFill/>
        </p:spPr>
        <p:txBody>
          <a:bodyPr wrap="square" rtlCol="0">
            <a:spAutoFit/>
          </a:bodyPr>
          <a:lstStyle/>
          <a:p>
            <a:pPr algn="ctr">
              <a:lnSpc>
                <a:spcPts val="2850"/>
              </a:lnSpc>
            </a:pPr>
            <a:r>
              <a:rPr lang="en-US" sz="2400" b="1">
                <a:latin typeface="Atkinson Hyperlegible" pitchFamily="2" charset="0"/>
              </a:rPr>
              <a:t>Perform uterine massage for vaginal bleeding soon after childbirth.</a:t>
            </a:r>
            <a:endParaRPr lang="en-GB" sz="2400" b="1">
              <a:latin typeface="Atkinson Hyperlegible" pitchFamily="2" charset="0"/>
            </a:endParaRPr>
          </a:p>
        </p:txBody>
      </p:sp>
      <p:sp>
        <p:nvSpPr>
          <p:cNvPr id="6" name="TextBox 5">
            <a:extLst>
              <a:ext uri="{FF2B5EF4-FFF2-40B4-BE49-F238E27FC236}">
                <a16:creationId xmlns:a16="http://schemas.microsoft.com/office/drawing/2014/main" id="{A625DA12-DEB3-E695-8E8E-08E80E3F7C91}"/>
              </a:ext>
            </a:extLst>
          </p:cNvPr>
          <p:cNvSpPr txBox="1"/>
          <p:nvPr/>
        </p:nvSpPr>
        <p:spPr>
          <a:xfrm>
            <a:off x="2342320" y="5756110"/>
            <a:ext cx="8039461" cy="830997"/>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t>Bleeding from inside of the body can be hard to control</a:t>
            </a:r>
          </a:p>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 </a:t>
            </a:r>
            <a:r>
              <a:rPr lang="en-GB" sz="2400">
                <a:latin typeface="Atkinson Hyperlegible" pitchFamily="2" charset="0"/>
              </a:rPr>
              <a:t>to a health facility</a:t>
            </a:r>
          </a:p>
        </p:txBody>
      </p:sp>
      <p:pic>
        <p:nvPicPr>
          <p:cNvPr id="7" name="Picture 6" descr="A red siren with yellow rays&#10;&#10;Description automatically generated">
            <a:extLst>
              <a:ext uri="{FF2B5EF4-FFF2-40B4-BE49-F238E27FC236}">
                <a16:creationId xmlns:a16="http://schemas.microsoft.com/office/drawing/2014/main" id="{BA005231-1941-99E2-6AF4-FF9607EFD2CC}"/>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15072" y="5398496"/>
            <a:ext cx="654496" cy="528258"/>
          </a:xfrm>
          <a:prstGeom prst="rect">
            <a:avLst/>
          </a:prstGeom>
        </p:spPr>
      </p:pic>
      <p:pic>
        <p:nvPicPr>
          <p:cNvPr id="5" name="Picture 4" descr="A person with blood on his nose&#10;&#10;Description automatically generated">
            <a:extLst>
              <a:ext uri="{FF2B5EF4-FFF2-40B4-BE49-F238E27FC236}">
                <a16:creationId xmlns:a16="http://schemas.microsoft.com/office/drawing/2014/main" id="{56D2BF6C-AF86-CDE9-F2F4-B7A14AE7AF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42944" y="1602633"/>
            <a:ext cx="4137442" cy="2886589"/>
          </a:xfrm>
          <a:prstGeom prst="rect">
            <a:avLst/>
          </a:prstGeom>
        </p:spPr>
      </p:pic>
    </p:spTree>
    <p:extLst>
      <p:ext uri="{BB962C8B-B14F-4D97-AF65-F5344CB8AC3E}">
        <p14:creationId xmlns:p14="http://schemas.microsoft.com/office/powerpoint/2010/main" val="181332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3D17CF-E799-E19B-BA80-6416D371CE44}"/>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BB51C1C9-4EFC-9CFE-167E-6302C4C86ED3}"/>
              </a:ext>
            </a:extLst>
          </p:cNvPr>
          <p:cNvSpPr/>
          <p:nvPr/>
        </p:nvSpPr>
        <p:spPr>
          <a:xfrm>
            <a:off x="639458" y="592667"/>
            <a:ext cx="5553184" cy="6086915"/>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08BB9C9C-5BF4-E8B6-4BBD-7034579241FE}"/>
              </a:ext>
            </a:extLst>
          </p:cNvPr>
          <p:cNvSpPr/>
          <p:nvPr/>
        </p:nvSpPr>
        <p:spPr>
          <a:xfrm>
            <a:off x="6319974" y="592667"/>
            <a:ext cx="5553184" cy="6086915"/>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9442E155-B6BC-EB9C-C63F-CA805246D254}"/>
              </a:ext>
            </a:extLst>
          </p:cNvPr>
          <p:cNvSpPr/>
          <p:nvPr/>
        </p:nvSpPr>
        <p:spPr>
          <a:xfrm>
            <a:off x="1572344" y="7417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CC3DB0D3-7451-F903-C040-BD2F8853E0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556128"/>
            <a:ext cx="763368" cy="763368"/>
          </a:xfrm>
          <a:prstGeom prst="rect">
            <a:avLst/>
          </a:prstGeom>
        </p:spPr>
      </p:pic>
      <p:sp>
        <p:nvSpPr>
          <p:cNvPr id="22" name="Rounded Rectangle 21">
            <a:extLst>
              <a:ext uri="{FF2B5EF4-FFF2-40B4-BE49-F238E27FC236}">
                <a16:creationId xmlns:a16="http://schemas.microsoft.com/office/drawing/2014/main" id="{33DD076E-184B-8662-700F-BA8BF3398A54}"/>
              </a:ext>
            </a:extLst>
          </p:cNvPr>
          <p:cNvSpPr/>
          <p:nvPr/>
        </p:nvSpPr>
        <p:spPr>
          <a:xfrm>
            <a:off x="7443277" y="753962"/>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pic>
        <p:nvPicPr>
          <p:cNvPr id="3" name="Picture 2" descr="A close-up of a person's hand&#10;&#10;Description automatically generated">
            <a:extLst>
              <a:ext uri="{FF2B5EF4-FFF2-40B4-BE49-F238E27FC236}">
                <a16:creationId xmlns:a16="http://schemas.microsoft.com/office/drawing/2014/main" id="{705C7CE2-F5B2-A359-4A63-14508910ECAC}"/>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32098" y="2272632"/>
            <a:ext cx="6056750" cy="3286504"/>
          </a:xfrm>
          <a:prstGeom prst="rect">
            <a:avLst/>
          </a:prstGeom>
        </p:spPr>
      </p:pic>
      <p:pic>
        <p:nvPicPr>
          <p:cNvPr id="7" name="Picture 6">
            <a:extLst>
              <a:ext uri="{FF2B5EF4-FFF2-40B4-BE49-F238E27FC236}">
                <a16:creationId xmlns:a16="http://schemas.microsoft.com/office/drawing/2014/main" id="{834F229D-9E1B-CDA2-7E1B-FF961A6AC1C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pic>
        <p:nvPicPr>
          <p:cNvPr id="10" name="Picture 9" descr="A red siren with yellow rays&#10;&#10;Description automatically generated">
            <a:extLst>
              <a:ext uri="{FF2B5EF4-FFF2-40B4-BE49-F238E27FC236}">
                <a16:creationId xmlns:a16="http://schemas.microsoft.com/office/drawing/2014/main" id="{A8369476-8D73-B26E-0C1E-7DB209998707}"/>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87072" y="5324657"/>
            <a:ext cx="1165470" cy="940676"/>
          </a:xfrm>
          <a:prstGeom prst="rect">
            <a:avLst/>
          </a:prstGeom>
        </p:spPr>
      </p:pic>
      <p:pic>
        <p:nvPicPr>
          <p:cNvPr id="2" name="Google Shape;140;p7">
            <a:extLst>
              <a:ext uri="{FF2B5EF4-FFF2-40B4-BE49-F238E27FC236}">
                <a16:creationId xmlns:a16="http://schemas.microsoft.com/office/drawing/2014/main" id="{2A18B5E0-EEAE-AAC4-57B2-17416CD41470}"/>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415107" y="3915884"/>
            <a:ext cx="2746777" cy="2111548"/>
          </a:xfrm>
          <a:prstGeom prst="rect">
            <a:avLst/>
          </a:prstGeom>
          <a:noFill/>
          <a:ln>
            <a:noFill/>
          </a:ln>
        </p:spPr>
      </p:pic>
      <p:pic>
        <p:nvPicPr>
          <p:cNvPr id="6" name="Picture 5" descr="A person with blood on his nose&#10;&#10;Description automatically generated">
            <a:extLst>
              <a:ext uri="{FF2B5EF4-FFF2-40B4-BE49-F238E27FC236}">
                <a16:creationId xmlns:a16="http://schemas.microsoft.com/office/drawing/2014/main" id="{F323F4B7-4A69-CD99-2CC8-BCB504F3FF7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60276" y="1306684"/>
            <a:ext cx="3509531" cy="2448511"/>
          </a:xfrm>
          <a:prstGeom prst="rect">
            <a:avLst/>
          </a:prstGeom>
        </p:spPr>
      </p:pic>
    </p:spTree>
    <p:extLst>
      <p:ext uri="{BB962C8B-B14F-4D97-AF65-F5344CB8AC3E}">
        <p14:creationId xmlns:p14="http://schemas.microsoft.com/office/powerpoint/2010/main" val="363430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with text and symbols&#10;&#10;Description automatically generated with medium confidence">
            <a:extLst>
              <a:ext uri="{FF2B5EF4-FFF2-40B4-BE49-F238E27FC236}">
                <a16:creationId xmlns:a16="http://schemas.microsoft.com/office/drawing/2014/main" id="{D65B3F47-0175-600D-0C71-6E37AF48AE16}"/>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771" y="2096289"/>
            <a:ext cx="12044457" cy="1872588"/>
          </a:xfrm>
          <a:prstGeom prst="rect">
            <a:avLst/>
          </a:prstGeom>
        </p:spPr>
      </p:pic>
    </p:spTree>
    <p:extLst>
      <p:ext uri="{BB962C8B-B14F-4D97-AF65-F5344CB8AC3E}">
        <p14:creationId xmlns:p14="http://schemas.microsoft.com/office/powerpoint/2010/main" val="816221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09ECEC3-30B2-9769-00AE-B605ABCAF9DF}"/>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132B10FD-EE70-D250-4C7A-BC909F30F264}"/>
              </a:ext>
            </a:extLst>
          </p:cNvPr>
          <p:cNvSpPr/>
          <p:nvPr/>
        </p:nvSpPr>
        <p:spPr>
          <a:xfrm>
            <a:off x="668740" y="586855"/>
            <a:ext cx="11000096" cy="5841242"/>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pic>
        <p:nvPicPr>
          <p:cNvPr id="2" name="Picture 1">
            <a:extLst>
              <a:ext uri="{FF2B5EF4-FFF2-40B4-BE49-F238E27FC236}">
                <a16:creationId xmlns:a16="http://schemas.microsoft.com/office/drawing/2014/main" id="{DDDC110E-0DD6-6378-E4B7-C6DF5989F9A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6" name="Rounded Rectangle 5">
            <a:extLst>
              <a:ext uri="{FF2B5EF4-FFF2-40B4-BE49-F238E27FC236}">
                <a16:creationId xmlns:a16="http://schemas.microsoft.com/office/drawing/2014/main" id="{68B8496E-628D-92E6-1F2E-26929340D1FD}"/>
              </a:ext>
            </a:extLst>
          </p:cNvPr>
          <p:cNvSpPr/>
          <p:nvPr/>
        </p:nvSpPr>
        <p:spPr>
          <a:xfrm>
            <a:off x="838200" y="1607001"/>
            <a:ext cx="9436710" cy="454163"/>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defTabSz="622300">
              <a:lnSpc>
                <a:spcPct val="90000"/>
              </a:lnSpc>
              <a:spcBef>
                <a:spcPct val="0"/>
              </a:spcBef>
              <a:spcAft>
                <a:spcPct val="35000"/>
              </a:spcAft>
            </a:pPr>
            <a:r>
              <a:rPr lang="en-GB" sz="2400">
                <a:solidFill>
                  <a:schemeClr val="accent1">
                    <a:lumMod val="50000"/>
                  </a:schemeClr>
                </a:solidFill>
                <a:latin typeface="Atkinson Hyperlegible" pitchFamily="2" charset="0"/>
              </a:rPr>
              <a:t>Airway Obstruction or Blockage				Difficulty in Breathing</a:t>
            </a:r>
          </a:p>
          <a:p>
            <a:pPr defTabSz="622300" rtl="1">
              <a:lnSpc>
                <a:spcPct val="90000"/>
              </a:lnSpc>
              <a:spcBef>
                <a:spcPct val="0"/>
              </a:spcBef>
              <a:spcAft>
                <a:spcPct val="35000"/>
              </a:spcAft>
            </a:pPr>
            <a:endParaRPr lang="en-GB" sz="1800" kern="1200">
              <a:solidFill>
                <a:schemeClr val="accent1">
                  <a:lumMod val="50000"/>
                </a:schemeClr>
              </a:solidFill>
              <a:latin typeface="Atkinson Hyperlegible" pitchFamily="2" charset="0"/>
            </a:endParaRPr>
          </a:p>
          <a:p>
            <a:pPr marL="1374775" lvl="1" indent="-285750" defTabSz="488950" rtl="1">
              <a:lnSpc>
                <a:spcPct val="90000"/>
              </a:lnSpc>
              <a:spcBef>
                <a:spcPct val="0"/>
              </a:spcBef>
              <a:spcAft>
                <a:spcPct val="15000"/>
              </a:spcAft>
              <a:buFont typeface="Arial" panose="020B0604020202020204" pitchFamily="34" charset="0"/>
              <a:buChar char="•"/>
              <a:tabLst>
                <a:tab pos="4910138" algn="l"/>
              </a:tabLst>
            </a:pPr>
            <a:endParaRPr lang="en-GB">
              <a:solidFill>
                <a:schemeClr val="accent1">
                  <a:lumMod val="50000"/>
                </a:schemeClr>
              </a:solidFill>
              <a:latin typeface="Atkinson Hyperlegible" pitchFamily="2" charset="0"/>
            </a:endParaRPr>
          </a:p>
        </p:txBody>
      </p:sp>
      <p:sp>
        <p:nvSpPr>
          <p:cNvPr id="7" name="Right Arrow 6">
            <a:extLst>
              <a:ext uri="{FF2B5EF4-FFF2-40B4-BE49-F238E27FC236}">
                <a16:creationId xmlns:a16="http://schemas.microsoft.com/office/drawing/2014/main" id="{37E9CA15-7484-D1CD-4FE6-468DB7B4CA58}"/>
              </a:ext>
            </a:extLst>
          </p:cNvPr>
          <p:cNvSpPr/>
          <p:nvPr/>
        </p:nvSpPr>
        <p:spPr>
          <a:xfrm>
            <a:off x="5652091" y="1716455"/>
            <a:ext cx="803564" cy="235254"/>
          </a:xfrm>
          <a:prstGeom prst="rightArrow">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R="0" algn="ctr" defTabSz="622300" rtl="0">
              <a:lnSpc>
                <a:spcPct val="90000"/>
              </a:lnSpc>
              <a:spcBef>
                <a:spcPct val="0"/>
              </a:spcBef>
              <a:spcAft>
                <a:spcPct val="35000"/>
              </a:spcAft>
              <a:buClr>
                <a:srgbClr val="000000"/>
              </a:buClr>
              <a:buFont typeface="Arial"/>
            </a:pPr>
            <a:endParaRPr lang="en-GB" sz="2400" b="1">
              <a:solidFill>
                <a:schemeClr val="bg1"/>
              </a:solidFill>
              <a:latin typeface="Atkinson Hyperlegible" pitchFamily="2" charset="0"/>
            </a:endParaRPr>
          </a:p>
        </p:txBody>
      </p:sp>
      <p:sp>
        <p:nvSpPr>
          <p:cNvPr id="9" name="Google Shape;698;g26a862db3a9_2_104">
            <a:extLst>
              <a:ext uri="{FF2B5EF4-FFF2-40B4-BE49-F238E27FC236}">
                <a16:creationId xmlns:a16="http://schemas.microsoft.com/office/drawing/2014/main" id="{CAE877C8-E9DE-FF8B-3607-DB6643991F48}"/>
              </a:ext>
            </a:extLst>
          </p:cNvPr>
          <p:cNvSpPr txBox="1">
            <a:spLocks/>
          </p:cNvSpPr>
          <p:nvPr/>
        </p:nvSpPr>
        <p:spPr>
          <a:xfrm>
            <a:off x="1007660" y="4220226"/>
            <a:ext cx="3842781" cy="579201"/>
          </a:xfrm>
          <a:prstGeom prst="rect">
            <a:avLst/>
          </a:prstGeom>
          <a:solidFill>
            <a:srgbClr val="FFF2CC"/>
          </a:solidFill>
          <a:ln>
            <a:solidFill>
              <a:srgbClr val="FFF2CC"/>
            </a:solidFill>
          </a:ln>
        </p:spPr>
        <p:txBody>
          <a:bodyPr spcFirstLastPara="1" wrap="square" lIns="91425" tIns="45700" rIns="91425" bIns="45700" anchor="ctr" anchorCtr="0">
            <a:normAutofit fontScale="90000"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Atkinson Hyperlegible"/>
              <a:buNone/>
              <a:defRPr sz="4000" b="0" i="0" u="none" strike="noStrike" cap="none">
                <a:solidFill>
                  <a:srgbClr val="1F3864"/>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2pPr>
            <a:lvl3pPr marR="0" lvl="2"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3pPr>
            <a:lvl4pPr marR="0" lvl="3"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4pPr>
            <a:lvl5pPr marR="0" lvl="4"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5pPr>
            <a:lvl6pPr marR="0" lvl="5"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6pPr>
            <a:lvl7pPr marR="0" lvl="6"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7pPr>
            <a:lvl8pPr marR="0" lvl="7"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8pPr>
            <a:lvl9pPr marR="0" lvl="8" algn="l" rtl="0">
              <a:lnSpc>
                <a:spcPct val="100000"/>
              </a:lnSpc>
              <a:spcBef>
                <a:spcPts val="0"/>
              </a:spcBef>
              <a:spcAft>
                <a:spcPts val="0"/>
              </a:spcAft>
              <a:buClr>
                <a:srgbClr val="000000"/>
              </a:buClr>
              <a:buSzPts val="1400"/>
              <a:buFont typeface="Atkinson Hyperlegible"/>
              <a:buNone/>
              <a:defRPr sz="1800" b="0" i="0" u="none" strike="noStrike" cap="none">
                <a:solidFill>
                  <a:srgbClr val="000000"/>
                </a:solidFill>
                <a:latin typeface="Atkinson Hyperlegible"/>
                <a:ea typeface="Atkinson Hyperlegible"/>
                <a:cs typeface="Atkinson Hyperlegible"/>
                <a:sym typeface="Atkinson Hyperlegible"/>
              </a:defRPr>
            </a:lvl9pPr>
          </a:lstStyle>
          <a:p>
            <a:pPr algn="ctr"/>
            <a:r>
              <a:rPr lang="en-GB">
                <a:solidFill>
                  <a:schemeClr val="tx1"/>
                </a:solidFill>
                <a:latin typeface="Atkinson Hyperlegible" pitchFamily="2" charset="0"/>
              </a:rPr>
              <a:t>Remember</a:t>
            </a:r>
          </a:p>
        </p:txBody>
      </p:sp>
      <p:sp>
        <p:nvSpPr>
          <p:cNvPr id="10" name="Google Shape;212;g26a862db3a9_2_24">
            <a:extLst>
              <a:ext uri="{FF2B5EF4-FFF2-40B4-BE49-F238E27FC236}">
                <a16:creationId xmlns:a16="http://schemas.microsoft.com/office/drawing/2014/main" id="{37055C6B-2607-1A84-0C62-268B91C15746}"/>
              </a:ext>
            </a:extLst>
          </p:cNvPr>
          <p:cNvSpPr txBox="1">
            <a:spLocks/>
          </p:cNvSpPr>
          <p:nvPr/>
        </p:nvSpPr>
        <p:spPr>
          <a:xfrm>
            <a:off x="1007660" y="5026025"/>
            <a:ext cx="10515600" cy="1831975"/>
          </a:xfrm>
          <a:prstGeom prst="rect">
            <a:avLst/>
          </a:prstGeom>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0000"/>
              </a:lnSpc>
              <a:spcBef>
                <a:spcPts val="0"/>
              </a:spcBef>
              <a:buSzPts val="3800"/>
            </a:pPr>
            <a:r>
              <a:rPr lang="en-US" sz="2800"/>
              <a:t>What is Difficulty in Breathing (DIB)?</a:t>
            </a:r>
          </a:p>
          <a:p>
            <a:pPr indent="-457200">
              <a:lnSpc>
                <a:spcPct val="80000"/>
              </a:lnSpc>
              <a:spcBef>
                <a:spcPts val="0"/>
              </a:spcBef>
              <a:buSzPts val="3800"/>
            </a:pPr>
            <a:endParaRPr lang="en-US" sz="2800"/>
          </a:p>
          <a:p>
            <a:pPr>
              <a:lnSpc>
                <a:spcPct val="80000"/>
              </a:lnSpc>
              <a:spcBef>
                <a:spcPts val="0"/>
              </a:spcBef>
              <a:buSzPts val="3800"/>
            </a:pPr>
            <a:r>
              <a:rPr lang="en-US" sz="2800"/>
              <a:t>What are the causes of DIB?</a:t>
            </a:r>
            <a:endParaRPr lang="en-GB" sz="2800"/>
          </a:p>
        </p:txBody>
      </p:sp>
      <p:pic>
        <p:nvPicPr>
          <p:cNvPr id="11" name="Picture 10" descr="A cartoon of a person lying on her back&#10;&#10;AI-generated content may be incorrect.">
            <a:extLst>
              <a:ext uri="{FF2B5EF4-FFF2-40B4-BE49-F238E27FC236}">
                <a16:creationId xmlns:a16="http://schemas.microsoft.com/office/drawing/2014/main" id="{916F5838-696F-960A-CAEC-C0D39D1FD7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7490" y="1021337"/>
            <a:ext cx="5556340" cy="3891389"/>
          </a:xfrm>
          <a:prstGeom prst="rect">
            <a:avLst/>
          </a:prstGeom>
        </p:spPr>
      </p:pic>
    </p:spTree>
    <p:extLst>
      <p:ext uri="{BB962C8B-B14F-4D97-AF65-F5344CB8AC3E}">
        <p14:creationId xmlns:p14="http://schemas.microsoft.com/office/powerpoint/2010/main" val="550783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0E8BD4-02C3-8FE5-96D8-FDE288BEF6DF}"/>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8325F48-900E-D11B-7C6D-2DA380546CE7}"/>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5" name="TextBox 14">
            <a:extLst>
              <a:ext uri="{FF2B5EF4-FFF2-40B4-BE49-F238E27FC236}">
                <a16:creationId xmlns:a16="http://schemas.microsoft.com/office/drawing/2014/main" id="{5BE2EE55-7812-BCFA-DCCE-F4C0C7CCAFFA}"/>
              </a:ext>
            </a:extLst>
          </p:cNvPr>
          <p:cNvSpPr txBox="1"/>
          <p:nvPr/>
        </p:nvSpPr>
        <p:spPr>
          <a:xfrm>
            <a:off x="807773" y="4867206"/>
            <a:ext cx="3366989" cy="400110"/>
          </a:xfrm>
          <a:prstGeom prst="rect">
            <a:avLst/>
          </a:prstGeom>
          <a:noFill/>
        </p:spPr>
        <p:txBody>
          <a:bodyPr wrap="square" rtlCol="0">
            <a:spAutoFit/>
          </a:bodyPr>
          <a:lstStyle/>
          <a:p>
            <a:pPr algn="ctr"/>
            <a:r>
              <a:rPr lang="en-GB" sz="2000">
                <a:latin typeface="Atkinson Hyperlegible" pitchFamily="2" charset="0"/>
              </a:rPr>
              <a:t>Signs of fast breathing</a:t>
            </a:r>
          </a:p>
        </p:txBody>
      </p:sp>
      <p:sp>
        <p:nvSpPr>
          <p:cNvPr id="16" name="TextBox 15">
            <a:extLst>
              <a:ext uri="{FF2B5EF4-FFF2-40B4-BE49-F238E27FC236}">
                <a16:creationId xmlns:a16="http://schemas.microsoft.com/office/drawing/2014/main" id="{6CB67DE3-F900-FD98-0E3C-FA26277310FF}"/>
              </a:ext>
            </a:extLst>
          </p:cNvPr>
          <p:cNvSpPr txBox="1"/>
          <p:nvPr/>
        </p:nvSpPr>
        <p:spPr>
          <a:xfrm>
            <a:off x="4776386" y="4835999"/>
            <a:ext cx="2639227" cy="707886"/>
          </a:xfrm>
          <a:prstGeom prst="rect">
            <a:avLst/>
          </a:prstGeom>
          <a:noFill/>
        </p:spPr>
        <p:txBody>
          <a:bodyPr wrap="square" rtlCol="0">
            <a:spAutoFit/>
          </a:bodyPr>
          <a:lstStyle/>
          <a:p>
            <a:pPr algn="ctr"/>
            <a:r>
              <a:rPr lang="en-GB" sz="2000">
                <a:latin typeface="Atkinson Hyperlegible" pitchFamily="2" charset="0"/>
              </a:rPr>
              <a:t>Foreign body, vomit or saliva in mouth</a:t>
            </a:r>
          </a:p>
        </p:txBody>
      </p:sp>
      <p:sp>
        <p:nvSpPr>
          <p:cNvPr id="17" name="TextBox 16">
            <a:extLst>
              <a:ext uri="{FF2B5EF4-FFF2-40B4-BE49-F238E27FC236}">
                <a16:creationId xmlns:a16="http://schemas.microsoft.com/office/drawing/2014/main" id="{8D83BDFC-00EE-FD40-4AF3-95A68E3D35C2}"/>
              </a:ext>
            </a:extLst>
          </p:cNvPr>
          <p:cNvSpPr txBox="1"/>
          <p:nvPr/>
        </p:nvSpPr>
        <p:spPr>
          <a:xfrm>
            <a:off x="8618860" y="4806367"/>
            <a:ext cx="2352410" cy="707886"/>
          </a:xfrm>
          <a:prstGeom prst="rect">
            <a:avLst/>
          </a:prstGeom>
          <a:noFill/>
        </p:spPr>
        <p:txBody>
          <a:bodyPr wrap="square" rtlCol="0">
            <a:spAutoFit/>
          </a:bodyPr>
          <a:lstStyle/>
          <a:p>
            <a:pPr algn="ctr"/>
            <a:r>
              <a:rPr lang="en-GB" sz="2000">
                <a:latin typeface="Atkinson Hyperlegible" pitchFamily="2" charset="0"/>
              </a:rPr>
              <a:t>Swelling in face, mouth or neck</a:t>
            </a:r>
          </a:p>
        </p:txBody>
      </p:sp>
      <p:sp>
        <p:nvSpPr>
          <p:cNvPr id="18" name="Rounded Rectangle 17">
            <a:extLst>
              <a:ext uri="{FF2B5EF4-FFF2-40B4-BE49-F238E27FC236}">
                <a16:creationId xmlns:a16="http://schemas.microsoft.com/office/drawing/2014/main" id="{FD4E99CC-D0DB-8D69-F2FA-E27AD3F471C1}"/>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4A89483C-871C-9679-183F-279DA0EDE2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2" name="Picture 1">
            <a:extLst>
              <a:ext uri="{FF2B5EF4-FFF2-40B4-BE49-F238E27FC236}">
                <a16:creationId xmlns:a16="http://schemas.microsoft.com/office/drawing/2014/main" id="{526E117E-015B-B096-ACCF-169B4E4B8B3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9" name="Picture 8" descr="A cartoon of a person opening his mouth&#10;&#10;Description automatically generated">
            <a:extLst>
              <a:ext uri="{FF2B5EF4-FFF2-40B4-BE49-F238E27FC236}">
                <a16:creationId xmlns:a16="http://schemas.microsoft.com/office/drawing/2014/main" id="{F864FFDC-B602-65BA-56D7-BBF1EA95B40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32739" y="2121415"/>
            <a:ext cx="4272097" cy="2980532"/>
          </a:xfrm>
          <a:prstGeom prst="rect">
            <a:avLst/>
          </a:prstGeom>
        </p:spPr>
      </p:pic>
      <p:pic>
        <p:nvPicPr>
          <p:cNvPr id="22" name="Picture 21" descr="A person with brown hair&#10;&#10;Description automatically generated">
            <a:extLst>
              <a:ext uri="{FF2B5EF4-FFF2-40B4-BE49-F238E27FC236}">
                <a16:creationId xmlns:a16="http://schemas.microsoft.com/office/drawing/2014/main" id="{38A319F2-5BC4-A6FF-110F-4A4CE5D3673D}"/>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41851" y="1094328"/>
            <a:ext cx="3598209" cy="3607509"/>
          </a:xfrm>
          <a:prstGeom prst="rect">
            <a:avLst/>
          </a:prstGeom>
        </p:spPr>
      </p:pic>
      <p:pic>
        <p:nvPicPr>
          <p:cNvPr id="5" name="Picture 4" descr="A cartoon of a person with a sore throat&#10;&#10;Description automatically generated">
            <a:extLst>
              <a:ext uri="{FF2B5EF4-FFF2-40B4-BE49-F238E27FC236}">
                <a16:creationId xmlns:a16="http://schemas.microsoft.com/office/drawing/2014/main" id="{3D368FA8-3F07-E4EC-A3FB-4B70C94534A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819792" y="1285926"/>
            <a:ext cx="4272097" cy="3440624"/>
          </a:xfrm>
          <a:prstGeom prst="rect">
            <a:avLst/>
          </a:prstGeom>
        </p:spPr>
      </p:pic>
    </p:spTree>
    <p:extLst>
      <p:ext uri="{BB962C8B-B14F-4D97-AF65-F5344CB8AC3E}">
        <p14:creationId xmlns:p14="http://schemas.microsoft.com/office/powerpoint/2010/main" val="1519692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5AAB043-5867-5F31-5C43-47BA0B4E3435}"/>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376E3A90-F113-E8E4-E5DA-63EA0A2F9022}"/>
              </a:ext>
            </a:extLst>
          </p:cNvPr>
          <p:cNvSpPr/>
          <p:nvPr/>
        </p:nvSpPr>
        <p:spPr>
          <a:xfrm>
            <a:off x="696036" y="641445"/>
            <a:ext cx="10972800" cy="5786651"/>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5900C331-8300-BA4D-DA75-549BF211A6DC}"/>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2" name="Picture 1" descr="A blue outline of a ear&#10;&#10;Description automatically generated">
            <a:extLst>
              <a:ext uri="{FF2B5EF4-FFF2-40B4-BE49-F238E27FC236}">
                <a16:creationId xmlns:a16="http://schemas.microsoft.com/office/drawing/2014/main" id="{A5602810-EDB2-17B9-13D1-D9A4EEB15F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124" y="862321"/>
            <a:ext cx="539920" cy="537220"/>
          </a:xfrm>
          <a:prstGeom prst="rect">
            <a:avLst/>
          </a:prstGeom>
        </p:spPr>
      </p:pic>
      <p:sp>
        <p:nvSpPr>
          <p:cNvPr id="6" name="TextBox 5">
            <a:extLst>
              <a:ext uri="{FF2B5EF4-FFF2-40B4-BE49-F238E27FC236}">
                <a16:creationId xmlns:a16="http://schemas.microsoft.com/office/drawing/2014/main" id="{FFF32936-5999-84C4-1194-8F04B9E4045C}"/>
              </a:ext>
            </a:extLst>
          </p:cNvPr>
          <p:cNvSpPr txBox="1"/>
          <p:nvPr/>
        </p:nvSpPr>
        <p:spPr>
          <a:xfrm>
            <a:off x="4480554" y="5331491"/>
            <a:ext cx="3555101" cy="707886"/>
          </a:xfrm>
          <a:prstGeom prst="rect">
            <a:avLst/>
          </a:prstGeom>
          <a:noFill/>
        </p:spPr>
        <p:txBody>
          <a:bodyPr wrap="square" rtlCol="0">
            <a:spAutoFit/>
          </a:bodyPr>
          <a:lstStyle/>
          <a:p>
            <a:pPr algn="ctr"/>
            <a:r>
              <a:rPr lang="en-GB" sz="2000">
                <a:latin typeface="Atkinson Hyperlegible" pitchFamily="2" charset="0"/>
              </a:rPr>
              <a:t>Changes in voice or no breathing</a:t>
            </a:r>
          </a:p>
        </p:txBody>
      </p:sp>
      <p:pic>
        <p:nvPicPr>
          <p:cNvPr id="8" name="Picture 7">
            <a:extLst>
              <a:ext uri="{FF2B5EF4-FFF2-40B4-BE49-F238E27FC236}">
                <a16:creationId xmlns:a16="http://schemas.microsoft.com/office/drawing/2014/main" id="{24A290D4-CEF7-3611-3195-1CC47E72E95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3" name="Picture 2" descr="A person in a hospital bed&#10;&#10;Description automatically generated">
            <a:extLst>
              <a:ext uri="{FF2B5EF4-FFF2-40B4-BE49-F238E27FC236}">
                <a16:creationId xmlns:a16="http://schemas.microsoft.com/office/drawing/2014/main" id="{804C5F23-ED4E-662B-9C13-8BB2658E3C84}"/>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899418" y="1657904"/>
            <a:ext cx="5086157" cy="3542191"/>
          </a:xfrm>
          <a:prstGeom prst="rect">
            <a:avLst/>
          </a:prstGeom>
        </p:spPr>
      </p:pic>
      <p:pic>
        <p:nvPicPr>
          <p:cNvPr id="5" name="Picture 4" descr="A lightning bolts in the dark&#10;&#10;Description automatically generated with medium confidence">
            <a:extLst>
              <a:ext uri="{FF2B5EF4-FFF2-40B4-BE49-F238E27FC236}">
                <a16:creationId xmlns:a16="http://schemas.microsoft.com/office/drawing/2014/main" id="{79FB9172-1142-6473-27F9-D889B2913C8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899418" y="2963922"/>
            <a:ext cx="1162272" cy="2236173"/>
          </a:xfrm>
          <a:prstGeom prst="rect">
            <a:avLst/>
          </a:prstGeom>
        </p:spPr>
      </p:pic>
    </p:spTree>
    <p:extLst>
      <p:ext uri="{BB962C8B-B14F-4D97-AF65-F5344CB8AC3E}">
        <p14:creationId xmlns:p14="http://schemas.microsoft.com/office/powerpoint/2010/main" val="3876480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2FE2042-00F4-24C7-004E-C351DC47C173}"/>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5B9B7B4D-1968-5BEF-84B7-BBA7FDA960C2}"/>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D6CA5332-3438-5225-498C-42F7B6955D95}"/>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10" name="TextBox 9">
            <a:extLst>
              <a:ext uri="{FF2B5EF4-FFF2-40B4-BE49-F238E27FC236}">
                <a16:creationId xmlns:a16="http://schemas.microsoft.com/office/drawing/2014/main" id="{05975AD2-04DF-A411-2ED8-F9E8A1CC6403}"/>
              </a:ext>
            </a:extLst>
          </p:cNvPr>
          <p:cNvSpPr txBox="1"/>
          <p:nvPr/>
        </p:nvSpPr>
        <p:spPr>
          <a:xfrm>
            <a:off x="1046686" y="5300519"/>
            <a:ext cx="5049314" cy="400110"/>
          </a:xfrm>
          <a:prstGeom prst="rect">
            <a:avLst/>
          </a:prstGeom>
          <a:noFill/>
        </p:spPr>
        <p:txBody>
          <a:bodyPr wrap="square" rtlCol="0">
            <a:spAutoFit/>
          </a:bodyPr>
          <a:lstStyle/>
          <a:p>
            <a:pPr algn="ctr"/>
            <a:r>
              <a:rPr lang="en-GB" sz="2000">
                <a:latin typeface="Atkinson Hyperlegible" pitchFamily="2" charset="0"/>
              </a:rPr>
              <a:t>Air movement in front of nose or mouse</a:t>
            </a:r>
          </a:p>
        </p:txBody>
      </p:sp>
      <p:pic>
        <p:nvPicPr>
          <p:cNvPr id="3" name="Picture 2" descr="A hand with a black background&#10;&#10;Description automatically generated">
            <a:extLst>
              <a:ext uri="{FF2B5EF4-FFF2-40B4-BE49-F238E27FC236}">
                <a16:creationId xmlns:a16="http://schemas.microsoft.com/office/drawing/2014/main" id="{A462A0ED-ED89-FA8A-2472-3E0196C4D743}"/>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780591" y="1446036"/>
            <a:ext cx="3079787" cy="3965927"/>
          </a:xfrm>
          <a:prstGeom prst="rect">
            <a:avLst/>
          </a:prstGeom>
        </p:spPr>
      </p:pic>
      <p:pic>
        <p:nvPicPr>
          <p:cNvPr id="5" name="Picture 4">
            <a:extLst>
              <a:ext uri="{FF2B5EF4-FFF2-40B4-BE49-F238E27FC236}">
                <a16:creationId xmlns:a16="http://schemas.microsoft.com/office/drawing/2014/main" id="{CB2E24A0-55D6-6221-AD13-456F9EC8067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6" name="Picture 5" descr="A blue and white hand and human body&#10;&#10;Description automatically generated">
            <a:extLst>
              <a:ext uri="{FF2B5EF4-FFF2-40B4-BE49-F238E27FC236}">
                <a16:creationId xmlns:a16="http://schemas.microsoft.com/office/drawing/2014/main" id="{859FBF1C-8BAD-F4D5-431E-4FF4A3405DA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2942" y="860789"/>
            <a:ext cx="560439" cy="560439"/>
          </a:xfrm>
          <a:prstGeom prst="rect">
            <a:avLst/>
          </a:prstGeom>
        </p:spPr>
      </p:pic>
      <p:sp>
        <p:nvSpPr>
          <p:cNvPr id="2" name="TextBox 1">
            <a:extLst>
              <a:ext uri="{FF2B5EF4-FFF2-40B4-BE49-F238E27FC236}">
                <a16:creationId xmlns:a16="http://schemas.microsoft.com/office/drawing/2014/main" id="{D4F8ADF8-6D87-BC8C-B933-419EB09F3877}"/>
              </a:ext>
            </a:extLst>
          </p:cNvPr>
          <p:cNvSpPr txBox="1"/>
          <p:nvPr/>
        </p:nvSpPr>
        <p:spPr>
          <a:xfrm>
            <a:off x="6446650" y="5296465"/>
            <a:ext cx="5049314" cy="707886"/>
          </a:xfrm>
          <a:prstGeom prst="rect">
            <a:avLst/>
          </a:prstGeom>
          <a:noFill/>
        </p:spPr>
        <p:txBody>
          <a:bodyPr wrap="square" rtlCol="0">
            <a:spAutoFit/>
          </a:bodyPr>
          <a:lstStyle/>
          <a:p>
            <a:pPr algn="ctr"/>
            <a:r>
              <a:rPr lang="en-GB" sz="2000">
                <a:latin typeface="Atkinson Hyperlegible" pitchFamily="2" charset="0"/>
              </a:rPr>
              <a:t>The airway should be in the middle of the neck </a:t>
            </a:r>
          </a:p>
        </p:txBody>
      </p:sp>
      <p:pic>
        <p:nvPicPr>
          <p:cNvPr id="8" name="Picture 7" descr="A person with a human lungs&#10;&#10;Description automatically generated with medium confidence">
            <a:extLst>
              <a:ext uri="{FF2B5EF4-FFF2-40B4-BE49-F238E27FC236}">
                <a16:creationId xmlns:a16="http://schemas.microsoft.com/office/drawing/2014/main" id="{A7F22E3D-3EC1-E691-E9E7-071096C2EF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7816" y="2276272"/>
            <a:ext cx="3866982" cy="2695436"/>
          </a:xfrm>
          <a:prstGeom prst="rect">
            <a:avLst/>
          </a:prstGeom>
        </p:spPr>
      </p:pic>
      <p:sp>
        <p:nvSpPr>
          <p:cNvPr id="9" name="TextBox 8">
            <a:extLst>
              <a:ext uri="{FF2B5EF4-FFF2-40B4-BE49-F238E27FC236}">
                <a16:creationId xmlns:a16="http://schemas.microsoft.com/office/drawing/2014/main" id="{58FA9562-DF26-61A0-95F7-3EEF8B97351E}"/>
              </a:ext>
            </a:extLst>
          </p:cNvPr>
          <p:cNvSpPr txBox="1"/>
          <p:nvPr/>
        </p:nvSpPr>
        <p:spPr>
          <a:xfrm>
            <a:off x="9360821" y="3028889"/>
            <a:ext cx="2524657" cy="400110"/>
          </a:xfrm>
          <a:prstGeom prst="rect">
            <a:avLst/>
          </a:prstGeom>
          <a:noFill/>
        </p:spPr>
        <p:txBody>
          <a:bodyPr wrap="square" rtlCol="0">
            <a:spAutoFit/>
          </a:bodyPr>
          <a:lstStyle/>
          <a:p>
            <a:pPr algn="ctr"/>
            <a:r>
              <a:rPr lang="en-GB" sz="2000" i="1">
                <a:latin typeface="Atkinson Hyperlegible" pitchFamily="2" charset="0"/>
              </a:rPr>
              <a:t>Deviated airway</a:t>
            </a:r>
          </a:p>
        </p:txBody>
      </p:sp>
    </p:spTree>
    <p:extLst>
      <p:ext uri="{BB962C8B-B14F-4D97-AF65-F5344CB8AC3E}">
        <p14:creationId xmlns:p14="http://schemas.microsoft.com/office/powerpoint/2010/main" val="256474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82DE17A-FF36-39EB-B904-4234E894223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733513AD-7C0D-D658-CE38-7833DC414AD3}"/>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AAA7C2A0-53FD-5720-FB7C-ED93BFCD7582}"/>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EF8CF881-1D65-3203-AD08-017353D9CB49}"/>
              </a:ext>
            </a:extLst>
          </p:cNvPr>
          <p:cNvSpPr txBox="1"/>
          <p:nvPr/>
        </p:nvSpPr>
        <p:spPr>
          <a:xfrm>
            <a:off x="1624083" y="4405662"/>
            <a:ext cx="2183642" cy="1203599"/>
          </a:xfrm>
          <a:prstGeom prst="rect">
            <a:avLst/>
          </a:prstGeom>
          <a:noFill/>
        </p:spPr>
        <p:txBody>
          <a:bodyPr wrap="square" rtlCol="0">
            <a:spAutoFit/>
          </a:bodyPr>
          <a:lstStyle/>
          <a:p>
            <a:pPr algn="ctr">
              <a:lnSpc>
                <a:spcPts val="2850"/>
              </a:lnSpc>
            </a:pPr>
            <a:r>
              <a:rPr lang="en-US" sz="2400" b="1">
                <a:latin typeface="Atkinson Hyperlegible" pitchFamily="2" charset="0"/>
              </a:rPr>
              <a:t>Head Tilt/Chin Lift or Jaw-Thrust</a:t>
            </a:r>
            <a:endParaRPr lang="en-GB" sz="2400" b="1">
              <a:latin typeface="Atkinson Hyperlegible" pitchFamily="2" charset="0"/>
            </a:endParaRPr>
          </a:p>
        </p:txBody>
      </p:sp>
      <p:pic>
        <p:nvPicPr>
          <p:cNvPr id="2" name="Picture 1">
            <a:extLst>
              <a:ext uri="{FF2B5EF4-FFF2-40B4-BE49-F238E27FC236}">
                <a16:creationId xmlns:a16="http://schemas.microsoft.com/office/drawing/2014/main" id="{FF3980EE-9694-AC53-7B81-DE5086665CD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6" name="TextBox 5">
            <a:extLst>
              <a:ext uri="{FF2B5EF4-FFF2-40B4-BE49-F238E27FC236}">
                <a16:creationId xmlns:a16="http://schemas.microsoft.com/office/drawing/2014/main" id="{C8B8D0CC-3DB3-D7D5-E8F4-F9F658511148}"/>
              </a:ext>
            </a:extLst>
          </p:cNvPr>
          <p:cNvSpPr txBox="1"/>
          <p:nvPr/>
        </p:nvSpPr>
        <p:spPr>
          <a:xfrm>
            <a:off x="4581581" y="4372684"/>
            <a:ext cx="3274698" cy="1203599"/>
          </a:xfrm>
          <a:prstGeom prst="rect">
            <a:avLst/>
          </a:prstGeom>
          <a:noFill/>
        </p:spPr>
        <p:txBody>
          <a:bodyPr wrap="square" rtlCol="0">
            <a:spAutoFit/>
          </a:bodyPr>
          <a:lstStyle/>
          <a:p>
            <a:pPr algn="ctr">
              <a:lnSpc>
                <a:spcPts val="2850"/>
              </a:lnSpc>
            </a:pPr>
            <a:r>
              <a:rPr lang="en-US" sz="2400" b="1">
                <a:latin typeface="Atkinson Hyperlegible" pitchFamily="2" charset="0"/>
              </a:rPr>
              <a:t>R</a:t>
            </a:r>
            <a:r>
              <a:rPr lang="en-US" sz="2400" b="1" i="0" u="none" strike="noStrike">
                <a:effectLst/>
                <a:latin typeface="Atkinson Hyperlegible" pitchFamily="2" charset="0"/>
              </a:rPr>
              <a:t>emove obstruction if possible.</a:t>
            </a:r>
            <a:endParaRPr lang="en-GB" sz="2400" b="1">
              <a:latin typeface="Atkinson Hyperlegible" pitchFamily="2" charset="0"/>
            </a:endParaRPr>
          </a:p>
        </p:txBody>
      </p:sp>
      <p:sp>
        <p:nvSpPr>
          <p:cNvPr id="7" name="TextBox 6">
            <a:extLst>
              <a:ext uri="{FF2B5EF4-FFF2-40B4-BE49-F238E27FC236}">
                <a16:creationId xmlns:a16="http://schemas.microsoft.com/office/drawing/2014/main" id="{0A6F2624-F690-AF37-4277-27A287F7A386}"/>
              </a:ext>
            </a:extLst>
          </p:cNvPr>
          <p:cNvSpPr txBox="1"/>
          <p:nvPr/>
        </p:nvSpPr>
        <p:spPr>
          <a:xfrm>
            <a:off x="8511633" y="4527427"/>
            <a:ext cx="2183642" cy="831703"/>
          </a:xfrm>
          <a:prstGeom prst="rect">
            <a:avLst/>
          </a:prstGeom>
          <a:noFill/>
        </p:spPr>
        <p:txBody>
          <a:bodyPr wrap="square" rtlCol="0">
            <a:spAutoFit/>
          </a:bodyPr>
          <a:lstStyle/>
          <a:p>
            <a:pPr algn="ctr">
              <a:lnSpc>
                <a:spcPts val="2850"/>
              </a:lnSpc>
            </a:pPr>
            <a:r>
              <a:rPr lang="en-US" sz="2400" b="1">
                <a:latin typeface="Atkinson Hyperlegible" pitchFamily="2" charset="0"/>
              </a:rPr>
              <a:t>Recovery position.</a:t>
            </a:r>
            <a:endParaRPr lang="en-GB" sz="2400" b="1">
              <a:latin typeface="Atkinson Hyperlegible" pitchFamily="2" charset="0"/>
            </a:endParaRPr>
          </a:p>
        </p:txBody>
      </p:sp>
      <p:sp>
        <p:nvSpPr>
          <p:cNvPr id="9" name="TextBox 8">
            <a:extLst>
              <a:ext uri="{FF2B5EF4-FFF2-40B4-BE49-F238E27FC236}">
                <a16:creationId xmlns:a16="http://schemas.microsoft.com/office/drawing/2014/main" id="{C6526146-AC72-38BC-3E9C-144CA4F8EE4F}"/>
              </a:ext>
            </a:extLst>
          </p:cNvPr>
          <p:cNvSpPr txBox="1"/>
          <p:nvPr/>
        </p:nvSpPr>
        <p:spPr>
          <a:xfrm>
            <a:off x="3307874" y="6032928"/>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10" name="Picture 9" descr="A red siren with yellow rays&#10;&#10;Description automatically generated">
            <a:extLst>
              <a:ext uri="{FF2B5EF4-FFF2-40B4-BE49-F238E27FC236}">
                <a16:creationId xmlns:a16="http://schemas.microsoft.com/office/drawing/2014/main" id="{AF0411C6-801F-2DA4-E1DF-596F8845A8BB}"/>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4527" y="5593947"/>
            <a:ext cx="654496" cy="528258"/>
          </a:xfrm>
          <a:prstGeom prst="rect">
            <a:avLst/>
          </a:prstGeom>
        </p:spPr>
      </p:pic>
      <p:pic>
        <p:nvPicPr>
          <p:cNvPr id="13" name="Google Shape;208;g2bec10fab0d_0_6" descr="A picture containing knee, footwear, clothing, physical fitness&#10;&#10;Description automatically generated">
            <a:extLst>
              <a:ext uri="{FF2B5EF4-FFF2-40B4-BE49-F238E27FC236}">
                <a16:creationId xmlns:a16="http://schemas.microsoft.com/office/drawing/2014/main" id="{7F70D0F1-E791-8BF6-033B-833BC840737F}"/>
              </a:ext>
            </a:extLst>
          </p:cNvPr>
          <p:cNvPicPr preferRelativeResize="0"/>
          <p:nvPr/>
        </p:nvPicPr>
        <p:blipFill rotWithShape="1">
          <a:blip r:embed="rId5"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7873596" y="1476471"/>
            <a:ext cx="3779430" cy="3251172"/>
          </a:xfrm>
          <a:prstGeom prst="rect">
            <a:avLst/>
          </a:prstGeom>
          <a:noFill/>
          <a:ln>
            <a:noFill/>
          </a:ln>
        </p:spPr>
      </p:pic>
      <p:pic>
        <p:nvPicPr>
          <p:cNvPr id="15" name="Picture 14" descr="A person with gloves on their face&#10;&#10;Description automatically generated with medium confidence">
            <a:extLst>
              <a:ext uri="{FF2B5EF4-FFF2-40B4-BE49-F238E27FC236}">
                <a16:creationId xmlns:a16="http://schemas.microsoft.com/office/drawing/2014/main" id="{E04570C3-6F0E-8A7C-7230-720FB56FEB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3458" y="1762519"/>
            <a:ext cx="3908123" cy="2724113"/>
          </a:xfrm>
          <a:prstGeom prst="rect">
            <a:avLst/>
          </a:prstGeom>
        </p:spPr>
      </p:pic>
      <p:pic>
        <p:nvPicPr>
          <p:cNvPr id="17" name="Picture 16" descr="A person holding another person&#10;&#10;Description automatically generated">
            <a:extLst>
              <a:ext uri="{FF2B5EF4-FFF2-40B4-BE49-F238E27FC236}">
                <a16:creationId xmlns:a16="http://schemas.microsoft.com/office/drawing/2014/main" id="{5733EEF9-1E46-3721-C561-82C955F147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48155" y="1648570"/>
            <a:ext cx="3908124" cy="2724114"/>
          </a:xfrm>
          <a:prstGeom prst="rect">
            <a:avLst/>
          </a:prstGeom>
        </p:spPr>
      </p:pic>
    </p:spTree>
    <p:extLst>
      <p:ext uri="{BB962C8B-B14F-4D97-AF65-F5344CB8AC3E}">
        <p14:creationId xmlns:p14="http://schemas.microsoft.com/office/powerpoint/2010/main" val="390601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DEE147-1F63-C593-21DE-6F8102E0709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777BA327-F750-34C6-ABF2-35E10215FFBB}"/>
              </a:ext>
            </a:extLst>
          </p:cNvPr>
          <p:cNvSpPr/>
          <p:nvPr/>
        </p:nvSpPr>
        <p:spPr>
          <a:xfrm>
            <a:off x="828464" y="810545"/>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5" name="Rounded Rectangle 4">
            <a:extLst>
              <a:ext uri="{FF2B5EF4-FFF2-40B4-BE49-F238E27FC236}">
                <a16:creationId xmlns:a16="http://schemas.microsoft.com/office/drawing/2014/main" id="{B5FFEB09-6A2B-1B8C-83F2-1FF9CA668755}"/>
              </a:ext>
            </a:extLst>
          </p:cNvPr>
          <p:cNvSpPr/>
          <p:nvPr/>
        </p:nvSpPr>
        <p:spPr>
          <a:xfrm>
            <a:off x="813180" y="3758256"/>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buClr>
                <a:srgbClr val="000000"/>
              </a:buClr>
              <a:buFont typeface="Arial"/>
            </a:pPr>
            <a:endParaRPr lang="en-GB" sz="2400" b="1">
              <a:solidFill>
                <a:schemeClr val="accent1">
                  <a:lumMod val="50000"/>
                </a:schemeClr>
              </a:solidFill>
              <a:latin typeface="Atkinson Hyperlegible" pitchFamily="2" charset="0"/>
              <a:sym typeface="Arial"/>
            </a:endParaRPr>
          </a:p>
        </p:txBody>
      </p:sp>
      <p:sp>
        <p:nvSpPr>
          <p:cNvPr id="7" name="Rounded Rectangle 6">
            <a:extLst>
              <a:ext uri="{FF2B5EF4-FFF2-40B4-BE49-F238E27FC236}">
                <a16:creationId xmlns:a16="http://schemas.microsoft.com/office/drawing/2014/main" id="{AE814449-8908-3F42-2B14-1D606D800644}"/>
              </a:ext>
            </a:extLst>
          </p:cNvPr>
          <p:cNvSpPr/>
          <p:nvPr/>
        </p:nvSpPr>
        <p:spPr>
          <a:xfrm>
            <a:off x="6329759" y="797469"/>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537D7A0F-AE91-D3B1-0DAC-500091451D04}"/>
              </a:ext>
            </a:extLst>
          </p:cNvPr>
          <p:cNvSpPr/>
          <p:nvPr/>
        </p:nvSpPr>
        <p:spPr>
          <a:xfrm>
            <a:off x="6322714" y="3787921"/>
            <a:ext cx="5364178" cy="2891661"/>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1B0E745A-2DE7-86DD-9336-ABEF283B466E}"/>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16C0A36B-DD5F-9657-9694-BDB968F73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sp>
        <p:nvSpPr>
          <p:cNvPr id="21" name="Rounded Rectangle 20">
            <a:extLst>
              <a:ext uri="{FF2B5EF4-FFF2-40B4-BE49-F238E27FC236}">
                <a16:creationId xmlns:a16="http://schemas.microsoft.com/office/drawing/2014/main" id="{420417A4-4804-F72E-22FE-533911302224}"/>
              </a:ext>
            </a:extLst>
          </p:cNvPr>
          <p:cNvSpPr/>
          <p:nvPr/>
        </p:nvSpPr>
        <p:spPr>
          <a:xfrm>
            <a:off x="7173144" y="949609"/>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22" name="Rounded Rectangle 21">
            <a:extLst>
              <a:ext uri="{FF2B5EF4-FFF2-40B4-BE49-F238E27FC236}">
                <a16:creationId xmlns:a16="http://schemas.microsoft.com/office/drawing/2014/main" id="{19F90EBD-C82F-ED5E-AD24-D5FC90937301}"/>
              </a:ext>
            </a:extLst>
          </p:cNvPr>
          <p:cNvSpPr/>
          <p:nvPr/>
        </p:nvSpPr>
        <p:spPr>
          <a:xfrm>
            <a:off x="7212772" y="3878767"/>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27" name="Rounded Rectangle 26">
            <a:extLst>
              <a:ext uri="{FF2B5EF4-FFF2-40B4-BE49-F238E27FC236}">
                <a16:creationId xmlns:a16="http://schemas.microsoft.com/office/drawing/2014/main" id="{2A7A1B21-7C1F-1A05-B0D2-ECA45C283DA7}"/>
              </a:ext>
            </a:extLst>
          </p:cNvPr>
          <p:cNvSpPr/>
          <p:nvPr/>
        </p:nvSpPr>
        <p:spPr>
          <a:xfrm>
            <a:off x="1632065" y="3844837"/>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34" name="Picture 33" descr="A blue and white hand and human body&#10;&#10;Description automatically generated">
            <a:extLst>
              <a:ext uri="{FF2B5EF4-FFF2-40B4-BE49-F238E27FC236}">
                <a16:creationId xmlns:a16="http://schemas.microsoft.com/office/drawing/2014/main" id="{45C9EDE8-E5DF-2798-6FD1-DDC89D050C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28461" y="3748798"/>
            <a:ext cx="560439" cy="560439"/>
          </a:xfrm>
          <a:prstGeom prst="rect">
            <a:avLst/>
          </a:prstGeom>
        </p:spPr>
      </p:pic>
      <p:pic>
        <p:nvPicPr>
          <p:cNvPr id="2" name="Picture 1">
            <a:extLst>
              <a:ext uri="{FF2B5EF4-FFF2-40B4-BE49-F238E27FC236}">
                <a16:creationId xmlns:a16="http://schemas.microsoft.com/office/drawing/2014/main" id="{539895CC-33D5-F470-97C2-8310847DD51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20" name="Picture 19" descr="A hand with a black background&#10;&#10;Description automatically generated">
            <a:extLst>
              <a:ext uri="{FF2B5EF4-FFF2-40B4-BE49-F238E27FC236}">
                <a16:creationId xmlns:a16="http://schemas.microsoft.com/office/drawing/2014/main" id="{953B2E09-BA5F-12E5-F4A6-3423A49C5B1A}"/>
              </a:ext>
            </a:extLst>
          </p:cNvPr>
          <p:cNvPicPr>
            <a:picLocks noChangeAspect="1"/>
          </p:cNvPicPr>
          <p:nvPr/>
        </p:nvPicPr>
        <p:blipFill>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291269" y="4424691"/>
            <a:ext cx="1795261" cy="2311807"/>
          </a:xfrm>
          <a:prstGeom prst="rect">
            <a:avLst/>
          </a:prstGeom>
        </p:spPr>
      </p:pic>
      <p:pic>
        <p:nvPicPr>
          <p:cNvPr id="3" name="Picture 2" descr="A blue outline of a ear&#10;&#10;Description automatically generated">
            <a:extLst>
              <a:ext uri="{FF2B5EF4-FFF2-40B4-BE49-F238E27FC236}">
                <a16:creationId xmlns:a16="http://schemas.microsoft.com/office/drawing/2014/main" id="{C261D2AB-7721-F6C7-037F-E9A38EBC08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60671" y="877016"/>
            <a:ext cx="539920" cy="537220"/>
          </a:xfrm>
          <a:prstGeom prst="rect">
            <a:avLst/>
          </a:prstGeom>
        </p:spPr>
      </p:pic>
      <p:pic>
        <p:nvPicPr>
          <p:cNvPr id="6" name="Picture 5" descr="A red siren with yellow rays&#10;&#10;Description automatically generated">
            <a:extLst>
              <a:ext uri="{FF2B5EF4-FFF2-40B4-BE49-F238E27FC236}">
                <a16:creationId xmlns:a16="http://schemas.microsoft.com/office/drawing/2014/main" id="{485DC22D-33D5-C006-066C-15327C744839}"/>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70789" y="5917566"/>
            <a:ext cx="831847" cy="671402"/>
          </a:xfrm>
          <a:prstGeom prst="rect">
            <a:avLst/>
          </a:prstGeom>
        </p:spPr>
      </p:pic>
      <p:pic>
        <p:nvPicPr>
          <p:cNvPr id="11" name="Google Shape;208;g2bec10fab0d_0_6" descr="A picture containing knee, footwear, clothing, physical fitness&#10;&#10;Description automatically generated">
            <a:extLst>
              <a:ext uri="{FF2B5EF4-FFF2-40B4-BE49-F238E27FC236}">
                <a16:creationId xmlns:a16="http://schemas.microsoft.com/office/drawing/2014/main" id="{1CDEDD64-7011-B059-09ED-300468A9EA63}"/>
              </a:ext>
            </a:extLst>
          </p:cNvPr>
          <p:cNvPicPr preferRelativeResize="0"/>
          <p:nvPr/>
        </p:nvPicPr>
        <p:blipFill rotWithShape="1">
          <a:blip r:embed="rId9"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9729811" y="4221129"/>
            <a:ext cx="2102437" cy="2118982"/>
          </a:xfrm>
          <a:prstGeom prst="rect">
            <a:avLst/>
          </a:prstGeom>
          <a:noFill/>
          <a:ln>
            <a:noFill/>
          </a:ln>
        </p:spPr>
      </p:pic>
      <p:pic>
        <p:nvPicPr>
          <p:cNvPr id="25" name="Picture 24" descr="A person in a hospital bed&#10;&#10;Description automatically generated">
            <a:extLst>
              <a:ext uri="{FF2B5EF4-FFF2-40B4-BE49-F238E27FC236}">
                <a16:creationId xmlns:a16="http://schemas.microsoft.com/office/drawing/2014/main" id="{B4A10916-3266-D969-8E6E-0249D48C6C26}"/>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7355389" y="1180217"/>
            <a:ext cx="3400865" cy="2368490"/>
          </a:xfrm>
          <a:prstGeom prst="rect">
            <a:avLst/>
          </a:prstGeom>
        </p:spPr>
      </p:pic>
      <p:pic>
        <p:nvPicPr>
          <p:cNvPr id="26" name="Picture 25" descr="A lightning bolts in the dark&#10;&#10;Description automatically generated with medium confidence">
            <a:extLst>
              <a:ext uri="{FF2B5EF4-FFF2-40B4-BE49-F238E27FC236}">
                <a16:creationId xmlns:a16="http://schemas.microsoft.com/office/drawing/2014/main" id="{0643209C-A86F-CB52-162C-EF5262CAD72D}"/>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7355389" y="2053486"/>
            <a:ext cx="777155" cy="1495221"/>
          </a:xfrm>
          <a:prstGeom prst="rect">
            <a:avLst/>
          </a:prstGeom>
        </p:spPr>
      </p:pic>
      <p:pic>
        <p:nvPicPr>
          <p:cNvPr id="29" name="Picture 28" descr="A person with a human lungs&#10;&#10;Description automatically generated with medium confidence">
            <a:extLst>
              <a:ext uri="{FF2B5EF4-FFF2-40B4-BE49-F238E27FC236}">
                <a16:creationId xmlns:a16="http://schemas.microsoft.com/office/drawing/2014/main" id="{A91F825E-6EAB-4FC5-50A0-13DE7A2A768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168495" y="4434288"/>
            <a:ext cx="2782077" cy="1939215"/>
          </a:xfrm>
          <a:prstGeom prst="rect">
            <a:avLst/>
          </a:prstGeom>
        </p:spPr>
      </p:pic>
      <p:pic>
        <p:nvPicPr>
          <p:cNvPr id="30" name="Picture 29" descr="A cartoon of a person opening his mouth&#10;&#10;Description automatically generated">
            <a:extLst>
              <a:ext uri="{FF2B5EF4-FFF2-40B4-BE49-F238E27FC236}">
                <a16:creationId xmlns:a16="http://schemas.microsoft.com/office/drawing/2014/main" id="{CC5D94B4-7605-432D-6DCF-EB801BD35F1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612008" y="2053486"/>
            <a:ext cx="2005266" cy="1399022"/>
          </a:xfrm>
          <a:prstGeom prst="rect">
            <a:avLst/>
          </a:prstGeom>
        </p:spPr>
      </p:pic>
      <p:pic>
        <p:nvPicPr>
          <p:cNvPr id="31" name="Picture 30" descr="A cartoon of a person with a sore throat&#10;&#10;Description automatically generated">
            <a:extLst>
              <a:ext uri="{FF2B5EF4-FFF2-40B4-BE49-F238E27FC236}">
                <a16:creationId xmlns:a16="http://schemas.microsoft.com/office/drawing/2014/main" id="{64B77067-8047-69F7-38B6-36819A69AC22}"/>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4276126" y="1362598"/>
            <a:ext cx="1901178" cy="1707365"/>
          </a:xfrm>
          <a:prstGeom prst="rect">
            <a:avLst/>
          </a:prstGeom>
        </p:spPr>
      </p:pic>
      <p:pic>
        <p:nvPicPr>
          <p:cNvPr id="32" name="Picture 31" descr="A cartoon of two women&#10;&#10;Description automatically generated">
            <a:extLst>
              <a:ext uri="{FF2B5EF4-FFF2-40B4-BE49-F238E27FC236}">
                <a16:creationId xmlns:a16="http://schemas.microsoft.com/office/drawing/2014/main" id="{97A2C7D6-854A-BF27-080D-389B8B9D8355}"/>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974362" y="1372228"/>
            <a:ext cx="1637646" cy="1714175"/>
          </a:xfrm>
          <a:prstGeom prst="rect">
            <a:avLst/>
          </a:prstGeom>
        </p:spPr>
      </p:pic>
      <p:pic>
        <p:nvPicPr>
          <p:cNvPr id="33" name="Picture 32" descr="A person with gloves on their face&#10;&#10;Description automatically generated with medium confidence">
            <a:extLst>
              <a:ext uri="{FF2B5EF4-FFF2-40B4-BE49-F238E27FC236}">
                <a16:creationId xmlns:a16="http://schemas.microsoft.com/office/drawing/2014/main" id="{56D8F987-DC1C-C47B-11F4-3D0A6A312F5D}"/>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215145" y="4636584"/>
            <a:ext cx="2069550" cy="1442556"/>
          </a:xfrm>
          <a:prstGeom prst="rect">
            <a:avLst/>
          </a:prstGeom>
        </p:spPr>
      </p:pic>
      <p:pic>
        <p:nvPicPr>
          <p:cNvPr id="35" name="Picture 34" descr="A person holding another person&#10;&#10;Description automatically generated">
            <a:extLst>
              <a:ext uri="{FF2B5EF4-FFF2-40B4-BE49-F238E27FC236}">
                <a16:creationId xmlns:a16="http://schemas.microsoft.com/office/drawing/2014/main" id="{5CAB1E59-235F-2683-F899-9CB16CDEBE3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886159" y="4512472"/>
            <a:ext cx="2069551" cy="1442557"/>
          </a:xfrm>
          <a:prstGeom prst="rect">
            <a:avLst/>
          </a:prstGeom>
        </p:spPr>
      </p:pic>
    </p:spTree>
    <p:extLst>
      <p:ext uri="{BB962C8B-B14F-4D97-AF65-F5344CB8AC3E}">
        <p14:creationId xmlns:p14="http://schemas.microsoft.com/office/powerpoint/2010/main" val="911518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1AA8DA-BFAA-05C4-79EB-7CA98BEAB5A6}"/>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5B3E19F4-707C-4710-8F99-4ED7DCD866AE}"/>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C2868AB4-2AE8-EB9C-AB83-18CB206A20FC}"/>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pic>
        <p:nvPicPr>
          <p:cNvPr id="2" name="Picture 1">
            <a:extLst>
              <a:ext uri="{FF2B5EF4-FFF2-40B4-BE49-F238E27FC236}">
                <a16:creationId xmlns:a16="http://schemas.microsoft.com/office/drawing/2014/main" id="{823B3562-BFB2-A650-3F2C-79C0E476FF0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10" name="Google Shape;699;g26a862db3a9_2_104">
            <a:extLst>
              <a:ext uri="{FF2B5EF4-FFF2-40B4-BE49-F238E27FC236}">
                <a16:creationId xmlns:a16="http://schemas.microsoft.com/office/drawing/2014/main" id="{99826981-9CB8-7963-6C49-F9D9550F3D53}"/>
              </a:ext>
            </a:extLst>
          </p:cNvPr>
          <p:cNvSpPr txBox="1">
            <a:spLocks/>
          </p:cNvSpPr>
          <p:nvPr/>
        </p:nvSpPr>
        <p:spPr>
          <a:xfrm>
            <a:off x="753532" y="2691967"/>
            <a:ext cx="5257801" cy="3524588"/>
          </a:xfrm>
          <a:prstGeom prst="rect">
            <a:avLst/>
          </a:prstGeom>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chemeClr val="dk1"/>
              </a:buClr>
            </a:pPr>
            <a:r>
              <a:rPr lang="en-US" sz="3200">
                <a:solidFill>
                  <a:schemeClr val="dk1"/>
                </a:solidFill>
                <a:latin typeface="Atkinson Hyperlegible"/>
              </a:rPr>
              <a:t>Children’s airways block easily — place a towel under the shoulders and slightly rotate the head to neutral position.</a:t>
            </a:r>
            <a:endParaRPr lang="en-GB" sz="3200">
              <a:solidFill>
                <a:schemeClr val="dk1"/>
              </a:solidFill>
              <a:latin typeface="Atkinson Hyperlegible"/>
            </a:endParaRPr>
          </a:p>
        </p:txBody>
      </p:sp>
      <p:pic>
        <p:nvPicPr>
          <p:cNvPr id="5" name="Picture 4" descr="A person with gloves on their head&#10;&#10;Description automatically generated with medium confidence">
            <a:extLst>
              <a:ext uri="{FF2B5EF4-FFF2-40B4-BE49-F238E27FC236}">
                <a16:creationId xmlns:a16="http://schemas.microsoft.com/office/drawing/2014/main" id="{18FB972C-44E1-523E-642B-A3E96CB0511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035043" y="747682"/>
            <a:ext cx="6617983" cy="5362636"/>
          </a:xfrm>
          <a:prstGeom prst="rect">
            <a:avLst/>
          </a:prstGeom>
        </p:spPr>
      </p:pic>
    </p:spTree>
    <p:extLst>
      <p:ext uri="{BB962C8B-B14F-4D97-AF65-F5344CB8AC3E}">
        <p14:creationId xmlns:p14="http://schemas.microsoft.com/office/powerpoint/2010/main" val="193636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Module 5: Learning Objectives</a:t>
            </a:r>
          </a:p>
        </p:txBody>
      </p:sp>
      <p:sp>
        <p:nvSpPr>
          <p:cNvPr id="99" name="Google Shape;9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84188" indent="-457200">
              <a:spcBef>
                <a:spcPts val="0"/>
              </a:spcBef>
              <a:buSzPts val="3500"/>
            </a:pPr>
            <a:r>
              <a:rPr lang="en-GB" sz="3100"/>
              <a:t>Perform the CABCDE approach for the evaluation of people with medical emergencies</a:t>
            </a:r>
          </a:p>
          <a:p>
            <a:pPr indent="-457200">
              <a:spcBef>
                <a:spcPts val="0"/>
              </a:spcBef>
              <a:buSzPts val="3500"/>
            </a:pPr>
            <a:r>
              <a:rPr lang="en-GB" sz="3100"/>
              <a:t>Demonstrate critical interventions for life-threatening</a:t>
            </a:r>
          </a:p>
          <a:p>
            <a:pPr marL="498475" indent="0">
              <a:spcBef>
                <a:spcPts val="0"/>
              </a:spcBef>
              <a:buSzPts val="3500"/>
              <a:buNone/>
            </a:pPr>
            <a:r>
              <a:rPr lang="en-GB" sz="3100"/>
              <a:t>illness</a:t>
            </a:r>
          </a:p>
          <a:p>
            <a:pPr indent="-457200">
              <a:spcBef>
                <a:spcPts val="0"/>
              </a:spcBef>
              <a:buSzPts val="3500"/>
            </a:pPr>
            <a:r>
              <a:rPr lang="en-GB" sz="3100"/>
              <a:t>Identify key history findings for life-threatening illness</a:t>
            </a:r>
          </a:p>
          <a:p>
            <a:pPr marL="484188" indent="-457200">
              <a:spcBef>
                <a:spcPts val="0"/>
              </a:spcBef>
              <a:buSzPts val="3500"/>
            </a:pPr>
            <a:r>
              <a:rPr lang="en-GB" sz="3100"/>
              <a:t>Assess special considerations in the care of medical emergencies in children and pregnant women</a:t>
            </a:r>
          </a:p>
          <a:p>
            <a:pPr marL="484188" indent="-457200">
              <a:spcBef>
                <a:spcPts val="0"/>
              </a:spcBef>
              <a:buSzPts val="3500"/>
            </a:pPr>
            <a:r>
              <a:rPr lang="en-GB" sz="3100"/>
              <a:t>Recognize key considerations in the care of common medical emergencies</a:t>
            </a:r>
          </a:p>
          <a:p>
            <a:pPr marL="685800" indent="-457200"/>
            <a:endParaRPr lang="en-GB" sz="3500"/>
          </a:p>
        </p:txBody>
      </p:sp>
      <p:sp>
        <p:nvSpPr>
          <p:cNvPr id="2" name="Google Shape;98;p2">
            <a:extLst>
              <a:ext uri="{FF2B5EF4-FFF2-40B4-BE49-F238E27FC236}">
                <a16:creationId xmlns:a16="http://schemas.microsoft.com/office/drawing/2014/main" id="{F913FF98-58BE-2F18-D741-210B5AD63BF2}"/>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D6BFED8-AFE3-A0F1-EC3D-4B9EAC87802A}"/>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64FFAC42-A3A7-DEE3-280C-C053B99AC0F5}"/>
              </a:ext>
            </a:extLst>
          </p:cNvPr>
          <p:cNvSpPr/>
          <p:nvPr/>
        </p:nvSpPr>
        <p:spPr>
          <a:xfrm>
            <a:off x="696036" y="641445"/>
            <a:ext cx="10956990" cy="6038138"/>
          </a:xfrm>
          <a:prstGeom prst="roundRect">
            <a:avLst/>
          </a:prstGeom>
          <a:solidFill>
            <a:srgbClr val="FFF2CC">
              <a:alpha val="29804"/>
            </a:srgbClr>
          </a:solidFill>
          <a:ln>
            <a:solidFill>
              <a:srgbClr val="FFF2CC"/>
            </a:solidFill>
          </a:ln>
        </p:spPr>
        <p:txBody>
          <a:bodyPr spcFirstLastPara="1" vert="horz" wrap="square" lIns="91425" tIns="45700" rIns="91425" bIns="45700" rtlCol="0" anchor="ctr" anchorCtr="0">
            <a:normAutofit fontScale="97500"/>
          </a:bodyPr>
          <a:lstStyle/>
          <a:p>
            <a:pPr algn="ctr">
              <a:lnSpc>
                <a:spcPct val="90000"/>
              </a:lnSpc>
              <a:spcBef>
                <a:spcPct val="0"/>
              </a:spcBef>
            </a:pPr>
            <a:endParaRPr lang="en-GB" sz="6000">
              <a:solidFill>
                <a:schemeClr val="tx1"/>
              </a:solidFill>
              <a:latin typeface="Atkinson Hyperlegible" pitchFamily="2" charset="0"/>
              <a:ea typeface="+mj-ea"/>
              <a:cs typeface="+mj-cs"/>
              <a:sym typeface="Arial"/>
            </a:endParaRPr>
          </a:p>
        </p:txBody>
      </p:sp>
      <p:sp>
        <p:nvSpPr>
          <p:cNvPr id="22" name="Rounded Rectangle 21">
            <a:extLst>
              <a:ext uri="{FF2B5EF4-FFF2-40B4-BE49-F238E27FC236}">
                <a16:creationId xmlns:a16="http://schemas.microsoft.com/office/drawing/2014/main" id="{2D77E6C2-E1A8-CD55-35CA-29F54E232233}"/>
              </a:ext>
            </a:extLst>
          </p:cNvPr>
          <p:cNvSpPr/>
          <p:nvPr/>
        </p:nvSpPr>
        <p:spPr>
          <a:xfrm>
            <a:off x="1676400" y="928049"/>
            <a:ext cx="8669867" cy="511284"/>
          </a:xfrm>
          <a:prstGeom prst="roundRect">
            <a:avLst/>
          </a:prstGeom>
          <a:solidFill>
            <a:srgbClr val="FFF2CC"/>
          </a:solidFill>
          <a:ln>
            <a:solidFill>
              <a:srgbClr val="FFF2CC"/>
            </a:solidFill>
          </a:ln>
        </p:spPr>
        <p:txBody>
          <a:bodyPr spcFirstLastPara="1" vert="horz" wrap="square" lIns="91425" tIns="45700" rIns="91425" bIns="45700" rtlCol="0" anchor="ctr" anchorCtr="0">
            <a:normAutofit fontScale="52500" lnSpcReduction="20000"/>
          </a:bodyPr>
          <a:lstStyle/>
          <a:p>
            <a:pPr algn="ctr">
              <a:lnSpc>
                <a:spcPct val="90000"/>
              </a:lnSpc>
              <a:spcBef>
                <a:spcPct val="0"/>
              </a:spcBef>
            </a:pPr>
            <a:r>
              <a:rPr lang="en-GB" sz="6000">
                <a:solidFill>
                  <a:schemeClr val="tx1"/>
                </a:solidFill>
                <a:latin typeface="Atkinson Hyperlegible" pitchFamily="2" charset="0"/>
                <a:ea typeface="+mj-ea"/>
                <a:cs typeface="+mj-cs"/>
              </a:rPr>
              <a:t>REMEMBER</a:t>
            </a:r>
          </a:p>
        </p:txBody>
      </p:sp>
      <p:pic>
        <p:nvPicPr>
          <p:cNvPr id="2" name="Picture 1">
            <a:extLst>
              <a:ext uri="{FF2B5EF4-FFF2-40B4-BE49-F238E27FC236}">
                <a16:creationId xmlns:a16="http://schemas.microsoft.com/office/drawing/2014/main" id="{6656E458-81EF-9436-2688-C55BF0CC250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4" name="Google Shape;261;g273b17b8d54_0_841">
            <a:extLst>
              <a:ext uri="{FF2B5EF4-FFF2-40B4-BE49-F238E27FC236}">
                <a16:creationId xmlns:a16="http://schemas.microsoft.com/office/drawing/2014/main" id="{624C8358-8AE2-FC71-1FD5-12B922CB14CC}"/>
              </a:ext>
            </a:extLst>
          </p:cNvPr>
          <p:cNvSpPr txBox="1">
            <a:spLocks/>
          </p:cNvSpPr>
          <p:nvPr/>
        </p:nvSpPr>
        <p:spPr>
          <a:xfrm>
            <a:off x="897442" y="2613909"/>
            <a:ext cx="4744601" cy="2891097"/>
          </a:xfrm>
          <a:prstGeom prst="rect">
            <a:avLst/>
          </a:prstGeom>
          <a:noFill/>
          <a:ln w="38100">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R="0" lvl="0" algn="l" rtl="0">
              <a:spcBef>
                <a:spcPts val="0"/>
              </a:spcBef>
              <a:spcAft>
                <a:spcPts val="0"/>
              </a:spcAft>
            </a:pPr>
            <a:r>
              <a:rPr lang="en-US" sz="3200" dirty="0"/>
              <a:t>Use head-tilt/chin-lift ONLY if no concern for trauma.</a:t>
            </a:r>
          </a:p>
          <a:p>
            <a:pPr marR="0" lvl="0" algn="l" rtl="0">
              <a:spcBef>
                <a:spcPts val="0"/>
              </a:spcBef>
              <a:spcAft>
                <a:spcPts val="0"/>
              </a:spcAft>
            </a:pPr>
            <a:endParaRPr lang="en-US" sz="3200" dirty="0"/>
          </a:p>
          <a:p>
            <a:pPr marR="0" lvl="0" algn="l" rtl="0">
              <a:spcBef>
                <a:spcPts val="0"/>
              </a:spcBef>
              <a:spcAft>
                <a:spcPts val="0"/>
              </a:spcAft>
            </a:pPr>
            <a:r>
              <a:rPr lang="en-US" sz="3200" dirty="0"/>
              <a:t>Jaw thrust is safe for </a:t>
            </a:r>
            <a:r>
              <a:rPr lang="en-GB" sz="3200" dirty="0"/>
              <a:t>adults and children</a:t>
            </a:r>
            <a:r>
              <a:rPr lang="en-US" sz="3200" dirty="0"/>
              <a:t>.</a:t>
            </a:r>
            <a:endParaRPr lang="en-GB" sz="3200" dirty="0"/>
          </a:p>
        </p:txBody>
      </p:sp>
      <p:pic>
        <p:nvPicPr>
          <p:cNvPr id="5" name="Picture 4" descr="A cartoon of a person with gloves on&#10;&#10;Description automatically generated">
            <a:extLst>
              <a:ext uri="{FF2B5EF4-FFF2-40B4-BE49-F238E27FC236}">
                <a16:creationId xmlns:a16="http://schemas.microsoft.com/office/drawing/2014/main" id="{3E182F19-15F2-683D-6EA6-E33BFC4845E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239146" y="1522896"/>
            <a:ext cx="6055412" cy="4693659"/>
          </a:xfrm>
          <a:prstGeom prst="rect">
            <a:avLst/>
          </a:prstGeom>
          <a:ln>
            <a:noFill/>
          </a:ln>
        </p:spPr>
      </p:pic>
    </p:spTree>
    <p:extLst>
      <p:ext uri="{BB962C8B-B14F-4D97-AF65-F5344CB8AC3E}">
        <p14:creationId xmlns:p14="http://schemas.microsoft.com/office/powerpoint/2010/main" val="255470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7AECFAD-9115-D5D4-A4A0-6679F86EB7EA}"/>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0D13D42A-395E-53DB-EBEE-54CBEC64E1EB}"/>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E810F7F7-36C7-F0C2-6AB3-B8B3FD4C0EAF}"/>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Opening the Airway: Foreign Body</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sp>
        <p:nvSpPr>
          <p:cNvPr id="2" name="Google Shape;236;p15">
            <a:extLst>
              <a:ext uri="{FF2B5EF4-FFF2-40B4-BE49-F238E27FC236}">
                <a16:creationId xmlns:a16="http://schemas.microsoft.com/office/drawing/2014/main" id="{19D27280-8A5E-00AE-8160-35D4E851BBEA}"/>
              </a:ext>
            </a:extLst>
          </p:cNvPr>
          <p:cNvSpPr txBox="1">
            <a:spLocks/>
          </p:cNvSpPr>
          <p:nvPr/>
        </p:nvSpPr>
        <p:spPr>
          <a:xfrm>
            <a:off x="838200" y="1748250"/>
            <a:ext cx="10820400" cy="511284"/>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buSzPct val="100000"/>
            </a:pPr>
            <a:r>
              <a:rPr lang="en-GB">
                <a:solidFill>
                  <a:srgbClr val="000000"/>
                </a:solidFill>
              </a:rPr>
              <a:t>  If visible	    </a:t>
            </a:r>
            <a:r>
              <a:rPr lang="en-GB" b="1">
                <a:solidFill>
                  <a:srgbClr val="000000"/>
                </a:solidFill>
              </a:rPr>
              <a:t>consider removing only if easily accessible</a:t>
            </a:r>
          </a:p>
          <a:p>
            <a:pPr>
              <a:spcBef>
                <a:spcPts val="0"/>
              </a:spcBef>
              <a:buSzPct val="100000"/>
            </a:pPr>
            <a:endParaRPr lang="en-GB" b="1">
              <a:solidFill>
                <a:srgbClr val="000000"/>
              </a:solidFill>
            </a:endParaRPr>
          </a:p>
        </p:txBody>
      </p:sp>
      <p:pic>
        <p:nvPicPr>
          <p:cNvPr id="6" name="Google Shape;239;p15" descr="A cartoon of a person holding another person&#10;&#10;Description automatically generated">
            <a:extLst>
              <a:ext uri="{FF2B5EF4-FFF2-40B4-BE49-F238E27FC236}">
                <a16:creationId xmlns:a16="http://schemas.microsoft.com/office/drawing/2014/main" id="{2C99CFED-50D1-0FED-6839-BC848D4E0DBC}"/>
              </a:ext>
            </a:extLst>
          </p:cNvPr>
          <p:cNvPicPr preferRelativeResize="0"/>
          <p:nvPr/>
        </p:nvPicPr>
        <p:blipFill rotWithShape="1">
          <a:blip r:embed="rId3">
            <a:alphaModFix/>
          </a:blip>
          <a:srcRect/>
          <a:stretch/>
        </p:blipFill>
        <p:spPr>
          <a:xfrm>
            <a:off x="2649863" y="3106327"/>
            <a:ext cx="3746767" cy="2658766"/>
          </a:xfrm>
          <a:prstGeom prst="rect">
            <a:avLst/>
          </a:prstGeom>
          <a:noFill/>
          <a:ln>
            <a:noFill/>
          </a:ln>
        </p:spPr>
      </p:pic>
      <p:sp>
        <p:nvSpPr>
          <p:cNvPr id="7" name="Google Shape;236;p15">
            <a:extLst>
              <a:ext uri="{FF2B5EF4-FFF2-40B4-BE49-F238E27FC236}">
                <a16:creationId xmlns:a16="http://schemas.microsoft.com/office/drawing/2014/main" id="{51B14661-0FF7-215B-1661-2058ADD16715}"/>
              </a:ext>
            </a:extLst>
          </p:cNvPr>
          <p:cNvSpPr txBox="1">
            <a:spLocks/>
          </p:cNvSpPr>
          <p:nvPr/>
        </p:nvSpPr>
        <p:spPr>
          <a:xfrm>
            <a:off x="617505" y="5507363"/>
            <a:ext cx="11017306" cy="7644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0" indent="0">
              <a:spcBef>
                <a:spcPts val="0"/>
              </a:spcBef>
              <a:buSzPct val="100000"/>
              <a:buNone/>
            </a:pPr>
            <a:endParaRPr lang="en-GB">
              <a:solidFill>
                <a:srgbClr val="000000"/>
              </a:solidFill>
            </a:endParaRPr>
          </a:p>
          <a:p>
            <a:pPr marL="0" indent="0">
              <a:spcBef>
                <a:spcPts val="0"/>
              </a:spcBef>
              <a:buSzPct val="100000"/>
              <a:buNone/>
            </a:pPr>
            <a:r>
              <a:rPr lang="en-GB">
                <a:solidFill>
                  <a:srgbClr val="000000"/>
                </a:solidFill>
              </a:rPr>
              <a:t>   If not clearly visible		</a:t>
            </a:r>
          </a:p>
          <a:p>
            <a:pPr indent="-457200">
              <a:spcBef>
                <a:spcPts val="0"/>
              </a:spcBef>
              <a:buSzPct val="100000"/>
            </a:pPr>
            <a:endParaRPr lang="en-GB">
              <a:solidFill>
                <a:srgbClr val="000000"/>
              </a:solidFill>
            </a:endParaRPr>
          </a:p>
        </p:txBody>
      </p:sp>
      <p:sp>
        <p:nvSpPr>
          <p:cNvPr id="12" name="Right Arrow 11">
            <a:extLst>
              <a:ext uri="{FF2B5EF4-FFF2-40B4-BE49-F238E27FC236}">
                <a16:creationId xmlns:a16="http://schemas.microsoft.com/office/drawing/2014/main" id="{CF86E180-ABA4-4E47-1960-137D7857EDE6}"/>
              </a:ext>
            </a:extLst>
          </p:cNvPr>
          <p:cNvSpPr/>
          <p:nvPr/>
        </p:nvSpPr>
        <p:spPr>
          <a:xfrm>
            <a:off x="2180690" y="1824005"/>
            <a:ext cx="750193" cy="205004"/>
          </a:xfrm>
          <a:prstGeom prst="rightArrow">
            <a:avLst/>
          </a:prstGeom>
          <a:solidFill>
            <a:srgbClr val="C5CAE0"/>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R="0" algn="ctr" defTabSz="622300" rtl="0">
              <a:lnSpc>
                <a:spcPct val="90000"/>
              </a:lnSpc>
              <a:spcBef>
                <a:spcPct val="0"/>
              </a:spcBef>
              <a:spcAft>
                <a:spcPct val="35000"/>
              </a:spcAft>
              <a:buClr>
                <a:srgbClr val="000000"/>
              </a:buClr>
              <a:buFont typeface="Arial"/>
            </a:pPr>
            <a:endParaRPr lang="en-GB" sz="2400" b="1">
              <a:solidFill>
                <a:schemeClr val="bg1"/>
              </a:solidFill>
              <a:latin typeface="Atkinson Hyperlegible" pitchFamily="2" charset="0"/>
            </a:endParaRPr>
          </a:p>
        </p:txBody>
      </p:sp>
      <p:sp>
        <p:nvSpPr>
          <p:cNvPr id="13" name="Right Arrow 12">
            <a:extLst>
              <a:ext uri="{FF2B5EF4-FFF2-40B4-BE49-F238E27FC236}">
                <a16:creationId xmlns:a16="http://schemas.microsoft.com/office/drawing/2014/main" id="{54FD7E19-3837-E2AE-DC0C-7E81011C1CC7}"/>
              </a:ext>
            </a:extLst>
          </p:cNvPr>
          <p:cNvSpPr/>
          <p:nvPr/>
        </p:nvSpPr>
        <p:spPr>
          <a:xfrm>
            <a:off x="4415026" y="6051906"/>
            <a:ext cx="750193" cy="205004"/>
          </a:xfrm>
          <a:prstGeom prst="rightArrow">
            <a:avLst/>
          </a:prstGeom>
          <a:solidFill>
            <a:srgbClr val="C5CAE0"/>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R="0" algn="ctr" defTabSz="622300" rtl="0">
              <a:lnSpc>
                <a:spcPct val="90000"/>
              </a:lnSpc>
              <a:spcBef>
                <a:spcPct val="0"/>
              </a:spcBef>
              <a:spcAft>
                <a:spcPct val="35000"/>
              </a:spcAft>
              <a:buClr>
                <a:srgbClr val="000000"/>
              </a:buClr>
              <a:buFont typeface="Arial"/>
            </a:pPr>
            <a:endParaRPr lang="en-GB" sz="2400" b="1">
              <a:solidFill>
                <a:schemeClr val="bg1"/>
              </a:solidFill>
              <a:latin typeface="Atkinson Hyperlegible" pitchFamily="2" charset="0"/>
            </a:endParaRPr>
          </a:p>
        </p:txBody>
      </p:sp>
      <p:sp>
        <p:nvSpPr>
          <p:cNvPr id="14" name="Google Shape;236;p15">
            <a:extLst>
              <a:ext uri="{FF2B5EF4-FFF2-40B4-BE49-F238E27FC236}">
                <a16:creationId xmlns:a16="http://schemas.microsoft.com/office/drawing/2014/main" id="{DF635CB3-63DC-6429-298F-1D92C8D2EB1D}"/>
              </a:ext>
            </a:extLst>
          </p:cNvPr>
          <p:cNvSpPr txBox="1">
            <a:spLocks/>
          </p:cNvSpPr>
          <p:nvPr/>
        </p:nvSpPr>
        <p:spPr>
          <a:xfrm>
            <a:off x="5350658" y="5492482"/>
            <a:ext cx="4668831" cy="7644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0" indent="0">
              <a:spcBef>
                <a:spcPts val="0"/>
              </a:spcBef>
              <a:buSzPct val="100000"/>
              <a:buNone/>
            </a:pPr>
            <a:endParaRPr lang="en-GB">
              <a:solidFill>
                <a:srgbClr val="000000"/>
              </a:solidFill>
            </a:endParaRPr>
          </a:p>
          <a:p>
            <a:pPr marL="0" indent="0">
              <a:spcBef>
                <a:spcPts val="0"/>
              </a:spcBef>
              <a:buSzPct val="100000"/>
              <a:buNone/>
            </a:pPr>
            <a:r>
              <a:rPr lang="en-GB" b="1">
                <a:solidFill>
                  <a:srgbClr val="000000"/>
                </a:solidFill>
              </a:rPr>
              <a:t>use choking management to clear the airway.</a:t>
            </a:r>
            <a:endParaRPr lang="en-GB">
              <a:solidFill>
                <a:srgbClr val="000000"/>
              </a:solidFill>
            </a:endParaRPr>
          </a:p>
          <a:p>
            <a:pPr indent="-457200">
              <a:spcBef>
                <a:spcPts val="0"/>
              </a:spcBef>
              <a:buSzPct val="100000"/>
            </a:pPr>
            <a:endParaRPr lang="en-GB">
              <a:solidFill>
                <a:srgbClr val="000000"/>
              </a:solidFill>
            </a:endParaRPr>
          </a:p>
        </p:txBody>
      </p:sp>
      <p:pic>
        <p:nvPicPr>
          <p:cNvPr id="16" name="Picture 15">
            <a:extLst>
              <a:ext uri="{FF2B5EF4-FFF2-40B4-BE49-F238E27FC236}">
                <a16:creationId xmlns:a16="http://schemas.microsoft.com/office/drawing/2014/main" id="{DD5704FF-8CD3-B692-8E2D-D76CC2002DB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17" name="Picture 16" descr="A cartoon of a person with her hand on her neck&#10;&#10;Description automatically generated">
            <a:extLst>
              <a:ext uri="{FF2B5EF4-FFF2-40B4-BE49-F238E27FC236}">
                <a16:creationId xmlns:a16="http://schemas.microsoft.com/office/drawing/2014/main" id="{7BCAD9AB-FBCD-2B63-A5B5-618B4626D8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048550"/>
            <a:ext cx="3746767" cy="2611642"/>
          </a:xfrm>
          <a:prstGeom prst="rect">
            <a:avLst/>
          </a:prstGeom>
        </p:spPr>
      </p:pic>
      <p:pic>
        <p:nvPicPr>
          <p:cNvPr id="18" name="Picture 17" descr="A person holding another person&#10;&#10;Description automatically generated">
            <a:extLst>
              <a:ext uri="{FF2B5EF4-FFF2-40B4-BE49-F238E27FC236}">
                <a16:creationId xmlns:a16="http://schemas.microsoft.com/office/drawing/2014/main" id="{B2E6F070-56A0-41F7-4519-DA074231BA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35892" y="2916483"/>
            <a:ext cx="4019385" cy="2801667"/>
          </a:xfrm>
          <a:prstGeom prst="rect">
            <a:avLst/>
          </a:prstGeom>
        </p:spPr>
      </p:pic>
      <p:pic>
        <p:nvPicPr>
          <p:cNvPr id="19" name="Picture 18" descr="A cartoon of a person opening his mouth&#10;&#10;Description automatically generated">
            <a:extLst>
              <a:ext uri="{FF2B5EF4-FFF2-40B4-BE49-F238E27FC236}">
                <a16:creationId xmlns:a16="http://schemas.microsoft.com/office/drawing/2014/main" id="{14CF1B63-3F24-8AAA-F1B6-4BA60D0FACB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543906" y="1075744"/>
            <a:ext cx="3090905" cy="2124888"/>
          </a:xfrm>
          <a:prstGeom prst="rect">
            <a:avLst/>
          </a:prstGeom>
        </p:spPr>
      </p:pic>
    </p:spTree>
    <p:extLst>
      <p:ext uri="{BB962C8B-B14F-4D97-AF65-F5344CB8AC3E}">
        <p14:creationId xmlns:p14="http://schemas.microsoft.com/office/powerpoint/2010/main" val="2125302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854CB7A-DB2D-0814-6BD3-EB38757DF89E}"/>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D6C201CC-9027-1EE1-8F6D-8B39EA4E26F9}"/>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B1BB7EBD-6E73-FD6D-4BF4-14378BF622FA}"/>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Pregnant Women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pic>
        <p:nvPicPr>
          <p:cNvPr id="2" name="Picture 1">
            <a:extLst>
              <a:ext uri="{FF2B5EF4-FFF2-40B4-BE49-F238E27FC236}">
                <a16:creationId xmlns:a16="http://schemas.microsoft.com/office/drawing/2014/main" id="{17E0724E-C04E-A03D-B9C8-3E9A6099D3D4}"/>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10" name="Google Shape;699;g26a862db3a9_2_104">
            <a:extLst>
              <a:ext uri="{FF2B5EF4-FFF2-40B4-BE49-F238E27FC236}">
                <a16:creationId xmlns:a16="http://schemas.microsoft.com/office/drawing/2014/main" id="{ECD034CE-60A8-1B83-411F-85F6EC61EE42}"/>
              </a:ext>
            </a:extLst>
          </p:cNvPr>
          <p:cNvSpPr txBox="1">
            <a:spLocks/>
          </p:cNvSpPr>
          <p:nvPr/>
        </p:nvSpPr>
        <p:spPr>
          <a:xfrm>
            <a:off x="682388" y="2393004"/>
            <a:ext cx="6243706" cy="2937753"/>
          </a:xfrm>
          <a:prstGeom prst="rect">
            <a:avLst/>
          </a:prstGeom>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chemeClr val="dk1"/>
              </a:buClr>
            </a:pPr>
            <a:r>
              <a:rPr lang="en-GB" sz="3500">
                <a:solidFill>
                  <a:schemeClr val="dk1"/>
                </a:solidFill>
                <a:latin typeface="Atkinson Hyperlegible"/>
                <a:ea typeface="Atkinson Hyperlegible"/>
                <a:cs typeface="Atkinson Hyperlegible"/>
                <a:sym typeface="Atkinson Hyperlegible"/>
              </a:rPr>
              <a:t>Use </a:t>
            </a:r>
            <a:r>
              <a:rPr lang="en-GB" sz="3500" b="1">
                <a:solidFill>
                  <a:schemeClr val="dk1"/>
                </a:solidFill>
                <a:latin typeface="Atkinson Hyperlegible"/>
                <a:ea typeface="Atkinson Hyperlegible"/>
                <a:cs typeface="Atkinson Hyperlegible"/>
                <a:sym typeface="Atkinson Hyperlegible"/>
              </a:rPr>
              <a:t>chest thrusts</a:t>
            </a:r>
            <a:r>
              <a:rPr lang="en-GB" sz="3500">
                <a:solidFill>
                  <a:schemeClr val="dk1"/>
                </a:solidFill>
                <a:latin typeface="Atkinson Hyperlegible"/>
                <a:ea typeface="Atkinson Hyperlegible"/>
                <a:cs typeface="Atkinson Hyperlegible"/>
                <a:sym typeface="Atkinson Hyperlegible"/>
              </a:rPr>
              <a:t> and back blows.</a:t>
            </a:r>
          </a:p>
          <a:p>
            <a:pPr>
              <a:buClr>
                <a:schemeClr val="dk1"/>
              </a:buClr>
            </a:pPr>
            <a:endParaRPr lang="en-GB" sz="3500">
              <a:solidFill>
                <a:schemeClr val="dk1"/>
              </a:solidFill>
              <a:latin typeface="Atkinson Hyperlegible"/>
              <a:ea typeface="Atkinson Hyperlegible"/>
              <a:cs typeface="Atkinson Hyperlegible"/>
              <a:sym typeface="Atkinson Hyperlegible"/>
            </a:endParaRPr>
          </a:p>
          <a:p>
            <a:pPr algn="l">
              <a:buClr>
                <a:schemeClr val="dk1"/>
              </a:buClr>
            </a:pPr>
            <a:r>
              <a:rPr lang="en-GB" sz="3000" i="1">
                <a:solidFill>
                  <a:schemeClr val="dk1"/>
                </a:solidFill>
                <a:latin typeface="Atkinson Hyperlegible"/>
                <a:ea typeface="Atkinson Hyperlegible"/>
                <a:cs typeface="Atkinson Hyperlegible"/>
                <a:sym typeface="Atkinson Hyperlegible"/>
              </a:rPr>
              <a:t>Chest thrusts are also acceptable for obese patients.</a:t>
            </a:r>
          </a:p>
          <a:p>
            <a:pPr>
              <a:buClr>
                <a:schemeClr val="dk1"/>
              </a:buClr>
            </a:pPr>
            <a:endParaRPr lang="en-GB" sz="2800">
              <a:solidFill>
                <a:schemeClr val="dk1"/>
              </a:solidFill>
              <a:latin typeface="Atkinson Hyperlegible"/>
              <a:ea typeface="Atkinson Hyperlegible"/>
              <a:cs typeface="Atkinson Hyperlegible"/>
              <a:sym typeface="Atkinson Hyperlegible"/>
            </a:endParaRPr>
          </a:p>
        </p:txBody>
      </p:sp>
      <p:pic>
        <p:nvPicPr>
          <p:cNvPr id="5" name="Picture 4" descr="A person hugging a person&#10;&#10;Description automatically generated">
            <a:extLst>
              <a:ext uri="{FF2B5EF4-FFF2-40B4-BE49-F238E27FC236}">
                <a16:creationId xmlns:a16="http://schemas.microsoft.com/office/drawing/2014/main" id="{C51C5116-EA37-6F94-EE9C-775B118A87E9}"/>
              </a:ext>
            </a:extLst>
          </p:cNvPr>
          <p:cNvPicPr>
            <a:picLocks noChangeAspect="1"/>
          </p:cNvPicPr>
          <p:nvPr/>
        </p:nvPicPr>
        <p:blipFill>
          <a:blip r:embed="rId4" cstate="email">
            <a:extLst>
              <a:ext uri="{28A0092B-C50C-407E-A947-70E740481C1C}">
                <a14:useLocalDpi xmlns:a14="http://schemas.microsoft.com/office/drawing/2010/main"/>
              </a:ext>
            </a:extLst>
          </a:blip>
          <a:srcRect r="14677"/>
          <a:stretch/>
        </p:blipFill>
        <p:spPr>
          <a:xfrm>
            <a:off x="6374457" y="1065478"/>
            <a:ext cx="4667845" cy="5470789"/>
          </a:xfrm>
          <a:prstGeom prst="rect">
            <a:avLst/>
          </a:prstGeom>
        </p:spPr>
      </p:pic>
    </p:spTree>
    <p:extLst>
      <p:ext uri="{BB962C8B-B14F-4D97-AF65-F5344CB8AC3E}">
        <p14:creationId xmlns:p14="http://schemas.microsoft.com/office/powerpoint/2010/main" val="299415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110AFB-14FA-7FBC-AE47-861CBBED3431}"/>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73D3DF59-6907-DB42-16DC-4DEA4124816E}"/>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4DD8E675-3603-764B-7E3A-16CA395A09C2}"/>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pic>
        <p:nvPicPr>
          <p:cNvPr id="2" name="Picture 1">
            <a:extLst>
              <a:ext uri="{FF2B5EF4-FFF2-40B4-BE49-F238E27FC236}">
                <a16:creationId xmlns:a16="http://schemas.microsoft.com/office/drawing/2014/main" id="{3C0B33A5-921E-E56C-691D-3685DA12AD0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10" name="Google Shape;699;g26a862db3a9_2_104">
            <a:extLst>
              <a:ext uri="{FF2B5EF4-FFF2-40B4-BE49-F238E27FC236}">
                <a16:creationId xmlns:a16="http://schemas.microsoft.com/office/drawing/2014/main" id="{A9E5E0E2-41E2-C752-68F5-3C675FC54F06}"/>
              </a:ext>
            </a:extLst>
          </p:cNvPr>
          <p:cNvSpPr txBox="1">
            <a:spLocks/>
          </p:cNvSpPr>
          <p:nvPr/>
        </p:nvSpPr>
        <p:spPr>
          <a:xfrm>
            <a:off x="1326308" y="5418666"/>
            <a:ext cx="9532191" cy="1604703"/>
          </a:xfrm>
          <a:prstGeom prst="rect">
            <a:avLst/>
          </a:prstGeom>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rtl="0">
              <a:lnSpc>
                <a:spcPct val="115000"/>
              </a:lnSpc>
              <a:spcBef>
                <a:spcPts val="0"/>
              </a:spcBef>
              <a:spcAft>
                <a:spcPts val="0"/>
              </a:spcAft>
            </a:pPr>
            <a:r>
              <a:rPr lang="en-GB" sz="2800">
                <a:latin typeface="Atkinson Hyperlegible"/>
                <a:ea typeface="Atkinson Hyperlegible"/>
                <a:cs typeface="Atkinson Hyperlegible"/>
                <a:sym typeface="Atkinson Hyperlegible"/>
              </a:rPr>
              <a:t>Because of infants’ small size, use different technique for back blows and chest thrusts.</a:t>
            </a:r>
          </a:p>
        </p:txBody>
      </p:sp>
      <p:pic>
        <p:nvPicPr>
          <p:cNvPr id="6" name="Picture 5" descr="A person holding a baby&#10;&#10;Description automatically generated">
            <a:extLst>
              <a:ext uri="{FF2B5EF4-FFF2-40B4-BE49-F238E27FC236}">
                <a16:creationId xmlns:a16="http://schemas.microsoft.com/office/drawing/2014/main" id="{940C0FB1-1C13-60F1-EA02-CA6D60F2D7B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26430" y="772688"/>
            <a:ext cx="5435151" cy="4913194"/>
          </a:xfrm>
          <a:prstGeom prst="rect">
            <a:avLst/>
          </a:prstGeom>
        </p:spPr>
      </p:pic>
      <p:pic>
        <p:nvPicPr>
          <p:cNvPr id="9" name="Picture 8" descr="A person holding a baby&#10;&#10;Description automatically generated">
            <a:extLst>
              <a:ext uri="{FF2B5EF4-FFF2-40B4-BE49-F238E27FC236}">
                <a16:creationId xmlns:a16="http://schemas.microsoft.com/office/drawing/2014/main" id="{712DA25F-04E5-4E47-B336-B233C3948736}"/>
              </a:ext>
            </a:extLst>
          </p:cNvPr>
          <p:cNvPicPr>
            <a:picLocks noChangeAspect="1"/>
          </p:cNvPicPr>
          <p:nvPr/>
        </p:nvPicPr>
        <p:blipFill>
          <a:blip r:embed="rId5" cstate="email">
            <a:extLst>
              <a:ext uri="{28A0092B-C50C-407E-A947-70E740481C1C}">
                <a14:useLocalDpi xmlns:a14="http://schemas.microsoft.com/office/drawing/2010/main"/>
              </a:ext>
            </a:extLst>
          </a:blip>
          <a:srcRect r="-553"/>
          <a:stretch/>
        </p:blipFill>
        <p:spPr>
          <a:xfrm>
            <a:off x="6234413" y="1239337"/>
            <a:ext cx="4961824" cy="4680957"/>
          </a:xfrm>
          <a:prstGeom prst="rect">
            <a:avLst/>
          </a:prstGeom>
        </p:spPr>
      </p:pic>
    </p:spTree>
    <p:extLst>
      <p:ext uri="{BB962C8B-B14F-4D97-AF65-F5344CB8AC3E}">
        <p14:creationId xmlns:p14="http://schemas.microsoft.com/office/powerpoint/2010/main" val="149338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84604F0-89D8-5973-A0B6-AC8ED924E0FB}"/>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62847966-959D-D920-ABEA-CEC9D40B47BE}"/>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007C8B7C-BACF-4CCF-DC3E-1DFD39119299}"/>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800" b="1" dirty="0">
                <a:solidFill>
                  <a:schemeClr val="tx1"/>
                </a:solidFill>
                <a:latin typeface="Atkinson Hyperlegible"/>
              </a:rPr>
              <a:t>Airway: Unresponsive Patient</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sp>
        <p:nvSpPr>
          <p:cNvPr id="7" name="Google Shape;236;p15">
            <a:extLst>
              <a:ext uri="{FF2B5EF4-FFF2-40B4-BE49-F238E27FC236}">
                <a16:creationId xmlns:a16="http://schemas.microsoft.com/office/drawing/2014/main" id="{14E128AE-5B79-C100-2BD5-DC10300CE533}"/>
              </a:ext>
            </a:extLst>
          </p:cNvPr>
          <p:cNvSpPr txBox="1">
            <a:spLocks/>
          </p:cNvSpPr>
          <p:nvPr/>
        </p:nvSpPr>
        <p:spPr>
          <a:xfrm>
            <a:off x="617505" y="4940735"/>
            <a:ext cx="11017306" cy="7644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0" indent="0" algn="ctr">
              <a:spcBef>
                <a:spcPts val="0"/>
              </a:spcBef>
              <a:buSzPct val="100000"/>
              <a:buNone/>
            </a:pPr>
            <a:r>
              <a:rPr lang="en-GB">
                <a:solidFill>
                  <a:srgbClr val="000000"/>
                </a:solidFill>
              </a:rPr>
              <a:t>When alone, put the unresponsive patient in the recovery position to prevent choking</a:t>
            </a:r>
          </a:p>
          <a:p>
            <a:pPr indent="-457200" algn="ctr">
              <a:spcBef>
                <a:spcPts val="0"/>
              </a:spcBef>
              <a:buSzPct val="100000"/>
            </a:pPr>
            <a:endParaRPr lang="en-GB">
              <a:solidFill>
                <a:srgbClr val="000000"/>
              </a:solidFill>
            </a:endParaRPr>
          </a:p>
        </p:txBody>
      </p:sp>
      <p:pic>
        <p:nvPicPr>
          <p:cNvPr id="16" name="Picture 15">
            <a:extLst>
              <a:ext uri="{FF2B5EF4-FFF2-40B4-BE49-F238E27FC236}">
                <a16:creationId xmlns:a16="http://schemas.microsoft.com/office/drawing/2014/main" id="{CF588465-21D2-08EE-E548-532966533AC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pic>
        <p:nvPicPr>
          <p:cNvPr id="4" name="Google Shape;262;p19" descr="A picture containing knee, footwear, clothing, physical fitness&#10;&#10;Description automatically generated">
            <a:extLst>
              <a:ext uri="{FF2B5EF4-FFF2-40B4-BE49-F238E27FC236}">
                <a16:creationId xmlns:a16="http://schemas.microsoft.com/office/drawing/2014/main" id="{7084DDF5-7EE2-59F6-0FAD-A0BCA86C0200}"/>
              </a:ext>
            </a:extLst>
          </p:cNvPr>
          <p:cNvPicPr preferRelativeResize="0"/>
          <p:nvPr/>
        </p:nvPicPr>
        <p:blipFill rotWithShape="1">
          <a:blip r:embed="rId4" cstate="email">
            <a:clrChange>
              <a:clrFrom>
                <a:srgbClr val="FFFFFF"/>
              </a:clrFrom>
              <a:clrTo>
                <a:srgbClr val="FFFFFF">
                  <a:alpha val="0"/>
                </a:srgbClr>
              </a:clrTo>
            </a:clrChange>
            <a:alphaModFix/>
            <a:extLst>
              <a:ext uri="{28A0092B-C50C-407E-A947-70E740481C1C}">
                <a14:useLocalDpi xmlns:a14="http://schemas.microsoft.com/office/drawing/2010/main"/>
              </a:ext>
            </a:extLst>
          </a:blip>
          <a:srcRect/>
          <a:stretch/>
        </p:blipFill>
        <p:spPr>
          <a:xfrm>
            <a:off x="2645923" y="959234"/>
            <a:ext cx="6128426" cy="4473353"/>
          </a:xfrm>
          <a:prstGeom prst="rect">
            <a:avLst/>
          </a:prstGeom>
          <a:noFill/>
          <a:ln>
            <a:noFill/>
          </a:ln>
        </p:spPr>
      </p:pic>
      <p:sp>
        <p:nvSpPr>
          <p:cNvPr id="2" name="TextBox 1">
            <a:extLst>
              <a:ext uri="{FF2B5EF4-FFF2-40B4-BE49-F238E27FC236}">
                <a16:creationId xmlns:a16="http://schemas.microsoft.com/office/drawing/2014/main" id="{6F2DAED8-85C1-B9DA-CDA8-D332F3A12EB6}"/>
              </a:ext>
            </a:extLst>
          </p:cNvPr>
          <p:cNvSpPr txBox="1"/>
          <p:nvPr/>
        </p:nvSpPr>
        <p:spPr>
          <a:xfrm>
            <a:off x="2645923" y="5990135"/>
            <a:ext cx="6502847" cy="461665"/>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dirty="0">
                <a:latin typeface="Atkinson Hyperlegible" pitchFamily="2" charset="0"/>
              </a:rPr>
              <a:t>Prepare for </a:t>
            </a:r>
            <a:r>
              <a:rPr lang="en-GB" sz="2400" b="1" dirty="0">
                <a:latin typeface="Atkinson Hyperlegible" pitchFamily="2" charset="0"/>
              </a:rPr>
              <a:t>rapid transfer</a:t>
            </a:r>
            <a:r>
              <a:rPr lang="en-GB" sz="2400" dirty="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A035F642-503F-3FB2-7CBA-471491FA3E31}"/>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8675" y="5631602"/>
            <a:ext cx="654496" cy="528258"/>
          </a:xfrm>
          <a:prstGeom prst="rect">
            <a:avLst/>
          </a:prstGeom>
        </p:spPr>
      </p:pic>
    </p:spTree>
    <p:extLst>
      <p:ext uri="{BB962C8B-B14F-4D97-AF65-F5344CB8AC3E}">
        <p14:creationId xmlns:p14="http://schemas.microsoft.com/office/powerpoint/2010/main" val="1864988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5D364DC-2A42-F803-F11D-DE506E9A3420}"/>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0F2B5941-C62F-E8E7-54FD-A64A7D24C1B9}"/>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6F06A381-CAAE-BDCB-9383-80C9522502EA}"/>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800" b="1" dirty="0">
                <a:solidFill>
                  <a:schemeClr val="tx1"/>
                </a:solidFill>
                <a:latin typeface="Atkinson Hyperlegible"/>
              </a:rPr>
              <a:t>Airway: Alert Patient with DIB</a:t>
            </a:r>
          </a:p>
          <a:p>
            <a:pPr algn="ctr" defTabSz="622300" rtl="1">
              <a:lnSpc>
                <a:spcPct val="90000"/>
              </a:lnSpc>
              <a:spcAft>
                <a:spcPts val="600"/>
              </a:spcAft>
              <a:buClr>
                <a:srgbClr val="000000"/>
              </a:buClr>
            </a:pPr>
            <a:endParaRPr lang="en-GB" sz="2800" b="1" dirty="0">
              <a:solidFill>
                <a:schemeClr val="tx1"/>
              </a:solidFill>
              <a:latin typeface="Atkinson Hyperlegible"/>
            </a:endParaRPr>
          </a:p>
          <a:p>
            <a:pPr lvl="1">
              <a:spcAft>
                <a:spcPts val="600"/>
              </a:spcAft>
            </a:pPr>
            <a:endParaRPr lang="en-GB" sz="1000" dirty="0"/>
          </a:p>
        </p:txBody>
      </p:sp>
      <p:sp>
        <p:nvSpPr>
          <p:cNvPr id="7" name="Google Shape;236;p15">
            <a:extLst>
              <a:ext uri="{FF2B5EF4-FFF2-40B4-BE49-F238E27FC236}">
                <a16:creationId xmlns:a16="http://schemas.microsoft.com/office/drawing/2014/main" id="{75667341-AFC0-B5B3-20ED-2B293FAE980C}"/>
              </a:ext>
            </a:extLst>
          </p:cNvPr>
          <p:cNvSpPr txBox="1">
            <a:spLocks/>
          </p:cNvSpPr>
          <p:nvPr/>
        </p:nvSpPr>
        <p:spPr>
          <a:xfrm>
            <a:off x="617505" y="5193652"/>
            <a:ext cx="11017306" cy="7644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6350" indent="0" algn="ctr">
              <a:spcAft>
                <a:spcPts val="1200"/>
              </a:spcAft>
              <a:buSzPts val="3500"/>
              <a:buNone/>
            </a:pPr>
            <a:r>
              <a:rPr lang="en-GB" sz="2800"/>
              <a:t>Allow patients to </a:t>
            </a:r>
            <a:r>
              <a:rPr lang="en-GB" sz="2800" b="1"/>
              <a:t>sit upright or in any other position of comfort.</a:t>
            </a:r>
          </a:p>
        </p:txBody>
      </p:sp>
      <p:pic>
        <p:nvPicPr>
          <p:cNvPr id="16" name="Picture 15">
            <a:extLst>
              <a:ext uri="{FF2B5EF4-FFF2-40B4-BE49-F238E27FC236}">
                <a16:creationId xmlns:a16="http://schemas.microsoft.com/office/drawing/2014/main" id="{C7CF92EE-5D20-CBA2-6AA8-A6A88E01CF0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2" name="TextBox 1">
            <a:extLst>
              <a:ext uri="{FF2B5EF4-FFF2-40B4-BE49-F238E27FC236}">
                <a16:creationId xmlns:a16="http://schemas.microsoft.com/office/drawing/2014/main" id="{0FF0C87F-C847-11F6-A096-0EA8CE210009}"/>
              </a:ext>
            </a:extLst>
          </p:cNvPr>
          <p:cNvSpPr txBox="1"/>
          <p:nvPr/>
        </p:nvSpPr>
        <p:spPr>
          <a:xfrm>
            <a:off x="2645923" y="5990135"/>
            <a:ext cx="6502847" cy="461665"/>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0B318390-7561-35BA-79D5-A23FB07ECEA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8675" y="5631602"/>
            <a:ext cx="654496" cy="528258"/>
          </a:xfrm>
          <a:prstGeom prst="rect">
            <a:avLst/>
          </a:prstGeom>
        </p:spPr>
      </p:pic>
      <p:pic>
        <p:nvPicPr>
          <p:cNvPr id="6" name="Picture 5" descr="A person wearing a mask&#10;&#10;Description automatically generated">
            <a:extLst>
              <a:ext uri="{FF2B5EF4-FFF2-40B4-BE49-F238E27FC236}">
                <a16:creationId xmlns:a16="http://schemas.microsoft.com/office/drawing/2014/main" id="{880BBCA4-591B-0F27-695A-A6F129F515C1}"/>
              </a:ext>
            </a:extLst>
          </p:cNvPr>
          <p:cNvPicPr>
            <a:picLocks noChangeAspect="1"/>
          </p:cNvPicPr>
          <p:nvPr/>
        </p:nvPicPr>
        <p:blipFill>
          <a:blip r:embed="rId5" cstate="email">
            <a:extLst>
              <a:ext uri="{28A0092B-C50C-407E-A947-70E740481C1C}">
                <a14:useLocalDpi xmlns:a14="http://schemas.microsoft.com/office/drawing/2010/main"/>
              </a:ext>
            </a:extLst>
          </a:blip>
          <a:srcRect b="-1452"/>
          <a:stretch/>
        </p:blipFill>
        <p:spPr>
          <a:xfrm>
            <a:off x="4730027" y="1246931"/>
            <a:ext cx="3492948" cy="4123589"/>
          </a:xfrm>
          <a:prstGeom prst="rect">
            <a:avLst/>
          </a:prstGeom>
        </p:spPr>
      </p:pic>
    </p:spTree>
    <p:extLst>
      <p:ext uri="{BB962C8B-B14F-4D97-AF65-F5344CB8AC3E}">
        <p14:creationId xmlns:p14="http://schemas.microsoft.com/office/powerpoint/2010/main" val="4061620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08CE61-789E-30E2-004A-5AA8FE7B1A81}"/>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983B0A3C-1263-2161-3748-7C254E3AFAF7}"/>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algn="ctr" defTabSz="622300">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54438178-C369-1A56-CCB6-C6CE380AE3F1}"/>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800" b="1">
                <a:solidFill>
                  <a:schemeClr val="tx1"/>
                </a:solidFill>
                <a:latin typeface="Atkinson Hyperlegible" pitchFamily="2" charset="0"/>
              </a:rPr>
              <a:t>Airway: Severe Allergy (Anaphylaxis)</a:t>
            </a:r>
          </a:p>
          <a:p>
            <a:pPr algn="ctr" defTabSz="622300">
              <a:lnSpc>
                <a:spcPct val="90000"/>
              </a:lnSpc>
              <a:spcAft>
                <a:spcPts val="600"/>
              </a:spcAft>
              <a:buClr>
                <a:srgbClr val="000000"/>
              </a:buClr>
            </a:pPr>
            <a:endParaRPr lang="en-GB" sz="2800" b="1">
              <a:solidFill>
                <a:schemeClr val="tx1"/>
              </a:solidFill>
              <a:latin typeface="Atkinson Hyperlegible" pitchFamily="2" charset="0"/>
            </a:endParaRPr>
          </a:p>
          <a:p>
            <a:pPr lvl="1"/>
            <a:endParaRPr lang="en-GB"/>
          </a:p>
        </p:txBody>
      </p:sp>
      <p:sp>
        <p:nvSpPr>
          <p:cNvPr id="7" name="Google Shape;236;p15">
            <a:extLst>
              <a:ext uri="{FF2B5EF4-FFF2-40B4-BE49-F238E27FC236}">
                <a16:creationId xmlns:a16="http://schemas.microsoft.com/office/drawing/2014/main" id="{BEC6E1CA-D00D-22B2-F7A8-0FB3F8634662}"/>
              </a:ext>
            </a:extLst>
          </p:cNvPr>
          <p:cNvSpPr txBox="1">
            <a:spLocks/>
          </p:cNvSpPr>
          <p:nvPr/>
        </p:nvSpPr>
        <p:spPr>
          <a:xfrm>
            <a:off x="682388" y="4925727"/>
            <a:ext cx="11017306" cy="7644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6350" indent="0" algn="ctr">
              <a:spcAft>
                <a:spcPts val="1200"/>
              </a:spcAft>
              <a:buSzPts val="3500"/>
              <a:buNone/>
            </a:pPr>
            <a:r>
              <a:rPr lang="en-GB" sz="2800"/>
              <a:t>Help p</a:t>
            </a:r>
            <a:r>
              <a:rPr lang="en-GB" noProof="0" err="1"/>
              <a:t>atients</a:t>
            </a:r>
            <a:r>
              <a:rPr lang="en-GB" noProof="0"/>
              <a:t> with airway obstruction due to severe allergy </a:t>
            </a:r>
            <a:r>
              <a:rPr lang="en-GB" sz="2800"/>
              <a:t>use their own emergency medication.</a:t>
            </a:r>
            <a:endParaRPr lang="en-GB" sz="2800" b="1"/>
          </a:p>
        </p:txBody>
      </p:sp>
      <p:pic>
        <p:nvPicPr>
          <p:cNvPr id="16" name="Picture 15">
            <a:extLst>
              <a:ext uri="{FF2B5EF4-FFF2-40B4-BE49-F238E27FC236}">
                <a16:creationId xmlns:a16="http://schemas.microsoft.com/office/drawing/2014/main" id="{ABB9FE5E-03A7-1206-8762-CE4BB3A4355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2" name="TextBox 1">
            <a:extLst>
              <a:ext uri="{FF2B5EF4-FFF2-40B4-BE49-F238E27FC236}">
                <a16:creationId xmlns:a16="http://schemas.microsoft.com/office/drawing/2014/main" id="{17DFFAF5-3007-A07F-5DED-BA34F1D58639}"/>
              </a:ext>
            </a:extLst>
          </p:cNvPr>
          <p:cNvSpPr txBox="1"/>
          <p:nvPr/>
        </p:nvSpPr>
        <p:spPr>
          <a:xfrm>
            <a:off x="2645923" y="5990135"/>
            <a:ext cx="6502847" cy="461665"/>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92883B22-BEEC-BF96-F03A-8516C472CF1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8675" y="5631602"/>
            <a:ext cx="654496" cy="528258"/>
          </a:xfrm>
          <a:prstGeom prst="rect">
            <a:avLst/>
          </a:prstGeom>
        </p:spPr>
      </p:pic>
      <p:pic>
        <p:nvPicPr>
          <p:cNvPr id="4" name="Picture 3" descr="A hand holding a tube&#10;&#10;Description automatically generated">
            <a:extLst>
              <a:ext uri="{FF2B5EF4-FFF2-40B4-BE49-F238E27FC236}">
                <a16:creationId xmlns:a16="http://schemas.microsoft.com/office/drawing/2014/main" id="{CCAF2001-DDCC-7C4A-2BB7-1238C839E81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445311" y="1312707"/>
            <a:ext cx="2496044" cy="3993671"/>
          </a:xfrm>
          <a:prstGeom prst="rect">
            <a:avLst/>
          </a:prstGeom>
        </p:spPr>
      </p:pic>
      <p:pic>
        <p:nvPicPr>
          <p:cNvPr id="9" name="Picture 8" descr="A cartoon of a person with a sore throat&#10;&#10;Description automatically generated">
            <a:extLst>
              <a:ext uri="{FF2B5EF4-FFF2-40B4-BE49-F238E27FC236}">
                <a16:creationId xmlns:a16="http://schemas.microsoft.com/office/drawing/2014/main" id="{D60BB4A4-1733-B938-4CAA-A81B0CC2F73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97920" y="1385470"/>
            <a:ext cx="3833196" cy="3442426"/>
          </a:xfrm>
          <a:prstGeom prst="rect">
            <a:avLst/>
          </a:prstGeom>
        </p:spPr>
      </p:pic>
    </p:spTree>
    <p:extLst>
      <p:ext uri="{BB962C8B-B14F-4D97-AF65-F5344CB8AC3E}">
        <p14:creationId xmlns:p14="http://schemas.microsoft.com/office/powerpoint/2010/main" val="643874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017CC1-2851-A7F7-89EB-3D8F452A22FA}"/>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7AB0E6FB-931F-F292-7CD6-BE2950B7F149}"/>
              </a:ext>
            </a:extLst>
          </p:cNvPr>
          <p:cNvSpPr/>
          <p:nvPr/>
        </p:nvSpPr>
        <p:spPr>
          <a:xfrm>
            <a:off x="696036" y="641445"/>
            <a:ext cx="10956990" cy="6038138"/>
          </a:xfrm>
          <a:prstGeom prst="roundRect">
            <a:avLst/>
          </a:prstGeom>
          <a:solidFill>
            <a:srgbClr val="FFF2CC">
              <a:alpha val="29804"/>
            </a:srgbClr>
          </a:solidFill>
          <a:ln>
            <a:solidFill>
              <a:srgbClr val="FFF2CC"/>
            </a:solidFill>
          </a:ln>
        </p:spPr>
        <p:txBody>
          <a:bodyPr spcFirstLastPara="1" vert="horz" wrap="square" lIns="91425" tIns="45700" rIns="91425" bIns="45700" rtlCol="0" anchor="ctr" anchorCtr="0">
            <a:normAutofit fontScale="97500"/>
          </a:bodyPr>
          <a:lstStyle/>
          <a:p>
            <a:pPr algn="ctr">
              <a:lnSpc>
                <a:spcPct val="90000"/>
              </a:lnSpc>
              <a:spcBef>
                <a:spcPct val="0"/>
              </a:spcBef>
            </a:pPr>
            <a:endParaRPr lang="en-GB" sz="6000">
              <a:solidFill>
                <a:schemeClr val="tx1"/>
              </a:solidFill>
              <a:latin typeface="Atkinson Hyperlegible" pitchFamily="2" charset="0"/>
              <a:ea typeface="+mj-ea"/>
              <a:cs typeface="+mj-cs"/>
              <a:sym typeface="Arial"/>
            </a:endParaRPr>
          </a:p>
        </p:txBody>
      </p:sp>
      <p:sp>
        <p:nvSpPr>
          <p:cNvPr id="22" name="Rounded Rectangle 21">
            <a:extLst>
              <a:ext uri="{FF2B5EF4-FFF2-40B4-BE49-F238E27FC236}">
                <a16:creationId xmlns:a16="http://schemas.microsoft.com/office/drawing/2014/main" id="{B99CA8FE-A2B7-C72A-33EE-8141D4FE42AF}"/>
              </a:ext>
            </a:extLst>
          </p:cNvPr>
          <p:cNvSpPr/>
          <p:nvPr/>
        </p:nvSpPr>
        <p:spPr>
          <a:xfrm>
            <a:off x="1676400" y="928049"/>
            <a:ext cx="8669867" cy="511284"/>
          </a:xfrm>
          <a:prstGeom prst="roundRect">
            <a:avLst/>
          </a:prstGeom>
          <a:solidFill>
            <a:srgbClr val="FFF2CC"/>
          </a:solidFill>
          <a:ln>
            <a:solidFill>
              <a:srgbClr val="FFF2CC"/>
            </a:solidFill>
          </a:ln>
        </p:spPr>
        <p:txBody>
          <a:bodyPr spcFirstLastPara="1" vert="horz" wrap="square" lIns="91425" tIns="45700" rIns="91425" bIns="45700" rtlCol="0" anchor="ctr" anchorCtr="0">
            <a:normAutofit fontScale="52500" lnSpcReduction="20000"/>
          </a:bodyPr>
          <a:lstStyle/>
          <a:p>
            <a:pPr algn="ctr">
              <a:lnSpc>
                <a:spcPct val="90000"/>
              </a:lnSpc>
              <a:spcBef>
                <a:spcPct val="0"/>
              </a:spcBef>
            </a:pPr>
            <a:r>
              <a:rPr lang="en-GB" sz="6000">
                <a:solidFill>
                  <a:schemeClr val="tx1"/>
                </a:solidFill>
                <a:latin typeface="Atkinson Hyperlegible" pitchFamily="2" charset="0"/>
                <a:ea typeface="+mj-ea"/>
                <a:cs typeface="+mj-cs"/>
              </a:rPr>
              <a:t>REMEMBER</a:t>
            </a:r>
          </a:p>
        </p:txBody>
      </p:sp>
      <p:pic>
        <p:nvPicPr>
          <p:cNvPr id="2" name="Picture 1">
            <a:extLst>
              <a:ext uri="{FF2B5EF4-FFF2-40B4-BE49-F238E27FC236}">
                <a16:creationId xmlns:a16="http://schemas.microsoft.com/office/drawing/2014/main" id="{2A926D9F-BBFD-B27F-7272-E170BDE81AC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21717"/>
            <a:ext cx="1364775" cy="930378"/>
          </a:xfrm>
          <a:prstGeom prst="rect">
            <a:avLst/>
          </a:prstGeom>
        </p:spPr>
      </p:pic>
      <p:sp>
        <p:nvSpPr>
          <p:cNvPr id="3" name="Google Shape;269;g2bec573e959_0_6">
            <a:extLst>
              <a:ext uri="{FF2B5EF4-FFF2-40B4-BE49-F238E27FC236}">
                <a16:creationId xmlns:a16="http://schemas.microsoft.com/office/drawing/2014/main" id="{701BEACD-46E4-9D08-224F-336E79C01635}"/>
              </a:ext>
            </a:extLst>
          </p:cNvPr>
          <p:cNvSpPr txBox="1">
            <a:spLocks/>
          </p:cNvSpPr>
          <p:nvPr/>
        </p:nvSpPr>
        <p:spPr>
          <a:xfrm>
            <a:off x="838200" y="1825625"/>
            <a:ext cx="10891838" cy="2246314"/>
          </a:xfrm>
          <a:prstGeom prst="rect">
            <a:avLst/>
          </a:prstGeom>
          <a:ln w="38100">
            <a:noFill/>
          </a:ln>
        </p:spPr>
        <p:txBody>
          <a:bodyPr spcFirstLastPara="1" vert="horz" wrap="square" lIns="91425" tIns="45700" rIns="91425" bIns="45700" rtlCol="0" anchor="t"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0800"/>
            <a:r>
              <a:rPr lang="en-US" sz="3100"/>
              <a:t>Abnormal sounds or DIB	       Reassess the airway often as a partial obstruction may worsen to completely block the airway.</a:t>
            </a:r>
          </a:p>
        </p:txBody>
      </p:sp>
      <p:sp>
        <p:nvSpPr>
          <p:cNvPr id="6" name="Right Arrow 5">
            <a:extLst>
              <a:ext uri="{FF2B5EF4-FFF2-40B4-BE49-F238E27FC236}">
                <a16:creationId xmlns:a16="http://schemas.microsoft.com/office/drawing/2014/main" id="{012EB53F-35E6-5D9E-D653-2566A8FE76F8}"/>
              </a:ext>
            </a:extLst>
          </p:cNvPr>
          <p:cNvSpPr/>
          <p:nvPr/>
        </p:nvSpPr>
        <p:spPr>
          <a:xfrm>
            <a:off x="5424338" y="2102495"/>
            <a:ext cx="750193" cy="205004"/>
          </a:xfrm>
          <a:prstGeom prst="rightArrow">
            <a:avLst/>
          </a:prstGeom>
          <a:solidFill>
            <a:srgbClr val="EAE1C0"/>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R="0" algn="ctr" defTabSz="622300" rtl="0">
              <a:lnSpc>
                <a:spcPct val="90000"/>
              </a:lnSpc>
              <a:spcBef>
                <a:spcPct val="0"/>
              </a:spcBef>
              <a:spcAft>
                <a:spcPct val="35000"/>
              </a:spcAft>
              <a:buClr>
                <a:srgbClr val="000000"/>
              </a:buClr>
              <a:buFont typeface="Arial"/>
            </a:pPr>
            <a:endParaRPr lang="en-GB" sz="2400" b="1">
              <a:solidFill>
                <a:schemeClr val="bg1"/>
              </a:solidFill>
              <a:latin typeface="Atkinson Hyperlegible" pitchFamily="2" charset="0"/>
            </a:endParaRPr>
          </a:p>
        </p:txBody>
      </p:sp>
      <p:pic>
        <p:nvPicPr>
          <p:cNvPr id="5" name="Picture 4" descr="A blue shield with check mark and arrows&#10;&#10;Description automatically generated">
            <a:extLst>
              <a:ext uri="{FF2B5EF4-FFF2-40B4-BE49-F238E27FC236}">
                <a16:creationId xmlns:a16="http://schemas.microsoft.com/office/drawing/2014/main" id="{1CDCD6F1-95F1-83CA-5712-E3F6A563FDE1}"/>
              </a:ext>
            </a:extLst>
          </p:cNvPr>
          <p:cNvPicPr>
            <a:picLocks noChangeAspect="1"/>
          </p:cNvPicPr>
          <p:nvPr/>
        </p:nvPicPr>
        <p:blipFill>
          <a:blip r:embed="rId4" cstate="email">
            <a:duotone>
              <a:schemeClr val="accent2">
                <a:shade val="45000"/>
                <a:satMod val="135000"/>
              </a:schemeClr>
              <a:prstClr val="white"/>
            </a:duotone>
            <a:alphaModFix amt="30000"/>
            <a:extLst>
              <a:ext uri="{28A0092B-C50C-407E-A947-70E740481C1C}">
                <a14:useLocalDpi xmlns:a14="http://schemas.microsoft.com/office/drawing/2010/main"/>
              </a:ext>
            </a:extLst>
          </a:blip>
          <a:srcRect/>
          <a:stretch/>
        </p:blipFill>
        <p:spPr>
          <a:xfrm>
            <a:off x="3777971" y="2924896"/>
            <a:ext cx="4466724" cy="3620409"/>
          </a:xfrm>
          <a:prstGeom prst="rect">
            <a:avLst/>
          </a:prstGeom>
        </p:spPr>
      </p:pic>
    </p:spTree>
    <p:extLst>
      <p:ext uri="{BB962C8B-B14F-4D97-AF65-F5344CB8AC3E}">
        <p14:creationId xmlns:p14="http://schemas.microsoft.com/office/powerpoint/2010/main" val="3609042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with text and symbols&#10;&#10;Description automatically generated with medium confidence">
            <a:extLst>
              <a:ext uri="{FF2B5EF4-FFF2-40B4-BE49-F238E27FC236}">
                <a16:creationId xmlns:a16="http://schemas.microsoft.com/office/drawing/2014/main" id="{1ED85D9D-B654-1ACE-6B56-03CC1DEB2580}"/>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771" y="2101865"/>
            <a:ext cx="12044457" cy="1718411"/>
          </a:xfrm>
          <a:prstGeom prst="rect">
            <a:avLst/>
          </a:prstGeom>
        </p:spPr>
      </p:pic>
    </p:spTree>
    <p:extLst>
      <p:ext uri="{BB962C8B-B14F-4D97-AF65-F5344CB8AC3E}">
        <p14:creationId xmlns:p14="http://schemas.microsoft.com/office/powerpoint/2010/main" val="304773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1F64281-3BA9-7B2A-7562-C20C91DDFC7B}"/>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10DC3EA-BF85-E6A3-9D68-F0B13EA749C9}"/>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A65D827B-F54E-C6EE-A4A2-C8472386340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15" name="TextBox 14">
            <a:extLst>
              <a:ext uri="{FF2B5EF4-FFF2-40B4-BE49-F238E27FC236}">
                <a16:creationId xmlns:a16="http://schemas.microsoft.com/office/drawing/2014/main" id="{D4A5412D-5C38-2B45-7881-E08E09EA5864}"/>
              </a:ext>
            </a:extLst>
          </p:cNvPr>
          <p:cNvSpPr txBox="1"/>
          <p:nvPr/>
        </p:nvSpPr>
        <p:spPr>
          <a:xfrm>
            <a:off x="1140425" y="5231637"/>
            <a:ext cx="4056305" cy="400110"/>
          </a:xfrm>
          <a:prstGeom prst="rect">
            <a:avLst/>
          </a:prstGeom>
          <a:noFill/>
        </p:spPr>
        <p:txBody>
          <a:bodyPr wrap="square" rtlCol="0">
            <a:spAutoFit/>
          </a:bodyPr>
          <a:lstStyle/>
          <a:p>
            <a:pPr algn="ctr"/>
            <a:r>
              <a:rPr lang="en-GB" sz="2000">
                <a:latin typeface="Atkinson Hyperlegible" pitchFamily="2" charset="0"/>
              </a:rPr>
              <a:t>Fast, slow or absent Breathing</a:t>
            </a:r>
          </a:p>
        </p:txBody>
      </p:sp>
      <p:sp>
        <p:nvSpPr>
          <p:cNvPr id="16" name="TextBox 15">
            <a:extLst>
              <a:ext uri="{FF2B5EF4-FFF2-40B4-BE49-F238E27FC236}">
                <a16:creationId xmlns:a16="http://schemas.microsoft.com/office/drawing/2014/main" id="{5A54DF6B-A39C-CBAC-8466-5DD9ADCF7F3E}"/>
              </a:ext>
            </a:extLst>
          </p:cNvPr>
          <p:cNvSpPr txBox="1"/>
          <p:nvPr/>
        </p:nvSpPr>
        <p:spPr>
          <a:xfrm>
            <a:off x="4974079" y="4785869"/>
            <a:ext cx="3570619" cy="707886"/>
          </a:xfrm>
          <a:prstGeom prst="rect">
            <a:avLst/>
          </a:prstGeom>
          <a:noFill/>
        </p:spPr>
        <p:txBody>
          <a:bodyPr wrap="square" rtlCol="0">
            <a:spAutoFit/>
          </a:bodyPr>
          <a:lstStyle/>
          <a:p>
            <a:pPr algn="ctr"/>
            <a:r>
              <a:rPr lang="en-GB" sz="2000">
                <a:latin typeface="Atkinson Hyperlegible" pitchFamily="2" charset="0"/>
              </a:rPr>
              <a:t>Increased work of breathing</a:t>
            </a:r>
          </a:p>
          <a:p>
            <a:pPr algn="ctr"/>
            <a:r>
              <a:rPr lang="en-GB" sz="2000">
                <a:latin typeface="Atkinson Hyperlegible" pitchFamily="2" charset="0"/>
              </a:rPr>
              <a:t>Tripod position</a:t>
            </a:r>
          </a:p>
        </p:txBody>
      </p:sp>
      <p:sp>
        <p:nvSpPr>
          <p:cNvPr id="17" name="TextBox 16">
            <a:extLst>
              <a:ext uri="{FF2B5EF4-FFF2-40B4-BE49-F238E27FC236}">
                <a16:creationId xmlns:a16="http://schemas.microsoft.com/office/drawing/2014/main" id="{F2EB8C90-2798-807F-F3FD-67EF45271AF2}"/>
              </a:ext>
            </a:extLst>
          </p:cNvPr>
          <p:cNvSpPr txBox="1"/>
          <p:nvPr/>
        </p:nvSpPr>
        <p:spPr>
          <a:xfrm>
            <a:off x="8768445" y="4812140"/>
            <a:ext cx="2561111" cy="707886"/>
          </a:xfrm>
          <a:prstGeom prst="rect">
            <a:avLst/>
          </a:prstGeom>
          <a:noFill/>
        </p:spPr>
        <p:txBody>
          <a:bodyPr wrap="square" rtlCol="0">
            <a:spAutoFit/>
          </a:bodyPr>
          <a:lstStyle/>
          <a:p>
            <a:pPr algn="ctr"/>
            <a:r>
              <a:rPr lang="en-GB" sz="2000">
                <a:latin typeface="Atkinson Hyperlegible" pitchFamily="2" charset="0"/>
              </a:rPr>
              <a:t>Blue or grey colour around the lips</a:t>
            </a:r>
          </a:p>
        </p:txBody>
      </p:sp>
      <p:sp>
        <p:nvSpPr>
          <p:cNvPr id="18" name="Rounded Rectangle 17">
            <a:extLst>
              <a:ext uri="{FF2B5EF4-FFF2-40B4-BE49-F238E27FC236}">
                <a16:creationId xmlns:a16="http://schemas.microsoft.com/office/drawing/2014/main" id="{B98B45D1-6B8B-9A19-8E02-99E33A17AA11}"/>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4EDDED28-E705-61C3-EC63-6318F8C123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sp>
        <p:nvSpPr>
          <p:cNvPr id="2" name="TextBox 1">
            <a:extLst>
              <a:ext uri="{FF2B5EF4-FFF2-40B4-BE49-F238E27FC236}">
                <a16:creationId xmlns:a16="http://schemas.microsoft.com/office/drawing/2014/main" id="{3406D478-14C4-4082-38B1-745057210F84}"/>
              </a:ext>
            </a:extLst>
          </p:cNvPr>
          <p:cNvSpPr txBox="1"/>
          <p:nvPr/>
        </p:nvSpPr>
        <p:spPr>
          <a:xfrm>
            <a:off x="1906387" y="4868666"/>
            <a:ext cx="2500282" cy="400110"/>
          </a:xfrm>
          <a:prstGeom prst="rect">
            <a:avLst/>
          </a:prstGeom>
          <a:noFill/>
        </p:spPr>
        <p:txBody>
          <a:bodyPr wrap="square" rtlCol="0">
            <a:spAutoFit/>
          </a:bodyPr>
          <a:lstStyle/>
          <a:p>
            <a:pPr algn="ctr"/>
            <a:r>
              <a:rPr lang="en-GB" sz="2000">
                <a:latin typeface="Atkinson Hyperlegible" pitchFamily="2" charset="0"/>
              </a:rPr>
              <a:t>Chest movement</a:t>
            </a:r>
          </a:p>
        </p:txBody>
      </p:sp>
      <p:pic>
        <p:nvPicPr>
          <p:cNvPr id="5" name="Picture 4" descr="A close up of a person's lips&#10;&#10;Description automatically generated">
            <a:extLst>
              <a:ext uri="{FF2B5EF4-FFF2-40B4-BE49-F238E27FC236}">
                <a16:creationId xmlns:a16="http://schemas.microsoft.com/office/drawing/2014/main" id="{37C23F37-6665-2D03-E240-0D8388114D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9978" y="2201562"/>
            <a:ext cx="3458047" cy="2410393"/>
          </a:xfrm>
          <a:prstGeom prst="rect">
            <a:avLst/>
          </a:prstGeom>
        </p:spPr>
      </p:pic>
      <p:pic>
        <p:nvPicPr>
          <p:cNvPr id="8" name="Picture 7" descr="A person wearing a mask&#10;&#10;Description automatically generated">
            <a:extLst>
              <a:ext uri="{FF2B5EF4-FFF2-40B4-BE49-F238E27FC236}">
                <a16:creationId xmlns:a16="http://schemas.microsoft.com/office/drawing/2014/main" id="{0056D2FA-1843-EC38-1A91-D64C3587BA1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636009" y="1472431"/>
            <a:ext cx="3492948" cy="3192653"/>
          </a:xfrm>
          <a:prstGeom prst="rect">
            <a:avLst/>
          </a:prstGeom>
        </p:spPr>
      </p:pic>
      <p:pic>
        <p:nvPicPr>
          <p:cNvPr id="9" name="Picture 8" descr="A cartoon of a person lying on his back&#10;&#10;Description automatically generated">
            <a:extLst>
              <a:ext uri="{FF2B5EF4-FFF2-40B4-BE49-F238E27FC236}">
                <a16:creationId xmlns:a16="http://schemas.microsoft.com/office/drawing/2014/main" id="{04588282-1BF2-704D-77CF-1CA76A7B5F4C}"/>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689495" y="1511230"/>
            <a:ext cx="2851004" cy="3497523"/>
          </a:xfrm>
          <a:prstGeom prst="rect">
            <a:avLst/>
          </a:prstGeom>
        </p:spPr>
      </p:pic>
    </p:spTree>
    <p:extLst>
      <p:ext uri="{BB962C8B-B14F-4D97-AF65-F5344CB8AC3E}">
        <p14:creationId xmlns:p14="http://schemas.microsoft.com/office/powerpoint/2010/main" val="1079841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1F45-363C-87F5-1C54-F5822F5075C0}"/>
              </a:ext>
            </a:extLst>
          </p:cNvPr>
          <p:cNvSpPr>
            <a:spLocks noGrp="1"/>
          </p:cNvSpPr>
          <p:nvPr>
            <p:ph type="title"/>
          </p:nvPr>
        </p:nvSpPr>
        <p:spPr/>
        <p:txBody>
          <a:bodyPr/>
          <a:lstStyle/>
          <a:p>
            <a:r>
              <a:rPr lang="en-GB">
                <a:latin typeface="Atkinson Hyperlegible" pitchFamily="2" charset="0"/>
              </a:rPr>
              <a:t>Key Terms</a:t>
            </a:r>
          </a:p>
        </p:txBody>
      </p:sp>
      <p:sp>
        <p:nvSpPr>
          <p:cNvPr id="3" name="Text Placeholder 2">
            <a:extLst>
              <a:ext uri="{FF2B5EF4-FFF2-40B4-BE49-F238E27FC236}">
                <a16:creationId xmlns:a16="http://schemas.microsoft.com/office/drawing/2014/main" id="{72EE3F93-B2FF-DE60-5975-AABD2A559734}"/>
              </a:ext>
            </a:extLst>
          </p:cNvPr>
          <p:cNvSpPr>
            <a:spLocks noGrp="1"/>
          </p:cNvSpPr>
          <p:nvPr>
            <p:ph type="body" idx="1"/>
          </p:nvPr>
        </p:nvSpPr>
        <p:spPr>
          <a:xfrm>
            <a:off x="838200" y="1825625"/>
            <a:ext cx="4997824" cy="4351338"/>
          </a:xfrm>
        </p:spPr>
        <p:txBody>
          <a:bodyPr>
            <a:noAutofit/>
          </a:bodyPr>
          <a:lstStyle/>
          <a:p>
            <a:pPr marL="342900" marR="0" lvl="0" indent="-342900" rtl="0">
              <a:buFont typeface="Symbol" pitchFamily="2" charset="2"/>
              <a:buChar char=""/>
            </a:pPr>
            <a:r>
              <a:rPr lang="en-GB" sz="2600"/>
              <a:t>Difficulty in Breathing (DIB)</a:t>
            </a:r>
          </a:p>
          <a:p>
            <a:pPr marL="342900" indent="-342900">
              <a:buFont typeface="Symbol" pitchFamily="2" charset="2"/>
              <a:buChar char=""/>
            </a:pPr>
            <a:r>
              <a:rPr lang="en-GB" sz="2600"/>
              <a:t>Shock</a:t>
            </a:r>
          </a:p>
          <a:p>
            <a:pPr marL="342900" indent="-342900">
              <a:buFont typeface="Symbol" pitchFamily="2" charset="2"/>
              <a:buChar char=""/>
            </a:pPr>
            <a:r>
              <a:rPr lang="en-GB" sz="2600"/>
              <a:t>Altered Mental Status</a:t>
            </a:r>
          </a:p>
          <a:p>
            <a:pPr marL="342900" marR="0" lvl="0" indent="-342900">
              <a:buFont typeface="Symbol" pitchFamily="2" charset="2"/>
              <a:buChar char=""/>
            </a:pPr>
            <a:r>
              <a:rPr lang="en-GB" sz="2600"/>
              <a:t>Choking</a:t>
            </a:r>
          </a:p>
          <a:p>
            <a:pPr marL="342900" marR="0" lvl="0" indent="-342900">
              <a:buFont typeface="Symbol" pitchFamily="2" charset="2"/>
              <a:buChar char=""/>
            </a:pPr>
            <a:r>
              <a:rPr lang="en-GB" sz="2600"/>
              <a:t>Foreign Body</a:t>
            </a:r>
          </a:p>
          <a:p>
            <a:pPr marL="342900" marR="0" lvl="0" indent="-342900">
              <a:buFont typeface="Symbol" pitchFamily="2" charset="2"/>
              <a:buChar char=""/>
            </a:pPr>
            <a:r>
              <a:rPr lang="en-GB" sz="2600"/>
              <a:t>Tripod position</a:t>
            </a:r>
          </a:p>
          <a:p>
            <a:pPr marL="342900" marR="0" lvl="0" indent="-342900">
              <a:buFont typeface="Symbol" pitchFamily="2" charset="2"/>
              <a:buChar char=""/>
            </a:pPr>
            <a:r>
              <a:rPr lang="en-GB" sz="2600"/>
              <a:t>Anaphylaxis</a:t>
            </a:r>
          </a:p>
        </p:txBody>
      </p:sp>
      <p:sp>
        <p:nvSpPr>
          <p:cNvPr id="4" name="Text Placeholder 2">
            <a:extLst>
              <a:ext uri="{FF2B5EF4-FFF2-40B4-BE49-F238E27FC236}">
                <a16:creationId xmlns:a16="http://schemas.microsoft.com/office/drawing/2014/main" id="{7EEE199D-D7B2-B2F3-11EA-FCD968F58E9D}"/>
              </a:ext>
            </a:extLst>
          </p:cNvPr>
          <p:cNvSpPr txBox="1">
            <a:spLocks/>
          </p:cNvSpPr>
          <p:nvPr/>
        </p:nvSpPr>
        <p:spPr>
          <a:xfrm>
            <a:off x="5325035" y="1781454"/>
            <a:ext cx="5266766"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342900" marR="0" lvl="0" indent="-342900">
              <a:buFont typeface="Symbol" pitchFamily="2" charset="2"/>
              <a:buChar char=""/>
            </a:pPr>
            <a:r>
              <a:rPr lang="en-GB" sz="2600"/>
              <a:t>Wheezing</a:t>
            </a:r>
          </a:p>
          <a:p>
            <a:pPr marL="342900" indent="-342900">
              <a:buFont typeface="Symbol" pitchFamily="2" charset="2"/>
              <a:buChar char=""/>
            </a:pPr>
            <a:r>
              <a:rPr lang="en-GB" sz="2600"/>
              <a:t>Haemorrhage</a:t>
            </a:r>
          </a:p>
          <a:p>
            <a:pPr marL="342900" indent="-342900">
              <a:buFont typeface="Symbol" pitchFamily="2" charset="2"/>
              <a:buChar char=""/>
            </a:pPr>
            <a:r>
              <a:rPr lang="en-GB" sz="2600"/>
              <a:t>Dehydration</a:t>
            </a:r>
          </a:p>
          <a:p>
            <a:pPr marL="342900" indent="-342900">
              <a:buFont typeface="Symbol" pitchFamily="2" charset="2"/>
              <a:buChar char=""/>
            </a:pPr>
            <a:r>
              <a:rPr lang="en-GB" sz="2600"/>
              <a:t>Sepsis</a:t>
            </a:r>
          </a:p>
          <a:p>
            <a:pPr marL="342900" indent="-342900">
              <a:buFont typeface="Symbol" pitchFamily="2" charset="2"/>
              <a:buChar char=""/>
            </a:pPr>
            <a:r>
              <a:rPr lang="en-GB" sz="2600"/>
              <a:t>Pulse</a:t>
            </a:r>
          </a:p>
        </p:txBody>
      </p:sp>
      <p:sp>
        <p:nvSpPr>
          <p:cNvPr id="5" name="Text Placeholder 2">
            <a:extLst>
              <a:ext uri="{FF2B5EF4-FFF2-40B4-BE49-F238E27FC236}">
                <a16:creationId xmlns:a16="http://schemas.microsoft.com/office/drawing/2014/main" id="{8B2DD26F-1B17-FB6F-2B60-581E9A784073}"/>
              </a:ext>
            </a:extLst>
          </p:cNvPr>
          <p:cNvSpPr txBox="1">
            <a:spLocks/>
          </p:cNvSpPr>
          <p:nvPr/>
        </p:nvSpPr>
        <p:spPr>
          <a:xfrm>
            <a:off x="7958418" y="1825625"/>
            <a:ext cx="4151806"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342900" indent="-342900">
              <a:buFont typeface="Symbol" pitchFamily="2" charset="2"/>
              <a:buChar char=""/>
            </a:pPr>
            <a:r>
              <a:rPr lang="en-GB" sz="2600"/>
              <a:t>Capillary Refill Time</a:t>
            </a:r>
          </a:p>
          <a:p>
            <a:pPr marL="342900" indent="-342900">
              <a:buFont typeface="Symbol" pitchFamily="2" charset="2"/>
              <a:buChar char=""/>
            </a:pPr>
            <a:r>
              <a:rPr lang="en-GB" sz="2600"/>
              <a:t>Oral Rehydration Solution (ORS)</a:t>
            </a:r>
          </a:p>
          <a:p>
            <a:pPr marL="342900" indent="-342900">
              <a:buFont typeface="Symbol" pitchFamily="2" charset="2"/>
              <a:buChar char=""/>
            </a:pPr>
            <a:r>
              <a:rPr lang="en-GB" sz="2600"/>
              <a:t>Convulsion/Seizure</a:t>
            </a:r>
          </a:p>
          <a:p>
            <a:pPr marL="342900" indent="-342900">
              <a:buFont typeface="Symbol" pitchFamily="2" charset="2"/>
              <a:buChar char=""/>
            </a:pPr>
            <a:r>
              <a:rPr lang="en-GB" sz="2600"/>
              <a:t>Low blood sugar</a:t>
            </a:r>
          </a:p>
          <a:p>
            <a:pPr marL="0" indent="0">
              <a:buNone/>
            </a:pPr>
            <a:endParaRPr lang="en-GB" sz="2600"/>
          </a:p>
          <a:p>
            <a:endParaRPr lang="en-GB" sz="2600"/>
          </a:p>
        </p:txBody>
      </p:sp>
      <p:sp>
        <p:nvSpPr>
          <p:cNvPr id="6" name="Google Shape;98;p2">
            <a:extLst>
              <a:ext uri="{FF2B5EF4-FFF2-40B4-BE49-F238E27FC236}">
                <a16:creationId xmlns:a16="http://schemas.microsoft.com/office/drawing/2014/main" id="{55B1B31F-356F-6465-E5A9-F9FB63B30C69}"/>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spTree>
    <p:extLst>
      <p:ext uri="{BB962C8B-B14F-4D97-AF65-F5344CB8AC3E}">
        <p14:creationId xmlns:p14="http://schemas.microsoft.com/office/powerpoint/2010/main" val="3237017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8523180-CC56-D3E3-9C83-79DD51C96E92}"/>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C7090762-C7BD-640A-3642-DF6C189AB3F7}"/>
              </a:ext>
            </a:extLst>
          </p:cNvPr>
          <p:cNvSpPr/>
          <p:nvPr/>
        </p:nvSpPr>
        <p:spPr>
          <a:xfrm>
            <a:off x="696036" y="641445"/>
            <a:ext cx="10972800" cy="5786651"/>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C609E91A-A2A0-6D2F-7954-3A6D3DC44CE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18" name="Rounded Rectangle 17">
            <a:extLst>
              <a:ext uri="{FF2B5EF4-FFF2-40B4-BE49-F238E27FC236}">
                <a16:creationId xmlns:a16="http://schemas.microsoft.com/office/drawing/2014/main" id="{58BBEA84-ACD5-B365-0E73-1CCFA0FED050}"/>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2" name="Picture 1" descr="A blue outline of a ear&#10;&#10;Description automatically generated">
            <a:extLst>
              <a:ext uri="{FF2B5EF4-FFF2-40B4-BE49-F238E27FC236}">
                <a16:creationId xmlns:a16="http://schemas.microsoft.com/office/drawing/2014/main" id="{29AE63C8-1E39-596D-B6EA-3ADDF2025B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9124" y="862321"/>
            <a:ext cx="539920" cy="537220"/>
          </a:xfrm>
          <a:prstGeom prst="rect">
            <a:avLst/>
          </a:prstGeom>
        </p:spPr>
      </p:pic>
      <p:sp>
        <p:nvSpPr>
          <p:cNvPr id="5" name="TextBox 4">
            <a:extLst>
              <a:ext uri="{FF2B5EF4-FFF2-40B4-BE49-F238E27FC236}">
                <a16:creationId xmlns:a16="http://schemas.microsoft.com/office/drawing/2014/main" id="{D8D08B23-24B3-5CCE-4BEF-63F2C39B2EBF}"/>
              </a:ext>
            </a:extLst>
          </p:cNvPr>
          <p:cNvSpPr txBox="1"/>
          <p:nvPr/>
        </p:nvSpPr>
        <p:spPr>
          <a:xfrm>
            <a:off x="4494179" y="5122006"/>
            <a:ext cx="3345920" cy="1015663"/>
          </a:xfrm>
          <a:prstGeom prst="rect">
            <a:avLst/>
          </a:prstGeom>
          <a:noFill/>
        </p:spPr>
        <p:txBody>
          <a:bodyPr wrap="square" rtlCol="0">
            <a:spAutoFit/>
          </a:bodyPr>
          <a:lstStyle/>
          <a:p>
            <a:pPr algn="ctr"/>
            <a:r>
              <a:rPr lang="en-US" sz="2000">
                <a:latin typeface="Atkinson Hyperlegible" pitchFamily="2" charset="0"/>
              </a:rPr>
              <a:t>Air movement and any abnormal sounds</a:t>
            </a:r>
          </a:p>
          <a:p>
            <a:pPr algn="ctr"/>
            <a:r>
              <a:rPr lang="en-GB" sz="2000">
                <a:latin typeface="Atkinson Hyperlegible" pitchFamily="2" charset="0"/>
              </a:rPr>
              <a:t>Wheezing or gurgling</a:t>
            </a:r>
          </a:p>
        </p:txBody>
      </p:sp>
      <p:pic>
        <p:nvPicPr>
          <p:cNvPr id="10" name="Picture 9" descr="A cartoon of a person lying on his back&#10;&#10;Description automatically generated">
            <a:extLst>
              <a:ext uri="{FF2B5EF4-FFF2-40B4-BE49-F238E27FC236}">
                <a16:creationId xmlns:a16="http://schemas.microsoft.com/office/drawing/2014/main" id="{1C2DA6C7-FE44-EDCA-0E0F-0B6D9EC8B8D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172046" y="1977888"/>
            <a:ext cx="3495584" cy="3497523"/>
          </a:xfrm>
          <a:prstGeom prst="rect">
            <a:avLst/>
          </a:prstGeom>
        </p:spPr>
      </p:pic>
      <p:pic>
        <p:nvPicPr>
          <p:cNvPr id="11" name="Picture 10" descr="A lightning bolts in the dark&#10;&#10;Description automatically generated with medium confidence">
            <a:extLst>
              <a:ext uri="{FF2B5EF4-FFF2-40B4-BE49-F238E27FC236}">
                <a16:creationId xmlns:a16="http://schemas.microsoft.com/office/drawing/2014/main" id="{49C605FE-FEE4-44BB-DE63-15845B3B606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5400000">
            <a:off x="5497128" y="635249"/>
            <a:ext cx="1730325" cy="3133878"/>
          </a:xfrm>
          <a:prstGeom prst="rect">
            <a:avLst/>
          </a:prstGeom>
        </p:spPr>
      </p:pic>
    </p:spTree>
    <p:extLst>
      <p:ext uri="{BB962C8B-B14F-4D97-AF65-F5344CB8AC3E}">
        <p14:creationId xmlns:p14="http://schemas.microsoft.com/office/powerpoint/2010/main" val="4019517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F27FD81-AAB6-3B1D-3470-F1343CE607BE}"/>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544E085-8FCF-9AC6-F83A-4B6AEF4DD865}"/>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F6B4CFA0-B318-7949-AACE-9362F518D66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18" name="Rounded Rectangle 17">
            <a:extLst>
              <a:ext uri="{FF2B5EF4-FFF2-40B4-BE49-F238E27FC236}">
                <a16:creationId xmlns:a16="http://schemas.microsoft.com/office/drawing/2014/main" id="{5966562D-EED3-30FC-F8F2-9514D04E9D54}"/>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8" name="Picture 7" descr="A cartoon of a person's chest&#10;&#10;Description automatically generated">
            <a:extLst>
              <a:ext uri="{FF2B5EF4-FFF2-40B4-BE49-F238E27FC236}">
                <a16:creationId xmlns:a16="http://schemas.microsoft.com/office/drawing/2014/main" id="{3E4AF6AA-9AD7-8C8D-BBBD-EDA080242B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0301" y="783996"/>
            <a:ext cx="7236846" cy="5044361"/>
          </a:xfrm>
          <a:prstGeom prst="rect">
            <a:avLst/>
          </a:prstGeom>
        </p:spPr>
      </p:pic>
      <p:sp>
        <p:nvSpPr>
          <p:cNvPr id="10" name="TextBox 9">
            <a:extLst>
              <a:ext uri="{FF2B5EF4-FFF2-40B4-BE49-F238E27FC236}">
                <a16:creationId xmlns:a16="http://schemas.microsoft.com/office/drawing/2014/main" id="{9C32061F-90E7-E48C-DEE7-499E32BBC05D}"/>
              </a:ext>
            </a:extLst>
          </p:cNvPr>
          <p:cNvSpPr txBox="1"/>
          <p:nvPr/>
        </p:nvSpPr>
        <p:spPr>
          <a:xfrm>
            <a:off x="2800301" y="5912887"/>
            <a:ext cx="7746344" cy="461665"/>
          </a:xfrm>
          <a:prstGeom prst="rect">
            <a:avLst/>
          </a:prstGeom>
          <a:noFill/>
        </p:spPr>
        <p:txBody>
          <a:bodyPr wrap="square" rtlCol="0">
            <a:spAutoFit/>
          </a:bodyPr>
          <a:lstStyle/>
          <a:p>
            <a:pPr algn="ctr"/>
            <a:r>
              <a:rPr lang="en-GB" sz="2400">
                <a:latin typeface="Atkinson Hyperlegible" pitchFamily="2" charset="0"/>
              </a:rPr>
              <a:t>Assess breathing when very slow or shallow</a:t>
            </a:r>
          </a:p>
        </p:txBody>
      </p:sp>
      <p:pic>
        <p:nvPicPr>
          <p:cNvPr id="3" name="Picture 2" descr="A blue and white hand and human body&#10;&#10;Description automatically generated">
            <a:extLst>
              <a:ext uri="{FF2B5EF4-FFF2-40B4-BE49-F238E27FC236}">
                <a16:creationId xmlns:a16="http://schemas.microsoft.com/office/drawing/2014/main" id="{23199A95-F972-DB72-F9DF-DF3EB9DC2D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72344" y="860789"/>
            <a:ext cx="560439" cy="560439"/>
          </a:xfrm>
          <a:prstGeom prst="rect">
            <a:avLst/>
          </a:prstGeom>
        </p:spPr>
      </p:pic>
    </p:spTree>
    <p:extLst>
      <p:ext uri="{BB962C8B-B14F-4D97-AF65-F5344CB8AC3E}">
        <p14:creationId xmlns:p14="http://schemas.microsoft.com/office/powerpoint/2010/main" val="801408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6C72830-DC80-8D95-8387-DF96F75D8A78}"/>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C339968C-F753-C70B-4CC0-66EEC2917145}"/>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D0C3138E-3A11-49AA-577D-7AA9AEBE423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22" name="Rounded Rectangle 21">
            <a:extLst>
              <a:ext uri="{FF2B5EF4-FFF2-40B4-BE49-F238E27FC236}">
                <a16:creationId xmlns:a16="http://schemas.microsoft.com/office/drawing/2014/main" id="{DE9B856C-B8EE-BEBB-A395-B53AF36349CC}"/>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CC3B2977-74DB-8332-DAA4-5F348723DEAC}"/>
              </a:ext>
            </a:extLst>
          </p:cNvPr>
          <p:cNvSpPr txBox="1"/>
          <p:nvPr/>
        </p:nvSpPr>
        <p:spPr>
          <a:xfrm>
            <a:off x="1242447" y="5042488"/>
            <a:ext cx="5440155" cy="831703"/>
          </a:xfrm>
          <a:prstGeom prst="rect">
            <a:avLst/>
          </a:prstGeom>
          <a:noFill/>
        </p:spPr>
        <p:txBody>
          <a:bodyPr wrap="square" rtlCol="0">
            <a:spAutoFit/>
          </a:bodyPr>
          <a:lstStyle/>
          <a:p>
            <a:pPr algn="ctr">
              <a:lnSpc>
                <a:spcPts val="2850"/>
              </a:lnSpc>
            </a:pPr>
            <a:r>
              <a:rPr lang="en-US" sz="2200">
                <a:latin typeface="Atkinson Hyperlegible" pitchFamily="2" charset="0"/>
              </a:rPr>
              <a:t>Help patients with DIB sit up or sit in a comfortable position.</a:t>
            </a:r>
            <a:endParaRPr lang="en-GB" sz="2200">
              <a:latin typeface="Atkinson Hyperlegible" pitchFamily="2" charset="0"/>
            </a:endParaRPr>
          </a:p>
        </p:txBody>
      </p:sp>
      <p:sp>
        <p:nvSpPr>
          <p:cNvPr id="2" name="TextBox 1">
            <a:extLst>
              <a:ext uri="{FF2B5EF4-FFF2-40B4-BE49-F238E27FC236}">
                <a16:creationId xmlns:a16="http://schemas.microsoft.com/office/drawing/2014/main" id="{6DB6CCDD-9665-174D-9D30-6E4FFFE10EE3}"/>
              </a:ext>
            </a:extLst>
          </p:cNvPr>
          <p:cNvSpPr txBox="1"/>
          <p:nvPr/>
        </p:nvSpPr>
        <p:spPr>
          <a:xfrm>
            <a:off x="3206274" y="6093682"/>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A573E6A3-ACC4-018B-027C-BBBBA7D1B46C}"/>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22927" y="5654701"/>
            <a:ext cx="654496" cy="528258"/>
          </a:xfrm>
          <a:prstGeom prst="rect">
            <a:avLst/>
          </a:prstGeom>
        </p:spPr>
      </p:pic>
      <p:sp>
        <p:nvSpPr>
          <p:cNvPr id="4" name="TextBox 3">
            <a:extLst>
              <a:ext uri="{FF2B5EF4-FFF2-40B4-BE49-F238E27FC236}">
                <a16:creationId xmlns:a16="http://schemas.microsoft.com/office/drawing/2014/main" id="{9DC83A87-44C2-8DD4-17DD-20B689042BA0}"/>
              </a:ext>
            </a:extLst>
          </p:cNvPr>
          <p:cNvSpPr txBox="1"/>
          <p:nvPr/>
        </p:nvSpPr>
        <p:spPr>
          <a:xfrm>
            <a:off x="6142972" y="4254166"/>
            <a:ext cx="5440155" cy="831703"/>
          </a:xfrm>
          <a:prstGeom prst="rect">
            <a:avLst/>
          </a:prstGeom>
          <a:noFill/>
        </p:spPr>
        <p:txBody>
          <a:bodyPr wrap="square" rtlCol="0">
            <a:spAutoFit/>
          </a:bodyPr>
          <a:lstStyle/>
          <a:p>
            <a:pPr algn="ctr">
              <a:lnSpc>
                <a:spcPts val="2850"/>
              </a:lnSpc>
            </a:pPr>
            <a:r>
              <a:rPr lang="en-US" sz="2200" dirty="0">
                <a:latin typeface="Atkinson Hyperlegible" pitchFamily="2" charset="0"/>
              </a:rPr>
              <a:t>Place unconscious patients in the recovery position</a:t>
            </a:r>
            <a:endParaRPr lang="en-GB" sz="2200" dirty="0">
              <a:latin typeface="Atkinson Hyperlegible" pitchFamily="2" charset="0"/>
            </a:endParaRPr>
          </a:p>
        </p:txBody>
      </p:sp>
      <p:pic>
        <p:nvPicPr>
          <p:cNvPr id="6" name="Picture 5" descr="A person wearing a mask&#10;&#10;Description automatically generated">
            <a:extLst>
              <a:ext uri="{FF2B5EF4-FFF2-40B4-BE49-F238E27FC236}">
                <a16:creationId xmlns:a16="http://schemas.microsoft.com/office/drawing/2014/main" id="{8FA29216-1AD0-F519-2B15-85EFD530517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86072" y="778296"/>
            <a:ext cx="3666864" cy="4246089"/>
          </a:xfrm>
          <a:prstGeom prst="rect">
            <a:avLst/>
          </a:prstGeom>
        </p:spPr>
      </p:pic>
      <p:pic>
        <p:nvPicPr>
          <p:cNvPr id="9" name="Picture 8" descr="A person helping another person&#10;&#10;Description automatically generated">
            <a:extLst>
              <a:ext uri="{FF2B5EF4-FFF2-40B4-BE49-F238E27FC236}">
                <a16:creationId xmlns:a16="http://schemas.microsoft.com/office/drawing/2014/main" id="{53E3520F-E50C-75A8-2E37-ED39B45076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78428" y="818265"/>
            <a:ext cx="6533852" cy="3789634"/>
          </a:xfrm>
          <a:prstGeom prst="rect">
            <a:avLst/>
          </a:prstGeom>
        </p:spPr>
      </p:pic>
    </p:spTree>
    <p:extLst>
      <p:ext uri="{BB962C8B-B14F-4D97-AF65-F5344CB8AC3E}">
        <p14:creationId xmlns:p14="http://schemas.microsoft.com/office/powerpoint/2010/main" val="3943612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70F8283-CDC5-5D51-A506-56FC20D5727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E2A93E4-E4E7-5415-7E5F-E6BF8D96F694}"/>
              </a:ext>
            </a:extLst>
          </p:cNvPr>
          <p:cNvSpPr/>
          <p:nvPr/>
        </p:nvSpPr>
        <p:spPr>
          <a:xfrm>
            <a:off x="828464" y="810545"/>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5" name="Rounded Rectangle 4">
            <a:extLst>
              <a:ext uri="{FF2B5EF4-FFF2-40B4-BE49-F238E27FC236}">
                <a16:creationId xmlns:a16="http://schemas.microsoft.com/office/drawing/2014/main" id="{2F6BA10B-02F2-20CC-2D71-103258BFB5C4}"/>
              </a:ext>
            </a:extLst>
          </p:cNvPr>
          <p:cNvSpPr/>
          <p:nvPr/>
        </p:nvSpPr>
        <p:spPr>
          <a:xfrm>
            <a:off x="820105" y="3846111"/>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buClr>
                <a:srgbClr val="000000"/>
              </a:buClr>
              <a:buFont typeface="Arial"/>
            </a:pPr>
            <a:endParaRPr lang="en-GB" sz="2400" b="1">
              <a:solidFill>
                <a:schemeClr val="accent1">
                  <a:lumMod val="50000"/>
                </a:schemeClr>
              </a:solidFill>
              <a:latin typeface="Atkinson Hyperlegible" pitchFamily="2" charset="0"/>
              <a:sym typeface="Arial"/>
            </a:endParaRPr>
          </a:p>
        </p:txBody>
      </p:sp>
      <p:sp>
        <p:nvSpPr>
          <p:cNvPr id="7" name="Rounded Rectangle 6">
            <a:extLst>
              <a:ext uri="{FF2B5EF4-FFF2-40B4-BE49-F238E27FC236}">
                <a16:creationId xmlns:a16="http://schemas.microsoft.com/office/drawing/2014/main" id="{CDFB6289-AFEE-4927-F922-52B4CDCB01CB}"/>
              </a:ext>
            </a:extLst>
          </p:cNvPr>
          <p:cNvSpPr/>
          <p:nvPr/>
        </p:nvSpPr>
        <p:spPr>
          <a:xfrm>
            <a:off x="6396048" y="810545"/>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4B6B96B7-33BD-CD41-AB50-A7E7A0BBEA56}"/>
              </a:ext>
            </a:extLst>
          </p:cNvPr>
          <p:cNvSpPr/>
          <p:nvPr/>
        </p:nvSpPr>
        <p:spPr>
          <a:xfrm>
            <a:off x="6373513" y="3787921"/>
            <a:ext cx="5364178" cy="2891661"/>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AB4BBA40-F25D-01CE-C60F-B75091258E88}"/>
              </a:ext>
            </a:extLst>
          </p:cNvPr>
          <p:cNvSpPr/>
          <p:nvPr/>
        </p:nvSpPr>
        <p:spPr>
          <a:xfrm>
            <a:off x="1702970"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dirty="0">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8E9D5127-7F10-AC5C-CE79-5DD2459AFF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922" y="759325"/>
            <a:ext cx="763368" cy="763368"/>
          </a:xfrm>
          <a:prstGeom prst="rect">
            <a:avLst/>
          </a:prstGeom>
        </p:spPr>
      </p:pic>
      <p:sp>
        <p:nvSpPr>
          <p:cNvPr id="21" name="Rounded Rectangle 20">
            <a:extLst>
              <a:ext uri="{FF2B5EF4-FFF2-40B4-BE49-F238E27FC236}">
                <a16:creationId xmlns:a16="http://schemas.microsoft.com/office/drawing/2014/main" id="{BF1A148B-0730-3900-05BB-A45CB8578A15}"/>
              </a:ext>
            </a:extLst>
          </p:cNvPr>
          <p:cNvSpPr/>
          <p:nvPr/>
        </p:nvSpPr>
        <p:spPr>
          <a:xfrm>
            <a:off x="7239433" y="933261"/>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22" name="Rounded Rectangle 21">
            <a:extLst>
              <a:ext uri="{FF2B5EF4-FFF2-40B4-BE49-F238E27FC236}">
                <a16:creationId xmlns:a16="http://schemas.microsoft.com/office/drawing/2014/main" id="{A3024B41-87B0-2E1C-C1F1-AFB4E8B525D6}"/>
              </a:ext>
            </a:extLst>
          </p:cNvPr>
          <p:cNvSpPr/>
          <p:nvPr/>
        </p:nvSpPr>
        <p:spPr>
          <a:xfrm>
            <a:off x="7278072" y="3894904"/>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27" name="Rounded Rectangle 26">
            <a:extLst>
              <a:ext uri="{FF2B5EF4-FFF2-40B4-BE49-F238E27FC236}">
                <a16:creationId xmlns:a16="http://schemas.microsoft.com/office/drawing/2014/main" id="{1AD31E89-F53B-F54F-7F41-BD6BD8BF6A5F}"/>
              </a:ext>
            </a:extLst>
          </p:cNvPr>
          <p:cNvSpPr/>
          <p:nvPr/>
        </p:nvSpPr>
        <p:spPr>
          <a:xfrm>
            <a:off x="1743008" y="39326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dirty="0">
                <a:solidFill>
                  <a:srgbClr val="002060"/>
                </a:solidFill>
                <a:latin typeface="Atkinson Hyperlegible" pitchFamily="2" charset="0"/>
              </a:rPr>
              <a:t>Feel</a:t>
            </a: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34" name="Picture 33" descr="A blue and white hand and human body&#10;&#10;Description automatically generated">
            <a:extLst>
              <a:ext uri="{FF2B5EF4-FFF2-40B4-BE49-F238E27FC236}">
                <a16:creationId xmlns:a16="http://schemas.microsoft.com/office/drawing/2014/main" id="{E4F9E196-EB8D-8E73-F8B8-D491BAD66A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9404" y="3836653"/>
            <a:ext cx="560439" cy="560439"/>
          </a:xfrm>
          <a:prstGeom prst="rect">
            <a:avLst/>
          </a:prstGeom>
        </p:spPr>
      </p:pic>
      <p:pic>
        <p:nvPicPr>
          <p:cNvPr id="3" name="Picture 2" descr="A poster with text and symbols&#10;&#10;Description automatically generated with medium confidence">
            <a:extLst>
              <a:ext uri="{FF2B5EF4-FFF2-40B4-BE49-F238E27FC236}">
                <a16:creationId xmlns:a16="http://schemas.microsoft.com/office/drawing/2014/main" id="{FF9589CA-97B4-7352-F15F-FE66F82A669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1"/>
            <a:ext cx="1360580" cy="928048"/>
          </a:xfrm>
          <a:prstGeom prst="rect">
            <a:avLst/>
          </a:prstGeom>
        </p:spPr>
      </p:pic>
      <p:pic>
        <p:nvPicPr>
          <p:cNvPr id="25" name="Picture 24" descr="A cartoon of a person's chest&#10;&#10;Description automatically generated">
            <a:extLst>
              <a:ext uri="{FF2B5EF4-FFF2-40B4-BE49-F238E27FC236}">
                <a16:creationId xmlns:a16="http://schemas.microsoft.com/office/drawing/2014/main" id="{2554E062-A54C-645C-2C0C-AA80CE885F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3793" y="4646811"/>
            <a:ext cx="2221101" cy="1548193"/>
          </a:xfrm>
          <a:prstGeom prst="rect">
            <a:avLst/>
          </a:prstGeom>
        </p:spPr>
      </p:pic>
      <p:pic>
        <p:nvPicPr>
          <p:cNvPr id="2" name="Picture 1" descr="A blue outline of a ear&#10;&#10;Description automatically generated">
            <a:extLst>
              <a:ext uri="{FF2B5EF4-FFF2-40B4-BE49-F238E27FC236}">
                <a16:creationId xmlns:a16="http://schemas.microsoft.com/office/drawing/2014/main" id="{2672F5A1-8D39-1989-B0E2-661D50F10A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257545" y="844935"/>
            <a:ext cx="539920" cy="537220"/>
          </a:xfrm>
          <a:prstGeom prst="rect">
            <a:avLst/>
          </a:prstGeom>
        </p:spPr>
      </p:pic>
      <p:pic>
        <p:nvPicPr>
          <p:cNvPr id="13" name="Picture 12" descr="A red siren with yellow rays&#10;&#10;Description automatically generated">
            <a:extLst>
              <a:ext uri="{FF2B5EF4-FFF2-40B4-BE49-F238E27FC236}">
                <a16:creationId xmlns:a16="http://schemas.microsoft.com/office/drawing/2014/main" id="{CD8E8DAF-18E5-2786-433D-7AEA91083D1D}"/>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382690" y="5905249"/>
            <a:ext cx="954318" cy="770251"/>
          </a:xfrm>
          <a:prstGeom prst="rect">
            <a:avLst/>
          </a:prstGeom>
        </p:spPr>
      </p:pic>
      <p:pic>
        <p:nvPicPr>
          <p:cNvPr id="17" name="Picture 16" descr="A cartoon of a person lying on his back&#10;&#10;Description automatically generated">
            <a:extLst>
              <a:ext uri="{FF2B5EF4-FFF2-40B4-BE49-F238E27FC236}">
                <a16:creationId xmlns:a16="http://schemas.microsoft.com/office/drawing/2014/main" id="{2B5B1482-1A50-EABD-DB33-EB8B5D3BD9A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936760" y="1273431"/>
            <a:ext cx="2445930" cy="2447287"/>
          </a:xfrm>
          <a:prstGeom prst="rect">
            <a:avLst/>
          </a:prstGeom>
        </p:spPr>
      </p:pic>
      <p:pic>
        <p:nvPicPr>
          <p:cNvPr id="20" name="Picture 19" descr="A lightning bolts in the dark&#10;&#10;Description automatically generated with medium confidence">
            <a:extLst>
              <a:ext uri="{FF2B5EF4-FFF2-40B4-BE49-F238E27FC236}">
                <a16:creationId xmlns:a16="http://schemas.microsoft.com/office/drawing/2014/main" id="{77559B84-8586-C7C1-853B-8FC781456877}"/>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rot="5400000">
            <a:off x="8680900" y="426274"/>
            <a:ext cx="1210743" cy="2192837"/>
          </a:xfrm>
          <a:prstGeom prst="rect">
            <a:avLst/>
          </a:prstGeom>
        </p:spPr>
      </p:pic>
      <p:pic>
        <p:nvPicPr>
          <p:cNvPr id="23" name="Picture 22" descr="A person wearing a mask&#10;&#10;Description automatically generated">
            <a:extLst>
              <a:ext uri="{FF2B5EF4-FFF2-40B4-BE49-F238E27FC236}">
                <a16:creationId xmlns:a16="http://schemas.microsoft.com/office/drawing/2014/main" id="{432F1540-F2C1-8B14-846D-0731A89C8DED}"/>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6997147" y="4261869"/>
            <a:ext cx="1879226" cy="2176072"/>
          </a:xfrm>
          <a:prstGeom prst="rect">
            <a:avLst/>
          </a:prstGeom>
        </p:spPr>
      </p:pic>
      <p:pic>
        <p:nvPicPr>
          <p:cNvPr id="24" name="Picture 23" descr="A person helping another person&#10;&#10;Description automatically generated">
            <a:extLst>
              <a:ext uri="{FF2B5EF4-FFF2-40B4-BE49-F238E27FC236}">
                <a16:creationId xmlns:a16="http://schemas.microsoft.com/office/drawing/2014/main" id="{0FC277E2-9830-E0C0-8921-B16A8A1164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08428" y="4243357"/>
            <a:ext cx="3348524" cy="1942144"/>
          </a:xfrm>
          <a:prstGeom prst="rect">
            <a:avLst/>
          </a:prstGeom>
        </p:spPr>
      </p:pic>
      <p:pic>
        <p:nvPicPr>
          <p:cNvPr id="28" name="Picture 27" descr="A close up of a person's lips&#10;&#10;Description automatically generated">
            <a:extLst>
              <a:ext uri="{FF2B5EF4-FFF2-40B4-BE49-F238E27FC236}">
                <a16:creationId xmlns:a16="http://schemas.microsoft.com/office/drawing/2014/main" id="{4BAFC111-5D88-157F-05B3-898724FCD94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435316" y="2043807"/>
            <a:ext cx="1650432" cy="1150415"/>
          </a:xfrm>
          <a:prstGeom prst="rect">
            <a:avLst/>
          </a:prstGeom>
        </p:spPr>
      </p:pic>
      <p:pic>
        <p:nvPicPr>
          <p:cNvPr id="29" name="Picture 28" descr="A person wearing a mask&#10;&#10;Description automatically generated">
            <a:extLst>
              <a:ext uri="{FF2B5EF4-FFF2-40B4-BE49-F238E27FC236}">
                <a16:creationId xmlns:a16="http://schemas.microsoft.com/office/drawing/2014/main" id="{57E4D23A-8B18-EAF3-B5FE-C1213187E3C4}"/>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2643483" y="1723579"/>
            <a:ext cx="1667089" cy="1523766"/>
          </a:xfrm>
          <a:prstGeom prst="rect">
            <a:avLst/>
          </a:prstGeom>
        </p:spPr>
      </p:pic>
      <p:pic>
        <p:nvPicPr>
          <p:cNvPr id="30" name="Picture 29" descr="A cartoon of a person lying on his back&#10;&#10;Description automatically generated">
            <a:extLst>
              <a:ext uri="{FF2B5EF4-FFF2-40B4-BE49-F238E27FC236}">
                <a16:creationId xmlns:a16="http://schemas.microsoft.com/office/drawing/2014/main" id="{1A566E8C-4B16-CDDE-6233-1D68DF1653BD}"/>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975136" y="1814367"/>
            <a:ext cx="1668347" cy="1669272"/>
          </a:xfrm>
          <a:prstGeom prst="rect">
            <a:avLst/>
          </a:prstGeom>
        </p:spPr>
      </p:pic>
    </p:spTree>
    <p:extLst>
      <p:ext uri="{BB962C8B-B14F-4D97-AF65-F5344CB8AC3E}">
        <p14:creationId xmlns:p14="http://schemas.microsoft.com/office/powerpoint/2010/main" val="1515509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F962D1-D8D7-FB21-21C2-EAF0083CC2D5}"/>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F5B30519-9F27-679E-4AFB-6CDDBF9DD402}"/>
              </a:ext>
            </a:extLst>
          </p:cNvPr>
          <p:cNvSpPr/>
          <p:nvPr/>
        </p:nvSpPr>
        <p:spPr>
          <a:xfrm>
            <a:off x="617505" y="578243"/>
            <a:ext cx="10956990" cy="6038138"/>
          </a:xfrm>
          <a:prstGeom prst="roundRect">
            <a:avLst/>
          </a:prstGeom>
          <a:solidFill>
            <a:srgbClr val="DAE3F3">
              <a:alpha val="30000"/>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marL="0" algn="ctr" defTabSz="622300" rtl="0" eaLnBrk="1" latinLnBrk="0" hangingPunct="1">
              <a:lnSpc>
                <a:spcPct val="90000"/>
              </a:lnSpc>
              <a:spcAft>
                <a:spcPts val="600"/>
              </a:spcAft>
              <a:buClr>
                <a:srgbClr val="000000"/>
              </a:buClr>
            </a:pPr>
            <a:endParaRPr lang="en-GB" sz="28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A174DFD9-44A2-6121-3517-898217E02F8D}"/>
              </a:ext>
            </a:extLst>
          </p:cNvPr>
          <p:cNvSpPr/>
          <p:nvPr/>
        </p:nvSpPr>
        <p:spPr>
          <a:xfrm>
            <a:off x="1095292" y="770887"/>
            <a:ext cx="1019101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800" b="1">
                <a:solidFill>
                  <a:schemeClr val="tx1"/>
                </a:solidFill>
                <a:latin typeface="Atkinson Hyperlegible"/>
              </a:rPr>
              <a:t>Difficulty in Breathing: Wheezing </a:t>
            </a:r>
          </a:p>
          <a:p>
            <a:pPr algn="ctr" defTabSz="622300">
              <a:lnSpc>
                <a:spcPct val="90000"/>
              </a:lnSpc>
              <a:spcAft>
                <a:spcPts val="600"/>
              </a:spcAft>
              <a:buClr>
                <a:srgbClr val="000000"/>
              </a:buClr>
            </a:pPr>
            <a:endParaRPr lang="en-GB" sz="2800" b="1">
              <a:solidFill>
                <a:schemeClr val="tx1"/>
              </a:solidFill>
              <a:latin typeface="Atkinson Hyperlegible" pitchFamily="2" charset="0"/>
            </a:endParaRPr>
          </a:p>
          <a:p>
            <a:pPr lvl="1"/>
            <a:endParaRPr lang="en-GB"/>
          </a:p>
        </p:txBody>
      </p:sp>
      <p:sp>
        <p:nvSpPr>
          <p:cNvPr id="7" name="Google Shape;236;p15">
            <a:extLst>
              <a:ext uri="{FF2B5EF4-FFF2-40B4-BE49-F238E27FC236}">
                <a16:creationId xmlns:a16="http://schemas.microsoft.com/office/drawing/2014/main" id="{59083E86-1293-7E9F-ED43-79C2250EEA61}"/>
              </a:ext>
            </a:extLst>
          </p:cNvPr>
          <p:cNvSpPr txBox="1">
            <a:spLocks/>
          </p:cNvSpPr>
          <p:nvPr/>
        </p:nvSpPr>
        <p:spPr>
          <a:xfrm>
            <a:off x="7594092" y="4966722"/>
            <a:ext cx="3980403" cy="7644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6350" indent="0" algn="ctr">
              <a:spcAft>
                <a:spcPts val="1200"/>
              </a:spcAft>
              <a:buSzPts val="3500"/>
              <a:buNone/>
            </a:pPr>
            <a:r>
              <a:rPr lang="en-US" sz="2400"/>
              <a:t>Help them use their own medication if they have it</a:t>
            </a:r>
            <a:r>
              <a:rPr lang="en-GB" sz="2400"/>
              <a:t>.</a:t>
            </a:r>
            <a:endParaRPr lang="en-GB" sz="2400" b="1"/>
          </a:p>
        </p:txBody>
      </p:sp>
      <p:sp>
        <p:nvSpPr>
          <p:cNvPr id="2" name="TextBox 1">
            <a:extLst>
              <a:ext uri="{FF2B5EF4-FFF2-40B4-BE49-F238E27FC236}">
                <a16:creationId xmlns:a16="http://schemas.microsoft.com/office/drawing/2014/main" id="{EF4AE87D-37FA-22BD-A1D6-E45FB28A20AB}"/>
              </a:ext>
            </a:extLst>
          </p:cNvPr>
          <p:cNvSpPr txBox="1"/>
          <p:nvPr/>
        </p:nvSpPr>
        <p:spPr>
          <a:xfrm>
            <a:off x="2645923" y="5990135"/>
            <a:ext cx="6502847" cy="461665"/>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F6847506-EFB7-87C3-1F07-19BDA8D4DBF6}"/>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18675" y="5631602"/>
            <a:ext cx="654496" cy="528258"/>
          </a:xfrm>
          <a:prstGeom prst="rect">
            <a:avLst/>
          </a:prstGeom>
        </p:spPr>
      </p:pic>
      <p:pic>
        <p:nvPicPr>
          <p:cNvPr id="5" name="Picture 4" descr="A poster with text and symbols&#10;&#10;Description automatically generated with medium confidence">
            <a:extLst>
              <a:ext uri="{FF2B5EF4-FFF2-40B4-BE49-F238E27FC236}">
                <a16:creationId xmlns:a16="http://schemas.microsoft.com/office/drawing/2014/main" id="{50A1F0B1-418F-09A4-05D5-747EB5892DF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1"/>
            <a:ext cx="1360580" cy="928048"/>
          </a:xfrm>
          <a:prstGeom prst="rect">
            <a:avLst/>
          </a:prstGeom>
        </p:spPr>
      </p:pic>
      <p:sp>
        <p:nvSpPr>
          <p:cNvPr id="11" name="Google Shape;269;g2bec573e959_0_6">
            <a:extLst>
              <a:ext uri="{FF2B5EF4-FFF2-40B4-BE49-F238E27FC236}">
                <a16:creationId xmlns:a16="http://schemas.microsoft.com/office/drawing/2014/main" id="{CED2B9FD-11F0-FAEA-6459-82018D70C7B7}"/>
              </a:ext>
            </a:extLst>
          </p:cNvPr>
          <p:cNvSpPr txBox="1">
            <a:spLocks/>
          </p:cNvSpPr>
          <p:nvPr/>
        </p:nvSpPr>
        <p:spPr>
          <a:xfrm>
            <a:off x="680290" y="1511459"/>
            <a:ext cx="3988987" cy="2260755"/>
          </a:xfrm>
          <a:prstGeom prst="rect">
            <a:avLst/>
          </a:prstGeom>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350" algn="l">
              <a:spcAft>
                <a:spcPts val="1200"/>
              </a:spcAft>
              <a:buSzPts val="3500"/>
            </a:pPr>
            <a:r>
              <a:rPr lang="en-GB"/>
              <a:t>Wheezing or cough with DIB can be caused by asthma or chronic obstructive pulmonary disease (COPD)</a:t>
            </a:r>
          </a:p>
          <a:p>
            <a:pPr marL="6350" algn="l">
              <a:spcAft>
                <a:spcPts val="1200"/>
              </a:spcAft>
              <a:buSzPts val="3500"/>
            </a:pPr>
            <a:r>
              <a:rPr lang="en-GB"/>
              <a:t>Extra muscles use</a:t>
            </a:r>
          </a:p>
          <a:p>
            <a:pPr marL="6350" algn="l">
              <a:spcAft>
                <a:spcPts val="1200"/>
              </a:spcAft>
              <a:buSzPts val="3500"/>
            </a:pPr>
            <a:r>
              <a:rPr lang="en-GB"/>
              <a:t>History of allergies or smoking.</a:t>
            </a:r>
          </a:p>
        </p:txBody>
      </p:sp>
      <p:sp>
        <p:nvSpPr>
          <p:cNvPr id="12" name="Google Shape;236;p15">
            <a:extLst>
              <a:ext uri="{FF2B5EF4-FFF2-40B4-BE49-F238E27FC236}">
                <a16:creationId xmlns:a16="http://schemas.microsoft.com/office/drawing/2014/main" id="{4719AEAF-D92B-6016-0869-1A5E3358C82C}"/>
              </a:ext>
            </a:extLst>
          </p:cNvPr>
          <p:cNvSpPr txBox="1">
            <a:spLocks/>
          </p:cNvSpPr>
          <p:nvPr/>
        </p:nvSpPr>
        <p:spPr>
          <a:xfrm>
            <a:off x="1984443" y="5131303"/>
            <a:ext cx="6142016" cy="7644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0" indent="0" algn="ctr">
              <a:spcAft>
                <a:spcPts val="1200"/>
              </a:spcAft>
              <a:buSzPts val="3500"/>
              <a:buNone/>
            </a:pPr>
            <a:r>
              <a:rPr lang="en-GB" sz="2400"/>
              <a:t>Tripod position or position of comfort.</a:t>
            </a:r>
          </a:p>
        </p:txBody>
      </p:sp>
      <p:pic>
        <p:nvPicPr>
          <p:cNvPr id="13" name="Picture 12" descr="A person wearing a mask&#10;&#10;Description automatically generated">
            <a:extLst>
              <a:ext uri="{FF2B5EF4-FFF2-40B4-BE49-F238E27FC236}">
                <a16:creationId xmlns:a16="http://schemas.microsoft.com/office/drawing/2014/main" id="{446B864D-CC43-8F7C-E27E-0E229A37A62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815178" y="1309280"/>
            <a:ext cx="3409124" cy="3947635"/>
          </a:xfrm>
          <a:prstGeom prst="rect">
            <a:avLst/>
          </a:prstGeom>
        </p:spPr>
      </p:pic>
      <p:pic>
        <p:nvPicPr>
          <p:cNvPr id="6" name="Picture 5" descr="A blue inhaler with a black background&#10;&#10;Description automatically generated">
            <a:extLst>
              <a:ext uri="{FF2B5EF4-FFF2-40B4-BE49-F238E27FC236}">
                <a16:creationId xmlns:a16="http://schemas.microsoft.com/office/drawing/2014/main" id="{C0AB63DD-28DD-DEB1-E1E0-44CE840FA41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705747" y="1321230"/>
            <a:ext cx="3024523" cy="3771014"/>
          </a:xfrm>
          <a:prstGeom prst="rect">
            <a:avLst/>
          </a:prstGeom>
        </p:spPr>
      </p:pic>
    </p:spTree>
    <p:extLst>
      <p:ext uri="{BB962C8B-B14F-4D97-AF65-F5344CB8AC3E}">
        <p14:creationId xmlns:p14="http://schemas.microsoft.com/office/powerpoint/2010/main" val="3254109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D10779-81E8-D806-1645-6D7584C8D796}"/>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141DB6FA-3F44-496E-C278-4F642DFEBB6D}"/>
              </a:ext>
            </a:extLst>
          </p:cNvPr>
          <p:cNvSpPr/>
          <p:nvPr/>
        </p:nvSpPr>
        <p:spPr>
          <a:xfrm>
            <a:off x="617505" y="578243"/>
            <a:ext cx="10956990" cy="6038138"/>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07A30EEC-3007-597E-04DD-D945CB837A0B}"/>
              </a:ext>
            </a:extLst>
          </p:cNvPr>
          <p:cNvSpPr/>
          <p:nvPr/>
        </p:nvSpPr>
        <p:spPr>
          <a:xfrm>
            <a:off x="1696183" y="703592"/>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sp>
        <p:nvSpPr>
          <p:cNvPr id="7" name="Google Shape;426;g31df96411e402463_129">
            <a:extLst>
              <a:ext uri="{FF2B5EF4-FFF2-40B4-BE49-F238E27FC236}">
                <a16:creationId xmlns:a16="http://schemas.microsoft.com/office/drawing/2014/main" id="{8A41AA1E-AF23-D8F9-DE9B-9204244B9FE5}"/>
              </a:ext>
            </a:extLst>
          </p:cNvPr>
          <p:cNvSpPr txBox="1">
            <a:spLocks/>
          </p:cNvSpPr>
          <p:nvPr/>
        </p:nvSpPr>
        <p:spPr>
          <a:xfrm>
            <a:off x="1364776" y="1993892"/>
            <a:ext cx="6259222" cy="4351200"/>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87350" algn="l">
              <a:buSzPts val="2500"/>
              <a:buFont typeface="Arial" panose="020B0604020202020204" pitchFamily="34" charset="0"/>
              <a:buChar char="•"/>
            </a:pPr>
            <a:r>
              <a:rPr lang="en-GB"/>
              <a:t>Rapid breathing</a:t>
            </a:r>
          </a:p>
          <a:p>
            <a:pPr indent="-387350" algn="l">
              <a:buSzPts val="2500"/>
              <a:buFont typeface="Arial" panose="020B0604020202020204" pitchFamily="34" charset="0"/>
              <a:buChar char="•"/>
            </a:pPr>
            <a:r>
              <a:rPr lang="en-GB"/>
              <a:t>Extra muscle use</a:t>
            </a:r>
          </a:p>
          <a:p>
            <a:pPr indent="-387350" algn="l">
              <a:buSzPts val="2500"/>
              <a:buFont typeface="Arial" panose="020B0604020202020204" pitchFamily="34" charset="0"/>
              <a:buChar char="•"/>
            </a:pPr>
            <a:r>
              <a:rPr lang="en-GB">
                <a:solidFill>
                  <a:srgbClr val="000000"/>
                </a:solidFill>
              </a:rPr>
              <a:t>Retractions</a:t>
            </a:r>
            <a:endParaRPr lang="en-GB"/>
          </a:p>
          <a:p>
            <a:pPr indent="-387350" algn="l">
              <a:buSzPts val="2500"/>
              <a:buFont typeface="Arial" panose="020B0604020202020204" pitchFamily="34" charset="0"/>
              <a:buChar char="•"/>
            </a:pPr>
            <a:r>
              <a:rPr lang="en-GB">
                <a:solidFill>
                  <a:srgbClr val="000000"/>
                </a:solidFill>
              </a:rPr>
              <a:t>Blue or grey discolouration of lips</a:t>
            </a:r>
            <a:endParaRPr lang="en-GB"/>
          </a:p>
          <a:p>
            <a:pPr indent="-387350" algn="l">
              <a:buSzPts val="2500"/>
              <a:buFont typeface="Arial" panose="020B0604020202020204" pitchFamily="34" charset="0"/>
              <a:buChar char="•"/>
            </a:pPr>
            <a:r>
              <a:rPr lang="en-GB">
                <a:solidFill>
                  <a:srgbClr val="000000"/>
                </a:solidFill>
              </a:rPr>
              <a:t>Excessive sleepiness </a:t>
            </a:r>
            <a:endParaRPr lang="en-GB"/>
          </a:p>
          <a:p>
            <a:pPr indent="-387350" algn="l">
              <a:buSzPts val="2500"/>
              <a:buFont typeface="Arial" panose="020B0604020202020204" pitchFamily="34" charset="0"/>
              <a:buChar char="•"/>
            </a:pPr>
            <a:r>
              <a:rPr lang="en-GB">
                <a:solidFill>
                  <a:srgbClr val="000000"/>
                </a:solidFill>
              </a:rPr>
              <a:t>Drooling</a:t>
            </a:r>
            <a:endParaRPr lang="en-GB"/>
          </a:p>
          <a:p>
            <a:pPr indent="-387350" algn="l">
              <a:buSzPts val="2500"/>
              <a:buFont typeface="Arial" panose="020B0604020202020204" pitchFamily="34" charset="0"/>
              <a:buChar char="•"/>
            </a:pPr>
            <a:r>
              <a:rPr lang="en-GB">
                <a:solidFill>
                  <a:srgbClr val="000000"/>
                </a:solidFill>
              </a:rPr>
              <a:t>Abnormal sounds during breathing</a:t>
            </a:r>
            <a:endParaRPr lang="en-GB"/>
          </a:p>
        </p:txBody>
      </p:sp>
      <p:sp>
        <p:nvSpPr>
          <p:cNvPr id="10" name="Rounded Rectangle 9">
            <a:extLst>
              <a:ext uri="{FF2B5EF4-FFF2-40B4-BE49-F238E27FC236}">
                <a16:creationId xmlns:a16="http://schemas.microsoft.com/office/drawing/2014/main" id="{1FCACE80-20BD-2136-8CC7-65857931C355}"/>
              </a:ext>
            </a:extLst>
          </p:cNvPr>
          <p:cNvSpPr/>
          <p:nvPr/>
        </p:nvSpPr>
        <p:spPr>
          <a:xfrm>
            <a:off x="6893641" y="2932889"/>
            <a:ext cx="4680854" cy="992222"/>
          </a:xfrm>
          <a:prstGeom prst="roundRect">
            <a:avLst/>
          </a:prstGeom>
          <a:solidFill>
            <a:srgbClr val="4A001F"/>
          </a:solidFill>
          <a:ln>
            <a:solidFill>
              <a:srgbClr val="4A00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latin typeface="Atkinson Hyperlegible" pitchFamily="2" charset="0"/>
              </a:rPr>
              <a:t>DIB Danger Signs!</a:t>
            </a:r>
          </a:p>
        </p:txBody>
      </p:sp>
      <p:pic>
        <p:nvPicPr>
          <p:cNvPr id="3" name="Picture 2" descr="A poster with text and symbols&#10;&#10;Description automatically generated with medium confidence">
            <a:extLst>
              <a:ext uri="{FF2B5EF4-FFF2-40B4-BE49-F238E27FC236}">
                <a16:creationId xmlns:a16="http://schemas.microsoft.com/office/drawing/2014/main" id="{5E6176E8-F977-9728-9B50-ABC184F1303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12193"/>
            <a:ext cx="1360580" cy="928048"/>
          </a:xfrm>
          <a:prstGeom prst="rect">
            <a:avLst/>
          </a:prstGeom>
        </p:spPr>
      </p:pic>
    </p:spTree>
    <p:extLst>
      <p:ext uri="{BB962C8B-B14F-4D97-AF65-F5344CB8AC3E}">
        <p14:creationId xmlns:p14="http://schemas.microsoft.com/office/powerpoint/2010/main" val="3096075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oster with text and symbols&#10;&#10;Description automatically generated with medium confidence">
            <a:extLst>
              <a:ext uri="{FF2B5EF4-FFF2-40B4-BE49-F238E27FC236}">
                <a16:creationId xmlns:a16="http://schemas.microsoft.com/office/drawing/2014/main" id="{CBFBBACE-EE77-F4F0-5796-3BCA0156A69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771" y="2151709"/>
            <a:ext cx="12044457" cy="2554581"/>
          </a:xfrm>
          <a:prstGeom prst="rect">
            <a:avLst/>
          </a:prstGeom>
        </p:spPr>
      </p:pic>
    </p:spTree>
    <p:extLst>
      <p:ext uri="{BB962C8B-B14F-4D97-AF65-F5344CB8AC3E}">
        <p14:creationId xmlns:p14="http://schemas.microsoft.com/office/powerpoint/2010/main" val="9217830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C8CFFC8-F7C4-084A-62EF-1347A2A1C45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243B13F-B303-27CF-31F2-1B5AC761B067}"/>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EDC2345B-EFC4-E2E7-0F6E-74D88C94E7F2}"/>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66D12C1D-E74A-A3D1-0639-9FE8D985E2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2" name="Picture 1" descr="A poster with text and symbols&#10;&#10;Description automatically generated with medium confidence">
            <a:extLst>
              <a:ext uri="{FF2B5EF4-FFF2-40B4-BE49-F238E27FC236}">
                <a16:creationId xmlns:a16="http://schemas.microsoft.com/office/drawing/2014/main" id="{D1E82BDF-6A9B-2C5A-5573-056A44EEB8B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5" name="TextBox 4">
            <a:extLst>
              <a:ext uri="{FF2B5EF4-FFF2-40B4-BE49-F238E27FC236}">
                <a16:creationId xmlns:a16="http://schemas.microsoft.com/office/drawing/2014/main" id="{4BDD528C-2A0B-D5D1-6112-C2898B9D7C98}"/>
              </a:ext>
            </a:extLst>
          </p:cNvPr>
          <p:cNvSpPr txBox="1"/>
          <p:nvPr/>
        </p:nvSpPr>
        <p:spPr>
          <a:xfrm>
            <a:off x="1018164" y="4761291"/>
            <a:ext cx="3054720" cy="400110"/>
          </a:xfrm>
          <a:prstGeom prst="rect">
            <a:avLst/>
          </a:prstGeom>
          <a:noFill/>
        </p:spPr>
        <p:txBody>
          <a:bodyPr wrap="square" rtlCol="0">
            <a:spAutoFit/>
          </a:bodyPr>
          <a:lstStyle/>
          <a:p>
            <a:pPr algn="ctr"/>
            <a:r>
              <a:rPr lang="en-GB" sz="2000">
                <a:latin typeface="Atkinson Hyperlegible" pitchFamily="2" charset="0"/>
              </a:rPr>
              <a:t>Signs of poor circulation</a:t>
            </a:r>
          </a:p>
        </p:txBody>
      </p:sp>
      <p:sp>
        <p:nvSpPr>
          <p:cNvPr id="6" name="TextBox 5">
            <a:extLst>
              <a:ext uri="{FF2B5EF4-FFF2-40B4-BE49-F238E27FC236}">
                <a16:creationId xmlns:a16="http://schemas.microsoft.com/office/drawing/2014/main" id="{9CA5A491-72AD-AB30-7124-6A470E510DEE}"/>
              </a:ext>
            </a:extLst>
          </p:cNvPr>
          <p:cNvSpPr txBox="1"/>
          <p:nvPr/>
        </p:nvSpPr>
        <p:spPr>
          <a:xfrm>
            <a:off x="4807672" y="4796071"/>
            <a:ext cx="3360689" cy="546496"/>
          </a:xfrm>
          <a:prstGeom prst="rect">
            <a:avLst/>
          </a:prstGeom>
          <a:noFill/>
        </p:spPr>
        <p:txBody>
          <a:bodyPr wrap="square" rtlCol="0">
            <a:spAutoFit/>
          </a:bodyPr>
          <a:lstStyle/>
          <a:p>
            <a:pPr marL="31750" lvl="0" algn="ctr" rtl="0">
              <a:lnSpc>
                <a:spcPct val="80000"/>
              </a:lnSpc>
              <a:spcBef>
                <a:spcPts val="1000"/>
              </a:spcBef>
              <a:spcAft>
                <a:spcPts val="0"/>
              </a:spcAft>
              <a:buSzPct val="95000"/>
            </a:pPr>
            <a:r>
              <a:rPr lang="en-GB" sz="1800">
                <a:latin typeface="Atkinson Hyperlegible" pitchFamily="2" charset="0"/>
              </a:rPr>
              <a:t>Confusion, fainting or brief loss of consciousness.</a:t>
            </a:r>
            <a:endParaRPr lang="en-US" sz="1800">
              <a:latin typeface="Atkinson Hyperlegible" pitchFamily="2" charset="0"/>
            </a:endParaRPr>
          </a:p>
        </p:txBody>
      </p:sp>
      <p:sp>
        <p:nvSpPr>
          <p:cNvPr id="7" name="TextBox 6">
            <a:extLst>
              <a:ext uri="{FF2B5EF4-FFF2-40B4-BE49-F238E27FC236}">
                <a16:creationId xmlns:a16="http://schemas.microsoft.com/office/drawing/2014/main" id="{705FABA3-0F17-0386-DB44-0C2500AC3CF3}"/>
              </a:ext>
            </a:extLst>
          </p:cNvPr>
          <p:cNvSpPr txBox="1"/>
          <p:nvPr/>
        </p:nvSpPr>
        <p:spPr>
          <a:xfrm>
            <a:off x="8544039" y="4755349"/>
            <a:ext cx="2828995" cy="345094"/>
          </a:xfrm>
          <a:prstGeom prst="rect">
            <a:avLst/>
          </a:prstGeom>
          <a:noFill/>
        </p:spPr>
        <p:txBody>
          <a:bodyPr wrap="square" rtlCol="0">
            <a:spAutoFit/>
          </a:bodyPr>
          <a:lstStyle/>
          <a:p>
            <a:pPr marL="31750" lvl="0" algn="ctr" rtl="0">
              <a:lnSpc>
                <a:spcPct val="90000"/>
              </a:lnSpc>
              <a:spcBef>
                <a:spcPts val="1000"/>
              </a:spcBef>
              <a:spcAft>
                <a:spcPts val="0"/>
              </a:spcAft>
              <a:buSzPct val="95000"/>
            </a:pPr>
            <a:r>
              <a:rPr lang="en-US" sz="1800">
                <a:latin typeface="Atkinson Hyperlegible" pitchFamily="2" charset="0"/>
              </a:rPr>
              <a:t>Evidence of bleeding </a:t>
            </a:r>
          </a:p>
        </p:txBody>
      </p:sp>
      <p:pic>
        <p:nvPicPr>
          <p:cNvPr id="10" name="Picture 9" descr="A person with tears on his forehead&#10;&#10;Description automatically generated">
            <a:extLst>
              <a:ext uri="{FF2B5EF4-FFF2-40B4-BE49-F238E27FC236}">
                <a16:creationId xmlns:a16="http://schemas.microsoft.com/office/drawing/2014/main" id="{C1EAF73D-3EB5-DEAE-08EC-A31A12CB38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9055" y="2006844"/>
            <a:ext cx="3772939" cy="2629885"/>
          </a:xfrm>
          <a:prstGeom prst="rect">
            <a:avLst/>
          </a:prstGeom>
        </p:spPr>
      </p:pic>
      <p:pic>
        <p:nvPicPr>
          <p:cNvPr id="14" name="Picture 13">
            <a:extLst>
              <a:ext uri="{FF2B5EF4-FFF2-40B4-BE49-F238E27FC236}">
                <a16:creationId xmlns:a16="http://schemas.microsoft.com/office/drawing/2014/main" id="{008DD924-B96B-7F4E-C533-2F03E7FEEE30}"/>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551582" y="2455691"/>
            <a:ext cx="3616779" cy="2046719"/>
          </a:xfrm>
          <a:prstGeom prst="rect">
            <a:avLst/>
          </a:prstGeom>
        </p:spPr>
      </p:pic>
      <p:pic>
        <p:nvPicPr>
          <p:cNvPr id="16" name="Picture 15" descr="A cartoon of a person smelling a pizza&#10;&#10;Description automatically generated">
            <a:extLst>
              <a:ext uri="{FF2B5EF4-FFF2-40B4-BE49-F238E27FC236}">
                <a16:creationId xmlns:a16="http://schemas.microsoft.com/office/drawing/2014/main" id="{BC986219-1839-935D-FD4B-82A9D405C27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287949" y="2475876"/>
            <a:ext cx="2959949" cy="2063199"/>
          </a:xfrm>
          <a:prstGeom prst="rect">
            <a:avLst/>
          </a:prstGeom>
        </p:spPr>
      </p:pic>
    </p:spTree>
    <p:extLst>
      <p:ext uri="{BB962C8B-B14F-4D97-AF65-F5344CB8AC3E}">
        <p14:creationId xmlns:p14="http://schemas.microsoft.com/office/powerpoint/2010/main" val="1895847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6A283B7-39CB-6F10-D53C-453F525528E1}"/>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B4F4E2D7-DAE6-5FB0-C906-CE33C63141BB}"/>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46E5F251-428F-2A9A-9495-60447796CD14}"/>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3" name="Picture 2" descr="A poster with text and symbols&#10;&#10;Description automatically generated with medium confidence">
            <a:extLst>
              <a:ext uri="{FF2B5EF4-FFF2-40B4-BE49-F238E27FC236}">
                <a16:creationId xmlns:a16="http://schemas.microsoft.com/office/drawing/2014/main" id="{B4558BEC-3AE3-3622-0AED-649497DF49E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6" name="TextBox 5">
            <a:extLst>
              <a:ext uri="{FF2B5EF4-FFF2-40B4-BE49-F238E27FC236}">
                <a16:creationId xmlns:a16="http://schemas.microsoft.com/office/drawing/2014/main" id="{4EF77E75-0409-6A19-3038-B5DC95776B87}"/>
              </a:ext>
            </a:extLst>
          </p:cNvPr>
          <p:cNvSpPr txBox="1"/>
          <p:nvPr/>
        </p:nvSpPr>
        <p:spPr>
          <a:xfrm>
            <a:off x="873463" y="1800689"/>
            <a:ext cx="3508328" cy="369332"/>
          </a:xfrm>
          <a:prstGeom prst="rect">
            <a:avLst/>
          </a:prstGeom>
          <a:noFill/>
        </p:spPr>
        <p:txBody>
          <a:bodyPr wrap="square" rtlCol="0">
            <a:spAutoFit/>
          </a:bodyPr>
          <a:lstStyle/>
          <a:p>
            <a:pPr algn="ctr"/>
            <a:r>
              <a:rPr lang="en-GB">
                <a:latin typeface="Atkinson Hyperlegible" pitchFamily="2" charset="0"/>
              </a:rPr>
              <a:t>Too fast/weak/slow or no pulse</a:t>
            </a:r>
          </a:p>
        </p:txBody>
      </p:sp>
      <p:pic>
        <p:nvPicPr>
          <p:cNvPr id="14" name="Picture 13" descr="A hand touching a wrist&#10;&#10;Description automatically generated">
            <a:extLst>
              <a:ext uri="{FF2B5EF4-FFF2-40B4-BE49-F238E27FC236}">
                <a16:creationId xmlns:a16="http://schemas.microsoft.com/office/drawing/2014/main" id="{EDF04B73-58BD-BAC5-C9D2-9F0132ACA63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75327" y="4226337"/>
            <a:ext cx="1913244" cy="1871469"/>
          </a:xfrm>
          <a:prstGeom prst="rect">
            <a:avLst/>
          </a:prstGeom>
        </p:spPr>
      </p:pic>
      <p:sp>
        <p:nvSpPr>
          <p:cNvPr id="15" name="TextBox 14">
            <a:extLst>
              <a:ext uri="{FF2B5EF4-FFF2-40B4-BE49-F238E27FC236}">
                <a16:creationId xmlns:a16="http://schemas.microsoft.com/office/drawing/2014/main" id="{52D48EE6-191F-A14F-C75D-B3CD5B3C0520}"/>
              </a:ext>
            </a:extLst>
          </p:cNvPr>
          <p:cNvSpPr txBox="1"/>
          <p:nvPr/>
        </p:nvSpPr>
        <p:spPr>
          <a:xfrm>
            <a:off x="4515997" y="4444592"/>
            <a:ext cx="3176652" cy="369332"/>
          </a:xfrm>
          <a:prstGeom prst="rect">
            <a:avLst/>
          </a:prstGeom>
          <a:noFill/>
        </p:spPr>
        <p:txBody>
          <a:bodyPr wrap="square" lIns="91440" tIns="45720" rIns="91440" bIns="45720" rtlCol="0" anchor="t">
            <a:spAutoFit/>
          </a:bodyPr>
          <a:lstStyle/>
          <a:p>
            <a:pPr algn="ctr"/>
            <a:r>
              <a:rPr lang="en-GB">
                <a:latin typeface="Atkinson Hyperlegible"/>
              </a:rPr>
              <a:t>Capillary refill time</a:t>
            </a:r>
          </a:p>
        </p:txBody>
      </p:sp>
      <p:sp>
        <p:nvSpPr>
          <p:cNvPr id="16" name="TextBox 15">
            <a:extLst>
              <a:ext uri="{FF2B5EF4-FFF2-40B4-BE49-F238E27FC236}">
                <a16:creationId xmlns:a16="http://schemas.microsoft.com/office/drawing/2014/main" id="{47DDC574-64FF-F45C-721F-453C393AA374}"/>
              </a:ext>
            </a:extLst>
          </p:cNvPr>
          <p:cNvSpPr txBox="1"/>
          <p:nvPr/>
        </p:nvSpPr>
        <p:spPr>
          <a:xfrm>
            <a:off x="8449302" y="944992"/>
            <a:ext cx="2628088" cy="369332"/>
          </a:xfrm>
          <a:prstGeom prst="rect">
            <a:avLst/>
          </a:prstGeom>
          <a:noFill/>
        </p:spPr>
        <p:txBody>
          <a:bodyPr wrap="square" rtlCol="0">
            <a:spAutoFit/>
          </a:bodyPr>
          <a:lstStyle>
            <a:defPPr>
              <a:defRPr lang="en-US"/>
            </a:defPPr>
            <a:lvl1pPr algn="ctr">
              <a:defRPr sz="1600">
                <a:latin typeface="Atkinson Hyperlegible" pitchFamily="2" charset="0"/>
              </a:defRPr>
            </a:lvl1pPr>
          </a:lstStyle>
          <a:p>
            <a:r>
              <a:rPr lang="en-US" sz="1800"/>
              <a:t>Skin pinch</a:t>
            </a:r>
            <a:endParaRPr lang="en-GB" sz="1800"/>
          </a:p>
        </p:txBody>
      </p:sp>
      <p:pic>
        <p:nvPicPr>
          <p:cNvPr id="8" name="Picture 7">
            <a:extLst>
              <a:ext uri="{FF2B5EF4-FFF2-40B4-BE49-F238E27FC236}">
                <a16:creationId xmlns:a16="http://schemas.microsoft.com/office/drawing/2014/main" id="{7392DF65-A681-2F34-0D29-DE07A2D08E0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4333665" y="2452133"/>
            <a:ext cx="3345038" cy="1941505"/>
          </a:xfrm>
          <a:prstGeom prst="rect">
            <a:avLst/>
          </a:prstGeom>
          <a:ln>
            <a:noFill/>
          </a:ln>
          <a:extLst>
            <a:ext uri="{53640926-AAD7-44D8-BBD7-CCE9431645EC}">
              <a14:shadowObscured xmlns:a14="http://schemas.microsoft.com/office/drawing/2010/main"/>
            </a:ext>
          </a:extLst>
        </p:spPr>
      </p:pic>
      <p:pic>
        <p:nvPicPr>
          <p:cNvPr id="9" name="Picture 8" descr="A person's hand pointing at a person's neck&#10;&#10;Description automatically generated">
            <a:extLst>
              <a:ext uri="{FF2B5EF4-FFF2-40B4-BE49-F238E27FC236}">
                <a16:creationId xmlns:a16="http://schemas.microsoft.com/office/drawing/2014/main" id="{26791A30-1757-5132-E0F3-4CD65E614CA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60580" y="2163611"/>
            <a:ext cx="2682438" cy="1871469"/>
          </a:xfrm>
          <a:prstGeom prst="rect">
            <a:avLst/>
          </a:prstGeom>
        </p:spPr>
      </p:pic>
      <p:pic>
        <p:nvPicPr>
          <p:cNvPr id="21" name="Picture 20" descr="A cartoon of a baby&#10;&#10;Description automatically generated">
            <a:extLst>
              <a:ext uri="{FF2B5EF4-FFF2-40B4-BE49-F238E27FC236}">
                <a16:creationId xmlns:a16="http://schemas.microsoft.com/office/drawing/2014/main" id="{DB7D2DEC-168A-88FA-B420-D0A1EF0CC7F9}"/>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8436559" y="3860296"/>
            <a:ext cx="3391506" cy="2988539"/>
          </a:xfrm>
          <a:prstGeom prst="rect">
            <a:avLst/>
          </a:prstGeom>
        </p:spPr>
      </p:pic>
      <p:sp>
        <p:nvSpPr>
          <p:cNvPr id="23" name="TextBox 22">
            <a:extLst>
              <a:ext uri="{FF2B5EF4-FFF2-40B4-BE49-F238E27FC236}">
                <a16:creationId xmlns:a16="http://schemas.microsoft.com/office/drawing/2014/main" id="{0084AA44-BCAF-2982-5E21-51DA67A5274A}"/>
              </a:ext>
            </a:extLst>
          </p:cNvPr>
          <p:cNvSpPr txBox="1"/>
          <p:nvPr/>
        </p:nvSpPr>
        <p:spPr>
          <a:xfrm>
            <a:off x="8018958" y="4035080"/>
            <a:ext cx="3477006" cy="369332"/>
          </a:xfrm>
          <a:prstGeom prst="rect">
            <a:avLst/>
          </a:prstGeom>
          <a:noFill/>
        </p:spPr>
        <p:txBody>
          <a:bodyPr wrap="square" rtlCol="0">
            <a:spAutoFit/>
          </a:bodyPr>
          <a:lstStyle>
            <a:defPPr>
              <a:defRPr lang="en-US"/>
            </a:defPPr>
            <a:lvl1pPr algn="ctr">
              <a:defRPr sz="1600">
                <a:latin typeface="Atkinson Hyperlegible" pitchFamily="2" charset="0"/>
              </a:defRPr>
            </a:lvl1pPr>
          </a:lstStyle>
          <a:p>
            <a:r>
              <a:rPr lang="en-GB" sz="1800"/>
              <a:t>Delay to return to normal</a:t>
            </a:r>
          </a:p>
        </p:txBody>
      </p:sp>
      <p:pic>
        <p:nvPicPr>
          <p:cNvPr id="5" name="Picture 4" descr="A cartoon of a baby&#10;&#10;Description automatically generated">
            <a:extLst>
              <a:ext uri="{FF2B5EF4-FFF2-40B4-BE49-F238E27FC236}">
                <a16:creationId xmlns:a16="http://schemas.microsoft.com/office/drawing/2014/main" id="{5F0EAAEB-151A-259B-2A19-07508904E9F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7884866" y="669341"/>
            <a:ext cx="3817000" cy="2988539"/>
          </a:xfrm>
          <a:prstGeom prst="rect">
            <a:avLst/>
          </a:prstGeom>
        </p:spPr>
      </p:pic>
      <p:pic>
        <p:nvPicPr>
          <p:cNvPr id="7" name="Picture 6" descr="A blue and white hand and human body&#10;&#10;Description automatically generated">
            <a:extLst>
              <a:ext uri="{FF2B5EF4-FFF2-40B4-BE49-F238E27FC236}">
                <a16:creationId xmlns:a16="http://schemas.microsoft.com/office/drawing/2014/main" id="{E017DA8B-1D0D-EEE0-3455-5DA7BB34C8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539314" y="858015"/>
            <a:ext cx="560439" cy="560439"/>
          </a:xfrm>
          <a:prstGeom prst="rect">
            <a:avLst/>
          </a:prstGeom>
        </p:spPr>
      </p:pic>
    </p:spTree>
    <p:extLst>
      <p:ext uri="{BB962C8B-B14F-4D97-AF65-F5344CB8AC3E}">
        <p14:creationId xmlns:p14="http://schemas.microsoft.com/office/powerpoint/2010/main" val="4054755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B0285D-7136-C2DB-3018-1567E4084B6C}"/>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D5FA259A-29C3-9044-96B2-2345CCA54E35}"/>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7E0AAB4B-9742-4D28-1275-EDFB6033B8A8}"/>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002060"/>
              </a:solidFill>
              <a:latin typeface="Atkinson Hyperlegible" pitchFamily="2" charset="0"/>
            </a:endParaRPr>
          </a:p>
          <a:p>
            <a:pPr lvl="1" algn="ctr"/>
            <a:endParaRPr lang="fr-FR">
              <a:solidFill>
                <a:srgbClr val="002060"/>
              </a:solidFill>
              <a:latin typeface="Atkinson Hyperlegible" pitchFamily="2" charset="0"/>
            </a:endParaRPr>
          </a:p>
        </p:txBody>
      </p:sp>
      <p:sp>
        <p:nvSpPr>
          <p:cNvPr id="4" name="TextBox 3">
            <a:extLst>
              <a:ext uri="{FF2B5EF4-FFF2-40B4-BE49-F238E27FC236}">
                <a16:creationId xmlns:a16="http://schemas.microsoft.com/office/drawing/2014/main" id="{A310F313-A055-D95C-3BC3-7F09B9B94608}"/>
              </a:ext>
            </a:extLst>
          </p:cNvPr>
          <p:cNvSpPr txBox="1"/>
          <p:nvPr/>
        </p:nvSpPr>
        <p:spPr>
          <a:xfrm>
            <a:off x="4308224" y="3174045"/>
            <a:ext cx="3798724" cy="823623"/>
          </a:xfrm>
          <a:prstGeom prst="rect">
            <a:avLst/>
          </a:prstGeom>
          <a:noFill/>
        </p:spPr>
        <p:txBody>
          <a:bodyPr wrap="square" rtlCol="0">
            <a:spAutoFit/>
          </a:bodyPr>
          <a:lstStyle/>
          <a:p>
            <a:pPr algn="ctr">
              <a:lnSpc>
                <a:spcPts val="2850"/>
              </a:lnSpc>
            </a:pPr>
            <a:r>
              <a:rPr lang="en-US" sz="2200" b="1" i="0" u="none" strike="noStrike">
                <a:effectLst/>
              </a:rPr>
              <a:t>Lay a patient in shock down to improve circulation.</a:t>
            </a:r>
            <a:endParaRPr lang="en-GB" sz="2200" b="1">
              <a:latin typeface="Atkinson Hyperlegible" pitchFamily="2" charset="0"/>
            </a:endParaRPr>
          </a:p>
        </p:txBody>
      </p:sp>
      <p:sp>
        <p:nvSpPr>
          <p:cNvPr id="5" name="TextBox 4">
            <a:extLst>
              <a:ext uri="{FF2B5EF4-FFF2-40B4-BE49-F238E27FC236}">
                <a16:creationId xmlns:a16="http://schemas.microsoft.com/office/drawing/2014/main" id="{26B61B87-5638-2DAB-C192-BED5BDEDA183}"/>
              </a:ext>
            </a:extLst>
          </p:cNvPr>
          <p:cNvSpPr txBox="1"/>
          <p:nvPr/>
        </p:nvSpPr>
        <p:spPr>
          <a:xfrm>
            <a:off x="2858698" y="6123139"/>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6" name="Picture 5" descr="A red siren with yellow rays&#10;&#10;Description automatically generated">
            <a:extLst>
              <a:ext uri="{FF2B5EF4-FFF2-40B4-BE49-F238E27FC236}">
                <a16:creationId xmlns:a16="http://schemas.microsoft.com/office/drawing/2014/main" id="{9AF536A4-BF7E-4603-A79B-CA4A4B11B0D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75351" y="5715154"/>
            <a:ext cx="654496" cy="528258"/>
          </a:xfrm>
          <a:prstGeom prst="rect">
            <a:avLst/>
          </a:prstGeom>
        </p:spPr>
      </p:pic>
      <p:pic>
        <p:nvPicPr>
          <p:cNvPr id="9" name="Picture 8" descr="A poster with text and symbols&#10;&#10;Description automatically generated with medium confidence">
            <a:extLst>
              <a:ext uri="{FF2B5EF4-FFF2-40B4-BE49-F238E27FC236}">
                <a16:creationId xmlns:a16="http://schemas.microsoft.com/office/drawing/2014/main" id="{C302F558-2FE2-C44B-4E38-1AC6BE43F68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14" name="TextBox 13">
            <a:extLst>
              <a:ext uri="{FF2B5EF4-FFF2-40B4-BE49-F238E27FC236}">
                <a16:creationId xmlns:a16="http://schemas.microsoft.com/office/drawing/2014/main" id="{3E9C2C18-5AAC-B069-C031-107C3E5D464A}"/>
              </a:ext>
            </a:extLst>
          </p:cNvPr>
          <p:cNvSpPr txBox="1"/>
          <p:nvPr/>
        </p:nvSpPr>
        <p:spPr>
          <a:xfrm>
            <a:off x="564658" y="4103044"/>
            <a:ext cx="3157269" cy="459036"/>
          </a:xfrm>
          <a:prstGeom prst="rect">
            <a:avLst/>
          </a:prstGeom>
          <a:noFill/>
        </p:spPr>
        <p:txBody>
          <a:bodyPr wrap="square" rtlCol="0">
            <a:spAutoFit/>
          </a:bodyPr>
          <a:lstStyle/>
          <a:p>
            <a:pPr algn="ctr">
              <a:lnSpc>
                <a:spcPts val="2850"/>
              </a:lnSpc>
            </a:pPr>
            <a:r>
              <a:rPr lang="en-US" sz="2400" b="1" i="0" u="none" strike="noStrike">
                <a:effectLst/>
              </a:rPr>
              <a:t>Control bleeding</a:t>
            </a:r>
            <a:endParaRPr lang="en-GB" sz="2400" b="1">
              <a:latin typeface="Atkinson Hyperlegible" pitchFamily="2" charset="0"/>
            </a:endParaRPr>
          </a:p>
        </p:txBody>
      </p:sp>
      <p:pic>
        <p:nvPicPr>
          <p:cNvPr id="13" name="Picture 12" descr="A person lying on a ball&#10;&#10;Description automatically generated">
            <a:extLst>
              <a:ext uri="{FF2B5EF4-FFF2-40B4-BE49-F238E27FC236}">
                <a16:creationId xmlns:a16="http://schemas.microsoft.com/office/drawing/2014/main" id="{A24D53D3-B91F-4B49-6ED2-A00784E78CF6}"/>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21927" y="1124066"/>
            <a:ext cx="4846339" cy="2396398"/>
          </a:xfrm>
          <a:prstGeom prst="rect">
            <a:avLst/>
          </a:prstGeom>
        </p:spPr>
      </p:pic>
      <p:pic>
        <p:nvPicPr>
          <p:cNvPr id="17" name="Picture 16" descr="A collage of images of a car accident&#10;&#10;Description automatically generated">
            <a:extLst>
              <a:ext uri="{FF2B5EF4-FFF2-40B4-BE49-F238E27FC236}">
                <a16:creationId xmlns:a16="http://schemas.microsoft.com/office/drawing/2014/main" id="{09E893C7-793C-3EDD-8F57-54A06E7AF635}"/>
              </a:ext>
            </a:extLst>
          </p:cNvPr>
          <p:cNvPicPr>
            <a:picLocks noChangeAspect="1"/>
          </p:cNvPicPr>
          <p:nvPr/>
        </p:nvPicPr>
        <p:blipFill>
          <a:blip r:embed="rId6"/>
          <a:stretch>
            <a:fillRect/>
          </a:stretch>
        </p:blipFill>
        <p:spPr>
          <a:xfrm>
            <a:off x="8504803" y="557626"/>
            <a:ext cx="3010705" cy="2717962"/>
          </a:xfrm>
          <a:prstGeom prst="rect">
            <a:avLst/>
          </a:prstGeom>
        </p:spPr>
      </p:pic>
      <p:pic>
        <p:nvPicPr>
          <p:cNvPr id="19" name="Picture 18" descr="A person performing cpr on a person lying on the ground&#10;&#10;Description automatically generated">
            <a:extLst>
              <a:ext uri="{FF2B5EF4-FFF2-40B4-BE49-F238E27FC236}">
                <a16:creationId xmlns:a16="http://schemas.microsoft.com/office/drawing/2014/main" id="{1B915488-EFBC-D7BB-3A71-4EC5934FCD6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8664" y="3406085"/>
            <a:ext cx="4147488" cy="2890960"/>
          </a:xfrm>
          <a:prstGeom prst="rect">
            <a:avLst/>
          </a:prstGeom>
        </p:spPr>
      </p:pic>
      <p:sp>
        <p:nvSpPr>
          <p:cNvPr id="20" name="TextBox 19">
            <a:extLst>
              <a:ext uri="{FF2B5EF4-FFF2-40B4-BE49-F238E27FC236}">
                <a16:creationId xmlns:a16="http://schemas.microsoft.com/office/drawing/2014/main" id="{C1BFAB44-382C-91DF-5531-14C64EBEFDD8}"/>
              </a:ext>
            </a:extLst>
          </p:cNvPr>
          <p:cNvSpPr txBox="1"/>
          <p:nvPr/>
        </p:nvSpPr>
        <p:spPr>
          <a:xfrm>
            <a:off x="8338695" y="2816552"/>
            <a:ext cx="3157269" cy="459036"/>
          </a:xfrm>
          <a:prstGeom prst="rect">
            <a:avLst/>
          </a:prstGeom>
          <a:noFill/>
        </p:spPr>
        <p:txBody>
          <a:bodyPr wrap="square" rtlCol="0">
            <a:spAutoFit/>
          </a:bodyPr>
          <a:lstStyle/>
          <a:p>
            <a:pPr algn="ctr">
              <a:lnSpc>
                <a:spcPts val="2850"/>
              </a:lnSpc>
            </a:pPr>
            <a:r>
              <a:rPr lang="en-US" sz="2400" b="1" i="0" u="none" strike="noStrike">
                <a:effectLst/>
              </a:rPr>
              <a:t>ORS for dehydration</a:t>
            </a:r>
            <a:endParaRPr lang="en-GB" sz="2400" b="1">
              <a:latin typeface="Atkinson Hyperlegible" pitchFamily="2" charset="0"/>
            </a:endParaRPr>
          </a:p>
        </p:txBody>
      </p:sp>
      <p:sp>
        <p:nvSpPr>
          <p:cNvPr id="21" name="TextBox 20">
            <a:extLst>
              <a:ext uri="{FF2B5EF4-FFF2-40B4-BE49-F238E27FC236}">
                <a16:creationId xmlns:a16="http://schemas.microsoft.com/office/drawing/2014/main" id="{39AA1F4F-32BE-B4FA-C1EC-AA2B876453C1}"/>
              </a:ext>
            </a:extLst>
          </p:cNvPr>
          <p:cNvSpPr txBox="1"/>
          <p:nvPr/>
        </p:nvSpPr>
        <p:spPr>
          <a:xfrm>
            <a:off x="810103" y="5370837"/>
            <a:ext cx="6806813" cy="459036"/>
          </a:xfrm>
          <a:prstGeom prst="rect">
            <a:avLst/>
          </a:prstGeom>
          <a:noFill/>
        </p:spPr>
        <p:txBody>
          <a:bodyPr wrap="square" rtlCol="0">
            <a:spAutoFit/>
          </a:bodyPr>
          <a:lstStyle/>
          <a:p>
            <a:pPr>
              <a:lnSpc>
                <a:spcPts val="2850"/>
              </a:lnSpc>
            </a:pPr>
            <a:r>
              <a:rPr lang="en-US" sz="2400" b="1" i="0" u="none" strike="noStrike">
                <a:effectLst/>
              </a:rPr>
              <a:t>No pulse &amp; no signs of life		Consider CPR</a:t>
            </a:r>
            <a:endParaRPr lang="en-GB" sz="2400" b="1">
              <a:latin typeface="Atkinson Hyperlegible" pitchFamily="2" charset="0"/>
            </a:endParaRPr>
          </a:p>
        </p:txBody>
      </p:sp>
      <p:cxnSp>
        <p:nvCxnSpPr>
          <p:cNvPr id="24" name="Straight Arrow Connector 23">
            <a:extLst>
              <a:ext uri="{FF2B5EF4-FFF2-40B4-BE49-F238E27FC236}">
                <a16:creationId xmlns:a16="http://schemas.microsoft.com/office/drawing/2014/main" id="{3B6F5E9E-C5A6-5659-6DE6-1DFD676232BF}"/>
              </a:ext>
            </a:extLst>
          </p:cNvPr>
          <p:cNvCxnSpPr/>
          <p:nvPr/>
        </p:nvCxnSpPr>
        <p:spPr>
          <a:xfrm>
            <a:off x="4562785" y="5600355"/>
            <a:ext cx="77398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5" name="Picture 24" descr="A person with blood on his nose&#10;&#10;Description automatically generated">
            <a:extLst>
              <a:ext uri="{FF2B5EF4-FFF2-40B4-BE49-F238E27FC236}">
                <a16:creationId xmlns:a16="http://schemas.microsoft.com/office/drawing/2014/main" id="{8BD33A83-7F2E-20D6-9D09-096204F86D6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54918" y="1600047"/>
            <a:ext cx="3527559" cy="2461088"/>
          </a:xfrm>
          <a:prstGeom prst="rect">
            <a:avLst/>
          </a:prstGeom>
        </p:spPr>
      </p:pic>
    </p:spTree>
    <p:extLst>
      <p:ext uri="{BB962C8B-B14F-4D97-AF65-F5344CB8AC3E}">
        <p14:creationId xmlns:p14="http://schemas.microsoft.com/office/powerpoint/2010/main" val="148199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5" name="Picture 4" descr="A blue shield with check mark and arrows&#10;&#10;Description automatically generated">
            <a:extLst>
              <a:ext uri="{FF2B5EF4-FFF2-40B4-BE49-F238E27FC236}">
                <a16:creationId xmlns:a16="http://schemas.microsoft.com/office/drawing/2014/main" id="{20957857-DC8A-4BF9-EC80-CB9F6D1BC027}"/>
              </a:ext>
            </a:extLst>
          </p:cNvPr>
          <p:cNvPicPr>
            <a:picLocks noChangeAspect="1"/>
          </p:cNvPicPr>
          <p:nvPr/>
        </p:nvPicPr>
        <p:blipFill>
          <a:blip r:embed="rId3" cstate="email">
            <a:duotone>
              <a:schemeClr val="accent2">
                <a:shade val="45000"/>
                <a:satMod val="135000"/>
              </a:schemeClr>
              <a:prstClr val="white"/>
            </a:duotone>
            <a:alphaModFix amt="40000"/>
            <a:extLst>
              <a:ext uri="{28A0092B-C50C-407E-A947-70E740481C1C}">
                <a14:useLocalDpi xmlns:a14="http://schemas.microsoft.com/office/drawing/2010/main"/>
              </a:ext>
            </a:extLst>
          </a:blip>
          <a:srcRect/>
          <a:stretch/>
        </p:blipFill>
        <p:spPr>
          <a:xfrm>
            <a:off x="7259782" y="841745"/>
            <a:ext cx="4932218" cy="4403738"/>
          </a:xfrm>
          <a:prstGeom prst="rect">
            <a:avLst/>
          </a:prstGeom>
        </p:spPr>
      </p:pic>
      <p:sp>
        <p:nvSpPr>
          <p:cNvPr id="182" name="Google Shape;182;g273b17b8d54_0_4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Approach: CABCDE</a:t>
            </a:r>
          </a:p>
        </p:txBody>
      </p:sp>
      <p:sp>
        <p:nvSpPr>
          <p:cNvPr id="183" name="Google Shape;183;g273b17b8d54_0_459"/>
          <p:cNvSpPr txBox="1">
            <a:spLocks noGrp="1"/>
          </p:cNvSpPr>
          <p:nvPr>
            <p:ph type="body" idx="1"/>
          </p:nvPr>
        </p:nvSpPr>
        <p:spPr>
          <a:xfrm>
            <a:off x="838200" y="1411287"/>
            <a:ext cx="9285514" cy="43512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GB"/>
              <a:t>Begin </a:t>
            </a:r>
            <a:r>
              <a:rPr lang="en-GB" sz="2800"/>
              <a:t>evaluation with the </a:t>
            </a:r>
            <a:r>
              <a:rPr lang="en-GB" sz="2800" b="1"/>
              <a:t>CABCDE approach</a:t>
            </a:r>
            <a:r>
              <a:rPr lang="en-GB" sz="2800"/>
              <a:t>.</a:t>
            </a:r>
          </a:p>
          <a:p>
            <a:pPr marL="76200" lvl="0" indent="0" algn="l" rtl="0">
              <a:lnSpc>
                <a:spcPct val="90000"/>
              </a:lnSpc>
              <a:spcBef>
                <a:spcPts val="1000"/>
              </a:spcBef>
              <a:spcAft>
                <a:spcPts val="0"/>
              </a:spcAft>
              <a:buSzPts val="2400"/>
              <a:buNone/>
            </a:pPr>
            <a:endParaRPr lang="en-GB" sz="2800"/>
          </a:p>
          <a:p>
            <a:pPr marL="76200" lvl="0" indent="0" algn="l" rtl="0">
              <a:lnSpc>
                <a:spcPct val="90000"/>
              </a:lnSpc>
              <a:spcBef>
                <a:spcPts val="1000"/>
              </a:spcBef>
              <a:spcAft>
                <a:spcPts val="0"/>
              </a:spcAft>
              <a:buSzPts val="2400"/>
              <a:buNone/>
            </a:pPr>
            <a:r>
              <a:rPr lang="en-GB" sz="2800"/>
              <a:t>Ensure scene </a:t>
            </a:r>
            <a:r>
              <a:rPr lang="en-GB" sz="2800" b="1"/>
              <a:t>safety</a:t>
            </a:r>
            <a:r>
              <a:rPr lang="en-GB" sz="2800"/>
              <a:t> before proceeding.</a:t>
            </a:r>
          </a:p>
          <a:p>
            <a:pPr marL="76200" lvl="0" indent="0" algn="l" rtl="0">
              <a:lnSpc>
                <a:spcPct val="90000"/>
              </a:lnSpc>
              <a:spcBef>
                <a:spcPts val="1000"/>
              </a:spcBef>
              <a:spcAft>
                <a:spcPts val="0"/>
              </a:spcAft>
              <a:buSzPts val="2400"/>
              <a:buNone/>
            </a:pPr>
            <a:endParaRPr lang="en-GB"/>
          </a:p>
          <a:p>
            <a:pPr marL="76200" lvl="0" indent="0" algn="l" rtl="0">
              <a:lnSpc>
                <a:spcPct val="90000"/>
              </a:lnSpc>
              <a:spcBef>
                <a:spcPts val="1000"/>
              </a:spcBef>
              <a:spcAft>
                <a:spcPts val="0"/>
              </a:spcAft>
              <a:buSzPts val="2400"/>
              <a:buNone/>
            </a:pPr>
            <a:r>
              <a:rPr lang="en-US"/>
              <a:t>I</a:t>
            </a:r>
            <a:r>
              <a:rPr lang="en-US" sz="2800"/>
              <a:t>deally within the first 5 minutes and repeat anytime their condition worsens.​</a:t>
            </a:r>
          </a:p>
        </p:txBody>
      </p:sp>
      <p:sp>
        <p:nvSpPr>
          <p:cNvPr id="4" name="TextBox 3">
            <a:extLst>
              <a:ext uri="{FF2B5EF4-FFF2-40B4-BE49-F238E27FC236}">
                <a16:creationId xmlns:a16="http://schemas.microsoft.com/office/drawing/2014/main" id="{1D0F63A6-31C8-065B-D2C3-D4B8AAC5133D}"/>
              </a:ext>
            </a:extLst>
          </p:cNvPr>
          <p:cNvSpPr txBox="1"/>
          <p:nvPr/>
        </p:nvSpPr>
        <p:spPr>
          <a:xfrm>
            <a:off x="1198042" y="5062148"/>
            <a:ext cx="9572625" cy="954107"/>
          </a:xfrm>
          <a:prstGeom prst="rect">
            <a:avLst/>
          </a:prstGeom>
          <a:solidFill>
            <a:schemeClr val="accent2">
              <a:lumMod val="20000"/>
              <a:lumOff val="80000"/>
            </a:schemeClr>
          </a:solidFill>
          <a:ln w="38100">
            <a:solidFill>
              <a:schemeClr val="accent2"/>
            </a:solidFill>
          </a:ln>
        </p:spPr>
        <p:txBody>
          <a:bodyPr wrap="square">
            <a:spAutoFit/>
          </a:bodyPr>
          <a:lstStyle/>
          <a:p>
            <a:pPr lvl="1" algn="ctr">
              <a:spcBef>
                <a:spcPts val="1000"/>
              </a:spcBef>
            </a:pPr>
            <a:r>
              <a:rPr lang="en-US" sz="2800">
                <a:solidFill>
                  <a:schemeClr val="dk1"/>
                </a:solidFill>
                <a:latin typeface="Atkinson Hyperlegible"/>
                <a:sym typeface="Atkinson Hyperlegible"/>
              </a:rPr>
              <a:t>Do not move forward in the CABCDE approach until you have assessed and treated any life threats.</a:t>
            </a:r>
          </a:p>
        </p:txBody>
      </p:sp>
    </p:spTree>
    <p:extLst>
      <p:ext uri="{BB962C8B-B14F-4D97-AF65-F5344CB8AC3E}">
        <p14:creationId xmlns:p14="http://schemas.microsoft.com/office/powerpoint/2010/main" val="2594968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C91E6B-5DE5-7C13-8D18-7395805E4463}"/>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F64F04F2-5F68-9D7C-09AD-F793E7247ED7}"/>
              </a:ext>
            </a:extLst>
          </p:cNvPr>
          <p:cNvSpPr/>
          <p:nvPr/>
        </p:nvSpPr>
        <p:spPr>
          <a:xfrm>
            <a:off x="828464" y="810545"/>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7" name="Rounded Rectangle 6">
            <a:extLst>
              <a:ext uri="{FF2B5EF4-FFF2-40B4-BE49-F238E27FC236}">
                <a16:creationId xmlns:a16="http://schemas.microsoft.com/office/drawing/2014/main" id="{349E6676-0F92-9016-65B2-7831191C4C78}"/>
              </a:ext>
            </a:extLst>
          </p:cNvPr>
          <p:cNvSpPr/>
          <p:nvPr/>
        </p:nvSpPr>
        <p:spPr>
          <a:xfrm>
            <a:off x="828464" y="3787922"/>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B9843A0F-87BB-A239-E4E2-772FF1D2FBAD}"/>
              </a:ext>
            </a:extLst>
          </p:cNvPr>
          <p:cNvSpPr/>
          <p:nvPr/>
        </p:nvSpPr>
        <p:spPr>
          <a:xfrm>
            <a:off x="6288848" y="810545"/>
            <a:ext cx="5364178" cy="5869037"/>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pic>
        <p:nvPicPr>
          <p:cNvPr id="13" name="Picture 12" descr="A poster with text and symbols&#10;&#10;Description automatically generated with medium confidence">
            <a:extLst>
              <a:ext uri="{FF2B5EF4-FFF2-40B4-BE49-F238E27FC236}">
                <a16:creationId xmlns:a16="http://schemas.microsoft.com/office/drawing/2014/main" id="{5F349448-2AF4-E09F-DC1F-EC7CEFC124F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18" name="Rounded Rectangle 17">
            <a:extLst>
              <a:ext uri="{FF2B5EF4-FFF2-40B4-BE49-F238E27FC236}">
                <a16:creationId xmlns:a16="http://schemas.microsoft.com/office/drawing/2014/main" id="{70C26AE9-C29D-9D50-A23D-FD2033BFF002}"/>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20F4C690-88E0-877E-0684-EC77B0704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sp>
        <p:nvSpPr>
          <p:cNvPr id="21" name="Rounded Rectangle 20">
            <a:extLst>
              <a:ext uri="{FF2B5EF4-FFF2-40B4-BE49-F238E27FC236}">
                <a16:creationId xmlns:a16="http://schemas.microsoft.com/office/drawing/2014/main" id="{157989CD-68F2-51F0-975C-C71676E89451}"/>
              </a:ext>
            </a:extLst>
          </p:cNvPr>
          <p:cNvSpPr/>
          <p:nvPr/>
        </p:nvSpPr>
        <p:spPr>
          <a:xfrm>
            <a:off x="1671849" y="4075528"/>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22" name="Rounded Rectangle 21">
            <a:extLst>
              <a:ext uri="{FF2B5EF4-FFF2-40B4-BE49-F238E27FC236}">
                <a16:creationId xmlns:a16="http://schemas.microsoft.com/office/drawing/2014/main" id="{ADFA126C-124C-C42D-7C76-9570EA555C29}"/>
              </a:ext>
            </a:extLst>
          </p:cNvPr>
          <p:cNvSpPr/>
          <p:nvPr/>
        </p:nvSpPr>
        <p:spPr>
          <a:xfrm>
            <a:off x="7223145" y="1058762"/>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pic>
        <p:nvPicPr>
          <p:cNvPr id="33" name="Picture 32" descr="A blue and white hand and human body&#10;&#10;Description automatically generated">
            <a:extLst>
              <a:ext uri="{FF2B5EF4-FFF2-40B4-BE49-F238E27FC236}">
                <a16:creationId xmlns:a16="http://schemas.microsoft.com/office/drawing/2014/main" id="{121B41D0-7471-663B-6A9C-22F0BA3FF2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68245" y="3979489"/>
            <a:ext cx="560439" cy="560439"/>
          </a:xfrm>
          <a:prstGeom prst="rect">
            <a:avLst/>
          </a:prstGeom>
        </p:spPr>
      </p:pic>
      <p:pic>
        <p:nvPicPr>
          <p:cNvPr id="44" name="Picture 43" descr="A hand touching a wrist&#10;&#10;Description automatically generated">
            <a:extLst>
              <a:ext uri="{FF2B5EF4-FFF2-40B4-BE49-F238E27FC236}">
                <a16:creationId xmlns:a16="http://schemas.microsoft.com/office/drawing/2014/main" id="{65BEFD64-3FE2-388D-50ED-8FCD7799E9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2301" y="4596016"/>
            <a:ext cx="1459891" cy="1019189"/>
          </a:xfrm>
          <a:prstGeom prst="rect">
            <a:avLst/>
          </a:prstGeom>
        </p:spPr>
      </p:pic>
      <p:pic>
        <p:nvPicPr>
          <p:cNvPr id="3" name="Picture 2" descr="A red siren with yellow rays&#10;&#10;Description automatically generated">
            <a:extLst>
              <a:ext uri="{FF2B5EF4-FFF2-40B4-BE49-F238E27FC236}">
                <a16:creationId xmlns:a16="http://schemas.microsoft.com/office/drawing/2014/main" id="{5FDD5E1E-2121-C1CB-9A62-455EC59BB101}"/>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474246" y="5699455"/>
            <a:ext cx="1125254" cy="908217"/>
          </a:xfrm>
          <a:prstGeom prst="rect">
            <a:avLst/>
          </a:prstGeom>
        </p:spPr>
      </p:pic>
      <p:pic>
        <p:nvPicPr>
          <p:cNvPr id="11" name="Picture 10" descr="A person's hand pointing at a person's neck&#10;&#10;Description automatically generated">
            <a:extLst>
              <a:ext uri="{FF2B5EF4-FFF2-40B4-BE49-F238E27FC236}">
                <a16:creationId xmlns:a16="http://schemas.microsoft.com/office/drawing/2014/main" id="{CF763D70-4602-C8E6-78C7-ED481C15665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4663" y="5637799"/>
            <a:ext cx="1460837" cy="1019189"/>
          </a:xfrm>
          <a:prstGeom prst="rect">
            <a:avLst/>
          </a:prstGeom>
        </p:spPr>
      </p:pic>
      <p:pic>
        <p:nvPicPr>
          <p:cNvPr id="14" name="Picture 13">
            <a:extLst>
              <a:ext uri="{FF2B5EF4-FFF2-40B4-BE49-F238E27FC236}">
                <a16:creationId xmlns:a16="http://schemas.microsoft.com/office/drawing/2014/main" id="{A40EEFCB-CD48-3ABA-7433-E155994459D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2495747" y="5127625"/>
            <a:ext cx="1788552" cy="1038099"/>
          </a:xfrm>
          <a:prstGeom prst="rect">
            <a:avLst/>
          </a:prstGeom>
          <a:ln>
            <a:noFill/>
          </a:ln>
          <a:extLst>
            <a:ext uri="{53640926-AAD7-44D8-BBD7-CCE9431645EC}">
              <a14:shadowObscured xmlns:a14="http://schemas.microsoft.com/office/drawing/2010/main"/>
            </a:ext>
          </a:extLst>
        </p:spPr>
      </p:pic>
      <p:pic>
        <p:nvPicPr>
          <p:cNvPr id="16" name="Picture 15" descr="A person with tears on his forehead&#10;&#10;Description automatically generated">
            <a:extLst>
              <a:ext uri="{FF2B5EF4-FFF2-40B4-BE49-F238E27FC236}">
                <a16:creationId xmlns:a16="http://schemas.microsoft.com/office/drawing/2014/main" id="{21B45F80-3CA5-DE36-C4BB-63B1F831927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22143" y="1839373"/>
            <a:ext cx="1892203" cy="1318939"/>
          </a:xfrm>
          <a:prstGeom prst="rect">
            <a:avLst/>
          </a:prstGeom>
        </p:spPr>
      </p:pic>
      <p:pic>
        <p:nvPicPr>
          <p:cNvPr id="17" name="Picture 16">
            <a:extLst>
              <a:ext uri="{FF2B5EF4-FFF2-40B4-BE49-F238E27FC236}">
                <a16:creationId xmlns:a16="http://schemas.microsoft.com/office/drawing/2014/main" id="{94BFED93-AB15-541E-FB59-07C8D9712D87}"/>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2677651" y="1971118"/>
            <a:ext cx="1813886" cy="1026470"/>
          </a:xfrm>
          <a:prstGeom prst="rect">
            <a:avLst/>
          </a:prstGeom>
        </p:spPr>
      </p:pic>
      <p:pic>
        <p:nvPicPr>
          <p:cNvPr id="20" name="Picture 19" descr="A cartoon of a person smelling a pizza&#10;&#10;Description automatically generated">
            <a:extLst>
              <a:ext uri="{FF2B5EF4-FFF2-40B4-BE49-F238E27FC236}">
                <a16:creationId xmlns:a16="http://schemas.microsoft.com/office/drawing/2014/main" id="{FF6826B6-2E13-CC26-ED96-59A1D5C9C58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97858" y="2072532"/>
            <a:ext cx="1484473" cy="1034735"/>
          </a:xfrm>
          <a:prstGeom prst="rect">
            <a:avLst/>
          </a:prstGeom>
        </p:spPr>
      </p:pic>
      <p:pic>
        <p:nvPicPr>
          <p:cNvPr id="26" name="Picture 25" descr="A cartoon of a baby&#10;&#10;Description automatically generated">
            <a:extLst>
              <a:ext uri="{FF2B5EF4-FFF2-40B4-BE49-F238E27FC236}">
                <a16:creationId xmlns:a16="http://schemas.microsoft.com/office/drawing/2014/main" id="{29B0E43F-7996-0D35-F8A0-8637D7AD214F}"/>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4431097" y="5472328"/>
            <a:ext cx="1479027" cy="1303294"/>
          </a:xfrm>
          <a:prstGeom prst="rect">
            <a:avLst/>
          </a:prstGeom>
        </p:spPr>
      </p:pic>
      <p:pic>
        <p:nvPicPr>
          <p:cNvPr id="27" name="Picture 26" descr="A cartoon of a baby&#10;&#10;Description automatically generated">
            <a:extLst>
              <a:ext uri="{FF2B5EF4-FFF2-40B4-BE49-F238E27FC236}">
                <a16:creationId xmlns:a16="http://schemas.microsoft.com/office/drawing/2014/main" id="{3A323038-A067-418C-F6C5-950223EA13A3}"/>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a:off x="4335965" y="4312528"/>
            <a:ext cx="1636936" cy="1281647"/>
          </a:xfrm>
          <a:prstGeom prst="rect">
            <a:avLst/>
          </a:prstGeom>
        </p:spPr>
      </p:pic>
      <p:pic>
        <p:nvPicPr>
          <p:cNvPr id="29" name="Picture 28" descr="A person lying on a ball&#10;&#10;Description automatically generated">
            <a:extLst>
              <a:ext uri="{FF2B5EF4-FFF2-40B4-BE49-F238E27FC236}">
                <a16:creationId xmlns:a16="http://schemas.microsoft.com/office/drawing/2014/main" id="{0ACF7EFB-84C3-7C44-2675-06BBFCBFECD6}"/>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8575154" y="1728479"/>
            <a:ext cx="2788382" cy="1378788"/>
          </a:xfrm>
          <a:prstGeom prst="rect">
            <a:avLst/>
          </a:prstGeom>
        </p:spPr>
      </p:pic>
      <p:pic>
        <p:nvPicPr>
          <p:cNvPr id="30" name="Picture 29" descr="A collage of images of a car accident&#10;&#10;Description automatically generated">
            <a:extLst>
              <a:ext uri="{FF2B5EF4-FFF2-40B4-BE49-F238E27FC236}">
                <a16:creationId xmlns:a16="http://schemas.microsoft.com/office/drawing/2014/main" id="{6F547290-0868-ADB8-696B-9B85CE81709D}"/>
              </a:ext>
            </a:extLst>
          </p:cNvPr>
          <p:cNvPicPr>
            <a:picLocks noChangeAspect="1"/>
          </p:cNvPicPr>
          <p:nvPr/>
        </p:nvPicPr>
        <p:blipFill>
          <a:blip r:embed="rId16"/>
          <a:stretch>
            <a:fillRect/>
          </a:stretch>
        </p:blipFill>
        <p:spPr>
          <a:xfrm>
            <a:off x="6511208" y="3214470"/>
            <a:ext cx="2272704" cy="2051720"/>
          </a:xfrm>
          <a:prstGeom prst="rect">
            <a:avLst/>
          </a:prstGeom>
        </p:spPr>
      </p:pic>
      <p:pic>
        <p:nvPicPr>
          <p:cNvPr id="31" name="Picture 30" descr="A person performing cpr on a person lying on the ground&#10;&#10;Description automatically generated">
            <a:extLst>
              <a:ext uri="{FF2B5EF4-FFF2-40B4-BE49-F238E27FC236}">
                <a16:creationId xmlns:a16="http://schemas.microsoft.com/office/drawing/2014/main" id="{69F20AF3-2BB1-E352-0790-5F6DFD4854ED}"/>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856455" y="3243859"/>
            <a:ext cx="2386292" cy="1663338"/>
          </a:xfrm>
          <a:prstGeom prst="rect">
            <a:avLst/>
          </a:prstGeom>
        </p:spPr>
      </p:pic>
      <p:pic>
        <p:nvPicPr>
          <p:cNvPr id="32" name="Picture 31" descr="A person with blood on his nose&#10;&#10;Description automatically generated">
            <a:extLst>
              <a:ext uri="{FF2B5EF4-FFF2-40B4-BE49-F238E27FC236}">
                <a16:creationId xmlns:a16="http://schemas.microsoft.com/office/drawing/2014/main" id="{D12709FB-F4E2-3661-DD71-7E27AECE173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592940" y="1427422"/>
            <a:ext cx="2376329" cy="1657905"/>
          </a:xfrm>
          <a:prstGeom prst="rect">
            <a:avLst/>
          </a:prstGeom>
        </p:spPr>
      </p:pic>
    </p:spTree>
    <p:extLst>
      <p:ext uri="{BB962C8B-B14F-4D97-AF65-F5344CB8AC3E}">
        <p14:creationId xmlns:p14="http://schemas.microsoft.com/office/powerpoint/2010/main" val="25429051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D4FD41-EAC9-C9B7-92E2-8BAEE905BD5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CBD2BDA6-1780-7732-4B37-29CFEC9F791E}"/>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CA011704-CA70-C10B-30C9-AC375BF4CA65}"/>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pitchFamily="2" charset="0"/>
                <a:ea typeface="+mn-ea"/>
                <a:cs typeface="+mn-cs"/>
              </a:rPr>
              <a:t>High Blood Sugar</a:t>
            </a:r>
            <a:endParaRPr lang="en-GB" sz="3600" b="1">
              <a:solidFill>
                <a:schemeClr val="tx1"/>
              </a:solidFill>
              <a:latin typeface="Atkinson Hyperlegible"/>
            </a:endParaRPr>
          </a:p>
        </p:txBody>
      </p:sp>
      <p:sp>
        <p:nvSpPr>
          <p:cNvPr id="9" name="TextBox 8">
            <a:extLst>
              <a:ext uri="{FF2B5EF4-FFF2-40B4-BE49-F238E27FC236}">
                <a16:creationId xmlns:a16="http://schemas.microsoft.com/office/drawing/2014/main" id="{1A22AF93-C200-FB12-C83E-3228282B21CA}"/>
              </a:ext>
            </a:extLst>
          </p:cNvPr>
          <p:cNvSpPr txBox="1"/>
          <p:nvPr/>
        </p:nvSpPr>
        <p:spPr>
          <a:xfrm>
            <a:off x="423333" y="1553226"/>
            <a:ext cx="10880207" cy="954107"/>
          </a:xfrm>
          <a:prstGeom prst="rect">
            <a:avLst/>
          </a:prstGeom>
          <a:noFill/>
        </p:spPr>
        <p:txBody>
          <a:bodyPr wrap="square">
            <a:spAutoFit/>
          </a:bodyPr>
          <a:lstStyle/>
          <a:p>
            <a:pPr marL="68580" lvl="0" indent="0" algn="ctr" rtl="0">
              <a:lnSpc>
                <a:spcPct val="100000"/>
              </a:lnSpc>
              <a:spcBef>
                <a:spcPts val="0"/>
              </a:spcBef>
              <a:spcAft>
                <a:spcPts val="0"/>
              </a:spcAft>
              <a:buSzPct val="100000"/>
              <a:buNone/>
            </a:pPr>
            <a:r>
              <a:rPr lang="en-GB" sz="2800">
                <a:solidFill>
                  <a:srgbClr val="002060"/>
                </a:solidFill>
                <a:latin typeface="Atkinson Hyperlegible" pitchFamily="2" charset="0"/>
              </a:rPr>
              <a:t>Consider in a patient with </a:t>
            </a:r>
            <a:r>
              <a:rPr lang="en-GB" sz="2800" b="1">
                <a:solidFill>
                  <a:srgbClr val="002060"/>
                </a:solidFill>
                <a:latin typeface="Atkinson Hyperlegible" pitchFamily="2" charset="0"/>
              </a:rPr>
              <a:t>diabetes </a:t>
            </a:r>
            <a:r>
              <a:rPr lang="en-GB" sz="2800">
                <a:solidFill>
                  <a:srgbClr val="002060"/>
                </a:solidFill>
                <a:latin typeface="Atkinson Hyperlegible" pitchFamily="2" charset="0"/>
              </a:rPr>
              <a:t>who has </a:t>
            </a:r>
            <a:r>
              <a:rPr lang="en-GB" sz="2800" b="1">
                <a:solidFill>
                  <a:srgbClr val="002060"/>
                </a:solidFill>
                <a:latin typeface="Atkinson Hyperlegible" pitchFamily="2" charset="0"/>
              </a:rPr>
              <a:t>not taken </a:t>
            </a:r>
            <a:r>
              <a:rPr lang="en-GB" sz="2800">
                <a:solidFill>
                  <a:srgbClr val="002060"/>
                </a:solidFill>
                <a:latin typeface="Atkinson Hyperlegible" pitchFamily="2" charset="0"/>
              </a:rPr>
              <a:t>their medications!</a:t>
            </a:r>
          </a:p>
        </p:txBody>
      </p:sp>
      <p:sp>
        <p:nvSpPr>
          <p:cNvPr id="10" name="TextBox 9">
            <a:extLst>
              <a:ext uri="{FF2B5EF4-FFF2-40B4-BE49-F238E27FC236}">
                <a16:creationId xmlns:a16="http://schemas.microsoft.com/office/drawing/2014/main" id="{8885E77A-6CCD-3000-016F-919FA5CB8B74}"/>
              </a:ext>
            </a:extLst>
          </p:cNvPr>
          <p:cNvSpPr txBox="1"/>
          <p:nvPr/>
        </p:nvSpPr>
        <p:spPr>
          <a:xfrm>
            <a:off x="423333" y="3285721"/>
            <a:ext cx="5249334" cy="1815882"/>
          </a:xfrm>
          <a:prstGeom prst="rect">
            <a:avLst/>
          </a:prstGeom>
          <a:noFill/>
        </p:spPr>
        <p:txBody>
          <a:bodyPr wrap="square">
            <a:spAutoFit/>
          </a:bodyPr>
          <a:lstStyle/>
          <a:p>
            <a:pPr marL="914400" lvl="1" indent="-388619" algn="l" rtl="0">
              <a:lnSpc>
                <a:spcPct val="100000"/>
              </a:lnSpc>
              <a:spcBef>
                <a:spcPts val="0"/>
              </a:spcBef>
              <a:spcAft>
                <a:spcPts val="0"/>
              </a:spcAft>
              <a:buSzPct val="100000"/>
              <a:buChar char="•"/>
            </a:pPr>
            <a:r>
              <a:rPr lang="en-GB" sz="2800">
                <a:latin typeface="Atkinson Hyperlegible" pitchFamily="2" charset="0"/>
              </a:rPr>
              <a:t>Rapid and deep breathing </a:t>
            </a:r>
          </a:p>
          <a:p>
            <a:pPr marL="914400" lvl="1" indent="-388619" algn="l" rtl="0">
              <a:lnSpc>
                <a:spcPct val="100000"/>
              </a:lnSpc>
              <a:spcBef>
                <a:spcPts val="0"/>
              </a:spcBef>
              <a:spcAft>
                <a:spcPts val="0"/>
              </a:spcAft>
              <a:buSzPct val="100000"/>
              <a:buChar char="•"/>
            </a:pPr>
            <a:r>
              <a:rPr lang="en-GB" sz="2800">
                <a:latin typeface="Atkinson Hyperlegible" pitchFamily="2" charset="0"/>
              </a:rPr>
              <a:t>Sweet smelling breath</a:t>
            </a:r>
          </a:p>
          <a:p>
            <a:pPr marL="914400" lvl="1" indent="-388619" algn="l" rtl="0">
              <a:lnSpc>
                <a:spcPct val="100000"/>
              </a:lnSpc>
              <a:spcBef>
                <a:spcPts val="0"/>
              </a:spcBef>
              <a:spcAft>
                <a:spcPts val="0"/>
              </a:spcAft>
              <a:buSzPct val="100000"/>
              <a:buChar char="•"/>
            </a:pPr>
            <a:r>
              <a:rPr lang="en-GB" sz="2800">
                <a:latin typeface="Atkinson Hyperlegible" pitchFamily="2" charset="0"/>
              </a:rPr>
              <a:t>Signs of dehydration, shock and AMS </a:t>
            </a:r>
          </a:p>
        </p:txBody>
      </p:sp>
      <p:pic>
        <p:nvPicPr>
          <p:cNvPr id="11" name="Picture 10" descr="A poster with text and symbols&#10;&#10;Description automatically generated with medium confidence">
            <a:extLst>
              <a:ext uri="{FF2B5EF4-FFF2-40B4-BE49-F238E27FC236}">
                <a16:creationId xmlns:a16="http://schemas.microsoft.com/office/drawing/2014/main" id="{2F652430-8241-91AC-B816-FE031F62F7C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2" name="TextBox 1">
            <a:extLst>
              <a:ext uri="{FF2B5EF4-FFF2-40B4-BE49-F238E27FC236}">
                <a16:creationId xmlns:a16="http://schemas.microsoft.com/office/drawing/2014/main" id="{8F7687F0-0511-62C0-FBC1-3F097EA2D2B6}"/>
              </a:ext>
            </a:extLst>
          </p:cNvPr>
          <p:cNvSpPr txBox="1"/>
          <p:nvPr/>
        </p:nvSpPr>
        <p:spPr>
          <a:xfrm>
            <a:off x="2844576" y="5902731"/>
            <a:ext cx="6502847" cy="461665"/>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21DD75F1-C1E5-6D33-EFD9-3895F15723AD}"/>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61229" y="5463750"/>
            <a:ext cx="654496" cy="528258"/>
          </a:xfrm>
          <a:prstGeom prst="rect">
            <a:avLst/>
          </a:prstGeom>
        </p:spPr>
      </p:pic>
      <p:pic>
        <p:nvPicPr>
          <p:cNvPr id="4" name="Picture 3">
            <a:extLst>
              <a:ext uri="{FF2B5EF4-FFF2-40B4-BE49-F238E27FC236}">
                <a16:creationId xmlns:a16="http://schemas.microsoft.com/office/drawing/2014/main" id="{2C1716A6-5F73-55BC-59FA-BBADAD1AE2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90172" y="2507333"/>
            <a:ext cx="4347633" cy="3084996"/>
          </a:xfrm>
          <a:prstGeom prst="rect">
            <a:avLst/>
          </a:prstGeom>
        </p:spPr>
      </p:pic>
    </p:spTree>
    <p:extLst>
      <p:ext uri="{BB962C8B-B14F-4D97-AF65-F5344CB8AC3E}">
        <p14:creationId xmlns:p14="http://schemas.microsoft.com/office/powerpoint/2010/main" val="33506198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319491-F332-BE80-26BD-9583BD6E5C7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532E795D-F162-AC12-FBC6-372E0E836B6D}"/>
              </a:ext>
            </a:extLst>
          </p:cNvPr>
          <p:cNvSpPr/>
          <p:nvPr/>
        </p:nvSpPr>
        <p:spPr>
          <a:xfrm>
            <a:off x="617505" y="578243"/>
            <a:ext cx="10956990" cy="6038138"/>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D45160CF-EB7C-B716-D078-E841BDFD19E1}"/>
              </a:ext>
            </a:extLst>
          </p:cNvPr>
          <p:cNvSpPr/>
          <p:nvPr/>
        </p:nvSpPr>
        <p:spPr>
          <a:xfrm>
            <a:off x="1696183" y="703592"/>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800" b="1">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pic>
        <p:nvPicPr>
          <p:cNvPr id="11" name="Picture 10" descr="A poster with text and symbols&#10;&#10;Description automatically generated with medium confidence">
            <a:extLst>
              <a:ext uri="{FF2B5EF4-FFF2-40B4-BE49-F238E27FC236}">
                <a16:creationId xmlns:a16="http://schemas.microsoft.com/office/drawing/2014/main" id="{7AE7C180-7D4F-AAC2-47CE-4C560E56BED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3" name="Google Shape;426;g31df96411e402463_129">
            <a:extLst>
              <a:ext uri="{FF2B5EF4-FFF2-40B4-BE49-F238E27FC236}">
                <a16:creationId xmlns:a16="http://schemas.microsoft.com/office/drawing/2014/main" id="{A396A833-6BCF-A007-780F-59DCB308C741}"/>
              </a:ext>
            </a:extLst>
          </p:cNvPr>
          <p:cNvSpPr txBox="1">
            <a:spLocks/>
          </p:cNvSpPr>
          <p:nvPr/>
        </p:nvSpPr>
        <p:spPr>
          <a:xfrm>
            <a:off x="903159" y="4637158"/>
            <a:ext cx="6755753" cy="1490549"/>
          </a:xfrm>
          <a:prstGeom prst="rect">
            <a:avLst/>
          </a:prstGeom>
          <a:noFill/>
          <a:ln>
            <a:noFill/>
          </a:ln>
        </p:spPr>
        <p:txBody>
          <a:bodyPr spcFirstLastPara="1" vert="horz" wrap="square" lIns="91425" tIns="45700" rIns="91425" bIns="4570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9850" algn="l">
              <a:buSzPts val="2500"/>
            </a:pPr>
            <a:r>
              <a:rPr lang="en-GB">
                <a:latin typeface="Atkinson Hyperlegible" pitchFamily="2" charset="0"/>
              </a:rPr>
              <a:t>Ask how often the child urinates.</a:t>
            </a:r>
          </a:p>
          <a:p>
            <a:pPr marL="69850" algn="l">
              <a:buSzPts val="2500"/>
            </a:pPr>
            <a:r>
              <a:rPr lang="en-GB">
                <a:latin typeface="Atkinson Hyperlegible" pitchFamily="2" charset="0"/>
              </a:rPr>
              <a:t>Ask to continue breastfeeding</a:t>
            </a:r>
          </a:p>
          <a:p>
            <a:pPr marL="69850" algn="l">
              <a:buSzPts val="2500"/>
            </a:pPr>
            <a:r>
              <a:rPr lang="en-GB">
                <a:solidFill>
                  <a:srgbClr val="000000"/>
                </a:solidFill>
                <a:latin typeface="Atkinson Hyperlegible" pitchFamily="2" charset="0"/>
              </a:rPr>
              <a:t>Encourage kangaroo care</a:t>
            </a:r>
          </a:p>
        </p:txBody>
      </p:sp>
      <p:sp>
        <p:nvSpPr>
          <p:cNvPr id="4" name="Google Shape;426;g31df96411e402463_129">
            <a:extLst>
              <a:ext uri="{FF2B5EF4-FFF2-40B4-BE49-F238E27FC236}">
                <a16:creationId xmlns:a16="http://schemas.microsoft.com/office/drawing/2014/main" id="{F9197BA7-E758-8ABB-D94E-E420AAB54B75}"/>
              </a:ext>
            </a:extLst>
          </p:cNvPr>
          <p:cNvSpPr txBox="1">
            <a:spLocks/>
          </p:cNvSpPr>
          <p:nvPr/>
        </p:nvSpPr>
        <p:spPr>
          <a:xfrm>
            <a:off x="779111" y="1921869"/>
            <a:ext cx="6613909" cy="247906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tkinson Hyperlegible"/>
              <a:buChar char="•"/>
              <a:defRPr sz="2800" b="0" i="0" u="none" strike="noStrike" cap="none">
                <a:solidFill>
                  <a:schemeClr val="dk1"/>
                </a:solidFill>
                <a:latin typeface="Atkinson Hyperlegible"/>
                <a:ea typeface="Atkinson Hyperlegible"/>
                <a:cs typeface="Atkinson Hyperlegible"/>
                <a:sym typeface="Atkinson Hyperlegible"/>
              </a:defRPr>
            </a:lvl1pPr>
            <a:lvl2pPr marL="914400" marR="0" lvl="1" indent="-381000" algn="l" rtl="0">
              <a:lnSpc>
                <a:spcPct val="90000"/>
              </a:lnSpc>
              <a:spcBef>
                <a:spcPts val="500"/>
              </a:spcBef>
              <a:spcAft>
                <a:spcPts val="0"/>
              </a:spcAft>
              <a:buClr>
                <a:schemeClr val="dk1"/>
              </a:buClr>
              <a:buSzPts val="2400"/>
              <a:buFont typeface="Atkinson Hyperlegible"/>
              <a:buChar char="•"/>
              <a:defRPr sz="2400" b="0" i="0" u="none" strike="noStrike" cap="none">
                <a:solidFill>
                  <a:schemeClr val="dk1"/>
                </a:solidFill>
                <a:latin typeface="Atkinson Hyperlegible"/>
                <a:ea typeface="Atkinson Hyperlegible"/>
                <a:cs typeface="Atkinson Hyperlegible"/>
                <a:sym typeface="Atkinson Hyperlegible"/>
              </a:defRPr>
            </a:lvl2pPr>
            <a:lvl3pPr marL="1371600" marR="0" lvl="2" indent="-355600" algn="l" rtl="0">
              <a:lnSpc>
                <a:spcPct val="90000"/>
              </a:lnSpc>
              <a:spcBef>
                <a:spcPts val="500"/>
              </a:spcBef>
              <a:spcAft>
                <a:spcPts val="0"/>
              </a:spcAft>
              <a:buClr>
                <a:schemeClr val="dk1"/>
              </a:buClr>
              <a:buSzPts val="2000"/>
              <a:buFont typeface="Atkinson Hyperlegible"/>
              <a:buChar char="•"/>
              <a:defRPr sz="2000" b="0" i="0" u="none" strike="noStrike" cap="none">
                <a:solidFill>
                  <a:schemeClr val="dk1"/>
                </a:solidFill>
                <a:latin typeface="Atkinson Hyperlegible"/>
                <a:ea typeface="Atkinson Hyperlegible"/>
                <a:cs typeface="Atkinson Hyperlegible"/>
                <a:sym typeface="Atkinson Hyperlegible"/>
              </a:defRPr>
            </a:lvl3pPr>
            <a:lvl4pPr marL="1828800" marR="0" lvl="3"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4pPr>
            <a:lvl5pPr marL="2286000" marR="0" lvl="4"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5pPr>
            <a:lvl6pPr marL="2743200" marR="0" lvl="5"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6pPr>
            <a:lvl7pPr marL="3200400" marR="0" lvl="6"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7pPr>
            <a:lvl8pPr marL="3657600" marR="0" lvl="7"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8pPr>
            <a:lvl9pPr marL="4114800" marR="0" lvl="8" indent="-342900" algn="l" rtl="0">
              <a:lnSpc>
                <a:spcPct val="90000"/>
              </a:lnSpc>
              <a:spcBef>
                <a:spcPts val="500"/>
              </a:spcBef>
              <a:spcAft>
                <a:spcPts val="0"/>
              </a:spcAft>
              <a:buClr>
                <a:schemeClr val="dk1"/>
              </a:buClr>
              <a:buSzPts val="1800"/>
              <a:buFont typeface="Atkinson Hyperlegible"/>
              <a:buChar char="•"/>
              <a:defRPr sz="1800" b="0" i="0" u="none" strike="noStrike" cap="none">
                <a:solidFill>
                  <a:schemeClr val="dk1"/>
                </a:solidFill>
                <a:latin typeface="Atkinson Hyperlegible"/>
                <a:ea typeface="Atkinson Hyperlegible"/>
                <a:cs typeface="Atkinson Hyperlegible"/>
                <a:sym typeface="Atkinson Hyperlegible"/>
              </a:defRPr>
            </a:lvl9pPr>
          </a:lstStyle>
          <a:p>
            <a:pPr marL="69850" indent="0">
              <a:buSzPts val="2500"/>
              <a:buFont typeface="Atkinson Hyperlegible"/>
              <a:buNone/>
            </a:pPr>
            <a:r>
              <a:rPr lang="en-US" sz="2400"/>
              <a:t>Shock can happen with even small fluid loss</a:t>
            </a:r>
          </a:p>
          <a:p>
            <a:pPr marL="69850" indent="0">
              <a:buSzPts val="2500"/>
              <a:buFont typeface="Atkinson Hyperlegible"/>
              <a:buNone/>
            </a:pPr>
            <a:r>
              <a:rPr lang="en-GB" sz="2400"/>
              <a:t>Shock from dehydration is fast and dangerous</a:t>
            </a:r>
          </a:p>
          <a:p>
            <a:pPr marL="69850" indent="0">
              <a:buSzPts val="2500"/>
              <a:buFont typeface="Atkinson Hyperlegible"/>
              <a:buNone/>
            </a:pPr>
            <a:r>
              <a:rPr lang="en-GB" sz="2400"/>
              <a:t>They can’t ask for water or drink alone.</a:t>
            </a:r>
          </a:p>
          <a:p>
            <a:pPr marL="69850" indent="0">
              <a:buSzPts val="2500"/>
              <a:buFont typeface="Atkinson Hyperlegible"/>
              <a:buNone/>
            </a:pPr>
            <a:r>
              <a:rPr lang="en-GB" sz="2400"/>
              <a:t>They lose heat quickly</a:t>
            </a:r>
          </a:p>
        </p:txBody>
      </p:sp>
      <p:sp>
        <p:nvSpPr>
          <p:cNvPr id="6" name="Rounded Rectangle 5">
            <a:extLst>
              <a:ext uri="{FF2B5EF4-FFF2-40B4-BE49-F238E27FC236}">
                <a16:creationId xmlns:a16="http://schemas.microsoft.com/office/drawing/2014/main" id="{60F4FC6D-FF98-C798-2B20-E51D041D600D}"/>
              </a:ext>
            </a:extLst>
          </p:cNvPr>
          <p:cNvSpPr/>
          <p:nvPr/>
        </p:nvSpPr>
        <p:spPr>
          <a:xfrm>
            <a:off x="948553" y="4193753"/>
            <a:ext cx="4479481" cy="413165"/>
          </a:xfrm>
          <a:prstGeom prst="roundRect">
            <a:avLst>
              <a:gd name="adj" fmla="val 0"/>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rtl="1">
              <a:lnSpc>
                <a:spcPct val="90000"/>
              </a:lnSpc>
              <a:spcBef>
                <a:spcPct val="0"/>
              </a:spcBef>
              <a:spcAft>
                <a:spcPct val="35000"/>
              </a:spcAft>
            </a:pPr>
            <a:r>
              <a:rPr lang="fr-FR" sz="2400" b="1">
                <a:solidFill>
                  <a:schemeClr val="tx1"/>
                </a:solidFill>
              </a:rPr>
              <a:t>Do</a:t>
            </a:r>
          </a:p>
        </p:txBody>
      </p:sp>
      <p:sp>
        <p:nvSpPr>
          <p:cNvPr id="12" name="Rounded Rectangle 11">
            <a:extLst>
              <a:ext uri="{FF2B5EF4-FFF2-40B4-BE49-F238E27FC236}">
                <a16:creationId xmlns:a16="http://schemas.microsoft.com/office/drawing/2014/main" id="{1FE07B3F-40BA-73E7-1F90-C196D6FBD971}"/>
              </a:ext>
            </a:extLst>
          </p:cNvPr>
          <p:cNvSpPr/>
          <p:nvPr/>
        </p:nvSpPr>
        <p:spPr>
          <a:xfrm>
            <a:off x="948553" y="1475567"/>
            <a:ext cx="5821898" cy="483985"/>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defTabSz="622300">
              <a:lnSpc>
                <a:spcPct val="90000"/>
              </a:lnSpc>
              <a:spcBef>
                <a:spcPct val="0"/>
              </a:spcBef>
              <a:spcAft>
                <a:spcPct val="35000"/>
              </a:spcAft>
            </a:pPr>
            <a:r>
              <a:rPr lang="en-US" sz="2400" b="1">
                <a:solidFill>
                  <a:schemeClr val="tx1"/>
                </a:solidFill>
              </a:rPr>
              <a:t>Why are they at higher risk?</a:t>
            </a:r>
          </a:p>
          <a:p>
            <a:pPr defTabSz="622300">
              <a:lnSpc>
                <a:spcPct val="90000"/>
              </a:lnSpc>
              <a:spcBef>
                <a:spcPct val="0"/>
              </a:spcBef>
              <a:spcAft>
                <a:spcPct val="35000"/>
              </a:spcAft>
            </a:pPr>
            <a:endParaRPr lang="en-GB" sz="2400" b="1">
              <a:solidFill>
                <a:schemeClr val="tx1"/>
              </a:solidFill>
              <a:latin typeface="Atkinson Hyperlegible" pitchFamily="2" charset="0"/>
            </a:endParaRPr>
          </a:p>
          <a:p>
            <a:pPr algn="l" defTabSz="622300">
              <a:lnSpc>
                <a:spcPct val="90000"/>
              </a:lnSpc>
              <a:spcBef>
                <a:spcPct val="0"/>
              </a:spcBef>
              <a:spcAft>
                <a:spcPct val="35000"/>
              </a:spcAft>
            </a:pPr>
            <a:endParaRPr lang="fr-FR" sz="1800" kern="1200">
              <a:solidFill>
                <a:schemeClr val="tx1"/>
              </a:solidFill>
              <a:latin typeface="Atkinson Hyperlegible" pitchFamily="2" charset="0"/>
            </a:endParaRPr>
          </a:p>
          <a:p>
            <a:pPr marL="1374775" lvl="1" indent="-285750" algn="ctr" defTabSz="488950">
              <a:lnSpc>
                <a:spcPct val="90000"/>
              </a:lnSpc>
              <a:spcBef>
                <a:spcPct val="0"/>
              </a:spcBef>
              <a:spcAft>
                <a:spcPct val="15000"/>
              </a:spcAft>
              <a:buFont typeface="Arial" panose="020B0604020202020204" pitchFamily="34" charset="0"/>
              <a:buChar char="•"/>
              <a:tabLst>
                <a:tab pos="4910138" algn="l"/>
              </a:tabLst>
            </a:pPr>
            <a:endParaRPr lang="fr-FR">
              <a:solidFill>
                <a:schemeClr val="tx1"/>
              </a:solidFill>
              <a:latin typeface="Atkinson Hyperlegible" pitchFamily="2" charset="0"/>
            </a:endParaRPr>
          </a:p>
        </p:txBody>
      </p:sp>
      <p:sp>
        <p:nvSpPr>
          <p:cNvPr id="14" name="TextBox 13">
            <a:extLst>
              <a:ext uri="{FF2B5EF4-FFF2-40B4-BE49-F238E27FC236}">
                <a16:creationId xmlns:a16="http://schemas.microsoft.com/office/drawing/2014/main" id="{F550B321-8A25-F547-FEAB-BE737462ED89}"/>
              </a:ext>
            </a:extLst>
          </p:cNvPr>
          <p:cNvSpPr txBox="1"/>
          <p:nvPr/>
        </p:nvSpPr>
        <p:spPr>
          <a:xfrm>
            <a:off x="7847997" y="5543537"/>
            <a:ext cx="3063977" cy="584775"/>
          </a:xfrm>
          <a:prstGeom prst="rect">
            <a:avLst/>
          </a:prstGeom>
          <a:noFill/>
        </p:spPr>
        <p:txBody>
          <a:bodyPr wrap="square">
            <a:spAutoFit/>
          </a:bodyPr>
          <a:lstStyle/>
          <a:p>
            <a:r>
              <a:rPr lang="en-GB" sz="3200">
                <a:solidFill>
                  <a:srgbClr val="000000"/>
                </a:solidFill>
                <a:latin typeface="Atkinson Hyperlegible" pitchFamily="2" charset="0"/>
              </a:rPr>
              <a:t>kangaroo care</a:t>
            </a:r>
            <a:endParaRPr lang="en-GB" sz="4000">
              <a:latin typeface="Atkinson Hyperlegible" pitchFamily="2" charset="0"/>
            </a:endParaRPr>
          </a:p>
        </p:txBody>
      </p:sp>
      <p:pic>
        <p:nvPicPr>
          <p:cNvPr id="16" name="Picture 15" descr="A person holding a baby&#10;&#10;Description automatically generated">
            <a:extLst>
              <a:ext uri="{FF2B5EF4-FFF2-40B4-BE49-F238E27FC236}">
                <a16:creationId xmlns:a16="http://schemas.microsoft.com/office/drawing/2014/main" id="{998C21CA-7685-DCAF-9556-0761BFF9671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148385" y="1036619"/>
            <a:ext cx="5426110" cy="4507522"/>
          </a:xfrm>
          <a:prstGeom prst="rect">
            <a:avLst/>
          </a:prstGeom>
        </p:spPr>
      </p:pic>
    </p:spTree>
    <p:extLst>
      <p:ext uri="{BB962C8B-B14F-4D97-AF65-F5344CB8AC3E}">
        <p14:creationId xmlns:p14="http://schemas.microsoft.com/office/powerpoint/2010/main" val="2872555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5B73AD4-C8D1-2C0E-1442-51154031527C}"/>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F2560C9D-24B6-115A-7F59-7995F87AB899}"/>
              </a:ext>
            </a:extLst>
          </p:cNvPr>
          <p:cNvSpPr/>
          <p:nvPr/>
        </p:nvSpPr>
        <p:spPr>
          <a:xfrm>
            <a:off x="617505" y="578243"/>
            <a:ext cx="10956990" cy="6038138"/>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22DB7022-1B7A-D9EC-B397-BD487E09726A}"/>
              </a:ext>
            </a:extLst>
          </p:cNvPr>
          <p:cNvSpPr/>
          <p:nvPr/>
        </p:nvSpPr>
        <p:spPr>
          <a:xfrm>
            <a:off x="1696183" y="703592"/>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800" b="1">
                <a:solidFill>
                  <a:schemeClr val="tx1"/>
                </a:solidFill>
                <a:latin typeface="Atkinson Hyperlegible"/>
              </a:rPr>
              <a:t>Special Considerations for children</a:t>
            </a:r>
          </a:p>
        </p:txBody>
      </p:sp>
      <p:sp>
        <p:nvSpPr>
          <p:cNvPr id="9" name="Rounded Rectangle 8">
            <a:extLst>
              <a:ext uri="{FF2B5EF4-FFF2-40B4-BE49-F238E27FC236}">
                <a16:creationId xmlns:a16="http://schemas.microsoft.com/office/drawing/2014/main" id="{BE78FA16-66ED-D997-4979-A7A364F0233D}"/>
              </a:ext>
            </a:extLst>
          </p:cNvPr>
          <p:cNvSpPr/>
          <p:nvPr/>
        </p:nvSpPr>
        <p:spPr>
          <a:xfrm>
            <a:off x="244436" y="5755330"/>
            <a:ext cx="4680854" cy="992222"/>
          </a:xfrm>
          <a:prstGeom prst="roundRect">
            <a:avLst/>
          </a:prstGeom>
          <a:solidFill>
            <a:srgbClr val="4A001F"/>
          </a:solidFill>
          <a:ln>
            <a:solidFill>
              <a:srgbClr val="4A00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a:latin typeface="Atkinson Hyperlegible" pitchFamily="2" charset="0"/>
              </a:rPr>
              <a:t>Shock Danger Signs!</a:t>
            </a:r>
          </a:p>
        </p:txBody>
      </p:sp>
      <p:pic>
        <p:nvPicPr>
          <p:cNvPr id="6" name="Picture 5" descr="A cartoon of a naked person&#10;&#10;Description automatically generated">
            <a:extLst>
              <a:ext uri="{FF2B5EF4-FFF2-40B4-BE49-F238E27FC236}">
                <a16:creationId xmlns:a16="http://schemas.microsoft.com/office/drawing/2014/main" id="{2B408A13-BFD3-A5C1-AC12-A2B6E4AF7E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7538" y="1108827"/>
            <a:ext cx="5451802" cy="5749173"/>
          </a:xfrm>
          <a:prstGeom prst="rect">
            <a:avLst/>
          </a:prstGeom>
        </p:spPr>
      </p:pic>
      <p:cxnSp>
        <p:nvCxnSpPr>
          <p:cNvPr id="12" name="Straight Connector 11">
            <a:extLst>
              <a:ext uri="{FF2B5EF4-FFF2-40B4-BE49-F238E27FC236}">
                <a16:creationId xmlns:a16="http://schemas.microsoft.com/office/drawing/2014/main" id="{CEDAEA09-A454-E54A-12FC-AF2EA13B4C29}"/>
              </a:ext>
            </a:extLst>
          </p:cNvPr>
          <p:cNvCxnSpPr>
            <a:cxnSpLocks/>
          </p:cNvCxnSpPr>
          <p:nvPr/>
        </p:nvCxnSpPr>
        <p:spPr>
          <a:xfrm flipH="1">
            <a:off x="2574514" y="2240376"/>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FD048FB1-1C38-ED76-6B3C-2642D0227036}"/>
              </a:ext>
            </a:extLst>
          </p:cNvPr>
          <p:cNvCxnSpPr>
            <a:cxnSpLocks/>
          </p:cNvCxnSpPr>
          <p:nvPr/>
        </p:nvCxnSpPr>
        <p:spPr>
          <a:xfrm flipH="1">
            <a:off x="2616078" y="2829194"/>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a:extLst>
              <a:ext uri="{FF2B5EF4-FFF2-40B4-BE49-F238E27FC236}">
                <a16:creationId xmlns:a16="http://schemas.microsoft.com/office/drawing/2014/main" id="{7B16A561-F85A-010C-757D-AA032A94F1AC}"/>
              </a:ext>
            </a:extLst>
          </p:cNvPr>
          <p:cNvCxnSpPr>
            <a:cxnSpLocks/>
          </p:cNvCxnSpPr>
          <p:nvPr/>
        </p:nvCxnSpPr>
        <p:spPr>
          <a:xfrm flipH="1">
            <a:off x="2726914" y="4997430"/>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9CC82613-550D-B10D-F921-CAC0C61EF39F}"/>
              </a:ext>
            </a:extLst>
          </p:cNvPr>
          <p:cNvCxnSpPr>
            <a:cxnSpLocks/>
          </p:cNvCxnSpPr>
          <p:nvPr/>
        </p:nvCxnSpPr>
        <p:spPr>
          <a:xfrm flipH="1">
            <a:off x="2509631" y="3369610"/>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108420CE-BB60-EE06-6C50-008F261C10EB}"/>
              </a:ext>
            </a:extLst>
          </p:cNvPr>
          <p:cNvCxnSpPr>
            <a:cxnSpLocks/>
          </p:cNvCxnSpPr>
          <p:nvPr/>
        </p:nvCxnSpPr>
        <p:spPr>
          <a:xfrm flipH="1">
            <a:off x="2743897" y="4285194"/>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9BA83C35-53D5-35DE-5507-4571FF8B35CF}"/>
              </a:ext>
            </a:extLst>
          </p:cNvPr>
          <p:cNvCxnSpPr>
            <a:cxnSpLocks/>
          </p:cNvCxnSpPr>
          <p:nvPr/>
        </p:nvCxnSpPr>
        <p:spPr>
          <a:xfrm flipH="1">
            <a:off x="5832762" y="4644539"/>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a:extLst>
              <a:ext uri="{FF2B5EF4-FFF2-40B4-BE49-F238E27FC236}">
                <a16:creationId xmlns:a16="http://schemas.microsoft.com/office/drawing/2014/main" id="{587CB9A1-2329-9EFD-D4F7-B0EBAC618F8B}"/>
              </a:ext>
            </a:extLst>
          </p:cNvPr>
          <p:cNvCxnSpPr>
            <a:cxnSpLocks/>
          </p:cNvCxnSpPr>
          <p:nvPr/>
        </p:nvCxnSpPr>
        <p:spPr>
          <a:xfrm flipH="1">
            <a:off x="2574514" y="1644631"/>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1E7E8ABB-D771-4E90-E1EC-AF56476B87F5}"/>
              </a:ext>
            </a:extLst>
          </p:cNvPr>
          <p:cNvCxnSpPr>
            <a:cxnSpLocks/>
          </p:cNvCxnSpPr>
          <p:nvPr/>
        </p:nvCxnSpPr>
        <p:spPr>
          <a:xfrm flipH="1">
            <a:off x="6715864" y="1976690"/>
            <a:ext cx="3147412" cy="0"/>
          </a:xfrm>
          <a:prstGeom prst="line">
            <a:avLst/>
          </a:prstGeom>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EA634FA3-2F96-DB70-D918-C9610DFC5D28}"/>
              </a:ext>
            </a:extLst>
          </p:cNvPr>
          <p:cNvCxnSpPr>
            <a:cxnSpLocks/>
          </p:cNvCxnSpPr>
          <p:nvPr/>
        </p:nvCxnSpPr>
        <p:spPr>
          <a:xfrm flipH="1">
            <a:off x="7271517" y="3375433"/>
            <a:ext cx="2195526" cy="0"/>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a:extLst>
              <a:ext uri="{FF2B5EF4-FFF2-40B4-BE49-F238E27FC236}">
                <a16:creationId xmlns:a16="http://schemas.microsoft.com/office/drawing/2014/main" id="{4199E083-6783-57D2-7AFA-4C5B5B19DC1F}"/>
              </a:ext>
            </a:extLst>
          </p:cNvPr>
          <p:cNvCxnSpPr>
            <a:cxnSpLocks/>
          </p:cNvCxnSpPr>
          <p:nvPr/>
        </p:nvCxnSpPr>
        <p:spPr>
          <a:xfrm flipH="1">
            <a:off x="6143439" y="2606041"/>
            <a:ext cx="3147412" cy="0"/>
          </a:xfrm>
          <a:prstGeom prst="line">
            <a:avLst/>
          </a:prstGeom>
        </p:spPr>
        <p:style>
          <a:lnRef idx="2">
            <a:schemeClr val="dk1"/>
          </a:lnRef>
          <a:fillRef idx="0">
            <a:schemeClr val="dk1"/>
          </a:fillRef>
          <a:effectRef idx="1">
            <a:schemeClr val="dk1"/>
          </a:effectRef>
          <a:fontRef idx="minor">
            <a:schemeClr val="tx1"/>
          </a:fontRef>
        </p:style>
      </p:cxnSp>
      <p:sp>
        <p:nvSpPr>
          <p:cNvPr id="35" name="Rounded Rectangle 34">
            <a:extLst>
              <a:ext uri="{FF2B5EF4-FFF2-40B4-BE49-F238E27FC236}">
                <a16:creationId xmlns:a16="http://schemas.microsoft.com/office/drawing/2014/main" id="{D1C5960B-E9C5-1229-2FB0-06496B41287C}"/>
              </a:ext>
            </a:extLst>
          </p:cNvPr>
          <p:cNvSpPr/>
          <p:nvPr/>
        </p:nvSpPr>
        <p:spPr>
          <a:xfrm>
            <a:off x="1025693" y="1461510"/>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Sunken fontanelle</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29" name="Rounded Rectangle 28">
            <a:extLst>
              <a:ext uri="{FF2B5EF4-FFF2-40B4-BE49-F238E27FC236}">
                <a16:creationId xmlns:a16="http://schemas.microsoft.com/office/drawing/2014/main" id="{F30DB629-DDBA-5E97-4632-151A639FB3EB}"/>
              </a:ext>
            </a:extLst>
          </p:cNvPr>
          <p:cNvSpPr/>
          <p:nvPr/>
        </p:nvSpPr>
        <p:spPr>
          <a:xfrm>
            <a:off x="8542339" y="2410365"/>
            <a:ext cx="2162763" cy="358336"/>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Very dry mouth</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36" name="Rounded Rectangle 35">
            <a:extLst>
              <a:ext uri="{FF2B5EF4-FFF2-40B4-BE49-F238E27FC236}">
                <a16:creationId xmlns:a16="http://schemas.microsoft.com/office/drawing/2014/main" id="{9A7E28C0-79CD-7CE6-B8FD-CBB613C1EDE0}"/>
              </a:ext>
            </a:extLst>
          </p:cNvPr>
          <p:cNvSpPr/>
          <p:nvPr/>
        </p:nvSpPr>
        <p:spPr>
          <a:xfrm>
            <a:off x="1522848" y="2049868"/>
            <a:ext cx="2221324" cy="301256"/>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Sunken eyes</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37" name="Rounded Rectangle 36">
            <a:extLst>
              <a:ext uri="{FF2B5EF4-FFF2-40B4-BE49-F238E27FC236}">
                <a16:creationId xmlns:a16="http://schemas.microsoft.com/office/drawing/2014/main" id="{76D5A286-DBDD-FBC7-2F28-E4598E399B20}"/>
              </a:ext>
            </a:extLst>
          </p:cNvPr>
          <p:cNvSpPr/>
          <p:nvPr/>
        </p:nvSpPr>
        <p:spPr>
          <a:xfrm>
            <a:off x="1131332" y="4813639"/>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Decreased urine</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38" name="Rounded Rectangle 37">
            <a:extLst>
              <a:ext uri="{FF2B5EF4-FFF2-40B4-BE49-F238E27FC236}">
                <a16:creationId xmlns:a16="http://schemas.microsoft.com/office/drawing/2014/main" id="{DEA2E0F4-C948-1D51-40F8-8CC3E9D0D9C2}"/>
              </a:ext>
            </a:extLst>
          </p:cNvPr>
          <p:cNvSpPr/>
          <p:nvPr/>
        </p:nvSpPr>
        <p:spPr>
          <a:xfrm>
            <a:off x="1012744" y="3158022"/>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Rapid breathing</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39" name="Rounded Rectangle 38">
            <a:extLst>
              <a:ext uri="{FF2B5EF4-FFF2-40B4-BE49-F238E27FC236}">
                <a16:creationId xmlns:a16="http://schemas.microsoft.com/office/drawing/2014/main" id="{940AAFA9-8C4D-FA63-3E9A-E8E81A1FE74B}"/>
              </a:ext>
            </a:extLst>
          </p:cNvPr>
          <p:cNvSpPr/>
          <p:nvPr/>
        </p:nvSpPr>
        <p:spPr>
          <a:xfrm>
            <a:off x="1258021" y="2648215"/>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Rapid pulse</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40" name="Rounded Rectangle 39">
            <a:extLst>
              <a:ext uri="{FF2B5EF4-FFF2-40B4-BE49-F238E27FC236}">
                <a16:creationId xmlns:a16="http://schemas.microsoft.com/office/drawing/2014/main" id="{8F387DC7-56DB-A117-EC68-F3328434B77A}"/>
              </a:ext>
            </a:extLst>
          </p:cNvPr>
          <p:cNvSpPr/>
          <p:nvPr/>
        </p:nvSpPr>
        <p:spPr>
          <a:xfrm>
            <a:off x="8072278" y="4465247"/>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Slow capillary refill</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41" name="Rounded Rectangle 40">
            <a:extLst>
              <a:ext uri="{FF2B5EF4-FFF2-40B4-BE49-F238E27FC236}">
                <a16:creationId xmlns:a16="http://schemas.microsoft.com/office/drawing/2014/main" id="{6CD231BC-A29C-BC06-BE03-6CF6A384CFCA}"/>
              </a:ext>
            </a:extLst>
          </p:cNvPr>
          <p:cNvSpPr/>
          <p:nvPr/>
        </p:nvSpPr>
        <p:spPr>
          <a:xfrm>
            <a:off x="1321562" y="4121601"/>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Abnormal skin pinch</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42" name="Rounded Rectangle 41">
            <a:extLst>
              <a:ext uri="{FF2B5EF4-FFF2-40B4-BE49-F238E27FC236}">
                <a16:creationId xmlns:a16="http://schemas.microsoft.com/office/drawing/2014/main" id="{BC055535-A299-992A-E10B-14DFC2DBB868}"/>
              </a:ext>
            </a:extLst>
          </p:cNvPr>
          <p:cNvSpPr/>
          <p:nvPr/>
        </p:nvSpPr>
        <p:spPr>
          <a:xfrm>
            <a:off x="8098537" y="1802341"/>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Pale skin</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sp>
        <p:nvSpPr>
          <p:cNvPr id="43" name="Rounded Rectangle 42">
            <a:extLst>
              <a:ext uri="{FF2B5EF4-FFF2-40B4-BE49-F238E27FC236}">
                <a16:creationId xmlns:a16="http://schemas.microsoft.com/office/drawing/2014/main" id="{C810D7C3-4501-57B4-BA09-6102FE08813C}"/>
              </a:ext>
            </a:extLst>
          </p:cNvPr>
          <p:cNvSpPr/>
          <p:nvPr/>
        </p:nvSpPr>
        <p:spPr>
          <a:xfrm>
            <a:off x="8313283" y="3200450"/>
            <a:ext cx="2798162" cy="326017"/>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a:lnSpc>
                <a:spcPct val="90000"/>
              </a:lnSpc>
              <a:spcAft>
                <a:spcPts val="600"/>
              </a:spcAft>
              <a:buClr>
                <a:srgbClr val="000000"/>
              </a:buClr>
            </a:pPr>
            <a:r>
              <a:rPr lang="en-GB" sz="2200">
                <a:solidFill>
                  <a:schemeClr val="tx1"/>
                </a:solidFill>
                <a:latin typeface="Atkinson Hyperlegible"/>
              </a:rPr>
              <a:t>Excessive sleepiness</a:t>
            </a:r>
          </a:p>
          <a:p>
            <a:pPr algn="ctr" defTabSz="622300" rtl="1">
              <a:lnSpc>
                <a:spcPct val="90000"/>
              </a:lnSpc>
              <a:spcAft>
                <a:spcPts val="600"/>
              </a:spcAft>
              <a:buClr>
                <a:srgbClr val="000000"/>
              </a:buClr>
            </a:pPr>
            <a:endParaRPr lang="en-GB" sz="2200">
              <a:solidFill>
                <a:schemeClr val="tx1"/>
              </a:solidFill>
              <a:latin typeface="Atkinson Hyperlegible"/>
            </a:endParaRPr>
          </a:p>
          <a:p>
            <a:pPr lvl="1">
              <a:spcAft>
                <a:spcPts val="600"/>
              </a:spcAft>
            </a:pPr>
            <a:endParaRPr lang="en-GB" sz="2200"/>
          </a:p>
        </p:txBody>
      </p:sp>
      <p:pic>
        <p:nvPicPr>
          <p:cNvPr id="3" name="Picture 2" descr="A poster with text and symbols&#10;&#10;Description automatically generated with medium confidence">
            <a:extLst>
              <a:ext uri="{FF2B5EF4-FFF2-40B4-BE49-F238E27FC236}">
                <a16:creationId xmlns:a16="http://schemas.microsoft.com/office/drawing/2014/main" id="{D9729B9F-AA3F-F81B-1BF7-71E24FFDFE5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Tree>
    <p:extLst>
      <p:ext uri="{BB962C8B-B14F-4D97-AF65-F5344CB8AC3E}">
        <p14:creationId xmlns:p14="http://schemas.microsoft.com/office/powerpoint/2010/main" val="343306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7319491-F332-BE80-26BD-9583BD6E5C7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532E795D-F162-AC12-FBC6-372E0E836B6D}"/>
              </a:ext>
            </a:extLst>
          </p:cNvPr>
          <p:cNvSpPr/>
          <p:nvPr/>
        </p:nvSpPr>
        <p:spPr>
          <a:xfrm>
            <a:off x="617505" y="578243"/>
            <a:ext cx="10956990" cy="6038138"/>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D45160CF-EB7C-B716-D078-E841BDFD19E1}"/>
              </a:ext>
            </a:extLst>
          </p:cNvPr>
          <p:cNvSpPr/>
          <p:nvPr/>
        </p:nvSpPr>
        <p:spPr>
          <a:xfrm>
            <a:off x="1696183" y="703592"/>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Pregnant Women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pic>
        <p:nvPicPr>
          <p:cNvPr id="5" name="Picture 4" descr="A cartoon of a person&amp;#39;s legs&#10;&#10;Description automatically generated">
            <a:extLst>
              <a:ext uri="{FF2B5EF4-FFF2-40B4-BE49-F238E27FC236}">
                <a16:creationId xmlns:a16="http://schemas.microsoft.com/office/drawing/2014/main" id="{36DAC59D-687D-E200-9741-A367A28D1C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1645" y="2167075"/>
            <a:ext cx="4759816" cy="3384376"/>
          </a:xfrm>
          <a:prstGeom prst="rect">
            <a:avLst/>
          </a:prstGeom>
        </p:spPr>
      </p:pic>
      <p:sp>
        <p:nvSpPr>
          <p:cNvPr id="9" name="TextBox 8">
            <a:extLst>
              <a:ext uri="{FF2B5EF4-FFF2-40B4-BE49-F238E27FC236}">
                <a16:creationId xmlns:a16="http://schemas.microsoft.com/office/drawing/2014/main" id="{434A1F23-5F7E-E980-B9B0-50ED8EBED514}"/>
              </a:ext>
            </a:extLst>
          </p:cNvPr>
          <p:cNvSpPr txBox="1"/>
          <p:nvPr/>
        </p:nvSpPr>
        <p:spPr>
          <a:xfrm>
            <a:off x="155056" y="5381406"/>
            <a:ext cx="5249334" cy="461665"/>
          </a:xfrm>
          <a:prstGeom prst="rect">
            <a:avLst/>
          </a:prstGeom>
          <a:noFill/>
        </p:spPr>
        <p:txBody>
          <a:bodyPr wrap="square">
            <a:spAutoFit/>
          </a:bodyPr>
          <a:lstStyle/>
          <a:p>
            <a:pPr marL="525781" lvl="1" rtl="0">
              <a:lnSpc>
                <a:spcPct val="100000"/>
              </a:lnSpc>
              <a:spcBef>
                <a:spcPts val="0"/>
              </a:spcBef>
              <a:spcAft>
                <a:spcPts val="0"/>
              </a:spcAft>
              <a:buSzPct val="100000"/>
            </a:pPr>
            <a:r>
              <a:rPr lang="en-GB" sz="2400">
                <a:latin typeface="Atkinson Hyperlegible" pitchFamily="2" charset="0"/>
              </a:rPr>
              <a:t>If in shock with vaginal bleeding</a:t>
            </a:r>
          </a:p>
        </p:txBody>
      </p:sp>
      <p:sp>
        <p:nvSpPr>
          <p:cNvPr id="10" name="TextBox 9">
            <a:extLst>
              <a:ext uri="{FF2B5EF4-FFF2-40B4-BE49-F238E27FC236}">
                <a16:creationId xmlns:a16="http://schemas.microsoft.com/office/drawing/2014/main" id="{699A8BB0-A7A7-B669-8F33-955C1D2784FE}"/>
              </a:ext>
            </a:extLst>
          </p:cNvPr>
          <p:cNvSpPr txBox="1"/>
          <p:nvPr/>
        </p:nvSpPr>
        <p:spPr>
          <a:xfrm>
            <a:off x="6355029" y="5182119"/>
            <a:ext cx="5249334" cy="369332"/>
          </a:xfrm>
          <a:prstGeom prst="rect">
            <a:avLst/>
          </a:prstGeom>
          <a:noFill/>
        </p:spPr>
        <p:txBody>
          <a:bodyPr wrap="square">
            <a:spAutoFit/>
          </a:bodyPr>
          <a:lstStyle/>
          <a:p>
            <a:pPr marL="525781" lvl="1" algn="ctr" rtl="0">
              <a:lnSpc>
                <a:spcPct val="100000"/>
              </a:lnSpc>
              <a:spcBef>
                <a:spcPts val="0"/>
              </a:spcBef>
              <a:spcAft>
                <a:spcPts val="0"/>
              </a:spcAft>
              <a:buSzPct val="100000"/>
            </a:pPr>
            <a:r>
              <a:rPr lang="en-GB">
                <a:latin typeface="Atkinson Hyperlegible" pitchFamily="2" charset="0"/>
              </a:rPr>
              <a:t>Lay her on her left side.</a:t>
            </a:r>
          </a:p>
        </p:txBody>
      </p:sp>
      <p:pic>
        <p:nvPicPr>
          <p:cNvPr id="11" name="Picture 10" descr="A poster with text and symbols&#10;&#10;Description automatically generated with medium confidence">
            <a:extLst>
              <a:ext uri="{FF2B5EF4-FFF2-40B4-BE49-F238E27FC236}">
                <a16:creationId xmlns:a16="http://schemas.microsoft.com/office/drawing/2014/main" id="{7AE7C180-7D4F-AAC2-47CE-4C560E56BED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5014"/>
            <a:ext cx="1360580" cy="1101633"/>
          </a:xfrm>
          <a:prstGeom prst="rect">
            <a:avLst/>
          </a:prstGeom>
        </p:spPr>
      </p:pic>
      <p:sp>
        <p:nvSpPr>
          <p:cNvPr id="2" name="TextBox 1">
            <a:extLst>
              <a:ext uri="{FF2B5EF4-FFF2-40B4-BE49-F238E27FC236}">
                <a16:creationId xmlns:a16="http://schemas.microsoft.com/office/drawing/2014/main" id="{21DECA84-8CC6-B77D-CD76-70F57F6AB3C8}"/>
              </a:ext>
            </a:extLst>
          </p:cNvPr>
          <p:cNvSpPr txBox="1"/>
          <p:nvPr/>
        </p:nvSpPr>
        <p:spPr>
          <a:xfrm>
            <a:off x="758078" y="1444877"/>
            <a:ext cx="6731204" cy="1200329"/>
          </a:xfrm>
          <a:prstGeom prst="rect">
            <a:avLst/>
          </a:prstGeom>
          <a:noFill/>
        </p:spPr>
        <p:txBody>
          <a:bodyPr wrap="square">
            <a:spAutoFit/>
          </a:bodyPr>
          <a:lstStyle/>
          <a:p>
            <a:pPr marL="0" indent="0">
              <a:buSzPct val="95000"/>
              <a:buNone/>
            </a:pPr>
            <a:r>
              <a:rPr lang="en-GB" sz="2400">
                <a:solidFill>
                  <a:srgbClr val="000000"/>
                </a:solidFill>
                <a:latin typeface="Atkinson Hyperlegible" pitchFamily="2" charset="0"/>
              </a:rPr>
              <a:t>At high risk for shock both </a:t>
            </a:r>
            <a:r>
              <a:rPr lang="en-GB" sz="2400" b="1">
                <a:solidFill>
                  <a:srgbClr val="000000"/>
                </a:solidFill>
                <a:latin typeface="Atkinson Hyperlegible" pitchFamily="2" charset="0"/>
              </a:rPr>
              <a:t>before childbirth (infection)</a:t>
            </a:r>
            <a:r>
              <a:rPr lang="en-GB" sz="2400">
                <a:solidFill>
                  <a:srgbClr val="000000"/>
                </a:solidFill>
                <a:latin typeface="Atkinson Hyperlegible" pitchFamily="2" charset="0"/>
              </a:rPr>
              <a:t> &amp; </a:t>
            </a:r>
            <a:r>
              <a:rPr lang="en-GB" sz="2400" b="1">
                <a:solidFill>
                  <a:srgbClr val="000000"/>
                </a:solidFill>
                <a:latin typeface="Atkinson Hyperlegible" pitchFamily="2" charset="0"/>
              </a:rPr>
              <a:t>after childbirth (vaginal bleeding)</a:t>
            </a:r>
            <a:r>
              <a:rPr lang="en-GB" sz="2400">
                <a:solidFill>
                  <a:srgbClr val="000000"/>
                </a:solidFill>
                <a:latin typeface="Atkinson Hyperlegible" pitchFamily="2" charset="0"/>
              </a:rPr>
              <a:t>.</a:t>
            </a:r>
            <a:endParaRPr lang="en-GB" sz="2400">
              <a:latin typeface="Atkinson Hyperlegible" pitchFamily="2" charset="0"/>
            </a:endParaRPr>
          </a:p>
        </p:txBody>
      </p:sp>
      <p:sp>
        <p:nvSpPr>
          <p:cNvPr id="4" name="TextBox 3">
            <a:extLst>
              <a:ext uri="{FF2B5EF4-FFF2-40B4-BE49-F238E27FC236}">
                <a16:creationId xmlns:a16="http://schemas.microsoft.com/office/drawing/2014/main" id="{6D163B32-924B-FB5D-B36D-7B074F1FD1AF}"/>
              </a:ext>
            </a:extLst>
          </p:cNvPr>
          <p:cNvSpPr txBox="1"/>
          <p:nvPr/>
        </p:nvSpPr>
        <p:spPr>
          <a:xfrm>
            <a:off x="3163070" y="6077402"/>
            <a:ext cx="6502847" cy="461665"/>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6" name="Picture 5" descr="A red siren with yellow rays&#10;&#10;Description automatically generated">
            <a:extLst>
              <a:ext uri="{FF2B5EF4-FFF2-40B4-BE49-F238E27FC236}">
                <a16:creationId xmlns:a16="http://schemas.microsoft.com/office/drawing/2014/main" id="{68D95694-04E2-59F5-6FF5-E4FEBB4CCD6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779723" y="5638421"/>
            <a:ext cx="654496" cy="528258"/>
          </a:xfrm>
          <a:prstGeom prst="rect">
            <a:avLst/>
          </a:prstGeom>
        </p:spPr>
      </p:pic>
      <p:pic>
        <p:nvPicPr>
          <p:cNvPr id="12" name="Picture 11" descr="A group of people lying down&#10;&#10;AI-generated content may be incorrect.">
            <a:extLst>
              <a:ext uri="{FF2B5EF4-FFF2-40B4-BE49-F238E27FC236}">
                <a16:creationId xmlns:a16="http://schemas.microsoft.com/office/drawing/2014/main" id="{C3BD840A-3FB0-3054-4B3B-B34EDCD6C0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3719" y="838216"/>
            <a:ext cx="3798517" cy="4917557"/>
          </a:xfrm>
          <a:prstGeom prst="rect">
            <a:avLst/>
          </a:prstGeom>
        </p:spPr>
      </p:pic>
    </p:spTree>
    <p:extLst>
      <p:ext uri="{BB962C8B-B14F-4D97-AF65-F5344CB8AC3E}">
        <p14:creationId xmlns:p14="http://schemas.microsoft.com/office/powerpoint/2010/main" val="2106876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A5EE6-2F8A-35C3-5813-A380F121E3E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50E8F-213C-D965-B00D-D69B2DE7D3C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2439649"/>
            <a:ext cx="12091916" cy="1978701"/>
          </a:xfrm>
          <a:prstGeom prst="rect">
            <a:avLst/>
          </a:prstGeom>
        </p:spPr>
      </p:pic>
    </p:spTree>
    <p:extLst>
      <p:ext uri="{BB962C8B-B14F-4D97-AF65-F5344CB8AC3E}">
        <p14:creationId xmlns:p14="http://schemas.microsoft.com/office/powerpoint/2010/main" val="36258457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B951405-969D-7AB4-E73D-166580228226}"/>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8109843-DDFA-4590-88FC-828566E44689}"/>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5" name="TextBox 14">
            <a:extLst>
              <a:ext uri="{FF2B5EF4-FFF2-40B4-BE49-F238E27FC236}">
                <a16:creationId xmlns:a16="http://schemas.microsoft.com/office/drawing/2014/main" id="{DE0AB515-F35F-DC3E-73C3-48ABBE40A3F6}"/>
              </a:ext>
            </a:extLst>
          </p:cNvPr>
          <p:cNvSpPr txBox="1"/>
          <p:nvPr/>
        </p:nvSpPr>
        <p:spPr>
          <a:xfrm>
            <a:off x="444782" y="4388715"/>
            <a:ext cx="4623145" cy="707886"/>
          </a:xfrm>
          <a:prstGeom prst="rect">
            <a:avLst/>
          </a:prstGeom>
          <a:noFill/>
        </p:spPr>
        <p:txBody>
          <a:bodyPr wrap="square" rtlCol="0">
            <a:spAutoFit/>
          </a:bodyPr>
          <a:lstStyle/>
          <a:p>
            <a:pPr marL="44450" algn="ctr">
              <a:lnSpc>
                <a:spcPct val="100000"/>
              </a:lnSpc>
              <a:spcBef>
                <a:spcPts val="0"/>
              </a:spcBef>
              <a:buClr>
                <a:srgbClr val="000000"/>
              </a:buClr>
              <a:buSzPts val="2900"/>
            </a:pPr>
            <a:r>
              <a:rPr lang="en-GB" sz="2000">
                <a:latin typeface="Atkinson Hyperlegible" pitchFamily="2" charset="0"/>
              </a:rPr>
              <a:t>Excessive</a:t>
            </a:r>
            <a:r>
              <a:rPr lang="en-GB" sz="2000" b="1">
                <a:solidFill>
                  <a:srgbClr val="000000"/>
                </a:solidFill>
              </a:rPr>
              <a:t> </a:t>
            </a:r>
            <a:r>
              <a:rPr lang="en-GB" sz="2000">
                <a:latin typeface="Atkinson Hyperlegible" pitchFamily="2" charset="0"/>
              </a:rPr>
              <a:t>sleepiness, confusion, or abnormal behaviour. </a:t>
            </a:r>
          </a:p>
        </p:txBody>
      </p:sp>
      <p:sp>
        <p:nvSpPr>
          <p:cNvPr id="16" name="TextBox 15">
            <a:extLst>
              <a:ext uri="{FF2B5EF4-FFF2-40B4-BE49-F238E27FC236}">
                <a16:creationId xmlns:a16="http://schemas.microsoft.com/office/drawing/2014/main" id="{73405DED-509B-DAF0-B1F5-F486C9E2B0A3}"/>
              </a:ext>
            </a:extLst>
          </p:cNvPr>
          <p:cNvSpPr txBox="1"/>
          <p:nvPr/>
        </p:nvSpPr>
        <p:spPr>
          <a:xfrm>
            <a:off x="5264146" y="2962128"/>
            <a:ext cx="2865331" cy="597023"/>
          </a:xfrm>
          <a:prstGeom prst="rect">
            <a:avLst/>
          </a:prstGeom>
          <a:noFill/>
        </p:spPr>
        <p:txBody>
          <a:bodyPr wrap="square" rtlCol="0">
            <a:spAutoFit/>
          </a:bodyPr>
          <a:lstStyle/>
          <a:p>
            <a:pPr marL="31750" lvl="0" algn="ctr" rtl="0">
              <a:lnSpc>
                <a:spcPct val="80000"/>
              </a:lnSpc>
              <a:spcBef>
                <a:spcPts val="1000"/>
              </a:spcBef>
              <a:spcAft>
                <a:spcPts val="0"/>
              </a:spcAft>
              <a:buSzPts val="3100"/>
            </a:pPr>
            <a:r>
              <a:rPr lang="en-US" sz="2000">
                <a:latin typeface="Atkinson Hyperlegible" pitchFamily="2" charset="0"/>
              </a:rPr>
              <a:t>Abnormal or lack of extremities movement</a:t>
            </a:r>
          </a:p>
        </p:txBody>
      </p:sp>
      <p:sp>
        <p:nvSpPr>
          <p:cNvPr id="17" name="TextBox 16">
            <a:extLst>
              <a:ext uri="{FF2B5EF4-FFF2-40B4-BE49-F238E27FC236}">
                <a16:creationId xmlns:a16="http://schemas.microsoft.com/office/drawing/2014/main" id="{31EFA087-5033-E531-9B62-58BB95078459}"/>
              </a:ext>
            </a:extLst>
          </p:cNvPr>
          <p:cNvSpPr txBox="1"/>
          <p:nvPr/>
        </p:nvSpPr>
        <p:spPr>
          <a:xfrm>
            <a:off x="8730970" y="3825614"/>
            <a:ext cx="2500282" cy="350802"/>
          </a:xfrm>
          <a:prstGeom prst="rect">
            <a:avLst/>
          </a:prstGeom>
          <a:noFill/>
        </p:spPr>
        <p:txBody>
          <a:bodyPr wrap="square" rtlCol="0">
            <a:spAutoFit/>
          </a:bodyPr>
          <a:lstStyle/>
          <a:p>
            <a:pPr marL="31750" lvl="0" algn="l" rtl="0">
              <a:lnSpc>
                <a:spcPct val="80000"/>
              </a:lnSpc>
              <a:spcBef>
                <a:spcPts val="1000"/>
              </a:spcBef>
              <a:spcAft>
                <a:spcPts val="0"/>
              </a:spcAft>
              <a:buSzPts val="3100"/>
            </a:pPr>
            <a:r>
              <a:rPr lang="en-US" sz="2000">
                <a:latin typeface="Atkinson Hyperlegible" pitchFamily="2" charset="0"/>
              </a:rPr>
              <a:t>Unequal pupil sizes</a:t>
            </a:r>
          </a:p>
        </p:txBody>
      </p:sp>
      <p:sp>
        <p:nvSpPr>
          <p:cNvPr id="18" name="Rounded Rectangle 17">
            <a:extLst>
              <a:ext uri="{FF2B5EF4-FFF2-40B4-BE49-F238E27FC236}">
                <a16:creationId xmlns:a16="http://schemas.microsoft.com/office/drawing/2014/main" id="{8109CE1A-4B90-56B8-C4B3-F76833E2026F}"/>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8DE777CC-7258-ED42-4381-F62C698545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5" name="Picture 4" descr="A cartoon of a person in a hospital bed&#10;&#10;Description automatically generated">
            <a:extLst>
              <a:ext uri="{FF2B5EF4-FFF2-40B4-BE49-F238E27FC236}">
                <a16:creationId xmlns:a16="http://schemas.microsoft.com/office/drawing/2014/main" id="{5AA1706E-F1B3-05CE-45A5-1F51315D16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55773" y="474699"/>
            <a:ext cx="3570720" cy="2375273"/>
          </a:xfrm>
          <a:prstGeom prst="rect">
            <a:avLst/>
          </a:prstGeom>
        </p:spPr>
      </p:pic>
      <p:pic>
        <p:nvPicPr>
          <p:cNvPr id="6" name="Google Shape;468;p37">
            <a:extLst>
              <a:ext uri="{FF2B5EF4-FFF2-40B4-BE49-F238E27FC236}">
                <a16:creationId xmlns:a16="http://schemas.microsoft.com/office/drawing/2014/main" id="{BF56D970-1238-47D0-9168-4418B0D4056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730970" y="2860564"/>
            <a:ext cx="2500283" cy="952333"/>
          </a:xfrm>
          <a:prstGeom prst="rect">
            <a:avLst/>
          </a:prstGeom>
          <a:noFill/>
          <a:ln>
            <a:noFill/>
          </a:ln>
        </p:spPr>
      </p:pic>
      <p:sp>
        <p:nvSpPr>
          <p:cNvPr id="23" name="TextBox 22">
            <a:extLst>
              <a:ext uri="{FF2B5EF4-FFF2-40B4-BE49-F238E27FC236}">
                <a16:creationId xmlns:a16="http://schemas.microsoft.com/office/drawing/2014/main" id="{E4354683-7D53-F6A9-A3F1-C64D5942533B}"/>
              </a:ext>
            </a:extLst>
          </p:cNvPr>
          <p:cNvSpPr txBox="1"/>
          <p:nvPr/>
        </p:nvSpPr>
        <p:spPr>
          <a:xfrm>
            <a:off x="5264145" y="5935759"/>
            <a:ext cx="2865331" cy="350802"/>
          </a:xfrm>
          <a:prstGeom prst="rect">
            <a:avLst/>
          </a:prstGeom>
          <a:noFill/>
        </p:spPr>
        <p:txBody>
          <a:bodyPr wrap="square" rtlCol="0">
            <a:spAutoFit/>
          </a:bodyPr>
          <a:lstStyle/>
          <a:p>
            <a:pPr marL="31750" lvl="0" algn="ctr" rtl="0">
              <a:lnSpc>
                <a:spcPct val="80000"/>
              </a:lnSpc>
              <a:spcBef>
                <a:spcPts val="1000"/>
              </a:spcBef>
              <a:spcAft>
                <a:spcPts val="0"/>
              </a:spcAft>
              <a:buSzPts val="3100"/>
            </a:pPr>
            <a:r>
              <a:rPr lang="en-US" sz="2000">
                <a:latin typeface="Atkinson Hyperlegible" pitchFamily="2" charset="0"/>
              </a:rPr>
              <a:t>Repetitive shaking</a:t>
            </a:r>
          </a:p>
        </p:txBody>
      </p:sp>
      <p:pic>
        <p:nvPicPr>
          <p:cNvPr id="24" name="Picture 23">
            <a:extLst>
              <a:ext uri="{FF2B5EF4-FFF2-40B4-BE49-F238E27FC236}">
                <a16:creationId xmlns:a16="http://schemas.microsoft.com/office/drawing/2014/main" id="{E69B3DEC-6F9B-CB9C-819A-8861D7B74F4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3" name="Picture 2" descr="A cartoon of a person lying on her back&#10;&#10;Description automatically generated">
            <a:extLst>
              <a:ext uri="{FF2B5EF4-FFF2-40B4-BE49-F238E27FC236}">
                <a16:creationId xmlns:a16="http://schemas.microsoft.com/office/drawing/2014/main" id="{1971A025-09D3-5CE5-0C6D-8B495FD2102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524513" y="3390323"/>
            <a:ext cx="2902624" cy="2406186"/>
          </a:xfrm>
          <a:prstGeom prst="rect">
            <a:avLst/>
          </a:prstGeom>
        </p:spPr>
      </p:pic>
      <p:pic>
        <p:nvPicPr>
          <p:cNvPr id="11" name="Picture 10">
            <a:extLst>
              <a:ext uri="{FF2B5EF4-FFF2-40B4-BE49-F238E27FC236}">
                <a16:creationId xmlns:a16="http://schemas.microsoft.com/office/drawing/2014/main" id="{B7AEE116-4129-B854-5E3E-75C6615E74AB}"/>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045874" y="2193454"/>
            <a:ext cx="3616779" cy="2046719"/>
          </a:xfrm>
          <a:prstGeom prst="rect">
            <a:avLst/>
          </a:prstGeom>
        </p:spPr>
      </p:pic>
    </p:spTree>
    <p:extLst>
      <p:ext uri="{BB962C8B-B14F-4D97-AF65-F5344CB8AC3E}">
        <p14:creationId xmlns:p14="http://schemas.microsoft.com/office/powerpoint/2010/main" val="807061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2D8DB7F-7495-2419-B852-9792B24E99E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584B6A26-B21F-EABB-2AE7-BDF1CF9BF83D}"/>
              </a:ext>
            </a:extLst>
          </p:cNvPr>
          <p:cNvSpPr/>
          <p:nvPr/>
        </p:nvSpPr>
        <p:spPr>
          <a:xfrm>
            <a:off x="696036" y="641445"/>
            <a:ext cx="10972800" cy="5786651"/>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D695E525-9B90-56EC-CAD9-3385F94B2FFD}"/>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2" name="Picture 1" descr="A blue outline of a ear&#10;&#10;Description automatically generated">
            <a:extLst>
              <a:ext uri="{FF2B5EF4-FFF2-40B4-BE49-F238E27FC236}">
                <a16:creationId xmlns:a16="http://schemas.microsoft.com/office/drawing/2014/main" id="{C04CA247-B898-D34A-06F5-6E34F2DCB3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9124" y="862321"/>
            <a:ext cx="539920" cy="537220"/>
          </a:xfrm>
          <a:prstGeom prst="rect">
            <a:avLst/>
          </a:prstGeom>
        </p:spPr>
      </p:pic>
      <p:sp>
        <p:nvSpPr>
          <p:cNvPr id="5" name="TextBox 4">
            <a:extLst>
              <a:ext uri="{FF2B5EF4-FFF2-40B4-BE49-F238E27FC236}">
                <a16:creationId xmlns:a16="http://schemas.microsoft.com/office/drawing/2014/main" id="{B6F3E069-4337-C3FF-880F-627994F870EE}"/>
              </a:ext>
            </a:extLst>
          </p:cNvPr>
          <p:cNvSpPr txBox="1"/>
          <p:nvPr/>
        </p:nvSpPr>
        <p:spPr>
          <a:xfrm>
            <a:off x="4017523" y="5348432"/>
            <a:ext cx="4610911" cy="707886"/>
          </a:xfrm>
          <a:prstGeom prst="rect">
            <a:avLst/>
          </a:prstGeom>
          <a:noFill/>
        </p:spPr>
        <p:txBody>
          <a:bodyPr wrap="square" rtlCol="0">
            <a:spAutoFit/>
          </a:bodyPr>
          <a:lstStyle/>
          <a:p>
            <a:pPr algn="ctr"/>
            <a:r>
              <a:rPr lang="en-GB" sz="2000">
                <a:latin typeface="Atkinson Hyperlegible" pitchFamily="2" charset="0"/>
              </a:rPr>
              <a:t>Confused or disoriented when you speak to them.</a:t>
            </a:r>
          </a:p>
        </p:txBody>
      </p:sp>
      <p:pic>
        <p:nvPicPr>
          <p:cNvPr id="10" name="Picture 9">
            <a:extLst>
              <a:ext uri="{FF2B5EF4-FFF2-40B4-BE49-F238E27FC236}">
                <a16:creationId xmlns:a16="http://schemas.microsoft.com/office/drawing/2014/main" id="{94339529-7D13-6077-224B-87FF59EF821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3" name="Picture 2" descr="A person lying in a hospital bed&#10;&#10;Description automatically generated">
            <a:extLst>
              <a:ext uri="{FF2B5EF4-FFF2-40B4-BE49-F238E27FC236}">
                <a16:creationId xmlns:a16="http://schemas.microsoft.com/office/drawing/2014/main" id="{CDA3C933-29D8-A3E7-FAB9-FEBAFAE4CC0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2521229" y="944992"/>
            <a:ext cx="7286593" cy="4031662"/>
          </a:xfrm>
          <a:prstGeom prst="rect">
            <a:avLst/>
          </a:prstGeom>
        </p:spPr>
      </p:pic>
      <p:sp>
        <p:nvSpPr>
          <p:cNvPr id="6" name="TextBox 5">
            <a:extLst>
              <a:ext uri="{FF2B5EF4-FFF2-40B4-BE49-F238E27FC236}">
                <a16:creationId xmlns:a16="http://schemas.microsoft.com/office/drawing/2014/main" id="{ADB50358-39C1-A9B9-7B2A-876F07A7A034}"/>
              </a:ext>
            </a:extLst>
          </p:cNvPr>
          <p:cNvSpPr txBox="1"/>
          <p:nvPr/>
        </p:nvSpPr>
        <p:spPr>
          <a:xfrm>
            <a:off x="8093413" y="1141009"/>
            <a:ext cx="1070042" cy="1569660"/>
          </a:xfrm>
          <a:prstGeom prst="rect">
            <a:avLst/>
          </a:prstGeom>
          <a:noFill/>
        </p:spPr>
        <p:txBody>
          <a:bodyPr wrap="square" rtlCol="0">
            <a:spAutoFit/>
          </a:bodyPr>
          <a:lstStyle/>
          <a:p>
            <a:r>
              <a:rPr lang="en-GB" sz="9600"/>
              <a:t>?</a:t>
            </a:r>
          </a:p>
        </p:txBody>
      </p:sp>
    </p:spTree>
    <p:extLst>
      <p:ext uri="{BB962C8B-B14F-4D97-AF65-F5344CB8AC3E}">
        <p14:creationId xmlns:p14="http://schemas.microsoft.com/office/powerpoint/2010/main" val="2824936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B6FF16C-2739-3002-6AB0-FB582AE41DFB}"/>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64404F3-6D58-A61E-C2A9-D24A805D2D9B}"/>
              </a:ext>
            </a:extLst>
          </p:cNvPr>
          <p:cNvSpPr/>
          <p:nvPr/>
        </p:nvSpPr>
        <p:spPr>
          <a:xfrm>
            <a:off x="696036" y="627797"/>
            <a:ext cx="10972800" cy="5800299"/>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D12C576E-502E-CC5D-9685-7EF262B5513A}"/>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Feel</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5" name="TextBox 4">
            <a:extLst>
              <a:ext uri="{FF2B5EF4-FFF2-40B4-BE49-F238E27FC236}">
                <a16:creationId xmlns:a16="http://schemas.microsoft.com/office/drawing/2014/main" id="{63465524-7CFF-ACD7-5D76-0905691932C6}"/>
              </a:ext>
            </a:extLst>
          </p:cNvPr>
          <p:cNvSpPr txBox="1"/>
          <p:nvPr/>
        </p:nvSpPr>
        <p:spPr>
          <a:xfrm>
            <a:off x="1204210" y="4625047"/>
            <a:ext cx="2975730" cy="597023"/>
          </a:xfrm>
          <a:prstGeom prst="rect">
            <a:avLst/>
          </a:prstGeom>
          <a:noFill/>
        </p:spPr>
        <p:txBody>
          <a:bodyPr wrap="square">
            <a:spAutoFit/>
          </a:bodyPr>
          <a:lstStyle/>
          <a:p>
            <a:pPr lvl="0" algn="ctr">
              <a:lnSpc>
                <a:spcPct val="80000"/>
              </a:lnSpc>
              <a:spcBef>
                <a:spcPts val="1000"/>
              </a:spcBef>
              <a:spcAft>
                <a:spcPts val="0"/>
              </a:spcAft>
              <a:buSzPts val="3100"/>
            </a:pPr>
            <a:r>
              <a:rPr lang="en-GB" sz="2000">
                <a:latin typeface="Atkinson Hyperlegible" pitchFamily="2" charset="0"/>
              </a:rPr>
              <a:t>Bumps, indentations, other skull injuries</a:t>
            </a:r>
          </a:p>
        </p:txBody>
      </p:sp>
      <p:sp>
        <p:nvSpPr>
          <p:cNvPr id="6" name="TextBox 5">
            <a:extLst>
              <a:ext uri="{FF2B5EF4-FFF2-40B4-BE49-F238E27FC236}">
                <a16:creationId xmlns:a16="http://schemas.microsoft.com/office/drawing/2014/main" id="{D8732B17-C7A4-76EB-161F-D5182C7F4C26}"/>
              </a:ext>
            </a:extLst>
          </p:cNvPr>
          <p:cNvSpPr txBox="1"/>
          <p:nvPr/>
        </p:nvSpPr>
        <p:spPr>
          <a:xfrm>
            <a:off x="5067927" y="4625047"/>
            <a:ext cx="2595634" cy="597023"/>
          </a:xfrm>
          <a:prstGeom prst="rect">
            <a:avLst/>
          </a:prstGeom>
          <a:noFill/>
        </p:spPr>
        <p:txBody>
          <a:bodyPr wrap="square">
            <a:spAutoFit/>
          </a:bodyPr>
          <a:lstStyle>
            <a:defPPr marR="0" lvl="0" algn="l" rtl="0">
              <a:lnSpc>
                <a:spcPct val="100000"/>
              </a:lnSpc>
              <a:spcBef>
                <a:spcPts val="0"/>
              </a:spcBef>
              <a:spcAft>
                <a:spcPts val="0"/>
              </a:spcAft>
            </a:defPPr>
            <a:lvl1pPr marL="457200" indent="-425450">
              <a:lnSpc>
                <a:spcPct val="80000"/>
              </a:lnSpc>
              <a:spcBef>
                <a:spcPts val="1000"/>
              </a:spcBef>
              <a:buSzPts val="3100"/>
              <a:buChar char="•"/>
              <a:defRPr sz="2800">
                <a:latin typeface="Atkinson Hyperlegible" pitchFamily="2" charset="0"/>
              </a:defRPr>
            </a:lvl1pPr>
          </a:lstStyle>
          <a:p>
            <a:pPr marL="0" indent="0" algn="ctr">
              <a:buNone/>
            </a:pPr>
            <a:r>
              <a:rPr lang="en-GB" sz="2000"/>
              <a:t>Feeling to touch in arms &amp; legs</a:t>
            </a:r>
          </a:p>
        </p:txBody>
      </p:sp>
      <p:sp>
        <p:nvSpPr>
          <p:cNvPr id="7" name="TextBox 6">
            <a:extLst>
              <a:ext uri="{FF2B5EF4-FFF2-40B4-BE49-F238E27FC236}">
                <a16:creationId xmlns:a16="http://schemas.microsoft.com/office/drawing/2014/main" id="{27291D7D-8C5E-11C1-BA8B-6ABBFA195C0D}"/>
              </a:ext>
            </a:extLst>
          </p:cNvPr>
          <p:cNvSpPr txBox="1"/>
          <p:nvPr/>
        </p:nvSpPr>
        <p:spPr>
          <a:xfrm>
            <a:off x="8140858" y="4748157"/>
            <a:ext cx="3050681" cy="350802"/>
          </a:xfrm>
          <a:prstGeom prst="rect">
            <a:avLst/>
          </a:prstGeom>
          <a:noFill/>
        </p:spPr>
        <p:txBody>
          <a:bodyPr wrap="square">
            <a:spAutoFit/>
          </a:bodyPr>
          <a:lstStyle>
            <a:defPPr marR="0" lvl="0" algn="l" rtl="0">
              <a:lnSpc>
                <a:spcPct val="100000"/>
              </a:lnSpc>
              <a:spcBef>
                <a:spcPts val="0"/>
              </a:spcBef>
              <a:spcAft>
                <a:spcPts val="0"/>
              </a:spcAft>
            </a:defPPr>
            <a:lvl1pPr marL="457200" indent="-425450">
              <a:lnSpc>
                <a:spcPct val="80000"/>
              </a:lnSpc>
              <a:spcBef>
                <a:spcPts val="1000"/>
              </a:spcBef>
              <a:buSzPts val="3100"/>
              <a:buChar char="•"/>
              <a:defRPr sz="2800">
                <a:latin typeface="Atkinson Hyperlegible" pitchFamily="2" charset="0"/>
              </a:defRPr>
            </a:lvl1pPr>
          </a:lstStyle>
          <a:p>
            <a:pPr marL="0" indent="0" algn="ctr">
              <a:buNone/>
            </a:pPr>
            <a:r>
              <a:rPr lang="en-US" sz="2000"/>
              <a:t>Movement &amp; strength</a:t>
            </a:r>
          </a:p>
        </p:txBody>
      </p:sp>
      <p:pic>
        <p:nvPicPr>
          <p:cNvPr id="12" name="Picture 11" descr="A cartoon of a person in a hospital bed&#10;&#10;Description automatically generated">
            <a:extLst>
              <a:ext uri="{FF2B5EF4-FFF2-40B4-BE49-F238E27FC236}">
                <a16:creationId xmlns:a16="http://schemas.microsoft.com/office/drawing/2014/main" id="{E5583955-8BAF-D2D8-5424-1B3CC7B8AB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5457" y="2220576"/>
            <a:ext cx="3181481" cy="2116348"/>
          </a:xfrm>
          <a:prstGeom prst="rect">
            <a:avLst/>
          </a:prstGeom>
        </p:spPr>
      </p:pic>
      <p:pic>
        <p:nvPicPr>
          <p:cNvPr id="14" name="Picture 13">
            <a:extLst>
              <a:ext uri="{FF2B5EF4-FFF2-40B4-BE49-F238E27FC236}">
                <a16:creationId xmlns:a16="http://schemas.microsoft.com/office/drawing/2014/main" id="{1DDC587A-BBDC-1039-31B3-C056535CE3C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pic>
        <p:nvPicPr>
          <p:cNvPr id="3" name="Picture 2" descr="A cartoon of a person with an object&#10;&#10;Description automatically generated">
            <a:extLst>
              <a:ext uri="{FF2B5EF4-FFF2-40B4-BE49-F238E27FC236}">
                <a16:creationId xmlns:a16="http://schemas.microsoft.com/office/drawing/2014/main" id="{A2883B4F-F543-4D99-8E5A-1A18815F852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6200000">
            <a:off x="1691586" y="1833979"/>
            <a:ext cx="2229931" cy="2746777"/>
          </a:xfrm>
          <a:prstGeom prst="rect">
            <a:avLst/>
          </a:prstGeom>
        </p:spPr>
      </p:pic>
      <p:pic>
        <p:nvPicPr>
          <p:cNvPr id="8" name="Picture 7" descr="A cartoon of a person in a hospital bed&#10;&#10;Description automatically generated">
            <a:extLst>
              <a:ext uri="{FF2B5EF4-FFF2-40B4-BE49-F238E27FC236}">
                <a16:creationId xmlns:a16="http://schemas.microsoft.com/office/drawing/2014/main" id="{4A5CE277-FA73-8159-9B4E-ACB13A4E7DD5}"/>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033842" y="-995154"/>
            <a:ext cx="2629717" cy="5468844"/>
          </a:xfrm>
          <a:prstGeom prst="rect">
            <a:avLst/>
          </a:prstGeom>
        </p:spPr>
      </p:pic>
      <p:pic>
        <p:nvPicPr>
          <p:cNvPr id="9" name="Picture 8" descr="A close-up of hands&#10;&#10;Description automatically generated">
            <a:extLst>
              <a:ext uri="{FF2B5EF4-FFF2-40B4-BE49-F238E27FC236}">
                <a16:creationId xmlns:a16="http://schemas.microsoft.com/office/drawing/2014/main" id="{3ADE5C5A-33AE-145E-46A9-B571569BB490}"/>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4607876">
            <a:off x="4305541" y="1583377"/>
            <a:ext cx="2099094" cy="2421435"/>
          </a:xfrm>
          <a:prstGeom prst="rect">
            <a:avLst/>
          </a:prstGeom>
        </p:spPr>
      </p:pic>
      <p:pic>
        <p:nvPicPr>
          <p:cNvPr id="10" name="Picture 9" descr="A blue and white hand and human body&#10;&#10;Description automatically generated">
            <a:extLst>
              <a:ext uri="{FF2B5EF4-FFF2-40B4-BE49-F238E27FC236}">
                <a16:creationId xmlns:a16="http://schemas.microsoft.com/office/drawing/2014/main" id="{255A6EB6-A0EB-6A81-1B0A-6F802FEA97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1573" y="848544"/>
            <a:ext cx="560439" cy="560439"/>
          </a:xfrm>
          <a:prstGeom prst="rect">
            <a:avLst/>
          </a:prstGeom>
        </p:spPr>
      </p:pic>
    </p:spTree>
    <p:extLst>
      <p:ext uri="{BB962C8B-B14F-4D97-AF65-F5344CB8AC3E}">
        <p14:creationId xmlns:p14="http://schemas.microsoft.com/office/powerpoint/2010/main" val="24470164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11BF9D5-10E2-AD0E-DCE5-B65206049337}"/>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03079421-9758-0494-425E-87E4D4671BCD}"/>
              </a:ext>
            </a:extLst>
          </p:cNvPr>
          <p:cNvSpPr/>
          <p:nvPr/>
        </p:nvSpPr>
        <p:spPr>
          <a:xfrm>
            <a:off x="696036" y="627797"/>
            <a:ext cx="10972800" cy="5800299"/>
          </a:xfrm>
          <a:prstGeom prst="roundRect">
            <a:avLst/>
          </a:prstGeom>
          <a:solidFill>
            <a:srgbClr val="DAE3F3">
              <a:alpha val="29804"/>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EF19422E-28EB-4DEE-A3E8-E7E0779F19A6}"/>
              </a:ext>
            </a:extLst>
          </p:cNvPr>
          <p:cNvSpPr/>
          <p:nvPr/>
        </p:nvSpPr>
        <p:spPr>
          <a:xfrm>
            <a:off x="1572344" y="944991"/>
            <a:ext cx="8661154" cy="507401"/>
          </a:xfrm>
          <a:prstGeom prst="roundRect">
            <a:avLst/>
          </a:prstGeom>
          <a:solidFill>
            <a:srgbClr val="DAE3F3"/>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defTabSz="622300">
              <a:lnSpc>
                <a:spcPct val="90000"/>
              </a:lnSpc>
              <a:spcBef>
                <a:spcPct val="0"/>
              </a:spcBef>
              <a:spcAft>
                <a:spcPct val="35000"/>
              </a:spcAft>
              <a:buClr>
                <a:srgbClr val="000000"/>
              </a:buClr>
              <a:buFont typeface="Arial"/>
            </a:pPr>
            <a:r>
              <a:rPr lang="en-GB" sz="2800" b="1">
                <a:solidFill>
                  <a:srgbClr val="002060"/>
                </a:solidFill>
                <a:latin typeface="Atkinson Hyperlegible" pitchFamily="2" charset="0"/>
              </a:rPr>
              <a:t>How to assess Alertness?</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9" name="Rounded Rectangle 8">
            <a:extLst>
              <a:ext uri="{FF2B5EF4-FFF2-40B4-BE49-F238E27FC236}">
                <a16:creationId xmlns:a16="http://schemas.microsoft.com/office/drawing/2014/main" id="{39399B1E-B54A-EE96-5913-4A428B0574E8}"/>
              </a:ext>
            </a:extLst>
          </p:cNvPr>
          <p:cNvSpPr/>
          <p:nvPr/>
        </p:nvSpPr>
        <p:spPr>
          <a:xfrm>
            <a:off x="1572344" y="4299699"/>
            <a:ext cx="2318241" cy="597071"/>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solidFill>
                  <a:schemeClr val="bg1"/>
                </a:solidFill>
                <a:latin typeface="Atkinson Hyperlegible" pitchFamily="2" charset="0"/>
              </a:rPr>
              <a:t>Alert</a:t>
            </a:r>
          </a:p>
        </p:txBody>
      </p:sp>
      <p:sp>
        <p:nvSpPr>
          <p:cNvPr id="10" name="Rounded Rectangle 9">
            <a:extLst>
              <a:ext uri="{FF2B5EF4-FFF2-40B4-BE49-F238E27FC236}">
                <a16:creationId xmlns:a16="http://schemas.microsoft.com/office/drawing/2014/main" id="{989B0B65-F5FE-151F-F331-68EDACF3B805}"/>
              </a:ext>
            </a:extLst>
          </p:cNvPr>
          <p:cNvSpPr/>
          <p:nvPr/>
        </p:nvSpPr>
        <p:spPr>
          <a:xfrm>
            <a:off x="5756901" y="4299699"/>
            <a:ext cx="2318241" cy="597071"/>
          </a:xfrm>
          <a:prstGeom prst="roundRect">
            <a:avLst/>
          </a:prstGeom>
          <a:solidFill>
            <a:srgbClr val="4A001F"/>
          </a:solidFill>
          <a:ln>
            <a:solidFill>
              <a:srgbClr val="4A001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solidFill>
                  <a:schemeClr val="bg1"/>
                </a:solidFill>
                <a:latin typeface="Atkinson Hyperlegible" pitchFamily="2" charset="0"/>
              </a:rPr>
              <a:t>Altered</a:t>
            </a:r>
          </a:p>
        </p:txBody>
      </p:sp>
      <p:sp>
        <p:nvSpPr>
          <p:cNvPr id="11" name="Rounded Rectangle 10">
            <a:extLst>
              <a:ext uri="{FF2B5EF4-FFF2-40B4-BE49-F238E27FC236}">
                <a16:creationId xmlns:a16="http://schemas.microsoft.com/office/drawing/2014/main" id="{E99B2C24-AA78-D02B-138D-AEA66D0E1A75}"/>
              </a:ext>
            </a:extLst>
          </p:cNvPr>
          <p:cNvSpPr/>
          <p:nvPr/>
        </p:nvSpPr>
        <p:spPr>
          <a:xfrm>
            <a:off x="4352795" y="4299699"/>
            <a:ext cx="917039"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a:solidFill>
                  <a:schemeClr val="tx1"/>
                </a:solidFill>
                <a:latin typeface="Atkinson Hyperlegible" pitchFamily="2" charset="0"/>
              </a:rPr>
              <a:t>Vs</a:t>
            </a:r>
          </a:p>
        </p:txBody>
      </p:sp>
      <p:sp>
        <p:nvSpPr>
          <p:cNvPr id="13" name="Rounded Rectangle 12">
            <a:extLst>
              <a:ext uri="{FF2B5EF4-FFF2-40B4-BE49-F238E27FC236}">
                <a16:creationId xmlns:a16="http://schemas.microsoft.com/office/drawing/2014/main" id="{C717E93C-11AC-6110-0E95-2A7E49F5F32D}"/>
              </a:ext>
            </a:extLst>
          </p:cNvPr>
          <p:cNvSpPr/>
          <p:nvPr/>
        </p:nvSpPr>
        <p:spPr>
          <a:xfrm>
            <a:off x="8533476" y="4216979"/>
            <a:ext cx="2677025"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latin typeface="Atkinson Hyperlegible" pitchFamily="2" charset="0"/>
              </a:rPr>
              <a:t>Respond to voice</a:t>
            </a:r>
          </a:p>
        </p:txBody>
      </p:sp>
      <p:sp>
        <p:nvSpPr>
          <p:cNvPr id="14" name="Rounded Rectangle 13">
            <a:extLst>
              <a:ext uri="{FF2B5EF4-FFF2-40B4-BE49-F238E27FC236}">
                <a16:creationId xmlns:a16="http://schemas.microsoft.com/office/drawing/2014/main" id="{7C259036-B0CE-51C4-77B0-5B2ED22DD1DD}"/>
              </a:ext>
            </a:extLst>
          </p:cNvPr>
          <p:cNvSpPr/>
          <p:nvPr/>
        </p:nvSpPr>
        <p:spPr>
          <a:xfrm>
            <a:off x="8533476" y="4711288"/>
            <a:ext cx="2677025"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latin typeface="Atkinson Hyperlegible" pitchFamily="2" charset="0"/>
              </a:rPr>
              <a:t>Respond to pain</a:t>
            </a:r>
          </a:p>
        </p:txBody>
      </p:sp>
      <p:sp>
        <p:nvSpPr>
          <p:cNvPr id="15" name="Rounded Rectangle 14">
            <a:extLst>
              <a:ext uri="{FF2B5EF4-FFF2-40B4-BE49-F238E27FC236}">
                <a16:creationId xmlns:a16="http://schemas.microsoft.com/office/drawing/2014/main" id="{E95E93B7-7D1A-565A-0231-1CA17BE63271}"/>
              </a:ext>
            </a:extLst>
          </p:cNvPr>
          <p:cNvSpPr/>
          <p:nvPr/>
        </p:nvSpPr>
        <p:spPr>
          <a:xfrm>
            <a:off x="8533476" y="5195856"/>
            <a:ext cx="2677025" cy="597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latin typeface="Atkinson Hyperlegible" pitchFamily="2" charset="0"/>
              </a:rPr>
              <a:t>Unresponsive</a:t>
            </a:r>
          </a:p>
        </p:txBody>
      </p:sp>
      <p:sp>
        <p:nvSpPr>
          <p:cNvPr id="16" name="Rounded Rectangle 15">
            <a:extLst>
              <a:ext uri="{FF2B5EF4-FFF2-40B4-BE49-F238E27FC236}">
                <a16:creationId xmlns:a16="http://schemas.microsoft.com/office/drawing/2014/main" id="{414056DD-9E1E-CD85-B070-5B1D693B7736}"/>
              </a:ext>
            </a:extLst>
          </p:cNvPr>
          <p:cNvSpPr/>
          <p:nvPr/>
        </p:nvSpPr>
        <p:spPr>
          <a:xfrm>
            <a:off x="6006217" y="1936961"/>
            <a:ext cx="2433248" cy="392034"/>
          </a:xfrm>
          <a:prstGeom prst="round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latin typeface="Atkinson Hyperlegible" pitchFamily="2" charset="0"/>
              </a:rPr>
              <a:t>Who are you?</a:t>
            </a:r>
          </a:p>
        </p:txBody>
      </p:sp>
      <p:sp>
        <p:nvSpPr>
          <p:cNvPr id="17" name="Rounded Rectangle 16">
            <a:extLst>
              <a:ext uri="{FF2B5EF4-FFF2-40B4-BE49-F238E27FC236}">
                <a16:creationId xmlns:a16="http://schemas.microsoft.com/office/drawing/2014/main" id="{B45A37CC-F4EC-1450-337E-3B607B19DA11}"/>
              </a:ext>
            </a:extLst>
          </p:cNvPr>
          <p:cNvSpPr/>
          <p:nvPr/>
        </p:nvSpPr>
        <p:spPr>
          <a:xfrm>
            <a:off x="6006217" y="2581349"/>
            <a:ext cx="2433248" cy="392034"/>
          </a:xfrm>
          <a:prstGeom prst="round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latin typeface="Atkinson Hyperlegible" pitchFamily="2" charset="0"/>
              </a:rPr>
              <a:t>Where are you?</a:t>
            </a:r>
          </a:p>
        </p:txBody>
      </p:sp>
      <p:sp>
        <p:nvSpPr>
          <p:cNvPr id="19" name="Rounded Rectangle 18">
            <a:extLst>
              <a:ext uri="{FF2B5EF4-FFF2-40B4-BE49-F238E27FC236}">
                <a16:creationId xmlns:a16="http://schemas.microsoft.com/office/drawing/2014/main" id="{DE210047-0EF6-55A8-38FB-42B70F306209}"/>
              </a:ext>
            </a:extLst>
          </p:cNvPr>
          <p:cNvSpPr/>
          <p:nvPr/>
        </p:nvSpPr>
        <p:spPr>
          <a:xfrm>
            <a:off x="6006217" y="3174836"/>
            <a:ext cx="2433248" cy="392034"/>
          </a:xfrm>
          <a:prstGeom prst="roundRect">
            <a:avLst/>
          </a:prstGeom>
          <a:no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a:solidFill>
                  <a:schemeClr val="tx1"/>
                </a:solidFill>
                <a:latin typeface="Atkinson Hyperlegible" pitchFamily="2" charset="0"/>
              </a:rPr>
              <a:t>What day is it?</a:t>
            </a:r>
          </a:p>
        </p:txBody>
      </p:sp>
      <p:sp>
        <p:nvSpPr>
          <p:cNvPr id="21" name="Rounded Rectangle 20">
            <a:extLst>
              <a:ext uri="{FF2B5EF4-FFF2-40B4-BE49-F238E27FC236}">
                <a16:creationId xmlns:a16="http://schemas.microsoft.com/office/drawing/2014/main" id="{FB352C76-D590-7285-D88F-5A17EFAEB8F4}"/>
              </a:ext>
            </a:extLst>
          </p:cNvPr>
          <p:cNvSpPr/>
          <p:nvPr/>
        </p:nvSpPr>
        <p:spPr>
          <a:xfrm>
            <a:off x="3481128" y="2400867"/>
            <a:ext cx="2318242" cy="79852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600">
                <a:solidFill>
                  <a:srgbClr val="4A001F"/>
                </a:solidFill>
                <a:latin typeface="Atkinson Hyperlegible" pitchFamily="2" charset="0"/>
              </a:rPr>
              <a:t>?</a:t>
            </a:r>
          </a:p>
        </p:txBody>
      </p:sp>
      <p:pic>
        <p:nvPicPr>
          <p:cNvPr id="22" name="Picture 21">
            <a:extLst>
              <a:ext uri="{FF2B5EF4-FFF2-40B4-BE49-F238E27FC236}">
                <a16:creationId xmlns:a16="http://schemas.microsoft.com/office/drawing/2014/main" id="{45EE94AA-42F6-ED1E-270B-186786ECE7B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spTree>
    <p:extLst>
      <p:ext uri="{BB962C8B-B14F-4D97-AF65-F5344CB8AC3E}">
        <p14:creationId xmlns:p14="http://schemas.microsoft.com/office/powerpoint/2010/main" val="214643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a:extLst>
            <a:ext uri="{FF2B5EF4-FFF2-40B4-BE49-F238E27FC236}">
              <a16:creationId xmlns:a16="http://schemas.microsoft.com/office/drawing/2014/main" id="{54136C55-28BB-CF7E-D30A-882C1A38BAAA}"/>
            </a:ext>
          </a:extLst>
        </p:cNvPr>
        <p:cNvGrpSpPr/>
        <p:nvPr/>
      </p:nvGrpSpPr>
      <p:grpSpPr>
        <a:xfrm>
          <a:off x="0" y="0"/>
          <a:ext cx="0" cy="0"/>
          <a:chOff x="0" y="0"/>
          <a:chExt cx="0" cy="0"/>
        </a:xfrm>
      </p:grpSpPr>
      <p:sp>
        <p:nvSpPr>
          <p:cNvPr id="182" name="Google Shape;182;g273b17b8d54_0_459">
            <a:extLst>
              <a:ext uri="{FF2B5EF4-FFF2-40B4-BE49-F238E27FC236}">
                <a16:creationId xmlns:a16="http://schemas.microsoft.com/office/drawing/2014/main" id="{29730C23-D9F1-1D19-DBEE-12FFC656272A}"/>
              </a:ext>
            </a:extLst>
          </p:cNvPr>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Approach: CABCDE</a:t>
            </a:r>
          </a:p>
        </p:txBody>
      </p:sp>
      <p:sp>
        <p:nvSpPr>
          <p:cNvPr id="183" name="Google Shape;183;g273b17b8d54_0_459">
            <a:extLst>
              <a:ext uri="{FF2B5EF4-FFF2-40B4-BE49-F238E27FC236}">
                <a16:creationId xmlns:a16="http://schemas.microsoft.com/office/drawing/2014/main" id="{2291350E-69C3-821F-6FF9-7553EA15E346}"/>
              </a:ext>
            </a:extLst>
          </p:cNvPr>
          <p:cNvSpPr txBox="1">
            <a:spLocks noGrp="1"/>
          </p:cNvSpPr>
          <p:nvPr>
            <p:ph type="body" idx="1"/>
          </p:nvPr>
        </p:nvSpPr>
        <p:spPr>
          <a:xfrm>
            <a:off x="838200" y="1411287"/>
            <a:ext cx="10515600" cy="43512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en-GB" sz="2800"/>
              <a:t>CABCDE approach addresses life-threatening conditions, including </a:t>
            </a:r>
            <a:r>
              <a:rPr lang="en-GB" sz="2800" b="1"/>
              <a:t>airway obstruction, difficulty in breathing, shock, and altered mental status/disability</a:t>
            </a:r>
            <a:r>
              <a:rPr lang="en-GB" sz="2800"/>
              <a:t>.</a:t>
            </a:r>
          </a:p>
          <a:p>
            <a:pPr marL="76200" indent="0">
              <a:buSzPts val="2400"/>
              <a:buNone/>
            </a:pPr>
            <a:endParaRPr lang="en-GB" sz="2800"/>
          </a:p>
          <a:p>
            <a:pPr marL="76200" lvl="0" indent="0" algn="l" rtl="0">
              <a:lnSpc>
                <a:spcPct val="90000"/>
              </a:lnSpc>
              <a:spcBef>
                <a:spcPts val="1000"/>
              </a:spcBef>
              <a:spcAft>
                <a:spcPts val="0"/>
              </a:spcAft>
              <a:buSzPts val="2400"/>
              <a:buNone/>
            </a:pPr>
            <a:r>
              <a:rPr lang="en-GB" sz="2800"/>
              <a:t>Look, listen, and feel during each step.</a:t>
            </a:r>
          </a:p>
        </p:txBody>
      </p:sp>
      <p:pic>
        <p:nvPicPr>
          <p:cNvPr id="2" name="Picture 1">
            <a:extLst>
              <a:ext uri="{FF2B5EF4-FFF2-40B4-BE49-F238E27FC236}">
                <a16:creationId xmlns:a16="http://schemas.microsoft.com/office/drawing/2014/main" id="{49EF9465-1A14-8E4A-8643-D3083C40A9A9}"/>
              </a:ext>
            </a:extLst>
          </p:cNvPr>
          <p:cNvPicPr>
            <a:picLocks noChangeAspect="1"/>
          </p:cNvPicPr>
          <p:nvPr/>
        </p:nvPicPr>
        <p:blipFill>
          <a:blip r:embed="rId3"/>
          <a:srcRect l="68668"/>
          <a:stretch/>
        </p:blipFill>
        <p:spPr>
          <a:xfrm>
            <a:off x="7313372" y="3919764"/>
            <a:ext cx="2641600" cy="2482850"/>
          </a:xfrm>
          <a:prstGeom prst="rect">
            <a:avLst/>
          </a:prstGeom>
        </p:spPr>
      </p:pic>
      <p:pic>
        <p:nvPicPr>
          <p:cNvPr id="3" name="Picture 2">
            <a:extLst>
              <a:ext uri="{FF2B5EF4-FFF2-40B4-BE49-F238E27FC236}">
                <a16:creationId xmlns:a16="http://schemas.microsoft.com/office/drawing/2014/main" id="{97C5C09D-B0D3-4F7D-22E5-A0C59A95C587}"/>
              </a:ext>
            </a:extLst>
          </p:cNvPr>
          <p:cNvPicPr>
            <a:picLocks noChangeAspect="1"/>
          </p:cNvPicPr>
          <p:nvPr/>
        </p:nvPicPr>
        <p:blipFill>
          <a:blip r:embed="rId3"/>
          <a:srcRect l="33646" r="35022"/>
          <a:stretch/>
        </p:blipFill>
        <p:spPr>
          <a:xfrm>
            <a:off x="4407350" y="3876222"/>
            <a:ext cx="2641600" cy="2482850"/>
          </a:xfrm>
          <a:prstGeom prst="rect">
            <a:avLst/>
          </a:prstGeom>
        </p:spPr>
      </p:pic>
      <p:pic>
        <p:nvPicPr>
          <p:cNvPr id="4" name="Picture 3">
            <a:extLst>
              <a:ext uri="{FF2B5EF4-FFF2-40B4-BE49-F238E27FC236}">
                <a16:creationId xmlns:a16="http://schemas.microsoft.com/office/drawing/2014/main" id="{49E2FE1A-62A7-DB8B-028F-22881EB4D6E9}"/>
              </a:ext>
            </a:extLst>
          </p:cNvPr>
          <p:cNvPicPr>
            <a:picLocks noChangeAspect="1"/>
          </p:cNvPicPr>
          <p:nvPr/>
        </p:nvPicPr>
        <p:blipFill>
          <a:blip r:embed="rId3"/>
          <a:srcRect r="70045"/>
          <a:stretch/>
        </p:blipFill>
        <p:spPr>
          <a:xfrm>
            <a:off x="1617442" y="3791177"/>
            <a:ext cx="2525487" cy="2482850"/>
          </a:xfrm>
          <a:prstGeom prst="rect">
            <a:avLst/>
          </a:prstGeom>
        </p:spPr>
      </p:pic>
    </p:spTree>
    <p:extLst>
      <p:ext uri="{BB962C8B-B14F-4D97-AF65-F5344CB8AC3E}">
        <p14:creationId xmlns:p14="http://schemas.microsoft.com/office/powerpoint/2010/main" val="42558766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9C26DDC-0CA3-0D13-B4E7-6EF12CA9FC1C}"/>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AAF938B2-362B-2774-2B8C-9D8FBBB49F22}"/>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56461A9F-5377-E9B8-BA79-6309F081B631}"/>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002060"/>
              </a:solidFill>
              <a:latin typeface="Atkinson Hyperlegible" pitchFamily="2" charset="0"/>
            </a:endParaRPr>
          </a:p>
          <a:p>
            <a:pPr lvl="1" algn="ctr"/>
            <a:endParaRPr lang="fr-FR">
              <a:solidFill>
                <a:srgbClr val="002060"/>
              </a:solidFill>
              <a:latin typeface="Atkinson Hyperlegible" pitchFamily="2" charset="0"/>
            </a:endParaRPr>
          </a:p>
        </p:txBody>
      </p:sp>
      <p:sp>
        <p:nvSpPr>
          <p:cNvPr id="39" name="TextBox 38">
            <a:extLst>
              <a:ext uri="{FF2B5EF4-FFF2-40B4-BE49-F238E27FC236}">
                <a16:creationId xmlns:a16="http://schemas.microsoft.com/office/drawing/2014/main" id="{D6B93B90-FD88-AEC1-CE1A-E5EE25FDC4EC}"/>
              </a:ext>
            </a:extLst>
          </p:cNvPr>
          <p:cNvSpPr txBox="1"/>
          <p:nvPr/>
        </p:nvSpPr>
        <p:spPr>
          <a:xfrm>
            <a:off x="1065485" y="3167121"/>
            <a:ext cx="4108699" cy="824328"/>
          </a:xfrm>
          <a:prstGeom prst="rect">
            <a:avLst/>
          </a:prstGeom>
          <a:noFill/>
        </p:spPr>
        <p:txBody>
          <a:bodyPr wrap="square" rtlCol="0">
            <a:spAutoFit/>
          </a:bodyPr>
          <a:lstStyle/>
          <a:p>
            <a:pPr algn="ctr">
              <a:lnSpc>
                <a:spcPts val="2850"/>
              </a:lnSpc>
            </a:pPr>
            <a:r>
              <a:rPr lang="en-US" sz="2200" b="1">
                <a:latin typeface="Atkinson Hyperlegible" pitchFamily="2" charset="0"/>
              </a:rPr>
              <a:t>Prevent injury or worsening condition for seizure</a:t>
            </a:r>
          </a:p>
        </p:txBody>
      </p:sp>
      <p:pic>
        <p:nvPicPr>
          <p:cNvPr id="2" name="Picture 1">
            <a:extLst>
              <a:ext uri="{FF2B5EF4-FFF2-40B4-BE49-F238E27FC236}">
                <a16:creationId xmlns:a16="http://schemas.microsoft.com/office/drawing/2014/main" id="{64DF2F82-DCB2-96A7-AE26-A8D304ED255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7862"/>
            <a:ext cx="1385976" cy="1051430"/>
          </a:xfrm>
          <a:prstGeom prst="rect">
            <a:avLst/>
          </a:prstGeom>
        </p:spPr>
      </p:pic>
      <p:sp>
        <p:nvSpPr>
          <p:cNvPr id="6" name="TextBox 5">
            <a:extLst>
              <a:ext uri="{FF2B5EF4-FFF2-40B4-BE49-F238E27FC236}">
                <a16:creationId xmlns:a16="http://schemas.microsoft.com/office/drawing/2014/main" id="{E7B8F9A3-0EFF-BBBC-22A4-DD2F9DC114F7}"/>
              </a:ext>
            </a:extLst>
          </p:cNvPr>
          <p:cNvSpPr txBox="1"/>
          <p:nvPr/>
        </p:nvSpPr>
        <p:spPr>
          <a:xfrm>
            <a:off x="1301274" y="5356845"/>
            <a:ext cx="2839771" cy="452432"/>
          </a:xfrm>
          <a:prstGeom prst="rect">
            <a:avLst/>
          </a:prstGeom>
          <a:noFill/>
        </p:spPr>
        <p:txBody>
          <a:bodyPr wrap="square" rtlCol="0">
            <a:spAutoFit/>
          </a:bodyPr>
          <a:lstStyle/>
          <a:p>
            <a:pPr algn="ctr">
              <a:lnSpc>
                <a:spcPts val="2850"/>
              </a:lnSpc>
            </a:pPr>
            <a:r>
              <a:rPr lang="en-US" sz="2200" b="1">
                <a:latin typeface="Atkinson Hyperlegible" pitchFamily="2" charset="0"/>
              </a:rPr>
              <a:t>Glucose for AMS</a:t>
            </a:r>
            <a:endParaRPr lang="en-GB" sz="2200" b="1">
              <a:latin typeface="Atkinson Hyperlegible" pitchFamily="2" charset="0"/>
            </a:endParaRPr>
          </a:p>
        </p:txBody>
      </p:sp>
      <p:sp>
        <p:nvSpPr>
          <p:cNvPr id="7" name="TextBox 6">
            <a:extLst>
              <a:ext uri="{FF2B5EF4-FFF2-40B4-BE49-F238E27FC236}">
                <a16:creationId xmlns:a16="http://schemas.microsoft.com/office/drawing/2014/main" id="{BFAE783D-1A3F-46D3-49B8-63AC401AF494}"/>
              </a:ext>
            </a:extLst>
          </p:cNvPr>
          <p:cNvSpPr txBox="1"/>
          <p:nvPr/>
        </p:nvSpPr>
        <p:spPr>
          <a:xfrm>
            <a:off x="5159671" y="3223431"/>
            <a:ext cx="6756594" cy="452432"/>
          </a:xfrm>
          <a:prstGeom prst="rect">
            <a:avLst/>
          </a:prstGeom>
          <a:noFill/>
        </p:spPr>
        <p:txBody>
          <a:bodyPr wrap="square" rtlCol="0">
            <a:spAutoFit/>
          </a:bodyPr>
          <a:lstStyle/>
          <a:p>
            <a:pPr algn="ctr">
              <a:lnSpc>
                <a:spcPts val="2850"/>
              </a:lnSpc>
            </a:pPr>
            <a:r>
              <a:rPr lang="en-US" sz="2200" b="1">
                <a:latin typeface="Atkinson Hyperlegible" pitchFamily="2" charset="0"/>
              </a:rPr>
              <a:t>Improve conditions for very high or low temp.</a:t>
            </a:r>
          </a:p>
        </p:txBody>
      </p:sp>
      <p:sp>
        <p:nvSpPr>
          <p:cNvPr id="9" name="TextBox 8">
            <a:extLst>
              <a:ext uri="{FF2B5EF4-FFF2-40B4-BE49-F238E27FC236}">
                <a16:creationId xmlns:a16="http://schemas.microsoft.com/office/drawing/2014/main" id="{0F01F40D-1AAF-E2BA-567F-6BFFE363BA1C}"/>
              </a:ext>
            </a:extLst>
          </p:cNvPr>
          <p:cNvSpPr txBox="1"/>
          <p:nvPr/>
        </p:nvSpPr>
        <p:spPr>
          <a:xfrm>
            <a:off x="3288419" y="6123848"/>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10" name="Picture 9" descr="A red siren with yellow rays&#10;&#10;Description automatically generated">
            <a:extLst>
              <a:ext uri="{FF2B5EF4-FFF2-40B4-BE49-F238E27FC236}">
                <a16:creationId xmlns:a16="http://schemas.microsoft.com/office/drawing/2014/main" id="{4C7A81C2-6256-066E-66F5-099E6A94CC9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05072" y="5746859"/>
            <a:ext cx="654496" cy="528258"/>
          </a:xfrm>
          <a:prstGeom prst="rect">
            <a:avLst/>
          </a:prstGeom>
        </p:spPr>
      </p:pic>
      <p:pic>
        <p:nvPicPr>
          <p:cNvPr id="15" name="Picture 14" descr="A cartoon of a person lying on her back&#10;&#10;Description automatically generated">
            <a:extLst>
              <a:ext uri="{FF2B5EF4-FFF2-40B4-BE49-F238E27FC236}">
                <a16:creationId xmlns:a16="http://schemas.microsoft.com/office/drawing/2014/main" id="{718FB358-B00B-6450-AD2D-2F11C904800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5149" y="272487"/>
            <a:ext cx="3369035" cy="4448398"/>
          </a:xfrm>
          <a:prstGeom prst="rect">
            <a:avLst/>
          </a:prstGeom>
        </p:spPr>
      </p:pic>
      <p:pic>
        <p:nvPicPr>
          <p:cNvPr id="17" name="Picture 16" descr="A cartoon of a person lying on the ground&#10;&#10;Description automatically generated">
            <a:extLst>
              <a:ext uri="{FF2B5EF4-FFF2-40B4-BE49-F238E27FC236}">
                <a16:creationId xmlns:a16="http://schemas.microsoft.com/office/drawing/2014/main" id="{9C619112-48CF-BD9F-B694-E5B2DBB131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54141" y="3754963"/>
            <a:ext cx="3369034" cy="2350666"/>
          </a:xfrm>
          <a:prstGeom prst="rect">
            <a:avLst/>
          </a:prstGeom>
        </p:spPr>
      </p:pic>
      <p:pic>
        <p:nvPicPr>
          <p:cNvPr id="19" name="Picture 18" descr="A person looking at a person lying on the ground&#10;&#10;Description automatically generated">
            <a:extLst>
              <a:ext uri="{FF2B5EF4-FFF2-40B4-BE49-F238E27FC236}">
                <a16:creationId xmlns:a16="http://schemas.microsoft.com/office/drawing/2014/main" id="{66DCA654-A626-185F-2CD0-EA2DB0C041A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72368" y="492329"/>
            <a:ext cx="3894714" cy="2717242"/>
          </a:xfrm>
          <a:prstGeom prst="rect">
            <a:avLst/>
          </a:prstGeom>
        </p:spPr>
      </p:pic>
      <p:pic>
        <p:nvPicPr>
          <p:cNvPr id="4" name="Picture 3" descr="A spoon with a white substance&#10;&#10;Description automatically generated">
            <a:extLst>
              <a:ext uri="{FF2B5EF4-FFF2-40B4-BE49-F238E27FC236}">
                <a16:creationId xmlns:a16="http://schemas.microsoft.com/office/drawing/2014/main" id="{E3FDA9BA-D13F-F3B2-FE4E-7006FDA7F24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64513" y="3746492"/>
            <a:ext cx="3130672" cy="1760829"/>
          </a:xfrm>
          <a:prstGeom prst="rect">
            <a:avLst/>
          </a:prstGeom>
        </p:spPr>
      </p:pic>
    </p:spTree>
    <p:extLst>
      <p:ext uri="{BB962C8B-B14F-4D97-AF65-F5344CB8AC3E}">
        <p14:creationId xmlns:p14="http://schemas.microsoft.com/office/powerpoint/2010/main" val="10206981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7F3335-A5D2-ADBC-2670-5560A60AB6A6}"/>
            </a:ext>
          </a:extLst>
        </p:cNvPr>
        <p:cNvGrpSpPr/>
        <p:nvPr/>
      </p:nvGrpSpPr>
      <p:grpSpPr>
        <a:xfrm>
          <a:off x="0" y="0"/>
          <a:ext cx="0" cy="0"/>
          <a:chOff x="0" y="0"/>
          <a:chExt cx="0" cy="0"/>
        </a:xfrm>
      </p:grpSpPr>
      <p:sp>
        <p:nvSpPr>
          <p:cNvPr id="29" name="Rounded Rectangle 28">
            <a:extLst>
              <a:ext uri="{FF2B5EF4-FFF2-40B4-BE49-F238E27FC236}">
                <a16:creationId xmlns:a16="http://schemas.microsoft.com/office/drawing/2014/main" id="{D09BC1AB-30E3-BD46-6905-B98B1A4BD07F}"/>
              </a:ext>
            </a:extLst>
          </p:cNvPr>
          <p:cNvSpPr/>
          <p:nvPr/>
        </p:nvSpPr>
        <p:spPr>
          <a:xfrm>
            <a:off x="902140" y="789845"/>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5" name="Rounded Rectangle 4">
            <a:extLst>
              <a:ext uri="{FF2B5EF4-FFF2-40B4-BE49-F238E27FC236}">
                <a16:creationId xmlns:a16="http://schemas.microsoft.com/office/drawing/2014/main" id="{52775FB7-B3FA-5972-2B59-CBD6514A3149}"/>
              </a:ext>
            </a:extLst>
          </p:cNvPr>
          <p:cNvSpPr/>
          <p:nvPr/>
        </p:nvSpPr>
        <p:spPr>
          <a:xfrm>
            <a:off x="844734" y="3729556"/>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buClr>
                <a:srgbClr val="000000"/>
              </a:buClr>
              <a:buFont typeface="Arial"/>
            </a:pPr>
            <a:endParaRPr lang="en-GB" sz="2400" b="1">
              <a:solidFill>
                <a:schemeClr val="accent1">
                  <a:lumMod val="50000"/>
                </a:schemeClr>
              </a:solidFill>
              <a:latin typeface="Atkinson Hyperlegible" pitchFamily="2" charset="0"/>
              <a:sym typeface="Arial"/>
            </a:endParaRPr>
          </a:p>
        </p:txBody>
      </p:sp>
      <p:sp>
        <p:nvSpPr>
          <p:cNvPr id="7" name="Rounded Rectangle 6">
            <a:extLst>
              <a:ext uri="{FF2B5EF4-FFF2-40B4-BE49-F238E27FC236}">
                <a16:creationId xmlns:a16="http://schemas.microsoft.com/office/drawing/2014/main" id="{9B631070-8D49-C00F-F7A4-90830FEA17D6}"/>
              </a:ext>
            </a:extLst>
          </p:cNvPr>
          <p:cNvSpPr/>
          <p:nvPr/>
        </p:nvSpPr>
        <p:spPr>
          <a:xfrm>
            <a:off x="6292152" y="812788"/>
            <a:ext cx="5364178" cy="2891661"/>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724BBC01-68DB-C055-6123-478E2D09F12C}"/>
              </a:ext>
            </a:extLst>
          </p:cNvPr>
          <p:cNvSpPr/>
          <p:nvPr/>
        </p:nvSpPr>
        <p:spPr>
          <a:xfrm>
            <a:off x="6288848" y="3787921"/>
            <a:ext cx="5364178" cy="2891661"/>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90855D3E-60A2-9B1E-CD31-DCE1227DA67B}"/>
              </a:ext>
            </a:extLst>
          </p:cNvPr>
          <p:cNvSpPr/>
          <p:nvPr/>
        </p:nvSpPr>
        <p:spPr>
          <a:xfrm>
            <a:off x="1702971"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dirty="0">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2122B79C-6845-D057-3C06-66ECDB5AE7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923" y="759325"/>
            <a:ext cx="763368" cy="763368"/>
          </a:xfrm>
          <a:prstGeom prst="rect">
            <a:avLst/>
          </a:prstGeom>
        </p:spPr>
      </p:pic>
      <p:sp>
        <p:nvSpPr>
          <p:cNvPr id="21" name="Rounded Rectangle 20">
            <a:extLst>
              <a:ext uri="{FF2B5EF4-FFF2-40B4-BE49-F238E27FC236}">
                <a16:creationId xmlns:a16="http://schemas.microsoft.com/office/drawing/2014/main" id="{90D98A5A-285E-E4F1-84CA-0A959E80498F}"/>
              </a:ext>
            </a:extLst>
          </p:cNvPr>
          <p:cNvSpPr/>
          <p:nvPr/>
        </p:nvSpPr>
        <p:spPr>
          <a:xfrm>
            <a:off x="7135537" y="935504"/>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a:solidFill>
                  <a:srgbClr val="002060"/>
                </a:solidFill>
                <a:latin typeface="Atkinson Hyperlegible" pitchFamily="2" charset="0"/>
              </a:rPr>
              <a:t>Listen</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sp>
        <p:nvSpPr>
          <p:cNvPr id="22" name="Rounded Rectangle 21">
            <a:extLst>
              <a:ext uri="{FF2B5EF4-FFF2-40B4-BE49-F238E27FC236}">
                <a16:creationId xmlns:a16="http://schemas.microsoft.com/office/drawing/2014/main" id="{D8821B0D-6336-8CD0-6714-DB2287C020A0}"/>
              </a:ext>
            </a:extLst>
          </p:cNvPr>
          <p:cNvSpPr/>
          <p:nvPr/>
        </p:nvSpPr>
        <p:spPr>
          <a:xfrm>
            <a:off x="7193407" y="3894904"/>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27" name="Rounded Rectangle 26">
            <a:extLst>
              <a:ext uri="{FF2B5EF4-FFF2-40B4-BE49-F238E27FC236}">
                <a16:creationId xmlns:a16="http://schemas.microsoft.com/office/drawing/2014/main" id="{6E602C94-D9D9-ED70-CC3E-BE47CF3C9301}"/>
              </a:ext>
            </a:extLst>
          </p:cNvPr>
          <p:cNvSpPr/>
          <p:nvPr/>
        </p:nvSpPr>
        <p:spPr>
          <a:xfrm>
            <a:off x="1648223" y="3807053"/>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en-GB" sz="2400" b="1" dirty="0">
                <a:solidFill>
                  <a:srgbClr val="002060"/>
                </a:solidFill>
                <a:latin typeface="Atkinson Hyperlegible" pitchFamily="2" charset="0"/>
              </a:rPr>
              <a:t>Feel</a:t>
            </a:r>
            <a:endParaRPr lang="fr-FR" sz="2400" b="1" dirty="0">
              <a:solidFill>
                <a:srgbClr val="002060"/>
              </a:solidFill>
              <a:latin typeface="Atkinson Hyperlegible" pitchFamily="2" charset="0"/>
            </a:endParaRPr>
          </a:p>
          <a:p>
            <a:pPr lvl="1"/>
            <a:endParaRPr lang="fr-FR" dirty="0">
              <a:latin typeface="Atkinson Hyperlegible" pitchFamily="2" charset="0"/>
            </a:endParaRPr>
          </a:p>
        </p:txBody>
      </p:sp>
      <p:pic>
        <p:nvPicPr>
          <p:cNvPr id="34" name="Picture 33" descr="A blue and white hand and human body&#10;&#10;Description automatically generated">
            <a:extLst>
              <a:ext uri="{FF2B5EF4-FFF2-40B4-BE49-F238E27FC236}">
                <a16:creationId xmlns:a16="http://schemas.microsoft.com/office/drawing/2014/main" id="{4D5391A8-205B-6629-4631-BF0D5BEE06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3823" y="3712026"/>
            <a:ext cx="560439" cy="560439"/>
          </a:xfrm>
          <a:prstGeom prst="rect">
            <a:avLst/>
          </a:prstGeom>
        </p:spPr>
      </p:pic>
      <p:pic>
        <p:nvPicPr>
          <p:cNvPr id="16" name="Picture 15" descr="A cartoon of a person in a hospital bed&#10;&#10;Description automatically generated">
            <a:extLst>
              <a:ext uri="{FF2B5EF4-FFF2-40B4-BE49-F238E27FC236}">
                <a16:creationId xmlns:a16="http://schemas.microsoft.com/office/drawing/2014/main" id="{05319925-5DD4-E4D3-D2F6-748A294AE9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79652" y="4667638"/>
            <a:ext cx="1703657" cy="1133287"/>
          </a:xfrm>
          <a:prstGeom prst="rect">
            <a:avLst/>
          </a:prstGeom>
        </p:spPr>
      </p:pic>
      <p:pic>
        <p:nvPicPr>
          <p:cNvPr id="11" name="Picture 10">
            <a:extLst>
              <a:ext uri="{FF2B5EF4-FFF2-40B4-BE49-F238E27FC236}">
                <a16:creationId xmlns:a16="http://schemas.microsoft.com/office/drawing/2014/main" id="{B7099A74-C984-788B-196B-D51888FA05F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0" y="74328"/>
            <a:ext cx="1385976" cy="1051430"/>
          </a:xfrm>
          <a:prstGeom prst="rect">
            <a:avLst/>
          </a:prstGeom>
        </p:spPr>
      </p:pic>
      <p:pic>
        <p:nvPicPr>
          <p:cNvPr id="25" name="Picture 24" descr="A red siren with yellow rays&#10;&#10;Description automatically generated">
            <a:extLst>
              <a:ext uri="{FF2B5EF4-FFF2-40B4-BE49-F238E27FC236}">
                <a16:creationId xmlns:a16="http://schemas.microsoft.com/office/drawing/2014/main" id="{902C38BD-BA1F-AE48-F47D-B46C74650CEE}"/>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200842" y="5579361"/>
            <a:ext cx="1162694" cy="938436"/>
          </a:xfrm>
          <a:prstGeom prst="rect">
            <a:avLst/>
          </a:prstGeom>
        </p:spPr>
      </p:pic>
      <p:pic>
        <p:nvPicPr>
          <p:cNvPr id="3" name="Picture 2" descr="A cartoon of a person in a hospital bed&#10;&#10;Description automatically generated">
            <a:extLst>
              <a:ext uri="{FF2B5EF4-FFF2-40B4-BE49-F238E27FC236}">
                <a16:creationId xmlns:a16="http://schemas.microsoft.com/office/drawing/2014/main" id="{B1665C40-D5AC-95CB-B52A-B48365BBEF8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10553" y="1327538"/>
            <a:ext cx="1969901" cy="1310395"/>
          </a:xfrm>
          <a:prstGeom prst="rect">
            <a:avLst/>
          </a:prstGeom>
        </p:spPr>
      </p:pic>
      <p:pic>
        <p:nvPicPr>
          <p:cNvPr id="14" name="Google Shape;468;p37">
            <a:extLst>
              <a:ext uri="{FF2B5EF4-FFF2-40B4-BE49-F238E27FC236}">
                <a16:creationId xmlns:a16="http://schemas.microsoft.com/office/drawing/2014/main" id="{0E8A5163-1514-8D15-6B69-F509E4DD5B39}"/>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714259" y="2805419"/>
            <a:ext cx="1766195" cy="560439"/>
          </a:xfrm>
          <a:prstGeom prst="rect">
            <a:avLst/>
          </a:prstGeom>
          <a:noFill/>
          <a:ln>
            <a:noFill/>
          </a:ln>
        </p:spPr>
      </p:pic>
      <p:pic>
        <p:nvPicPr>
          <p:cNvPr id="26" name="Picture 25" descr="A cartoon of a person lying on her back&#10;&#10;Description automatically generated">
            <a:extLst>
              <a:ext uri="{FF2B5EF4-FFF2-40B4-BE49-F238E27FC236}">
                <a16:creationId xmlns:a16="http://schemas.microsoft.com/office/drawing/2014/main" id="{57CEB9FF-7080-9208-80F9-CBD1C53D61AA}"/>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605296" y="2258618"/>
            <a:ext cx="1580752" cy="1310395"/>
          </a:xfrm>
          <a:prstGeom prst="rect">
            <a:avLst/>
          </a:prstGeom>
        </p:spPr>
      </p:pic>
      <p:pic>
        <p:nvPicPr>
          <p:cNvPr id="28" name="Picture 27">
            <a:extLst>
              <a:ext uri="{FF2B5EF4-FFF2-40B4-BE49-F238E27FC236}">
                <a16:creationId xmlns:a16="http://schemas.microsoft.com/office/drawing/2014/main" id="{E88BCBD5-AFF9-6E20-CD90-886D50AB3557}"/>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1291831" y="1484876"/>
            <a:ext cx="1710651" cy="968050"/>
          </a:xfrm>
          <a:prstGeom prst="rect">
            <a:avLst/>
          </a:prstGeom>
        </p:spPr>
      </p:pic>
      <p:pic>
        <p:nvPicPr>
          <p:cNvPr id="30" name="Picture 29" descr="A cartoon of a person with an object&#10;&#10;Description automatically generated">
            <a:extLst>
              <a:ext uri="{FF2B5EF4-FFF2-40B4-BE49-F238E27FC236}">
                <a16:creationId xmlns:a16="http://schemas.microsoft.com/office/drawing/2014/main" id="{63E8B2EC-05FD-7782-8A2A-2CC75FD4BC20}"/>
              </a:ext>
            </a:extLst>
          </p:cNvPr>
          <p:cNvPicPr>
            <a:picLocks noChangeAspect="1"/>
          </p:cNvPicPr>
          <p:nvPr/>
        </p:nvPicPr>
        <p:blipFill>
          <a:blip r:embed="rId12" cstate="email">
            <a:extLst>
              <a:ext uri="{28A0092B-C50C-407E-A947-70E740481C1C}">
                <a14:useLocalDpi xmlns:a14="http://schemas.microsoft.com/office/drawing/2010/main"/>
              </a:ext>
            </a:extLst>
          </a:blip>
          <a:srcRect/>
          <a:stretch/>
        </p:blipFill>
        <p:spPr>
          <a:xfrm rot="16200000">
            <a:off x="1140085" y="4298533"/>
            <a:ext cx="1384072" cy="1704868"/>
          </a:xfrm>
          <a:prstGeom prst="rect">
            <a:avLst/>
          </a:prstGeom>
        </p:spPr>
      </p:pic>
      <p:pic>
        <p:nvPicPr>
          <p:cNvPr id="31" name="Picture 30" descr="A cartoon of a person in a hospital bed&#10;&#10;Description automatically generated">
            <a:extLst>
              <a:ext uri="{FF2B5EF4-FFF2-40B4-BE49-F238E27FC236}">
                <a16:creationId xmlns:a16="http://schemas.microsoft.com/office/drawing/2014/main" id="{22F61D67-9717-2C50-474D-9F71F366647D}"/>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2825435" y="2858510"/>
            <a:ext cx="1632211" cy="3394398"/>
          </a:xfrm>
          <a:prstGeom prst="rect">
            <a:avLst/>
          </a:prstGeom>
        </p:spPr>
      </p:pic>
      <p:pic>
        <p:nvPicPr>
          <p:cNvPr id="32" name="Picture 31" descr="A close-up of hands&#10;&#10;Description automatically generated">
            <a:extLst>
              <a:ext uri="{FF2B5EF4-FFF2-40B4-BE49-F238E27FC236}">
                <a16:creationId xmlns:a16="http://schemas.microsoft.com/office/drawing/2014/main" id="{E65ED9EA-D3BE-D7F8-3F77-096C35BA5062}"/>
              </a:ext>
            </a:extLst>
          </p:cNvPr>
          <p:cNvPicPr>
            <a:picLocks noChangeAspect="1"/>
          </p:cNvPicPr>
          <p:nvPr/>
        </p:nvPicPr>
        <p:blipFill>
          <a:blip r:embed="rId14" cstate="email">
            <a:extLst>
              <a:ext uri="{28A0092B-C50C-407E-A947-70E740481C1C}">
                <a14:useLocalDpi xmlns:a14="http://schemas.microsoft.com/office/drawing/2010/main"/>
              </a:ext>
            </a:extLst>
          </a:blip>
          <a:srcRect/>
          <a:stretch/>
        </p:blipFill>
        <p:spPr>
          <a:xfrm rot="4607876">
            <a:off x="2376114" y="4468476"/>
            <a:ext cx="1302864" cy="1502934"/>
          </a:xfrm>
          <a:prstGeom prst="rect">
            <a:avLst/>
          </a:prstGeom>
        </p:spPr>
      </p:pic>
      <p:pic>
        <p:nvPicPr>
          <p:cNvPr id="36" name="Picture 35" descr="A person lying in a hospital bed&#10;&#10;Description automatically generated">
            <a:extLst>
              <a:ext uri="{FF2B5EF4-FFF2-40B4-BE49-F238E27FC236}">
                <a16:creationId xmlns:a16="http://schemas.microsoft.com/office/drawing/2014/main" id="{D18071F0-2322-8815-4BA6-D70471AC7604}"/>
              </a:ext>
            </a:extLst>
          </p:cNvPr>
          <p:cNvPicPr>
            <a:picLocks noChangeAspect="1"/>
          </p:cNvPicPr>
          <p:nvPr/>
        </p:nvPicPr>
        <p:blipFill>
          <a:blip r:embed="rId15" cstate="email">
            <a:extLst>
              <a:ext uri="{28A0092B-C50C-407E-A947-70E740481C1C}">
                <a14:useLocalDpi xmlns:a14="http://schemas.microsoft.com/office/drawing/2010/main"/>
              </a:ext>
            </a:extLst>
          </a:blip>
          <a:srcRect/>
          <a:stretch/>
        </p:blipFill>
        <p:spPr>
          <a:xfrm>
            <a:off x="6975888" y="1593822"/>
            <a:ext cx="3495583" cy="1934101"/>
          </a:xfrm>
          <a:prstGeom prst="rect">
            <a:avLst/>
          </a:prstGeom>
        </p:spPr>
      </p:pic>
      <p:sp>
        <p:nvSpPr>
          <p:cNvPr id="37" name="TextBox 36">
            <a:extLst>
              <a:ext uri="{FF2B5EF4-FFF2-40B4-BE49-F238E27FC236}">
                <a16:creationId xmlns:a16="http://schemas.microsoft.com/office/drawing/2014/main" id="{5386477E-5504-EB31-3036-C9D2FB82CFEA}"/>
              </a:ext>
            </a:extLst>
          </p:cNvPr>
          <p:cNvSpPr txBox="1"/>
          <p:nvPr/>
        </p:nvSpPr>
        <p:spPr>
          <a:xfrm>
            <a:off x="9711627" y="1411010"/>
            <a:ext cx="513329" cy="1200329"/>
          </a:xfrm>
          <a:prstGeom prst="rect">
            <a:avLst/>
          </a:prstGeom>
          <a:noFill/>
        </p:spPr>
        <p:txBody>
          <a:bodyPr wrap="square" rtlCol="0">
            <a:spAutoFit/>
          </a:bodyPr>
          <a:lstStyle/>
          <a:p>
            <a:r>
              <a:rPr lang="en-GB" sz="7200"/>
              <a:t>?</a:t>
            </a:r>
          </a:p>
        </p:txBody>
      </p:sp>
      <p:pic>
        <p:nvPicPr>
          <p:cNvPr id="39" name="Picture 38" descr="A cartoon of a person lying on her back&#10;&#10;Description automatically generated">
            <a:extLst>
              <a:ext uri="{FF2B5EF4-FFF2-40B4-BE49-F238E27FC236}">
                <a16:creationId xmlns:a16="http://schemas.microsoft.com/office/drawing/2014/main" id="{0264CE9E-A5BC-6F27-DD3B-895AF726FC53}"/>
              </a:ext>
            </a:extLst>
          </p:cNvPr>
          <p:cNvPicPr>
            <a:picLocks noChangeAspect="1"/>
          </p:cNvPicPr>
          <p:nvPr/>
        </p:nvPicPr>
        <p:blipFill>
          <a:blip r:embed="rId16" cstate="email">
            <a:extLst>
              <a:ext uri="{28A0092B-C50C-407E-A947-70E740481C1C}">
                <a14:useLocalDpi xmlns:a14="http://schemas.microsoft.com/office/drawing/2010/main"/>
              </a:ext>
            </a:extLst>
          </a:blip>
          <a:srcRect/>
          <a:stretch/>
        </p:blipFill>
        <p:spPr>
          <a:xfrm>
            <a:off x="6653743" y="3623343"/>
            <a:ext cx="1741284" cy="2299153"/>
          </a:xfrm>
          <a:prstGeom prst="rect">
            <a:avLst/>
          </a:prstGeom>
        </p:spPr>
      </p:pic>
      <p:pic>
        <p:nvPicPr>
          <p:cNvPr id="40" name="Picture 39" descr="A cartoon of a person lying on the ground&#10;&#10;Description automatically generated">
            <a:extLst>
              <a:ext uri="{FF2B5EF4-FFF2-40B4-BE49-F238E27FC236}">
                <a16:creationId xmlns:a16="http://schemas.microsoft.com/office/drawing/2014/main" id="{87792A4B-8CFF-650D-1759-543FD70B7ED3}"/>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292457" y="5340742"/>
            <a:ext cx="1838895" cy="1283046"/>
          </a:xfrm>
          <a:prstGeom prst="rect">
            <a:avLst/>
          </a:prstGeom>
        </p:spPr>
      </p:pic>
      <p:pic>
        <p:nvPicPr>
          <p:cNvPr id="41" name="Picture 40" descr="A person looking at a person lying on the ground&#10;&#10;Description automatically generated">
            <a:extLst>
              <a:ext uri="{FF2B5EF4-FFF2-40B4-BE49-F238E27FC236}">
                <a16:creationId xmlns:a16="http://schemas.microsoft.com/office/drawing/2014/main" id="{DA9E4AA9-5850-4C3A-E53E-0AFBC93F1195}"/>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156934" y="3753113"/>
            <a:ext cx="2234559" cy="1558994"/>
          </a:xfrm>
          <a:prstGeom prst="rect">
            <a:avLst/>
          </a:prstGeom>
        </p:spPr>
      </p:pic>
      <p:pic>
        <p:nvPicPr>
          <p:cNvPr id="4" name="Picture 3" descr="A spoon with a white substance&#10;&#10;Description automatically generated">
            <a:extLst>
              <a:ext uri="{FF2B5EF4-FFF2-40B4-BE49-F238E27FC236}">
                <a16:creationId xmlns:a16="http://schemas.microsoft.com/office/drawing/2014/main" id="{B72EA41A-E654-2641-147A-E5F4DBBEB35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394940" y="5312803"/>
            <a:ext cx="2020813" cy="1136595"/>
          </a:xfrm>
          <a:prstGeom prst="rect">
            <a:avLst/>
          </a:prstGeom>
        </p:spPr>
      </p:pic>
      <p:pic>
        <p:nvPicPr>
          <p:cNvPr id="2" name="Picture 1" descr="A blue outline of a ear&#10;&#10;Description automatically generated">
            <a:extLst>
              <a:ext uri="{FF2B5EF4-FFF2-40B4-BE49-F238E27FC236}">
                <a16:creationId xmlns:a16="http://schemas.microsoft.com/office/drawing/2014/main" id="{DBBFC8D5-E3B8-2E7D-070D-76E88914C1B2}"/>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7168458" y="861341"/>
            <a:ext cx="539920" cy="537220"/>
          </a:xfrm>
          <a:prstGeom prst="rect">
            <a:avLst/>
          </a:prstGeom>
        </p:spPr>
      </p:pic>
    </p:spTree>
    <p:extLst>
      <p:ext uri="{BB962C8B-B14F-4D97-AF65-F5344CB8AC3E}">
        <p14:creationId xmlns:p14="http://schemas.microsoft.com/office/powerpoint/2010/main" val="2831659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3A1BF5E-BCB6-7CFB-63C2-43DE270252D4}"/>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242A86C0-1AFB-0092-2B46-ABFEF2F983B0}"/>
              </a:ext>
            </a:extLst>
          </p:cNvPr>
          <p:cNvSpPr/>
          <p:nvPr/>
        </p:nvSpPr>
        <p:spPr>
          <a:xfrm>
            <a:off x="617505" y="578243"/>
            <a:ext cx="10956990" cy="6038138"/>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B7B86804-79E6-C0F6-B0FE-1362AF8960D7}"/>
              </a:ext>
            </a:extLst>
          </p:cNvPr>
          <p:cNvSpPr/>
          <p:nvPr/>
        </p:nvSpPr>
        <p:spPr>
          <a:xfrm>
            <a:off x="1696183" y="703592"/>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Pregnant Women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sp>
        <p:nvSpPr>
          <p:cNvPr id="4" name="TextBox 3">
            <a:extLst>
              <a:ext uri="{FF2B5EF4-FFF2-40B4-BE49-F238E27FC236}">
                <a16:creationId xmlns:a16="http://schemas.microsoft.com/office/drawing/2014/main" id="{2B179527-87C6-A353-B379-3CB9609066A9}"/>
              </a:ext>
            </a:extLst>
          </p:cNvPr>
          <p:cNvSpPr txBox="1"/>
          <p:nvPr/>
        </p:nvSpPr>
        <p:spPr>
          <a:xfrm>
            <a:off x="2844576" y="5492228"/>
            <a:ext cx="6502847" cy="830997"/>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that can provide advanced obstetric care. . </a:t>
            </a:r>
          </a:p>
        </p:txBody>
      </p:sp>
      <p:pic>
        <p:nvPicPr>
          <p:cNvPr id="6" name="Picture 5" descr="A red siren with yellow rays&#10;&#10;Description automatically generated">
            <a:extLst>
              <a:ext uri="{FF2B5EF4-FFF2-40B4-BE49-F238E27FC236}">
                <a16:creationId xmlns:a16="http://schemas.microsoft.com/office/drawing/2014/main" id="{E26B815B-5A19-D120-9135-F93A9C387B1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80972" y="5148994"/>
            <a:ext cx="654496" cy="528258"/>
          </a:xfrm>
          <a:prstGeom prst="rect">
            <a:avLst/>
          </a:prstGeom>
        </p:spPr>
      </p:pic>
      <p:sp>
        <p:nvSpPr>
          <p:cNvPr id="12" name="Right Arrow 11">
            <a:extLst>
              <a:ext uri="{FF2B5EF4-FFF2-40B4-BE49-F238E27FC236}">
                <a16:creationId xmlns:a16="http://schemas.microsoft.com/office/drawing/2014/main" id="{D3276505-96CF-6779-B6DC-39DEB32625B4}"/>
              </a:ext>
            </a:extLst>
          </p:cNvPr>
          <p:cNvSpPr/>
          <p:nvPr/>
        </p:nvSpPr>
        <p:spPr>
          <a:xfrm>
            <a:off x="5233004" y="1714852"/>
            <a:ext cx="1064977" cy="346952"/>
          </a:xfrm>
          <a:prstGeom prst="rightArrow">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R="0" algn="ctr" defTabSz="622300" rtl="0">
              <a:lnSpc>
                <a:spcPct val="90000"/>
              </a:lnSpc>
              <a:spcBef>
                <a:spcPct val="0"/>
              </a:spcBef>
              <a:spcAft>
                <a:spcPct val="35000"/>
              </a:spcAft>
              <a:buClr>
                <a:srgbClr val="000000"/>
              </a:buClr>
              <a:buFont typeface="Arial"/>
            </a:pPr>
            <a:endParaRPr lang="en-GB" sz="2400" b="1">
              <a:solidFill>
                <a:schemeClr val="bg1"/>
              </a:solidFill>
              <a:latin typeface="Atkinson Hyperlegible" pitchFamily="2" charset="0"/>
            </a:endParaRPr>
          </a:p>
        </p:txBody>
      </p:sp>
      <p:sp>
        <p:nvSpPr>
          <p:cNvPr id="13" name="Rounded Rectangle 12">
            <a:extLst>
              <a:ext uri="{FF2B5EF4-FFF2-40B4-BE49-F238E27FC236}">
                <a16:creationId xmlns:a16="http://schemas.microsoft.com/office/drawing/2014/main" id="{6A3CC6CC-9AEC-BA03-91D8-0F461950BAFA}"/>
              </a:ext>
            </a:extLst>
          </p:cNvPr>
          <p:cNvSpPr/>
          <p:nvPr/>
        </p:nvSpPr>
        <p:spPr>
          <a:xfrm>
            <a:off x="6569292" y="1628703"/>
            <a:ext cx="4510875" cy="460819"/>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31750">
              <a:lnSpc>
                <a:spcPct val="80000"/>
              </a:lnSpc>
              <a:spcBef>
                <a:spcPts val="1000"/>
              </a:spcBef>
              <a:buSzPts val="3100"/>
            </a:pPr>
            <a:r>
              <a:rPr lang="en-GB" sz="2400" b="1" dirty="0">
                <a:latin typeface="Atkinson Hyperlegible" pitchFamily="2" charset="0"/>
              </a:rPr>
              <a:t>Always consider eclampsia</a:t>
            </a:r>
          </a:p>
        </p:txBody>
      </p:sp>
      <p:sp>
        <p:nvSpPr>
          <p:cNvPr id="14" name="Rounded Rectangle 13">
            <a:extLst>
              <a:ext uri="{FF2B5EF4-FFF2-40B4-BE49-F238E27FC236}">
                <a16:creationId xmlns:a16="http://schemas.microsoft.com/office/drawing/2014/main" id="{B628FDA9-0928-98FC-983E-CC70FC6CDF87}"/>
              </a:ext>
            </a:extLst>
          </p:cNvPr>
          <p:cNvSpPr/>
          <p:nvPr/>
        </p:nvSpPr>
        <p:spPr>
          <a:xfrm>
            <a:off x="1478471" y="1594267"/>
            <a:ext cx="3483222" cy="527732"/>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en-GB" sz="2400" b="1">
                <a:solidFill>
                  <a:srgbClr val="000000"/>
                </a:solidFill>
              </a:rPr>
              <a:t>seizures/convulsions</a:t>
            </a:r>
            <a:endParaRPr lang="fr-FR" sz="1800" b="1" kern="1200">
              <a:solidFill>
                <a:schemeClr val="accent1">
                  <a:lumMod val="50000"/>
                </a:schemeClr>
              </a:solidFill>
              <a:latin typeface="Atkinson Hyperlegible" pitchFamily="2" charset="0"/>
            </a:endParaRPr>
          </a:p>
          <a:p>
            <a:pPr marL="1374775" lvl="1" indent="-285750" algn="ctr" defTabSz="488950" rtl="1">
              <a:lnSpc>
                <a:spcPct val="90000"/>
              </a:lnSpc>
              <a:spcBef>
                <a:spcPct val="0"/>
              </a:spcBef>
              <a:spcAft>
                <a:spcPct val="15000"/>
              </a:spcAft>
              <a:buFont typeface="Arial" panose="020B0604020202020204" pitchFamily="34" charset="0"/>
              <a:buChar char="•"/>
              <a:tabLst>
                <a:tab pos="4910138" algn="l"/>
              </a:tabLst>
            </a:pPr>
            <a:endParaRPr lang="fr-FR">
              <a:solidFill>
                <a:schemeClr val="accent1">
                  <a:lumMod val="50000"/>
                </a:schemeClr>
              </a:solidFill>
              <a:latin typeface="Atkinson Hyperlegible" pitchFamily="2" charset="0"/>
            </a:endParaRPr>
          </a:p>
        </p:txBody>
      </p:sp>
      <p:pic>
        <p:nvPicPr>
          <p:cNvPr id="5" name="Picture 4" descr="A cartoon of a person lying on her back&#10;&#10;Description automatically generated">
            <a:extLst>
              <a:ext uri="{FF2B5EF4-FFF2-40B4-BE49-F238E27FC236}">
                <a16:creationId xmlns:a16="http://schemas.microsoft.com/office/drawing/2014/main" id="{EDF17DC6-CB5A-9219-D1A8-64B728FEECC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696183" y="2265336"/>
            <a:ext cx="9124560" cy="4336454"/>
          </a:xfrm>
          <a:prstGeom prst="rect">
            <a:avLst/>
          </a:prstGeom>
        </p:spPr>
      </p:pic>
      <p:pic>
        <p:nvPicPr>
          <p:cNvPr id="2" name="Picture 1">
            <a:extLst>
              <a:ext uri="{FF2B5EF4-FFF2-40B4-BE49-F238E27FC236}">
                <a16:creationId xmlns:a16="http://schemas.microsoft.com/office/drawing/2014/main" id="{2A585996-8324-AD56-8C7C-D8711DF675C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74328"/>
            <a:ext cx="1385976" cy="1051430"/>
          </a:xfrm>
          <a:prstGeom prst="rect">
            <a:avLst/>
          </a:prstGeom>
        </p:spPr>
      </p:pic>
    </p:spTree>
    <p:extLst>
      <p:ext uri="{BB962C8B-B14F-4D97-AF65-F5344CB8AC3E}">
        <p14:creationId xmlns:p14="http://schemas.microsoft.com/office/powerpoint/2010/main" val="2251492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22F76BD-83FB-BB09-00DE-FF19C01783DA}"/>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B5B6218A-FA89-17BF-7A4C-A9A11D4F31A6}"/>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0DE229CD-AA56-57C6-E7D1-1016F00004E9}"/>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pitchFamily="2" charset="0"/>
                <a:ea typeface="+mn-ea"/>
                <a:cs typeface="+mn-cs"/>
              </a:rPr>
              <a:t>Low Blood Sugar</a:t>
            </a:r>
            <a:endParaRPr lang="en-GB" sz="3600" b="1">
              <a:solidFill>
                <a:schemeClr val="tx1"/>
              </a:solidFill>
              <a:latin typeface="Atkinson Hyperlegible"/>
            </a:endParaRPr>
          </a:p>
        </p:txBody>
      </p:sp>
      <p:sp>
        <p:nvSpPr>
          <p:cNvPr id="9" name="TextBox 8">
            <a:extLst>
              <a:ext uri="{FF2B5EF4-FFF2-40B4-BE49-F238E27FC236}">
                <a16:creationId xmlns:a16="http://schemas.microsoft.com/office/drawing/2014/main" id="{B229C34A-9819-3093-ACC6-36A77F371576}"/>
              </a:ext>
            </a:extLst>
          </p:cNvPr>
          <p:cNvSpPr txBox="1"/>
          <p:nvPr/>
        </p:nvSpPr>
        <p:spPr>
          <a:xfrm>
            <a:off x="423333" y="1553226"/>
            <a:ext cx="10880207" cy="523220"/>
          </a:xfrm>
          <a:prstGeom prst="rect">
            <a:avLst/>
          </a:prstGeom>
          <a:noFill/>
        </p:spPr>
        <p:txBody>
          <a:bodyPr wrap="square">
            <a:spAutoFit/>
          </a:bodyPr>
          <a:lstStyle/>
          <a:p>
            <a:pPr marL="68580" lvl="0" indent="0" algn="ctr" rtl="0">
              <a:lnSpc>
                <a:spcPct val="100000"/>
              </a:lnSpc>
              <a:spcBef>
                <a:spcPts val="0"/>
              </a:spcBef>
              <a:spcAft>
                <a:spcPts val="0"/>
              </a:spcAft>
              <a:buSzPct val="100000"/>
              <a:buNone/>
            </a:pPr>
            <a:r>
              <a:rPr lang="en-GB" sz="2800">
                <a:latin typeface="Atkinson Hyperlegible" pitchFamily="2" charset="0"/>
              </a:rPr>
              <a:t>Very low blood sugar can lead to seizure or unconsciousness!</a:t>
            </a:r>
            <a:endParaRPr lang="en-GB">
              <a:latin typeface="Atkinson Hyperlegible" pitchFamily="2" charset="0"/>
            </a:endParaRPr>
          </a:p>
        </p:txBody>
      </p:sp>
      <p:sp>
        <p:nvSpPr>
          <p:cNvPr id="2" name="TextBox 1">
            <a:extLst>
              <a:ext uri="{FF2B5EF4-FFF2-40B4-BE49-F238E27FC236}">
                <a16:creationId xmlns:a16="http://schemas.microsoft.com/office/drawing/2014/main" id="{E737E96F-554F-AA6E-89A0-0F75407321CF}"/>
              </a:ext>
            </a:extLst>
          </p:cNvPr>
          <p:cNvSpPr txBox="1"/>
          <p:nvPr/>
        </p:nvSpPr>
        <p:spPr>
          <a:xfrm>
            <a:off x="2844576" y="5902731"/>
            <a:ext cx="6502847" cy="461665"/>
          </a:xfrm>
          <a:prstGeom prst="rect">
            <a:avLst/>
          </a:prstGeom>
          <a:noFill/>
          <a:ln w="19050">
            <a:solidFill>
              <a:srgbClr val="4A001F"/>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3" name="Picture 2" descr="A red siren with yellow rays&#10;&#10;Description automatically generated">
            <a:extLst>
              <a:ext uri="{FF2B5EF4-FFF2-40B4-BE49-F238E27FC236}">
                <a16:creationId xmlns:a16="http://schemas.microsoft.com/office/drawing/2014/main" id="{2130832F-3101-22D0-34F7-914D97DAEE6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61229" y="5463750"/>
            <a:ext cx="654496" cy="528258"/>
          </a:xfrm>
          <a:prstGeom prst="rect">
            <a:avLst/>
          </a:prstGeom>
        </p:spPr>
      </p:pic>
      <p:pic>
        <p:nvPicPr>
          <p:cNvPr id="6" name="Picture 5" descr="A spoon with a white substance&#10;&#10;Description automatically generated">
            <a:extLst>
              <a:ext uri="{FF2B5EF4-FFF2-40B4-BE49-F238E27FC236}">
                <a16:creationId xmlns:a16="http://schemas.microsoft.com/office/drawing/2014/main" id="{E3EDC373-58D4-26F4-92BD-67DA75144179}"/>
              </a:ext>
            </a:extLst>
          </p:cNvPr>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550280" y="2070389"/>
            <a:ext cx="6502847" cy="3657490"/>
          </a:xfrm>
          <a:prstGeom prst="rect">
            <a:avLst/>
          </a:prstGeom>
        </p:spPr>
      </p:pic>
      <p:pic>
        <p:nvPicPr>
          <p:cNvPr id="4" name="Picture 3">
            <a:extLst>
              <a:ext uri="{FF2B5EF4-FFF2-40B4-BE49-F238E27FC236}">
                <a16:creationId xmlns:a16="http://schemas.microsoft.com/office/drawing/2014/main" id="{C3F678FA-F238-3659-9419-61B79B48A7C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74328"/>
            <a:ext cx="1385976" cy="1051430"/>
          </a:xfrm>
          <a:prstGeom prst="rect">
            <a:avLst/>
          </a:prstGeom>
        </p:spPr>
      </p:pic>
      <p:pic>
        <p:nvPicPr>
          <p:cNvPr id="7" name="Picture 6" descr="A cartoon of a person lying on her back&#10;&#10;Description automatically generated">
            <a:extLst>
              <a:ext uri="{FF2B5EF4-FFF2-40B4-BE49-F238E27FC236}">
                <a16:creationId xmlns:a16="http://schemas.microsoft.com/office/drawing/2014/main" id="{3C219321-23A5-C6AE-5971-59D77D0572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5214" y="2364854"/>
            <a:ext cx="4661820" cy="3249469"/>
          </a:xfrm>
          <a:prstGeom prst="rect">
            <a:avLst/>
          </a:prstGeom>
        </p:spPr>
      </p:pic>
    </p:spTree>
    <p:extLst>
      <p:ext uri="{BB962C8B-B14F-4D97-AF65-F5344CB8AC3E}">
        <p14:creationId xmlns:p14="http://schemas.microsoft.com/office/powerpoint/2010/main" val="29397243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AAA1437-5FAF-03EF-19C5-62819D40AF02}"/>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D8B20073-E8AD-98AF-66B8-8130642CCE8C}"/>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BD83956E-DB56-13B3-C215-58FD59F27C5B}"/>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sp>
        <p:nvSpPr>
          <p:cNvPr id="4" name="TextBox 3">
            <a:extLst>
              <a:ext uri="{FF2B5EF4-FFF2-40B4-BE49-F238E27FC236}">
                <a16:creationId xmlns:a16="http://schemas.microsoft.com/office/drawing/2014/main" id="{0DD6B529-7831-68C4-7248-7CA09EB1DAEE}"/>
              </a:ext>
            </a:extLst>
          </p:cNvPr>
          <p:cNvSpPr txBox="1"/>
          <p:nvPr/>
        </p:nvSpPr>
        <p:spPr>
          <a:xfrm>
            <a:off x="1676400" y="1725937"/>
            <a:ext cx="9416244" cy="523220"/>
          </a:xfrm>
          <a:prstGeom prst="rect">
            <a:avLst/>
          </a:prstGeom>
          <a:noFill/>
          <a:ln w="19050">
            <a:noFill/>
          </a:ln>
        </p:spPr>
        <p:txBody>
          <a:bodyPr wrap="square">
            <a:spAutoFit/>
          </a:bodyPr>
          <a:lstStyle/>
          <a:p>
            <a:pPr indent="-457200" algn="ctr">
              <a:spcBef>
                <a:spcPts val="0"/>
              </a:spcBef>
              <a:buSzPts val="3400"/>
            </a:pPr>
            <a:r>
              <a:rPr lang="en-GB" sz="2800">
                <a:solidFill>
                  <a:srgbClr val="000000"/>
                </a:solidFill>
                <a:latin typeface="Atkinson Hyperlegible" pitchFamily="2" charset="0"/>
              </a:rPr>
              <a:t>At higher risk of malnutrition and for low blood sugar!</a:t>
            </a:r>
          </a:p>
        </p:txBody>
      </p:sp>
      <p:pic>
        <p:nvPicPr>
          <p:cNvPr id="10" name="Picture 9" descr="A cartoon of a naked person&#10;&#10;Description automatically generated">
            <a:extLst>
              <a:ext uri="{FF2B5EF4-FFF2-40B4-BE49-F238E27FC236}">
                <a16:creationId xmlns:a16="http://schemas.microsoft.com/office/drawing/2014/main" id="{28007280-30A7-0A1C-45E5-C8EC195FC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76237" y="1989618"/>
            <a:ext cx="4616569" cy="4868382"/>
          </a:xfrm>
          <a:prstGeom prst="rect">
            <a:avLst/>
          </a:prstGeom>
        </p:spPr>
      </p:pic>
      <p:pic>
        <p:nvPicPr>
          <p:cNvPr id="3" name="Picture 2">
            <a:extLst>
              <a:ext uri="{FF2B5EF4-FFF2-40B4-BE49-F238E27FC236}">
                <a16:creationId xmlns:a16="http://schemas.microsoft.com/office/drawing/2014/main" id="{053724FF-826F-1163-2D2C-54F2021D5B3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74328"/>
            <a:ext cx="1385976" cy="1051430"/>
          </a:xfrm>
          <a:prstGeom prst="rect">
            <a:avLst/>
          </a:prstGeom>
        </p:spPr>
      </p:pic>
    </p:spTree>
    <p:extLst>
      <p:ext uri="{BB962C8B-B14F-4D97-AF65-F5344CB8AC3E}">
        <p14:creationId xmlns:p14="http://schemas.microsoft.com/office/powerpoint/2010/main" val="20054466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06704C-C864-460C-3E96-BECCFDD57751}"/>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37E95AA5-6518-CE40-F5C2-7222923BC8E4}"/>
              </a:ext>
            </a:extLst>
          </p:cNvPr>
          <p:cNvSpPr/>
          <p:nvPr/>
        </p:nvSpPr>
        <p:spPr>
          <a:xfrm>
            <a:off x="617505" y="512929"/>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4644D1DB-E259-1F0B-1F3A-9A44BF1F8BD0}"/>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dirty="0">
                <a:solidFill>
                  <a:schemeClr val="tx1"/>
                </a:solidFill>
                <a:latin typeface="Atkinson Hyperlegible" pitchFamily="2" charset="0"/>
                <a:ea typeface="+mn-ea"/>
                <a:cs typeface="+mn-cs"/>
              </a:rPr>
              <a:t>High or low body temperature</a:t>
            </a:r>
            <a:endParaRPr lang="en-GB" sz="3600" b="1">
              <a:solidFill>
                <a:schemeClr val="tx1"/>
              </a:solidFill>
              <a:latin typeface="Atkinson Hyperlegible"/>
            </a:endParaRPr>
          </a:p>
        </p:txBody>
      </p:sp>
      <p:sp>
        <p:nvSpPr>
          <p:cNvPr id="9" name="TextBox 8">
            <a:extLst>
              <a:ext uri="{FF2B5EF4-FFF2-40B4-BE49-F238E27FC236}">
                <a16:creationId xmlns:a16="http://schemas.microsoft.com/office/drawing/2014/main" id="{86A1C0DA-C2D4-4192-7B0F-9511BF5A51EC}"/>
              </a:ext>
            </a:extLst>
          </p:cNvPr>
          <p:cNvSpPr txBox="1"/>
          <p:nvPr/>
        </p:nvSpPr>
        <p:spPr>
          <a:xfrm>
            <a:off x="792983" y="1553226"/>
            <a:ext cx="10880207" cy="584775"/>
          </a:xfrm>
          <a:prstGeom prst="rect">
            <a:avLst/>
          </a:prstGeom>
          <a:noFill/>
        </p:spPr>
        <p:txBody>
          <a:bodyPr wrap="square">
            <a:spAutoFit/>
          </a:bodyPr>
          <a:lstStyle/>
          <a:p>
            <a:pPr marL="0" indent="0" algn="ctr">
              <a:spcBef>
                <a:spcPts val="0"/>
              </a:spcBef>
              <a:buSzPts val="2400"/>
              <a:buNone/>
            </a:pPr>
            <a:r>
              <a:rPr lang="en-GB" sz="3200">
                <a:latin typeface="Atkinson Hyperlegible" pitchFamily="2" charset="0"/>
              </a:rPr>
              <a:t>Extremely high or low temperatures can also cause AMS!</a:t>
            </a:r>
          </a:p>
        </p:txBody>
      </p:sp>
      <p:pic>
        <p:nvPicPr>
          <p:cNvPr id="4" name="Picture 3" descr="A set of thermometers&#10;&#10;Description automatically generated">
            <a:extLst>
              <a:ext uri="{FF2B5EF4-FFF2-40B4-BE49-F238E27FC236}">
                <a16:creationId xmlns:a16="http://schemas.microsoft.com/office/drawing/2014/main" id="{06A70FC3-AD3F-6543-BE22-97D481442359}"/>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336837" y="2414796"/>
            <a:ext cx="3053197" cy="2801194"/>
          </a:xfrm>
          <a:prstGeom prst="rect">
            <a:avLst/>
          </a:prstGeom>
        </p:spPr>
      </p:pic>
      <p:pic>
        <p:nvPicPr>
          <p:cNvPr id="2" name="Picture 1">
            <a:extLst>
              <a:ext uri="{FF2B5EF4-FFF2-40B4-BE49-F238E27FC236}">
                <a16:creationId xmlns:a16="http://schemas.microsoft.com/office/drawing/2014/main" id="{BB2A4C93-CBEB-35C4-8048-B2DFCC8A3FA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74328"/>
            <a:ext cx="1385976" cy="1051430"/>
          </a:xfrm>
          <a:prstGeom prst="rect">
            <a:avLst/>
          </a:prstGeom>
        </p:spPr>
      </p:pic>
    </p:spTree>
    <p:extLst>
      <p:ext uri="{BB962C8B-B14F-4D97-AF65-F5344CB8AC3E}">
        <p14:creationId xmlns:p14="http://schemas.microsoft.com/office/powerpoint/2010/main" val="3062261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90125B0-BD18-3B3E-BC98-BB68173E38FB}"/>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AEF0811C-DBB9-F6A3-793B-0E5748A510B3}"/>
              </a:ext>
            </a:extLst>
          </p:cNvPr>
          <p:cNvSpPr/>
          <p:nvPr/>
        </p:nvSpPr>
        <p:spPr>
          <a:xfrm>
            <a:off x="617505" y="578243"/>
            <a:ext cx="10956990" cy="6038138"/>
          </a:xfrm>
          <a:prstGeom prst="roundRect">
            <a:avLst/>
          </a:prstGeom>
          <a:solidFill>
            <a:srgbClr val="DAE3F3">
              <a:alpha val="29804"/>
            </a:srgbClr>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C6DE7C37-242F-BFF1-8AB4-2580D82151D7}"/>
              </a:ext>
            </a:extLst>
          </p:cNvPr>
          <p:cNvSpPr/>
          <p:nvPr/>
        </p:nvSpPr>
        <p:spPr>
          <a:xfrm>
            <a:off x="1696183" y="703592"/>
            <a:ext cx="8669867" cy="511284"/>
          </a:xfrm>
          <a:prstGeom prst="roundRect">
            <a:avLst/>
          </a:prstGeom>
          <a:solidFill>
            <a:srgbClr val="DAE3F3"/>
          </a:solidFill>
          <a:ln w="9525" cap="flat" cmpd="sng" algn="ctr">
            <a:solidFill>
              <a:srgbClr val="DAE3F3"/>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pitchFamily="2" charset="0"/>
              </a:rPr>
              <a:t>Sepsis</a:t>
            </a:r>
            <a:endParaRPr lang="en-GB" sz="3600" b="1">
              <a:solidFill>
                <a:schemeClr val="tx1"/>
              </a:solidFill>
              <a:latin typeface="Atkinson Hyperlegible"/>
            </a:endParaRPr>
          </a:p>
        </p:txBody>
      </p:sp>
      <p:sp>
        <p:nvSpPr>
          <p:cNvPr id="9" name="TextBox 8">
            <a:extLst>
              <a:ext uri="{FF2B5EF4-FFF2-40B4-BE49-F238E27FC236}">
                <a16:creationId xmlns:a16="http://schemas.microsoft.com/office/drawing/2014/main" id="{248C8620-739D-0B11-EDB2-E8F903A4D07A}"/>
              </a:ext>
            </a:extLst>
          </p:cNvPr>
          <p:cNvSpPr txBox="1"/>
          <p:nvPr/>
        </p:nvSpPr>
        <p:spPr>
          <a:xfrm>
            <a:off x="792983" y="1553226"/>
            <a:ext cx="10880207" cy="1077218"/>
          </a:xfrm>
          <a:prstGeom prst="rect">
            <a:avLst/>
          </a:prstGeom>
          <a:noFill/>
        </p:spPr>
        <p:txBody>
          <a:bodyPr wrap="square">
            <a:spAutoFit/>
          </a:bodyPr>
          <a:lstStyle/>
          <a:p>
            <a:pPr marL="0" indent="0" algn="ctr">
              <a:spcBef>
                <a:spcPts val="0"/>
              </a:spcBef>
              <a:buSzPts val="2400"/>
              <a:buNone/>
            </a:pPr>
            <a:r>
              <a:rPr lang="en-GB" sz="3200">
                <a:latin typeface="Atkinson Hyperlegible" pitchFamily="2" charset="0"/>
              </a:rPr>
              <a:t>Sepsis is a serious illness that can lead to shock and even death.</a:t>
            </a:r>
          </a:p>
        </p:txBody>
      </p:sp>
      <p:pic>
        <p:nvPicPr>
          <p:cNvPr id="2" name="Google Shape;547;p45" descr="A couple of women with text&#10;&#10;Description automatically generated with medium confidence">
            <a:extLst>
              <a:ext uri="{FF2B5EF4-FFF2-40B4-BE49-F238E27FC236}">
                <a16:creationId xmlns:a16="http://schemas.microsoft.com/office/drawing/2014/main" id="{6367FB5A-9B77-25C7-5FF7-85FB206F18E5}"/>
              </a:ext>
            </a:extLst>
          </p:cNvPr>
          <p:cNvPicPr preferRelativeResize="0"/>
          <p:nvPr/>
        </p:nvPicPr>
        <p:blipFill rotWithShape="1">
          <a:blip r:embed="rId3" cstate="email">
            <a:clrChange>
              <a:clrFrom>
                <a:srgbClr val="E3E3E1"/>
              </a:clrFrom>
              <a:clrTo>
                <a:srgbClr val="E3E3E1">
                  <a:alpha val="0"/>
                </a:srgbClr>
              </a:clrTo>
            </a:clrChange>
            <a:alphaModFix/>
            <a:extLst>
              <a:ext uri="{28A0092B-C50C-407E-A947-70E740481C1C}">
                <a14:useLocalDpi xmlns:a14="http://schemas.microsoft.com/office/drawing/2010/main"/>
              </a:ext>
            </a:extLst>
          </a:blip>
          <a:srcRect/>
          <a:stretch/>
        </p:blipFill>
        <p:spPr>
          <a:xfrm>
            <a:off x="960438" y="2894445"/>
            <a:ext cx="10545296" cy="1965135"/>
          </a:xfrm>
          <a:prstGeom prst="rect">
            <a:avLst/>
          </a:prstGeom>
          <a:noFill/>
          <a:ln>
            <a:noFill/>
          </a:ln>
        </p:spPr>
      </p:pic>
      <p:sp>
        <p:nvSpPr>
          <p:cNvPr id="3" name="TextBox 2">
            <a:extLst>
              <a:ext uri="{FF2B5EF4-FFF2-40B4-BE49-F238E27FC236}">
                <a16:creationId xmlns:a16="http://schemas.microsoft.com/office/drawing/2014/main" id="{4E451B51-D07E-955C-F330-13B0EEF1BEC8}"/>
              </a:ext>
            </a:extLst>
          </p:cNvPr>
          <p:cNvSpPr txBox="1"/>
          <p:nvPr/>
        </p:nvSpPr>
        <p:spPr>
          <a:xfrm>
            <a:off x="9062352" y="4986974"/>
            <a:ext cx="1266693" cy="184666"/>
          </a:xfrm>
          <a:prstGeom prst="rect">
            <a:avLst/>
          </a:prstGeom>
          <a:noFill/>
        </p:spPr>
        <p:txBody>
          <a:bodyPr wrap="none" rtlCol="0">
            <a:spAutoFit/>
          </a:bodyPr>
          <a:lstStyle/>
          <a:p>
            <a:r>
              <a:rPr lang="en-US" sz="600" b="0" i="0">
                <a:solidFill>
                  <a:srgbClr val="333333"/>
                </a:solidFill>
                <a:effectLst/>
                <a:latin typeface="Segoe UI" panose="020B0502040204020203" pitchFamily="34" charset="0"/>
              </a:rPr>
              <a:t>Global Sepsis Alliance factsheet </a:t>
            </a:r>
            <a:endParaRPr lang="es-ES_tradnl" sz="600"/>
          </a:p>
        </p:txBody>
      </p:sp>
      <p:sp>
        <p:nvSpPr>
          <p:cNvPr id="7" name="TextBox 6">
            <a:extLst>
              <a:ext uri="{FF2B5EF4-FFF2-40B4-BE49-F238E27FC236}">
                <a16:creationId xmlns:a16="http://schemas.microsoft.com/office/drawing/2014/main" id="{19A5640E-9C64-A5D1-8EAC-B847C7328A15}"/>
              </a:ext>
            </a:extLst>
          </p:cNvPr>
          <p:cNvSpPr txBox="1"/>
          <p:nvPr/>
        </p:nvSpPr>
        <p:spPr>
          <a:xfrm>
            <a:off x="3074411" y="5922681"/>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10" name="Picture 9" descr="A red siren with yellow rays&#10;&#10;Description automatically generated">
            <a:extLst>
              <a:ext uri="{FF2B5EF4-FFF2-40B4-BE49-F238E27FC236}">
                <a16:creationId xmlns:a16="http://schemas.microsoft.com/office/drawing/2014/main" id="{8142EB45-732A-F004-AEC2-2197E6391E90}"/>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1064" y="5483700"/>
            <a:ext cx="654496" cy="528258"/>
          </a:xfrm>
          <a:prstGeom prst="rect">
            <a:avLst/>
          </a:prstGeom>
        </p:spPr>
      </p:pic>
    </p:spTree>
    <p:extLst>
      <p:ext uri="{BB962C8B-B14F-4D97-AF65-F5344CB8AC3E}">
        <p14:creationId xmlns:p14="http://schemas.microsoft.com/office/powerpoint/2010/main" val="3677419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DC7A8-4001-EF41-80B0-A28B7DB20B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9CE3C0C-68B4-FF6A-04EC-123C3CAA814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2383436"/>
            <a:ext cx="12091916" cy="1753850"/>
          </a:xfrm>
          <a:prstGeom prst="rect">
            <a:avLst/>
          </a:prstGeom>
        </p:spPr>
      </p:pic>
    </p:spTree>
    <p:extLst>
      <p:ext uri="{BB962C8B-B14F-4D97-AF65-F5344CB8AC3E}">
        <p14:creationId xmlns:p14="http://schemas.microsoft.com/office/powerpoint/2010/main" val="1696991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A208BEA-8883-8160-9351-EDD1A14177E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F6C2DD80-5936-C107-E5BD-AC3FC332E3E0}"/>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8" name="Rounded Rectangle 17">
            <a:extLst>
              <a:ext uri="{FF2B5EF4-FFF2-40B4-BE49-F238E27FC236}">
                <a16:creationId xmlns:a16="http://schemas.microsoft.com/office/drawing/2014/main" id="{56AD1B14-48C6-0FFC-4DD0-602F82D3AC41}"/>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B866CA78-24EE-1564-3B6E-F2DD3B6AAB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sp>
        <p:nvSpPr>
          <p:cNvPr id="7" name="TextBox 6">
            <a:extLst>
              <a:ext uri="{FF2B5EF4-FFF2-40B4-BE49-F238E27FC236}">
                <a16:creationId xmlns:a16="http://schemas.microsoft.com/office/drawing/2014/main" id="{182D2431-A41E-259B-FF26-92DB56CD509F}"/>
              </a:ext>
            </a:extLst>
          </p:cNvPr>
          <p:cNvSpPr txBox="1"/>
          <p:nvPr/>
        </p:nvSpPr>
        <p:spPr>
          <a:xfrm>
            <a:off x="725763" y="4716862"/>
            <a:ext cx="3371147" cy="707886"/>
          </a:xfrm>
          <a:prstGeom prst="rect">
            <a:avLst/>
          </a:prstGeom>
          <a:noFill/>
        </p:spPr>
        <p:txBody>
          <a:bodyPr wrap="square" rtlCol="0">
            <a:spAutoFit/>
          </a:bodyPr>
          <a:lstStyle/>
          <a:p>
            <a:pPr algn="ctr"/>
            <a:r>
              <a:rPr lang="en-GB" sz="2000">
                <a:latin typeface="Atkinson Hyperlegible" pitchFamily="2" charset="0"/>
              </a:rPr>
              <a:t>Remove all clothing as appropriate</a:t>
            </a:r>
          </a:p>
        </p:txBody>
      </p:sp>
      <p:sp>
        <p:nvSpPr>
          <p:cNvPr id="22" name="TextBox 21">
            <a:extLst>
              <a:ext uri="{FF2B5EF4-FFF2-40B4-BE49-F238E27FC236}">
                <a16:creationId xmlns:a16="http://schemas.microsoft.com/office/drawing/2014/main" id="{D67AB6A9-0217-1A20-91C3-8477175E184A}"/>
              </a:ext>
            </a:extLst>
          </p:cNvPr>
          <p:cNvSpPr txBox="1"/>
          <p:nvPr/>
        </p:nvSpPr>
        <p:spPr>
          <a:xfrm>
            <a:off x="7974525" y="4954262"/>
            <a:ext cx="3694311" cy="398410"/>
          </a:xfrm>
          <a:prstGeom prst="rect">
            <a:avLst/>
          </a:prstGeom>
          <a:noFill/>
        </p:spPr>
        <p:txBody>
          <a:bodyPr wrap="square" rtlCol="0">
            <a:spAutoFit/>
          </a:bodyPr>
          <a:lstStyle/>
          <a:p>
            <a:pPr algn="ctr"/>
            <a:r>
              <a:rPr lang="en-GB" sz="2000">
                <a:latin typeface="Atkinson Hyperlegible" pitchFamily="2" charset="0"/>
              </a:rPr>
              <a:t>Bruising, wound or burns</a:t>
            </a:r>
          </a:p>
        </p:txBody>
      </p:sp>
      <p:pic>
        <p:nvPicPr>
          <p:cNvPr id="3" name="Picture 2">
            <a:extLst>
              <a:ext uri="{FF2B5EF4-FFF2-40B4-BE49-F238E27FC236}">
                <a16:creationId xmlns:a16="http://schemas.microsoft.com/office/drawing/2014/main" id="{5870D8FC-F518-19C6-4F53-BB731109C66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pic>
        <p:nvPicPr>
          <p:cNvPr id="10" name="Picture 9" descr="A person with a wound on their stomach&#10;&#10;Description automatically generated">
            <a:extLst>
              <a:ext uri="{FF2B5EF4-FFF2-40B4-BE49-F238E27FC236}">
                <a16:creationId xmlns:a16="http://schemas.microsoft.com/office/drawing/2014/main" id="{DD3E74FF-0F42-7A63-2AA2-9BCE66E6A3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0844" y="2532782"/>
            <a:ext cx="3367992" cy="2347622"/>
          </a:xfrm>
          <a:prstGeom prst="rect">
            <a:avLst/>
          </a:prstGeom>
        </p:spPr>
      </p:pic>
      <p:sp>
        <p:nvSpPr>
          <p:cNvPr id="2" name="TextBox 1">
            <a:extLst>
              <a:ext uri="{FF2B5EF4-FFF2-40B4-BE49-F238E27FC236}">
                <a16:creationId xmlns:a16="http://schemas.microsoft.com/office/drawing/2014/main" id="{1683F758-F1E1-8D2A-153B-57E92264B42B}"/>
              </a:ext>
            </a:extLst>
          </p:cNvPr>
          <p:cNvSpPr txBox="1"/>
          <p:nvPr/>
        </p:nvSpPr>
        <p:spPr>
          <a:xfrm>
            <a:off x="5877027" y="959654"/>
            <a:ext cx="4982709" cy="400110"/>
          </a:xfrm>
          <a:prstGeom prst="rect">
            <a:avLst/>
          </a:prstGeom>
          <a:noFill/>
          <a:ln w="38100">
            <a:solidFill>
              <a:srgbClr val="4A001F"/>
            </a:solidFill>
          </a:ln>
        </p:spPr>
        <p:txBody>
          <a:bodyPr wrap="square" rtlCol="0">
            <a:spAutoFit/>
          </a:bodyPr>
          <a:lstStyle/>
          <a:p>
            <a:pPr algn="ctr"/>
            <a:r>
              <a:rPr lang="en-GB" sz="2000">
                <a:latin typeface="Atkinson Hyperlegible" pitchFamily="2" charset="0"/>
              </a:rPr>
              <a:t>Consider the need of a chaperone.</a:t>
            </a:r>
          </a:p>
        </p:txBody>
      </p:sp>
      <p:pic>
        <p:nvPicPr>
          <p:cNvPr id="6" name="Picture 5" descr="A cartoon of a person lying on his back&#10;&#10;Description automatically generated">
            <a:extLst>
              <a:ext uri="{FF2B5EF4-FFF2-40B4-BE49-F238E27FC236}">
                <a16:creationId xmlns:a16="http://schemas.microsoft.com/office/drawing/2014/main" id="{CF3473EB-9CE3-FD62-99A8-CFA0FCC18D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3819" y="2473724"/>
            <a:ext cx="3371147" cy="2349820"/>
          </a:xfrm>
          <a:prstGeom prst="rect">
            <a:avLst/>
          </a:prstGeom>
        </p:spPr>
      </p:pic>
      <p:pic>
        <p:nvPicPr>
          <p:cNvPr id="9" name="Picture 8" descr="A cartoon of a person's belly button&#10;&#10;Description automatically generated">
            <a:extLst>
              <a:ext uri="{FF2B5EF4-FFF2-40B4-BE49-F238E27FC236}">
                <a16:creationId xmlns:a16="http://schemas.microsoft.com/office/drawing/2014/main" id="{462EAD7F-64EF-5F4F-D9D5-817CB7E93D1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91731" y="2488315"/>
            <a:ext cx="3495583" cy="2436556"/>
          </a:xfrm>
          <a:prstGeom prst="rect">
            <a:avLst/>
          </a:prstGeom>
        </p:spPr>
      </p:pic>
      <p:sp>
        <p:nvSpPr>
          <p:cNvPr id="15" name="TextBox 14">
            <a:extLst>
              <a:ext uri="{FF2B5EF4-FFF2-40B4-BE49-F238E27FC236}">
                <a16:creationId xmlns:a16="http://schemas.microsoft.com/office/drawing/2014/main" id="{35832C36-283C-8A31-8886-F8B063BECD31}"/>
              </a:ext>
            </a:extLst>
          </p:cNvPr>
          <p:cNvSpPr txBox="1"/>
          <p:nvPr/>
        </p:nvSpPr>
        <p:spPr>
          <a:xfrm>
            <a:off x="4454407" y="4953902"/>
            <a:ext cx="2452232" cy="398770"/>
          </a:xfrm>
          <a:prstGeom prst="rect">
            <a:avLst/>
          </a:prstGeom>
          <a:noFill/>
        </p:spPr>
        <p:txBody>
          <a:bodyPr wrap="square" rtlCol="0">
            <a:spAutoFit/>
          </a:bodyPr>
          <a:lstStyle/>
          <a:p>
            <a:pPr algn="ctr"/>
            <a:r>
              <a:rPr lang="en-GB" sz="2000">
                <a:latin typeface="Atkinson Hyperlegible" pitchFamily="2" charset="0"/>
              </a:rPr>
              <a:t>Swelling</a:t>
            </a:r>
          </a:p>
        </p:txBody>
      </p:sp>
      <p:sp>
        <p:nvSpPr>
          <p:cNvPr id="16" name="TextBox 15">
            <a:extLst>
              <a:ext uri="{FF2B5EF4-FFF2-40B4-BE49-F238E27FC236}">
                <a16:creationId xmlns:a16="http://schemas.microsoft.com/office/drawing/2014/main" id="{8400611F-B42A-DF79-D3A9-3FD0541E075B}"/>
              </a:ext>
            </a:extLst>
          </p:cNvPr>
          <p:cNvSpPr txBox="1"/>
          <p:nvPr/>
        </p:nvSpPr>
        <p:spPr>
          <a:xfrm>
            <a:off x="2602890" y="1677159"/>
            <a:ext cx="7073264" cy="523220"/>
          </a:xfrm>
          <a:prstGeom prst="rect">
            <a:avLst/>
          </a:prstGeom>
          <a:noFill/>
        </p:spPr>
        <p:txBody>
          <a:bodyPr wrap="square" rtlCol="0">
            <a:spAutoFit/>
          </a:bodyPr>
          <a:lstStyle/>
          <a:p>
            <a:pPr algn="ctr"/>
            <a:r>
              <a:rPr lang="en-GB" sz="2800">
                <a:latin typeface="Atkinson Hyperlegible" pitchFamily="2" charset="0"/>
              </a:rPr>
              <a:t>Look for signs of life-threatening illness</a:t>
            </a:r>
          </a:p>
        </p:txBody>
      </p:sp>
    </p:spTree>
    <p:extLst>
      <p:ext uri="{BB962C8B-B14F-4D97-AF65-F5344CB8AC3E}">
        <p14:creationId xmlns:p14="http://schemas.microsoft.com/office/powerpoint/2010/main" val="34938318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736B663-A2BE-023E-43B1-5B555B222487}"/>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CC6238DC-16AA-637A-C022-C0006D140CF8}"/>
              </a:ext>
            </a:extLst>
          </p:cNvPr>
          <p:cNvSpPr/>
          <p:nvPr/>
        </p:nvSpPr>
        <p:spPr>
          <a:xfrm>
            <a:off x="696036" y="641445"/>
            <a:ext cx="10956990" cy="6038138"/>
          </a:xfrm>
          <a:prstGeom prst="roundRect">
            <a:avLst/>
          </a:prstGeom>
          <a:solidFill>
            <a:schemeClr val="bg1"/>
          </a:solidFill>
          <a:ln w="152400" cap="flat">
            <a:solidFill>
              <a:srgbClr val="80B8C8"/>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chemeClr val="tx1"/>
              </a:solidFill>
              <a:latin typeface="Atkinson Hyperlegible" pitchFamily="2" charset="0"/>
              <a:sym typeface="Arial"/>
            </a:endParaRPr>
          </a:p>
        </p:txBody>
      </p:sp>
      <p:sp>
        <p:nvSpPr>
          <p:cNvPr id="22" name="Rounded Rectangle 21">
            <a:extLst>
              <a:ext uri="{FF2B5EF4-FFF2-40B4-BE49-F238E27FC236}">
                <a16:creationId xmlns:a16="http://schemas.microsoft.com/office/drawing/2014/main" id="{1896A3B1-E715-CF8F-668B-33B9C0B4DC09}"/>
              </a:ext>
            </a:extLst>
          </p:cNvPr>
          <p:cNvSpPr/>
          <p:nvPr/>
        </p:nvSpPr>
        <p:spPr>
          <a:xfrm>
            <a:off x="4213510" y="928049"/>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algn="ctr">
              <a:buClr>
                <a:srgbClr val="000000"/>
              </a:buClr>
              <a:buFont typeface="Arial"/>
            </a:pPr>
            <a:endParaRPr lang="fr-FR" sz="2400" b="1">
              <a:solidFill>
                <a:srgbClr val="C00000"/>
              </a:solidFill>
              <a:latin typeface="Atkinson Hyperlegible" pitchFamily="2" charset="0"/>
            </a:endParaRPr>
          </a:p>
          <a:p>
            <a:pPr lvl="1" algn="ctr"/>
            <a:endParaRPr lang="fr-FR">
              <a:solidFill>
                <a:srgbClr val="C00000"/>
              </a:solidFill>
              <a:latin typeface="Atkinson Hyperlegible" pitchFamily="2" charset="0"/>
            </a:endParaRPr>
          </a:p>
        </p:txBody>
      </p:sp>
      <p:sp>
        <p:nvSpPr>
          <p:cNvPr id="39" name="TextBox 38">
            <a:extLst>
              <a:ext uri="{FF2B5EF4-FFF2-40B4-BE49-F238E27FC236}">
                <a16:creationId xmlns:a16="http://schemas.microsoft.com/office/drawing/2014/main" id="{642B8B3C-8F8F-FF73-9303-C19704F6A3AD}"/>
              </a:ext>
            </a:extLst>
          </p:cNvPr>
          <p:cNvSpPr txBox="1"/>
          <p:nvPr/>
        </p:nvSpPr>
        <p:spPr>
          <a:xfrm>
            <a:off x="957769" y="4564716"/>
            <a:ext cx="4121085" cy="466329"/>
          </a:xfrm>
          <a:prstGeom prst="rect">
            <a:avLst/>
          </a:prstGeom>
          <a:noFill/>
        </p:spPr>
        <p:txBody>
          <a:bodyPr wrap="square" rtlCol="0">
            <a:spAutoFit/>
          </a:bodyPr>
          <a:lstStyle/>
          <a:p>
            <a:pPr>
              <a:lnSpc>
                <a:spcPts val="2850"/>
              </a:lnSpc>
            </a:pPr>
            <a:r>
              <a:rPr lang="en-US" sz="2400" b="1">
                <a:latin typeface="Atkinson Hyperlegible" pitchFamily="2" charset="0"/>
              </a:rPr>
              <a:t>Hidden trauma</a:t>
            </a:r>
            <a:endParaRPr lang="en-GB" sz="2400" b="1">
              <a:latin typeface="Atkinson Hyperlegible" pitchFamily="2" charset="0"/>
            </a:endParaRPr>
          </a:p>
        </p:txBody>
      </p:sp>
      <p:sp>
        <p:nvSpPr>
          <p:cNvPr id="6" name="TextBox 5">
            <a:extLst>
              <a:ext uri="{FF2B5EF4-FFF2-40B4-BE49-F238E27FC236}">
                <a16:creationId xmlns:a16="http://schemas.microsoft.com/office/drawing/2014/main" id="{331ECFCB-0214-D7D1-B177-3E0E34B4EE99}"/>
              </a:ext>
            </a:extLst>
          </p:cNvPr>
          <p:cNvSpPr txBox="1"/>
          <p:nvPr/>
        </p:nvSpPr>
        <p:spPr>
          <a:xfrm>
            <a:off x="7248077" y="3596434"/>
            <a:ext cx="3525423" cy="459806"/>
          </a:xfrm>
          <a:prstGeom prst="rect">
            <a:avLst/>
          </a:prstGeom>
          <a:noFill/>
        </p:spPr>
        <p:txBody>
          <a:bodyPr wrap="square" rtlCol="0">
            <a:spAutoFit/>
          </a:bodyPr>
          <a:lstStyle/>
          <a:p>
            <a:pPr algn="ctr">
              <a:lnSpc>
                <a:spcPts val="2850"/>
              </a:lnSpc>
            </a:pPr>
            <a:r>
              <a:rPr lang="en-US" sz="2400" b="1">
                <a:latin typeface="Atkinson Hyperlegible" pitchFamily="2" charset="0"/>
              </a:rPr>
              <a:t>Cover quickly</a:t>
            </a:r>
          </a:p>
        </p:txBody>
      </p:sp>
      <p:pic>
        <p:nvPicPr>
          <p:cNvPr id="9" name="Picture 8">
            <a:extLst>
              <a:ext uri="{FF2B5EF4-FFF2-40B4-BE49-F238E27FC236}">
                <a16:creationId xmlns:a16="http://schemas.microsoft.com/office/drawing/2014/main" id="{6A003B1A-75E8-73F5-4A66-85BF832A4CD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pic>
        <p:nvPicPr>
          <p:cNvPr id="16" name="Picture 15" descr="A person looking at a person lying on the ground&#10;&#10;Description automatically generated">
            <a:extLst>
              <a:ext uri="{FF2B5EF4-FFF2-40B4-BE49-F238E27FC236}">
                <a16:creationId xmlns:a16="http://schemas.microsoft.com/office/drawing/2014/main" id="{AFDEC880-785E-1D69-33E4-7B9C4D7115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8902" y="984646"/>
            <a:ext cx="3549086" cy="2473850"/>
          </a:xfrm>
          <a:prstGeom prst="rect">
            <a:avLst/>
          </a:prstGeom>
        </p:spPr>
      </p:pic>
      <p:sp>
        <p:nvSpPr>
          <p:cNvPr id="2" name="TextBox 1">
            <a:extLst>
              <a:ext uri="{FF2B5EF4-FFF2-40B4-BE49-F238E27FC236}">
                <a16:creationId xmlns:a16="http://schemas.microsoft.com/office/drawing/2014/main" id="{5D5EB480-E2D3-69A6-87AD-1E5EBE24D2F1}"/>
              </a:ext>
            </a:extLst>
          </p:cNvPr>
          <p:cNvSpPr txBox="1"/>
          <p:nvPr/>
        </p:nvSpPr>
        <p:spPr>
          <a:xfrm>
            <a:off x="804474" y="3241724"/>
            <a:ext cx="4658058" cy="831703"/>
          </a:xfrm>
          <a:prstGeom prst="rect">
            <a:avLst/>
          </a:prstGeom>
          <a:noFill/>
        </p:spPr>
        <p:txBody>
          <a:bodyPr wrap="square" rtlCol="0">
            <a:spAutoFit/>
          </a:bodyPr>
          <a:lstStyle/>
          <a:p>
            <a:pPr algn="ctr">
              <a:lnSpc>
                <a:spcPts val="2850"/>
              </a:lnSpc>
            </a:pPr>
            <a:r>
              <a:rPr lang="en-US" sz="2400" b="1">
                <a:latin typeface="Atkinson Hyperlegible" pitchFamily="2" charset="0"/>
              </a:rPr>
              <a:t>Remove restricting clothing or </a:t>
            </a:r>
            <a:r>
              <a:rPr lang="en-GB" sz="2400" b="1">
                <a:latin typeface="Atkinson Hyperlegible" pitchFamily="2" charset="0"/>
              </a:rPr>
              <a:t>jewellery</a:t>
            </a:r>
          </a:p>
        </p:txBody>
      </p:sp>
      <p:pic>
        <p:nvPicPr>
          <p:cNvPr id="3" name="Picture 2" descr="A hand and a ring with a diamond&#10;&#10;Description automatically generated">
            <a:extLst>
              <a:ext uri="{FF2B5EF4-FFF2-40B4-BE49-F238E27FC236}">
                <a16:creationId xmlns:a16="http://schemas.microsoft.com/office/drawing/2014/main" id="{0B0AA57A-8076-219F-B3C9-22EF058F43B5}"/>
              </a:ext>
            </a:extLst>
          </p:cNvPr>
          <p:cNvPicPr>
            <a:picLocks noChangeAspect="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p:blipFill>
        <p:spPr>
          <a:xfrm>
            <a:off x="1867211" y="793411"/>
            <a:ext cx="2577730" cy="2722457"/>
          </a:xfrm>
          <a:prstGeom prst="rect">
            <a:avLst/>
          </a:prstGeom>
        </p:spPr>
      </p:pic>
      <p:sp>
        <p:nvSpPr>
          <p:cNvPr id="4" name="TextBox 3">
            <a:extLst>
              <a:ext uri="{FF2B5EF4-FFF2-40B4-BE49-F238E27FC236}">
                <a16:creationId xmlns:a16="http://schemas.microsoft.com/office/drawing/2014/main" id="{2EB1E91C-F27F-1AAD-AA30-B00A27F176E5}"/>
              </a:ext>
            </a:extLst>
          </p:cNvPr>
          <p:cNvSpPr txBox="1"/>
          <p:nvPr/>
        </p:nvSpPr>
        <p:spPr>
          <a:xfrm>
            <a:off x="3074411" y="5922681"/>
            <a:ext cx="6502847" cy="461665"/>
          </a:xfrm>
          <a:prstGeom prst="rect">
            <a:avLst/>
          </a:prstGeom>
          <a:noFill/>
          <a:ln w="19050">
            <a:solidFill>
              <a:srgbClr val="C00000"/>
            </a:solidFill>
          </a:ln>
        </p:spPr>
        <p:txBody>
          <a:bodyPr wrap="square">
            <a:spAutoFit/>
          </a:bodyPr>
          <a:lstStyle/>
          <a:p>
            <a:pPr marL="87630" lvl="0" algn="ctr" rtl="0">
              <a:spcBef>
                <a:spcPts val="0"/>
              </a:spcBef>
              <a:spcAft>
                <a:spcPts val="0"/>
              </a:spcAft>
              <a:buSzPct val="100000"/>
            </a:pPr>
            <a:r>
              <a:rPr lang="en-GB" sz="2400">
                <a:latin typeface="Atkinson Hyperlegible" pitchFamily="2" charset="0"/>
              </a:rPr>
              <a:t>Prepare for </a:t>
            </a:r>
            <a:r>
              <a:rPr lang="en-GB" sz="2400" b="1">
                <a:latin typeface="Atkinson Hyperlegible" pitchFamily="2" charset="0"/>
              </a:rPr>
              <a:t>rapid transfer</a:t>
            </a:r>
            <a:r>
              <a:rPr lang="en-GB" sz="2400">
                <a:latin typeface="Atkinson Hyperlegible" pitchFamily="2" charset="0"/>
              </a:rPr>
              <a:t> to a health facility. </a:t>
            </a:r>
          </a:p>
        </p:txBody>
      </p:sp>
      <p:pic>
        <p:nvPicPr>
          <p:cNvPr id="5" name="Picture 4" descr="A red siren with yellow rays&#10;&#10;Description automatically generated">
            <a:extLst>
              <a:ext uri="{FF2B5EF4-FFF2-40B4-BE49-F238E27FC236}">
                <a16:creationId xmlns:a16="http://schemas.microsoft.com/office/drawing/2014/main" id="{7CE2D219-562B-A333-5B2E-AEA040CE46DD}"/>
              </a:ext>
            </a:extLst>
          </p:cNvP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91064" y="5483700"/>
            <a:ext cx="654496" cy="528258"/>
          </a:xfrm>
          <a:prstGeom prst="rect">
            <a:avLst/>
          </a:prstGeom>
        </p:spPr>
      </p:pic>
      <p:pic>
        <p:nvPicPr>
          <p:cNvPr id="7" name="Picture 6">
            <a:extLst>
              <a:ext uri="{FF2B5EF4-FFF2-40B4-BE49-F238E27FC236}">
                <a16:creationId xmlns:a16="http://schemas.microsoft.com/office/drawing/2014/main" id="{AA232F46-272D-A338-72AB-D77DC1B2049A}"/>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906561" y="4409819"/>
            <a:ext cx="7605064" cy="817506"/>
          </a:xfrm>
          <a:prstGeom prst="rect">
            <a:avLst/>
          </a:prstGeom>
        </p:spPr>
      </p:pic>
      <p:cxnSp>
        <p:nvCxnSpPr>
          <p:cNvPr id="13" name="Straight Arrow Connector 12">
            <a:extLst>
              <a:ext uri="{FF2B5EF4-FFF2-40B4-BE49-F238E27FC236}">
                <a16:creationId xmlns:a16="http://schemas.microsoft.com/office/drawing/2014/main" id="{E42758D2-66E2-8026-E6D4-A26494A0C7FB}"/>
              </a:ext>
            </a:extLst>
          </p:cNvPr>
          <p:cNvCxnSpPr/>
          <p:nvPr/>
        </p:nvCxnSpPr>
        <p:spPr>
          <a:xfrm>
            <a:off x="3228829" y="4803799"/>
            <a:ext cx="56100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87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with text and symbols&#10;&#10;Description automatically generated with medium confidence">
            <a:extLst>
              <a:ext uri="{FF2B5EF4-FFF2-40B4-BE49-F238E27FC236}">
                <a16:creationId xmlns:a16="http://schemas.microsoft.com/office/drawing/2014/main" id="{02478E42-F2A6-B5D1-B908-AA9219DCD9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0013" y="0"/>
            <a:ext cx="4851974" cy="6858000"/>
          </a:xfrm>
          <a:prstGeom prst="rect">
            <a:avLst/>
          </a:prstGeom>
        </p:spPr>
      </p:pic>
    </p:spTree>
    <p:extLst>
      <p:ext uri="{BB962C8B-B14F-4D97-AF65-F5344CB8AC3E}">
        <p14:creationId xmlns:p14="http://schemas.microsoft.com/office/powerpoint/2010/main" val="24950731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7622BC-6CF3-D7E4-C3D8-A3A425D0C1BF}"/>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4D58302A-50C9-7430-99BA-B89CE37A5CEA}"/>
              </a:ext>
            </a:extLst>
          </p:cNvPr>
          <p:cNvSpPr/>
          <p:nvPr/>
        </p:nvSpPr>
        <p:spPr>
          <a:xfrm>
            <a:off x="828464" y="810545"/>
            <a:ext cx="5364178" cy="5796209"/>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8" name="Rounded Rectangle 7">
            <a:extLst>
              <a:ext uri="{FF2B5EF4-FFF2-40B4-BE49-F238E27FC236}">
                <a16:creationId xmlns:a16="http://schemas.microsoft.com/office/drawing/2014/main" id="{104D52BB-2BD2-7CBC-472C-1C9CB2AE4E12}"/>
              </a:ext>
            </a:extLst>
          </p:cNvPr>
          <p:cNvSpPr/>
          <p:nvPr/>
        </p:nvSpPr>
        <p:spPr>
          <a:xfrm>
            <a:off x="6288848" y="759325"/>
            <a:ext cx="5364178" cy="5920257"/>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0" algn="ctr" defTabSz="622300" rtl="0" eaLnBrk="1" latinLnBrk="0" hangingPunct="1">
              <a:lnSpc>
                <a:spcPct val="90000"/>
              </a:lnSpc>
              <a:spcBef>
                <a:spcPct val="0"/>
              </a:spcBef>
              <a:spcAft>
                <a:spcPct val="35000"/>
              </a:spcAft>
              <a:buClr>
                <a:srgbClr val="000000"/>
              </a:buClr>
              <a:buFont typeface="Arial"/>
            </a:pPr>
            <a:endParaRPr lang="en-GB" sz="2400" b="1">
              <a:solidFill>
                <a:srgbClr val="002060"/>
              </a:solidFill>
              <a:latin typeface="Atkinson Hyperlegible" pitchFamily="2" charset="0"/>
              <a:sym typeface="Arial"/>
            </a:endParaRPr>
          </a:p>
        </p:txBody>
      </p:sp>
      <p:sp>
        <p:nvSpPr>
          <p:cNvPr id="18" name="Rounded Rectangle 17">
            <a:extLst>
              <a:ext uri="{FF2B5EF4-FFF2-40B4-BE49-F238E27FC236}">
                <a16:creationId xmlns:a16="http://schemas.microsoft.com/office/drawing/2014/main" id="{2D52BFAB-8537-80D5-5C6C-67BEA31FA205}"/>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ACD3B2A6-FC86-1951-4CA6-A34B46DD93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sp>
        <p:nvSpPr>
          <p:cNvPr id="22" name="Rounded Rectangle 21">
            <a:extLst>
              <a:ext uri="{FF2B5EF4-FFF2-40B4-BE49-F238E27FC236}">
                <a16:creationId xmlns:a16="http://schemas.microsoft.com/office/drawing/2014/main" id="{7601A8BA-A080-1C36-A95D-602BD6F6B550}"/>
              </a:ext>
            </a:extLst>
          </p:cNvPr>
          <p:cNvSpPr/>
          <p:nvPr/>
        </p:nvSpPr>
        <p:spPr>
          <a:xfrm>
            <a:off x="7240319" y="1045745"/>
            <a:ext cx="3495583" cy="392034"/>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ctr" rtl="1">
              <a:buClr>
                <a:srgbClr val="000000"/>
              </a:buClr>
              <a:buFont typeface="Arial"/>
            </a:pPr>
            <a:r>
              <a:rPr lang="fr-FR" sz="2400" b="1">
                <a:solidFill>
                  <a:srgbClr val="002060"/>
                </a:solidFill>
                <a:latin typeface="Atkinson Hyperlegible" pitchFamily="2" charset="0"/>
              </a:rPr>
              <a:t>DO</a:t>
            </a:r>
          </a:p>
          <a:p>
            <a:pPr lvl="1" algn="ctr"/>
            <a:endParaRPr lang="fr-FR">
              <a:solidFill>
                <a:srgbClr val="C00000"/>
              </a:solidFill>
              <a:latin typeface="Atkinson Hyperlegible" pitchFamily="2" charset="0"/>
            </a:endParaRPr>
          </a:p>
        </p:txBody>
      </p:sp>
      <p:pic>
        <p:nvPicPr>
          <p:cNvPr id="3" name="Picture 2">
            <a:extLst>
              <a:ext uri="{FF2B5EF4-FFF2-40B4-BE49-F238E27FC236}">
                <a16:creationId xmlns:a16="http://schemas.microsoft.com/office/drawing/2014/main" id="{48FD3397-A29B-A6B9-0E6D-02727A238DC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sp>
        <p:nvSpPr>
          <p:cNvPr id="39" name="TextBox 38">
            <a:extLst>
              <a:ext uri="{FF2B5EF4-FFF2-40B4-BE49-F238E27FC236}">
                <a16:creationId xmlns:a16="http://schemas.microsoft.com/office/drawing/2014/main" id="{4BFD870A-9FD5-6B82-6852-EDAEF2B09E33}"/>
              </a:ext>
            </a:extLst>
          </p:cNvPr>
          <p:cNvSpPr txBox="1"/>
          <p:nvPr/>
        </p:nvSpPr>
        <p:spPr>
          <a:xfrm>
            <a:off x="7240320" y="5960423"/>
            <a:ext cx="3495582" cy="646331"/>
          </a:xfrm>
          <a:prstGeom prst="rect">
            <a:avLst/>
          </a:prstGeom>
          <a:noFill/>
          <a:ln w="19050">
            <a:solidFill>
              <a:schemeClr val="bg1"/>
            </a:solidFill>
          </a:ln>
        </p:spPr>
        <p:txBody>
          <a:bodyPr wrap="square">
            <a:spAutoFit/>
          </a:bodyPr>
          <a:lstStyle/>
          <a:p>
            <a:pPr marL="87630" lvl="0" algn="ctr" rtl="0">
              <a:spcBef>
                <a:spcPts val="0"/>
              </a:spcBef>
              <a:spcAft>
                <a:spcPts val="0"/>
              </a:spcAft>
              <a:buSzPct val="100000"/>
            </a:pPr>
            <a:r>
              <a:rPr lang="en-GB">
                <a:latin typeface="Atkinson Hyperlegible" pitchFamily="2" charset="0"/>
              </a:rPr>
              <a:t>Prepare for </a:t>
            </a:r>
            <a:r>
              <a:rPr lang="en-GB" b="1">
                <a:latin typeface="Atkinson Hyperlegible" pitchFamily="2" charset="0"/>
              </a:rPr>
              <a:t>rapid transfer</a:t>
            </a:r>
            <a:r>
              <a:rPr lang="en-GB">
                <a:latin typeface="Atkinson Hyperlegible" pitchFamily="2" charset="0"/>
              </a:rPr>
              <a:t> to a health facility. </a:t>
            </a:r>
          </a:p>
        </p:txBody>
      </p:sp>
      <p:pic>
        <p:nvPicPr>
          <p:cNvPr id="40" name="Picture 39" descr="A red siren with yellow rays&#10;&#10;Description automatically generated">
            <a:extLst>
              <a:ext uri="{FF2B5EF4-FFF2-40B4-BE49-F238E27FC236}">
                <a16:creationId xmlns:a16="http://schemas.microsoft.com/office/drawing/2014/main" id="{C19EFB21-3C6C-809A-E774-89C64710715B}"/>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47572" y="5609425"/>
            <a:ext cx="689290" cy="556340"/>
          </a:xfrm>
          <a:prstGeom prst="rect">
            <a:avLst/>
          </a:prstGeom>
        </p:spPr>
      </p:pic>
      <p:pic>
        <p:nvPicPr>
          <p:cNvPr id="7" name="Picture 6" descr="A person looking at a person lying on the ground&#10;&#10;Description automatically generated">
            <a:extLst>
              <a:ext uri="{FF2B5EF4-FFF2-40B4-BE49-F238E27FC236}">
                <a16:creationId xmlns:a16="http://schemas.microsoft.com/office/drawing/2014/main" id="{C2E18588-DB95-D856-B118-0AF06657DA8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12359" y="1839620"/>
            <a:ext cx="2488093" cy="1734297"/>
          </a:xfrm>
          <a:prstGeom prst="rect">
            <a:avLst/>
          </a:prstGeom>
        </p:spPr>
      </p:pic>
      <p:pic>
        <p:nvPicPr>
          <p:cNvPr id="9" name="Picture 8" descr="A hand and a ring with a diamond&#10;&#10;Description automatically generated">
            <a:extLst>
              <a:ext uri="{FF2B5EF4-FFF2-40B4-BE49-F238E27FC236}">
                <a16:creationId xmlns:a16="http://schemas.microsoft.com/office/drawing/2014/main" id="{478DE0F6-8DCE-2778-90C9-580B1784400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47572" y="1956835"/>
            <a:ext cx="1807122" cy="1908583"/>
          </a:xfrm>
          <a:prstGeom prst="rect">
            <a:avLst/>
          </a:prstGeom>
        </p:spPr>
      </p:pic>
      <p:pic>
        <p:nvPicPr>
          <p:cNvPr id="10" name="Picture 9">
            <a:extLst>
              <a:ext uri="{FF2B5EF4-FFF2-40B4-BE49-F238E27FC236}">
                <a16:creationId xmlns:a16="http://schemas.microsoft.com/office/drawing/2014/main" id="{23370047-5372-429A-FF26-2221B331A33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6699484" y="4594246"/>
            <a:ext cx="4664052" cy="501362"/>
          </a:xfrm>
          <a:prstGeom prst="rect">
            <a:avLst/>
          </a:prstGeom>
        </p:spPr>
      </p:pic>
      <p:pic>
        <p:nvPicPr>
          <p:cNvPr id="11" name="Picture 10" descr="A person with a wound on their stomach&#10;&#10;Description automatically generated">
            <a:extLst>
              <a:ext uri="{FF2B5EF4-FFF2-40B4-BE49-F238E27FC236}">
                <a16:creationId xmlns:a16="http://schemas.microsoft.com/office/drawing/2014/main" id="{AB519242-E586-E110-94B5-1FE4F6B2369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76732" y="4016970"/>
            <a:ext cx="2284599" cy="1592455"/>
          </a:xfrm>
          <a:prstGeom prst="rect">
            <a:avLst/>
          </a:prstGeom>
        </p:spPr>
      </p:pic>
      <p:pic>
        <p:nvPicPr>
          <p:cNvPr id="12" name="Picture 11" descr="A cartoon of a person lying on his back&#10;&#10;Description automatically generated">
            <a:extLst>
              <a:ext uri="{FF2B5EF4-FFF2-40B4-BE49-F238E27FC236}">
                <a16:creationId xmlns:a16="http://schemas.microsoft.com/office/drawing/2014/main" id="{305C9324-E513-E714-97B3-BCAD2C97475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71359" y="1507584"/>
            <a:ext cx="2820816" cy="1966218"/>
          </a:xfrm>
          <a:prstGeom prst="rect">
            <a:avLst/>
          </a:prstGeom>
        </p:spPr>
      </p:pic>
      <p:pic>
        <p:nvPicPr>
          <p:cNvPr id="13" name="Picture 12" descr="A cartoon of a person's belly button&#10;&#10;Description automatically generated">
            <a:extLst>
              <a:ext uri="{FF2B5EF4-FFF2-40B4-BE49-F238E27FC236}">
                <a16:creationId xmlns:a16="http://schemas.microsoft.com/office/drawing/2014/main" id="{3A7AD4F4-A832-732E-328C-3A615D2D656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48988" y="4084175"/>
            <a:ext cx="2371147" cy="1652781"/>
          </a:xfrm>
          <a:prstGeom prst="rect">
            <a:avLst/>
          </a:prstGeom>
        </p:spPr>
      </p:pic>
    </p:spTree>
    <p:extLst>
      <p:ext uri="{BB962C8B-B14F-4D97-AF65-F5344CB8AC3E}">
        <p14:creationId xmlns:p14="http://schemas.microsoft.com/office/powerpoint/2010/main" val="4048561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061CE37-5179-EA87-1827-0DC79B6C997D}"/>
            </a:ext>
          </a:extLst>
        </p:cNvPr>
        <p:cNvGrpSpPr/>
        <p:nvPr/>
      </p:nvGrpSpPr>
      <p:grpSpPr>
        <a:xfrm>
          <a:off x="0" y="0"/>
          <a:ext cx="0" cy="0"/>
          <a:chOff x="0" y="0"/>
          <a:chExt cx="0" cy="0"/>
        </a:xfrm>
      </p:grpSpPr>
      <p:sp>
        <p:nvSpPr>
          <p:cNvPr id="8" name="Rounded Rectangle 7">
            <a:extLst>
              <a:ext uri="{FF2B5EF4-FFF2-40B4-BE49-F238E27FC236}">
                <a16:creationId xmlns:a16="http://schemas.microsoft.com/office/drawing/2014/main" id="{4956490E-7DB4-55AF-E785-FA11128B8A5A}"/>
              </a:ext>
            </a:extLst>
          </p:cNvPr>
          <p:cNvSpPr/>
          <p:nvPr/>
        </p:nvSpPr>
        <p:spPr>
          <a:xfrm>
            <a:off x="696036" y="641445"/>
            <a:ext cx="10956990" cy="5894822"/>
          </a:xfrm>
          <a:prstGeom prst="roundRect">
            <a:avLst/>
          </a:prstGeom>
          <a:solidFill>
            <a:srgbClr val="FFCFE4">
              <a:alpha val="29804"/>
            </a:srgbClr>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rmAutofit fontScale="97500"/>
          </a:bodyPr>
          <a:lstStyle/>
          <a:p>
            <a:pPr marL="0" algn="ctr" defTabSz="622300" rtl="0" eaLnBrk="1" latinLnBrk="0" hangingPunct="1">
              <a:lnSpc>
                <a:spcPct val="90000"/>
              </a:lnSpc>
              <a:spcBef>
                <a:spcPts val="1200"/>
              </a:spcBef>
              <a:spcAft>
                <a:spcPts val="1200"/>
              </a:spcAft>
              <a:buClr>
                <a:srgbClr val="000000"/>
              </a:buClr>
            </a:pPr>
            <a:endParaRPr lang="en-GB" sz="6000" b="1">
              <a:solidFill>
                <a:schemeClr val="tx1"/>
              </a:solidFill>
              <a:latin typeface="Atkinson Hyperlegible"/>
              <a:sym typeface="Arial"/>
            </a:endParaRPr>
          </a:p>
        </p:txBody>
      </p:sp>
      <p:sp>
        <p:nvSpPr>
          <p:cNvPr id="22" name="Rounded Rectangle 21">
            <a:extLst>
              <a:ext uri="{FF2B5EF4-FFF2-40B4-BE49-F238E27FC236}">
                <a16:creationId xmlns:a16="http://schemas.microsoft.com/office/drawing/2014/main" id="{42A72F5E-E6EB-0638-DDB3-FE4018F175BD}"/>
              </a:ext>
            </a:extLst>
          </p:cNvPr>
          <p:cNvSpPr/>
          <p:nvPr/>
        </p:nvSpPr>
        <p:spPr>
          <a:xfrm>
            <a:off x="1676400" y="928049"/>
            <a:ext cx="8669867" cy="511284"/>
          </a:xfrm>
          <a:prstGeom prst="roundRect">
            <a:avLst/>
          </a:prstGeom>
          <a:solidFill>
            <a:srgbClr val="FFCFE4"/>
          </a:solidFill>
          <a:ln w="9525" cap="flat" cmpd="sng" algn="ctr">
            <a:solidFill>
              <a:srgbClr val="FFCFE4"/>
            </a:solidFill>
            <a:prstDash val="solid"/>
            <a:miter lim="800000"/>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vert="horz" wrap="square" lIns="91440" tIns="45720" rIns="91440" bIns="45720" rtlCol="0" anchor="t" anchorCtr="0">
            <a:noAutofit/>
          </a:bodyPr>
          <a:lstStyle/>
          <a:p>
            <a:pPr algn="ctr" defTabSz="622300" rtl="1">
              <a:lnSpc>
                <a:spcPct val="90000"/>
              </a:lnSpc>
              <a:spcAft>
                <a:spcPts val="600"/>
              </a:spcAft>
              <a:buClr>
                <a:srgbClr val="000000"/>
              </a:buClr>
            </a:pPr>
            <a:r>
              <a:rPr lang="en-GB" sz="2800" b="1">
                <a:solidFill>
                  <a:schemeClr val="tx1"/>
                </a:solidFill>
                <a:latin typeface="Atkinson Hyperlegible"/>
              </a:rPr>
              <a:t>Special Considerations for Children</a:t>
            </a:r>
          </a:p>
          <a:p>
            <a:pPr algn="ctr" defTabSz="622300" rtl="1">
              <a:lnSpc>
                <a:spcPct val="90000"/>
              </a:lnSpc>
              <a:spcAft>
                <a:spcPts val="600"/>
              </a:spcAft>
              <a:buClr>
                <a:srgbClr val="000000"/>
              </a:buClr>
            </a:pPr>
            <a:endParaRPr lang="en-GB" sz="2800" b="1">
              <a:solidFill>
                <a:schemeClr val="tx1"/>
              </a:solidFill>
              <a:latin typeface="Atkinson Hyperlegible"/>
            </a:endParaRPr>
          </a:p>
          <a:p>
            <a:pPr lvl="1">
              <a:spcAft>
                <a:spcPts val="600"/>
              </a:spcAft>
            </a:pPr>
            <a:endParaRPr lang="en-GB" sz="1000"/>
          </a:p>
        </p:txBody>
      </p:sp>
      <p:sp>
        <p:nvSpPr>
          <p:cNvPr id="4" name="TextBox 3">
            <a:extLst>
              <a:ext uri="{FF2B5EF4-FFF2-40B4-BE49-F238E27FC236}">
                <a16:creationId xmlns:a16="http://schemas.microsoft.com/office/drawing/2014/main" id="{CD34EC81-E789-D887-0538-D60CA5DA3EDF}"/>
              </a:ext>
            </a:extLst>
          </p:cNvPr>
          <p:cNvSpPr txBox="1"/>
          <p:nvPr/>
        </p:nvSpPr>
        <p:spPr>
          <a:xfrm>
            <a:off x="2238166" y="1611986"/>
            <a:ext cx="4904411" cy="523220"/>
          </a:xfrm>
          <a:prstGeom prst="rect">
            <a:avLst/>
          </a:prstGeom>
          <a:noFill/>
          <a:ln w="19050">
            <a:noFill/>
          </a:ln>
        </p:spPr>
        <p:txBody>
          <a:bodyPr wrap="square">
            <a:spAutoFit/>
          </a:bodyPr>
          <a:lstStyle/>
          <a:p>
            <a:pPr indent="-457200">
              <a:buSzPts val="3400"/>
            </a:pPr>
            <a:r>
              <a:rPr lang="en-GB" sz="2800">
                <a:latin typeface="Atkinson Hyperlegible" pitchFamily="2" charset="0"/>
              </a:rPr>
              <a:t>At higher risk of infection!</a:t>
            </a:r>
          </a:p>
        </p:txBody>
      </p:sp>
      <p:pic>
        <p:nvPicPr>
          <p:cNvPr id="7" name="Picture 6">
            <a:extLst>
              <a:ext uri="{FF2B5EF4-FFF2-40B4-BE49-F238E27FC236}">
                <a16:creationId xmlns:a16="http://schemas.microsoft.com/office/drawing/2014/main" id="{D17C9CDC-B48A-7D8E-FC98-0858B3BCFA7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8067"/>
            <a:ext cx="1289154" cy="876925"/>
          </a:xfrm>
          <a:prstGeom prst="rect">
            <a:avLst/>
          </a:prstGeom>
        </p:spPr>
      </p:pic>
      <p:sp>
        <p:nvSpPr>
          <p:cNvPr id="2" name="Right Arrow 1">
            <a:extLst>
              <a:ext uri="{FF2B5EF4-FFF2-40B4-BE49-F238E27FC236}">
                <a16:creationId xmlns:a16="http://schemas.microsoft.com/office/drawing/2014/main" id="{267D68B0-485E-4CA6-8E61-5A341E00B1F1}"/>
              </a:ext>
            </a:extLst>
          </p:cNvPr>
          <p:cNvSpPr/>
          <p:nvPr/>
        </p:nvSpPr>
        <p:spPr>
          <a:xfrm>
            <a:off x="5203530" y="5841885"/>
            <a:ext cx="1064977" cy="346952"/>
          </a:xfrm>
          <a:prstGeom prst="rightArrow">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R="0" algn="ctr" defTabSz="622300" rtl="0">
              <a:lnSpc>
                <a:spcPct val="90000"/>
              </a:lnSpc>
              <a:spcBef>
                <a:spcPct val="0"/>
              </a:spcBef>
              <a:spcAft>
                <a:spcPct val="35000"/>
              </a:spcAft>
              <a:buClr>
                <a:srgbClr val="000000"/>
              </a:buClr>
              <a:buFont typeface="Arial"/>
            </a:pPr>
            <a:endParaRPr lang="en-GB" sz="2400" b="1">
              <a:solidFill>
                <a:schemeClr val="bg1"/>
              </a:solidFill>
              <a:latin typeface="Atkinson Hyperlegible" pitchFamily="2" charset="0"/>
            </a:endParaRPr>
          </a:p>
        </p:txBody>
      </p:sp>
      <p:sp>
        <p:nvSpPr>
          <p:cNvPr id="3" name="Rounded Rectangle 2">
            <a:extLst>
              <a:ext uri="{FF2B5EF4-FFF2-40B4-BE49-F238E27FC236}">
                <a16:creationId xmlns:a16="http://schemas.microsoft.com/office/drawing/2014/main" id="{CA104E37-6715-2D18-014E-D53891BFF494}"/>
              </a:ext>
            </a:extLst>
          </p:cNvPr>
          <p:cNvSpPr/>
          <p:nvPr/>
        </p:nvSpPr>
        <p:spPr>
          <a:xfrm>
            <a:off x="6539818" y="5755736"/>
            <a:ext cx="4510875" cy="460819"/>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marL="31750">
              <a:lnSpc>
                <a:spcPct val="80000"/>
              </a:lnSpc>
              <a:spcBef>
                <a:spcPts val="1000"/>
              </a:spcBef>
              <a:buSzPts val="3100"/>
            </a:pPr>
            <a:r>
              <a:rPr lang="en-GB" sz="2400" b="1">
                <a:latin typeface="Atkinson Hyperlegible" pitchFamily="2" charset="0"/>
              </a:rPr>
              <a:t>Always consider eclampsia</a:t>
            </a:r>
          </a:p>
        </p:txBody>
      </p:sp>
      <p:sp>
        <p:nvSpPr>
          <p:cNvPr id="5" name="Rounded Rectangle 4">
            <a:extLst>
              <a:ext uri="{FF2B5EF4-FFF2-40B4-BE49-F238E27FC236}">
                <a16:creationId xmlns:a16="http://schemas.microsoft.com/office/drawing/2014/main" id="{7B1242A4-2D59-3749-603E-4DDEA1351A63}"/>
              </a:ext>
            </a:extLst>
          </p:cNvPr>
          <p:cNvSpPr/>
          <p:nvPr/>
        </p:nvSpPr>
        <p:spPr>
          <a:xfrm>
            <a:off x="1448997" y="5721300"/>
            <a:ext cx="3483222" cy="527732"/>
          </a:xfrm>
          <a:prstGeom prst="roundRect">
            <a:avLst/>
          </a:prstGeom>
          <a:solidFill>
            <a:srgbClr val="D8EAE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r>
              <a:rPr lang="en-GB" sz="2400" b="1">
                <a:solidFill>
                  <a:srgbClr val="000000"/>
                </a:solidFill>
              </a:rPr>
              <a:t>seizures/convulsions</a:t>
            </a:r>
            <a:endParaRPr lang="fr-FR" sz="1800" b="1" kern="1200">
              <a:solidFill>
                <a:schemeClr val="accent1">
                  <a:lumMod val="50000"/>
                </a:schemeClr>
              </a:solidFill>
              <a:latin typeface="Atkinson Hyperlegible" pitchFamily="2" charset="0"/>
            </a:endParaRPr>
          </a:p>
          <a:p>
            <a:pPr marL="1374775" lvl="1" indent="-285750" algn="ctr" defTabSz="488950" rtl="1">
              <a:lnSpc>
                <a:spcPct val="90000"/>
              </a:lnSpc>
              <a:spcBef>
                <a:spcPct val="0"/>
              </a:spcBef>
              <a:spcAft>
                <a:spcPct val="15000"/>
              </a:spcAft>
              <a:buFont typeface="Arial" panose="020B0604020202020204" pitchFamily="34" charset="0"/>
              <a:buChar char="•"/>
              <a:tabLst>
                <a:tab pos="4910138" algn="l"/>
              </a:tabLst>
            </a:pPr>
            <a:endParaRPr lang="fr-FR">
              <a:solidFill>
                <a:schemeClr val="accent1">
                  <a:lumMod val="50000"/>
                </a:schemeClr>
              </a:solidFill>
              <a:latin typeface="Atkinson Hyperlegible" pitchFamily="2" charset="0"/>
            </a:endParaRPr>
          </a:p>
        </p:txBody>
      </p:sp>
      <p:pic>
        <p:nvPicPr>
          <p:cNvPr id="10" name="Picture 9" descr="A cartoon of a baby&#10;&#10;Description automatically generated">
            <a:extLst>
              <a:ext uri="{FF2B5EF4-FFF2-40B4-BE49-F238E27FC236}">
                <a16:creationId xmlns:a16="http://schemas.microsoft.com/office/drawing/2014/main" id="{D642A206-F457-163A-77F3-D5717E4A3A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5047" y="1967304"/>
            <a:ext cx="4594936" cy="3202848"/>
          </a:xfrm>
          <a:prstGeom prst="rect">
            <a:avLst/>
          </a:prstGeom>
        </p:spPr>
      </p:pic>
      <p:pic>
        <p:nvPicPr>
          <p:cNvPr id="12" name="Picture 11" descr="A hand holding a thermometer to a baby&#10;&#10;Description automatically generated">
            <a:extLst>
              <a:ext uri="{FF2B5EF4-FFF2-40B4-BE49-F238E27FC236}">
                <a16:creationId xmlns:a16="http://schemas.microsoft.com/office/drawing/2014/main" id="{0BFA17DC-5805-61BA-9D53-56212C257E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194" y="2012711"/>
            <a:ext cx="4045582" cy="2819927"/>
          </a:xfrm>
          <a:prstGeom prst="rect">
            <a:avLst/>
          </a:prstGeom>
        </p:spPr>
      </p:pic>
      <p:pic>
        <p:nvPicPr>
          <p:cNvPr id="18" name="Picture 17" descr="A black background with a baby's head&#10;&#10;Description automatically generated">
            <a:extLst>
              <a:ext uri="{FF2B5EF4-FFF2-40B4-BE49-F238E27FC236}">
                <a16:creationId xmlns:a16="http://schemas.microsoft.com/office/drawing/2014/main" id="{E1D1CD90-C573-78B4-8DE2-F8140B8D71D8}"/>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8571828" y="-761036"/>
            <a:ext cx="3531913" cy="5033957"/>
          </a:xfrm>
          <a:prstGeom prst="rect">
            <a:avLst/>
          </a:prstGeom>
        </p:spPr>
      </p:pic>
      <p:sp>
        <p:nvSpPr>
          <p:cNvPr id="19" name="TextBox 18">
            <a:extLst>
              <a:ext uri="{FF2B5EF4-FFF2-40B4-BE49-F238E27FC236}">
                <a16:creationId xmlns:a16="http://schemas.microsoft.com/office/drawing/2014/main" id="{5A6A9F21-3D13-F012-8564-556219CD2696}"/>
              </a:ext>
            </a:extLst>
          </p:cNvPr>
          <p:cNvSpPr txBox="1"/>
          <p:nvPr/>
        </p:nvSpPr>
        <p:spPr>
          <a:xfrm>
            <a:off x="424671" y="5034320"/>
            <a:ext cx="8856742" cy="430887"/>
          </a:xfrm>
          <a:prstGeom prst="rect">
            <a:avLst/>
          </a:prstGeom>
          <a:noFill/>
          <a:ln w="19050">
            <a:noFill/>
          </a:ln>
        </p:spPr>
        <p:txBody>
          <a:bodyPr wrap="square">
            <a:spAutoFit/>
          </a:bodyPr>
          <a:lstStyle/>
          <a:p>
            <a:pPr indent="-457200" algn="ctr">
              <a:buSzPts val="3400"/>
            </a:pPr>
            <a:r>
              <a:rPr lang="en-GB" sz="2200">
                <a:latin typeface="Atkinson Hyperlegible" pitchFamily="2" charset="0"/>
              </a:rPr>
              <a:t>Seizure can be cause by fever alone, infection or hypoglycaemia</a:t>
            </a:r>
          </a:p>
        </p:txBody>
      </p:sp>
      <p:sp>
        <p:nvSpPr>
          <p:cNvPr id="20" name="TextBox 19">
            <a:extLst>
              <a:ext uri="{FF2B5EF4-FFF2-40B4-BE49-F238E27FC236}">
                <a16:creationId xmlns:a16="http://schemas.microsoft.com/office/drawing/2014/main" id="{0D5C0294-6C42-DD46-627C-B1F443CFDBC3}"/>
              </a:ext>
            </a:extLst>
          </p:cNvPr>
          <p:cNvSpPr txBox="1"/>
          <p:nvPr/>
        </p:nvSpPr>
        <p:spPr>
          <a:xfrm>
            <a:off x="9006920" y="3888201"/>
            <a:ext cx="3017830" cy="769441"/>
          </a:xfrm>
          <a:prstGeom prst="rect">
            <a:avLst/>
          </a:prstGeom>
          <a:noFill/>
          <a:ln w="19050">
            <a:noFill/>
          </a:ln>
        </p:spPr>
        <p:txBody>
          <a:bodyPr wrap="square">
            <a:spAutoFit/>
          </a:bodyPr>
          <a:lstStyle/>
          <a:p>
            <a:pPr indent="-457200" algn="ctr">
              <a:buSzPts val="3400"/>
            </a:pPr>
            <a:r>
              <a:rPr lang="en-GB" sz="2200">
                <a:latin typeface="Atkinson Hyperlegible" pitchFamily="2" charset="0"/>
              </a:rPr>
              <a:t>Asses for bulging fontanelle in &lt;1yr-old</a:t>
            </a:r>
          </a:p>
        </p:txBody>
      </p:sp>
    </p:spTree>
    <p:extLst>
      <p:ext uri="{BB962C8B-B14F-4D97-AF65-F5344CB8AC3E}">
        <p14:creationId xmlns:p14="http://schemas.microsoft.com/office/powerpoint/2010/main" val="35335803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48"/>
          <p:cNvSpPr txBox="1">
            <a:spLocks noGrp="1"/>
          </p:cNvSpPr>
          <p:nvPr>
            <p:ph type="title"/>
          </p:nvPr>
        </p:nvSpPr>
        <p:spPr>
          <a:xfrm>
            <a:off x="1577788" y="365125"/>
            <a:ext cx="977601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pitchFamily="2" charset="0"/>
              </a:rPr>
              <a:t>Ask: History in Medical Emergencies</a:t>
            </a:r>
          </a:p>
        </p:txBody>
      </p:sp>
      <p:sp>
        <p:nvSpPr>
          <p:cNvPr id="580" name="Google Shape;580;p48"/>
          <p:cNvSpPr txBox="1">
            <a:spLocks noGrp="1"/>
          </p:cNvSpPr>
          <p:nvPr>
            <p:ph type="body" idx="1"/>
          </p:nvPr>
        </p:nvSpPr>
        <p:spPr>
          <a:xfrm>
            <a:off x="838200" y="1583573"/>
            <a:ext cx="10515600" cy="4351338"/>
          </a:xfrm>
          <a:prstGeom prst="rect">
            <a:avLst/>
          </a:prstGeom>
          <a:noFill/>
          <a:ln>
            <a:noFill/>
          </a:ln>
        </p:spPr>
        <p:txBody>
          <a:bodyPr spcFirstLastPara="1" wrap="square" lIns="91425" tIns="45700" rIns="91425" bIns="45700" anchor="t" anchorCtr="0">
            <a:noAutofit/>
          </a:bodyPr>
          <a:lstStyle/>
          <a:p>
            <a:pPr marL="31750" indent="0">
              <a:lnSpc>
                <a:spcPct val="100000"/>
              </a:lnSpc>
              <a:buSzPts val="3100"/>
              <a:buNone/>
            </a:pPr>
            <a:r>
              <a:rPr lang="en-GB" sz="2600">
                <a:solidFill>
                  <a:srgbClr val="000000"/>
                </a:solidFill>
              </a:rPr>
              <a:t>Ask about:</a:t>
            </a:r>
          </a:p>
          <a:p>
            <a:pPr marL="946150" lvl="1" indent="-457200">
              <a:lnSpc>
                <a:spcPct val="100000"/>
              </a:lnSpc>
              <a:spcBef>
                <a:spcPts val="1000"/>
              </a:spcBef>
              <a:buSzPts val="3100"/>
            </a:pPr>
            <a:r>
              <a:rPr lang="en-GB" b="1">
                <a:solidFill>
                  <a:srgbClr val="000000"/>
                </a:solidFill>
              </a:rPr>
              <a:t>Events</a:t>
            </a:r>
          </a:p>
          <a:p>
            <a:pPr marL="971550" lvl="1" indent="-457200">
              <a:lnSpc>
                <a:spcPct val="100000"/>
              </a:lnSpc>
              <a:spcBef>
                <a:spcPts val="1000"/>
              </a:spcBef>
              <a:buClr>
                <a:srgbClr val="000000"/>
              </a:buClr>
              <a:buSzPts val="2700"/>
            </a:pPr>
            <a:r>
              <a:rPr lang="en-GB" b="1">
                <a:solidFill>
                  <a:srgbClr val="000000"/>
                </a:solidFill>
              </a:rPr>
              <a:t>Past Medical History</a:t>
            </a:r>
          </a:p>
          <a:p>
            <a:pPr marL="971550" lvl="1" indent="-457200">
              <a:lnSpc>
                <a:spcPct val="100000"/>
              </a:lnSpc>
              <a:spcBef>
                <a:spcPts val="1000"/>
              </a:spcBef>
              <a:buClr>
                <a:srgbClr val="000000"/>
              </a:buClr>
              <a:buSzPts val="2700"/>
            </a:pPr>
            <a:r>
              <a:rPr lang="en-GB" b="1">
                <a:solidFill>
                  <a:srgbClr val="000000"/>
                </a:solidFill>
              </a:rPr>
              <a:t>Allergies</a:t>
            </a:r>
          </a:p>
          <a:p>
            <a:pPr marL="971550" lvl="1" indent="-457200">
              <a:lnSpc>
                <a:spcPct val="100000"/>
              </a:lnSpc>
              <a:spcBef>
                <a:spcPts val="1000"/>
              </a:spcBef>
              <a:buClr>
                <a:srgbClr val="000000"/>
              </a:buClr>
              <a:buSzPts val="2700"/>
            </a:pPr>
            <a:r>
              <a:rPr lang="en-GB" b="1">
                <a:solidFill>
                  <a:srgbClr val="000000"/>
                </a:solidFill>
              </a:rPr>
              <a:t>Medications</a:t>
            </a:r>
          </a:p>
          <a:p>
            <a:pPr marL="971550" lvl="1" indent="-457200">
              <a:lnSpc>
                <a:spcPct val="100000"/>
              </a:lnSpc>
              <a:spcBef>
                <a:spcPts val="1000"/>
              </a:spcBef>
              <a:buClr>
                <a:srgbClr val="000000"/>
              </a:buClr>
              <a:buSzPts val="2700"/>
            </a:pPr>
            <a:endParaRPr lang="en-GB" b="1"/>
          </a:p>
          <a:p>
            <a:pPr marL="57150" indent="0">
              <a:lnSpc>
                <a:spcPct val="100000"/>
              </a:lnSpc>
              <a:spcBef>
                <a:spcPts val="0"/>
              </a:spcBef>
              <a:buSzPts val="2700"/>
              <a:buNone/>
            </a:pPr>
            <a:r>
              <a:rPr lang="en-US" sz="2600"/>
              <a:t>Patients may become unresponsive when they reach the hospital—record answers early or ask a bystander to do so. </a:t>
            </a:r>
            <a:endParaRPr lang="en-GB" sz="2600"/>
          </a:p>
        </p:txBody>
      </p:sp>
      <p:pic>
        <p:nvPicPr>
          <p:cNvPr id="2" name="Picture 1" descr="A hand holding a clipboard with a pencil and a signature&#10;&#10;AI-generated content may be incorrect.">
            <a:extLst>
              <a:ext uri="{FF2B5EF4-FFF2-40B4-BE49-F238E27FC236}">
                <a16:creationId xmlns:a16="http://schemas.microsoft.com/office/drawing/2014/main" id="{0680CE16-776F-E419-0814-E1EE159808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5250" y="1027906"/>
            <a:ext cx="3638550" cy="302895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17">
          <a:extLst>
            <a:ext uri="{FF2B5EF4-FFF2-40B4-BE49-F238E27FC236}">
              <a16:creationId xmlns:a16="http://schemas.microsoft.com/office/drawing/2014/main" id="{EBF974FB-6D78-43E2-50B5-B3661914BCED}"/>
            </a:ext>
          </a:extLst>
        </p:cNvPr>
        <p:cNvGrpSpPr/>
        <p:nvPr/>
      </p:nvGrpSpPr>
      <p:grpSpPr>
        <a:xfrm>
          <a:off x="0" y="0"/>
          <a:ext cx="0" cy="0"/>
          <a:chOff x="0" y="0"/>
          <a:chExt cx="0" cy="0"/>
        </a:xfrm>
      </p:grpSpPr>
      <p:sp>
        <p:nvSpPr>
          <p:cNvPr id="25" name="Oval 24">
            <a:extLst>
              <a:ext uri="{FF2B5EF4-FFF2-40B4-BE49-F238E27FC236}">
                <a16:creationId xmlns:a16="http://schemas.microsoft.com/office/drawing/2014/main" id="{C3653AE1-9B61-3DF6-95D8-649A82653C09}"/>
              </a:ext>
            </a:extLst>
          </p:cNvPr>
          <p:cNvSpPr/>
          <p:nvPr/>
        </p:nvSpPr>
        <p:spPr>
          <a:xfrm>
            <a:off x="5213435" y="4370538"/>
            <a:ext cx="2289003" cy="2282544"/>
          </a:xfrm>
          <a:prstGeom prst="ellipse">
            <a:avLst/>
          </a:prstGeom>
          <a:solidFill>
            <a:schemeClr val="tx2">
              <a:lumMod val="10000"/>
              <a:lumOff val="90000"/>
              <a:alpha val="70372"/>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73604EBC-0D6D-DD3C-3061-B5556027D689}"/>
              </a:ext>
            </a:extLst>
          </p:cNvPr>
          <p:cNvSpPr/>
          <p:nvPr/>
        </p:nvSpPr>
        <p:spPr>
          <a:xfrm>
            <a:off x="2841080" y="4320745"/>
            <a:ext cx="2289003" cy="2282544"/>
          </a:xfrm>
          <a:prstGeom prst="ellipse">
            <a:avLst/>
          </a:prstGeom>
          <a:solidFill>
            <a:schemeClr val="tx2">
              <a:lumMod val="10000"/>
              <a:lumOff val="90000"/>
              <a:alpha val="70372"/>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5FFD0C3B-1A83-C0C1-680C-4CB260EF11C9}"/>
              </a:ext>
            </a:extLst>
          </p:cNvPr>
          <p:cNvSpPr/>
          <p:nvPr/>
        </p:nvSpPr>
        <p:spPr>
          <a:xfrm>
            <a:off x="5208350" y="1919766"/>
            <a:ext cx="2289003" cy="2282544"/>
          </a:xfrm>
          <a:prstGeom prst="ellipse">
            <a:avLst/>
          </a:prstGeom>
          <a:solidFill>
            <a:schemeClr val="tx2">
              <a:lumMod val="10000"/>
              <a:lumOff val="90000"/>
              <a:alpha val="70372"/>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E13E0CE9-5ECF-AB16-3597-7388BCA0DB00}"/>
              </a:ext>
            </a:extLst>
          </p:cNvPr>
          <p:cNvSpPr/>
          <p:nvPr/>
        </p:nvSpPr>
        <p:spPr>
          <a:xfrm>
            <a:off x="2808706" y="1910157"/>
            <a:ext cx="2289003" cy="2282544"/>
          </a:xfrm>
          <a:prstGeom prst="ellipse">
            <a:avLst/>
          </a:prstGeom>
          <a:solidFill>
            <a:schemeClr val="tx2">
              <a:lumMod val="10000"/>
              <a:lumOff val="90000"/>
              <a:alpha val="70372"/>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585E93B-25F4-2264-48F5-7507B9FC5A02}"/>
              </a:ext>
            </a:extLst>
          </p:cNvPr>
          <p:cNvSpPr/>
          <p:nvPr/>
        </p:nvSpPr>
        <p:spPr>
          <a:xfrm>
            <a:off x="406317" y="1914670"/>
            <a:ext cx="2289003" cy="2282544"/>
          </a:xfrm>
          <a:prstGeom prst="ellipse">
            <a:avLst/>
          </a:prstGeom>
          <a:solidFill>
            <a:schemeClr val="tx2">
              <a:lumMod val="10000"/>
              <a:lumOff val="90000"/>
              <a:alpha val="70372"/>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9" name="Google Shape;719;p48">
            <a:extLst>
              <a:ext uri="{FF2B5EF4-FFF2-40B4-BE49-F238E27FC236}">
                <a16:creationId xmlns:a16="http://schemas.microsoft.com/office/drawing/2014/main" id="{109AC4C1-783F-5BA4-965D-754714EDACB2}"/>
              </a:ext>
            </a:extLst>
          </p:cNvPr>
          <p:cNvSpPr txBox="1">
            <a:spLocks noGrp="1"/>
          </p:cNvSpPr>
          <p:nvPr>
            <p:ph type="body" idx="1"/>
          </p:nvPr>
        </p:nvSpPr>
        <p:spPr>
          <a:xfrm>
            <a:off x="2735856" y="1184017"/>
            <a:ext cx="8821189" cy="764428"/>
          </a:xfrm>
          <a:prstGeom prst="rect">
            <a:avLst/>
          </a:prstGeom>
          <a:noFill/>
          <a:ln>
            <a:noFill/>
          </a:ln>
        </p:spPr>
        <p:txBody>
          <a:bodyPr spcFirstLastPara="1" wrap="square" lIns="91425" tIns="45700" rIns="91425" bIns="45700" anchor="t" anchorCtr="0">
            <a:noAutofit/>
          </a:bodyPr>
          <a:lstStyle/>
          <a:p>
            <a:pPr marL="0" indent="0">
              <a:lnSpc>
                <a:spcPct val="100000"/>
              </a:lnSpc>
              <a:spcBef>
                <a:spcPts val="0"/>
              </a:spcBef>
              <a:buSzPts val="3200"/>
              <a:buNone/>
            </a:pPr>
            <a:r>
              <a:rPr lang="en-GB" sz="3200">
                <a:solidFill>
                  <a:srgbClr val="000000"/>
                </a:solidFill>
                <a:latin typeface="Atkinson Hyperlegible" pitchFamily="2" charset="0"/>
              </a:rPr>
              <a:t>Poisoning is common across the world!</a:t>
            </a:r>
          </a:p>
        </p:txBody>
      </p:sp>
      <p:sp>
        <p:nvSpPr>
          <p:cNvPr id="10" name="Google Shape;731;g2bec9cf621f_0_145">
            <a:extLst>
              <a:ext uri="{FF2B5EF4-FFF2-40B4-BE49-F238E27FC236}">
                <a16:creationId xmlns:a16="http://schemas.microsoft.com/office/drawing/2014/main" id="{744E64C4-4954-8060-1A4E-51D0DF727BE1}"/>
              </a:ext>
            </a:extLst>
          </p:cNvPr>
          <p:cNvSpPr txBox="1">
            <a:spLocks noGrp="1"/>
          </p:cNvSpPr>
          <p:nvPr>
            <p:ph type="title"/>
          </p:nvPr>
        </p:nvSpPr>
        <p:spPr>
          <a:xfrm>
            <a:off x="838200" y="356094"/>
            <a:ext cx="10515600" cy="764428"/>
          </a:xfrm>
          <a:prstGeom prst="rect">
            <a:avLst/>
          </a:prstGeom>
          <a:solidFill>
            <a:srgbClr val="FFCFE4"/>
          </a:solidFill>
          <a:ln w="9525" cap="flat">
            <a:solidFill>
              <a:srgbClr val="FFCFE4"/>
            </a:solid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1" wrap="square" lIns="91440" tIns="45720" rIns="91440" bIns="45720" anchor="t" anchorCtr="0">
            <a:normAutofit fontScale="90000"/>
          </a:bodyPr>
          <a:lstStyle/>
          <a:p>
            <a:pPr algn="ctr" defTabSz="622300" rtl="1">
              <a:spcBef>
                <a:spcPts val="1200"/>
              </a:spcBef>
              <a:spcAft>
                <a:spcPts val="1200"/>
              </a:spcAft>
              <a:buClr>
                <a:srgbClr val="000000"/>
              </a:buClr>
              <a:buFont typeface="Arial"/>
            </a:pPr>
            <a:r>
              <a:rPr lang="en-GB" b="1">
                <a:solidFill>
                  <a:schemeClr val="tx1"/>
                </a:solidFill>
                <a:latin typeface="Atkinson Hyperlegible" pitchFamily="2" charset="0"/>
                <a:ea typeface="+mn-ea"/>
                <a:cs typeface="+mn-cs"/>
              </a:rPr>
              <a:t>Special Considerations for Children</a:t>
            </a:r>
          </a:p>
        </p:txBody>
      </p:sp>
      <p:pic>
        <p:nvPicPr>
          <p:cNvPr id="5" name="Picture 4" descr="A cartoon of a child reaching out to a pile of pills&#10;&#10;Description automatically generated">
            <a:extLst>
              <a:ext uri="{FF2B5EF4-FFF2-40B4-BE49-F238E27FC236}">
                <a16:creationId xmlns:a16="http://schemas.microsoft.com/office/drawing/2014/main" id="{F44B171C-B45C-274C-0279-5DAED39F1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3692" y="1593562"/>
            <a:ext cx="5575300" cy="3886200"/>
          </a:xfrm>
          <a:prstGeom prst="rect">
            <a:avLst/>
          </a:prstGeom>
        </p:spPr>
      </p:pic>
      <p:sp>
        <p:nvSpPr>
          <p:cNvPr id="6" name="Google Shape;719;p48">
            <a:extLst>
              <a:ext uri="{FF2B5EF4-FFF2-40B4-BE49-F238E27FC236}">
                <a16:creationId xmlns:a16="http://schemas.microsoft.com/office/drawing/2014/main" id="{FDAAD229-CB73-05A5-1C3D-E5EC682B0A12}"/>
              </a:ext>
            </a:extLst>
          </p:cNvPr>
          <p:cNvSpPr txBox="1">
            <a:spLocks/>
          </p:cNvSpPr>
          <p:nvPr/>
        </p:nvSpPr>
        <p:spPr>
          <a:xfrm>
            <a:off x="388914" y="3401164"/>
            <a:ext cx="2394803" cy="72016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ts val="3200"/>
              <a:buFont typeface="Arial" panose="020B0604020202020204" pitchFamily="34" charset="0"/>
              <a:buNone/>
            </a:pPr>
            <a:r>
              <a:rPr lang="en-GB" sz="2200">
                <a:solidFill>
                  <a:srgbClr val="000000"/>
                </a:solidFill>
                <a:latin typeface="Atkinson Hyperlegible" pitchFamily="2" charset="0"/>
              </a:rPr>
              <a:t>Which poison?</a:t>
            </a:r>
          </a:p>
        </p:txBody>
      </p:sp>
      <p:pic>
        <p:nvPicPr>
          <p:cNvPr id="12" name="Picture 11" descr="A screenshot of a phone&#10;&#10;Description automatically generated">
            <a:extLst>
              <a:ext uri="{FF2B5EF4-FFF2-40B4-BE49-F238E27FC236}">
                <a16:creationId xmlns:a16="http://schemas.microsoft.com/office/drawing/2014/main" id="{EED4283D-E402-9FDB-461D-1630932D546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44869" y="2200068"/>
            <a:ext cx="1927251" cy="1206586"/>
          </a:xfrm>
          <a:prstGeom prst="rect">
            <a:avLst/>
          </a:prstGeom>
        </p:spPr>
      </p:pic>
      <p:pic>
        <p:nvPicPr>
          <p:cNvPr id="13" name="Picture 12" descr="A screenshot of a phone&#10;&#10;Description automatically generated">
            <a:extLst>
              <a:ext uri="{FF2B5EF4-FFF2-40B4-BE49-F238E27FC236}">
                <a16:creationId xmlns:a16="http://schemas.microsoft.com/office/drawing/2014/main" id="{69321924-DE0A-8F39-14FA-5517CCCBA3BA}"/>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243559" y="2091810"/>
            <a:ext cx="1245141" cy="1206586"/>
          </a:xfrm>
          <a:prstGeom prst="rect">
            <a:avLst/>
          </a:prstGeom>
        </p:spPr>
      </p:pic>
      <p:pic>
        <p:nvPicPr>
          <p:cNvPr id="14" name="Picture 13" descr="A screenshot of a phone&#10;&#10;Description automatically generated">
            <a:extLst>
              <a:ext uri="{FF2B5EF4-FFF2-40B4-BE49-F238E27FC236}">
                <a16:creationId xmlns:a16="http://schemas.microsoft.com/office/drawing/2014/main" id="{8908CD0A-D602-1400-E8F6-1C05F7807A0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827753" y="1982943"/>
            <a:ext cx="1128408" cy="1264596"/>
          </a:xfrm>
          <a:prstGeom prst="rect">
            <a:avLst/>
          </a:prstGeom>
        </p:spPr>
      </p:pic>
      <p:pic>
        <p:nvPicPr>
          <p:cNvPr id="16" name="Picture 15" descr="A screenshot of a phone&#10;&#10;Description automatically generated">
            <a:extLst>
              <a:ext uri="{FF2B5EF4-FFF2-40B4-BE49-F238E27FC236}">
                <a16:creationId xmlns:a16="http://schemas.microsoft.com/office/drawing/2014/main" id="{C1F4CDB3-886B-631A-2AB5-9E9858BDD0F4}"/>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5497910" y="4662534"/>
            <a:ext cx="1398891" cy="764428"/>
          </a:xfrm>
          <a:prstGeom prst="rect">
            <a:avLst/>
          </a:prstGeom>
        </p:spPr>
      </p:pic>
      <p:pic>
        <p:nvPicPr>
          <p:cNvPr id="18" name="Picture 17" descr="A screenshot of a phone&#10;&#10;Description automatically generated">
            <a:extLst>
              <a:ext uri="{FF2B5EF4-FFF2-40B4-BE49-F238E27FC236}">
                <a16:creationId xmlns:a16="http://schemas.microsoft.com/office/drawing/2014/main" id="{C0BFFAAB-45A2-C2E1-0375-A388B21C0748}"/>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3263445" y="4314262"/>
            <a:ext cx="1394347" cy="1264597"/>
          </a:xfrm>
          <a:prstGeom prst="rect">
            <a:avLst/>
          </a:prstGeom>
        </p:spPr>
      </p:pic>
      <p:sp>
        <p:nvSpPr>
          <p:cNvPr id="19" name="Google Shape;719;p48">
            <a:extLst>
              <a:ext uri="{FF2B5EF4-FFF2-40B4-BE49-F238E27FC236}">
                <a16:creationId xmlns:a16="http://schemas.microsoft.com/office/drawing/2014/main" id="{B4134BE0-3DE2-5BD0-10A9-EE7547AE2246}"/>
              </a:ext>
            </a:extLst>
          </p:cNvPr>
          <p:cNvSpPr txBox="1">
            <a:spLocks/>
          </p:cNvSpPr>
          <p:nvPr/>
        </p:nvSpPr>
        <p:spPr>
          <a:xfrm>
            <a:off x="2735856" y="3363334"/>
            <a:ext cx="2492276" cy="7644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ts val="3200"/>
              <a:buFont typeface="Arial" panose="020B0604020202020204" pitchFamily="34" charset="0"/>
              <a:buNone/>
            </a:pPr>
            <a:r>
              <a:rPr lang="en-GB" sz="2200">
                <a:solidFill>
                  <a:srgbClr val="000000"/>
                </a:solidFill>
                <a:latin typeface="Atkinson Hyperlegible" pitchFamily="2" charset="0"/>
              </a:rPr>
              <a:t>Take photos</a:t>
            </a:r>
          </a:p>
        </p:txBody>
      </p:sp>
      <p:sp>
        <p:nvSpPr>
          <p:cNvPr id="23" name="Google Shape;719;p48">
            <a:extLst>
              <a:ext uri="{FF2B5EF4-FFF2-40B4-BE49-F238E27FC236}">
                <a16:creationId xmlns:a16="http://schemas.microsoft.com/office/drawing/2014/main" id="{48DE3410-6735-5A43-B857-A479206A73F2}"/>
              </a:ext>
            </a:extLst>
          </p:cNvPr>
          <p:cNvSpPr txBox="1">
            <a:spLocks/>
          </p:cNvSpPr>
          <p:nvPr/>
        </p:nvSpPr>
        <p:spPr>
          <a:xfrm>
            <a:off x="5481687" y="3226585"/>
            <a:ext cx="1820540" cy="7644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ts val="3200"/>
              <a:buFont typeface="Arial" panose="020B0604020202020204" pitchFamily="34" charset="0"/>
              <a:buNone/>
            </a:pPr>
            <a:r>
              <a:rPr lang="en-GB" sz="2200">
                <a:solidFill>
                  <a:srgbClr val="000000"/>
                </a:solidFill>
                <a:latin typeface="Atkinson Hyperlegible" pitchFamily="2" charset="0"/>
              </a:rPr>
              <a:t>How many pills?</a:t>
            </a:r>
          </a:p>
        </p:txBody>
      </p:sp>
      <p:sp>
        <p:nvSpPr>
          <p:cNvPr id="26" name="Google Shape;719;p48">
            <a:extLst>
              <a:ext uri="{FF2B5EF4-FFF2-40B4-BE49-F238E27FC236}">
                <a16:creationId xmlns:a16="http://schemas.microsoft.com/office/drawing/2014/main" id="{69CB3459-5683-FE6A-3E22-0F948683D765}"/>
              </a:ext>
            </a:extLst>
          </p:cNvPr>
          <p:cNvSpPr txBox="1">
            <a:spLocks/>
          </p:cNvSpPr>
          <p:nvPr/>
        </p:nvSpPr>
        <p:spPr>
          <a:xfrm>
            <a:off x="3075311" y="5778617"/>
            <a:ext cx="1820540" cy="7644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ts val="3200"/>
              <a:buFont typeface="Arial" panose="020B0604020202020204" pitchFamily="34" charset="0"/>
              <a:buNone/>
            </a:pPr>
            <a:r>
              <a:rPr lang="en-GB" sz="2200">
                <a:solidFill>
                  <a:srgbClr val="000000"/>
                </a:solidFill>
                <a:latin typeface="Atkinson Hyperlegible" pitchFamily="2" charset="0"/>
              </a:rPr>
              <a:t>When?</a:t>
            </a:r>
          </a:p>
        </p:txBody>
      </p:sp>
      <p:sp>
        <p:nvSpPr>
          <p:cNvPr id="28" name="Oval 27">
            <a:extLst>
              <a:ext uri="{FF2B5EF4-FFF2-40B4-BE49-F238E27FC236}">
                <a16:creationId xmlns:a16="http://schemas.microsoft.com/office/drawing/2014/main" id="{B9895081-3C4D-77D2-1A70-21CB80DC9E26}"/>
              </a:ext>
            </a:extLst>
          </p:cNvPr>
          <p:cNvSpPr/>
          <p:nvPr/>
        </p:nvSpPr>
        <p:spPr>
          <a:xfrm>
            <a:off x="452035" y="4320745"/>
            <a:ext cx="2289003" cy="2282544"/>
          </a:xfrm>
          <a:prstGeom prst="ellipse">
            <a:avLst/>
          </a:prstGeom>
          <a:solidFill>
            <a:schemeClr val="tx2">
              <a:lumMod val="10000"/>
              <a:lumOff val="90000"/>
              <a:alpha val="70372"/>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screenshot of a phone&#10;&#10;Description automatically generated">
            <a:extLst>
              <a:ext uri="{FF2B5EF4-FFF2-40B4-BE49-F238E27FC236}">
                <a16:creationId xmlns:a16="http://schemas.microsoft.com/office/drawing/2014/main" id="{E3A70475-C77B-5AB3-8686-0C369CBD9E1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1056996" y="4430782"/>
            <a:ext cx="1120032" cy="1429727"/>
          </a:xfrm>
          <a:prstGeom prst="rect">
            <a:avLst/>
          </a:prstGeom>
        </p:spPr>
      </p:pic>
      <p:sp>
        <p:nvSpPr>
          <p:cNvPr id="30" name="Google Shape;719;p48">
            <a:extLst>
              <a:ext uri="{FF2B5EF4-FFF2-40B4-BE49-F238E27FC236}">
                <a16:creationId xmlns:a16="http://schemas.microsoft.com/office/drawing/2014/main" id="{37C6A370-1AC2-B5A3-410E-D59DECA34962}"/>
              </a:ext>
            </a:extLst>
          </p:cNvPr>
          <p:cNvSpPr txBox="1">
            <a:spLocks/>
          </p:cNvSpPr>
          <p:nvPr/>
        </p:nvSpPr>
        <p:spPr>
          <a:xfrm>
            <a:off x="725372" y="5627564"/>
            <a:ext cx="1820540" cy="7644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ts val="3200"/>
              <a:buFont typeface="Arial" panose="020B0604020202020204" pitchFamily="34" charset="0"/>
              <a:buNone/>
            </a:pPr>
            <a:r>
              <a:rPr lang="en-GB" sz="2200">
                <a:solidFill>
                  <a:srgbClr val="000000"/>
                </a:solidFill>
                <a:latin typeface="Atkinson Hyperlegible" pitchFamily="2" charset="0"/>
              </a:rPr>
              <a:t>What happened?</a:t>
            </a:r>
          </a:p>
        </p:txBody>
      </p:sp>
      <p:sp>
        <p:nvSpPr>
          <p:cNvPr id="31" name="Google Shape;719;p48">
            <a:extLst>
              <a:ext uri="{FF2B5EF4-FFF2-40B4-BE49-F238E27FC236}">
                <a16:creationId xmlns:a16="http://schemas.microsoft.com/office/drawing/2014/main" id="{A52B13B3-98C2-4229-863A-F20C52854CE6}"/>
              </a:ext>
            </a:extLst>
          </p:cNvPr>
          <p:cNvSpPr txBox="1">
            <a:spLocks/>
          </p:cNvSpPr>
          <p:nvPr/>
        </p:nvSpPr>
        <p:spPr>
          <a:xfrm>
            <a:off x="5504920" y="5657808"/>
            <a:ext cx="1820540" cy="764428"/>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SzPts val="3200"/>
              <a:buFont typeface="Arial" panose="020B0604020202020204" pitchFamily="34" charset="0"/>
              <a:buNone/>
            </a:pPr>
            <a:r>
              <a:rPr lang="en-GB" sz="2200">
                <a:solidFill>
                  <a:srgbClr val="000000"/>
                </a:solidFill>
                <a:latin typeface="Atkinson Hyperlegible" pitchFamily="2" charset="0"/>
              </a:rPr>
              <a:t>Others exposed?</a:t>
            </a:r>
          </a:p>
        </p:txBody>
      </p:sp>
    </p:spTree>
    <p:extLst>
      <p:ext uri="{BB962C8B-B14F-4D97-AF65-F5344CB8AC3E}">
        <p14:creationId xmlns:p14="http://schemas.microsoft.com/office/powerpoint/2010/main" val="4203695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11" descr="A group of women with stethoscopes and a clipboard&#10;&#10;Description automatically generated">
            <a:extLst>
              <a:ext uri="{FF2B5EF4-FFF2-40B4-BE49-F238E27FC236}">
                <a16:creationId xmlns:a16="http://schemas.microsoft.com/office/drawing/2014/main" id="{AF67DFD4-F059-EF0A-C9BD-D53117F087C2}"/>
              </a:ext>
            </a:extLst>
          </p:cNvPr>
          <p:cNvPicPr>
            <a:picLocks noChangeAspect="1"/>
          </p:cNvPicPr>
          <p:nvPr/>
        </p:nvPicPr>
        <p:blipFill>
          <a:blip r:embed="rId3" cstate="email">
            <a:duotone>
              <a:schemeClr val="accent5">
                <a:shade val="45000"/>
                <a:satMod val="135000"/>
              </a:schemeClr>
              <a:prstClr val="white"/>
            </a:duotone>
            <a:alphaModFix amt="70000"/>
            <a:extLst>
              <a:ext uri="{28A0092B-C50C-407E-A947-70E740481C1C}">
                <a14:useLocalDpi xmlns:a14="http://schemas.microsoft.com/office/drawing/2010/main"/>
              </a:ext>
            </a:extLst>
          </a:blip>
          <a:srcRect/>
          <a:stretch/>
        </p:blipFill>
        <p:spPr>
          <a:xfrm>
            <a:off x="9388801" y="2764722"/>
            <a:ext cx="3138419" cy="4158376"/>
          </a:xfrm>
          <a:prstGeom prst="rect">
            <a:avLst/>
          </a:prstGeom>
        </p:spPr>
      </p:pic>
      <p:pic>
        <p:nvPicPr>
          <p:cNvPr id="4" name="Picture 3" descr="A person with stethoscope and a nurse&#10;&#10;Description automatically generated">
            <a:extLst>
              <a:ext uri="{FF2B5EF4-FFF2-40B4-BE49-F238E27FC236}">
                <a16:creationId xmlns:a16="http://schemas.microsoft.com/office/drawing/2014/main" id="{79D460AA-DE4B-FF4B-23F7-0631E020E447}"/>
              </a:ext>
            </a:extLst>
          </p:cNvPr>
          <p:cNvPicPr>
            <a:picLocks noChangeAspect="1"/>
          </p:cNvPicPr>
          <p:nvPr/>
        </p:nvPicPr>
        <p:blipFill>
          <a:blip r:embed="rId4" cstate="email">
            <a:duotone>
              <a:schemeClr val="accent5">
                <a:shade val="45000"/>
                <a:satMod val="135000"/>
              </a:schemeClr>
              <a:prstClr val="white"/>
            </a:duotone>
            <a:alphaModFix amt="70000"/>
            <a:extLst>
              <a:ext uri="{28A0092B-C50C-407E-A947-70E740481C1C}">
                <a14:useLocalDpi xmlns:a14="http://schemas.microsoft.com/office/drawing/2010/main"/>
              </a:ext>
            </a:extLst>
          </a:blip>
          <a:srcRect/>
          <a:stretch/>
        </p:blipFill>
        <p:spPr>
          <a:xfrm>
            <a:off x="-240306" y="661975"/>
            <a:ext cx="2988488" cy="3602563"/>
          </a:xfrm>
          <a:prstGeom prst="rect">
            <a:avLst/>
          </a:prstGeom>
        </p:spPr>
      </p:pic>
      <p:sp>
        <p:nvSpPr>
          <p:cNvPr id="7" name="TextBox 6">
            <a:extLst>
              <a:ext uri="{FF2B5EF4-FFF2-40B4-BE49-F238E27FC236}">
                <a16:creationId xmlns:a16="http://schemas.microsoft.com/office/drawing/2014/main" id="{2F13270D-D0F7-DB44-F61C-A6F2AFF2FCD4}"/>
              </a:ext>
            </a:extLst>
          </p:cNvPr>
          <p:cNvSpPr txBox="1"/>
          <p:nvPr/>
        </p:nvSpPr>
        <p:spPr>
          <a:xfrm>
            <a:off x="3657458" y="1260467"/>
            <a:ext cx="25976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007CD7"/>
                </a:solidFill>
                <a:effectLst/>
                <a:uLnTx/>
                <a:uFillTx/>
                <a:latin typeface="Atkinson Hyperlegible" pitchFamily="2" charset="0"/>
                <a:ea typeface="+mn-ea"/>
                <a:cs typeface="Arial"/>
                <a:sym typeface="Arial"/>
              </a:rPr>
              <a:t>S</a:t>
            </a:r>
            <a:r>
              <a:rPr kumimoji="0" lang="en-GB" sz="2800" b="0" i="0" u="none" strike="noStrike" kern="0" cap="none" spc="0" normalizeH="0" baseline="0" noProof="0">
                <a:ln>
                  <a:noFill/>
                </a:ln>
                <a:solidFill>
                  <a:srgbClr val="007CD7"/>
                </a:solidFill>
                <a:effectLst/>
                <a:uLnTx/>
                <a:uFillTx/>
                <a:latin typeface="Atkinson Hyperlegible" pitchFamily="2" charset="0"/>
                <a:ea typeface="+mn-ea"/>
                <a:cs typeface="Arial"/>
                <a:sym typeface="Arial"/>
              </a:rPr>
              <a:t>ituation</a:t>
            </a:r>
          </a:p>
        </p:txBody>
      </p:sp>
      <p:sp>
        <p:nvSpPr>
          <p:cNvPr id="8" name="TextBox 7">
            <a:extLst>
              <a:ext uri="{FF2B5EF4-FFF2-40B4-BE49-F238E27FC236}">
                <a16:creationId xmlns:a16="http://schemas.microsoft.com/office/drawing/2014/main" id="{FCE65CDD-9C63-4E07-5900-60FE52CEB222}"/>
              </a:ext>
            </a:extLst>
          </p:cNvPr>
          <p:cNvSpPr txBox="1"/>
          <p:nvPr/>
        </p:nvSpPr>
        <p:spPr>
          <a:xfrm>
            <a:off x="3657458" y="2065876"/>
            <a:ext cx="22896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9846D9"/>
                </a:solidFill>
                <a:effectLst/>
                <a:uLnTx/>
                <a:uFillTx/>
                <a:latin typeface="Atkinson Hyperlegible" pitchFamily="2" charset="0"/>
                <a:ea typeface="+mn-ea"/>
                <a:cs typeface="Arial"/>
                <a:sym typeface="Arial"/>
              </a:rPr>
              <a:t>B</a:t>
            </a:r>
            <a:r>
              <a:rPr kumimoji="0" lang="en-GB" sz="2800" b="0" i="0" u="none" strike="noStrike" kern="0" cap="none" spc="0" normalizeH="0" baseline="0" noProof="0">
                <a:ln>
                  <a:noFill/>
                </a:ln>
                <a:solidFill>
                  <a:srgbClr val="9846D9"/>
                </a:solidFill>
                <a:effectLst/>
                <a:uLnTx/>
                <a:uFillTx/>
                <a:latin typeface="Atkinson Hyperlegible" pitchFamily="2" charset="0"/>
                <a:ea typeface="+mn-ea"/>
                <a:cs typeface="Arial"/>
                <a:sym typeface="Arial"/>
              </a:rPr>
              <a:t>ackground</a:t>
            </a:r>
          </a:p>
        </p:txBody>
      </p:sp>
      <p:sp>
        <p:nvSpPr>
          <p:cNvPr id="9" name="TextBox 8">
            <a:extLst>
              <a:ext uri="{FF2B5EF4-FFF2-40B4-BE49-F238E27FC236}">
                <a16:creationId xmlns:a16="http://schemas.microsoft.com/office/drawing/2014/main" id="{9998460E-0FB7-C0BC-46CE-6C4299051468}"/>
              </a:ext>
            </a:extLst>
          </p:cNvPr>
          <p:cNvSpPr txBox="1"/>
          <p:nvPr/>
        </p:nvSpPr>
        <p:spPr>
          <a:xfrm>
            <a:off x="3657458" y="2998892"/>
            <a:ext cx="311851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FF2600"/>
                </a:solidFill>
                <a:effectLst/>
                <a:uLnTx/>
                <a:uFillTx/>
                <a:latin typeface="Atkinson Hyperlegible" pitchFamily="2" charset="0"/>
                <a:ea typeface="+mn-ea"/>
                <a:cs typeface="Arial"/>
                <a:sym typeface="Arial"/>
              </a:rPr>
              <a:t>A</a:t>
            </a:r>
            <a:r>
              <a:rPr kumimoji="0" lang="en-GB" sz="2800" b="0" i="0" u="none" strike="noStrike" kern="0" cap="none" spc="0" normalizeH="0" baseline="0" noProof="0">
                <a:ln>
                  <a:noFill/>
                </a:ln>
                <a:solidFill>
                  <a:srgbClr val="FF2600"/>
                </a:solidFill>
                <a:effectLst/>
                <a:uLnTx/>
                <a:uFillTx/>
                <a:latin typeface="Atkinson Hyperlegible" pitchFamily="2" charset="0"/>
                <a:ea typeface="+mn-ea"/>
                <a:cs typeface="Arial"/>
                <a:sym typeface="Arial"/>
              </a:rPr>
              <a:t>ssessment</a:t>
            </a:r>
            <a:endParaRPr kumimoji="0" lang="en-GB" sz="2800" b="1" i="0" u="none" strike="noStrike" kern="0" cap="none" spc="0" normalizeH="0" baseline="0" noProof="0">
              <a:ln>
                <a:noFill/>
              </a:ln>
              <a:solidFill>
                <a:srgbClr val="FF2600"/>
              </a:solidFill>
              <a:effectLst/>
              <a:uLnTx/>
              <a:uFillTx/>
              <a:latin typeface="Atkinson Hyperlegible" pitchFamily="2" charset="0"/>
              <a:ea typeface="+mn-ea"/>
              <a:cs typeface="Arial"/>
              <a:sym typeface="Arial"/>
            </a:endParaRPr>
          </a:p>
        </p:txBody>
      </p:sp>
      <p:sp>
        <p:nvSpPr>
          <p:cNvPr id="10" name="TextBox 9">
            <a:extLst>
              <a:ext uri="{FF2B5EF4-FFF2-40B4-BE49-F238E27FC236}">
                <a16:creationId xmlns:a16="http://schemas.microsoft.com/office/drawing/2014/main" id="{804F7AB1-FDCB-91FF-235A-13E216B55B35}"/>
              </a:ext>
            </a:extLst>
          </p:cNvPr>
          <p:cNvSpPr txBox="1"/>
          <p:nvPr/>
        </p:nvSpPr>
        <p:spPr>
          <a:xfrm>
            <a:off x="3657458" y="3757531"/>
            <a:ext cx="436046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a:ln>
                  <a:noFill/>
                </a:ln>
                <a:solidFill>
                  <a:srgbClr val="ED7D31"/>
                </a:solidFill>
                <a:effectLst/>
                <a:uLnTx/>
                <a:uFillTx/>
                <a:latin typeface="Atkinson Hyperlegible" pitchFamily="2" charset="0"/>
                <a:ea typeface="+mn-ea"/>
                <a:cs typeface="Arial"/>
                <a:sym typeface="Arial"/>
              </a:rPr>
              <a:t>R</a:t>
            </a:r>
            <a:r>
              <a:rPr kumimoji="0" lang="en-GB" sz="2800" b="0" i="0" u="none" strike="noStrike" kern="0" cap="none" spc="0" normalizeH="0" baseline="0" noProof="0">
                <a:ln>
                  <a:noFill/>
                </a:ln>
                <a:solidFill>
                  <a:srgbClr val="ED7D31"/>
                </a:solidFill>
                <a:effectLst/>
                <a:uLnTx/>
                <a:uFillTx/>
                <a:latin typeface="Atkinson Hyperlegible" pitchFamily="2" charset="0"/>
                <a:ea typeface="+mn-ea"/>
                <a:cs typeface="Arial"/>
                <a:sym typeface="Arial"/>
              </a:rPr>
              <a:t>ecommendation</a:t>
            </a:r>
          </a:p>
        </p:txBody>
      </p:sp>
      <p:pic>
        <p:nvPicPr>
          <p:cNvPr id="14" name="Picture 13" descr="A group of icons on a black background&#10;&#10;Description automatically generated">
            <a:extLst>
              <a:ext uri="{FF2B5EF4-FFF2-40B4-BE49-F238E27FC236}">
                <a16:creationId xmlns:a16="http://schemas.microsoft.com/office/drawing/2014/main" id="{B3CFFEA5-18E9-AA9D-57C7-DC89D26581B3}"/>
              </a:ext>
            </a:extLst>
          </p:cNvPr>
          <p:cNvPicPr>
            <a:picLocks noChangeAspect="1"/>
          </p:cNvPicPr>
          <p:nvPr/>
        </p:nvPicPr>
        <p:blipFill>
          <a:blip r:embed="rId5" cstate="email">
            <a:extLst>
              <a:ext uri="{28A0092B-C50C-407E-A947-70E740481C1C}">
                <a14:useLocalDpi xmlns:a14="http://schemas.microsoft.com/office/drawing/2010/main"/>
              </a:ext>
            </a:extLst>
          </a:blip>
          <a:srcRect t="-2425"/>
          <a:stretch/>
        </p:blipFill>
        <p:spPr>
          <a:xfrm>
            <a:off x="2456243" y="1063366"/>
            <a:ext cx="1220337" cy="959769"/>
          </a:xfrm>
          <a:prstGeom prst="rect">
            <a:avLst/>
          </a:prstGeom>
        </p:spPr>
      </p:pic>
      <p:pic>
        <p:nvPicPr>
          <p:cNvPr id="15" name="Picture 14" descr="A group of icons on a black background&#10;&#10;Description automatically generated">
            <a:extLst>
              <a:ext uri="{FF2B5EF4-FFF2-40B4-BE49-F238E27FC236}">
                <a16:creationId xmlns:a16="http://schemas.microsoft.com/office/drawing/2014/main" id="{1C163FB9-3C55-0A30-7916-19A0A96B6957}"/>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685757" y="2842013"/>
            <a:ext cx="698883" cy="836978"/>
          </a:xfrm>
          <a:prstGeom prst="rect">
            <a:avLst/>
          </a:prstGeom>
        </p:spPr>
      </p:pic>
      <p:pic>
        <p:nvPicPr>
          <p:cNvPr id="16" name="Picture 15" descr="A group of icons on a black background&#10;&#10;Description automatically generated">
            <a:extLst>
              <a:ext uri="{FF2B5EF4-FFF2-40B4-BE49-F238E27FC236}">
                <a16:creationId xmlns:a16="http://schemas.microsoft.com/office/drawing/2014/main" id="{467FAD92-77E7-3EFD-AF18-9D18805CC22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2561112" y="2051421"/>
            <a:ext cx="698884" cy="667311"/>
          </a:xfrm>
          <a:prstGeom prst="rect">
            <a:avLst/>
          </a:prstGeom>
        </p:spPr>
      </p:pic>
      <p:pic>
        <p:nvPicPr>
          <p:cNvPr id="17" name="Picture 16" descr="A group of icons on a black background&#10;&#10;Description automatically generated">
            <a:extLst>
              <a:ext uri="{FF2B5EF4-FFF2-40B4-BE49-F238E27FC236}">
                <a16:creationId xmlns:a16="http://schemas.microsoft.com/office/drawing/2014/main" id="{4F426888-53B8-8E3C-AF02-ADA233408BED}"/>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2810402" y="3678991"/>
            <a:ext cx="449594" cy="682696"/>
          </a:xfrm>
          <a:prstGeom prst="rect">
            <a:avLst/>
          </a:prstGeom>
        </p:spPr>
      </p:pic>
      <p:sp>
        <p:nvSpPr>
          <p:cNvPr id="26" name="Rounded Rectangle 25">
            <a:extLst>
              <a:ext uri="{FF2B5EF4-FFF2-40B4-BE49-F238E27FC236}">
                <a16:creationId xmlns:a16="http://schemas.microsoft.com/office/drawing/2014/main" id="{35669D88-A9B0-64BF-27A5-CADE501B8123}"/>
              </a:ext>
            </a:extLst>
          </p:cNvPr>
          <p:cNvSpPr/>
          <p:nvPr/>
        </p:nvSpPr>
        <p:spPr>
          <a:xfrm>
            <a:off x="5843683" y="1164532"/>
            <a:ext cx="3831655" cy="715089"/>
          </a:xfrm>
          <a:prstGeom prst="roundRect">
            <a:avLst/>
          </a:prstGeom>
          <a:solidFill>
            <a:srgbClr val="0070C0">
              <a:alpha val="29804"/>
            </a:srgbClr>
          </a:solidFill>
          <a:ln>
            <a:solidFill>
              <a:srgbClr val="0070C0">
                <a:alpha val="29804"/>
              </a:srgb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Introduce yourself</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Who is the patient?</a:t>
            </a:r>
          </a:p>
        </p:txBody>
      </p:sp>
      <p:sp>
        <p:nvSpPr>
          <p:cNvPr id="27" name="Rounded Rectangle 26">
            <a:extLst>
              <a:ext uri="{FF2B5EF4-FFF2-40B4-BE49-F238E27FC236}">
                <a16:creationId xmlns:a16="http://schemas.microsoft.com/office/drawing/2014/main" id="{3B2411D8-07E7-39F8-FF58-711627A56514}"/>
              </a:ext>
            </a:extLst>
          </p:cNvPr>
          <p:cNvSpPr/>
          <p:nvPr/>
        </p:nvSpPr>
        <p:spPr>
          <a:xfrm>
            <a:off x="5831138" y="2116126"/>
            <a:ext cx="3843645" cy="715089"/>
          </a:xfrm>
          <a:prstGeom prst="roundRect">
            <a:avLst/>
          </a:prstGeom>
          <a:solidFill>
            <a:srgbClr val="843BBD">
              <a:alpha val="29804"/>
            </a:srgbClr>
          </a:solidFill>
          <a:ln>
            <a:solidFill>
              <a:srgbClr val="9846D9">
                <a:alpha val="29804"/>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What happened?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When? Where? Why?</a:t>
            </a:r>
          </a:p>
        </p:txBody>
      </p:sp>
      <p:sp>
        <p:nvSpPr>
          <p:cNvPr id="28" name="Rounded Rectangle 27">
            <a:extLst>
              <a:ext uri="{FF2B5EF4-FFF2-40B4-BE49-F238E27FC236}">
                <a16:creationId xmlns:a16="http://schemas.microsoft.com/office/drawing/2014/main" id="{9141A9DB-36D4-5D06-11E5-2013806B4BE4}"/>
              </a:ext>
            </a:extLst>
          </p:cNvPr>
          <p:cNvSpPr/>
          <p:nvPr/>
        </p:nvSpPr>
        <p:spPr>
          <a:xfrm>
            <a:off x="5831693" y="3062486"/>
            <a:ext cx="3843645" cy="715089"/>
          </a:xfrm>
          <a:prstGeom prst="roundRect">
            <a:avLst/>
          </a:prstGeom>
          <a:solidFill>
            <a:srgbClr val="FF0000">
              <a:alpha val="29804"/>
            </a:srgbClr>
          </a:solidFill>
          <a:ln>
            <a:solidFill>
              <a:srgbClr val="FF0000">
                <a:alpha val="29804"/>
              </a:srgb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Information about CABCDE assessment</a:t>
            </a:r>
          </a:p>
        </p:txBody>
      </p:sp>
      <p:sp>
        <p:nvSpPr>
          <p:cNvPr id="29" name="Rounded Rectangle 28">
            <a:extLst>
              <a:ext uri="{FF2B5EF4-FFF2-40B4-BE49-F238E27FC236}">
                <a16:creationId xmlns:a16="http://schemas.microsoft.com/office/drawing/2014/main" id="{730AD38C-7320-1FD6-64FA-6E647D72DE2F}"/>
              </a:ext>
            </a:extLst>
          </p:cNvPr>
          <p:cNvSpPr/>
          <p:nvPr/>
        </p:nvSpPr>
        <p:spPr>
          <a:xfrm>
            <a:off x="5831138" y="4253017"/>
            <a:ext cx="3844200" cy="1328023"/>
          </a:xfrm>
          <a:prstGeom prst="roundRect">
            <a:avLst/>
          </a:prstGeom>
          <a:solidFill>
            <a:srgbClr val="E97132">
              <a:alpha val="29804"/>
            </a:srgbClr>
          </a:solidFill>
          <a:ln>
            <a:solidFill>
              <a:srgbClr val="E97132">
                <a:alpha val="29804"/>
              </a:srgbClr>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Explain the patient’s need for further emergency care</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Next steps in the transport plan</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GB" sz="1800" b="0" i="0" u="none" strike="noStrike" kern="0" cap="none" spc="0" normalizeH="0" baseline="0" noProof="0">
                <a:ln>
                  <a:noFill/>
                </a:ln>
                <a:solidFill>
                  <a:srgbClr val="000000"/>
                </a:solidFill>
                <a:effectLst/>
                <a:uLnTx/>
                <a:uFillTx/>
                <a:latin typeface="Atkinson Hyperlegible" pitchFamily="2" charset="0"/>
                <a:ea typeface="+mn-ea"/>
                <a:cs typeface="Arial"/>
                <a:sym typeface="Arial"/>
              </a:rPr>
              <a:t>Any additional concerns</a:t>
            </a:r>
          </a:p>
        </p:txBody>
      </p:sp>
      <p:sp>
        <p:nvSpPr>
          <p:cNvPr id="5" name="Google Shape;758;p51">
            <a:extLst>
              <a:ext uri="{FF2B5EF4-FFF2-40B4-BE49-F238E27FC236}">
                <a16:creationId xmlns:a16="http://schemas.microsoft.com/office/drawing/2014/main" id="{86523291-9FC7-80F6-5F2F-A39473E8EEEC}"/>
              </a:ext>
            </a:extLst>
          </p:cNvPr>
          <p:cNvSpPr txBox="1">
            <a:spLocks/>
          </p:cNvSpPr>
          <p:nvPr/>
        </p:nvSpPr>
        <p:spPr>
          <a:xfrm>
            <a:off x="15099" y="-1601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6000"/>
              <a:buFont typeface="Arial"/>
              <a:buNone/>
              <a:tabLst/>
              <a:defRPr/>
            </a:pPr>
            <a:r>
              <a:rPr kumimoji="0" lang="en-GB" sz="4000" b="0" i="0" u="none" strike="noStrike" kern="0" cap="none" spc="0" normalizeH="0" baseline="0" noProof="0">
                <a:ln>
                  <a:noFill/>
                </a:ln>
                <a:solidFill>
                  <a:srgbClr val="1F3864"/>
                </a:solidFill>
                <a:effectLst/>
                <a:uLnTx/>
                <a:uFillTx/>
                <a:latin typeface="Atkinson Hyperlegible" pitchFamily="2" charset="0"/>
                <a:cs typeface="Arial"/>
                <a:sym typeface="Atkinson Hyperlegible"/>
              </a:rPr>
              <a:t>Handover: SBAR</a:t>
            </a:r>
          </a:p>
        </p:txBody>
      </p:sp>
    </p:spTree>
    <p:extLst>
      <p:ext uri="{BB962C8B-B14F-4D97-AF65-F5344CB8AC3E}">
        <p14:creationId xmlns:p14="http://schemas.microsoft.com/office/powerpoint/2010/main" val="3262436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2"/>
          <p:cNvSpPr txBox="1">
            <a:spLocks noGrp="1"/>
          </p:cNvSpPr>
          <p:nvPr>
            <p:ph type="ctrTitle"/>
          </p:nvPr>
        </p:nvSpPr>
        <p:spPr>
          <a:xfrm>
            <a:off x="3276600" y="2235200"/>
            <a:ext cx="5638800" cy="2387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6000"/>
              <a:buNone/>
            </a:pPr>
            <a:r>
              <a:rPr lang="en-GB" b="1">
                <a:solidFill>
                  <a:srgbClr val="002060"/>
                </a:solidFill>
                <a:latin typeface="Atkinson Hyperlegible" pitchFamily="2" charset="77"/>
              </a:rPr>
              <a:t>Questions?</a:t>
            </a:r>
            <a:endParaRPr lang="en-GB" b="1">
              <a:latin typeface="Atkinson Hyperlegible" pitchFamily="2" charset="77"/>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63">
          <a:extLst>
            <a:ext uri="{FF2B5EF4-FFF2-40B4-BE49-F238E27FC236}">
              <a16:creationId xmlns:a16="http://schemas.microsoft.com/office/drawing/2014/main" id="{9E90145E-085B-D26F-9645-26E8AD84AE6A}"/>
            </a:ext>
          </a:extLst>
        </p:cNvPr>
        <p:cNvGrpSpPr/>
        <p:nvPr/>
      </p:nvGrpSpPr>
      <p:grpSpPr>
        <a:xfrm>
          <a:off x="0" y="0"/>
          <a:ext cx="0" cy="0"/>
          <a:chOff x="0" y="0"/>
          <a:chExt cx="0" cy="0"/>
        </a:xfrm>
      </p:grpSpPr>
      <p:sp>
        <p:nvSpPr>
          <p:cNvPr id="764" name="Google Shape;764;p52">
            <a:extLst>
              <a:ext uri="{FF2B5EF4-FFF2-40B4-BE49-F238E27FC236}">
                <a16:creationId xmlns:a16="http://schemas.microsoft.com/office/drawing/2014/main" id="{AB0D270D-9E73-2F15-B22D-911539D35967}"/>
              </a:ext>
            </a:extLst>
          </p:cNvPr>
          <p:cNvSpPr txBox="1">
            <a:spLocks noGrp="1"/>
          </p:cNvSpPr>
          <p:nvPr>
            <p:ph type="title"/>
          </p:nvPr>
        </p:nvSpPr>
        <p:spPr>
          <a:xfrm>
            <a:off x="308810" y="50615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Summary</a:t>
            </a:r>
          </a:p>
        </p:txBody>
      </p:sp>
      <p:sp>
        <p:nvSpPr>
          <p:cNvPr id="6" name="Google Shape;98;p2">
            <a:extLst>
              <a:ext uri="{FF2B5EF4-FFF2-40B4-BE49-F238E27FC236}">
                <a16:creationId xmlns:a16="http://schemas.microsoft.com/office/drawing/2014/main" id="{098F1B10-EA27-3C39-E54B-66A819602AD5}"/>
              </a:ext>
            </a:extLst>
          </p:cNvPr>
          <p:cNvSpPr txBox="1"/>
          <p:nvPr/>
        </p:nvSpPr>
        <p:spPr>
          <a:xfrm>
            <a:off x="0" y="370518"/>
            <a:ext cx="12193740" cy="135635"/>
          </a:xfrm>
          <a:prstGeom prst="rect">
            <a:avLst/>
          </a:prstGeom>
          <a:solidFill>
            <a:srgbClr val="1F3864"/>
          </a:solidFill>
          <a:ln w="9525" cap="flat" cmpd="sng">
            <a:noFill/>
            <a:prstDash val="solid"/>
            <a:round/>
            <a:headEnd type="none" w="sm" len="sm"/>
            <a:tailEnd type="none" w="sm" len="sm"/>
          </a:ln>
        </p:spPr>
        <p:txBody>
          <a:bodyPr spcFirstLastPara="1" wrap="square" lIns="466325" tIns="360000" rIns="360000" bIns="828000" anchor="b" anchorCtr="0">
            <a:noAutofit/>
          </a:bodyPr>
          <a:lstStyle/>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a:p>
            <a:pPr marL="228600" marR="0" lvl="0" indent="-228600" algn="l" rtl="0">
              <a:lnSpc>
                <a:spcPct val="90000"/>
              </a:lnSpc>
              <a:spcBef>
                <a:spcPts val="1000"/>
              </a:spcBef>
              <a:spcAft>
                <a:spcPts val="0"/>
              </a:spcAft>
              <a:buClr>
                <a:srgbClr val="FFFFFF"/>
              </a:buClr>
              <a:buSzPts val="1920"/>
              <a:buFont typeface="Arial"/>
              <a:buNone/>
            </a:pPr>
            <a:endParaRPr lang="en-GB" sz="2400" b="1" i="0" u="none" strike="noStrike" cap="none" noProof="0">
              <a:solidFill>
                <a:srgbClr val="FFFFFF"/>
              </a:solidFill>
              <a:latin typeface="Arial"/>
              <a:ea typeface="Arial"/>
              <a:cs typeface="Arial"/>
              <a:sym typeface="Arial"/>
            </a:endParaRPr>
          </a:p>
        </p:txBody>
      </p:sp>
      <p:pic>
        <p:nvPicPr>
          <p:cNvPr id="4" name="Picture 3" descr="A poster with text and symbols&#10;&#10;Description automatically generated with medium confidence">
            <a:extLst>
              <a:ext uri="{FF2B5EF4-FFF2-40B4-BE49-F238E27FC236}">
                <a16:creationId xmlns:a16="http://schemas.microsoft.com/office/drawing/2014/main" id="{925103EA-6F6B-8489-5D29-A05CD374D5A2}"/>
              </a:ext>
            </a:extLst>
          </p:cNvPr>
          <p:cNvPicPr>
            <a:picLocks noChangeAspect="1"/>
          </p:cNvPicPr>
          <p:nvPr/>
        </p:nvPicPr>
        <p:blipFill>
          <a:blip r:embed="rId3" cstate="email">
            <a:extLst>
              <a:ext uri="{28A0092B-C50C-407E-A947-70E740481C1C}">
                <a14:useLocalDpi xmlns:a14="http://schemas.microsoft.com/office/drawing/2010/main"/>
              </a:ext>
            </a:extLst>
          </a:blip>
          <a:srcRect b="-4"/>
          <a:stretch/>
        </p:blipFill>
        <p:spPr>
          <a:xfrm>
            <a:off x="308810" y="1831715"/>
            <a:ext cx="11574380" cy="3655271"/>
          </a:xfrm>
          <a:prstGeom prst="rect">
            <a:avLst/>
          </a:prstGeom>
        </p:spPr>
      </p:pic>
    </p:spTree>
    <p:extLst>
      <p:ext uri="{BB962C8B-B14F-4D97-AF65-F5344CB8AC3E}">
        <p14:creationId xmlns:p14="http://schemas.microsoft.com/office/powerpoint/2010/main" val="142697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C1044-33F3-1381-6D0C-994276CABD93}"/>
            </a:ext>
          </a:extLst>
        </p:cNvPr>
        <p:cNvGrpSpPr/>
        <p:nvPr/>
      </p:nvGrpSpPr>
      <p:grpSpPr>
        <a:xfrm>
          <a:off x="0" y="0"/>
          <a:ext cx="0" cy="0"/>
          <a:chOff x="0" y="0"/>
          <a:chExt cx="0" cy="0"/>
        </a:xfrm>
      </p:grpSpPr>
      <p:pic>
        <p:nvPicPr>
          <p:cNvPr id="2" name="Picture 1" descr="A poster with text and symbols&#10;&#10;Description automatically generated with medium confidence">
            <a:extLst>
              <a:ext uri="{FF2B5EF4-FFF2-40B4-BE49-F238E27FC236}">
                <a16:creationId xmlns:a16="http://schemas.microsoft.com/office/drawing/2014/main" id="{730EBDBF-9EBA-A4A7-9FD3-1D2004B4BF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0013" y="0"/>
            <a:ext cx="4851974" cy="6858000"/>
          </a:xfrm>
          <a:prstGeom prst="rect">
            <a:avLst/>
          </a:prstGeom>
        </p:spPr>
      </p:pic>
    </p:spTree>
    <p:extLst>
      <p:ext uri="{BB962C8B-B14F-4D97-AF65-F5344CB8AC3E}">
        <p14:creationId xmlns:p14="http://schemas.microsoft.com/office/powerpoint/2010/main" val="1344170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7" name="Google Shape;197;g273b17b8d54_0_543">
            <a:extLst>
              <a:ext uri="{FF2B5EF4-FFF2-40B4-BE49-F238E27FC236}">
                <a16:creationId xmlns:a16="http://schemas.microsoft.com/office/drawing/2014/main" id="{1C963942-2033-10DC-6DC3-0D5CC7D3405D}"/>
              </a:ext>
            </a:extLst>
          </p:cNvPr>
          <p:cNvSpPr txBox="1">
            <a:spLocks noGrp="1"/>
          </p:cNvSpPr>
          <p:nvPr>
            <p:ph type="title"/>
          </p:nvPr>
        </p:nvSpPr>
        <p:spPr>
          <a:xfrm>
            <a:off x="83820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None/>
            </a:pPr>
            <a:r>
              <a:rPr lang="en-GB">
                <a:latin typeface="Atkinson Hyperlegible"/>
                <a:ea typeface="Atkinson Hyperlegible"/>
                <a:cs typeface="Atkinson Hyperlegible"/>
                <a:sym typeface="Atkinson Hyperlegible"/>
              </a:rPr>
              <a:t>Review: What are we looking for in each step?</a:t>
            </a:r>
          </a:p>
        </p:txBody>
      </p:sp>
      <p:pic>
        <p:nvPicPr>
          <p:cNvPr id="8" name="Picture 7" descr="A chart of medical instructions&#10;&#10;Description automatically generated with medium confidence">
            <a:extLst>
              <a:ext uri="{FF2B5EF4-FFF2-40B4-BE49-F238E27FC236}">
                <a16:creationId xmlns:a16="http://schemas.microsoft.com/office/drawing/2014/main" id="{29AB90B2-76AE-E81E-BBC4-C67C8BC70F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184753" y="950259"/>
            <a:ext cx="1256768" cy="5662777"/>
          </a:xfrm>
          <a:prstGeom prst="rect">
            <a:avLst/>
          </a:prstGeom>
        </p:spPr>
      </p:pic>
      <p:sp>
        <p:nvSpPr>
          <p:cNvPr id="9" name="TextBox 8">
            <a:extLst>
              <a:ext uri="{FF2B5EF4-FFF2-40B4-BE49-F238E27FC236}">
                <a16:creationId xmlns:a16="http://schemas.microsoft.com/office/drawing/2014/main" id="{C90B3716-7F1D-3DE3-70E1-0DEFB236BB1C}"/>
              </a:ext>
            </a:extLst>
          </p:cNvPr>
          <p:cNvSpPr txBox="1"/>
          <p:nvPr/>
        </p:nvSpPr>
        <p:spPr>
          <a:xfrm>
            <a:off x="5702481" y="125284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Major bleeding</a:t>
            </a:r>
          </a:p>
        </p:txBody>
      </p:sp>
      <p:cxnSp>
        <p:nvCxnSpPr>
          <p:cNvPr id="10" name="Straight Arrow Connector 9">
            <a:extLst>
              <a:ext uri="{FF2B5EF4-FFF2-40B4-BE49-F238E27FC236}">
                <a16:creationId xmlns:a16="http://schemas.microsoft.com/office/drawing/2014/main" id="{6F71D9D3-452B-452B-CED2-140554A91EA7}"/>
              </a:ext>
            </a:extLst>
          </p:cNvPr>
          <p:cNvCxnSpPr>
            <a:cxnSpLocks/>
          </p:cNvCxnSpPr>
          <p:nvPr/>
        </p:nvCxnSpPr>
        <p:spPr>
          <a:xfrm>
            <a:off x="3999155" y="148700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1" name="TextBox 10">
            <a:extLst>
              <a:ext uri="{FF2B5EF4-FFF2-40B4-BE49-F238E27FC236}">
                <a16:creationId xmlns:a16="http://schemas.microsoft.com/office/drawing/2014/main" id="{57C6F782-6A48-D93D-BFA5-D4D9C5DCF637}"/>
              </a:ext>
            </a:extLst>
          </p:cNvPr>
          <p:cNvSpPr txBox="1"/>
          <p:nvPr/>
        </p:nvSpPr>
        <p:spPr>
          <a:xfrm>
            <a:off x="5702481" y="209206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Airway obstruction</a:t>
            </a:r>
          </a:p>
        </p:txBody>
      </p:sp>
      <p:cxnSp>
        <p:nvCxnSpPr>
          <p:cNvPr id="12" name="Straight Arrow Connector 11">
            <a:extLst>
              <a:ext uri="{FF2B5EF4-FFF2-40B4-BE49-F238E27FC236}">
                <a16:creationId xmlns:a16="http://schemas.microsoft.com/office/drawing/2014/main" id="{E6E9C0C3-083C-6A75-7AA4-380B11C2CFC8}"/>
              </a:ext>
            </a:extLst>
          </p:cNvPr>
          <p:cNvCxnSpPr>
            <a:cxnSpLocks/>
          </p:cNvCxnSpPr>
          <p:nvPr/>
        </p:nvCxnSpPr>
        <p:spPr>
          <a:xfrm>
            <a:off x="3999155" y="232622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3" name="TextBox 12">
            <a:extLst>
              <a:ext uri="{FF2B5EF4-FFF2-40B4-BE49-F238E27FC236}">
                <a16:creationId xmlns:a16="http://schemas.microsoft.com/office/drawing/2014/main" id="{5E3FE431-AAAF-52B2-DA56-F70343535166}"/>
              </a:ext>
            </a:extLst>
          </p:cNvPr>
          <p:cNvSpPr txBox="1"/>
          <p:nvPr/>
        </p:nvSpPr>
        <p:spPr>
          <a:xfrm>
            <a:off x="5702481" y="2956314"/>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Difficulty in breathing</a:t>
            </a:r>
          </a:p>
        </p:txBody>
      </p:sp>
      <p:cxnSp>
        <p:nvCxnSpPr>
          <p:cNvPr id="14" name="Straight Arrow Connector 13">
            <a:extLst>
              <a:ext uri="{FF2B5EF4-FFF2-40B4-BE49-F238E27FC236}">
                <a16:creationId xmlns:a16="http://schemas.microsoft.com/office/drawing/2014/main" id="{32B806F8-F471-3822-7E95-4461908C1F70}"/>
              </a:ext>
            </a:extLst>
          </p:cNvPr>
          <p:cNvCxnSpPr>
            <a:cxnSpLocks/>
          </p:cNvCxnSpPr>
          <p:nvPr/>
        </p:nvCxnSpPr>
        <p:spPr>
          <a:xfrm>
            <a:off x="3999155" y="3190472"/>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5" name="TextBox 14">
            <a:extLst>
              <a:ext uri="{FF2B5EF4-FFF2-40B4-BE49-F238E27FC236}">
                <a16:creationId xmlns:a16="http://schemas.microsoft.com/office/drawing/2014/main" id="{B9F9355B-5CA8-60AB-B1BF-64D6F9649C70}"/>
              </a:ext>
            </a:extLst>
          </p:cNvPr>
          <p:cNvSpPr txBox="1"/>
          <p:nvPr/>
        </p:nvSpPr>
        <p:spPr>
          <a:xfrm>
            <a:off x="5702481" y="397482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Shock or other bleeding</a:t>
            </a:r>
          </a:p>
        </p:txBody>
      </p:sp>
      <p:cxnSp>
        <p:nvCxnSpPr>
          <p:cNvPr id="16" name="Straight Arrow Connector 15">
            <a:extLst>
              <a:ext uri="{FF2B5EF4-FFF2-40B4-BE49-F238E27FC236}">
                <a16:creationId xmlns:a16="http://schemas.microsoft.com/office/drawing/2014/main" id="{A5E17B6D-B9C0-BAE8-BFDB-8181C71FCDE5}"/>
              </a:ext>
            </a:extLst>
          </p:cNvPr>
          <p:cNvCxnSpPr>
            <a:cxnSpLocks/>
          </p:cNvCxnSpPr>
          <p:nvPr/>
        </p:nvCxnSpPr>
        <p:spPr>
          <a:xfrm>
            <a:off x="3999155" y="420898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7" name="TextBox 16">
            <a:extLst>
              <a:ext uri="{FF2B5EF4-FFF2-40B4-BE49-F238E27FC236}">
                <a16:creationId xmlns:a16="http://schemas.microsoft.com/office/drawing/2014/main" id="{452DC00F-8E60-D5AB-4F08-426F50E3D614}"/>
              </a:ext>
            </a:extLst>
          </p:cNvPr>
          <p:cNvSpPr txBox="1"/>
          <p:nvPr/>
        </p:nvSpPr>
        <p:spPr>
          <a:xfrm>
            <a:off x="5760752" y="5023356"/>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Altered mental status or disability</a:t>
            </a:r>
          </a:p>
        </p:txBody>
      </p:sp>
      <p:cxnSp>
        <p:nvCxnSpPr>
          <p:cNvPr id="18" name="Straight Arrow Connector 17">
            <a:extLst>
              <a:ext uri="{FF2B5EF4-FFF2-40B4-BE49-F238E27FC236}">
                <a16:creationId xmlns:a16="http://schemas.microsoft.com/office/drawing/2014/main" id="{9CEBC4DC-8AFE-F686-0D61-1607C43C5FD0}"/>
              </a:ext>
            </a:extLst>
          </p:cNvPr>
          <p:cNvCxnSpPr>
            <a:cxnSpLocks/>
          </p:cNvCxnSpPr>
          <p:nvPr/>
        </p:nvCxnSpPr>
        <p:spPr>
          <a:xfrm>
            <a:off x="4057426" y="5257514"/>
            <a:ext cx="1258645" cy="0"/>
          </a:xfrm>
          <a:prstGeom prst="straightConnector1">
            <a:avLst/>
          </a:prstGeom>
          <a:noFill/>
          <a:ln w="38100" cap="flat" cmpd="sng">
            <a:solidFill>
              <a:schemeClr val="dk2"/>
            </a:solidFill>
            <a:prstDash val="solid"/>
            <a:round/>
            <a:headEnd type="none" w="med" len="med"/>
            <a:tailEnd type="triangle" w="med" len="med"/>
          </a:ln>
        </p:spPr>
      </p:cxnSp>
      <p:sp>
        <p:nvSpPr>
          <p:cNvPr id="19" name="TextBox 18">
            <a:extLst>
              <a:ext uri="{FF2B5EF4-FFF2-40B4-BE49-F238E27FC236}">
                <a16:creationId xmlns:a16="http://schemas.microsoft.com/office/drawing/2014/main" id="{949B57D0-7C8E-92E0-9C25-C892760F00E6}"/>
              </a:ext>
            </a:extLst>
          </p:cNvPr>
          <p:cNvSpPr txBox="1"/>
          <p:nvPr/>
        </p:nvSpPr>
        <p:spPr>
          <a:xfrm>
            <a:off x="5760752" y="5988080"/>
            <a:ext cx="6096000" cy="486480"/>
          </a:xfrm>
          <a:prstGeom prst="rect">
            <a:avLst/>
          </a:prstGeom>
          <a:noFill/>
        </p:spPr>
        <p:txBody>
          <a:bodyPr wrap="square">
            <a:spAutoFit/>
          </a:bodyPr>
          <a:lstStyle/>
          <a:p>
            <a:pPr algn="l" defTabSz="622300">
              <a:lnSpc>
                <a:spcPct val="90000"/>
              </a:lnSpc>
              <a:spcBef>
                <a:spcPct val="0"/>
              </a:spcBef>
              <a:spcAft>
                <a:spcPct val="35000"/>
              </a:spcAft>
            </a:pPr>
            <a:r>
              <a:rPr lang="en-GB" sz="2800" b="1">
                <a:solidFill>
                  <a:schemeClr val="accent1">
                    <a:lumMod val="50000"/>
                  </a:schemeClr>
                </a:solidFill>
                <a:latin typeface="Atkinson Hyperlegible" pitchFamily="2" charset="0"/>
                <a:ea typeface="+mn-ea"/>
                <a:cs typeface="+mn-cs"/>
              </a:rPr>
              <a:t>Other danger signs</a:t>
            </a:r>
          </a:p>
        </p:txBody>
      </p:sp>
      <p:cxnSp>
        <p:nvCxnSpPr>
          <p:cNvPr id="20" name="Straight Arrow Connector 19">
            <a:extLst>
              <a:ext uri="{FF2B5EF4-FFF2-40B4-BE49-F238E27FC236}">
                <a16:creationId xmlns:a16="http://schemas.microsoft.com/office/drawing/2014/main" id="{F09D0179-930C-331B-2EAB-6B5537717B15}"/>
              </a:ext>
            </a:extLst>
          </p:cNvPr>
          <p:cNvCxnSpPr>
            <a:cxnSpLocks/>
          </p:cNvCxnSpPr>
          <p:nvPr/>
        </p:nvCxnSpPr>
        <p:spPr>
          <a:xfrm>
            <a:off x="4057426" y="6222238"/>
            <a:ext cx="1258645" cy="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with text and symbols&#10;&#10;Description automatically generated with medium confidence">
            <a:extLst>
              <a:ext uri="{FF2B5EF4-FFF2-40B4-BE49-F238E27FC236}">
                <a16:creationId xmlns:a16="http://schemas.microsoft.com/office/drawing/2014/main" id="{E635741C-E61C-A642-66BF-7C6C8AF29FD3}"/>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3771" y="1984443"/>
            <a:ext cx="12044457" cy="2013770"/>
          </a:xfrm>
          <a:prstGeom prst="rect">
            <a:avLst/>
          </a:prstGeom>
        </p:spPr>
      </p:pic>
    </p:spTree>
    <p:extLst>
      <p:ext uri="{BB962C8B-B14F-4D97-AF65-F5344CB8AC3E}">
        <p14:creationId xmlns:p14="http://schemas.microsoft.com/office/powerpoint/2010/main" val="119775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4790637-C7DA-97A7-A68B-347C7418E85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495BB566-42E0-2293-C580-B42D3C27F7DC}"/>
              </a:ext>
            </a:extLst>
          </p:cNvPr>
          <p:cNvSpPr/>
          <p:nvPr/>
        </p:nvSpPr>
        <p:spPr>
          <a:xfrm>
            <a:off x="668740" y="586855"/>
            <a:ext cx="11000096" cy="5841242"/>
          </a:xfrm>
          <a:prstGeom prst="roundRect">
            <a:avLst/>
          </a:prstGeom>
          <a:solidFill>
            <a:schemeClr val="bg1"/>
          </a:solidFill>
          <a:ln w="152400">
            <a:solidFill>
              <a:srgbClr val="D8EAE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l"/>
            <a:endParaRPr lang="en-US" sz="2400" b="0" i="0" u="none" strike="noStrike">
              <a:solidFill>
                <a:srgbClr val="000000"/>
              </a:solidFill>
              <a:effectLst/>
            </a:endParaRPr>
          </a:p>
        </p:txBody>
      </p:sp>
      <p:sp>
        <p:nvSpPr>
          <p:cNvPr id="15" name="TextBox 14">
            <a:extLst>
              <a:ext uri="{FF2B5EF4-FFF2-40B4-BE49-F238E27FC236}">
                <a16:creationId xmlns:a16="http://schemas.microsoft.com/office/drawing/2014/main" id="{88E78E63-3DF6-3259-B67D-FE16CD965F95}"/>
              </a:ext>
            </a:extLst>
          </p:cNvPr>
          <p:cNvSpPr txBox="1"/>
          <p:nvPr/>
        </p:nvSpPr>
        <p:spPr>
          <a:xfrm>
            <a:off x="1152358" y="4698227"/>
            <a:ext cx="3262408" cy="1400448"/>
          </a:xfrm>
          <a:prstGeom prst="rect">
            <a:avLst/>
          </a:prstGeom>
          <a:noFill/>
        </p:spPr>
        <p:txBody>
          <a:bodyPr wrap="square" rtlCol="0">
            <a:spAutoFit/>
          </a:bodyPr>
          <a:lstStyle/>
          <a:p>
            <a:pPr algn="ctr">
              <a:lnSpc>
                <a:spcPts val="3450"/>
              </a:lnSpc>
            </a:pPr>
            <a:r>
              <a:rPr lang="en-US" sz="2000">
                <a:latin typeface="Atkinson Hyperlegible" pitchFamily="2" charset="0"/>
              </a:rPr>
              <a:t>Blood coming out fast</a:t>
            </a:r>
          </a:p>
          <a:p>
            <a:pPr algn="ctr">
              <a:lnSpc>
                <a:spcPts val="3450"/>
              </a:lnSpc>
            </a:pPr>
            <a:r>
              <a:rPr lang="en-US" sz="2000">
                <a:latin typeface="Atkinson Hyperlegible" pitchFamily="2" charset="0"/>
              </a:rPr>
              <a:t>Blood spraying or making a puddle</a:t>
            </a:r>
          </a:p>
        </p:txBody>
      </p:sp>
      <p:sp>
        <p:nvSpPr>
          <p:cNvPr id="18" name="Rounded Rectangle 17">
            <a:extLst>
              <a:ext uri="{FF2B5EF4-FFF2-40B4-BE49-F238E27FC236}">
                <a16:creationId xmlns:a16="http://schemas.microsoft.com/office/drawing/2014/main" id="{654BDD7B-37A4-924B-4DB8-AC3CEBC1DDDB}"/>
              </a:ext>
            </a:extLst>
          </p:cNvPr>
          <p:cNvSpPr/>
          <p:nvPr/>
        </p:nvSpPr>
        <p:spPr>
          <a:xfrm>
            <a:off x="1572344" y="944992"/>
            <a:ext cx="3495583" cy="392034"/>
          </a:xfrm>
          <a:prstGeom prst="roundRect">
            <a:avLst/>
          </a:prstGeom>
          <a:solidFill>
            <a:srgbClr val="80B8C8"/>
          </a:solidFill>
          <a:ln w="9525" cap="flat">
            <a:noFill/>
            <a:prstDash val="solid"/>
            <a:miter/>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40" tIns="45720" rIns="91440" bIns="45720" anchor="t"/>
          <a:lstStyle/>
          <a:p>
            <a:pPr algn="r" defTabSz="622300" rtl="1">
              <a:lnSpc>
                <a:spcPct val="90000"/>
              </a:lnSpc>
              <a:spcBef>
                <a:spcPct val="0"/>
              </a:spcBef>
              <a:spcAft>
                <a:spcPct val="35000"/>
              </a:spcAft>
              <a:buClr>
                <a:srgbClr val="000000"/>
              </a:buClr>
              <a:buFont typeface="Arial"/>
            </a:pPr>
            <a:r>
              <a:rPr lang="fr-FR" sz="2400" b="1">
                <a:solidFill>
                  <a:srgbClr val="002060"/>
                </a:solidFill>
                <a:latin typeface="Atkinson Hyperlegible" pitchFamily="2" charset="0"/>
              </a:rPr>
              <a:t>Look</a:t>
            </a:r>
          </a:p>
          <a:p>
            <a:pPr algn="ctr" defTabSz="622300">
              <a:lnSpc>
                <a:spcPct val="90000"/>
              </a:lnSpc>
              <a:spcBef>
                <a:spcPct val="0"/>
              </a:spcBef>
              <a:spcAft>
                <a:spcPct val="35000"/>
              </a:spcAft>
              <a:buClr>
                <a:srgbClr val="000000"/>
              </a:buClr>
              <a:buFont typeface="Arial"/>
            </a:pPr>
            <a:endParaRPr lang="fr-FR" sz="2400" b="1">
              <a:solidFill>
                <a:srgbClr val="002060"/>
              </a:solidFill>
              <a:latin typeface="Atkinson Hyperlegible" pitchFamily="2" charset="0"/>
            </a:endParaRPr>
          </a:p>
          <a:p>
            <a:pPr lvl="1"/>
            <a:endParaRPr lang="fr-FR">
              <a:latin typeface="Atkinson Hyperlegible" pitchFamily="2" charset="0"/>
            </a:endParaRPr>
          </a:p>
        </p:txBody>
      </p:sp>
      <p:pic>
        <p:nvPicPr>
          <p:cNvPr id="19" name="Picture 18" descr="A blue eye with light rays&#10;&#10;Description automatically generated">
            <a:extLst>
              <a:ext uri="{FF2B5EF4-FFF2-40B4-BE49-F238E27FC236}">
                <a16:creationId xmlns:a16="http://schemas.microsoft.com/office/drawing/2014/main" id="{8D85CE30-2B42-F888-203C-974A42B088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5296" y="759325"/>
            <a:ext cx="763368" cy="763368"/>
          </a:xfrm>
          <a:prstGeom prst="rect">
            <a:avLst/>
          </a:prstGeom>
        </p:spPr>
      </p:pic>
      <p:pic>
        <p:nvPicPr>
          <p:cNvPr id="7" name="Picture 6" descr="A close-up of a person's hand&#10;&#10;Description automatically generated">
            <a:extLst>
              <a:ext uri="{FF2B5EF4-FFF2-40B4-BE49-F238E27FC236}">
                <a16:creationId xmlns:a16="http://schemas.microsoft.com/office/drawing/2014/main" id="{B7FA202E-A4AB-0A2C-E094-142DB74525A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1760" y="2581170"/>
            <a:ext cx="4533159" cy="2459775"/>
          </a:xfrm>
          <a:prstGeom prst="rect">
            <a:avLst/>
          </a:prstGeom>
        </p:spPr>
      </p:pic>
      <p:pic>
        <p:nvPicPr>
          <p:cNvPr id="5" name="Picture 4">
            <a:extLst>
              <a:ext uri="{FF2B5EF4-FFF2-40B4-BE49-F238E27FC236}">
                <a16:creationId xmlns:a16="http://schemas.microsoft.com/office/drawing/2014/main" id="{0701ED64-9780-4699-A8EB-54644DD9F8D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8380"/>
            <a:ext cx="1389411" cy="953372"/>
          </a:xfrm>
          <a:prstGeom prst="rect">
            <a:avLst/>
          </a:prstGeom>
        </p:spPr>
      </p:pic>
      <p:sp>
        <p:nvSpPr>
          <p:cNvPr id="2" name="TextBox 1">
            <a:extLst>
              <a:ext uri="{FF2B5EF4-FFF2-40B4-BE49-F238E27FC236}">
                <a16:creationId xmlns:a16="http://schemas.microsoft.com/office/drawing/2014/main" id="{8C23D5D8-10B1-E6F2-6E30-08228499600B}"/>
              </a:ext>
            </a:extLst>
          </p:cNvPr>
          <p:cNvSpPr txBox="1"/>
          <p:nvPr/>
        </p:nvSpPr>
        <p:spPr>
          <a:xfrm>
            <a:off x="4812653" y="4803680"/>
            <a:ext cx="3262408" cy="1400448"/>
          </a:xfrm>
          <a:prstGeom prst="rect">
            <a:avLst/>
          </a:prstGeom>
          <a:noFill/>
        </p:spPr>
        <p:txBody>
          <a:bodyPr wrap="square" rtlCol="0">
            <a:spAutoFit/>
          </a:bodyPr>
          <a:lstStyle/>
          <a:p>
            <a:pPr marL="63500" indent="0" algn="ctr">
              <a:lnSpc>
                <a:spcPts val="3450"/>
              </a:lnSpc>
              <a:spcBef>
                <a:spcPts val="0"/>
              </a:spcBef>
              <a:buSzPct val="95000"/>
              <a:buNone/>
            </a:pPr>
            <a:r>
              <a:rPr lang="en-GB" sz="2000">
                <a:latin typeface="Atkinson Hyperlegible" pitchFamily="2" charset="0"/>
              </a:rPr>
              <a:t>Severe bleeding from nose, mouth, </a:t>
            </a:r>
          </a:p>
          <a:p>
            <a:pPr marL="63500" indent="0" algn="ctr">
              <a:lnSpc>
                <a:spcPts val="3450"/>
              </a:lnSpc>
              <a:spcBef>
                <a:spcPts val="0"/>
              </a:spcBef>
              <a:buSzPct val="95000"/>
              <a:buNone/>
            </a:pPr>
            <a:r>
              <a:rPr lang="en-GB" sz="2000">
                <a:latin typeface="Atkinson Hyperlegible" pitchFamily="2" charset="0"/>
              </a:rPr>
              <a:t>bowels, or vagina</a:t>
            </a:r>
            <a:r>
              <a:rPr lang="en-GB" sz="2000">
                <a:solidFill>
                  <a:srgbClr val="000000"/>
                </a:solidFill>
                <a:latin typeface="Atkinson Hyperlegible" pitchFamily="2" charset="0"/>
              </a:rPr>
              <a:t>.  </a:t>
            </a:r>
          </a:p>
        </p:txBody>
      </p:sp>
      <p:sp>
        <p:nvSpPr>
          <p:cNvPr id="3" name="TextBox 2">
            <a:extLst>
              <a:ext uri="{FF2B5EF4-FFF2-40B4-BE49-F238E27FC236}">
                <a16:creationId xmlns:a16="http://schemas.microsoft.com/office/drawing/2014/main" id="{2D4AE7D4-777D-797D-976D-B47B8C4C5F44}"/>
              </a:ext>
            </a:extLst>
          </p:cNvPr>
          <p:cNvSpPr txBox="1"/>
          <p:nvPr/>
        </p:nvSpPr>
        <p:spPr>
          <a:xfrm>
            <a:off x="8075061" y="4924125"/>
            <a:ext cx="3262408" cy="951607"/>
          </a:xfrm>
          <a:prstGeom prst="rect">
            <a:avLst/>
          </a:prstGeom>
          <a:noFill/>
        </p:spPr>
        <p:txBody>
          <a:bodyPr wrap="square" rtlCol="0">
            <a:spAutoFit/>
          </a:bodyPr>
          <a:lstStyle/>
          <a:p>
            <a:pPr marL="63500" algn="ctr">
              <a:lnSpc>
                <a:spcPts val="3450"/>
              </a:lnSpc>
              <a:buSzPct val="95000"/>
            </a:pPr>
            <a:r>
              <a:rPr lang="en-GB" sz="2000">
                <a:solidFill>
                  <a:srgbClr val="000000"/>
                </a:solidFill>
                <a:latin typeface="Atkinson Hyperlegible" pitchFamily="2" charset="0"/>
              </a:rPr>
              <a:t>Bleeding from the vagina soon after childbirth</a:t>
            </a:r>
            <a:endParaRPr lang="en-GB" sz="2000">
              <a:latin typeface="Atkinson Hyperlegible" pitchFamily="2" charset="0"/>
            </a:endParaRPr>
          </a:p>
        </p:txBody>
      </p:sp>
      <p:pic>
        <p:nvPicPr>
          <p:cNvPr id="6" name="Picture 5" descr="A cartoon of a person's legs on a bloody surface&#10;&#10;Description automatically generated">
            <a:extLst>
              <a:ext uri="{FF2B5EF4-FFF2-40B4-BE49-F238E27FC236}">
                <a16:creationId xmlns:a16="http://schemas.microsoft.com/office/drawing/2014/main" id="{7EF1A587-D0A2-692F-9484-A65B06140B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54030" y="2317976"/>
            <a:ext cx="3414805" cy="2380251"/>
          </a:xfrm>
          <a:prstGeom prst="rect">
            <a:avLst/>
          </a:prstGeom>
        </p:spPr>
      </p:pic>
      <p:pic>
        <p:nvPicPr>
          <p:cNvPr id="9" name="Picture 8" descr="A person with blood on his nose&#10;&#10;Description automatically generated">
            <a:extLst>
              <a:ext uri="{FF2B5EF4-FFF2-40B4-BE49-F238E27FC236}">
                <a16:creationId xmlns:a16="http://schemas.microsoft.com/office/drawing/2014/main" id="{45691C93-0D5E-1277-3313-C3D72903AC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98384" y="2135799"/>
            <a:ext cx="3679235" cy="2566909"/>
          </a:xfrm>
          <a:prstGeom prst="rect">
            <a:avLst/>
          </a:prstGeom>
        </p:spPr>
      </p:pic>
    </p:spTree>
    <p:extLst>
      <p:ext uri="{BB962C8B-B14F-4D97-AF65-F5344CB8AC3E}">
        <p14:creationId xmlns:p14="http://schemas.microsoft.com/office/powerpoint/2010/main" val="1251227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d5a280-591a-4e45-a804-c9c409390e87">
      <Terms xmlns="http://schemas.microsoft.com/office/infopath/2007/PartnerControls"/>
    </lcf76f155ced4ddcb4097134ff3c332f>
    <TaxCatchAll xmlns="b1a9bde9-7878-4f5a-b06e-0a42c0cf051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7E9970E94FFB468442B54AC92B4D49" ma:contentTypeVersion="16" ma:contentTypeDescription="Create a new document." ma:contentTypeScope="" ma:versionID="19b48eb090835c2d83c42e402ae973a3">
  <xsd:schema xmlns:xsd="http://www.w3.org/2001/XMLSchema" xmlns:xs="http://www.w3.org/2001/XMLSchema" xmlns:p="http://schemas.microsoft.com/office/2006/metadata/properties" xmlns:ns2="84d5a280-591a-4e45-a804-c9c409390e87" xmlns:ns3="b1a9bde9-7878-4f5a-b06e-0a42c0cf0513" targetNamespace="http://schemas.microsoft.com/office/2006/metadata/properties" ma:root="true" ma:fieldsID="47170cec5c71acfb7d9e45ba4eb0ab25" ns2:_="" ns3:_="">
    <xsd:import namespace="84d5a280-591a-4e45-a804-c9c409390e87"/>
    <xsd:import namespace="b1a9bde9-7878-4f5a-b06e-0a42c0cf051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5a280-591a-4e45-a804-c9c409390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a9bde9-7878-4f5a-b06e-0a42c0cf0513"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b63e0b55-0284-4605-b4e9-fd7670bfec69}" ma:internalName="TaxCatchAll" ma:showField="CatchAllData" ma:web="b1a9bde9-7878-4f5a-b06e-0a42c0cf05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DA03BC-D9B8-4CA0-8B69-3E16E7931CFB}">
  <ds:schemaRefs>
    <ds:schemaRef ds:uri="http://purl.org/dc/elements/1.1/"/>
    <ds:schemaRef ds:uri="b1a9bde9-7878-4f5a-b06e-0a42c0cf0513"/>
    <ds:schemaRef ds:uri="http://schemas.openxmlformats.org/package/2006/metadata/core-properties"/>
    <ds:schemaRef ds:uri="http://schemas.microsoft.com/office/infopath/2007/PartnerControls"/>
    <ds:schemaRef ds:uri="84d5a280-591a-4e45-a804-c9c409390e87"/>
    <ds:schemaRef ds:uri="http://schemas.microsoft.com/office/2006/documentManagement/types"/>
    <ds:schemaRef ds:uri="http://purl.org/dc/dcmitype/"/>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3D0451-7231-43A9-BD58-8A3B641DF7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5a280-591a-4e45-a804-c9c409390e87"/>
    <ds:schemaRef ds:uri="b1a9bde9-7878-4f5a-b06e-0a42c0cf05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F9513A-F358-4CEE-A530-C15E24DE7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TotalTime>
  <Words>7237</Words>
  <Application>Microsoft Macintosh PowerPoint</Application>
  <PresentationFormat>Widescreen</PresentationFormat>
  <Paragraphs>644</Paragraphs>
  <Slides>67</Slides>
  <Notes>60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67</vt:i4>
      </vt:variant>
    </vt:vector>
  </HeadingPairs>
  <TitlesOfParts>
    <vt:vector size="80" baseType="lpstr">
      <vt:lpstr>Aptos</vt:lpstr>
      <vt:lpstr>Aptos Display</vt:lpstr>
      <vt:lpstr>Arial</vt:lpstr>
      <vt:lpstr>Atkinson Hyperlegible</vt:lpstr>
      <vt:lpstr>Atkinson Hyperlegible,Sans-Serif</vt:lpstr>
      <vt:lpstr>Calibri</vt:lpstr>
      <vt:lpstr>Calibri Light</vt:lpstr>
      <vt:lpstr>Courier New,monospace</vt:lpstr>
      <vt:lpstr>Helvetica</vt:lpstr>
      <vt:lpstr>Segoe UI</vt:lpstr>
      <vt:lpstr>Symbol</vt:lpstr>
      <vt:lpstr>Office Theme</vt:lpstr>
      <vt:lpstr>2_Office Theme</vt:lpstr>
      <vt:lpstr>Module 5: Approach to Medical Emergencies</vt:lpstr>
      <vt:lpstr>Module 5: Learning Objectives</vt:lpstr>
      <vt:lpstr>Key Terms</vt:lpstr>
      <vt:lpstr>Approach: CABCDE</vt:lpstr>
      <vt:lpstr>Approach: CABCDE</vt:lpstr>
      <vt:lpstr>PowerPoint Presentation</vt:lpstr>
      <vt:lpstr>Review: What are we looking for in each step?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Ask: History in Medical Emergencies</vt:lpstr>
      <vt:lpstr>Special Considerations for Children</vt:lpstr>
      <vt:lpstr>PowerPoint Presentation</vt:lpstr>
      <vt:lpstr>Questions?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Elhadari, Ghada</dc:creator>
  <cp:lastModifiedBy>TALISHINSKAYA, Fidan</cp:lastModifiedBy>
  <cp:revision>2</cp:revision>
  <dcterms:created xsi:type="dcterms:W3CDTF">2025-04-09T17:55:51Z</dcterms:created>
  <dcterms:modified xsi:type="dcterms:W3CDTF">2025-07-14T18:16:56Z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0x010100CD7E9970E94FFB468442B54AC92B4D49</vt:lpwstr>
  </property>
  <property fmtid="{D5CDD505-2E9C-101B-9397-08002B2CF9AE}" pid="3" name="MediaServiceImageTags">
    <vt:lpwstr/>
  </property>
</Properties>
</file>