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bookmarkIdSeed="2">
  <p:sldMasterIdLst>
    <p:sldMasterId id="2147483706" r:id="rId4"/>
    <p:sldMasterId id="2147483727" r:id="rId5"/>
  </p:sldMasterIdLst>
  <p:notesMasterIdLst>
    <p:notesMasterId r:id="rId13"/>
  </p:notesMasterIdLst>
  <p:handoutMasterIdLst>
    <p:handoutMasterId r:id="rId14"/>
  </p:handoutMasterIdLst>
  <p:sldIdLst>
    <p:sldId id="2147375054" r:id="rId6"/>
    <p:sldId id="2147375055" r:id="rId7"/>
    <p:sldId id="2147375056" r:id="rId8"/>
    <p:sldId id="2147375058" r:id="rId9"/>
    <p:sldId id="2147375059" r:id="rId10"/>
    <p:sldId id="2147375062" r:id="rId11"/>
    <p:sldId id="2147375061" r:id="rId12"/>
  </p:sldIdLst>
  <p:sldSz cx="12192000" cy="6858000"/>
  <p:notesSz cx="6858000" cy="9144000"/>
  <p:embeddedFontLst>
    <p:embeddedFont>
      <p:font typeface="Ebrima" panose="02000000000000000000" pitchFamily="2" charset="0"/>
      <p:regular r:id="rId15"/>
      <p:bold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EB52B4E-2C0B-4110-B64C-D49B0A1958EB}">
          <p14:sldIdLst>
            <p14:sldId id="2147375054"/>
            <p14:sldId id="2147375055"/>
            <p14:sldId id="2147375056"/>
            <p14:sldId id="2147375058"/>
            <p14:sldId id="2147375059"/>
            <p14:sldId id="2147375062"/>
            <p14:sldId id="21473750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lsea Maria TAYLOR" initials="CMT" lastIdx="14" clrIdx="0">
    <p:extLst>
      <p:ext uri="{19B8F6BF-5375-455C-9EA6-DF929625EA0E}">
        <p15:presenceInfo xmlns:p15="http://schemas.microsoft.com/office/powerpoint/2012/main" userId="S::ctaylor@who.int::e00f49f0-2072-454b-b23e-9b80ef311e2b" providerId="AD"/>
      </p:ext>
    </p:extLst>
  </p:cmAuthor>
  <p:cmAuthor id="2" name="RIVAS-MORELLO, Briana" initials="RB" lastIdx="1" clrIdx="1">
    <p:extLst>
      <p:ext uri="{19B8F6BF-5375-455C-9EA6-DF929625EA0E}">
        <p15:presenceInfo xmlns:p15="http://schemas.microsoft.com/office/powerpoint/2012/main" userId="S-1-5-21-1446143339-2250552318-1255726049-233473" providerId="AD"/>
      </p:ext>
    </p:extLst>
  </p:cmAuthor>
  <p:cmAuthor id="3" name="charissa varma" initials="cv" lastIdx="33" clrIdx="2">
    <p:extLst>
      <p:ext uri="{19B8F6BF-5375-455C-9EA6-DF929625EA0E}">
        <p15:presenceInfo xmlns:p15="http://schemas.microsoft.com/office/powerpoint/2012/main" userId="3391d1bd0b85eb4d" providerId="Windows Live"/>
      </p:ext>
    </p:extLst>
  </p:cmAuthor>
  <p:cmAuthor id="4" name="Yoonjoung Choi" initials="YC" lastIdx="10" clrIdx="3">
    <p:extLst>
      <p:ext uri="{19B8F6BF-5375-455C-9EA6-DF929625EA0E}">
        <p15:presenceInfo xmlns:p15="http://schemas.microsoft.com/office/powerpoint/2012/main" userId="Yoonjoung Choi" providerId="None"/>
      </p:ext>
    </p:extLst>
  </p:cmAuthor>
  <p:cmAuthor id="5" name="charissa.varma@gmail.com" initials="ch" lastIdx="17" clrIdx="4">
    <p:extLst>
      <p:ext uri="{19B8F6BF-5375-455C-9EA6-DF929625EA0E}">
        <p15:presenceInfo xmlns:p15="http://schemas.microsoft.com/office/powerpoint/2012/main" userId="S::urn:spo:guest#charissa.varma@gmail.com::" providerId="AD"/>
      </p:ext>
    </p:extLst>
  </p:cmAuthor>
  <p:cmAuthor id="6" name="David Boone" initials="DB" lastIdx="11" clrIdx="5">
    <p:extLst>
      <p:ext uri="{19B8F6BF-5375-455C-9EA6-DF929625EA0E}">
        <p15:presenceInfo xmlns:p15="http://schemas.microsoft.com/office/powerpoint/2012/main" userId="David Boon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  <a:srgbClr val="00B0F0"/>
    <a:srgbClr val="92D050"/>
    <a:srgbClr val="6EAA2E"/>
    <a:srgbClr val="3366CC"/>
    <a:srgbClr val="00528A"/>
    <a:srgbClr val="1A9DD1"/>
    <a:srgbClr val="FF9933"/>
    <a:srgbClr val="FFFF00"/>
    <a:srgbClr val="DEED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44B39F-00F8-B000-A0E4-65061F0D3888}" v="150" dt="2021-03-11T16:31:06.875"/>
    <p1510:client id="{69467CAA-12C7-A693-15F5-E7FB1D8FD530}" v="2" dt="2021-02-17T18:41:35.984"/>
    <p1510:client id="{A6E1C9B2-D26F-FC79-F015-B824E73257D1}" v="161" dt="2021-01-26T16:13:28.159"/>
    <p1510:client id="{A85628EF-325E-1E9A-89DE-034219F79C30}" v="612" dt="2021-01-26T17:25:56.897"/>
    <p1510:client id="{BC2EB79F-50E5-B000-A0E4-64931631CFD1}" v="6" dt="2021-03-23T20:48:11.620"/>
  </p1510:revLst>
</p1510:revInfo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95" autoAdjust="0"/>
    <p:restoredTop sz="96149" autoAdjust="0"/>
  </p:normalViewPr>
  <p:slideViewPr>
    <p:cSldViewPr snapToGrid="0">
      <p:cViewPr varScale="1">
        <p:scale>
          <a:sx n="106" d="100"/>
          <a:sy n="106" d="100"/>
        </p:scale>
        <p:origin x="1122" y="57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6752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188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3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87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1.fntdata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issa.varma@gmail.com" userId="S::urn:spo:guest#charissa.varma@gmail.com::" providerId="AD" clId="Web-{A85628EF-325E-1E9A-89DE-034219F79C30}"/>
    <pc:docChg chg="addSld delSld modSld sldOrd modSection">
      <pc:chgData name="charissa.varma@gmail.com" userId="S::urn:spo:guest#charissa.varma@gmail.com::" providerId="AD" clId="Web-{A85628EF-325E-1E9A-89DE-034219F79C30}" dt="2021-01-26T17:25:56.897" v="454"/>
      <pc:docMkLst>
        <pc:docMk/>
      </pc:docMkLst>
      <pc:sldChg chg="modSp">
        <pc:chgData name="charissa.varma@gmail.com" userId="S::urn:spo:guest#charissa.varma@gmail.com::" providerId="AD" clId="Web-{A85628EF-325E-1E9A-89DE-034219F79C30}" dt="2021-01-26T16:38:52.412" v="63" actId="20577"/>
        <pc:sldMkLst>
          <pc:docMk/>
          <pc:sldMk cId="1122820721" sldId="2147374325"/>
        </pc:sldMkLst>
        <pc:spChg chg="mod">
          <ac:chgData name="charissa.varma@gmail.com" userId="S::urn:spo:guest#charissa.varma@gmail.com::" providerId="AD" clId="Web-{A85628EF-325E-1E9A-89DE-034219F79C30}" dt="2021-01-26T16:38:52.412" v="63" actId="20577"/>
          <ac:spMkLst>
            <pc:docMk/>
            <pc:sldMk cId="1122820721" sldId="2147374325"/>
            <ac:spMk id="3" creationId="{00000000-0000-0000-0000-000000000000}"/>
          </ac:spMkLst>
        </pc:spChg>
      </pc:sldChg>
      <pc:sldChg chg="addSp modSp">
        <pc:chgData name="charissa.varma@gmail.com" userId="S::urn:spo:guest#charissa.varma@gmail.com::" providerId="AD" clId="Web-{A85628EF-325E-1E9A-89DE-034219F79C30}" dt="2021-01-26T17:21:58.187" v="425" actId="20577"/>
        <pc:sldMkLst>
          <pc:docMk/>
          <pc:sldMk cId="2403019977" sldId="2147374342"/>
        </pc:sldMkLst>
        <pc:spChg chg="add mod">
          <ac:chgData name="charissa.varma@gmail.com" userId="S::urn:spo:guest#charissa.varma@gmail.com::" providerId="AD" clId="Web-{A85628EF-325E-1E9A-89DE-034219F79C30}" dt="2021-01-26T17:21:58.187" v="425" actId="20577"/>
          <ac:spMkLst>
            <pc:docMk/>
            <pc:sldMk cId="2403019977" sldId="2147374342"/>
            <ac:spMk id="3" creationId="{EF71BC94-F407-4DC7-9068-5EF62A6D4BE9}"/>
          </ac:spMkLst>
        </pc:spChg>
        <pc:spChg chg="mod">
          <ac:chgData name="charissa.varma@gmail.com" userId="S::urn:spo:guest#charissa.varma@gmail.com::" providerId="AD" clId="Web-{A85628EF-325E-1E9A-89DE-034219F79C30}" dt="2021-01-26T17:21:37.030" v="421" actId="20577"/>
          <ac:spMkLst>
            <pc:docMk/>
            <pc:sldMk cId="2403019977" sldId="2147374342"/>
            <ac:spMk id="8" creationId="{D5A3D4E3-E2C0-4ABB-982A-3B3A148A3730}"/>
          </ac:spMkLst>
        </pc:spChg>
      </pc:sldChg>
      <pc:sldChg chg="addSp modSp">
        <pc:chgData name="charissa.varma@gmail.com" userId="S::urn:spo:guest#charissa.varma@gmail.com::" providerId="AD" clId="Web-{A85628EF-325E-1E9A-89DE-034219F79C30}" dt="2021-01-26T17:24:59.427" v="450" actId="20577"/>
        <pc:sldMkLst>
          <pc:docMk/>
          <pc:sldMk cId="1783126291" sldId="2147374346"/>
        </pc:sldMkLst>
        <pc:spChg chg="add mod">
          <ac:chgData name="charissa.varma@gmail.com" userId="S::urn:spo:guest#charissa.varma@gmail.com::" providerId="AD" clId="Web-{A85628EF-325E-1E9A-89DE-034219F79C30}" dt="2021-01-26T17:24:59.427" v="450" actId="20577"/>
          <ac:spMkLst>
            <pc:docMk/>
            <pc:sldMk cId="1783126291" sldId="2147374346"/>
            <ac:spMk id="2" creationId="{706B2B67-F831-40B8-8C4D-3328F51E1892}"/>
          </ac:spMkLst>
        </pc:spChg>
        <pc:spChg chg="mod">
          <ac:chgData name="charissa.varma@gmail.com" userId="S::urn:spo:guest#charissa.varma@gmail.com::" providerId="AD" clId="Web-{A85628EF-325E-1E9A-89DE-034219F79C30}" dt="2021-01-26T17:24:37.738" v="444" actId="1076"/>
          <ac:spMkLst>
            <pc:docMk/>
            <pc:sldMk cId="1783126291" sldId="2147374346"/>
            <ac:spMk id="10" creationId="{00000000-0000-0000-0000-000000000000}"/>
          </ac:spMkLst>
        </pc:spChg>
        <pc:spChg chg="mod">
          <ac:chgData name="charissa.varma@gmail.com" userId="S::urn:spo:guest#charissa.varma@gmail.com::" providerId="AD" clId="Web-{A85628EF-325E-1E9A-89DE-034219F79C30}" dt="2021-01-26T17:24:19.238" v="442" actId="1076"/>
          <ac:spMkLst>
            <pc:docMk/>
            <pc:sldMk cId="1783126291" sldId="2147374346"/>
            <ac:spMk id="11" creationId="{3500743B-0197-4BE5-8C87-DFE5544A11CE}"/>
          </ac:spMkLst>
        </pc:spChg>
        <pc:spChg chg="mod">
          <ac:chgData name="charissa.varma@gmail.com" userId="S::urn:spo:guest#charissa.varma@gmail.com::" providerId="AD" clId="Web-{A85628EF-325E-1E9A-89DE-034219F79C30}" dt="2021-01-26T17:23:39.784" v="437" actId="20577"/>
          <ac:spMkLst>
            <pc:docMk/>
            <pc:sldMk cId="1783126291" sldId="2147374346"/>
            <ac:spMk id="12" creationId="{A5254F78-F46C-427F-99EB-80100070F12F}"/>
          </ac:spMkLst>
        </pc:spChg>
      </pc:sldChg>
      <pc:sldChg chg="modSp">
        <pc:chgData name="charissa.varma@gmail.com" userId="S::urn:spo:guest#charissa.varma@gmail.com::" providerId="AD" clId="Web-{A85628EF-325E-1E9A-89DE-034219F79C30}" dt="2021-01-26T16:38:44.771" v="60" actId="20577"/>
        <pc:sldMkLst>
          <pc:docMk/>
          <pc:sldMk cId="514580344" sldId="2147374347"/>
        </pc:sldMkLst>
        <pc:spChg chg="mod">
          <ac:chgData name="charissa.varma@gmail.com" userId="S::urn:spo:guest#charissa.varma@gmail.com::" providerId="AD" clId="Web-{A85628EF-325E-1E9A-89DE-034219F79C30}" dt="2021-01-26T16:38:44.771" v="60" actId="20577"/>
          <ac:spMkLst>
            <pc:docMk/>
            <pc:sldMk cId="514580344" sldId="2147374347"/>
            <ac:spMk id="10" creationId="{00000000-0000-0000-0000-000000000000}"/>
          </ac:spMkLst>
        </pc:spChg>
        <pc:spChg chg="mod">
          <ac:chgData name="charissa.varma@gmail.com" userId="S::urn:spo:guest#charissa.varma@gmail.com::" providerId="AD" clId="Web-{A85628EF-325E-1E9A-89DE-034219F79C30}" dt="2021-01-26T16:37:32.972" v="30" actId="20577"/>
          <ac:spMkLst>
            <pc:docMk/>
            <pc:sldMk cId="514580344" sldId="2147374347"/>
            <ac:spMk id="14" creationId="{6105CC3A-2BEA-4615-A50D-58465C4856DD}"/>
          </ac:spMkLst>
        </pc:spChg>
      </pc:sldChg>
      <pc:sldChg chg="modSp">
        <pc:chgData name="charissa.varma@gmail.com" userId="S::urn:spo:guest#charissa.varma@gmail.com::" providerId="AD" clId="Web-{A85628EF-325E-1E9A-89DE-034219F79C30}" dt="2021-01-26T17:25:56.897" v="454"/>
        <pc:sldMkLst>
          <pc:docMk/>
          <pc:sldMk cId="2734041837" sldId="2147374361"/>
        </pc:sldMkLst>
        <pc:spChg chg="mod">
          <ac:chgData name="charissa.varma@gmail.com" userId="S::urn:spo:guest#charissa.varma@gmail.com::" providerId="AD" clId="Web-{A85628EF-325E-1E9A-89DE-034219F79C30}" dt="2021-01-26T17:25:56.897" v="454"/>
          <ac:spMkLst>
            <pc:docMk/>
            <pc:sldMk cId="2734041837" sldId="2147374361"/>
            <ac:spMk id="8" creationId="{D5A3D4E3-E2C0-4ABB-982A-3B3A148A3730}"/>
          </ac:spMkLst>
        </pc:spChg>
      </pc:sldChg>
      <pc:sldChg chg="ord">
        <pc:chgData name="charissa.varma@gmail.com" userId="S::urn:spo:guest#charissa.varma@gmail.com::" providerId="AD" clId="Web-{A85628EF-325E-1E9A-89DE-034219F79C30}" dt="2021-01-26T16:57:41.506" v="228"/>
        <pc:sldMkLst>
          <pc:docMk/>
          <pc:sldMk cId="3102405608" sldId="2147374387"/>
        </pc:sldMkLst>
      </pc:sldChg>
      <pc:sldChg chg="modSp">
        <pc:chgData name="charissa.varma@gmail.com" userId="S::urn:spo:guest#charissa.varma@gmail.com::" providerId="AD" clId="Web-{A85628EF-325E-1E9A-89DE-034219F79C30}" dt="2021-01-26T16:57:46.006" v="229" actId="14100"/>
        <pc:sldMkLst>
          <pc:docMk/>
          <pc:sldMk cId="480358031" sldId="2147374388"/>
        </pc:sldMkLst>
        <pc:spChg chg="mod">
          <ac:chgData name="charissa.varma@gmail.com" userId="S::urn:spo:guest#charissa.varma@gmail.com::" providerId="AD" clId="Web-{A85628EF-325E-1E9A-89DE-034219F79C30}" dt="2021-01-26T16:55:42.096" v="221" actId="14100"/>
          <ac:spMkLst>
            <pc:docMk/>
            <pc:sldMk cId="480358031" sldId="2147374388"/>
            <ac:spMk id="37" creationId="{A2105828-9440-41CC-A4BF-605DB65A29A5}"/>
          </ac:spMkLst>
        </pc:spChg>
        <pc:picChg chg="mod">
          <ac:chgData name="charissa.varma@gmail.com" userId="S::urn:spo:guest#charissa.varma@gmail.com::" providerId="AD" clId="Web-{A85628EF-325E-1E9A-89DE-034219F79C30}" dt="2021-01-26T16:57:46.006" v="229" actId="14100"/>
          <ac:picMkLst>
            <pc:docMk/>
            <pc:sldMk cId="480358031" sldId="2147374388"/>
            <ac:picMk id="2" creationId="{E5D1D0C9-E03F-489A-89B3-0F6F04E983F1}"/>
          </ac:picMkLst>
        </pc:picChg>
      </pc:sldChg>
      <pc:sldChg chg="del">
        <pc:chgData name="charissa.varma@gmail.com" userId="S::urn:spo:guest#charissa.varma@gmail.com::" providerId="AD" clId="Web-{A85628EF-325E-1E9A-89DE-034219F79C30}" dt="2021-01-26T16:54:18.781" v="179"/>
        <pc:sldMkLst>
          <pc:docMk/>
          <pc:sldMk cId="1901334383" sldId="2147374393"/>
        </pc:sldMkLst>
      </pc:sldChg>
      <pc:sldChg chg="del">
        <pc:chgData name="charissa.varma@gmail.com" userId="S::urn:spo:guest#charissa.varma@gmail.com::" providerId="AD" clId="Web-{A85628EF-325E-1E9A-89DE-034219F79C30}" dt="2021-01-26T16:53:53.609" v="178"/>
        <pc:sldMkLst>
          <pc:docMk/>
          <pc:sldMk cId="894964877" sldId="2147374394"/>
        </pc:sldMkLst>
      </pc:sldChg>
      <pc:sldChg chg="modSp">
        <pc:chgData name="charissa.varma@gmail.com" userId="S::urn:spo:guest#charissa.varma@gmail.com::" providerId="AD" clId="Web-{A85628EF-325E-1E9A-89DE-034219F79C30}" dt="2021-01-26T16:50:24.040" v="155"/>
        <pc:sldMkLst>
          <pc:docMk/>
          <pc:sldMk cId="2912160203" sldId="2147374472"/>
        </pc:sldMkLst>
        <pc:spChg chg="mod">
          <ac:chgData name="charissa.varma@gmail.com" userId="S::urn:spo:guest#charissa.varma@gmail.com::" providerId="AD" clId="Web-{A85628EF-325E-1E9A-89DE-034219F79C30}" dt="2021-01-26T16:50:24.040" v="155"/>
          <ac:spMkLst>
            <pc:docMk/>
            <pc:sldMk cId="2912160203" sldId="2147374472"/>
            <ac:spMk id="10" creationId="{00000000-0000-0000-0000-000000000000}"/>
          </ac:spMkLst>
        </pc:spChg>
        <pc:spChg chg="mod">
          <ac:chgData name="charissa.varma@gmail.com" userId="S::urn:spo:guest#charissa.varma@gmail.com::" providerId="AD" clId="Web-{A85628EF-325E-1E9A-89DE-034219F79C30}" dt="2021-01-26T16:39:24.553" v="65" actId="20577"/>
          <ac:spMkLst>
            <pc:docMk/>
            <pc:sldMk cId="2912160203" sldId="2147374472"/>
            <ac:spMk id="18" creationId="{979E9E56-EF18-40DF-9204-C11ED75FE498}"/>
          </ac:spMkLst>
        </pc:spChg>
        <pc:picChg chg="mod">
          <ac:chgData name="charissa.varma@gmail.com" userId="S::urn:spo:guest#charissa.varma@gmail.com::" providerId="AD" clId="Web-{A85628EF-325E-1E9A-89DE-034219F79C30}" dt="2021-01-26T16:44:45.953" v="138" actId="1076"/>
          <ac:picMkLst>
            <pc:docMk/>
            <pc:sldMk cId="2912160203" sldId="2147374472"/>
            <ac:picMk id="2" creationId="{E5D1D0C9-E03F-489A-89B3-0F6F04E983F1}"/>
          </ac:picMkLst>
        </pc:picChg>
      </pc:sldChg>
      <pc:sldChg chg="modSp">
        <pc:chgData name="charissa.varma@gmail.com" userId="S::urn:spo:guest#charissa.varma@gmail.com::" providerId="AD" clId="Web-{A85628EF-325E-1E9A-89DE-034219F79C30}" dt="2021-01-26T16:51:12.636" v="171" actId="20577"/>
        <pc:sldMkLst>
          <pc:docMk/>
          <pc:sldMk cId="3875679554" sldId="2147374473"/>
        </pc:sldMkLst>
        <pc:spChg chg="mod">
          <ac:chgData name="charissa.varma@gmail.com" userId="S::urn:spo:guest#charissa.varma@gmail.com::" providerId="AD" clId="Web-{A85628EF-325E-1E9A-89DE-034219F79C30}" dt="2021-01-26T16:51:01.401" v="169" actId="20577"/>
          <ac:spMkLst>
            <pc:docMk/>
            <pc:sldMk cId="3875679554" sldId="2147374473"/>
            <ac:spMk id="12" creationId="{C4F3B1BC-9DD5-40DD-A700-9CEF72083C64}"/>
          </ac:spMkLst>
        </pc:spChg>
        <pc:spChg chg="mod">
          <ac:chgData name="charissa.varma@gmail.com" userId="S::urn:spo:guest#charissa.varma@gmail.com::" providerId="AD" clId="Web-{A85628EF-325E-1E9A-89DE-034219F79C30}" dt="2021-01-26T16:51:12.636" v="171" actId="20577"/>
          <ac:spMkLst>
            <pc:docMk/>
            <pc:sldMk cId="3875679554" sldId="2147374473"/>
            <ac:spMk id="17" creationId="{1CD73145-A9D3-459A-A17B-1DEB855330AC}"/>
          </ac:spMkLst>
        </pc:spChg>
        <pc:spChg chg="mod">
          <ac:chgData name="charissa.varma@gmail.com" userId="S::urn:spo:guest#charissa.varma@gmail.com::" providerId="AD" clId="Web-{A85628EF-325E-1E9A-89DE-034219F79C30}" dt="2021-01-26T16:50:42.244" v="167" actId="20577"/>
          <ac:spMkLst>
            <pc:docMk/>
            <pc:sldMk cId="3875679554" sldId="2147374473"/>
            <ac:spMk id="18" creationId="{D3A5F72B-BED4-4EF7-9140-3523E8BF5044}"/>
          </ac:spMkLst>
        </pc:spChg>
      </pc:sldChg>
      <pc:sldChg chg="modSp">
        <pc:chgData name="charissa.varma@gmail.com" userId="S::urn:spo:guest#charissa.varma@gmail.com::" providerId="AD" clId="Web-{A85628EF-325E-1E9A-89DE-034219F79C30}" dt="2021-01-26T16:52:27.341" v="177" actId="20577"/>
        <pc:sldMkLst>
          <pc:docMk/>
          <pc:sldMk cId="3170306163" sldId="2147374474"/>
        </pc:sldMkLst>
        <pc:spChg chg="mod">
          <ac:chgData name="charissa.varma@gmail.com" userId="S::urn:spo:guest#charissa.varma@gmail.com::" providerId="AD" clId="Web-{A85628EF-325E-1E9A-89DE-034219F79C30}" dt="2021-01-26T16:52:27.341" v="177" actId="20577"/>
          <ac:spMkLst>
            <pc:docMk/>
            <pc:sldMk cId="3170306163" sldId="2147374474"/>
            <ac:spMk id="10" creationId="{00000000-0000-0000-0000-000000000000}"/>
          </ac:spMkLst>
        </pc:spChg>
        <pc:spChg chg="mod">
          <ac:chgData name="charissa.varma@gmail.com" userId="S::urn:spo:guest#charissa.varma@gmail.com::" providerId="AD" clId="Web-{A85628EF-325E-1E9A-89DE-034219F79C30}" dt="2021-01-26T16:51:28.011" v="173" actId="20577"/>
          <ac:spMkLst>
            <pc:docMk/>
            <pc:sldMk cId="3170306163" sldId="2147374474"/>
            <ac:spMk id="15" creationId="{BD55400E-16C7-4631-BC99-017712C9B551}"/>
          </ac:spMkLst>
        </pc:spChg>
      </pc:sldChg>
      <pc:sldChg chg="addSp modSp">
        <pc:chgData name="charissa.varma@gmail.com" userId="S::urn:spo:guest#charissa.varma@gmail.com::" providerId="AD" clId="Web-{A85628EF-325E-1E9A-89DE-034219F79C30}" dt="2021-01-26T17:23:15.533" v="434" actId="20577"/>
        <pc:sldMkLst>
          <pc:docMk/>
          <pc:sldMk cId="1594598750" sldId="2147374475"/>
        </pc:sldMkLst>
        <pc:spChg chg="add mod">
          <ac:chgData name="charissa.varma@gmail.com" userId="S::urn:spo:guest#charissa.varma@gmail.com::" providerId="AD" clId="Web-{A85628EF-325E-1E9A-89DE-034219F79C30}" dt="2021-01-26T17:23:15.533" v="434" actId="20577"/>
          <ac:spMkLst>
            <pc:docMk/>
            <pc:sldMk cId="1594598750" sldId="2147374475"/>
            <ac:spMk id="3" creationId="{23319D3C-F123-49E5-AF93-0AC981126FD8}"/>
          </ac:spMkLst>
        </pc:spChg>
        <pc:spChg chg="mod">
          <ac:chgData name="charissa.varma@gmail.com" userId="S::urn:spo:guest#charissa.varma@gmail.com::" providerId="AD" clId="Web-{A85628EF-325E-1E9A-89DE-034219F79C30}" dt="2021-01-26T17:22:33.766" v="427" actId="20577"/>
          <ac:spMkLst>
            <pc:docMk/>
            <pc:sldMk cId="1594598750" sldId="2147374475"/>
            <ac:spMk id="17" creationId="{35242D0C-A365-4FC0-8563-D656E017FA60}"/>
          </ac:spMkLst>
        </pc:spChg>
        <pc:spChg chg="mod">
          <ac:chgData name="charissa.varma@gmail.com" userId="S::urn:spo:guest#charissa.varma@gmail.com::" providerId="AD" clId="Web-{A85628EF-325E-1E9A-89DE-034219F79C30}" dt="2021-01-26T17:18:37.619" v="405" actId="20577"/>
          <ac:spMkLst>
            <pc:docMk/>
            <pc:sldMk cId="1594598750" sldId="2147374475"/>
            <ac:spMk id="19" creationId="{C8962E62-30BC-4F75-A9F7-A3AE4C04C4FF}"/>
          </ac:spMkLst>
        </pc:spChg>
      </pc:sldChg>
      <pc:sldChg chg="modSp">
        <pc:chgData name="charissa.varma@gmail.com" userId="S::urn:spo:guest#charissa.varma@gmail.com::" providerId="AD" clId="Web-{A85628EF-325E-1E9A-89DE-034219F79C30}" dt="2021-01-26T17:14:54.894" v="367" actId="20577"/>
        <pc:sldMkLst>
          <pc:docMk/>
          <pc:sldMk cId="1838155592" sldId="2147374508"/>
        </pc:sldMkLst>
        <pc:spChg chg="mod">
          <ac:chgData name="charissa.varma@gmail.com" userId="S::urn:spo:guest#charissa.varma@gmail.com::" providerId="AD" clId="Web-{A85628EF-325E-1E9A-89DE-034219F79C30}" dt="2021-01-26T17:14:54.894" v="367" actId="20577"/>
          <ac:spMkLst>
            <pc:docMk/>
            <pc:sldMk cId="1838155592" sldId="2147374508"/>
            <ac:spMk id="2" creationId="{573465DD-D85E-4BAA-9835-780AC09F1E44}"/>
          </ac:spMkLst>
        </pc:spChg>
      </pc:sldChg>
      <pc:sldChg chg="modSp">
        <pc:chgData name="charissa.varma@gmail.com" userId="S::urn:spo:guest#charissa.varma@gmail.com::" providerId="AD" clId="Web-{A85628EF-325E-1E9A-89DE-034219F79C30}" dt="2021-01-26T17:17:10.132" v="384" actId="20577"/>
        <pc:sldMkLst>
          <pc:docMk/>
          <pc:sldMk cId="2063734542" sldId="2147374510"/>
        </pc:sldMkLst>
        <pc:spChg chg="mod">
          <ac:chgData name="charissa.varma@gmail.com" userId="S::urn:spo:guest#charissa.varma@gmail.com::" providerId="AD" clId="Web-{A85628EF-325E-1E9A-89DE-034219F79C30}" dt="2021-01-26T17:17:10.132" v="384" actId="20577"/>
          <ac:spMkLst>
            <pc:docMk/>
            <pc:sldMk cId="2063734542" sldId="2147374510"/>
            <ac:spMk id="5" creationId="{00000000-0000-0000-0000-000000000000}"/>
          </ac:spMkLst>
        </pc:spChg>
        <pc:spChg chg="mod">
          <ac:chgData name="charissa.varma@gmail.com" userId="S::urn:spo:guest#charissa.varma@gmail.com::" providerId="AD" clId="Web-{A85628EF-325E-1E9A-89DE-034219F79C30}" dt="2021-01-26T17:16:04.521" v="371" actId="20577"/>
          <ac:spMkLst>
            <pc:docMk/>
            <pc:sldMk cId="2063734542" sldId="2147374510"/>
            <ac:spMk id="7" creationId="{00000000-0000-0000-0000-000000000000}"/>
          </ac:spMkLst>
        </pc:spChg>
      </pc:sldChg>
      <pc:sldChg chg="addSp delSp modSp">
        <pc:chgData name="charissa.varma@gmail.com" userId="S::urn:spo:guest#charissa.varma@gmail.com::" providerId="AD" clId="Web-{A85628EF-325E-1E9A-89DE-034219F79C30}" dt="2021-01-26T17:05:49.004" v="296" actId="1076"/>
        <pc:sldMkLst>
          <pc:docMk/>
          <pc:sldMk cId="60550498" sldId="2147374539"/>
        </pc:sldMkLst>
        <pc:spChg chg="mod">
          <ac:chgData name="charissa.varma@gmail.com" userId="S::urn:spo:guest#charissa.varma@gmail.com::" providerId="AD" clId="Web-{A85628EF-325E-1E9A-89DE-034219F79C30}" dt="2021-01-26T17:05:49.004" v="296" actId="1076"/>
          <ac:spMkLst>
            <pc:docMk/>
            <pc:sldMk cId="60550498" sldId="2147374539"/>
            <ac:spMk id="2" creationId="{92DBE94D-9E31-46C5-BE6E-6C4D0A3C7D6D}"/>
          </ac:spMkLst>
        </pc:spChg>
        <pc:spChg chg="add del mod">
          <ac:chgData name="charissa.varma@gmail.com" userId="S::urn:spo:guest#charissa.varma@gmail.com::" providerId="AD" clId="Web-{A85628EF-325E-1E9A-89DE-034219F79C30}" dt="2021-01-26T17:05:37.457" v="295" actId="14100"/>
          <ac:spMkLst>
            <pc:docMk/>
            <pc:sldMk cId="60550498" sldId="2147374539"/>
            <ac:spMk id="8" creationId="{02E174F1-6376-4B04-87D2-BEEEAB13BAEE}"/>
          </ac:spMkLst>
        </pc:spChg>
        <pc:spChg chg="add del mod">
          <ac:chgData name="charissa.varma@gmail.com" userId="S::urn:spo:guest#charissa.varma@gmail.com::" providerId="AD" clId="Web-{A85628EF-325E-1E9A-89DE-034219F79C30}" dt="2021-01-26T17:05:05.190" v="291"/>
          <ac:spMkLst>
            <pc:docMk/>
            <pc:sldMk cId="60550498" sldId="2147374539"/>
            <ac:spMk id="11" creationId="{0E1ACFFD-AF20-497B-A3B2-B733A6C38A35}"/>
          </ac:spMkLst>
        </pc:spChg>
        <pc:picChg chg="mod">
          <ac:chgData name="charissa.varma@gmail.com" userId="S::urn:spo:guest#charissa.varma@gmail.com::" providerId="AD" clId="Web-{A85628EF-325E-1E9A-89DE-034219F79C30}" dt="2021-01-26T17:03:06.609" v="280" actId="1076"/>
          <ac:picMkLst>
            <pc:docMk/>
            <pc:sldMk cId="60550498" sldId="2147374539"/>
            <ac:picMk id="9" creationId="{F0E7C443-E1DE-488C-91E4-B52470CD660A}"/>
          </ac:picMkLst>
        </pc:picChg>
      </pc:sldChg>
      <pc:sldChg chg="modSp">
        <pc:chgData name="charissa.varma@gmail.com" userId="S::urn:spo:guest#charissa.varma@gmail.com::" providerId="AD" clId="Web-{A85628EF-325E-1E9A-89DE-034219F79C30}" dt="2021-01-26T17:09:42.917" v="344" actId="20577"/>
        <pc:sldMkLst>
          <pc:docMk/>
          <pc:sldMk cId="3950736575" sldId="2147374540"/>
        </pc:sldMkLst>
        <pc:spChg chg="mod">
          <ac:chgData name="charissa.varma@gmail.com" userId="S::urn:spo:guest#charissa.varma@gmail.com::" providerId="AD" clId="Web-{A85628EF-325E-1E9A-89DE-034219F79C30}" dt="2021-01-26T17:09:13.822" v="340" actId="20577"/>
          <ac:spMkLst>
            <pc:docMk/>
            <pc:sldMk cId="3950736575" sldId="2147374540"/>
            <ac:spMk id="2" creationId="{92DBE94D-9E31-46C5-BE6E-6C4D0A3C7D6D}"/>
          </ac:spMkLst>
        </pc:spChg>
        <pc:spChg chg="mod">
          <ac:chgData name="charissa.varma@gmail.com" userId="S::urn:spo:guest#charissa.varma@gmail.com::" providerId="AD" clId="Web-{A85628EF-325E-1E9A-89DE-034219F79C30}" dt="2021-01-26T17:09:42.917" v="344" actId="20577"/>
          <ac:spMkLst>
            <pc:docMk/>
            <pc:sldMk cId="3950736575" sldId="2147374540"/>
            <ac:spMk id="3" creationId="{71B5C919-4FDC-4154-8F98-ECDBFABCAF52}"/>
          </ac:spMkLst>
        </pc:spChg>
        <pc:spChg chg="mod">
          <ac:chgData name="charissa.varma@gmail.com" userId="S::urn:spo:guest#charissa.varma@gmail.com::" providerId="AD" clId="Web-{A85628EF-325E-1E9A-89DE-034219F79C30}" dt="2021-01-26T17:06:10.973" v="298" actId="20577"/>
          <ac:spMkLst>
            <pc:docMk/>
            <pc:sldMk cId="3950736575" sldId="2147374540"/>
            <ac:spMk id="8" creationId="{02E174F1-6376-4B04-87D2-BEEEAB13BAEE}"/>
          </ac:spMkLst>
        </pc:spChg>
      </pc:sldChg>
      <pc:sldChg chg="modSp">
        <pc:chgData name="charissa.varma@gmail.com" userId="S::urn:spo:guest#charissa.varma@gmail.com::" providerId="AD" clId="Web-{A85628EF-325E-1E9A-89DE-034219F79C30}" dt="2021-01-26T17:11:13.950" v="365" actId="20577"/>
        <pc:sldMkLst>
          <pc:docMk/>
          <pc:sldMk cId="2062862420" sldId="2147374541"/>
        </pc:sldMkLst>
        <pc:spChg chg="mod">
          <ac:chgData name="charissa.varma@gmail.com" userId="S::urn:spo:guest#charissa.varma@gmail.com::" providerId="AD" clId="Web-{A85628EF-325E-1E9A-89DE-034219F79C30}" dt="2021-01-26T17:11:13.950" v="365" actId="20577"/>
          <ac:spMkLst>
            <pc:docMk/>
            <pc:sldMk cId="2062862420" sldId="2147374541"/>
            <ac:spMk id="2" creationId="{92DBE94D-9E31-46C5-BE6E-6C4D0A3C7D6D}"/>
          </ac:spMkLst>
        </pc:spChg>
        <pc:spChg chg="mod">
          <ac:chgData name="charissa.varma@gmail.com" userId="S::urn:spo:guest#charissa.varma@gmail.com::" providerId="AD" clId="Web-{A85628EF-325E-1E9A-89DE-034219F79C30}" dt="2021-01-26T17:09:56.167" v="345" actId="20577"/>
          <ac:spMkLst>
            <pc:docMk/>
            <pc:sldMk cId="2062862420" sldId="2147374541"/>
            <ac:spMk id="8" creationId="{02E174F1-6376-4B04-87D2-BEEEAB13BAEE}"/>
          </ac:spMkLst>
        </pc:spChg>
      </pc:sldChg>
      <pc:sldChg chg="modSp">
        <pc:chgData name="charissa.varma@gmail.com" userId="S::urn:spo:guest#charissa.varma@gmail.com::" providerId="AD" clId="Web-{A85628EF-325E-1E9A-89DE-034219F79C30}" dt="2021-01-26T17:11:41.248" v="366" actId="20577"/>
        <pc:sldMkLst>
          <pc:docMk/>
          <pc:sldMk cId="4013737245" sldId="2147374634"/>
        </pc:sldMkLst>
        <pc:spChg chg="mod">
          <ac:chgData name="charissa.varma@gmail.com" userId="S::urn:spo:guest#charissa.varma@gmail.com::" providerId="AD" clId="Web-{A85628EF-325E-1E9A-89DE-034219F79C30}" dt="2021-01-26T17:11:41.248" v="366" actId="20577"/>
          <ac:spMkLst>
            <pc:docMk/>
            <pc:sldMk cId="4013737245" sldId="2147374634"/>
            <ac:spMk id="8" creationId="{00000000-0000-0000-0000-000000000000}"/>
          </ac:spMkLst>
        </pc:spChg>
      </pc:sldChg>
      <pc:sldChg chg="add del">
        <pc:chgData name="charissa.varma@gmail.com" userId="S::urn:spo:guest#charissa.varma@gmail.com::" providerId="AD" clId="Web-{A85628EF-325E-1E9A-89DE-034219F79C30}" dt="2021-01-26T16:16:03.389" v="2"/>
        <pc:sldMkLst>
          <pc:docMk/>
          <pc:sldMk cId="4185578937" sldId="2147374684"/>
        </pc:sldMkLst>
      </pc:sldChg>
      <pc:sldChg chg="add del ord replId">
        <pc:chgData name="charissa.varma@gmail.com" userId="S::urn:spo:guest#charissa.varma@gmail.com::" providerId="AD" clId="Web-{A85628EF-325E-1E9A-89DE-034219F79C30}" dt="2021-01-26T16:59:24.759" v="232"/>
        <pc:sldMkLst>
          <pc:docMk/>
          <pc:sldMk cId="2609061351" sldId="2147374816"/>
        </pc:sldMkLst>
      </pc:sldChg>
    </pc:docChg>
  </pc:docChgLst>
  <pc:docChgLst>
    <pc:chgData name="charissa.varma@gmail.com" userId="S::urn:spo:guest#charissa.varma@gmail.com::" providerId="AD" clId="Web-{A6E1C9B2-D26F-FC79-F015-B824E73257D1}"/>
    <pc:docChg chg="modSld">
      <pc:chgData name="charissa.varma@gmail.com" userId="S::urn:spo:guest#charissa.varma@gmail.com::" providerId="AD" clId="Web-{A6E1C9B2-D26F-FC79-F015-B824E73257D1}" dt="2021-01-26T16:13:28.159" v="115" actId="20577"/>
      <pc:docMkLst>
        <pc:docMk/>
      </pc:docMkLst>
      <pc:sldChg chg="modSp">
        <pc:chgData name="charissa.varma@gmail.com" userId="S::urn:spo:guest#charissa.varma@gmail.com::" providerId="AD" clId="Web-{A6E1C9B2-D26F-FC79-F015-B824E73257D1}" dt="2021-01-26T16:13:28.159" v="115" actId="20577"/>
        <pc:sldMkLst>
          <pc:docMk/>
          <pc:sldMk cId="1594598750" sldId="2147374475"/>
        </pc:sldMkLst>
        <pc:spChg chg="mod">
          <ac:chgData name="charissa.varma@gmail.com" userId="S::urn:spo:guest#charissa.varma@gmail.com::" providerId="AD" clId="Web-{A6E1C9B2-D26F-FC79-F015-B824E73257D1}" dt="2021-01-26T16:13:28.159" v="115" actId="20577"/>
          <ac:spMkLst>
            <pc:docMk/>
            <pc:sldMk cId="1594598750" sldId="2147374475"/>
            <ac:spMk id="19" creationId="{C8962E62-30BC-4F75-A9F7-A3AE4C04C4FF}"/>
          </ac:spMkLst>
        </pc:spChg>
      </pc:sldChg>
      <pc:sldChg chg="addSp delSp modSp">
        <pc:chgData name="charissa.varma@gmail.com" userId="S::urn:spo:guest#charissa.varma@gmail.com::" providerId="AD" clId="Web-{A6E1C9B2-D26F-FC79-F015-B824E73257D1}" dt="2021-01-26T16:10:01.093" v="88" actId="14100"/>
        <pc:sldMkLst>
          <pc:docMk/>
          <pc:sldMk cId="2063734542" sldId="2147374510"/>
        </pc:sldMkLst>
        <pc:spChg chg="mod">
          <ac:chgData name="charissa.varma@gmail.com" userId="S::urn:spo:guest#charissa.varma@gmail.com::" providerId="AD" clId="Web-{A6E1C9B2-D26F-FC79-F015-B824E73257D1}" dt="2021-01-26T16:10:01.093" v="88" actId="14100"/>
          <ac:spMkLst>
            <pc:docMk/>
            <pc:sldMk cId="2063734542" sldId="2147374510"/>
            <ac:spMk id="5" creationId="{00000000-0000-0000-0000-000000000000}"/>
          </ac:spMkLst>
        </pc:spChg>
        <pc:spChg chg="mod">
          <ac:chgData name="charissa.varma@gmail.com" userId="S::urn:spo:guest#charissa.varma@gmail.com::" providerId="AD" clId="Web-{A6E1C9B2-D26F-FC79-F015-B824E73257D1}" dt="2021-01-26T16:05:22.089" v="62" actId="1076"/>
          <ac:spMkLst>
            <pc:docMk/>
            <pc:sldMk cId="2063734542" sldId="2147374510"/>
            <ac:spMk id="7" creationId="{00000000-0000-0000-0000-000000000000}"/>
          </ac:spMkLst>
        </pc:spChg>
        <pc:graphicFrameChg chg="add del">
          <ac:chgData name="charissa.varma@gmail.com" userId="S::urn:spo:guest#charissa.varma@gmail.com::" providerId="AD" clId="Web-{A6E1C9B2-D26F-FC79-F015-B824E73257D1}" dt="2021-01-26T16:08:20.436" v="81"/>
          <ac:graphicFrameMkLst>
            <pc:docMk/>
            <pc:sldMk cId="2063734542" sldId="2147374510"/>
            <ac:graphicFrameMk id="2" creationId="{EE9C6C3A-08C9-4807-B1F8-9238ED3A0BF9}"/>
          </ac:graphicFrameMkLst>
        </pc:graphicFrameChg>
      </pc:sldChg>
      <pc:sldChg chg="modSp">
        <pc:chgData name="charissa.varma@gmail.com" userId="S::urn:spo:guest#charissa.varma@gmail.com::" providerId="AD" clId="Web-{A6E1C9B2-D26F-FC79-F015-B824E73257D1}" dt="2021-01-26T16:10:28.031" v="89" actId="1076"/>
        <pc:sldMkLst>
          <pc:docMk/>
          <pc:sldMk cId="4185578937" sldId="2147374684"/>
        </pc:sldMkLst>
        <pc:spChg chg="mod">
          <ac:chgData name="charissa.varma@gmail.com" userId="S::urn:spo:guest#charissa.varma@gmail.com::" providerId="AD" clId="Web-{A6E1C9B2-D26F-FC79-F015-B824E73257D1}" dt="2021-01-26T16:10:28.031" v="89" actId="1076"/>
          <ac:spMkLst>
            <pc:docMk/>
            <pc:sldMk cId="4185578937" sldId="2147374684"/>
            <ac:spMk id="7" creationId="{00000000-0000-0000-0000-000000000000}"/>
          </ac:spMkLst>
        </pc:spChg>
      </pc:sldChg>
      <pc:sldChg chg="modSp">
        <pc:chgData name="charissa.varma@gmail.com" userId="S::urn:spo:guest#charissa.varma@gmail.com::" providerId="AD" clId="Web-{A6E1C9B2-D26F-FC79-F015-B824E73257D1}" dt="2021-01-26T15:52:34.014" v="8" actId="20577"/>
        <pc:sldMkLst>
          <pc:docMk/>
          <pc:sldMk cId="3968685017" sldId="2147374750"/>
        </pc:sldMkLst>
        <pc:spChg chg="mod">
          <ac:chgData name="charissa.varma@gmail.com" userId="S::urn:spo:guest#charissa.varma@gmail.com::" providerId="AD" clId="Web-{A6E1C9B2-D26F-FC79-F015-B824E73257D1}" dt="2021-01-26T15:52:34.014" v="8" actId="20577"/>
          <ac:spMkLst>
            <pc:docMk/>
            <pc:sldMk cId="3968685017" sldId="2147374750"/>
            <ac:spMk id="5" creationId="{00000000-0000-0000-0000-000000000000}"/>
          </ac:spMkLst>
        </pc:spChg>
      </pc:sldChg>
      <pc:sldChg chg="modSp">
        <pc:chgData name="charissa.varma@gmail.com" userId="S::urn:spo:guest#charissa.varma@gmail.com::" providerId="AD" clId="Web-{A6E1C9B2-D26F-FC79-F015-B824E73257D1}" dt="2021-01-26T15:52:50.983" v="9" actId="1076"/>
        <pc:sldMkLst>
          <pc:docMk/>
          <pc:sldMk cId="338530771" sldId="2147374751"/>
        </pc:sldMkLst>
        <pc:spChg chg="mod">
          <ac:chgData name="charissa.varma@gmail.com" userId="S::urn:spo:guest#charissa.varma@gmail.com::" providerId="AD" clId="Web-{A6E1C9B2-D26F-FC79-F015-B824E73257D1}" dt="2021-01-26T15:52:50.983" v="9" actId="1076"/>
          <ac:spMkLst>
            <pc:docMk/>
            <pc:sldMk cId="338530771" sldId="2147374751"/>
            <ac:spMk id="6" creationId="{23672478-C875-4E84-BBFA-4BF3765F73B3}"/>
          </ac:spMkLst>
        </pc:spChg>
      </pc:sldChg>
      <pc:sldChg chg="modSp">
        <pc:chgData name="charissa.varma@gmail.com" userId="S::urn:spo:guest#charissa.varma@gmail.com::" providerId="AD" clId="Web-{A6E1C9B2-D26F-FC79-F015-B824E73257D1}" dt="2021-01-26T15:53:10.077" v="10" actId="1076"/>
        <pc:sldMkLst>
          <pc:docMk/>
          <pc:sldMk cId="4000448144" sldId="2147374752"/>
        </pc:sldMkLst>
        <pc:spChg chg="mod">
          <ac:chgData name="charissa.varma@gmail.com" userId="S::urn:spo:guest#charissa.varma@gmail.com::" providerId="AD" clId="Web-{A6E1C9B2-D26F-FC79-F015-B824E73257D1}" dt="2021-01-26T15:53:10.077" v="10" actId="1076"/>
          <ac:spMkLst>
            <pc:docMk/>
            <pc:sldMk cId="4000448144" sldId="2147374752"/>
            <ac:spMk id="6" creationId="{25881A22-CEA6-439A-A04C-E2B77A0B930D}"/>
          </ac:spMkLst>
        </pc:spChg>
      </pc:sldChg>
      <pc:sldChg chg="modSp">
        <pc:chgData name="charissa.varma@gmail.com" userId="S::urn:spo:guest#charissa.varma@gmail.com::" providerId="AD" clId="Web-{A6E1C9B2-D26F-FC79-F015-B824E73257D1}" dt="2021-01-26T15:54:00.298" v="12" actId="20577"/>
        <pc:sldMkLst>
          <pc:docMk/>
          <pc:sldMk cId="574798889" sldId="2147374758"/>
        </pc:sldMkLst>
        <pc:spChg chg="mod">
          <ac:chgData name="charissa.varma@gmail.com" userId="S::urn:spo:guest#charissa.varma@gmail.com::" providerId="AD" clId="Web-{A6E1C9B2-D26F-FC79-F015-B824E73257D1}" dt="2021-01-26T15:54:00.298" v="12" actId="20577"/>
          <ac:spMkLst>
            <pc:docMk/>
            <pc:sldMk cId="574798889" sldId="2147374758"/>
            <ac:spMk id="5" creationId="{00000000-0000-0000-0000-000000000000}"/>
          </ac:spMkLst>
        </pc:spChg>
      </pc:sldChg>
      <pc:sldChg chg="modSp">
        <pc:chgData name="charissa.varma@gmail.com" userId="S::urn:spo:guest#charissa.varma@gmail.com::" providerId="AD" clId="Web-{A6E1C9B2-D26F-FC79-F015-B824E73257D1}" dt="2021-01-26T15:54:15.282" v="13" actId="1076"/>
        <pc:sldMkLst>
          <pc:docMk/>
          <pc:sldMk cId="462154032" sldId="2147374759"/>
        </pc:sldMkLst>
        <pc:spChg chg="mod">
          <ac:chgData name="charissa.varma@gmail.com" userId="S::urn:spo:guest#charissa.varma@gmail.com::" providerId="AD" clId="Web-{A6E1C9B2-D26F-FC79-F015-B824E73257D1}" dt="2021-01-26T15:54:15.282" v="13" actId="1076"/>
          <ac:spMkLst>
            <pc:docMk/>
            <pc:sldMk cId="462154032" sldId="2147374759"/>
            <ac:spMk id="13" creationId="{8191802F-61EE-43B3-9469-F9C373495701}"/>
          </ac:spMkLst>
        </pc:spChg>
      </pc:sldChg>
      <pc:sldChg chg="modSp">
        <pc:chgData name="charissa.varma@gmail.com" userId="S::urn:spo:guest#charissa.varma@gmail.com::" providerId="AD" clId="Web-{A6E1C9B2-D26F-FC79-F015-B824E73257D1}" dt="2021-01-26T15:56:16.518" v="26" actId="20577"/>
        <pc:sldMkLst>
          <pc:docMk/>
          <pc:sldMk cId="3338794542" sldId="2147374761"/>
        </pc:sldMkLst>
        <pc:spChg chg="mod">
          <ac:chgData name="charissa.varma@gmail.com" userId="S::urn:spo:guest#charissa.varma@gmail.com::" providerId="AD" clId="Web-{A6E1C9B2-D26F-FC79-F015-B824E73257D1}" dt="2021-01-26T15:56:16.518" v="26" actId="20577"/>
          <ac:spMkLst>
            <pc:docMk/>
            <pc:sldMk cId="3338794542" sldId="2147374761"/>
            <ac:spMk id="5" creationId="{00000000-0000-0000-0000-000000000000}"/>
          </ac:spMkLst>
        </pc:spChg>
        <pc:spChg chg="mod">
          <ac:chgData name="charissa.varma@gmail.com" userId="S::urn:spo:guest#charissa.varma@gmail.com::" providerId="AD" clId="Web-{A6E1C9B2-D26F-FC79-F015-B824E73257D1}" dt="2021-01-26T15:54:54.751" v="17" actId="20577"/>
          <ac:spMkLst>
            <pc:docMk/>
            <pc:sldMk cId="3338794542" sldId="2147374761"/>
            <ac:spMk id="8" creationId="{D44D3FE2-DB3F-4A9A-AB29-F113FFB294F9}"/>
          </ac:spMkLst>
        </pc:spChg>
      </pc:sldChg>
      <pc:sldChg chg="modSp">
        <pc:chgData name="charissa.varma@gmail.com" userId="S::urn:spo:guest#charissa.varma@gmail.com::" providerId="AD" clId="Web-{A6E1C9B2-D26F-FC79-F015-B824E73257D1}" dt="2021-01-26T15:57:27.409" v="39" actId="20577"/>
        <pc:sldMkLst>
          <pc:docMk/>
          <pc:sldMk cId="3091768715" sldId="2147374763"/>
        </pc:sldMkLst>
        <pc:spChg chg="mod">
          <ac:chgData name="charissa.varma@gmail.com" userId="S::urn:spo:guest#charissa.varma@gmail.com::" providerId="AD" clId="Web-{A6E1C9B2-D26F-FC79-F015-B824E73257D1}" dt="2021-01-26T15:57:27.409" v="39" actId="20577"/>
          <ac:spMkLst>
            <pc:docMk/>
            <pc:sldMk cId="3091768715" sldId="2147374763"/>
            <ac:spMk id="12" creationId="{00000000-0000-0000-0000-000000000000}"/>
          </ac:spMkLst>
        </pc:spChg>
      </pc:sldChg>
      <pc:sldChg chg="modSp">
        <pc:chgData name="charissa.varma@gmail.com" userId="S::urn:spo:guest#charissa.varma@gmail.com::" providerId="AD" clId="Web-{A6E1C9B2-D26F-FC79-F015-B824E73257D1}" dt="2021-01-26T15:58:07.207" v="41" actId="1076"/>
        <pc:sldMkLst>
          <pc:docMk/>
          <pc:sldMk cId="3814914984" sldId="2147374764"/>
        </pc:sldMkLst>
        <pc:spChg chg="mod">
          <ac:chgData name="charissa.varma@gmail.com" userId="S::urn:spo:guest#charissa.varma@gmail.com::" providerId="AD" clId="Web-{A6E1C9B2-D26F-FC79-F015-B824E73257D1}" dt="2021-01-26T15:58:07.207" v="41" actId="1076"/>
          <ac:spMkLst>
            <pc:docMk/>
            <pc:sldMk cId="3814914984" sldId="2147374764"/>
            <ac:spMk id="12" creationId="{00000000-0000-0000-0000-000000000000}"/>
          </ac:spMkLst>
        </pc:spChg>
        <pc:graphicFrameChg chg="mod">
          <ac:chgData name="charissa.varma@gmail.com" userId="S::urn:spo:guest#charissa.varma@gmail.com::" providerId="AD" clId="Web-{A6E1C9B2-D26F-FC79-F015-B824E73257D1}" dt="2021-01-26T15:57:59.613" v="40" actId="1076"/>
          <ac:graphicFrameMkLst>
            <pc:docMk/>
            <pc:sldMk cId="3814914984" sldId="2147374764"/>
            <ac:graphicFrameMk id="19" creationId="{FC8E5D56-AF16-48F5-AFD0-D83899F091C7}"/>
          </ac:graphicFrameMkLst>
        </pc:graphicFrameChg>
      </pc:sldChg>
      <pc:sldChg chg="modSp">
        <pc:chgData name="charissa.varma@gmail.com" userId="S::urn:spo:guest#charissa.varma@gmail.com::" providerId="AD" clId="Web-{A6E1C9B2-D26F-FC79-F015-B824E73257D1}" dt="2021-01-26T16:01:19.632" v="42" actId="1076"/>
        <pc:sldMkLst>
          <pc:docMk/>
          <pc:sldMk cId="2854165273" sldId="2147374784"/>
        </pc:sldMkLst>
        <pc:grpChg chg="mod">
          <ac:chgData name="charissa.varma@gmail.com" userId="S::urn:spo:guest#charissa.varma@gmail.com::" providerId="AD" clId="Web-{A6E1C9B2-D26F-FC79-F015-B824E73257D1}" dt="2021-01-26T16:01:19.632" v="42" actId="1076"/>
          <ac:grpSpMkLst>
            <pc:docMk/>
            <pc:sldMk cId="2854165273" sldId="2147374784"/>
            <ac:grpSpMk id="15" creationId="{090208E8-FF53-4F07-AEB0-A25FE6A95CB9}"/>
          </ac:grpSpMkLst>
        </pc:grpChg>
      </pc:sldChg>
    </pc:docChg>
  </pc:docChgLst>
  <pc:docChgLst>
    <pc:chgData name="Yoonjoung Choi (yj.choi@isquared.global)" userId="S::yj.choi_isquared.global#ext#@worldhealthorg.onmicrosoft.com::bf92ca8f-a687-4b65-9a68-9de8db2bcc99" providerId="AD" clId="Web-{69467CAA-12C7-A693-15F5-E7FB1D8FD530}"/>
    <pc:docChg chg="modSld">
      <pc:chgData name="Yoonjoung Choi (yj.choi@isquared.global)" userId="S::yj.choi_isquared.global#ext#@worldhealthorg.onmicrosoft.com::bf92ca8f-a687-4b65-9a68-9de8db2bcc99" providerId="AD" clId="Web-{69467CAA-12C7-A693-15F5-E7FB1D8FD530}" dt="2021-02-17T18:41:35.984" v="1" actId="20577"/>
      <pc:docMkLst>
        <pc:docMk/>
      </pc:docMkLst>
      <pc:sldChg chg="modSp">
        <pc:chgData name="Yoonjoung Choi (yj.choi@isquared.global)" userId="S::yj.choi_isquared.global#ext#@worldhealthorg.onmicrosoft.com::bf92ca8f-a687-4b65-9a68-9de8db2bcc99" providerId="AD" clId="Web-{69467CAA-12C7-A693-15F5-E7FB1D8FD530}" dt="2021-02-17T18:41:35.984" v="1" actId="20577"/>
        <pc:sldMkLst>
          <pc:docMk/>
          <pc:sldMk cId="2827119969" sldId="2147374834"/>
        </pc:sldMkLst>
        <pc:spChg chg="mod">
          <ac:chgData name="Yoonjoung Choi (yj.choi@isquared.global)" userId="S::yj.choi_isquared.global#ext#@worldhealthorg.onmicrosoft.com::bf92ca8f-a687-4b65-9a68-9de8db2bcc99" providerId="AD" clId="Web-{69467CAA-12C7-A693-15F5-E7FB1D8FD530}" dt="2021-02-17T18:41:35.984" v="1" actId="20577"/>
          <ac:spMkLst>
            <pc:docMk/>
            <pc:sldMk cId="2827119969" sldId="2147374834"/>
            <ac:spMk id="8" creationId="{EB51FBC9-801A-4BAC-A079-C3D4D4895395}"/>
          </ac:spMkLst>
        </pc:spChg>
      </pc:sldChg>
      <pc:sldChg chg="modSp">
        <pc:chgData name="Yoonjoung Choi (yj.choi@isquared.global)" userId="S::yj.choi_isquared.global#ext#@worldhealthorg.onmicrosoft.com::bf92ca8f-a687-4b65-9a68-9de8db2bcc99" providerId="AD" clId="Web-{69467CAA-12C7-A693-15F5-E7FB1D8FD530}" dt="2021-02-17T18:41:25.749" v="0" actId="20577"/>
        <pc:sldMkLst>
          <pc:docMk/>
          <pc:sldMk cId="32765547" sldId="2147374837"/>
        </pc:sldMkLst>
        <pc:spChg chg="mod">
          <ac:chgData name="Yoonjoung Choi (yj.choi@isquared.global)" userId="S::yj.choi_isquared.global#ext#@worldhealthorg.onmicrosoft.com::bf92ca8f-a687-4b65-9a68-9de8db2bcc99" providerId="AD" clId="Web-{69467CAA-12C7-A693-15F5-E7FB1D8FD530}" dt="2021-02-17T18:41:25.749" v="0" actId="20577"/>
          <ac:spMkLst>
            <pc:docMk/>
            <pc:sldMk cId="32765547" sldId="2147374837"/>
            <ac:spMk id="8" creationId="{EB51FBC9-801A-4BAC-A079-C3D4D4895395}"/>
          </ac:spMkLst>
        </pc:spChg>
      </pc:sldChg>
    </pc:docChg>
  </pc:docChgLst>
  <pc:docChgLst>
    <pc:chgData name="dboone24@gmail.com" userId="S::urn:spo:guest#dboone24@gmail.com::" providerId="AD" clId="Web-{BC2EB79F-50E5-B000-A0E4-64931631CFD1}"/>
    <pc:docChg chg="modSld">
      <pc:chgData name="dboone24@gmail.com" userId="S::urn:spo:guest#dboone24@gmail.com::" providerId="AD" clId="Web-{BC2EB79F-50E5-B000-A0E4-64931631CFD1}" dt="2021-03-23T20:48:11.620" v="2" actId="20577"/>
      <pc:docMkLst>
        <pc:docMk/>
      </pc:docMkLst>
      <pc:sldChg chg="modSp">
        <pc:chgData name="dboone24@gmail.com" userId="S::urn:spo:guest#dboone24@gmail.com::" providerId="AD" clId="Web-{BC2EB79F-50E5-B000-A0E4-64931631CFD1}" dt="2021-03-23T20:48:11.620" v="2" actId="20577"/>
        <pc:sldMkLst>
          <pc:docMk/>
          <pc:sldMk cId="4214482959" sldId="2147375024"/>
        </pc:sldMkLst>
        <pc:spChg chg="mod">
          <ac:chgData name="dboone24@gmail.com" userId="S::urn:spo:guest#dboone24@gmail.com::" providerId="AD" clId="Web-{BC2EB79F-50E5-B000-A0E4-64931631CFD1}" dt="2021-03-23T20:48:11.620" v="2" actId="20577"/>
          <ac:spMkLst>
            <pc:docMk/>
            <pc:sldMk cId="4214482959" sldId="2147375024"/>
            <ac:spMk id="2" creationId="{92DBE94D-9E31-46C5-BE6E-6C4D0A3C7D6D}"/>
          </ac:spMkLst>
        </pc:spChg>
      </pc:sldChg>
    </pc:docChg>
  </pc:docChgLst>
  <pc:docChgLst>
    <pc:chgData name="Yoonjoung Choi (yj.choi@isquared.global)" userId="S::yj.choi_isquared.global#ext#@worldhealthorg.onmicrosoft.com::bf92ca8f-a687-4b65-9a68-9de8db2bcc99" providerId="AD" clId="Web-{2E44B39F-00F8-B000-A0E4-65061F0D3888}"/>
    <pc:docChg chg="addSld delSld modSld sldOrd modSection">
      <pc:chgData name="Yoonjoung Choi (yj.choi@isquared.global)" userId="S::yj.choi_isquared.global#ext#@worldhealthorg.onmicrosoft.com::bf92ca8f-a687-4b65-9a68-9de8db2bcc99" providerId="AD" clId="Web-{2E44B39F-00F8-B000-A0E4-65061F0D3888}" dt="2021-03-11T16:31:06.641" v="141" actId="14100"/>
      <pc:docMkLst>
        <pc:docMk/>
      </pc:docMkLst>
      <pc:sldChg chg="modSp">
        <pc:chgData name="Yoonjoung Choi (yj.choi@isquared.global)" userId="S::yj.choi_isquared.global#ext#@worldhealthorg.onmicrosoft.com::bf92ca8f-a687-4b65-9a68-9de8db2bcc99" providerId="AD" clId="Web-{2E44B39F-00F8-B000-A0E4-65061F0D3888}" dt="2021-03-11T16:27:42.527" v="41" actId="20577"/>
        <pc:sldMkLst>
          <pc:docMk/>
          <pc:sldMk cId="4088034330" sldId="2147374821"/>
        </pc:sldMkLst>
        <pc:spChg chg="mod">
          <ac:chgData name="Yoonjoung Choi (yj.choi@isquared.global)" userId="S::yj.choi_isquared.global#ext#@worldhealthorg.onmicrosoft.com::bf92ca8f-a687-4b65-9a68-9de8db2bcc99" providerId="AD" clId="Web-{2E44B39F-00F8-B000-A0E4-65061F0D3888}" dt="2021-03-11T16:27:42.527" v="41" actId="20577"/>
          <ac:spMkLst>
            <pc:docMk/>
            <pc:sldMk cId="4088034330" sldId="2147374821"/>
            <ac:spMk id="10" creationId="{00000000-0000-0000-0000-000000000000}"/>
          </ac:spMkLst>
        </pc:spChg>
      </pc:sldChg>
      <pc:sldChg chg="modSp">
        <pc:chgData name="Yoonjoung Choi (yj.choi@isquared.global)" userId="S::yj.choi_isquared.global#ext#@worldhealthorg.onmicrosoft.com::bf92ca8f-a687-4b65-9a68-9de8db2bcc99" providerId="AD" clId="Web-{2E44B39F-00F8-B000-A0E4-65061F0D3888}" dt="2021-03-11T16:31:06.641" v="141" actId="14100"/>
        <pc:sldMkLst>
          <pc:docMk/>
          <pc:sldMk cId="2827119969" sldId="2147374834"/>
        </pc:sldMkLst>
        <pc:spChg chg="mod">
          <ac:chgData name="Yoonjoung Choi (yj.choi@isquared.global)" userId="S::yj.choi_isquared.global#ext#@worldhealthorg.onmicrosoft.com::bf92ca8f-a687-4b65-9a68-9de8db2bcc99" providerId="AD" clId="Web-{2E44B39F-00F8-B000-A0E4-65061F0D3888}" dt="2021-03-11T16:31:06.641" v="141" actId="14100"/>
          <ac:spMkLst>
            <pc:docMk/>
            <pc:sldMk cId="2827119969" sldId="2147374834"/>
            <ac:spMk id="2" creationId="{573465DD-D85E-4BAA-9835-780AC09F1E44}"/>
          </ac:spMkLst>
        </pc:spChg>
        <pc:spChg chg="mod">
          <ac:chgData name="Yoonjoung Choi (yj.choi@isquared.global)" userId="S::yj.choi_isquared.global#ext#@worldhealthorg.onmicrosoft.com::bf92ca8f-a687-4b65-9a68-9de8db2bcc99" providerId="AD" clId="Web-{2E44B39F-00F8-B000-A0E4-65061F0D3888}" dt="2021-03-11T16:27:55.012" v="53" actId="14100"/>
          <ac:spMkLst>
            <pc:docMk/>
            <pc:sldMk cId="2827119969" sldId="2147374834"/>
            <ac:spMk id="8" creationId="{EB51FBC9-801A-4BAC-A079-C3D4D4895395}"/>
          </ac:spMkLst>
        </pc:spChg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6:05.337" v="30"/>
        <pc:sldMkLst>
          <pc:docMk/>
          <pc:sldMk cId="1127890593" sldId="2147374962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3:39.365" v="22"/>
        <pc:sldMkLst>
          <pc:docMk/>
          <pc:sldMk cId="1432784775" sldId="2147374963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3:39.365" v="21"/>
        <pc:sldMkLst>
          <pc:docMk/>
          <pc:sldMk cId="3026640590" sldId="2147374964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3:39.350" v="20"/>
        <pc:sldMkLst>
          <pc:docMk/>
          <pc:sldMk cId="201553135" sldId="2147374965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3:39.350" v="19"/>
        <pc:sldMkLst>
          <pc:docMk/>
          <pc:sldMk cId="1773818313" sldId="2147374966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3:39.350" v="18"/>
        <pc:sldMkLst>
          <pc:docMk/>
          <pc:sldMk cId="2878703133" sldId="2147374967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3:39.350" v="17"/>
        <pc:sldMkLst>
          <pc:docMk/>
          <pc:sldMk cId="3871716863" sldId="2147374968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3:39.334" v="16"/>
        <pc:sldMkLst>
          <pc:docMk/>
          <pc:sldMk cId="3178842296" sldId="2147374969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3:39.334" v="15"/>
        <pc:sldMkLst>
          <pc:docMk/>
          <pc:sldMk cId="1896870889" sldId="2147374970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3:39.334" v="14"/>
        <pc:sldMkLst>
          <pc:docMk/>
          <pc:sldMk cId="1681907919" sldId="2147374971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3:39.334" v="13"/>
        <pc:sldMkLst>
          <pc:docMk/>
          <pc:sldMk cId="979138738" sldId="2147374972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3:39.334" v="12"/>
        <pc:sldMkLst>
          <pc:docMk/>
          <pc:sldMk cId="721615584" sldId="2147374973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3:39.319" v="11"/>
        <pc:sldMkLst>
          <pc:docMk/>
          <pc:sldMk cId="1425962542" sldId="2147374974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3:39.319" v="10"/>
        <pc:sldMkLst>
          <pc:docMk/>
          <pc:sldMk cId="2304968510" sldId="2147374975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3:39.319" v="9"/>
        <pc:sldMkLst>
          <pc:docMk/>
          <pc:sldMk cId="248918372" sldId="2147374976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6:09.509" v="31"/>
        <pc:sldMkLst>
          <pc:docMk/>
          <pc:sldMk cId="2372511605" sldId="2147375009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8:00.012" v="54"/>
        <pc:sldMkLst>
          <pc:docMk/>
          <pc:sldMk cId="2327326549" sldId="2147375010"/>
        </pc:sldMkLst>
      </pc:sldChg>
      <pc:sldChg chg="ord">
        <pc:chgData name="Yoonjoung Choi (yj.choi@isquared.global)" userId="S::yj.choi_isquared.global#ext#@worldhealthorg.onmicrosoft.com::bf92ca8f-a687-4b65-9a68-9de8db2bcc99" providerId="AD" clId="Web-{2E44B39F-00F8-B000-A0E4-65061F0D3888}" dt="2021-03-11T16:24:01.178" v="24"/>
        <pc:sldMkLst>
          <pc:docMk/>
          <pc:sldMk cId="408934541" sldId="2147375020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2:27.380" v="7"/>
        <pc:sldMkLst>
          <pc:docMk/>
          <pc:sldMk cId="2202333796" sldId="2147375022"/>
        </pc:sldMkLst>
      </pc:sldChg>
      <pc:sldChg chg="del">
        <pc:chgData name="Yoonjoung Choi (yj.choi@isquared.global)" userId="S::yj.choi_isquared.global#ext#@worldhealthorg.onmicrosoft.com::bf92ca8f-a687-4b65-9a68-9de8db2bcc99" providerId="AD" clId="Web-{2E44B39F-00F8-B000-A0E4-65061F0D3888}" dt="2021-03-11T16:23:04.833" v="8"/>
        <pc:sldMkLst>
          <pc:docMk/>
          <pc:sldMk cId="357805348" sldId="2147375031"/>
        </pc:sldMkLst>
      </pc:sldChg>
      <pc:sldChg chg="modSp add">
        <pc:chgData name="Yoonjoung Choi (yj.choi@isquared.global)" userId="S::yj.choi_isquared.global#ext#@worldhealthorg.onmicrosoft.com::bf92ca8f-a687-4b65-9a68-9de8db2bcc99" providerId="AD" clId="Web-{2E44B39F-00F8-B000-A0E4-65061F0D3888}" dt="2021-03-11T16:22:25.176" v="6" actId="20577"/>
        <pc:sldMkLst>
          <pc:docMk/>
          <pc:sldMk cId="4178896562" sldId="2147375036"/>
        </pc:sldMkLst>
        <pc:spChg chg="mod">
          <ac:chgData name="Yoonjoung Choi (yj.choi@isquared.global)" userId="S::yj.choi_isquared.global#ext#@worldhealthorg.onmicrosoft.com::bf92ca8f-a687-4b65-9a68-9de8db2bcc99" providerId="AD" clId="Web-{2E44B39F-00F8-B000-A0E4-65061F0D3888}" dt="2021-03-11T16:22:25.176" v="6" actId="20577"/>
          <ac:spMkLst>
            <pc:docMk/>
            <pc:sldMk cId="4178896562" sldId="2147375036"/>
            <ac:spMk id="12" creationId="{00000000-0000-0000-0000-000000000000}"/>
          </ac:spMkLst>
        </pc:spChg>
      </pc:sldChg>
      <pc:sldChg chg="add">
        <pc:chgData name="Yoonjoung Choi (yj.choi@isquared.global)" userId="S::yj.choi_isquared.global#ext#@worldhealthorg.onmicrosoft.com::bf92ca8f-a687-4b65-9a68-9de8db2bcc99" providerId="AD" clId="Web-{2E44B39F-00F8-B000-A0E4-65061F0D3888}" dt="2021-03-11T16:21:22.034" v="1"/>
        <pc:sldMkLst>
          <pc:docMk/>
          <pc:sldMk cId="3176078543" sldId="214737503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E8843-A7C4-432A-9F08-16396B59A19A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2C6CFA-711A-479C-88D9-264F221DCB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284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3CDB66-C0F6-45B6-BFF5-4575694EFB2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7DFC79-30DA-484F-85C8-36E397180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081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any surveys, data managers play an important role. In this survey, data managers’ role is even more critical – because of strong emphasis on rapid data use. This survey aims for rapid data collection, analysis, and production of key data products – all for optimal data use during the course of pandemic.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means data mangers: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Prepare analysis </a:t>
            </a:r>
            <a:r>
              <a:rPr lang="en-GB" b="1" dirty="0"/>
              <a:t>before data collection, </a:t>
            </a:r>
            <a:endParaRPr lang="en-US" b="1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Conduct data cleaning and analysis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daily during data collection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key results available for review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immediately after data collection. 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Specifically, a data manager.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Updates and tests analysis code and chartbooks – based on the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finalized country-specific questionnaires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Runs the analysis cost daily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survey manager, monitor survey progress and</a:t>
            </a:r>
            <a:r>
              <a:rPr lang="en-GB" sz="1200" b="1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data quality,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participates in results interpretation and assists results dissemination and data use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388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any surveys, data managers play an important role. In this survey, data managers’ role is even more critical – because of strong emphasis on rapid data use. This survey aims for rapid data collection, analysis, and production of key data products – all for optimal data use during the course of pandemic.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means data mangers: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Prepare analysis </a:t>
            </a:r>
            <a:r>
              <a:rPr lang="en-GB" b="1" dirty="0"/>
              <a:t>before data collection, </a:t>
            </a:r>
            <a:endParaRPr lang="en-US" b="1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Conduct data cleaning and analysis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daily during data collection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key results available for review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immediately after data collection. 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Specifically, a data manager.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Updates and tests analysis code and chartbooks – based on the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finalized country-specific questionnaires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Runs the analysis cost daily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survey manager, monitor survey progress and</a:t>
            </a:r>
            <a:r>
              <a:rPr lang="en-GB" sz="1200" b="1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data quality,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participates in results interpretation and assists results dissemination and data use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19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any surveys, data managers play an important role. In this survey, data managers’ role is even more critical – because of strong emphasis on rapid data use. This survey aims for rapid data collection, analysis, and production of key data products – all for optimal data use during the course of pandemic.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means data mangers: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Prepare analysis </a:t>
            </a:r>
            <a:r>
              <a:rPr lang="en-GB" b="1" dirty="0"/>
              <a:t>before data collection, </a:t>
            </a:r>
            <a:endParaRPr lang="en-US" b="1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Conduct data cleaning and analysis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daily during data collection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key results available for review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immediately after data collection. 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Specifically, a data manager.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Updates and tests analysis code and chartbooks – based on the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finalized country-specific questionnaires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Runs the analysis cost daily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survey manager, monitor survey progress and</a:t>
            </a:r>
            <a:r>
              <a:rPr lang="en-GB" sz="1200" b="1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data quality,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participates in results interpretation and assists results dissemination and data use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4779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any surveys, data managers play an important role. In this survey, data managers’ role is even more critical – because of strong emphasis on rapid data use. This survey aims for rapid data collection, analysis, and production of key data products – all for optimal data use during the course of pandemic.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means data mangers: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Prepare analysis </a:t>
            </a:r>
            <a:r>
              <a:rPr lang="en-GB" b="1" dirty="0"/>
              <a:t>before data collection, </a:t>
            </a:r>
            <a:endParaRPr lang="en-US" b="1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Conduct data cleaning and analysis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daily during data collection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key results available for review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immediately after data collection. 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Specifically, a data manager.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Updates and tests analysis code and chartbooks – based on the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finalized country-specific questionnaires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Runs the analysis cost daily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survey manager, monitor survey progress and</a:t>
            </a:r>
            <a:r>
              <a:rPr lang="en-GB" sz="1200" b="1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data quality,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participates in results interpretation and assists results dissemination and data use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288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any surveys, data managers play an important role. In this survey, data managers’ role is even more critical – because of strong emphasis on rapid data use. This survey aims for rapid data collection, analysis, and production of key data products – all for optimal data use during the course of pandemic.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means data mangers: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Prepare analysis </a:t>
            </a:r>
            <a:r>
              <a:rPr lang="en-GB" b="1" dirty="0"/>
              <a:t>before data collection, </a:t>
            </a:r>
            <a:endParaRPr lang="en-US" b="1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Conduct data cleaning and analysis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daily during data collection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key results available for review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immediately after data collection. 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Specifically, a data manager.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Updates and tests analysis code and chartbooks – based on the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finalized country-specific questionnaires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Runs the analysis cost daily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survey manager, monitor survey progress and</a:t>
            </a:r>
            <a:r>
              <a:rPr lang="en-GB" sz="1200" b="1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data quality,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participates in results interpretation and assists results dissemination and data use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544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any surveys, data managers play an important role. In this survey, data managers’ role is even more critical – because of strong emphasis on rapid data use. This survey aims for rapid data collection, analysis, and production of key data products – all for optimal data use during the course of pandemic.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means data mangers: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Prepare analysis </a:t>
            </a:r>
            <a:r>
              <a:rPr lang="en-GB" b="1" dirty="0"/>
              <a:t>before data collection, </a:t>
            </a:r>
            <a:endParaRPr lang="en-US" b="1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Conduct data cleaning and analysis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daily during data collection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key results available for review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immediately after data collection. 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Specifically, a data manager.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Updates and tests analysis code and chartbooks – based on the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finalized country-specific questionnaires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Runs the analysis cost daily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survey manager, monitor survey progress and</a:t>
            </a:r>
            <a:r>
              <a:rPr lang="en-GB" sz="1200" b="1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data quality,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participates in results interpretation and assists results dissemination and data use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04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any surveys, data managers play an important role. In this survey, data managers’ role is even more critical – because of strong emphasis on rapid data use. This survey aims for rapid data collection, analysis, and production of key data products – all for optimal data use during the course of pandemic.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means data mangers: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Prepare analysis </a:t>
            </a:r>
            <a:r>
              <a:rPr lang="en-GB" b="1" dirty="0"/>
              <a:t>before data collection, </a:t>
            </a:r>
            <a:endParaRPr lang="en-US" b="1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Conduct data cleaning and analysis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daily during data collection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key results available for review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immediately after data collection. 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Specifically, a data manager.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Updates and tests analysis code and chartbooks – based on the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finalized country-specific questionnaires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Runs the analysis cost daily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survey manager, monitor survey progress and</a:t>
            </a:r>
            <a:r>
              <a:rPr lang="en-GB" sz="1200" b="1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data quality,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participates in results interpretation and assists results dissemination and data use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268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chemeClr val="bg1"/>
          </a:solidFill>
        </p:spPr>
        <p:txBody>
          <a:bodyPr bIns="1980000" anchor="ctr">
            <a:normAutofit/>
          </a:bodyPr>
          <a:lstStyle>
            <a:lvl1pPr algn="ctr">
              <a:defRPr sz="1400">
                <a:solidFill>
                  <a:schemeClr val="accent4"/>
                </a:solidFill>
              </a:defRPr>
            </a:lvl1pPr>
          </a:lstStyle>
          <a:p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 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3"/>
            <a:ext cx="12191999" cy="1655999"/>
          </a:xfrm>
          <a:solidFill>
            <a:schemeClr val="tx2"/>
          </a:solidFill>
        </p:spPr>
        <p:txBody>
          <a:bodyPr lIns="468000" tIns="360000" rIns="360000" bIns="828000" anchor="b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lIns="0" anchor="ctr">
            <a:noAutofit/>
          </a:bodyPr>
          <a:lstStyle>
            <a:lvl1pPr>
              <a:defRPr sz="10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90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www.who.int</a:t>
            </a:r>
          </a:p>
        </p:txBody>
      </p:sp>
      <p:sp>
        <p:nvSpPr>
          <p:cNvPr id="62" name="Text Placeholder 35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479999" y="5440855"/>
            <a:ext cx="11211172" cy="288000"/>
          </a:xfrm>
        </p:spPr>
        <p:txBody>
          <a:bodyPr lIns="0" rIns="90000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Date</a:t>
            </a: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22" hasCustomPrompt="1"/>
          </p:nvPr>
        </p:nvSpPr>
        <p:spPr>
          <a:xfrm>
            <a:off x="8518300" y="485184"/>
            <a:ext cx="3172871" cy="11124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80261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Intro large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ate Placeholder 17"/>
          <p:cNvSpPr>
            <a:spLocks noGrp="1"/>
          </p:cNvSpPr>
          <p:nvPr>
            <p:ph type="dt" sz="half" idx="14"/>
          </p:nvPr>
        </p:nvSpPr>
        <p:spPr bwMode="invGray"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D0CC27D-0020-48D4-9B6C-9E6EA0640D93}" type="datetime1">
              <a:rPr lang="en-GB" smtClean="0"/>
              <a:pPr/>
              <a:t>26/05/2021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5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6"/>
          </p:nvPr>
        </p:nvSpPr>
        <p:spPr bwMode="invGray">
          <a:noFill/>
        </p:spPr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  <a:noFill/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8"/>
          </p:nvPr>
        </p:nvSpPr>
        <p:spPr bwMode="invGray">
          <a:xfrm>
            <a:off x="479999" y="1800000"/>
            <a:ext cx="11226365" cy="4237200"/>
          </a:xfrm>
          <a:noFill/>
        </p:spPr>
        <p:txBody>
          <a:bodyPr lIns="0" tIns="0" rIns="0" bIns="0"/>
          <a:lstStyle>
            <a:lvl1pPr>
              <a:lnSpc>
                <a:spcPct val="110000"/>
              </a:lnSpc>
              <a:defRPr sz="1400" b="1">
                <a:solidFill>
                  <a:schemeClr val="tx1"/>
                </a:solidFill>
                <a:latin typeface="+mn-lt"/>
              </a:defRPr>
            </a:lvl1pPr>
            <a:lvl2pPr>
              <a:lnSpc>
                <a:spcPct val="110000"/>
              </a:lnSpc>
              <a:defRPr sz="140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94080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Intro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0" y="0"/>
            <a:ext cx="12192000" cy="6858000"/>
          </a:xfrm>
          <a:solidFill>
            <a:schemeClr val="bg1"/>
          </a:solidFill>
        </p:spPr>
        <p:txBody>
          <a:bodyPr wrap="square" tIns="1980000" bIns="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accent4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8"/>
          </p:nvPr>
        </p:nvSpPr>
        <p:spPr bwMode="gray">
          <a:xfrm>
            <a:off x="2" y="1800000"/>
            <a:ext cx="4279900" cy="1649446"/>
          </a:xfrm>
          <a:solidFill>
            <a:schemeClr val="tx2">
              <a:alpha val="90000"/>
            </a:schemeClr>
          </a:solidFill>
        </p:spPr>
        <p:txBody>
          <a:bodyPr lIns="468000" tIns="180000" rIns="360000" bIns="180000">
            <a:noAutofit/>
          </a:bodyPr>
          <a:lstStyle>
            <a:lvl1pPr>
              <a:defRPr sz="2800" b="1">
                <a:solidFill>
                  <a:schemeClr val="bg1"/>
                </a:solidFill>
                <a:latin typeface="+mj-lt"/>
              </a:defRPr>
            </a:lvl1pPr>
            <a:lvl2pPr marL="541338" indent="-274638">
              <a:tabLst>
                <a:tab pos="1614488" algn="l"/>
              </a:tabLst>
              <a:defRPr sz="280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9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68D69CF-73BC-4E26-B56A-FEC2ABB77ED4}" type="datetime1">
              <a:rPr lang="en-GB" smtClean="0"/>
              <a:pPr/>
              <a:t>26/05/2021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0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|     Title of the presentation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24" hasCustomPrompt="1"/>
          </p:nvPr>
        </p:nvSpPr>
        <p:spPr bwMode="gray">
          <a:xfrm>
            <a:off x="9737763" y="371958"/>
            <a:ext cx="1976400" cy="6948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anchor="ctr"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6219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30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9262F6C-3198-4C0D-9FD3-A522B66D4040}" type="datetime1">
              <a:rPr lang="en-GB" smtClean="0"/>
              <a:pPr/>
              <a:t>26/05/2021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|     Title of the presentation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2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>
          <a:xfrm>
            <a:off x="479999" y="359999"/>
            <a:ext cx="8160000" cy="720000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28" name="Rectangle 27"/>
          <p:cNvSpPr/>
          <p:nvPr userDrawn="1"/>
        </p:nvSpPr>
        <p:spPr bwMode="gray">
          <a:xfrm>
            <a:off x="480001" y="1800002"/>
            <a:ext cx="6367841" cy="1424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 hasCustomPrompt="1"/>
          </p:nvPr>
        </p:nvSpPr>
        <p:spPr>
          <a:xfrm>
            <a:off x="479999" y="2143683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01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1707437" y="214368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7432736" y="214368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36" hasCustomPrompt="1"/>
          </p:nvPr>
        </p:nvSpPr>
        <p:spPr>
          <a:xfrm>
            <a:off x="479999" y="2877928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02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37" hasCustomPrompt="1"/>
          </p:nvPr>
        </p:nvSpPr>
        <p:spPr>
          <a:xfrm>
            <a:off x="1707437" y="287792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38" hasCustomPrompt="1"/>
          </p:nvPr>
        </p:nvSpPr>
        <p:spPr>
          <a:xfrm>
            <a:off x="7432736" y="287792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39" hasCustomPrompt="1"/>
          </p:nvPr>
        </p:nvSpPr>
        <p:spPr>
          <a:xfrm>
            <a:off x="479999" y="3612173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03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40" hasCustomPrompt="1"/>
          </p:nvPr>
        </p:nvSpPr>
        <p:spPr>
          <a:xfrm>
            <a:off x="1707437" y="361217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41" hasCustomPrompt="1"/>
          </p:nvPr>
        </p:nvSpPr>
        <p:spPr>
          <a:xfrm>
            <a:off x="7432736" y="361217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42" hasCustomPrompt="1"/>
          </p:nvPr>
        </p:nvSpPr>
        <p:spPr>
          <a:xfrm>
            <a:off x="479999" y="4346418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04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43" hasCustomPrompt="1"/>
          </p:nvPr>
        </p:nvSpPr>
        <p:spPr>
          <a:xfrm>
            <a:off x="1707437" y="434641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4" hasCustomPrompt="1"/>
          </p:nvPr>
        </p:nvSpPr>
        <p:spPr>
          <a:xfrm>
            <a:off x="7432736" y="434641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45" hasCustomPrompt="1"/>
          </p:nvPr>
        </p:nvSpPr>
        <p:spPr>
          <a:xfrm>
            <a:off x="479999" y="5080663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05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46" hasCustomPrompt="1"/>
          </p:nvPr>
        </p:nvSpPr>
        <p:spPr>
          <a:xfrm>
            <a:off x="1707437" y="508066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47" hasCustomPrompt="1"/>
          </p:nvPr>
        </p:nvSpPr>
        <p:spPr>
          <a:xfrm>
            <a:off x="7432736" y="508066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9" name="Text Placeholder 3"/>
          <p:cNvSpPr>
            <a:spLocks noGrp="1"/>
          </p:cNvSpPr>
          <p:nvPr>
            <p:ph type="body" sz="quarter" idx="48" hasCustomPrompt="1"/>
          </p:nvPr>
        </p:nvSpPr>
        <p:spPr>
          <a:xfrm>
            <a:off x="479999" y="5814910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06</a:t>
            </a:r>
          </a:p>
        </p:txBody>
      </p:sp>
      <p:sp>
        <p:nvSpPr>
          <p:cNvPr id="50" name="Text Placeholder 3"/>
          <p:cNvSpPr>
            <a:spLocks noGrp="1"/>
          </p:cNvSpPr>
          <p:nvPr>
            <p:ph type="body" sz="quarter" idx="49" hasCustomPrompt="1"/>
          </p:nvPr>
        </p:nvSpPr>
        <p:spPr>
          <a:xfrm>
            <a:off x="1707437" y="5814910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50" hasCustomPrompt="1"/>
          </p:nvPr>
        </p:nvSpPr>
        <p:spPr>
          <a:xfrm>
            <a:off x="7432736" y="5814910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495313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inv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931E1-7FC2-4DBD-9F66-3D1575A3F79C}" type="datetime1">
              <a:rPr lang="en-GB" smtClean="0"/>
              <a:pPr/>
              <a:t>26/05/2021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inv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inv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918371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chemeClr val="bg1"/>
          </a:solidFill>
        </p:spPr>
        <p:txBody>
          <a:bodyPr bIns="1980000"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accent4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anchor="ctr">
            <a:noAutofit/>
          </a:bodyPr>
          <a:lstStyle>
            <a:lvl1pPr>
              <a:defRPr sz="10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37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www.who.int</a:t>
            </a:r>
          </a:p>
        </p:txBody>
      </p:sp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0"/>
            <a:ext cx="12191999" cy="1656000"/>
          </a:xfrm>
          <a:solidFill>
            <a:schemeClr val="tx2">
              <a:alpha val="90000"/>
            </a:schemeClr>
          </a:solidFill>
        </p:spPr>
        <p:txBody>
          <a:bodyPr lIns="468000" tIns="216000" rIns="360000" bIns="216000" numCol="3"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4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GB" noProof="0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23" hasCustomPrompt="1"/>
          </p:nvPr>
        </p:nvSpPr>
        <p:spPr>
          <a:xfrm>
            <a:off x="8518300" y="485184"/>
            <a:ext cx="3172871" cy="11124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82847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DE4DE8-535B-4DD2-A21B-23A218356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2E8CBC1-9AAC-4B1D-A532-06535EFA29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3A92ED3-D201-45DB-B35C-85D540193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DC0F5-ADB6-4E00-A326-9CEE881FEA9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100D89E-9A18-4E1C-9D52-AE7023353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84DB533-7305-444D-B786-64F1BE194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A0B7-9ED7-412B-8AFC-539CD9624B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2299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bIns="1980000" anchor="ctr"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 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3"/>
            <a:ext cx="12191999" cy="1655999"/>
          </a:xfrm>
          <a:solidFill>
            <a:schemeClr val="tx2"/>
          </a:solidFill>
        </p:spPr>
        <p:txBody>
          <a:bodyPr lIns="468000" tIns="360000" rIns="360000" bIns="828000" anchor="b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lIns="0" anchor="ctr">
            <a:noAutofit/>
          </a:bodyPr>
          <a:lstStyle>
            <a:lvl1pPr>
              <a:defRPr sz="10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90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bg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www.who.int</a:t>
            </a:r>
          </a:p>
        </p:txBody>
      </p:sp>
      <p:sp>
        <p:nvSpPr>
          <p:cNvPr id="62" name="Text Placeholder 35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479999" y="5440855"/>
            <a:ext cx="11211172" cy="288000"/>
          </a:xfrm>
        </p:spPr>
        <p:txBody>
          <a:bodyPr lIns="0" rIns="90000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Date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8518300" y="488563"/>
            <a:ext cx="3172871" cy="11124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8055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invGray">
          <a:xfrm>
            <a:off x="480000" y="1800000"/>
            <a:ext cx="11232001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 bwMode="invGray"/>
        <p:txBody>
          <a:bodyPr/>
          <a:lstStyle/>
          <a:p>
            <a:fld id="{DCD9F9BF-D269-4020-816F-460E917B7A74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046204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invGray">
          <a:xfrm>
            <a:off x="479999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39CDCE64-EE06-4559-BA59-FD6059702EC4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6668520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167802BA-8623-48AE-9924-9F5F6790139C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387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387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3114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invGray">
          <a:xfrm>
            <a:off x="480000" y="1800000"/>
            <a:ext cx="11232001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 bwMode="invGray"/>
        <p:txBody>
          <a:bodyPr/>
          <a:lstStyle/>
          <a:p>
            <a:fld id="{DCD9F9BF-D269-4020-816F-460E917B7A74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465296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035824F7-C870-482C-80C0-AFECF2DA260C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37" name="Content Placeholder 2"/>
          <p:cNvSpPr>
            <a:spLocks noGrp="1"/>
          </p:cNvSpPr>
          <p:nvPr>
            <p:ph sz="half" idx="30"/>
          </p:nvPr>
        </p:nvSpPr>
        <p:spPr bwMode="invGray">
          <a:xfrm>
            <a:off x="479999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8" name="Content Placeholder 3"/>
          <p:cNvSpPr>
            <a:spLocks noGrp="1"/>
          </p:cNvSpPr>
          <p:nvPr>
            <p:ph sz="half" idx="34"/>
          </p:nvPr>
        </p:nvSpPr>
        <p:spPr bwMode="invGray">
          <a:xfrm>
            <a:off x="6234364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35"/>
          </p:nvPr>
        </p:nvSpPr>
        <p:spPr bwMode="invGray">
          <a:xfrm>
            <a:off x="479999" y="4039524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36"/>
          </p:nvPr>
        </p:nvSpPr>
        <p:spPr bwMode="invGray">
          <a:xfrm>
            <a:off x="6234365" y="4039524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585783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BBB6CCEC-3D0A-48BE-9958-590F11C39C0A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29"/>
          </p:nvPr>
        </p:nvSpPr>
        <p:spPr bwMode="invGray">
          <a:xfrm>
            <a:off x="4317181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30"/>
          </p:nvPr>
        </p:nvSpPr>
        <p:spPr bwMode="invGray">
          <a:xfrm>
            <a:off x="4317181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sz="half" idx="31"/>
          </p:nvPr>
        </p:nvSpPr>
        <p:spPr bwMode="invGray">
          <a:xfrm>
            <a:off x="8154364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32"/>
          </p:nvPr>
        </p:nvSpPr>
        <p:spPr bwMode="invGray">
          <a:xfrm>
            <a:off x="8154364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8678208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/ Text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414CCF51-8078-42ED-9407-7F055975162E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055170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  <a:solidFill>
            <a:srgbClr val="009CDE"/>
          </a:solidFill>
        </p:spPr>
        <p:txBody>
          <a:bodyPr lIns="144000" tIns="144000" rIns="144000" bIns="144000"/>
          <a:lstStyle>
            <a:lvl1pPr>
              <a:defRPr sz="1400" b="1">
                <a:solidFill>
                  <a:schemeClr val="bg1"/>
                </a:solidFill>
                <a:latin typeface="+mn-lt"/>
              </a:defRPr>
            </a:lvl1pPr>
            <a:lvl2pPr>
              <a:defRPr sz="1400">
                <a:solidFill>
                  <a:schemeClr val="bg1"/>
                </a:solidFill>
                <a:latin typeface="+mn-lt"/>
              </a:defRPr>
            </a:lvl2pPr>
            <a:lvl3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B5CB8422-2CBD-43EC-AF21-8B33A2ACAA82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4074093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11226364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6C135116-9A9A-47DA-A114-676E0C1FD8BF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9754185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Intro large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ate Placeholder 17"/>
          <p:cNvSpPr>
            <a:spLocks noGrp="1"/>
          </p:cNvSpPr>
          <p:nvPr>
            <p:ph type="dt" sz="half" idx="14"/>
          </p:nvPr>
        </p:nvSpPr>
        <p:spPr bwMode="invGray">
          <a:noFill/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D0CC27D-0020-48D4-9B6C-9E6EA0640D93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5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6"/>
          </p:nvPr>
        </p:nvSpPr>
        <p:spPr bwMode="invGray">
          <a:noFill/>
        </p:spPr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  <a:noFill/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8"/>
          </p:nvPr>
        </p:nvSpPr>
        <p:spPr bwMode="invGray">
          <a:xfrm>
            <a:off x="479999" y="1800000"/>
            <a:ext cx="11226365" cy="4237200"/>
          </a:xfrm>
          <a:noFill/>
        </p:spPr>
        <p:txBody>
          <a:bodyPr lIns="0" tIns="0" rIns="0" bIns="0"/>
          <a:lstStyle>
            <a:lvl1pPr>
              <a:lnSpc>
                <a:spcPct val="110000"/>
              </a:lnSpc>
              <a:defRPr sz="1400" b="1">
                <a:solidFill>
                  <a:schemeClr val="bg2"/>
                </a:solidFill>
                <a:latin typeface="+mn-lt"/>
              </a:defRPr>
            </a:lvl1pPr>
            <a:lvl2pPr>
              <a:lnSpc>
                <a:spcPct val="110000"/>
              </a:lnSpc>
              <a:defRPr sz="1400">
                <a:solidFill>
                  <a:schemeClr val="bg2"/>
                </a:solidFill>
                <a:latin typeface="+mn-lt"/>
              </a:defRPr>
            </a:lvl2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695699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Intro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wrap="square" tIns="1980000" bIns="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8"/>
          </p:nvPr>
        </p:nvSpPr>
        <p:spPr bwMode="gray">
          <a:xfrm>
            <a:off x="2" y="1800000"/>
            <a:ext cx="4279900" cy="1649446"/>
          </a:xfrm>
          <a:solidFill>
            <a:schemeClr val="tx2">
              <a:alpha val="90000"/>
            </a:schemeClr>
          </a:solidFill>
        </p:spPr>
        <p:txBody>
          <a:bodyPr lIns="468000" tIns="180000" rIns="360000" bIns="180000">
            <a:noAutofit/>
          </a:bodyPr>
          <a:lstStyle>
            <a:lvl1pPr>
              <a:defRPr sz="2800" b="1">
                <a:solidFill>
                  <a:schemeClr val="bg1"/>
                </a:solidFill>
                <a:latin typeface="+mj-lt"/>
              </a:defRPr>
            </a:lvl1pPr>
            <a:lvl2pPr marL="541338" indent="-274638">
              <a:tabLst>
                <a:tab pos="1614488" algn="l"/>
              </a:tabLst>
              <a:defRPr sz="280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9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68D69CF-73BC-4E26-B56A-FEC2ABB77ED4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0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 noProof="0"/>
              <a:t>|     Title of the presentation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1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9737763" y="370800"/>
            <a:ext cx="1976400" cy="6948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anchor="ctr"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1799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30"/>
          </p:nvPr>
        </p:nvSpPr>
        <p:spPr bwMode="gray"/>
        <p:txBody>
          <a:bodyPr/>
          <a:lstStyle/>
          <a:p>
            <a:fld id="{99262F6C-3198-4C0D-9FD3-A522B66D4040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1"/>
          </p:nvPr>
        </p:nvSpPr>
        <p:spPr bwMode="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2"/>
          </p:nvPr>
        </p:nvSpPr>
        <p:spPr bwMode="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>
          <a:xfrm>
            <a:off x="479999" y="359999"/>
            <a:ext cx="8160000" cy="720000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28" name="Rectangle 27"/>
          <p:cNvSpPr/>
          <p:nvPr userDrawn="1"/>
        </p:nvSpPr>
        <p:spPr bwMode="gray">
          <a:xfrm>
            <a:off x="480001" y="1800002"/>
            <a:ext cx="6367841" cy="1424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 hasCustomPrompt="1"/>
          </p:nvPr>
        </p:nvSpPr>
        <p:spPr>
          <a:xfrm>
            <a:off x="479999" y="214368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01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1707437" y="214368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7432736" y="214368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36" hasCustomPrompt="1"/>
          </p:nvPr>
        </p:nvSpPr>
        <p:spPr>
          <a:xfrm>
            <a:off x="479999" y="2877928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02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37" hasCustomPrompt="1"/>
          </p:nvPr>
        </p:nvSpPr>
        <p:spPr>
          <a:xfrm>
            <a:off x="1707437" y="287792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38" hasCustomPrompt="1"/>
          </p:nvPr>
        </p:nvSpPr>
        <p:spPr>
          <a:xfrm>
            <a:off x="7432736" y="287792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39" hasCustomPrompt="1"/>
          </p:nvPr>
        </p:nvSpPr>
        <p:spPr>
          <a:xfrm>
            <a:off x="479999" y="361217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03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40" hasCustomPrompt="1"/>
          </p:nvPr>
        </p:nvSpPr>
        <p:spPr>
          <a:xfrm>
            <a:off x="1707437" y="361217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41" hasCustomPrompt="1"/>
          </p:nvPr>
        </p:nvSpPr>
        <p:spPr>
          <a:xfrm>
            <a:off x="7432736" y="361217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42" hasCustomPrompt="1"/>
          </p:nvPr>
        </p:nvSpPr>
        <p:spPr>
          <a:xfrm>
            <a:off x="479999" y="4346418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04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43" hasCustomPrompt="1"/>
          </p:nvPr>
        </p:nvSpPr>
        <p:spPr>
          <a:xfrm>
            <a:off x="1707437" y="434641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4" hasCustomPrompt="1"/>
          </p:nvPr>
        </p:nvSpPr>
        <p:spPr>
          <a:xfrm>
            <a:off x="7432736" y="434641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45" hasCustomPrompt="1"/>
          </p:nvPr>
        </p:nvSpPr>
        <p:spPr>
          <a:xfrm>
            <a:off x="479999" y="508066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05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46" hasCustomPrompt="1"/>
          </p:nvPr>
        </p:nvSpPr>
        <p:spPr>
          <a:xfrm>
            <a:off x="1707437" y="508066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47" hasCustomPrompt="1"/>
          </p:nvPr>
        </p:nvSpPr>
        <p:spPr>
          <a:xfrm>
            <a:off x="7432736" y="508066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9" name="Text Placeholder 3"/>
          <p:cNvSpPr>
            <a:spLocks noGrp="1"/>
          </p:cNvSpPr>
          <p:nvPr>
            <p:ph type="body" sz="quarter" idx="48" hasCustomPrompt="1"/>
          </p:nvPr>
        </p:nvSpPr>
        <p:spPr>
          <a:xfrm>
            <a:off x="479999" y="5814910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06</a:t>
            </a:r>
          </a:p>
        </p:txBody>
      </p:sp>
      <p:sp>
        <p:nvSpPr>
          <p:cNvPr id="50" name="Text Placeholder 3"/>
          <p:cNvSpPr>
            <a:spLocks noGrp="1"/>
          </p:cNvSpPr>
          <p:nvPr>
            <p:ph type="body" sz="quarter" idx="49" hasCustomPrompt="1"/>
          </p:nvPr>
        </p:nvSpPr>
        <p:spPr>
          <a:xfrm>
            <a:off x="1707437" y="5814910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50" hasCustomPrompt="1"/>
          </p:nvPr>
        </p:nvSpPr>
        <p:spPr>
          <a:xfrm>
            <a:off x="7432736" y="5814910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8970736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invGray"/>
        <p:txBody>
          <a:bodyPr/>
          <a:lstStyle/>
          <a:p>
            <a:fld id="{7BA931E1-7FC2-4DBD-9F66-3D1575A3F79C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11264855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bIns="1980000"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anchor="ctr">
            <a:noAutofit/>
          </a:bodyPr>
          <a:lstStyle>
            <a:lvl1pPr>
              <a:defRPr sz="10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37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bg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www.who.int</a:t>
            </a:r>
          </a:p>
        </p:txBody>
      </p:sp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0"/>
            <a:ext cx="12191999" cy="1656000"/>
          </a:xfrm>
          <a:solidFill>
            <a:schemeClr val="tx2">
              <a:alpha val="90000"/>
            </a:schemeClr>
          </a:solidFill>
        </p:spPr>
        <p:txBody>
          <a:bodyPr lIns="468000" tIns="216000" rIns="360000" bIns="216000" numCol="3"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4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GB" noProof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8518301" y="488563"/>
            <a:ext cx="3172871" cy="11124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8739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invGray">
          <a:xfrm>
            <a:off x="479999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39CDCE64-EE06-4559-BA59-FD6059702EC4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36763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167802BA-8623-48AE-9924-9F5F6790139C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387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387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4530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035824F7-C870-482C-80C0-AFECF2DA260C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37" name="Content Placeholder 2"/>
          <p:cNvSpPr>
            <a:spLocks noGrp="1"/>
          </p:cNvSpPr>
          <p:nvPr>
            <p:ph sz="half" idx="30"/>
          </p:nvPr>
        </p:nvSpPr>
        <p:spPr bwMode="invGray">
          <a:xfrm>
            <a:off x="479999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8" name="Content Placeholder 3"/>
          <p:cNvSpPr>
            <a:spLocks noGrp="1"/>
          </p:cNvSpPr>
          <p:nvPr>
            <p:ph sz="half" idx="34"/>
          </p:nvPr>
        </p:nvSpPr>
        <p:spPr bwMode="invGray">
          <a:xfrm>
            <a:off x="6234364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35"/>
          </p:nvPr>
        </p:nvSpPr>
        <p:spPr bwMode="invGray">
          <a:xfrm>
            <a:off x="479999" y="4039524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36"/>
          </p:nvPr>
        </p:nvSpPr>
        <p:spPr bwMode="invGray">
          <a:xfrm>
            <a:off x="6234365" y="4039524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1824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BBB6CCEC-3D0A-48BE-9958-590F11C39C0A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29"/>
          </p:nvPr>
        </p:nvSpPr>
        <p:spPr bwMode="invGray">
          <a:xfrm>
            <a:off x="4317181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30"/>
          </p:nvPr>
        </p:nvSpPr>
        <p:spPr bwMode="invGray">
          <a:xfrm>
            <a:off x="4317181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sz="half" idx="31"/>
          </p:nvPr>
        </p:nvSpPr>
        <p:spPr bwMode="invGray">
          <a:xfrm>
            <a:off x="8154364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32"/>
          </p:nvPr>
        </p:nvSpPr>
        <p:spPr bwMode="invGray">
          <a:xfrm>
            <a:off x="8154364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799778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/ Text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414CCF51-8078-42ED-9407-7F055975162E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379594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  <a:solidFill>
            <a:srgbClr val="009CDE"/>
          </a:solidFill>
        </p:spPr>
        <p:txBody>
          <a:bodyPr lIns="144000" tIns="144000" rIns="144000" bIns="144000"/>
          <a:lstStyle>
            <a:lvl1pPr>
              <a:defRPr sz="1400" b="1">
                <a:solidFill>
                  <a:schemeClr val="bg1"/>
                </a:solidFill>
                <a:latin typeface="+mn-lt"/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2pPr>
            <a:lvl3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B5CB8422-2CBD-43EC-AF21-8B33A2ACAA82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756257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11226364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6C135116-9A9A-47DA-A114-676E0C1FD8BF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956194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invGray">
          <a:xfrm>
            <a:off x="480000" y="1800000"/>
            <a:ext cx="11232001" cy="4237200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  <a:p>
            <a:pPr lvl="5"/>
            <a:r>
              <a:rPr lang="en-GB" noProof="0"/>
              <a:t>Sixth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invGray">
          <a:xfrm>
            <a:off x="480000" y="6580588"/>
            <a:ext cx="79000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B2A9C5F-569E-41BE-B5E5-7CBFE1B687B2}" type="datetime1">
              <a:rPr lang="en-GB" smtClean="0"/>
              <a:pPr/>
              <a:t>26/05/2021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invGray">
          <a:xfrm>
            <a:off x="1392992" y="6580588"/>
            <a:ext cx="2973268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/>
              <a:t>Training: Strengthening real time health services tracking and monitoring in the context of the COVID-19 pandemic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invGray">
          <a:xfrm>
            <a:off x="11416433" y="6580588"/>
            <a:ext cx="28993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Rectangle 8"/>
          <p:cNvSpPr/>
          <p:nvPr userDrawn="1"/>
        </p:nvSpPr>
        <p:spPr bwMode="invGray">
          <a:xfrm>
            <a:off x="9735601" y="2128187"/>
            <a:ext cx="1976400" cy="694800"/>
          </a:xfrm>
          <a:prstGeom prst="rect">
            <a:avLst/>
          </a:prstGeom>
          <a:blipFill dpi="0" rotWithShape="1">
            <a:blip r:embed="rId17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9735601" y="379578"/>
            <a:ext cx="1976400" cy="694800"/>
          </a:xfrm>
          <a:prstGeom prst="rect">
            <a:avLst/>
          </a:prstGeom>
          <a:blipFill dpi="0" rotWithShape="1">
            <a:blip r:embed="rId18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</p:spTree>
    <p:extLst>
      <p:ext uri="{BB962C8B-B14F-4D97-AF65-F5344CB8AC3E}">
        <p14:creationId xmlns:p14="http://schemas.microsoft.com/office/powerpoint/2010/main" val="238844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26" r:id="rId12"/>
    <p:sldLayoutId id="2147483719" r:id="rId13"/>
    <p:sldLayoutId id="2147483720" r:id="rId14"/>
    <p:sldLayoutId id="2147483742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tx1"/>
        </a:buClr>
        <a:buSzPct val="80000"/>
        <a:buFontTx/>
        <a:buNone/>
        <a:defRPr sz="1400" b="0" kern="1200">
          <a:solidFill>
            <a:schemeClr val="tx1"/>
          </a:solidFill>
          <a:latin typeface="+mn-lt"/>
          <a:ea typeface="+mn-ea"/>
          <a:cs typeface="Times New Roman" panose="02020603050405020304" pitchFamily="18" charset="0"/>
        </a:defRPr>
      </a:lvl1pPr>
      <a:lvl2pPr marL="466725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27087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79513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tabLst>
          <a:tab pos="1074738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16075" indent="-358775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062163" indent="-358775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31" userDrawn="1">
          <p15:clr>
            <a:srgbClr val="F26B43"/>
          </p15:clr>
        </p15:guide>
        <p15:guide id="2" orient="horz" pos="3809" userDrawn="1">
          <p15:clr>
            <a:srgbClr val="F26B43"/>
          </p15:clr>
        </p15:guide>
        <p15:guide id="3" pos="3840" userDrawn="1">
          <p15:clr>
            <a:srgbClr val="F26B43"/>
          </p15:clr>
        </p15:guide>
        <p15:guide id="4" pos="302" userDrawn="1">
          <p15:clr>
            <a:srgbClr val="F26B43"/>
          </p15:clr>
        </p15:guide>
        <p15:guide id="5" pos="7379" userDrawn="1">
          <p15:clr>
            <a:srgbClr val="F26B43"/>
          </p15:clr>
        </p15:guide>
        <p15:guide id="6" pos="3761" userDrawn="1">
          <p15:clr>
            <a:srgbClr val="F26B43"/>
          </p15:clr>
        </p15:guide>
        <p15:guide id="7" pos="391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74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invGray">
          <a:xfrm>
            <a:off x="480000" y="1800000"/>
            <a:ext cx="11232001" cy="4237200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  <a:p>
            <a:pPr lvl="5"/>
            <a:r>
              <a:rPr lang="en-GB" noProof="0"/>
              <a:t>Sixth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invGray">
          <a:xfrm>
            <a:off x="480000" y="6580588"/>
            <a:ext cx="79000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B2A9C5F-569E-41BE-B5E5-7CBFE1B687B2}" type="datetime1">
              <a:rPr lang="en-GB" noProof="0" smtClean="0"/>
              <a:t>26/05/2021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invGray">
          <a:xfrm>
            <a:off x="1392992" y="6580588"/>
            <a:ext cx="2264608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invGray">
          <a:xfrm>
            <a:off x="11416433" y="6580588"/>
            <a:ext cx="28993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9" name="Rectangle 8"/>
          <p:cNvSpPr/>
          <p:nvPr userDrawn="1"/>
        </p:nvSpPr>
        <p:spPr bwMode="invGray">
          <a:xfrm>
            <a:off x="9735601" y="371958"/>
            <a:ext cx="1976400" cy="694800"/>
          </a:xfrm>
          <a:prstGeom prst="rect">
            <a:avLst/>
          </a:prstGeom>
          <a:blipFill dpi="0" rotWithShape="1">
            <a:blip r:embed="rId1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</p:spTree>
    <p:extLst>
      <p:ext uri="{BB962C8B-B14F-4D97-AF65-F5344CB8AC3E}">
        <p14:creationId xmlns:p14="http://schemas.microsoft.com/office/powerpoint/2010/main" val="4222249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bg1"/>
        </a:buClr>
        <a:buSzPct val="80000"/>
        <a:buFontTx/>
        <a:buNone/>
        <a:defRPr sz="1400" b="0" kern="1200">
          <a:solidFill>
            <a:schemeClr val="bg1"/>
          </a:solidFill>
          <a:latin typeface="+mn-lt"/>
          <a:ea typeface="+mn-ea"/>
          <a:cs typeface="Times New Roman" panose="02020603050405020304" pitchFamily="18" charset="0"/>
        </a:defRPr>
      </a:lvl1pPr>
      <a:lvl2pPr marL="466725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2pPr>
      <a:lvl3pPr marL="827087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3pPr>
      <a:lvl4pPr marL="1179513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tabLst>
          <a:tab pos="1074738" algn="l"/>
        </a:tabLst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16075" indent="-358775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062163" indent="-358775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31">
          <p15:clr>
            <a:srgbClr val="F26B43"/>
          </p15:clr>
        </p15:guide>
        <p15:guide id="2" orient="horz" pos="3809">
          <p15:clr>
            <a:srgbClr val="F26B43"/>
          </p15:clr>
        </p15:guide>
        <p15:guide id="3" pos="3840">
          <p15:clr>
            <a:srgbClr val="F26B43"/>
          </p15:clr>
        </p15:guide>
        <p15:guide id="4" pos="302">
          <p15:clr>
            <a:srgbClr val="F26B43"/>
          </p15:clr>
        </p15:guide>
        <p15:guide id="5" pos="7379">
          <p15:clr>
            <a:srgbClr val="F26B43"/>
          </p15:clr>
        </p15:guide>
        <p15:guide id="6" pos="3761">
          <p15:clr>
            <a:srgbClr val="F26B43"/>
          </p15:clr>
        </p15:guide>
        <p15:guide id="7" pos="391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yoonjoung/WHO_HFA_COVID19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9999" y="359999"/>
            <a:ext cx="8741822" cy="720000"/>
          </a:xfrm>
        </p:spPr>
        <p:txBody>
          <a:bodyPr/>
          <a:lstStyle/>
          <a:p>
            <a:r>
              <a:rPr lang="en-GB" altLang="en-US" dirty="0" smtClean="0"/>
              <a:t>Addendum for “</a:t>
            </a:r>
            <a:r>
              <a:rPr lang="en-GB" dirty="0" smtClean="0">
                <a:cs typeface="Arial"/>
              </a:rPr>
              <a:t>Session </a:t>
            </a:r>
            <a:r>
              <a:rPr lang="en-GB" dirty="0">
                <a:cs typeface="Arial"/>
              </a:rPr>
              <a:t>5: </a:t>
            </a:r>
            <a:r>
              <a:rPr lang="en-GB" dirty="0">
                <a:ea typeface="+mj-lt"/>
                <a:cs typeface="+mj-lt"/>
              </a:rPr>
              <a:t>Supporting data management and chartbook </a:t>
            </a:r>
            <a:r>
              <a:rPr lang="en-GB" dirty="0" smtClean="0">
                <a:ea typeface="+mj-lt"/>
                <a:cs typeface="+mj-lt"/>
              </a:rPr>
              <a:t>use”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0000" y="1957231"/>
            <a:ext cx="10773069" cy="4433842"/>
          </a:xfrm>
        </p:spPr>
        <p:txBody>
          <a:bodyPr vert="horz" lIns="18000" tIns="0" rIns="18000" bIns="0" numCol="1" rtlCol="0" anchor="t">
            <a:noAutofit/>
          </a:bodyPr>
          <a:lstStyle/>
          <a:p>
            <a:pPr>
              <a:spcBef>
                <a:spcPts val="181"/>
              </a:spcBef>
            </a:pPr>
            <a:r>
              <a:rPr lang="en-US" altLang="en-US" b="1" dirty="0" smtClean="0">
                <a:cs typeface="Times New Roman"/>
              </a:rPr>
              <a:t>This addendum covers topics that were not clearly addressed in the partner workshop, including: </a:t>
            </a:r>
            <a:endParaRPr lang="en-US" altLang="en-US" dirty="0">
              <a:cs typeface="Arial"/>
            </a:endParaRPr>
          </a:p>
          <a:p>
            <a:pPr marL="809625" lvl="1" indent="-342900">
              <a:spcBef>
                <a:spcPts val="181"/>
              </a:spcBef>
              <a:buFont typeface="+mj-lt"/>
              <a:buAutoNum type="arabicPeriod"/>
            </a:pPr>
            <a:r>
              <a:rPr lang="en-US" altLang="en-US" dirty="0" smtClean="0"/>
              <a:t>Tips in country-specific adaptation of questionnaires – from data managers’ perspective</a:t>
            </a:r>
          </a:p>
          <a:p>
            <a:pPr marL="809625" lvl="1" indent="-342900">
              <a:spcBef>
                <a:spcPts val="181"/>
              </a:spcBef>
              <a:buFont typeface="+mj-lt"/>
              <a:buAutoNum type="arabicPeriod"/>
            </a:pPr>
            <a:r>
              <a:rPr lang="en-US" altLang="en-US" dirty="0" smtClean="0"/>
              <a:t>Check the latest code </a:t>
            </a:r>
          </a:p>
          <a:p>
            <a:pPr marL="809625" lvl="1" indent="-342900">
              <a:spcBef>
                <a:spcPts val="181"/>
              </a:spcBef>
              <a:buFont typeface="+mj-lt"/>
              <a:buAutoNum type="arabicPeriod"/>
            </a:pPr>
            <a:r>
              <a:rPr lang="en-US" altLang="en-US" dirty="0" smtClean="0"/>
              <a:t>Include country name or code in file names</a:t>
            </a:r>
            <a:endParaRPr lang="en-US" altLang="en-US" dirty="0">
              <a:cs typeface="Arial"/>
            </a:endParaRPr>
          </a:p>
          <a:p>
            <a:pPr marL="809625" lvl="1" indent="-342900">
              <a:spcBef>
                <a:spcPts val="181"/>
              </a:spcBef>
              <a:buFont typeface="+mj-lt"/>
              <a:buAutoNum type="arabicPeriod"/>
            </a:pPr>
            <a:r>
              <a:rPr lang="en-US" altLang="en-US" b="1" i="1" dirty="0"/>
              <a:t>Only for </a:t>
            </a:r>
            <a:r>
              <a:rPr lang="en-US" altLang="en-US" b="1" i="1" dirty="0" err="1" smtClean="0"/>
              <a:t>RStudio</a:t>
            </a:r>
            <a:r>
              <a:rPr lang="en-US" altLang="en-US" b="1" i="1" dirty="0" smtClean="0"/>
              <a:t> </a:t>
            </a:r>
            <a:r>
              <a:rPr lang="en-US" altLang="en-US" b="1" i="1" dirty="0"/>
              <a:t>users</a:t>
            </a:r>
            <a:r>
              <a:rPr lang="en-US" altLang="en-US" dirty="0"/>
              <a:t>, </a:t>
            </a:r>
            <a:r>
              <a:rPr lang="en-US" altLang="en-US" dirty="0" smtClean="0"/>
              <a:t>check </a:t>
            </a:r>
            <a:r>
              <a:rPr lang="en-US" altLang="en-US" dirty="0"/>
              <a:t>and </a:t>
            </a:r>
            <a:r>
              <a:rPr lang="en-US" altLang="en-US" dirty="0" smtClean="0"/>
              <a:t>install required </a:t>
            </a:r>
            <a:r>
              <a:rPr lang="en-US" altLang="en-US" dirty="0"/>
              <a:t>packages</a:t>
            </a:r>
          </a:p>
          <a:p>
            <a:pPr marL="809625" lvl="1" indent="-342900">
              <a:spcBef>
                <a:spcPts val="181"/>
              </a:spcBef>
              <a:buFont typeface="+mj-lt"/>
              <a:buAutoNum type="arabicPeriod"/>
            </a:pPr>
            <a:r>
              <a:rPr lang="en-US" altLang="en-US" b="1" i="1" dirty="0" smtClean="0"/>
              <a:t>Only for </a:t>
            </a:r>
            <a:r>
              <a:rPr lang="en-US" altLang="en-US" b="1" i="1" dirty="0" err="1" smtClean="0"/>
              <a:t>RStudio</a:t>
            </a:r>
            <a:r>
              <a:rPr lang="en-US" altLang="en-US" b="1" i="1" dirty="0" smtClean="0"/>
              <a:t> users</a:t>
            </a:r>
            <a:r>
              <a:rPr lang="en-US" altLang="en-US" dirty="0" smtClean="0"/>
              <a:t>, manually export the three CSV products to a chartbook (Temporary trouble shooting)</a:t>
            </a:r>
            <a:endParaRPr lang="en-US" altLang="en-US" dirty="0">
              <a:cs typeface="Arial"/>
            </a:endParaRPr>
          </a:p>
          <a:p>
            <a:pPr marL="809625" lvl="1" indent="-342900">
              <a:spcBef>
                <a:spcPts val="181"/>
              </a:spcBef>
              <a:buFont typeface="+mj-lt"/>
              <a:buAutoNum type="arabicPeriod"/>
            </a:pPr>
            <a:endParaRPr lang="en-US" altLang="en-US" dirty="0">
              <a:cs typeface="Arial"/>
            </a:endParaRPr>
          </a:p>
          <a:p>
            <a:pPr>
              <a:spcBef>
                <a:spcPts val="181"/>
              </a:spcBef>
            </a:pPr>
            <a:r>
              <a:rPr lang="en-US" altLang="en-US" dirty="0" smtClean="0">
                <a:cs typeface="Arial"/>
              </a:rPr>
              <a:t>This addendum is created on May 26, 2021. </a:t>
            </a:r>
          </a:p>
        </p:txBody>
      </p:sp>
    </p:spTree>
    <p:extLst>
      <p:ext uri="{BB962C8B-B14F-4D97-AF65-F5344CB8AC3E}">
        <p14:creationId xmlns:p14="http://schemas.microsoft.com/office/powerpoint/2010/main" val="165201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9999" y="359999"/>
            <a:ext cx="8741822" cy="720000"/>
          </a:xfrm>
        </p:spPr>
        <p:txBody>
          <a:bodyPr/>
          <a:lstStyle/>
          <a:p>
            <a:r>
              <a:rPr lang="en-GB" altLang="en-US" dirty="0" smtClean="0"/>
              <a:t>1. </a:t>
            </a:r>
            <a:r>
              <a:rPr lang="en-US" altLang="en-US" dirty="0" smtClean="0"/>
              <a:t>Tips </a:t>
            </a:r>
            <a:r>
              <a:rPr lang="en-US" altLang="en-US" dirty="0"/>
              <a:t>in country-specific adaptation of questionnaires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4737" y="1436073"/>
            <a:ext cx="10773069" cy="4433842"/>
          </a:xfrm>
        </p:spPr>
        <p:txBody>
          <a:bodyPr vert="horz" lIns="18000" tIns="0" rIns="18000" bIns="0" numCol="1" rtlCol="0" anchor="t">
            <a:noAutofit/>
          </a:bodyPr>
          <a:lstStyle/>
          <a:p>
            <a:pPr>
              <a:spcBef>
                <a:spcPts val="181"/>
              </a:spcBef>
            </a:pPr>
            <a:r>
              <a:rPr lang="en-US" altLang="en-US" dirty="0" smtClean="0">
                <a:cs typeface="Times New Roman"/>
              </a:rPr>
              <a:t>In addition to the amount of changes, </a:t>
            </a:r>
            <a:r>
              <a:rPr lang="en-US" altLang="en-US" b="1" i="1" dirty="0" smtClean="0">
                <a:cs typeface="Times New Roman"/>
              </a:rPr>
              <a:t>how the </a:t>
            </a:r>
            <a:r>
              <a:rPr lang="en-US" altLang="en-US" b="1" i="1" dirty="0" smtClean="0">
                <a:cs typeface="Times New Roman"/>
              </a:rPr>
              <a:t>changes was made</a:t>
            </a:r>
            <a:r>
              <a:rPr lang="en-US" altLang="en-US" dirty="0" smtClean="0">
                <a:cs typeface="Times New Roman"/>
              </a:rPr>
              <a:t> has big implications for data manger’s workload. </a:t>
            </a:r>
            <a:endParaRPr lang="en-US" altLang="en-US" dirty="0">
              <a:cs typeface="Arial"/>
            </a:endParaRPr>
          </a:p>
          <a:p>
            <a:pPr>
              <a:spcBef>
                <a:spcPts val="181"/>
              </a:spcBef>
            </a:pPr>
            <a:r>
              <a:rPr lang="en-US" altLang="en-US" dirty="0" smtClean="0"/>
              <a:t>In order to maximize using the standard analysis code:</a:t>
            </a:r>
          </a:p>
          <a:p>
            <a:pPr marL="809625" lvl="1" indent="-342900">
              <a:spcBef>
                <a:spcPts val="181"/>
              </a:spcBef>
              <a:buFont typeface="+mj-lt"/>
              <a:buAutoNum type="arabicPeriod"/>
            </a:pPr>
            <a:r>
              <a:rPr lang="en-US" altLang="en-US" dirty="0" smtClean="0"/>
              <a:t>Avoid changing question numbers. </a:t>
            </a:r>
            <a:r>
              <a:rPr lang="en-US" altLang="en-US" b="1" dirty="0" smtClean="0"/>
              <a:t>The more changes in question numbers, the more time needed to adapt the standard analysis code. </a:t>
            </a:r>
          </a:p>
          <a:p>
            <a:pPr marL="1169987" lvl="2" indent="-342900">
              <a:spcBef>
                <a:spcPts val="181"/>
              </a:spcBef>
            </a:pPr>
            <a:r>
              <a:rPr lang="en-US" altLang="en-US" dirty="0"/>
              <a:t>If a question </a:t>
            </a:r>
            <a:r>
              <a:rPr lang="en-US" altLang="en-US" dirty="0" smtClean="0"/>
              <a:t>is excluded, just delete the question and leave the number as is. </a:t>
            </a:r>
            <a:endParaRPr lang="en-US" altLang="en-US" dirty="0">
              <a:cs typeface="Arial"/>
            </a:endParaRPr>
          </a:p>
          <a:p>
            <a:pPr marL="1169987" lvl="2" indent="-342900">
              <a:spcBef>
                <a:spcPts val="181"/>
              </a:spcBef>
            </a:pPr>
            <a:r>
              <a:rPr lang="en-US" altLang="en-US" dirty="0" smtClean="0">
                <a:cs typeface="Arial"/>
              </a:rPr>
              <a:t>If a question is added, add it at the end of each section - </a:t>
            </a:r>
            <a:r>
              <a:rPr lang="en-US" altLang="en-US" dirty="0">
                <a:cs typeface="Arial"/>
              </a:rPr>
              <a:t>as long as it does not interrupts the </a:t>
            </a:r>
            <a:r>
              <a:rPr lang="en-US" altLang="en-US" dirty="0" smtClean="0">
                <a:cs typeface="Arial"/>
              </a:rPr>
              <a:t>flow. </a:t>
            </a:r>
          </a:p>
          <a:p>
            <a:pPr marL="1169987" lvl="2" indent="-342900">
              <a:spcBef>
                <a:spcPts val="181"/>
              </a:spcBef>
            </a:pPr>
            <a:r>
              <a:rPr lang="en-US" altLang="en-US" dirty="0">
                <a:cs typeface="Arial"/>
              </a:rPr>
              <a:t>If a question is </a:t>
            </a:r>
            <a:r>
              <a:rPr lang="en-US" altLang="en-US" dirty="0" smtClean="0">
                <a:cs typeface="Arial"/>
              </a:rPr>
              <a:t>added </a:t>
            </a:r>
            <a:r>
              <a:rPr lang="en-US" altLang="en-US" u="sng" dirty="0" smtClean="0">
                <a:cs typeface="Arial"/>
              </a:rPr>
              <a:t>and</a:t>
            </a:r>
            <a:r>
              <a:rPr lang="en-US" altLang="en-US" dirty="0" smtClean="0">
                <a:cs typeface="Arial"/>
              </a:rPr>
              <a:t> it has to be inserted between existing questions, create a new question number. For example, to include a question between Q4.1 and Q4.2, the new question can be Q4.1a. Keep the question numbers </a:t>
            </a:r>
            <a:r>
              <a:rPr lang="en-US" altLang="en-US" dirty="0">
                <a:cs typeface="Arial"/>
              </a:rPr>
              <a:t>Q4.1 and </a:t>
            </a:r>
            <a:r>
              <a:rPr lang="en-US" altLang="en-US" dirty="0" smtClean="0">
                <a:cs typeface="Arial"/>
              </a:rPr>
              <a:t>Q4.2 as is. </a:t>
            </a:r>
          </a:p>
          <a:p>
            <a:pPr marL="809625" lvl="1" indent="-342900">
              <a:spcBef>
                <a:spcPts val="181"/>
              </a:spcBef>
              <a:buFont typeface="+mj-lt"/>
              <a:buAutoNum type="arabicPeriod"/>
            </a:pPr>
            <a:r>
              <a:rPr lang="en-US" altLang="en-US" dirty="0" smtClean="0">
                <a:cs typeface="Arial"/>
              </a:rPr>
              <a:t>For open-ended questions, response options are listed in groups to facilitate data entry during interview. For example, reasons related with service demand are listed together. If response options are deleted/added and thus the response option numbers change, data managers should pay particular attention to adapt the standard code to generate indicators.   </a:t>
            </a:r>
          </a:p>
        </p:txBody>
      </p:sp>
    </p:spTree>
    <p:extLst>
      <p:ext uri="{BB962C8B-B14F-4D97-AF65-F5344CB8AC3E}">
        <p14:creationId xmlns:p14="http://schemas.microsoft.com/office/powerpoint/2010/main" val="81774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9999" y="359999"/>
            <a:ext cx="8741822" cy="720000"/>
          </a:xfrm>
        </p:spPr>
        <p:txBody>
          <a:bodyPr/>
          <a:lstStyle/>
          <a:p>
            <a:r>
              <a:rPr lang="en-GB" altLang="en-US" dirty="0" smtClean="0"/>
              <a:t>2. </a:t>
            </a:r>
            <a:r>
              <a:rPr lang="en-US" altLang="en-US" dirty="0"/>
              <a:t>Check the </a:t>
            </a:r>
            <a:r>
              <a:rPr lang="en-US" altLang="en-US"/>
              <a:t>latest </a:t>
            </a:r>
            <a:r>
              <a:rPr lang="en-US" altLang="en-US" smtClean="0"/>
              <a:t>code</a:t>
            </a:r>
            <a:br>
              <a:rPr lang="en-US" altLang="en-US" smtClean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4738" y="1436073"/>
            <a:ext cx="4324153" cy="4433842"/>
          </a:xfrm>
        </p:spPr>
        <p:txBody>
          <a:bodyPr vert="horz" lIns="18000" tIns="0" rIns="18000" bIns="0" numCol="1" rtlCol="0" anchor="t">
            <a:noAutofit/>
          </a:bodyPr>
          <a:lstStyle/>
          <a:p>
            <a:pPr>
              <a:spcBef>
                <a:spcPts val="181"/>
              </a:spcBef>
            </a:pPr>
            <a:r>
              <a:rPr lang="en-US" altLang="en-US" dirty="0" smtClean="0">
                <a:cs typeface="Times New Roman"/>
              </a:rPr>
              <a:t>Standard analysis code is updated continuously for minor improvement as well as for any changes in the core questionnaires. </a:t>
            </a:r>
            <a:r>
              <a:rPr lang="en-US" altLang="en-US" b="1" dirty="0" smtClean="0">
                <a:cs typeface="Times New Roman"/>
              </a:rPr>
              <a:t>Always check and use the latest version. </a:t>
            </a:r>
          </a:p>
          <a:p>
            <a:pPr>
              <a:spcBef>
                <a:spcPts val="181"/>
              </a:spcBef>
            </a:pPr>
            <a:endParaRPr lang="en-US" altLang="en-US" b="1" dirty="0" smtClean="0">
              <a:cs typeface="Times New Roman"/>
            </a:endParaRPr>
          </a:p>
          <a:p>
            <a:pPr>
              <a:spcBef>
                <a:spcPts val="181"/>
              </a:spcBef>
            </a:pPr>
            <a:r>
              <a:rPr lang="en-US" altLang="en-US" dirty="0">
                <a:cs typeface="Arial"/>
              </a:rPr>
              <a:t>For example, </a:t>
            </a:r>
            <a:endParaRPr lang="en-US" altLang="en-US" dirty="0" smtClean="0">
              <a:cs typeface="Arial"/>
            </a:endParaRPr>
          </a:p>
          <a:p>
            <a:pPr marL="285750" indent="-285750">
              <a:spcBef>
                <a:spcPts val="181"/>
              </a:spcBef>
              <a:buFont typeface="Arial" panose="020B0604020202020204" pitchFamily="34" charset="0"/>
              <a:buChar char="•"/>
            </a:pPr>
            <a:r>
              <a:rPr lang="en-US" altLang="en-US" dirty="0" smtClean="0">
                <a:cs typeface="Arial"/>
              </a:rPr>
              <a:t>The hospital case management capacity module was updated on 4/12/2021. </a:t>
            </a:r>
            <a:endParaRPr lang="en-US" altLang="en-US" dirty="0">
              <a:cs typeface="Arial"/>
            </a:endParaRPr>
          </a:p>
          <a:p>
            <a:pPr marL="285750" indent="-285750">
              <a:spcBef>
                <a:spcPts val="181"/>
              </a:spcBef>
              <a:buFont typeface="Arial" panose="020B0604020202020204" pitchFamily="34" charset="0"/>
              <a:buChar char="•"/>
            </a:pPr>
            <a:r>
              <a:rPr lang="en-US" altLang="en-US" dirty="0" smtClean="0">
                <a:cs typeface="Arial"/>
              </a:rPr>
              <a:t>On </a:t>
            </a:r>
            <a:r>
              <a:rPr lang="en-US" altLang="en-US" dirty="0">
                <a:cs typeface="Arial"/>
              </a:rPr>
              <a:t>5/22/2021, </a:t>
            </a:r>
            <a:r>
              <a:rPr lang="en-US" altLang="en-US" dirty="0" smtClean="0">
                <a:cs typeface="Arial"/>
              </a:rPr>
              <a:t>a minor edit was made to </a:t>
            </a:r>
            <a:r>
              <a:rPr lang="en-US" altLang="en-US" dirty="0">
                <a:cs typeface="Arial"/>
              </a:rPr>
              <a:t>round the number of observations, when stratified sampling is used. </a:t>
            </a:r>
          </a:p>
          <a:p>
            <a:pPr>
              <a:spcBef>
                <a:spcPts val="181"/>
              </a:spcBef>
            </a:pPr>
            <a:endParaRPr lang="en-US" altLang="en-US" b="1" dirty="0" smtClean="0">
              <a:cs typeface="Times New Roman"/>
            </a:endParaRPr>
          </a:p>
          <a:p>
            <a:r>
              <a:rPr lang="en-GB" dirty="0" smtClean="0"/>
              <a:t>Latest </a:t>
            </a:r>
            <a:r>
              <a:rPr lang="en-GB" dirty="0"/>
              <a:t>versions </a:t>
            </a:r>
            <a:r>
              <a:rPr lang="en-GB" dirty="0" smtClean="0"/>
              <a:t>are available </a:t>
            </a:r>
            <a:r>
              <a:rPr lang="en-GB" dirty="0"/>
              <a:t>in the main directory </a:t>
            </a:r>
            <a:r>
              <a:rPr lang="en-GB" dirty="0" smtClean="0"/>
              <a:t>at: </a:t>
            </a:r>
            <a:r>
              <a:rPr lang="en-GB" dirty="0" smtClean="0">
                <a:hlinkClick r:id="rId3"/>
              </a:rPr>
              <a:t>https</a:t>
            </a:r>
            <a:r>
              <a:rPr lang="en-GB" dirty="0">
                <a:hlinkClick r:id="rId3"/>
              </a:rPr>
              <a:t>://github.com/yoonjoung/WHO_HFA_COVID19</a:t>
            </a:r>
            <a:endParaRPr lang="en-GB" dirty="0"/>
          </a:p>
          <a:p>
            <a:pPr>
              <a:spcBef>
                <a:spcPts val="181"/>
              </a:spcBef>
            </a:pPr>
            <a:endParaRPr lang="en-US" altLang="en-US" dirty="0" smtClean="0">
              <a:cs typeface="Arial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5076042" y="1171469"/>
            <a:ext cx="6930085" cy="5349109"/>
            <a:chOff x="5057090" y="1171469"/>
            <a:chExt cx="6930085" cy="534910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4"/>
            <a:srcRect b="19931"/>
            <a:stretch/>
          </p:blipFill>
          <p:spPr>
            <a:xfrm>
              <a:off x="5057090" y="1171469"/>
              <a:ext cx="6400800" cy="5349109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6964187" y="4036626"/>
              <a:ext cx="2421441" cy="18003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949430" y="3544194"/>
              <a:ext cx="2037745" cy="73866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rgbClr val="FF0000"/>
                  </a:solidFill>
                </a:rPr>
                <a:t>Questionnaire version that the analysis code is based on </a:t>
              </a:r>
            </a:p>
          </p:txBody>
        </p:sp>
        <p:cxnSp>
          <p:nvCxnSpPr>
            <p:cNvPr id="21" name="Straight Connector 20"/>
            <p:cNvCxnSpPr>
              <a:stCxn id="19" idx="3"/>
              <a:endCxn id="20" idx="1"/>
            </p:cNvCxnSpPr>
            <p:nvPr/>
          </p:nvCxnSpPr>
          <p:spPr>
            <a:xfrm flipV="1">
              <a:off x="9385628" y="3913526"/>
              <a:ext cx="563802" cy="213119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7976584" y="1912286"/>
              <a:ext cx="2452569" cy="73866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1A9DD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rgbClr val="1A9DD1"/>
                  </a:solidFill>
                </a:rPr>
                <a:t>Readme shows what materials are available for each module </a:t>
              </a:r>
            </a:p>
          </p:txBody>
        </p:sp>
        <p:sp>
          <p:nvSpPr>
            <p:cNvPr id="25" name="Oval 24"/>
            <p:cNvSpPr/>
            <p:nvPr/>
          </p:nvSpPr>
          <p:spPr>
            <a:xfrm>
              <a:off x="5530716" y="1926606"/>
              <a:ext cx="801584" cy="276863"/>
            </a:xfrm>
            <a:prstGeom prst="ellipse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" name="Straight Connector 25"/>
            <p:cNvCxnSpPr>
              <a:stCxn id="24" idx="1"/>
              <a:endCxn id="25" idx="6"/>
            </p:cNvCxnSpPr>
            <p:nvPr/>
          </p:nvCxnSpPr>
          <p:spPr>
            <a:xfrm flipH="1" flipV="1">
              <a:off x="6332300" y="2065038"/>
              <a:ext cx="1644284" cy="2165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ctangle 38"/>
            <p:cNvSpPr/>
            <p:nvPr/>
          </p:nvSpPr>
          <p:spPr>
            <a:xfrm>
              <a:off x="8761213" y="4898914"/>
              <a:ext cx="1321665" cy="24293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0082878" y="5410383"/>
              <a:ext cx="1904297" cy="5232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FF0000"/>
                  </a:solidFill>
                </a:rPr>
                <a:t>Date of the latest analysis code update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  <p:cxnSp>
          <p:nvCxnSpPr>
            <p:cNvPr id="41" name="Straight Connector 40"/>
            <p:cNvCxnSpPr>
              <a:endCxn id="40" idx="0"/>
            </p:cNvCxnSpPr>
            <p:nvPr/>
          </p:nvCxnSpPr>
          <p:spPr>
            <a:xfrm>
              <a:off x="10167462" y="4816041"/>
              <a:ext cx="867565" cy="59434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45"/>
            <p:cNvSpPr/>
            <p:nvPr/>
          </p:nvSpPr>
          <p:spPr>
            <a:xfrm>
              <a:off x="9496365" y="4563052"/>
              <a:ext cx="1321665" cy="24293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/>
            <p:cNvCxnSpPr>
              <a:endCxn id="40" idx="0"/>
            </p:cNvCxnSpPr>
            <p:nvPr/>
          </p:nvCxnSpPr>
          <p:spPr>
            <a:xfrm>
              <a:off x="10082878" y="5027546"/>
              <a:ext cx="952149" cy="38283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7298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9999" y="359999"/>
            <a:ext cx="8741822" cy="720000"/>
          </a:xfrm>
        </p:spPr>
        <p:txBody>
          <a:bodyPr/>
          <a:lstStyle/>
          <a:p>
            <a:r>
              <a:rPr lang="en-GB" altLang="en-US" dirty="0" smtClean="0"/>
              <a:t>3. Include country name or country code in chartbook and analysis code files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4738" y="1436073"/>
            <a:ext cx="10928680" cy="4433842"/>
          </a:xfrm>
        </p:spPr>
        <p:txBody>
          <a:bodyPr vert="horz" lIns="18000" tIns="0" rIns="18000" bIns="0" numCol="1" rtlCol="0" anchor="t">
            <a:noAutofit/>
          </a:bodyPr>
          <a:lstStyle/>
          <a:p>
            <a:pPr>
              <a:spcBef>
                <a:spcPts val="181"/>
              </a:spcBef>
            </a:pPr>
            <a:r>
              <a:rPr lang="en-US" altLang="en-US" dirty="0" smtClean="0">
                <a:cs typeface="Times New Roman"/>
              </a:rPr>
              <a:t>Before adapting chartbook and </a:t>
            </a:r>
            <a:r>
              <a:rPr lang="en-US" altLang="en-US" dirty="0" smtClean="0">
                <a:cs typeface="Times New Roman"/>
              </a:rPr>
              <a:t>analysis code, please save the standard files using the country name or code. </a:t>
            </a:r>
          </a:p>
          <a:p>
            <a:pPr>
              <a:spcBef>
                <a:spcPts val="181"/>
              </a:spcBef>
            </a:pPr>
            <a:endParaRPr lang="en-US" altLang="en-US" dirty="0">
              <a:cs typeface="Times New Roman"/>
            </a:endParaRPr>
          </a:p>
          <a:p>
            <a:pPr>
              <a:spcBef>
                <a:spcPts val="181"/>
              </a:spcBef>
            </a:pPr>
            <a:r>
              <a:rPr lang="en-US" altLang="en-US" dirty="0" smtClean="0">
                <a:cs typeface="Times New Roman"/>
              </a:rPr>
              <a:t>For example</a:t>
            </a:r>
            <a:r>
              <a:rPr lang="en-US" altLang="en-US" dirty="0">
                <a:cs typeface="Times New Roman"/>
              </a:rPr>
              <a:t>, </a:t>
            </a:r>
            <a:r>
              <a:rPr lang="en-US" altLang="en-US" dirty="0" smtClean="0">
                <a:cs typeface="Times New Roman"/>
              </a:rPr>
              <a:t>for the continuity of essential health services module, download:  </a:t>
            </a:r>
          </a:p>
          <a:p>
            <a:pPr marL="285750" indent="-285750">
              <a:spcBef>
                <a:spcPts val="181"/>
              </a:spcBef>
              <a:buFont typeface="Arial" panose="020B0604020202020204" pitchFamily="34" charset="0"/>
              <a:buChar char="•"/>
            </a:pPr>
            <a:r>
              <a:rPr lang="en-US" altLang="en-US" b="1" dirty="0">
                <a:cs typeface="Times New Roman"/>
              </a:rPr>
              <a:t>WHO_CEHS_chartbook.xlsx</a:t>
            </a:r>
            <a:r>
              <a:rPr lang="en-US" altLang="en-US" dirty="0">
                <a:cs typeface="Times New Roman"/>
              </a:rPr>
              <a:t> </a:t>
            </a:r>
            <a:r>
              <a:rPr lang="en-US" altLang="en-US" dirty="0" smtClean="0">
                <a:cs typeface="Times New Roman"/>
              </a:rPr>
              <a:t>(chartbook) and </a:t>
            </a:r>
          </a:p>
          <a:p>
            <a:pPr marL="285750" indent="-285750">
              <a:spcBef>
                <a:spcPts val="181"/>
              </a:spcBef>
              <a:buFont typeface="Arial" panose="020B0604020202020204" pitchFamily="34" charset="0"/>
              <a:buChar char="•"/>
            </a:pPr>
            <a:r>
              <a:rPr lang="en-US" altLang="en-US" b="1" dirty="0" smtClean="0">
                <a:cs typeface="Times New Roman"/>
              </a:rPr>
              <a:t>WHO_CEHS_DataManagement.do</a:t>
            </a:r>
            <a:r>
              <a:rPr lang="en-US" altLang="en-US" dirty="0" smtClean="0">
                <a:cs typeface="Times New Roman"/>
              </a:rPr>
              <a:t> </a:t>
            </a:r>
            <a:r>
              <a:rPr lang="en-US" altLang="en-US" dirty="0">
                <a:cs typeface="Times New Roman"/>
              </a:rPr>
              <a:t>or </a:t>
            </a:r>
            <a:r>
              <a:rPr lang="en-US" altLang="en-US" b="1" dirty="0" smtClean="0">
                <a:cs typeface="Times New Roman"/>
              </a:rPr>
              <a:t>WHO_CEHS_DataManagement_V1.rmd</a:t>
            </a:r>
            <a:r>
              <a:rPr lang="en-US" altLang="en-US" dirty="0" smtClean="0">
                <a:cs typeface="Times New Roman"/>
              </a:rPr>
              <a:t> (analysis code in Stata or R)</a:t>
            </a:r>
          </a:p>
          <a:p>
            <a:pPr marL="285750" indent="-285750">
              <a:spcBef>
                <a:spcPts val="181"/>
              </a:spcBef>
              <a:buFont typeface="Arial" panose="020B0604020202020204" pitchFamily="34" charset="0"/>
              <a:buChar char="•"/>
            </a:pPr>
            <a:endParaRPr lang="en-US" altLang="en-US" b="1" dirty="0">
              <a:cs typeface="Times New Roman"/>
            </a:endParaRPr>
          </a:p>
          <a:p>
            <a:pPr>
              <a:spcBef>
                <a:spcPts val="181"/>
              </a:spcBef>
            </a:pPr>
            <a:r>
              <a:rPr lang="en-US" altLang="en-US" dirty="0" smtClean="0">
                <a:cs typeface="Times New Roman"/>
              </a:rPr>
              <a:t>And, save them as:  </a:t>
            </a:r>
            <a:endParaRPr lang="en-US" altLang="en-US" dirty="0" smtClean="0">
              <a:cs typeface="Times New Roman"/>
            </a:endParaRPr>
          </a:p>
          <a:p>
            <a:pPr marL="285750" indent="-285750">
              <a:spcBef>
                <a:spcPts val="181"/>
              </a:spcBef>
              <a:buFont typeface="Arial" panose="020B0604020202020204" pitchFamily="34" charset="0"/>
              <a:buChar char="•"/>
            </a:pPr>
            <a:r>
              <a:rPr lang="en-US" altLang="en-US" b="1" dirty="0" smtClean="0">
                <a:solidFill>
                  <a:srgbClr val="C00000"/>
                </a:solidFill>
                <a:cs typeface="Times New Roman"/>
              </a:rPr>
              <a:t>KEN</a:t>
            </a:r>
            <a:r>
              <a:rPr lang="en-US" altLang="en-US" b="1" dirty="0" smtClean="0">
                <a:cs typeface="Times New Roman"/>
              </a:rPr>
              <a:t>_CEHS_chartbook.xlsx</a:t>
            </a:r>
            <a:r>
              <a:rPr lang="en-US" altLang="en-US" dirty="0" smtClean="0">
                <a:cs typeface="Times New Roman"/>
              </a:rPr>
              <a:t> </a:t>
            </a:r>
            <a:r>
              <a:rPr lang="en-US" altLang="en-US" dirty="0">
                <a:cs typeface="Times New Roman"/>
              </a:rPr>
              <a:t>(chartbook) and </a:t>
            </a:r>
          </a:p>
          <a:p>
            <a:pPr marL="285750" indent="-285750">
              <a:spcBef>
                <a:spcPts val="181"/>
              </a:spcBef>
              <a:buFont typeface="Arial" panose="020B0604020202020204" pitchFamily="34" charset="0"/>
              <a:buChar char="•"/>
            </a:pPr>
            <a:r>
              <a:rPr lang="en-US" altLang="en-US" b="1" dirty="0">
                <a:solidFill>
                  <a:srgbClr val="C00000"/>
                </a:solidFill>
                <a:cs typeface="Times New Roman"/>
              </a:rPr>
              <a:t>KEN</a:t>
            </a:r>
            <a:r>
              <a:rPr lang="en-US" altLang="en-US" b="1" dirty="0" smtClean="0">
                <a:cs typeface="Times New Roman"/>
              </a:rPr>
              <a:t>_CEHS_DataManagement.do</a:t>
            </a:r>
            <a:r>
              <a:rPr lang="en-US" altLang="en-US" dirty="0" smtClean="0">
                <a:cs typeface="Times New Roman"/>
              </a:rPr>
              <a:t> </a:t>
            </a:r>
            <a:r>
              <a:rPr lang="en-US" altLang="en-US" dirty="0">
                <a:cs typeface="Times New Roman"/>
              </a:rPr>
              <a:t>or </a:t>
            </a:r>
            <a:r>
              <a:rPr lang="en-US" altLang="en-US" b="1" dirty="0">
                <a:solidFill>
                  <a:srgbClr val="C00000"/>
                </a:solidFill>
                <a:cs typeface="Times New Roman"/>
              </a:rPr>
              <a:t>KEN</a:t>
            </a:r>
            <a:r>
              <a:rPr lang="en-US" altLang="en-US" b="1" dirty="0" smtClean="0">
                <a:cs typeface="Times New Roman"/>
              </a:rPr>
              <a:t>_CEHS_DataManagement_V1.rmd</a:t>
            </a:r>
            <a:r>
              <a:rPr lang="en-US" altLang="en-US" dirty="0" smtClean="0">
                <a:cs typeface="Times New Roman"/>
              </a:rPr>
              <a:t> </a:t>
            </a:r>
            <a:r>
              <a:rPr lang="en-US" altLang="en-US" dirty="0">
                <a:cs typeface="Times New Roman"/>
              </a:rPr>
              <a:t>(analysis code in Stata </a:t>
            </a:r>
            <a:r>
              <a:rPr lang="en-US" altLang="en-US" dirty="0" smtClean="0">
                <a:cs typeface="Times New Roman"/>
              </a:rPr>
              <a:t>or R</a:t>
            </a:r>
            <a:r>
              <a:rPr lang="en-US" altLang="en-US" dirty="0">
                <a:cs typeface="Times New Roman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209749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9999" y="359999"/>
            <a:ext cx="8741822" cy="720000"/>
          </a:xfrm>
        </p:spPr>
        <p:txBody>
          <a:bodyPr/>
          <a:lstStyle/>
          <a:p>
            <a:r>
              <a:rPr lang="en-GB" altLang="en-US" dirty="0" smtClean="0"/>
              <a:t>4. </a:t>
            </a:r>
            <a:r>
              <a:rPr lang="en-US" altLang="en-US" dirty="0">
                <a:solidFill>
                  <a:srgbClr val="C00000"/>
                </a:solidFill>
              </a:rPr>
              <a:t>Only for </a:t>
            </a:r>
            <a:r>
              <a:rPr lang="en-US" altLang="en-US" i="1" dirty="0" err="1">
                <a:solidFill>
                  <a:srgbClr val="C00000"/>
                </a:solidFill>
              </a:rPr>
              <a:t>RStudio</a:t>
            </a:r>
            <a:r>
              <a:rPr lang="en-US" altLang="en-US" dirty="0">
                <a:solidFill>
                  <a:srgbClr val="C00000"/>
                </a:solidFill>
              </a:rPr>
              <a:t> users</a:t>
            </a:r>
            <a:r>
              <a:rPr lang="en-US" altLang="en-US" dirty="0"/>
              <a:t>, </a:t>
            </a:r>
            <a:r>
              <a:rPr lang="en-US" altLang="en-US" dirty="0" smtClean="0"/>
              <a:t>check </a:t>
            </a:r>
            <a:r>
              <a:rPr lang="en-US" altLang="en-US" dirty="0"/>
              <a:t>and </a:t>
            </a:r>
            <a:r>
              <a:rPr lang="en-US" altLang="en-US" dirty="0" smtClean="0"/>
              <a:t>install required packages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4738" y="1436073"/>
            <a:ext cx="10928680" cy="4433842"/>
          </a:xfrm>
        </p:spPr>
        <p:txBody>
          <a:bodyPr vert="horz" lIns="18000" tIns="0" rIns="18000" bIns="0" numCol="1" rtlCol="0" anchor="t">
            <a:noAutofit/>
          </a:bodyPr>
          <a:lstStyle/>
          <a:p>
            <a:pPr>
              <a:spcBef>
                <a:spcPts val="181"/>
              </a:spcBef>
            </a:pPr>
            <a:r>
              <a:rPr lang="en-US" altLang="en-US" dirty="0" smtClean="0">
                <a:cs typeface="Times New Roman"/>
              </a:rPr>
              <a:t>The standard analysis code in </a:t>
            </a:r>
            <a:r>
              <a:rPr lang="en-US" altLang="en-US" dirty="0" err="1" smtClean="0">
                <a:cs typeface="Times New Roman"/>
              </a:rPr>
              <a:t>RStudio</a:t>
            </a:r>
            <a:r>
              <a:rPr lang="en-US" altLang="en-US" dirty="0" smtClean="0">
                <a:cs typeface="Times New Roman"/>
              </a:rPr>
              <a:t> requires certain packages. </a:t>
            </a:r>
            <a:r>
              <a:rPr lang="en-US" altLang="en-US" dirty="0" smtClean="0">
                <a:cs typeface="Times New Roman"/>
              </a:rPr>
              <a:t>Many of them are widely used, it is very likely most R users already have installed them. If you have an error while loading the required packages (first code chunk in the markdown file – see below), please install them and knit the markdown again. </a:t>
            </a:r>
          </a:p>
          <a:p>
            <a:pPr>
              <a:spcBef>
                <a:spcPts val="181"/>
              </a:spcBef>
            </a:pPr>
            <a:endParaRPr lang="en-US" altLang="en-US" dirty="0">
              <a:cs typeface="Times New Roman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443138" y="2201093"/>
            <a:ext cx="7315200" cy="4561408"/>
            <a:chOff x="2443138" y="2201093"/>
            <a:chExt cx="7315200" cy="456140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43138" y="2201093"/>
              <a:ext cx="7315200" cy="4561408"/>
            </a:xfrm>
            <a:prstGeom prst="rect">
              <a:avLst/>
            </a:prstGeom>
          </p:spPr>
        </p:pic>
        <p:sp>
          <p:nvSpPr>
            <p:cNvPr id="3" name="Rounded Rectangle 2"/>
            <p:cNvSpPr/>
            <p:nvPr/>
          </p:nvSpPr>
          <p:spPr>
            <a:xfrm>
              <a:off x="5917204" y="4960504"/>
              <a:ext cx="1250786" cy="1582433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564388" y="5123458"/>
              <a:ext cx="1797552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</a:rPr>
                <a:t>Required packages are loaded first. </a:t>
              </a:r>
              <a:endParaRPr lang="en-US" dirty="0">
                <a:solidFill>
                  <a:srgbClr val="C00000"/>
                </a:solidFill>
              </a:endParaRPr>
            </a:p>
          </p:txBody>
        </p:sp>
        <p:cxnSp>
          <p:nvCxnSpPr>
            <p:cNvPr id="8" name="Straight Connector 7"/>
            <p:cNvCxnSpPr>
              <a:stCxn id="6" idx="1"/>
              <a:endCxn id="3" idx="3"/>
            </p:cNvCxnSpPr>
            <p:nvPr/>
          </p:nvCxnSpPr>
          <p:spPr>
            <a:xfrm flipH="1">
              <a:off x="7167990" y="5585123"/>
              <a:ext cx="396398" cy="16659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724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9999" y="691646"/>
            <a:ext cx="8741822" cy="720000"/>
          </a:xfrm>
        </p:spPr>
        <p:txBody>
          <a:bodyPr/>
          <a:lstStyle/>
          <a:p>
            <a:r>
              <a:rPr lang="en-GB" altLang="en-US" dirty="0" smtClean="0"/>
              <a:t>5. </a:t>
            </a:r>
            <a:r>
              <a:rPr lang="en-US" altLang="en-US" dirty="0">
                <a:solidFill>
                  <a:srgbClr val="C00000"/>
                </a:solidFill>
              </a:rPr>
              <a:t>Only for </a:t>
            </a:r>
            <a:r>
              <a:rPr lang="en-US" altLang="en-US" i="1" dirty="0" err="1">
                <a:solidFill>
                  <a:srgbClr val="C00000"/>
                </a:solidFill>
              </a:rPr>
              <a:t>RStudio</a:t>
            </a:r>
            <a:r>
              <a:rPr lang="en-US" altLang="en-US" dirty="0">
                <a:solidFill>
                  <a:srgbClr val="C00000"/>
                </a:solidFill>
              </a:rPr>
              <a:t> users</a:t>
            </a:r>
            <a:r>
              <a:rPr lang="en-US" altLang="en-US" dirty="0"/>
              <a:t>, manually export the three CSV products to a chartbook (Temporary trouble shooting</a:t>
            </a:r>
            <a:r>
              <a:rPr lang="en-US" altLang="en-US" dirty="0" smtClean="0"/>
              <a:t>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4738" y="1436073"/>
            <a:ext cx="10928680" cy="4433842"/>
          </a:xfrm>
        </p:spPr>
        <p:txBody>
          <a:bodyPr vert="horz" lIns="18000" tIns="0" rIns="18000" bIns="0" numCol="1" rtlCol="0" anchor="t">
            <a:noAutofit/>
          </a:bodyPr>
          <a:lstStyle/>
          <a:p>
            <a:pPr>
              <a:spcBef>
                <a:spcPts val="181"/>
              </a:spcBef>
            </a:pPr>
            <a:endParaRPr lang="en-US" altLang="en-US" dirty="0" smtClean="0">
              <a:cs typeface="Times New Roman"/>
            </a:endParaRPr>
          </a:p>
          <a:p>
            <a:pPr>
              <a:spcBef>
                <a:spcPts val="181"/>
              </a:spcBef>
            </a:pPr>
            <a:r>
              <a:rPr lang="en-US" altLang="en-US" dirty="0" smtClean="0">
                <a:cs typeface="Times New Roman"/>
              </a:rPr>
              <a:t>Currently, analysis code in </a:t>
            </a:r>
            <a:r>
              <a:rPr lang="en-US" altLang="en-US" dirty="0" err="1" smtClean="0">
                <a:cs typeface="Times New Roman"/>
              </a:rPr>
              <a:t>RStudio</a:t>
            </a:r>
            <a:r>
              <a:rPr lang="en-US" altLang="en-US" dirty="0" smtClean="0">
                <a:cs typeface="Times New Roman"/>
              </a:rPr>
              <a:t> has problems in replacing a data tab in a chartbook (see three </a:t>
            </a:r>
            <a:r>
              <a:rPr lang="en-US" altLang="en-US" dirty="0">
                <a:cs typeface="Times New Roman"/>
              </a:rPr>
              <a:t>code chunks: </a:t>
            </a:r>
            <a:r>
              <a:rPr lang="en-US" altLang="en-US" b="1" i="1" dirty="0">
                <a:cs typeface="Times New Roman"/>
              </a:rPr>
              <a:t>chartbookexport1, chartbookexport2, </a:t>
            </a:r>
            <a:r>
              <a:rPr lang="en-US" altLang="en-US" dirty="0">
                <a:cs typeface="Times New Roman"/>
              </a:rPr>
              <a:t>and </a:t>
            </a:r>
            <a:r>
              <a:rPr lang="en-US" altLang="en-US" b="1" i="1" dirty="0" smtClean="0">
                <a:cs typeface="Times New Roman"/>
              </a:rPr>
              <a:t>chartbookexport3</a:t>
            </a:r>
            <a:r>
              <a:rPr lang="en-US" altLang="en-US" dirty="0" smtClean="0">
                <a:cs typeface="Times New Roman"/>
              </a:rPr>
              <a:t>, or see section B.3, E.4, and F2 in below figure). These code chunks are currently suppressed (i.e., “</a:t>
            </a:r>
            <a:r>
              <a:rPr lang="en-US" altLang="en-US" dirty="0" err="1" smtClean="0">
                <a:cs typeface="Times New Roman"/>
              </a:rPr>
              <a:t>eval</a:t>
            </a:r>
            <a:r>
              <a:rPr lang="en-US" altLang="en-US" dirty="0" smtClean="0">
                <a:cs typeface="Times New Roman"/>
              </a:rPr>
              <a:t>=FALSE”) in the standard analysis code. </a:t>
            </a:r>
          </a:p>
          <a:p>
            <a:pPr>
              <a:spcBef>
                <a:spcPts val="181"/>
              </a:spcBef>
            </a:pPr>
            <a:r>
              <a:rPr lang="en-US" altLang="en-US" dirty="0" smtClean="0">
                <a:cs typeface="Times New Roman"/>
              </a:rPr>
              <a:t>While we search for solutions, please manually copy/paste the data to corresponding tabs in the chartbook – unless you can do this using other programs like Python. Please see next slide for specific steps. We apologize for this inconvenience.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9405" y="3271231"/>
            <a:ext cx="6400800" cy="332708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8100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9999" y="691646"/>
            <a:ext cx="8741822" cy="720000"/>
          </a:xfrm>
        </p:spPr>
        <p:txBody>
          <a:bodyPr/>
          <a:lstStyle/>
          <a:p>
            <a:r>
              <a:rPr lang="en-GB" altLang="en-US" dirty="0" smtClean="0"/>
              <a:t>5. </a:t>
            </a:r>
            <a:r>
              <a:rPr lang="en-US" altLang="en-US" dirty="0">
                <a:solidFill>
                  <a:srgbClr val="C00000"/>
                </a:solidFill>
              </a:rPr>
              <a:t>Only for </a:t>
            </a:r>
            <a:r>
              <a:rPr lang="en-US" altLang="en-US" i="1" dirty="0" err="1">
                <a:solidFill>
                  <a:srgbClr val="C00000"/>
                </a:solidFill>
              </a:rPr>
              <a:t>RStudio</a:t>
            </a:r>
            <a:r>
              <a:rPr lang="en-US" altLang="en-US" dirty="0">
                <a:solidFill>
                  <a:srgbClr val="C00000"/>
                </a:solidFill>
              </a:rPr>
              <a:t> users</a:t>
            </a:r>
            <a:r>
              <a:rPr lang="en-US" altLang="en-US" dirty="0"/>
              <a:t>, manually export the three CSV products to a chartbook (Temporary trouble shooting</a:t>
            </a:r>
            <a:r>
              <a:rPr lang="en-US" altLang="en-US" dirty="0" smtClean="0"/>
              <a:t>) – continued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4738" y="1436073"/>
            <a:ext cx="10928680" cy="4433842"/>
          </a:xfrm>
        </p:spPr>
        <p:txBody>
          <a:bodyPr vert="horz" lIns="18000" tIns="0" rIns="18000" bIns="0" numCol="1" rtlCol="0" anchor="t">
            <a:noAutofit/>
          </a:bodyPr>
          <a:lstStyle/>
          <a:p>
            <a:pPr>
              <a:spcBef>
                <a:spcPts val="181"/>
              </a:spcBef>
            </a:pPr>
            <a:endParaRPr lang="en-US" altLang="en-US" dirty="0" smtClean="0">
              <a:cs typeface="Times New Roman"/>
            </a:endParaRPr>
          </a:p>
          <a:p>
            <a:pPr>
              <a:spcBef>
                <a:spcPts val="181"/>
              </a:spcBef>
            </a:pPr>
            <a:r>
              <a:rPr lang="en-US" altLang="en-US" dirty="0" smtClean="0">
                <a:cs typeface="Times New Roman"/>
              </a:rPr>
              <a:t>Specifically, for each module, </a:t>
            </a:r>
          </a:p>
          <a:p>
            <a:pPr marL="342900" indent="-342900">
              <a:spcBef>
                <a:spcPts val="181"/>
              </a:spcBef>
              <a:buSzPct val="100000"/>
              <a:buAutoNum type="arabicPeriod"/>
            </a:pPr>
            <a:r>
              <a:rPr lang="en-US" altLang="en-US" dirty="0" smtClean="0">
                <a:cs typeface="Times New Roman"/>
              </a:rPr>
              <a:t>Open each of the three CSV output files (see below example of CEHS module in “COUNTRYNAME” Round 1), select all (CTRL+A) and copy (CTRL+C) </a:t>
            </a:r>
          </a:p>
          <a:p>
            <a:pPr marL="342900" indent="-342900">
              <a:spcBef>
                <a:spcPts val="181"/>
              </a:spcBef>
              <a:buSzPct val="100000"/>
              <a:buAutoNum type="arabicPeriod"/>
            </a:pPr>
            <a:r>
              <a:rPr lang="en-US" altLang="en-US" dirty="0" smtClean="0">
                <a:cs typeface="Times New Roman"/>
              </a:rPr>
              <a:t>Open chartbook, go to the corresponding tab, </a:t>
            </a:r>
            <a:r>
              <a:rPr lang="en-US" altLang="en-US" b="1" i="1" dirty="0" smtClean="0">
                <a:cs typeface="Times New Roman"/>
              </a:rPr>
              <a:t>place </a:t>
            </a:r>
            <a:r>
              <a:rPr lang="en-US" altLang="en-US" b="1" i="1" dirty="0">
                <a:cs typeface="Times New Roman"/>
              </a:rPr>
              <a:t>the cursor </a:t>
            </a:r>
            <a:r>
              <a:rPr lang="en-US" altLang="en-US" b="1" i="1" dirty="0" smtClean="0">
                <a:cs typeface="Times New Roman"/>
              </a:rPr>
              <a:t>in cell A1</a:t>
            </a:r>
            <a:r>
              <a:rPr lang="en-US" altLang="en-US" dirty="0" smtClean="0">
                <a:cs typeface="Times New Roman"/>
              </a:rPr>
              <a:t>, and paste (CTRL+P)</a:t>
            </a:r>
          </a:p>
          <a:p>
            <a:pPr marL="285750" indent="-285750">
              <a:spcBef>
                <a:spcPts val="181"/>
              </a:spcBef>
              <a:buFont typeface="Wingdings" panose="05000000000000000000" pitchFamily="2" charset="2"/>
              <a:buChar char="ü"/>
            </a:pPr>
            <a:r>
              <a:rPr lang="en-US" altLang="en-US" dirty="0" smtClean="0">
                <a:cs typeface="Times New Roman"/>
              </a:rPr>
              <a:t>For raw data and clean data (green and blue tabs, respectively) – you can do this only once after data analysis is completed. </a:t>
            </a:r>
          </a:p>
          <a:p>
            <a:pPr marL="285750" indent="-285750">
              <a:spcBef>
                <a:spcPts val="181"/>
              </a:spcBef>
              <a:buFont typeface="Wingdings" panose="05000000000000000000" pitchFamily="2" charset="2"/>
              <a:buChar char="ü"/>
            </a:pPr>
            <a:r>
              <a:rPr lang="en-US" altLang="en-US" dirty="0" smtClean="0">
                <a:cs typeface="Times New Roman"/>
              </a:rPr>
              <a:t>For the summary indicator data (purple tab), we recommend doing this </a:t>
            </a:r>
            <a:r>
              <a:rPr lang="en-US" altLang="en-US" b="1" dirty="0" smtClean="0">
                <a:cs typeface="Times New Roman"/>
              </a:rPr>
              <a:t>daily once data collection is completed in 50% of sentinel facilities</a:t>
            </a:r>
            <a:r>
              <a:rPr lang="en-US" altLang="en-US" dirty="0" smtClean="0">
                <a:cs typeface="Times New Roman"/>
              </a:rPr>
              <a:t>. This will allow for a survey manager and core team members to start reviewing preliminary results with figures and tables in the chartbook. </a:t>
            </a:r>
          </a:p>
          <a:p>
            <a:pPr>
              <a:spcBef>
                <a:spcPts val="181"/>
              </a:spcBef>
            </a:pPr>
            <a:endParaRPr lang="en-US" altLang="en-US" dirty="0" smtClean="0">
              <a:cs typeface="Times New Roman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537" y="4263360"/>
            <a:ext cx="8229600" cy="2022130"/>
          </a:xfrm>
          <a:prstGeom prst="rect">
            <a:avLst/>
          </a:prstGeom>
          <a:solidFill>
            <a:srgbClr val="7030A0"/>
          </a:solidFill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Rounded Rectangle 8"/>
          <p:cNvSpPr/>
          <p:nvPr/>
        </p:nvSpPr>
        <p:spPr>
          <a:xfrm>
            <a:off x="2418883" y="5571984"/>
            <a:ext cx="7738615" cy="27432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891108" y="5983464"/>
            <a:ext cx="2892521" cy="738664"/>
          </a:xfrm>
          <a:prstGeom prst="rect">
            <a:avLst/>
          </a:prstGeom>
          <a:solidFill>
            <a:srgbClr val="7030A0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Summary indicator data.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Smallest file size.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Copy/Paste to the purple tab</a:t>
            </a:r>
            <a:endParaRPr lang="en-US" sz="1400" b="1" dirty="0"/>
          </a:p>
        </p:txBody>
      </p:sp>
      <p:sp>
        <p:nvSpPr>
          <p:cNvPr id="13" name="Rounded Rectangle 12"/>
          <p:cNvSpPr/>
          <p:nvPr/>
        </p:nvSpPr>
        <p:spPr>
          <a:xfrm>
            <a:off x="2440664" y="4902296"/>
            <a:ext cx="4689854" cy="274320"/>
          </a:xfrm>
          <a:prstGeom prst="round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26900" y="4215390"/>
            <a:ext cx="1591989" cy="1169551"/>
          </a:xfrm>
          <a:prstGeom prst="rect">
            <a:avLst/>
          </a:prstGeom>
          <a:solidFill>
            <a:srgbClr val="92D050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Raw data.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Date in the file name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Copy/Paste to the green tab</a:t>
            </a:r>
            <a:endParaRPr lang="en-US" sz="1400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2435413" y="5230358"/>
            <a:ext cx="7722086" cy="274320"/>
          </a:xfrm>
          <a:prstGeom prst="round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14629" y="5492927"/>
            <a:ext cx="1591989" cy="1169551"/>
          </a:xfrm>
          <a:prstGeom prst="rect">
            <a:avLst/>
          </a:prstGeom>
          <a:solidFill>
            <a:srgbClr val="00B0F0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Clean data.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Largest file size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Copy/Paste to the blue tab</a:t>
            </a:r>
            <a:endParaRPr lang="en-US" sz="1400" b="1" dirty="0"/>
          </a:p>
        </p:txBody>
      </p:sp>
      <p:cxnSp>
        <p:nvCxnSpPr>
          <p:cNvPr id="19" name="Straight Connector 18"/>
          <p:cNvCxnSpPr>
            <a:stCxn id="14" idx="3"/>
            <a:endCxn id="13" idx="1"/>
          </p:cNvCxnSpPr>
          <p:nvPr/>
        </p:nvCxnSpPr>
        <p:spPr>
          <a:xfrm>
            <a:off x="1918889" y="4800166"/>
            <a:ext cx="521775" cy="2392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6" idx="1"/>
            <a:endCxn id="17" idx="3"/>
          </p:cNvCxnSpPr>
          <p:nvPr/>
        </p:nvCxnSpPr>
        <p:spPr>
          <a:xfrm flipH="1">
            <a:off x="1906618" y="5367518"/>
            <a:ext cx="528795" cy="7101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0" idx="1"/>
            <a:endCxn id="9" idx="2"/>
          </p:cNvCxnSpPr>
          <p:nvPr/>
        </p:nvCxnSpPr>
        <p:spPr>
          <a:xfrm flipH="1" flipV="1">
            <a:off x="6288191" y="5846304"/>
            <a:ext cx="602917" cy="5064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06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WHO PPT color scheme 2016">
      <a:dk1>
        <a:sysClr val="windowText" lastClr="000000"/>
      </a:dk1>
      <a:lt1>
        <a:sysClr val="window" lastClr="FFFFFF"/>
      </a:lt1>
      <a:dk2>
        <a:srgbClr val="009CDE"/>
      </a:dk2>
      <a:lt2>
        <a:srgbClr val="F3F3F3"/>
      </a:lt2>
      <a:accent1>
        <a:srgbClr val="009CDE"/>
      </a:accent1>
      <a:accent2>
        <a:srgbClr val="183C5C"/>
      </a:accent2>
      <a:accent3>
        <a:srgbClr val="66C4EB"/>
      </a:accent3>
      <a:accent4>
        <a:srgbClr val="9B9B9B"/>
      </a:accent4>
      <a:accent5>
        <a:srgbClr val="CCEBF8"/>
      </a:accent5>
      <a:accent6>
        <a:srgbClr val="C9C9C9"/>
      </a:accent6>
      <a:hlink>
        <a:srgbClr val="009CDE"/>
      </a:hlink>
      <a:folHlink>
        <a:srgbClr val="B2B2B2"/>
      </a:folHlink>
    </a:clrScheme>
    <a:fontScheme name="WHO Fonts PPT 2016">
      <a:majorFont>
        <a:latin typeface="Ebrima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WHO PPT color scheme 2016">
      <a:dk1>
        <a:sysClr val="windowText" lastClr="000000"/>
      </a:dk1>
      <a:lt1>
        <a:sysClr val="window" lastClr="FFFFFF"/>
      </a:lt1>
      <a:dk2>
        <a:srgbClr val="009CDE"/>
      </a:dk2>
      <a:lt2>
        <a:srgbClr val="F3F3F3"/>
      </a:lt2>
      <a:accent1>
        <a:srgbClr val="009CDE"/>
      </a:accent1>
      <a:accent2>
        <a:srgbClr val="183C5C"/>
      </a:accent2>
      <a:accent3>
        <a:srgbClr val="66C4EB"/>
      </a:accent3>
      <a:accent4>
        <a:srgbClr val="9B9B9B"/>
      </a:accent4>
      <a:accent5>
        <a:srgbClr val="CCEBF8"/>
      </a:accent5>
      <a:accent6>
        <a:srgbClr val="C9C9C9"/>
      </a:accent6>
      <a:hlink>
        <a:srgbClr val="009CDE"/>
      </a:hlink>
      <a:folHlink>
        <a:srgbClr val="B2B2B2"/>
      </a:folHlink>
    </a:clrScheme>
    <a:fontScheme name="WHO Fonts PPT 2016">
      <a:majorFont>
        <a:latin typeface="Ebrima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F2EB7E32E5A444B81751A637B8450B" ma:contentTypeVersion="13" ma:contentTypeDescription="Create a new document." ma:contentTypeScope="" ma:versionID="e25cad72d334c17f908d8e36bd5b5666">
  <xsd:schema xmlns:xsd="http://www.w3.org/2001/XMLSchema" xmlns:xs="http://www.w3.org/2001/XMLSchema" xmlns:p="http://schemas.microsoft.com/office/2006/metadata/properties" xmlns:ns3="698df9a5-162f-4433-85ad-f727d9a68241" xmlns:ns4="b3628224-3ea4-4f29-b92e-ae9903597121" targetNamespace="http://schemas.microsoft.com/office/2006/metadata/properties" ma:root="true" ma:fieldsID="96a83008feede258c6deb5bb18b322e3" ns3:_="" ns4:_="">
    <xsd:import namespace="698df9a5-162f-4433-85ad-f727d9a68241"/>
    <xsd:import namespace="b3628224-3ea4-4f29-b92e-ae9903597121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df9a5-162f-4433-85ad-f727d9a6824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628224-3ea4-4f29-b92e-ae99035971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AA32C80-EA97-47ED-986D-6B6DCDACA19A}">
  <ds:schemaRefs>
    <ds:schemaRef ds:uri="698df9a5-162f-4433-85ad-f727d9a68241"/>
    <ds:schemaRef ds:uri="b3628224-3ea4-4f29-b92e-ae990359712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F254FE-9D46-4D14-9883-C70471B53F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B0F457F-BC3D-42BD-9ED4-C7C74491E575}">
  <ds:schemaRefs>
    <ds:schemaRef ds:uri="698df9a5-162f-4433-85ad-f727d9a68241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b3628224-3ea4-4f29-b92e-ae9903597121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13694</TotalTime>
  <Words>1321</Words>
  <Application>Microsoft Office PowerPoint</Application>
  <PresentationFormat>Widescreen</PresentationFormat>
  <Paragraphs>145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Ebrima</vt:lpstr>
      <vt:lpstr>Times New Roman</vt:lpstr>
      <vt:lpstr>Arial</vt:lpstr>
      <vt:lpstr>Wingdings</vt:lpstr>
      <vt:lpstr>Calibri</vt:lpstr>
      <vt:lpstr>2_Office Theme</vt:lpstr>
      <vt:lpstr>3_Office Theme</vt:lpstr>
      <vt:lpstr>Addendum for “Session 5: Supporting data management and chartbook use”</vt:lpstr>
      <vt:lpstr>1. Tips in country-specific adaptation of questionnaires</vt:lpstr>
      <vt:lpstr>2. Check the latest code </vt:lpstr>
      <vt:lpstr>3. Include country name or country code in chartbook and analysis code files</vt:lpstr>
      <vt:lpstr>4. Only for RStudio users, check and install required packages</vt:lpstr>
      <vt:lpstr>5. Only for RStudio users, manually export the three CSV products to a chartbook (Temporary trouble shooting)</vt:lpstr>
      <vt:lpstr>5. Only for RStudio users, manually export the three CSV products to a chartbook (Temporary trouble shooting) – continued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Benedikt Fischer</dc:creator>
  <cp:lastModifiedBy>Yoonjoung Choi</cp:lastModifiedBy>
  <cp:revision>439</cp:revision>
  <dcterms:created xsi:type="dcterms:W3CDTF">2016-09-26T17:27:22Z</dcterms:created>
  <dcterms:modified xsi:type="dcterms:W3CDTF">2021-05-27T00:37:15Z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0x010100ECF2EB7E32E5A444B81751A637B8450B</vt:lpwstr>
  </property>
</Properties>
</file>