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3.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5.xml" ContentType="application/vnd.openxmlformats-officedocument.presentationml.comments+xml"/>
  <Override PartName="/ppt/notesSlides/notesSlide22.xml" ContentType="application/vnd.openxmlformats-officedocument.presentationml.notesSlide+xml"/>
  <Override PartName="/ppt/comments/comment6.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7.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8.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9.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2">
  <p:sldMasterIdLst>
    <p:sldMasterId id="2147483706" r:id="rId4"/>
    <p:sldMasterId id="2147483727" r:id="rId5"/>
  </p:sldMasterIdLst>
  <p:notesMasterIdLst>
    <p:notesMasterId r:id="rId69"/>
  </p:notesMasterIdLst>
  <p:handoutMasterIdLst>
    <p:handoutMasterId r:id="rId70"/>
  </p:handoutMasterIdLst>
  <p:sldIdLst>
    <p:sldId id="311" r:id="rId6"/>
    <p:sldId id="2147374481" r:id="rId7"/>
    <p:sldId id="2147374707" r:id="rId8"/>
    <p:sldId id="2147374381" r:id="rId9"/>
    <p:sldId id="363" r:id="rId10"/>
    <p:sldId id="2147374186" r:id="rId11"/>
    <p:sldId id="2147374803" r:id="rId12"/>
    <p:sldId id="2147374804" r:id="rId13"/>
    <p:sldId id="2147374713" r:id="rId14"/>
    <p:sldId id="2147374187" r:id="rId15"/>
    <p:sldId id="2147374800" r:id="rId16"/>
    <p:sldId id="2147374244" r:id="rId17"/>
    <p:sldId id="2147374189" r:id="rId18"/>
    <p:sldId id="2147374714" r:id="rId19"/>
    <p:sldId id="2147374796" r:id="rId20"/>
    <p:sldId id="2147374285" r:id="rId21"/>
    <p:sldId id="2147374093" r:id="rId22"/>
    <p:sldId id="2147374248" r:id="rId23"/>
    <p:sldId id="2147374715" r:id="rId24"/>
    <p:sldId id="2147374270" r:id="rId25"/>
    <p:sldId id="2147374193" r:id="rId26"/>
    <p:sldId id="2147374269" r:id="rId27"/>
    <p:sldId id="2147374195" r:id="rId28"/>
    <p:sldId id="2147374196" r:id="rId29"/>
    <p:sldId id="2147374197" r:id="rId30"/>
    <p:sldId id="2147374322" r:id="rId31"/>
    <p:sldId id="2147374819" r:id="rId32"/>
    <p:sldId id="395" r:id="rId33"/>
    <p:sldId id="2147374798" r:id="rId34"/>
    <p:sldId id="2147374871" r:id="rId35"/>
    <p:sldId id="2147374674" r:id="rId36"/>
    <p:sldId id="2147374415" r:id="rId37"/>
    <p:sldId id="2147374453" r:id="rId38"/>
    <p:sldId id="2147374389" r:id="rId39"/>
    <p:sldId id="2147374797" r:id="rId40"/>
    <p:sldId id="2147374395" r:id="rId41"/>
    <p:sldId id="2147374317" r:id="rId42"/>
    <p:sldId id="2147374396" r:id="rId43"/>
    <p:sldId id="2147374423" r:id="rId44"/>
    <p:sldId id="2147374416" r:id="rId45"/>
    <p:sldId id="2147374425" r:id="rId46"/>
    <p:sldId id="2147374426" r:id="rId47"/>
    <p:sldId id="2147374427" r:id="rId48"/>
    <p:sldId id="2147374432" r:id="rId49"/>
    <p:sldId id="2147374433" r:id="rId50"/>
    <p:sldId id="2147374434" r:id="rId51"/>
    <p:sldId id="2147374435" r:id="rId52"/>
    <p:sldId id="2147374436" r:id="rId53"/>
    <p:sldId id="2147374438" r:id="rId54"/>
    <p:sldId id="2147374439" r:id="rId55"/>
    <p:sldId id="2147374664" r:id="rId56"/>
    <p:sldId id="2147374447" r:id="rId57"/>
    <p:sldId id="2147374448" r:id="rId58"/>
    <p:sldId id="2147374449" r:id="rId59"/>
    <p:sldId id="2147374450" r:id="rId60"/>
    <p:sldId id="2147374700" r:id="rId61"/>
    <p:sldId id="2147374701" r:id="rId62"/>
    <p:sldId id="2147374702" r:id="rId63"/>
    <p:sldId id="2147374703" r:id="rId64"/>
    <p:sldId id="2147374704" r:id="rId65"/>
    <p:sldId id="2147374705" r:id="rId66"/>
    <p:sldId id="2147374706" r:id="rId67"/>
    <p:sldId id="2147374872" r:id="rId68"/>
  </p:sldIdLst>
  <p:sldSz cx="12192000" cy="6858000"/>
  <p:notesSz cx="6858000" cy="9144000"/>
  <p:embeddedFontLst>
    <p:embeddedFont>
      <p:font typeface="Segoe UI" panose="020B0502040204020203" pitchFamily="34" charset="0"/>
      <p:regular r:id="rId71"/>
      <p:bold r:id="rId72"/>
      <p:italic r:id="rId73"/>
      <p:boldItalic r:id="rId74"/>
    </p:embeddedFont>
    <p:embeddedFont>
      <p:font typeface="Ebrima" panose="02000000000000000000" pitchFamily="2" charset="0"/>
      <p:regular r:id="rId75"/>
      <p:bold r:id="rId76"/>
    </p:embeddedFont>
    <p:embeddedFont>
      <p:font typeface="SimSun" panose="02010600030101010101" pitchFamily="2" charset="-122"/>
      <p:regular r:id="rId77"/>
    </p:embeddedFont>
    <p:embeddedFont>
      <p:font typeface="Calibri" panose="020F0502020204030204" pitchFamily="34" charset="0"/>
      <p:regular r:id="rId78"/>
      <p:bold r:id="rId79"/>
      <p:italic r:id="rId80"/>
      <p:boldItalic r:id="rId8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B52B4E-2C0B-4110-B64C-D49B0A1958EB}">
          <p14:sldIdLst>
            <p14:sldId id="311"/>
            <p14:sldId id="2147374481"/>
            <p14:sldId id="2147374707"/>
            <p14:sldId id="2147374381"/>
            <p14:sldId id="363"/>
            <p14:sldId id="2147374186"/>
            <p14:sldId id="2147374803"/>
            <p14:sldId id="2147374804"/>
          </p14:sldIdLst>
        </p14:section>
        <p14:section name="Untitled Section" id="{95379306-3AA0-42D2-9C18-A7AB6FA55E4B}">
          <p14:sldIdLst>
            <p14:sldId id="2147374713"/>
            <p14:sldId id="2147374187"/>
            <p14:sldId id="2147374800"/>
            <p14:sldId id="2147374244"/>
            <p14:sldId id="2147374189"/>
            <p14:sldId id="2147374714"/>
            <p14:sldId id="2147374796"/>
            <p14:sldId id="2147374285"/>
            <p14:sldId id="2147374093"/>
            <p14:sldId id="2147374248"/>
            <p14:sldId id="2147374715"/>
            <p14:sldId id="2147374270"/>
            <p14:sldId id="2147374193"/>
            <p14:sldId id="2147374269"/>
            <p14:sldId id="2147374195"/>
            <p14:sldId id="2147374196"/>
            <p14:sldId id="2147374197"/>
            <p14:sldId id="2147374322"/>
            <p14:sldId id="2147374819"/>
            <p14:sldId id="395"/>
            <p14:sldId id="2147374798"/>
            <p14:sldId id="2147374871"/>
            <p14:sldId id="2147374674"/>
            <p14:sldId id="2147374415"/>
            <p14:sldId id="2147374453"/>
            <p14:sldId id="2147374389"/>
            <p14:sldId id="2147374797"/>
            <p14:sldId id="2147374395"/>
            <p14:sldId id="2147374317"/>
            <p14:sldId id="2147374396"/>
            <p14:sldId id="2147374423"/>
            <p14:sldId id="2147374416"/>
            <p14:sldId id="2147374425"/>
            <p14:sldId id="2147374426"/>
            <p14:sldId id="2147374427"/>
            <p14:sldId id="2147374432"/>
            <p14:sldId id="2147374433"/>
            <p14:sldId id="2147374434"/>
            <p14:sldId id="2147374435"/>
            <p14:sldId id="2147374436"/>
            <p14:sldId id="2147374438"/>
            <p14:sldId id="2147374439"/>
            <p14:sldId id="2147374664"/>
            <p14:sldId id="2147374447"/>
            <p14:sldId id="2147374448"/>
            <p14:sldId id="2147374449"/>
            <p14:sldId id="2147374450"/>
            <p14:sldId id="2147374700"/>
            <p14:sldId id="2147374701"/>
            <p14:sldId id="2147374702"/>
            <p14:sldId id="2147374703"/>
            <p14:sldId id="2147374704"/>
            <p14:sldId id="2147374705"/>
            <p14:sldId id="2147374706"/>
            <p14:sldId id="2147374872"/>
          </p14:sldIdLst>
        </p14:section>
      </p14:sectionLst>
    </p:ex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Maria TAYLOR" initials="CMT" lastIdx="14" clrIdx="0">
    <p:extLst>
      <p:ext uri="{19B8F6BF-5375-455C-9EA6-DF929625EA0E}">
        <p15:presenceInfo xmlns:p15="http://schemas.microsoft.com/office/powerpoint/2012/main" userId="S::ctaylor@who.int::e00f49f0-2072-454b-b23e-9b80ef311e2b" providerId="AD"/>
      </p:ext>
    </p:extLst>
  </p:cmAuthor>
  <p:cmAuthor id="2" name="RIVAS-MORELLO, Briana" initials="RB" lastIdx="1" clrIdx="1">
    <p:extLst>
      <p:ext uri="{19B8F6BF-5375-455C-9EA6-DF929625EA0E}">
        <p15:presenceInfo xmlns:p15="http://schemas.microsoft.com/office/powerpoint/2012/main" userId="S-1-5-21-1446143339-2250552318-1255726049-233473" providerId="AD"/>
      </p:ext>
    </p:extLst>
  </p:cmAuthor>
  <p:cmAuthor id="3" name="charissa varma" initials="cv" lastIdx="33" clrIdx="2">
    <p:extLst>
      <p:ext uri="{19B8F6BF-5375-455C-9EA6-DF929625EA0E}">
        <p15:presenceInfo xmlns:p15="http://schemas.microsoft.com/office/powerpoint/2012/main" userId="3391d1bd0b85eb4d" providerId="Windows Live"/>
      </p:ext>
    </p:extLst>
  </p:cmAuthor>
  <p:cmAuthor id="4" name="Yoonjoung Choi" initials="YC" lastIdx="11" clrIdx="3">
    <p:extLst>
      <p:ext uri="{19B8F6BF-5375-455C-9EA6-DF929625EA0E}">
        <p15:presenceInfo xmlns:p15="http://schemas.microsoft.com/office/powerpoint/2012/main" userId="Yoonjoung Choi" providerId="None"/>
      </p:ext>
    </p:extLst>
  </p:cmAuthor>
  <p:cmAuthor id="5" name="charissa.varma@gmail.com" initials="ch" lastIdx="17" clrIdx="4">
    <p:extLst>
      <p:ext uri="{19B8F6BF-5375-455C-9EA6-DF929625EA0E}">
        <p15:presenceInfo xmlns:p15="http://schemas.microsoft.com/office/powerpoint/2012/main" userId="S::urn:spo:guest#charissa.varma@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A9DD1"/>
    <a:srgbClr val="FF9933"/>
    <a:srgbClr val="6EAA2E"/>
    <a:srgbClr val="FFFF00"/>
    <a:srgbClr val="00528A"/>
    <a:srgbClr val="DEEDFA"/>
    <a:srgbClr val="EBF9FF"/>
    <a:srgbClr val="E8F6FC"/>
    <a:srgbClr val="004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2B57-D753-E22F-08FC-F625644886F7}" v="21" dt="2021-02-17T18:15:40.305"/>
    <p1510:client id="{2078A39C-25B4-4B28-6F7B-438BCE908131}" v="5" dt="2021-01-30T20:52:58.127"/>
    <p1510:client id="{4D85CCAF-1261-285E-8635-C1E1EA8DFBCF}" v="4" dt="2021-01-30T20:30:44.195"/>
    <p1510:client id="{9C8CCA9E-8AE8-EB16-E49B-1459A8A0FF30}" v="458" dt="2021-02-17T17:38:37.916"/>
    <p1510:client id="{D39ECE44-7212-719C-BA09-3F5377D8E0F8}" v="385" dt="2021-01-28T23:47:21.21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3622" autoAdjust="0"/>
  </p:normalViewPr>
  <p:slideViewPr>
    <p:cSldViewPr snapToGrid="0">
      <p:cViewPr varScale="1">
        <p:scale>
          <a:sx n="101" d="100"/>
          <a:sy n="101" d="100"/>
        </p:scale>
        <p:origin x="138" y="360"/>
      </p:cViewPr>
      <p:guideLst>
        <p:guide orient="horz" pos="2208"/>
        <p:guide pos="3840"/>
      </p:guideLst>
    </p:cSldViewPr>
  </p:slideViewPr>
  <p:notesTextViewPr>
    <p:cViewPr>
      <p:scale>
        <a:sx n="150" d="100"/>
        <a:sy n="150" d="100"/>
      </p:scale>
      <p:origin x="0" y="0"/>
    </p:cViewPr>
  </p:notesTextViewPr>
  <p:sorterViewPr>
    <p:cViewPr>
      <p:scale>
        <a:sx n="150" d="100"/>
        <a:sy n="150" d="100"/>
      </p:scale>
      <p:origin x="0" y="-193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6.fntdata"/><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289" Type="http://schemas.microsoft.com/office/2015/10/relationships/revisionInfo" Target="revisionInfo.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288" Type="http://schemas.microsoft.com/office/2016/11/relationships/changesInfo" Target="changesInfos/changesInfo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ssa.varma@gmail.com" userId="S::urn:spo:guest#charissa.varma@gmail.com::" providerId="AD" clId="Web-{A85628EF-325E-1E9A-89DE-034219F79C30}"/>
    <pc:docChg chg="addSld delSld modSld sldOrd modSection">
      <pc:chgData name="charissa.varma@gmail.com" userId="S::urn:spo:guest#charissa.varma@gmail.com::" providerId="AD" clId="Web-{A85628EF-325E-1E9A-89DE-034219F79C30}" dt="2021-01-26T17:25:56.897" v="454"/>
      <pc:docMkLst>
        <pc:docMk/>
      </pc:docMkLst>
      <pc:sldChg chg="modSp">
        <pc:chgData name="charissa.varma@gmail.com" userId="S::urn:spo:guest#charissa.varma@gmail.com::" providerId="AD" clId="Web-{A85628EF-325E-1E9A-89DE-034219F79C30}" dt="2021-01-26T16:38:52.412" v="63" actId="20577"/>
        <pc:sldMkLst>
          <pc:docMk/>
          <pc:sldMk cId="1122820721" sldId="2147374325"/>
        </pc:sldMkLst>
        <pc:spChg chg="mod">
          <ac:chgData name="charissa.varma@gmail.com" userId="S::urn:spo:guest#charissa.varma@gmail.com::" providerId="AD" clId="Web-{A85628EF-325E-1E9A-89DE-034219F79C30}" dt="2021-01-26T16:38:52.412" v="63" actId="20577"/>
          <ac:spMkLst>
            <pc:docMk/>
            <pc:sldMk cId="1122820721" sldId="2147374325"/>
            <ac:spMk id="3" creationId="{00000000-0000-0000-0000-000000000000}"/>
          </ac:spMkLst>
        </pc:spChg>
      </pc:sldChg>
      <pc:sldChg chg="addSp modSp">
        <pc:chgData name="charissa.varma@gmail.com" userId="S::urn:spo:guest#charissa.varma@gmail.com::" providerId="AD" clId="Web-{A85628EF-325E-1E9A-89DE-034219F79C30}" dt="2021-01-26T17:21:58.187" v="425" actId="20577"/>
        <pc:sldMkLst>
          <pc:docMk/>
          <pc:sldMk cId="2403019977" sldId="2147374342"/>
        </pc:sldMkLst>
        <pc:spChg chg="add mod">
          <ac:chgData name="charissa.varma@gmail.com" userId="S::urn:spo:guest#charissa.varma@gmail.com::" providerId="AD" clId="Web-{A85628EF-325E-1E9A-89DE-034219F79C30}" dt="2021-01-26T17:21:58.187" v="425" actId="20577"/>
          <ac:spMkLst>
            <pc:docMk/>
            <pc:sldMk cId="2403019977" sldId="2147374342"/>
            <ac:spMk id="3" creationId="{EF71BC94-F407-4DC7-9068-5EF62A6D4BE9}"/>
          </ac:spMkLst>
        </pc:spChg>
        <pc:spChg chg="mod">
          <ac:chgData name="charissa.varma@gmail.com" userId="S::urn:spo:guest#charissa.varma@gmail.com::" providerId="AD" clId="Web-{A85628EF-325E-1E9A-89DE-034219F79C30}" dt="2021-01-26T17:21:37.030" v="421" actId="20577"/>
          <ac:spMkLst>
            <pc:docMk/>
            <pc:sldMk cId="2403019977" sldId="2147374342"/>
            <ac:spMk id="8" creationId="{D5A3D4E3-E2C0-4ABB-982A-3B3A148A3730}"/>
          </ac:spMkLst>
        </pc:spChg>
      </pc:sldChg>
      <pc:sldChg chg="addSp modSp">
        <pc:chgData name="charissa.varma@gmail.com" userId="S::urn:spo:guest#charissa.varma@gmail.com::" providerId="AD" clId="Web-{A85628EF-325E-1E9A-89DE-034219F79C30}" dt="2021-01-26T17:24:59.427" v="450" actId="20577"/>
        <pc:sldMkLst>
          <pc:docMk/>
          <pc:sldMk cId="1783126291" sldId="2147374346"/>
        </pc:sldMkLst>
        <pc:spChg chg="add mod">
          <ac:chgData name="charissa.varma@gmail.com" userId="S::urn:spo:guest#charissa.varma@gmail.com::" providerId="AD" clId="Web-{A85628EF-325E-1E9A-89DE-034219F79C30}" dt="2021-01-26T17:24:59.427" v="450" actId="20577"/>
          <ac:spMkLst>
            <pc:docMk/>
            <pc:sldMk cId="1783126291" sldId="2147374346"/>
            <ac:spMk id="2" creationId="{706B2B67-F831-40B8-8C4D-3328F51E1892}"/>
          </ac:spMkLst>
        </pc:spChg>
        <pc:spChg chg="mod">
          <ac:chgData name="charissa.varma@gmail.com" userId="S::urn:spo:guest#charissa.varma@gmail.com::" providerId="AD" clId="Web-{A85628EF-325E-1E9A-89DE-034219F79C30}" dt="2021-01-26T17:24:37.738" v="444" actId="1076"/>
          <ac:spMkLst>
            <pc:docMk/>
            <pc:sldMk cId="1783126291" sldId="2147374346"/>
            <ac:spMk id="10" creationId="{00000000-0000-0000-0000-000000000000}"/>
          </ac:spMkLst>
        </pc:spChg>
        <pc:spChg chg="mod">
          <ac:chgData name="charissa.varma@gmail.com" userId="S::urn:spo:guest#charissa.varma@gmail.com::" providerId="AD" clId="Web-{A85628EF-325E-1E9A-89DE-034219F79C30}" dt="2021-01-26T17:24:19.238" v="442" actId="1076"/>
          <ac:spMkLst>
            <pc:docMk/>
            <pc:sldMk cId="1783126291" sldId="2147374346"/>
            <ac:spMk id="11" creationId="{3500743B-0197-4BE5-8C87-DFE5544A11CE}"/>
          </ac:spMkLst>
        </pc:spChg>
        <pc:spChg chg="mod">
          <ac:chgData name="charissa.varma@gmail.com" userId="S::urn:spo:guest#charissa.varma@gmail.com::" providerId="AD" clId="Web-{A85628EF-325E-1E9A-89DE-034219F79C30}" dt="2021-01-26T17:23:39.784" v="437" actId="20577"/>
          <ac:spMkLst>
            <pc:docMk/>
            <pc:sldMk cId="1783126291" sldId="2147374346"/>
            <ac:spMk id="12" creationId="{A5254F78-F46C-427F-99EB-80100070F12F}"/>
          </ac:spMkLst>
        </pc:spChg>
      </pc:sldChg>
      <pc:sldChg chg="modSp">
        <pc:chgData name="charissa.varma@gmail.com" userId="S::urn:spo:guest#charissa.varma@gmail.com::" providerId="AD" clId="Web-{A85628EF-325E-1E9A-89DE-034219F79C30}" dt="2021-01-26T16:38:44.771" v="60" actId="20577"/>
        <pc:sldMkLst>
          <pc:docMk/>
          <pc:sldMk cId="514580344" sldId="2147374347"/>
        </pc:sldMkLst>
        <pc:spChg chg="mod">
          <ac:chgData name="charissa.varma@gmail.com" userId="S::urn:spo:guest#charissa.varma@gmail.com::" providerId="AD" clId="Web-{A85628EF-325E-1E9A-89DE-034219F79C30}" dt="2021-01-26T16:38:44.771" v="60" actId="20577"/>
          <ac:spMkLst>
            <pc:docMk/>
            <pc:sldMk cId="514580344" sldId="2147374347"/>
            <ac:spMk id="10" creationId="{00000000-0000-0000-0000-000000000000}"/>
          </ac:spMkLst>
        </pc:spChg>
        <pc:spChg chg="mod">
          <ac:chgData name="charissa.varma@gmail.com" userId="S::urn:spo:guest#charissa.varma@gmail.com::" providerId="AD" clId="Web-{A85628EF-325E-1E9A-89DE-034219F79C30}" dt="2021-01-26T16:37:32.972" v="30" actId="20577"/>
          <ac:spMkLst>
            <pc:docMk/>
            <pc:sldMk cId="514580344" sldId="2147374347"/>
            <ac:spMk id="14" creationId="{6105CC3A-2BEA-4615-A50D-58465C4856DD}"/>
          </ac:spMkLst>
        </pc:spChg>
      </pc:sldChg>
      <pc:sldChg chg="modSp">
        <pc:chgData name="charissa.varma@gmail.com" userId="S::urn:spo:guest#charissa.varma@gmail.com::" providerId="AD" clId="Web-{A85628EF-325E-1E9A-89DE-034219F79C30}" dt="2021-01-26T17:25:56.897" v="454"/>
        <pc:sldMkLst>
          <pc:docMk/>
          <pc:sldMk cId="2734041837" sldId="2147374361"/>
        </pc:sldMkLst>
        <pc:spChg chg="mod">
          <ac:chgData name="charissa.varma@gmail.com" userId="S::urn:spo:guest#charissa.varma@gmail.com::" providerId="AD" clId="Web-{A85628EF-325E-1E9A-89DE-034219F79C30}" dt="2021-01-26T17:25:56.897" v="454"/>
          <ac:spMkLst>
            <pc:docMk/>
            <pc:sldMk cId="2734041837" sldId="2147374361"/>
            <ac:spMk id="8" creationId="{D5A3D4E3-E2C0-4ABB-982A-3B3A148A3730}"/>
          </ac:spMkLst>
        </pc:spChg>
      </pc:sldChg>
      <pc:sldChg chg="ord">
        <pc:chgData name="charissa.varma@gmail.com" userId="S::urn:spo:guest#charissa.varma@gmail.com::" providerId="AD" clId="Web-{A85628EF-325E-1E9A-89DE-034219F79C30}" dt="2021-01-26T16:57:41.506" v="228"/>
        <pc:sldMkLst>
          <pc:docMk/>
          <pc:sldMk cId="3102405608" sldId="2147374387"/>
        </pc:sldMkLst>
      </pc:sldChg>
      <pc:sldChg chg="modSp">
        <pc:chgData name="charissa.varma@gmail.com" userId="S::urn:spo:guest#charissa.varma@gmail.com::" providerId="AD" clId="Web-{A85628EF-325E-1E9A-89DE-034219F79C30}" dt="2021-01-26T16:57:46.006" v="229" actId="14100"/>
        <pc:sldMkLst>
          <pc:docMk/>
          <pc:sldMk cId="480358031" sldId="2147374388"/>
        </pc:sldMkLst>
        <pc:spChg chg="mod">
          <ac:chgData name="charissa.varma@gmail.com" userId="S::urn:spo:guest#charissa.varma@gmail.com::" providerId="AD" clId="Web-{A85628EF-325E-1E9A-89DE-034219F79C30}" dt="2021-01-26T16:55:42.096" v="221" actId="14100"/>
          <ac:spMkLst>
            <pc:docMk/>
            <pc:sldMk cId="480358031" sldId="2147374388"/>
            <ac:spMk id="37" creationId="{A2105828-9440-41CC-A4BF-605DB65A29A5}"/>
          </ac:spMkLst>
        </pc:spChg>
        <pc:picChg chg="mod">
          <ac:chgData name="charissa.varma@gmail.com" userId="S::urn:spo:guest#charissa.varma@gmail.com::" providerId="AD" clId="Web-{A85628EF-325E-1E9A-89DE-034219F79C30}" dt="2021-01-26T16:57:46.006" v="229" actId="14100"/>
          <ac:picMkLst>
            <pc:docMk/>
            <pc:sldMk cId="480358031" sldId="2147374388"/>
            <ac:picMk id="2" creationId="{E5D1D0C9-E03F-489A-89B3-0F6F04E983F1}"/>
          </ac:picMkLst>
        </pc:picChg>
      </pc:sldChg>
      <pc:sldChg chg="del">
        <pc:chgData name="charissa.varma@gmail.com" userId="S::urn:spo:guest#charissa.varma@gmail.com::" providerId="AD" clId="Web-{A85628EF-325E-1E9A-89DE-034219F79C30}" dt="2021-01-26T16:54:18.781" v="179"/>
        <pc:sldMkLst>
          <pc:docMk/>
          <pc:sldMk cId="1901334383" sldId="2147374393"/>
        </pc:sldMkLst>
      </pc:sldChg>
      <pc:sldChg chg="del">
        <pc:chgData name="charissa.varma@gmail.com" userId="S::urn:spo:guest#charissa.varma@gmail.com::" providerId="AD" clId="Web-{A85628EF-325E-1E9A-89DE-034219F79C30}" dt="2021-01-26T16:53:53.609" v="178"/>
        <pc:sldMkLst>
          <pc:docMk/>
          <pc:sldMk cId="894964877" sldId="2147374394"/>
        </pc:sldMkLst>
      </pc:sldChg>
      <pc:sldChg chg="modSp">
        <pc:chgData name="charissa.varma@gmail.com" userId="S::urn:spo:guest#charissa.varma@gmail.com::" providerId="AD" clId="Web-{A85628EF-325E-1E9A-89DE-034219F79C30}" dt="2021-01-26T16:50:24.040" v="155"/>
        <pc:sldMkLst>
          <pc:docMk/>
          <pc:sldMk cId="2912160203" sldId="2147374472"/>
        </pc:sldMkLst>
        <pc:spChg chg="mod">
          <ac:chgData name="charissa.varma@gmail.com" userId="S::urn:spo:guest#charissa.varma@gmail.com::" providerId="AD" clId="Web-{A85628EF-325E-1E9A-89DE-034219F79C30}" dt="2021-01-26T16:50:24.040" v="155"/>
          <ac:spMkLst>
            <pc:docMk/>
            <pc:sldMk cId="2912160203" sldId="2147374472"/>
            <ac:spMk id="10" creationId="{00000000-0000-0000-0000-000000000000}"/>
          </ac:spMkLst>
        </pc:spChg>
        <pc:spChg chg="mod">
          <ac:chgData name="charissa.varma@gmail.com" userId="S::urn:spo:guest#charissa.varma@gmail.com::" providerId="AD" clId="Web-{A85628EF-325E-1E9A-89DE-034219F79C30}" dt="2021-01-26T16:39:24.553" v="65" actId="20577"/>
          <ac:spMkLst>
            <pc:docMk/>
            <pc:sldMk cId="2912160203" sldId="2147374472"/>
            <ac:spMk id="18" creationId="{979E9E56-EF18-40DF-9204-C11ED75FE498}"/>
          </ac:spMkLst>
        </pc:spChg>
        <pc:picChg chg="mod">
          <ac:chgData name="charissa.varma@gmail.com" userId="S::urn:spo:guest#charissa.varma@gmail.com::" providerId="AD" clId="Web-{A85628EF-325E-1E9A-89DE-034219F79C30}" dt="2021-01-26T16:44:45.953" v="138" actId="1076"/>
          <ac:picMkLst>
            <pc:docMk/>
            <pc:sldMk cId="2912160203" sldId="2147374472"/>
            <ac:picMk id="2" creationId="{E5D1D0C9-E03F-489A-89B3-0F6F04E983F1}"/>
          </ac:picMkLst>
        </pc:picChg>
      </pc:sldChg>
      <pc:sldChg chg="modSp">
        <pc:chgData name="charissa.varma@gmail.com" userId="S::urn:spo:guest#charissa.varma@gmail.com::" providerId="AD" clId="Web-{A85628EF-325E-1E9A-89DE-034219F79C30}" dt="2021-01-26T16:51:12.636" v="171" actId="20577"/>
        <pc:sldMkLst>
          <pc:docMk/>
          <pc:sldMk cId="3875679554" sldId="2147374473"/>
        </pc:sldMkLst>
        <pc:spChg chg="mod">
          <ac:chgData name="charissa.varma@gmail.com" userId="S::urn:spo:guest#charissa.varma@gmail.com::" providerId="AD" clId="Web-{A85628EF-325E-1E9A-89DE-034219F79C30}" dt="2021-01-26T16:51:01.401" v="169" actId="20577"/>
          <ac:spMkLst>
            <pc:docMk/>
            <pc:sldMk cId="3875679554" sldId="2147374473"/>
            <ac:spMk id="12" creationId="{C4F3B1BC-9DD5-40DD-A700-9CEF72083C64}"/>
          </ac:spMkLst>
        </pc:spChg>
        <pc:spChg chg="mod">
          <ac:chgData name="charissa.varma@gmail.com" userId="S::urn:spo:guest#charissa.varma@gmail.com::" providerId="AD" clId="Web-{A85628EF-325E-1E9A-89DE-034219F79C30}" dt="2021-01-26T16:51:12.636" v="171" actId="20577"/>
          <ac:spMkLst>
            <pc:docMk/>
            <pc:sldMk cId="3875679554" sldId="2147374473"/>
            <ac:spMk id="17" creationId="{1CD73145-A9D3-459A-A17B-1DEB855330AC}"/>
          </ac:spMkLst>
        </pc:spChg>
        <pc:spChg chg="mod">
          <ac:chgData name="charissa.varma@gmail.com" userId="S::urn:spo:guest#charissa.varma@gmail.com::" providerId="AD" clId="Web-{A85628EF-325E-1E9A-89DE-034219F79C30}" dt="2021-01-26T16:50:42.244" v="167" actId="20577"/>
          <ac:spMkLst>
            <pc:docMk/>
            <pc:sldMk cId="3875679554" sldId="2147374473"/>
            <ac:spMk id="18" creationId="{D3A5F72B-BED4-4EF7-9140-3523E8BF5044}"/>
          </ac:spMkLst>
        </pc:spChg>
      </pc:sldChg>
      <pc:sldChg chg="modSp">
        <pc:chgData name="charissa.varma@gmail.com" userId="S::urn:spo:guest#charissa.varma@gmail.com::" providerId="AD" clId="Web-{A85628EF-325E-1E9A-89DE-034219F79C30}" dt="2021-01-26T16:52:27.341" v="177" actId="20577"/>
        <pc:sldMkLst>
          <pc:docMk/>
          <pc:sldMk cId="3170306163" sldId="2147374474"/>
        </pc:sldMkLst>
        <pc:spChg chg="mod">
          <ac:chgData name="charissa.varma@gmail.com" userId="S::urn:spo:guest#charissa.varma@gmail.com::" providerId="AD" clId="Web-{A85628EF-325E-1E9A-89DE-034219F79C30}" dt="2021-01-26T16:52:27.341" v="177" actId="20577"/>
          <ac:spMkLst>
            <pc:docMk/>
            <pc:sldMk cId="3170306163" sldId="2147374474"/>
            <ac:spMk id="10" creationId="{00000000-0000-0000-0000-000000000000}"/>
          </ac:spMkLst>
        </pc:spChg>
        <pc:spChg chg="mod">
          <ac:chgData name="charissa.varma@gmail.com" userId="S::urn:spo:guest#charissa.varma@gmail.com::" providerId="AD" clId="Web-{A85628EF-325E-1E9A-89DE-034219F79C30}" dt="2021-01-26T16:51:28.011" v="173" actId="20577"/>
          <ac:spMkLst>
            <pc:docMk/>
            <pc:sldMk cId="3170306163" sldId="2147374474"/>
            <ac:spMk id="15" creationId="{BD55400E-16C7-4631-BC99-017712C9B551}"/>
          </ac:spMkLst>
        </pc:spChg>
      </pc:sldChg>
      <pc:sldChg chg="addSp modSp">
        <pc:chgData name="charissa.varma@gmail.com" userId="S::urn:spo:guest#charissa.varma@gmail.com::" providerId="AD" clId="Web-{A85628EF-325E-1E9A-89DE-034219F79C30}" dt="2021-01-26T17:23:15.533" v="434" actId="20577"/>
        <pc:sldMkLst>
          <pc:docMk/>
          <pc:sldMk cId="1594598750" sldId="2147374475"/>
        </pc:sldMkLst>
        <pc:spChg chg="add mod">
          <ac:chgData name="charissa.varma@gmail.com" userId="S::urn:spo:guest#charissa.varma@gmail.com::" providerId="AD" clId="Web-{A85628EF-325E-1E9A-89DE-034219F79C30}" dt="2021-01-26T17:23:15.533" v="434" actId="20577"/>
          <ac:spMkLst>
            <pc:docMk/>
            <pc:sldMk cId="1594598750" sldId="2147374475"/>
            <ac:spMk id="3" creationId="{23319D3C-F123-49E5-AF93-0AC981126FD8}"/>
          </ac:spMkLst>
        </pc:spChg>
        <pc:spChg chg="mod">
          <ac:chgData name="charissa.varma@gmail.com" userId="S::urn:spo:guest#charissa.varma@gmail.com::" providerId="AD" clId="Web-{A85628EF-325E-1E9A-89DE-034219F79C30}" dt="2021-01-26T17:22:33.766" v="427" actId="20577"/>
          <ac:spMkLst>
            <pc:docMk/>
            <pc:sldMk cId="1594598750" sldId="2147374475"/>
            <ac:spMk id="17" creationId="{35242D0C-A365-4FC0-8563-D656E017FA60}"/>
          </ac:spMkLst>
        </pc:spChg>
        <pc:spChg chg="mod">
          <ac:chgData name="charissa.varma@gmail.com" userId="S::urn:spo:guest#charissa.varma@gmail.com::" providerId="AD" clId="Web-{A85628EF-325E-1E9A-89DE-034219F79C30}" dt="2021-01-26T17:18:37.619" v="405" actId="20577"/>
          <ac:spMkLst>
            <pc:docMk/>
            <pc:sldMk cId="1594598750" sldId="2147374475"/>
            <ac:spMk id="19" creationId="{C8962E62-30BC-4F75-A9F7-A3AE4C04C4FF}"/>
          </ac:spMkLst>
        </pc:spChg>
      </pc:sldChg>
      <pc:sldChg chg="modSp">
        <pc:chgData name="charissa.varma@gmail.com" userId="S::urn:spo:guest#charissa.varma@gmail.com::" providerId="AD" clId="Web-{A85628EF-325E-1E9A-89DE-034219F79C30}" dt="2021-01-26T17:14:54.894" v="367" actId="20577"/>
        <pc:sldMkLst>
          <pc:docMk/>
          <pc:sldMk cId="1838155592" sldId="2147374508"/>
        </pc:sldMkLst>
        <pc:spChg chg="mod">
          <ac:chgData name="charissa.varma@gmail.com" userId="S::urn:spo:guest#charissa.varma@gmail.com::" providerId="AD" clId="Web-{A85628EF-325E-1E9A-89DE-034219F79C30}" dt="2021-01-26T17:14:54.894" v="367" actId="20577"/>
          <ac:spMkLst>
            <pc:docMk/>
            <pc:sldMk cId="1838155592" sldId="2147374508"/>
            <ac:spMk id="2" creationId="{573465DD-D85E-4BAA-9835-780AC09F1E44}"/>
          </ac:spMkLst>
        </pc:spChg>
      </pc:sldChg>
      <pc:sldChg chg="modSp">
        <pc:chgData name="charissa.varma@gmail.com" userId="S::urn:spo:guest#charissa.varma@gmail.com::" providerId="AD" clId="Web-{A85628EF-325E-1E9A-89DE-034219F79C30}" dt="2021-01-26T17:17:10.132" v="384" actId="20577"/>
        <pc:sldMkLst>
          <pc:docMk/>
          <pc:sldMk cId="2063734542" sldId="2147374510"/>
        </pc:sldMkLst>
        <pc:spChg chg="mod">
          <ac:chgData name="charissa.varma@gmail.com" userId="S::urn:spo:guest#charissa.varma@gmail.com::" providerId="AD" clId="Web-{A85628EF-325E-1E9A-89DE-034219F79C30}" dt="2021-01-26T17:17:10.132" v="384" actId="20577"/>
          <ac:spMkLst>
            <pc:docMk/>
            <pc:sldMk cId="2063734542" sldId="2147374510"/>
            <ac:spMk id="5" creationId="{00000000-0000-0000-0000-000000000000}"/>
          </ac:spMkLst>
        </pc:spChg>
        <pc:spChg chg="mod">
          <ac:chgData name="charissa.varma@gmail.com" userId="S::urn:spo:guest#charissa.varma@gmail.com::" providerId="AD" clId="Web-{A85628EF-325E-1E9A-89DE-034219F79C30}" dt="2021-01-26T17:16:04.521" v="371" actId="20577"/>
          <ac:spMkLst>
            <pc:docMk/>
            <pc:sldMk cId="2063734542" sldId="2147374510"/>
            <ac:spMk id="7" creationId="{00000000-0000-0000-0000-000000000000}"/>
          </ac:spMkLst>
        </pc:spChg>
      </pc:sldChg>
      <pc:sldChg chg="addSp delSp modSp">
        <pc:chgData name="charissa.varma@gmail.com" userId="S::urn:spo:guest#charissa.varma@gmail.com::" providerId="AD" clId="Web-{A85628EF-325E-1E9A-89DE-034219F79C30}" dt="2021-01-26T17:05:49.004" v="296" actId="1076"/>
        <pc:sldMkLst>
          <pc:docMk/>
          <pc:sldMk cId="60550498" sldId="2147374539"/>
        </pc:sldMkLst>
        <pc:spChg chg="mod">
          <ac:chgData name="charissa.varma@gmail.com" userId="S::urn:spo:guest#charissa.varma@gmail.com::" providerId="AD" clId="Web-{A85628EF-325E-1E9A-89DE-034219F79C30}" dt="2021-01-26T17:05:49.004" v="296" actId="1076"/>
          <ac:spMkLst>
            <pc:docMk/>
            <pc:sldMk cId="60550498" sldId="2147374539"/>
            <ac:spMk id="2" creationId="{92DBE94D-9E31-46C5-BE6E-6C4D0A3C7D6D}"/>
          </ac:spMkLst>
        </pc:spChg>
        <pc:spChg chg="add del mod">
          <ac:chgData name="charissa.varma@gmail.com" userId="S::urn:spo:guest#charissa.varma@gmail.com::" providerId="AD" clId="Web-{A85628EF-325E-1E9A-89DE-034219F79C30}" dt="2021-01-26T17:05:37.457" v="295" actId="14100"/>
          <ac:spMkLst>
            <pc:docMk/>
            <pc:sldMk cId="60550498" sldId="2147374539"/>
            <ac:spMk id="8" creationId="{02E174F1-6376-4B04-87D2-BEEEAB13BAEE}"/>
          </ac:spMkLst>
        </pc:spChg>
        <pc:spChg chg="add del mod">
          <ac:chgData name="charissa.varma@gmail.com" userId="S::urn:spo:guest#charissa.varma@gmail.com::" providerId="AD" clId="Web-{A85628EF-325E-1E9A-89DE-034219F79C30}" dt="2021-01-26T17:05:05.190" v="291"/>
          <ac:spMkLst>
            <pc:docMk/>
            <pc:sldMk cId="60550498" sldId="2147374539"/>
            <ac:spMk id="11" creationId="{0E1ACFFD-AF20-497B-A3B2-B733A6C38A35}"/>
          </ac:spMkLst>
        </pc:spChg>
        <pc:picChg chg="mod">
          <ac:chgData name="charissa.varma@gmail.com" userId="S::urn:spo:guest#charissa.varma@gmail.com::" providerId="AD" clId="Web-{A85628EF-325E-1E9A-89DE-034219F79C30}" dt="2021-01-26T17:03:06.609" v="280" actId="1076"/>
          <ac:picMkLst>
            <pc:docMk/>
            <pc:sldMk cId="60550498" sldId="2147374539"/>
            <ac:picMk id="9" creationId="{F0E7C443-E1DE-488C-91E4-B52470CD660A}"/>
          </ac:picMkLst>
        </pc:picChg>
      </pc:sldChg>
      <pc:sldChg chg="modSp">
        <pc:chgData name="charissa.varma@gmail.com" userId="S::urn:spo:guest#charissa.varma@gmail.com::" providerId="AD" clId="Web-{A85628EF-325E-1E9A-89DE-034219F79C30}" dt="2021-01-26T17:09:42.917" v="344" actId="20577"/>
        <pc:sldMkLst>
          <pc:docMk/>
          <pc:sldMk cId="3950736575" sldId="2147374540"/>
        </pc:sldMkLst>
        <pc:spChg chg="mod">
          <ac:chgData name="charissa.varma@gmail.com" userId="S::urn:spo:guest#charissa.varma@gmail.com::" providerId="AD" clId="Web-{A85628EF-325E-1E9A-89DE-034219F79C30}" dt="2021-01-26T17:09:13.822" v="340" actId="20577"/>
          <ac:spMkLst>
            <pc:docMk/>
            <pc:sldMk cId="3950736575" sldId="2147374540"/>
            <ac:spMk id="2" creationId="{92DBE94D-9E31-46C5-BE6E-6C4D0A3C7D6D}"/>
          </ac:spMkLst>
        </pc:spChg>
        <pc:spChg chg="mod">
          <ac:chgData name="charissa.varma@gmail.com" userId="S::urn:spo:guest#charissa.varma@gmail.com::" providerId="AD" clId="Web-{A85628EF-325E-1E9A-89DE-034219F79C30}" dt="2021-01-26T17:09:42.917" v="344" actId="20577"/>
          <ac:spMkLst>
            <pc:docMk/>
            <pc:sldMk cId="3950736575" sldId="2147374540"/>
            <ac:spMk id="3" creationId="{71B5C919-4FDC-4154-8F98-ECDBFABCAF52}"/>
          </ac:spMkLst>
        </pc:spChg>
        <pc:spChg chg="mod">
          <ac:chgData name="charissa.varma@gmail.com" userId="S::urn:spo:guest#charissa.varma@gmail.com::" providerId="AD" clId="Web-{A85628EF-325E-1E9A-89DE-034219F79C30}" dt="2021-01-26T17:06:10.973" v="298" actId="20577"/>
          <ac:spMkLst>
            <pc:docMk/>
            <pc:sldMk cId="3950736575" sldId="2147374540"/>
            <ac:spMk id="8" creationId="{02E174F1-6376-4B04-87D2-BEEEAB13BAEE}"/>
          </ac:spMkLst>
        </pc:spChg>
      </pc:sldChg>
      <pc:sldChg chg="modSp">
        <pc:chgData name="charissa.varma@gmail.com" userId="S::urn:spo:guest#charissa.varma@gmail.com::" providerId="AD" clId="Web-{A85628EF-325E-1E9A-89DE-034219F79C30}" dt="2021-01-26T17:11:13.950" v="365" actId="20577"/>
        <pc:sldMkLst>
          <pc:docMk/>
          <pc:sldMk cId="2062862420" sldId="2147374541"/>
        </pc:sldMkLst>
        <pc:spChg chg="mod">
          <ac:chgData name="charissa.varma@gmail.com" userId="S::urn:spo:guest#charissa.varma@gmail.com::" providerId="AD" clId="Web-{A85628EF-325E-1E9A-89DE-034219F79C30}" dt="2021-01-26T17:11:13.950" v="365" actId="20577"/>
          <ac:spMkLst>
            <pc:docMk/>
            <pc:sldMk cId="2062862420" sldId="2147374541"/>
            <ac:spMk id="2" creationId="{92DBE94D-9E31-46C5-BE6E-6C4D0A3C7D6D}"/>
          </ac:spMkLst>
        </pc:spChg>
        <pc:spChg chg="mod">
          <ac:chgData name="charissa.varma@gmail.com" userId="S::urn:spo:guest#charissa.varma@gmail.com::" providerId="AD" clId="Web-{A85628EF-325E-1E9A-89DE-034219F79C30}" dt="2021-01-26T17:09:56.167" v="345" actId="20577"/>
          <ac:spMkLst>
            <pc:docMk/>
            <pc:sldMk cId="2062862420" sldId="2147374541"/>
            <ac:spMk id="8" creationId="{02E174F1-6376-4B04-87D2-BEEEAB13BAEE}"/>
          </ac:spMkLst>
        </pc:spChg>
      </pc:sldChg>
      <pc:sldChg chg="modSp">
        <pc:chgData name="charissa.varma@gmail.com" userId="S::urn:spo:guest#charissa.varma@gmail.com::" providerId="AD" clId="Web-{A85628EF-325E-1E9A-89DE-034219F79C30}" dt="2021-01-26T17:11:41.248" v="366" actId="20577"/>
        <pc:sldMkLst>
          <pc:docMk/>
          <pc:sldMk cId="4013737245" sldId="2147374634"/>
        </pc:sldMkLst>
        <pc:spChg chg="mod">
          <ac:chgData name="charissa.varma@gmail.com" userId="S::urn:spo:guest#charissa.varma@gmail.com::" providerId="AD" clId="Web-{A85628EF-325E-1E9A-89DE-034219F79C30}" dt="2021-01-26T17:11:41.248" v="366" actId="20577"/>
          <ac:spMkLst>
            <pc:docMk/>
            <pc:sldMk cId="4013737245" sldId="2147374634"/>
            <ac:spMk id="8" creationId="{00000000-0000-0000-0000-000000000000}"/>
          </ac:spMkLst>
        </pc:spChg>
      </pc:sldChg>
      <pc:sldChg chg="add del">
        <pc:chgData name="charissa.varma@gmail.com" userId="S::urn:spo:guest#charissa.varma@gmail.com::" providerId="AD" clId="Web-{A85628EF-325E-1E9A-89DE-034219F79C30}" dt="2021-01-26T16:16:03.389" v="2"/>
        <pc:sldMkLst>
          <pc:docMk/>
          <pc:sldMk cId="4185578937" sldId="2147374684"/>
        </pc:sldMkLst>
      </pc:sldChg>
      <pc:sldChg chg="add del ord replId">
        <pc:chgData name="charissa.varma@gmail.com" userId="S::urn:spo:guest#charissa.varma@gmail.com::" providerId="AD" clId="Web-{A85628EF-325E-1E9A-89DE-034219F79C30}" dt="2021-01-26T16:59:24.759" v="232"/>
        <pc:sldMkLst>
          <pc:docMk/>
          <pc:sldMk cId="2609061351" sldId="2147374816"/>
        </pc:sldMkLst>
      </pc:sldChg>
    </pc:docChg>
  </pc:docChgLst>
  <pc:docChgLst>
    <pc:chgData name="charissa.varma@gmail.com" userId="S::urn:spo:guest#charissa.varma@gmail.com::" providerId="AD" clId="Web-{D25E7904-3A9C-49F9-79F7-7A9372987216}"/>
    <pc:docChg chg="addSld delSld modSld sldOrd modSection">
      <pc:chgData name="charissa.varma@gmail.com" userId="S::urn:spo:guest#charissa.varma@gmail.com::" providerId="AD" clId="Web-{D25E7904-3A9C-49F9-79F7-7A9372987216}" dt="2021-01-26T20:08:06.684" v="672" actId="20577"/>
      <pc:docMkLst>
        <pc:docMk/>
      </pc:docMkLst>
      <pc:sldChg chg="modSp">
        <pc:chgData name="charissa.varma@gmail.com" userId="S::urn:spo:guest#charissa.varma@gmail.com::" providerId="AD" clId="Web-{D25E7904-3A9C-49F9-79F7-7A9372987216}" dt="2021-01-26T19:16:38.365" v="322" actId="20577"/>
        <pc:sldMkLst>
          <pc:docMk/>
          <pc:sldMk cId="4039763210" sldId="319"/>
        </pc:sldMkLst>
        <pc:spChg chg="mod">
          <ac:chgData name="charissa.varma@gmail.com" userId="S::urn:spo:guest#charissa.varma@gmail.com::" providerId="AD" clId="Web-{D25E7904-3A9C-49F9-79F7-7A9372987216}" dt="2021-01-26T19:16:14.411" v="318" actId="20577"/>
          <ac:spMkLst>
            <pc:docMk/>
            <pc:sldMk cId="4039763210" sldId="319"/>
            <ac:spMk id="7" creationId="{B96E152B-E822-43D0-978E-B020B198D1E3}"/>
          </ac:spMkLst>
        </pc:spChg>
        <pc:spChg chg="mod">
          <ac:chgData name="charissa.varma@gmail.com" userId="S::urn:spo:guest#charissa.varma@gmail.com::" providerId="AD" clId="Web-{D25E7904-3A9C-49F9-79F7-7A9372987216}" dt="2021-01-26T19:16:38.365" v="322" actId="20577"/>
          <ac:spMkLst>
            <pc:docMk/>
            <pc:sldMk cId="4039763210" sldId="319"/>
            <ac:spMk id="10" creationId="{4C83D370-247D-4CEE-90C4-9334341DB1D2}"/>
          </ac:spMkLst>
        </pc:spChg>
      </pc:sldChg>
      <pc:sldChg chg="modSp">
        <pc:chgData name="charissa.varma@gmail.com" userId="S::urn:spo:guest#charissa.varma@gmail.com::" providerId="AD" clId="Web-{D25E7904-3A9C-49F9-79F7-7A9372987216}" dt="2021-01-26T19:17:45.569" v="329" actId="20577"/>
        <pc:sldMkLst>
          <pc:docMk/>
          <pc:sldMk cId="121534553" sldId="320"/>
        </pc:sldMkLst>
        <pc:spChg chg="mod">
          <ac:chgData name="charissa.varma@gmail.com" userId="S::urn:spo:guest#charissa.varma@gmail.com::" providerId="AD" clId="Web-{D25E7904-3A9C-49F9-79F7-7A9372987216}" dt="2021-01-26T19:17:01.319" v="323" actId="20577"/>
          <ac:spMkLst>
            <pc:docMk/>
            <pc:sldMk cId="121534553" sldId="320"/>
            <ac:spMk id="7" creationId="{B96E152B-E822-43D0-978E-B020B198D1E3}"/>
          </ac:spMkLst>
        </pc:spChg>
        <pc:spChg chg="mod">
          <ac:chgData name="charissa.varma@gmail.com" userId="S::urn:spo:guest#charissa.varma@gmail.com::" providerId="AD" clId="Web-{D25E7904-3A9C-49F9-79F7-7A9372987216}" dt="2021-01-26T19:17:45.569" v="329" actId="20577"/>
          <ac:spMkLst>
            <pc:docMk/>
            <pc:sldMk cId="121534553" sldId="320"/>
            <ac:spMk id="10" creationId="{4C83D370-247D-4CEE-90C4-9334341DB1D2}"/>
          </ac:spMkLst>
        </pc:spChg>
      </pc:sldChg>
      <pc:sldChg chg="modSp">
        <pc:chgData name="charissa.varma@gmail.com" userId="S::urn:spo:guest#charissa.varma@gmail.com::" providerId="AD" clId="Web-{D25E7904-3A9C-49F9-79F7-7A9372987216}" dt="2021-01-26T19:18:04.789" v="332" actId="20577"/>
        <pc:sldMkLst>
          <pc:docMk/>
          <pc:sldMk cId="1812221814" sldId="321"/>
        </pc:sldMkLst>
        <pc:spChg chg="mod">
          <ac:chgData name="charissa.varma@gmail.com" userId="S::urn:spo:guest#charissa.varma@gmail.com::" providerId="AD" clId="Web-{D25E7904-3A9C-49F9-79F7-7A9372987216}" dt="2021-01-26T19:17:56.257" v="330" actId="20577"/>
          <ac:spMkLst>
            <pc:docMk/>
            <pc:sldMk cId="1812221814" sldId="321"/>
            <ac:spMk id="7" creationId="{B96E152B-E822-43D0-978E-B020B198D1E3}"/>
          </ac:spMkLst>
        </pc:spChg>
        <pc:spChg chg="mod">
          <ac:chgData name="charissa.varma@gmail.com" userId="S::urn:spo:guest#charissa.varma@gmail.com::" providerId="AD" clId="Web-{D25E7904-3A9C-49F9-79F7-7A9372987216}" dt="2021-01-26T19:18:04.789" v="332" actId="20577"/>
          <ac:spMkLst>
            <pc:docMk/>
            <pc:sldMk cId="1812221814" sldId="321"/>
            <ac:spMk id="10" creationId="{4C83D370-247D-4CEE-90C4-9334341DB1D2}"/>
          </ac:spMkLst>
        </pc:spChg>
      </pc:sldChg>
      <pc:sldChg chg="modSp">
        <pc:chgData name="charissa.varma@gmail.com" userId="S::urn:spo:guest#charissa.varma@gmail.com::" providerId="AD" clId="Web-{D25E7904-3A9C-49F9-79F7-7A9372987216}" dt="2021-01-26T19:18:17.008" v="336" actId="20577"/>
        <pc:sldMkLst>
          <pc:docMk/>
          <pc:sldMk cId="3378496444" sldId="322"/>
        </pc:sldMkLst>
        <pc:spChg chg="mod">
          <ac:chgData name="charissa.varma@gmail.com" userId="S::urn:spo:guest#charissa.varma@gmail.com::" providerId="AD" clId="Web-{D25E7904-3A9C-49F9-79F7-7A9372987216}" dt="2021-01-26T19:18:11.742" v="334" actId="20577"/>
          <ac:spMkLst>
            <pc:docMk/>
            <pc:sldMk cId="3378496444" sldId="322"/>
            <ac:spMk id="7" creationId="{B96E152B-E822-43D0-978E-B020B198D1E3}"/>
          </ac:spMkLst>
        </pc:spChg>
        <pc:spChg chg="mod">
          <ac:chgData name="charissa.varma@gmail.com" userId="S::urn:spo:guest#charissa.varma@gmail.com::" providerId="AD" clId="Web-{D25E7904-3A9C-49F9-79F7-7A9372987216}" dt="2021-01-26T19:18:17.008" v="336" actId="20577"/>
          <ac:spMkLst>
            <pc:docMk/>
            <pc:sldMk cId="3378496444" sldId="322"/>
            <ac:spMk id="10" creationId="{4C83D370-247D-4CEE-90C4-9334341DB1D2}"/>
          </ac:spMkLst>
        </pc:spChg>
      </pc:sldChg>
      <pc:sldChg chg="modSp">
        <pc:chgData name="charissa.varma@gmail.com" userId="S::urn:spo:guest#charissa.varma@gmail.com::" providerId="AD" clId="Web-{D25E7904-3A9C-49F9-79F7-7A9372987216}" dt="2021-01-26T19:18:31.789" v="339" actId="20577"/>
        <pc:sldMkLst>
          <pc:docMk/>
          <pc:sldMk cId="4132766634" sldId="323"/>
        </pc:sldMkLst>
        <pc:spChg chg="mod">
          <ac:chgData name="charissa.varma@gmail.com" userId="S::urn:spo:guest#charissa.varma@gmail.com::" providerId="AD" clId="Web-{D25E7904-3A9C-49F9-79F7-7A9372987216}" dt="2021-01-26T19:18:22.570" v="337" actId="20577"/>
          <ac:spMkLst>
            <pc:docMk/>
            <pc:sldMk cId="4132766634" sldId="323"/>
            <ac:spMk id="7" creationId="{B96E152B-E822-43D0-978E-B020B198D1E3}"/>
          </ac:spMkLst>
        </pc:spChg>
        <pc:spChg chg="mod">
          <ac:chgData name="charissa.varma@gmail.com" userId="S::urn:spo:guest#charissa.varma@gmail.com::" providerId="AD" clId="Web-{D25E7904-3A9C-49F9-79F7-7A9372987216}" dt="2021-01-26T19:18:31.789" v="339" actId="20577"/>
          <ac:spMkLst>
            <pc:docMk/>
            <pc:sldMk cId="4132766634" sldId="323"/>
            <ac:spMk id="10" creationId="{4C83D370-247D-4CEE-90C4-9334341DB1D2}"/>
          </ac:spMkLst>
        </pc:spChg>
      </pc:sldChg>
      <pc:sldChg chg="modSp">
        <pc:chgData name="charissa.varma@gmail.com" userId="S::urn:spo:guest#charissa.varma@gmail.com::" providerId="AD" clId="Web-{D25E7904-3A9C-49F9-79F7-7A9372987216}" dt="2021-01-26T19:18:44.633" v="343" actId="20577"/>
        <pc:sldMkLst>
          <pc:docMk/>
          <pc:sldMk cId="276709221" sldId="324"/>
        </pc:sldMkLst>
        <pc:spChg chg="mod">
          <ac:chgData name="charissa.varma@gmail.com" userId="S::urn:spo:guest#charissa.varma@gmail.com::" providerId="AD" clId="Web-{D25E7904-3A9C-49F9-79F7-7A9372987216}" dt="2021-01-26T19:18:35.477" v="340" actId="20577"/>
          <ac:spMkLst>
            <pc:docMk/>
            <pc:sldMk cId="276709221" sldId="324"/>
            <ac:spMk id="7" creationId="{B96E152B-E822-43D0-978E-B020B198D1E3}"/>
          </ac:spMkLst>
        </pc:spChg>
        <pc:spChg chg="mod">
          <ac:chgData name="charissa.varma@gmail.com" userId="S::urn:spo:guest#charissa.varma@gmail.com::" providerId="AD" clId="Web-{D25E7904-3A9C-49F9-79F7-7A9372987216}" dt="2021-01-26T19:18:44.633" v="343" actId="20577"/>
          <ac:spMkLst>
            <pc:docMk/>
            <pc:sldMk cId="276709221" sldId="324"/>
            <ac:spMk id="10" creationId="{4C83D370-247D-4CEE-90C4-9334341DB1D2}"/>
          </ac:spMkLst>
        </pc:spChg>
      </pc:sldChg>
      <pc:sldChg chg="delSp">
        <pc:chgData name="charissa.varma@gmail.com" userId="S::urn:spo:guest#charissa.varma@gmail.com::" providerId="AD" clId="Web-{D25E7904-3A9C-49F9-79F7-7A9372987216}" dt="2021-01-26T19:38:00.563" v="490"/>
        <pc:sldMkLst>
          <pc:docMk/>
          <pc:sldMk cId="3781189444" sldId="395"/>
        </pc:sldMkLst>
        <pc:spChg chg="del">
          <ac:chgData name="charissa.varma@gmail.com" userId="S::urn:spo:guest#charissa.varma@gmail.com::" providerId="AD" clId="Web-{D25E7904-3A9C-49F9-79F7-7A9372987216}" dt="2021-01-26T19:38:00.563" v="490"/>
          <ac:spMkLst>
            <pc:docMk/>
            <pc:sldMk cId="3781189444" sldId="395"/>
            <ac:spMk id="8" creationId="{00000000-0000-0000-0000-000000000000}"/>
          </ac:spMkLst>
        </pc:spChg>
      </pc:sldChg>
      <pc:sldChg chg="delSp modSp">
        <pc:chgData name="charissa.varma@gmail.com" userId="S::urn:spo:guest#charissa.varma@gmail.com::" providerId="AD" clId="Web-{D25E7904-3A9C-49F9-79F7-7A9372987216}" dt="2021-01-26T19:24:48.187" v="357" actId="20577"/>
        <pc:sldMkLst>
          <pc:docMk/>
          <pc:sldMk cId="1110765930" sldId="2147374186"/>
        </pc:sldMkLst>
        <pc:spChg chg="mod">
          <ac:chgData name="charissa.varma@gmail.com" userId="S::urn:spo:guest#charissa.varma@gmail.com::" providerId="AD" clId="Web-{D25E7904-3A9C-49F9-79F7-7A9372987216}" dt="2021-01-26T19:24:48.187" v="357" actId="20577"/>
          <ac:spMkLst>
            <pc:docMk/>
            <pc:sldMk cId="1110765930" sldId="2147374186"/>
            <ac:spMk id="4" creationId="{00000000-0000-0000-0000-000000000000}"/>
          </ac:spMkLst>
        </pc:spChg>
        <pc:spChg chg="del">
          <ac:chgData name="charissa.varma@gmail.com" userId="S::urn:spo:guest#charissa.varma@gmail.com::" providerId="AD" clId="Web-{D25E7904-3A9C-49F9-79F7-7A9372987216}" dt="2021-01-26T19:21:46.402" v="347"/>
          <ac:spMkLst>
            <pc:docMk/>
            <pc:sldMk cId="1110765930" sldId="2147374186"/>
            <ac:spMk id="6" creationId="{81BCA683-EC99-4D10-A3B0-62E0647791F5}"/>
          </ac:spMkLst>
        </pc:spChg>
      </pc:sldChg>
      <pc:sldChg chg="modSp">
        <pc:chgData name="charissa.varma@gmail.com" userId="S::urn:spo:guest#charissa.varma@gmail.com::" providerId="AD" clId="Web-{D25E7904-3A9C-49F9-79F7-7A9372987216}" dt="2021-01-26T19:28:55.646" v="368" actId="1076"/>
        <pc:sldMkLst>
          <pc:docMk/>
          <pc:sldMk cId="1676424173" sldId="2147374187"/>
        </pc:sldMkLst>
        <pc:spChg chg="mod">
          <ac:chgData name="charissa.varma@gmail.com" userId="S::urn:spo:guest#charissa.varma@gmail.com::" providerId="AD" clId="Web-{D25E7904-3A9C-49F9-79F7-7A9372987216}" dt="2021-01-26T19:28:55.646" v="368" actId="1076"/>
          <ac:spMkLst>
            <pc:docMk/>
            <pc:sldMk cId="1676424173" sldId="2147374187"/>
            <ac:spMk id="3" creationId="{BA860898-F4F1-43B9-ACB7-0346DB93DA3C}"/>
          </ac:spMkLst>
        </pc:spChg>
      </pc:sldChg>
      <pc:sldChg chg="delSp">
        <pc:chgData name="charissa.varma@gmail.com" userId="S::urn:spo:guest#charissa.varma@gmail.com::" providerId="AD" clId="Web-{D25E7904-3A9C-49F9-79F7-7A9372987216}" dt="2021-01-26T19:36:03.498" v="485"/>
        <pc:sldMkLst>
          <pc:docMk/>
          <pc:sldMk cId="3839620612" sldId="2147374248"/>
        </pc:sldMkLst>
        <pc:spChg chg="del">
          <ac:chgData name="charissa.varma@gmail.com" userId="S::urn:spo:guest#charissa.varma@gmail.com::" providerId="AD" clId="Web-{D25E7904-3A9C-49F9-79F7-7A9372987216}" dt="2021-01-26T19:36:03.498" v="485"/>
          <ac:spMkLst>
            <pc:docMk/>
            <pc:sldMk cId="3839620612" sldId="2147374248"/>
            <ac:spMk id="8" creationId="{0763AE83-0DDA-422C-9DCB-B8D3C5A4671F}"/>
          </ac:spMkLst>
        </pc:spChg>
      </pc:sldChg>
      <pc:sldChg chg="modSp">
        <pc:chgData name="charissa.varma@gmail.com" userId="S::urn:spo:guest#charissa.varma@gmail.com::" providerId="AD" clId="Web-{D25E7904-3A9C-49F9-79F7-7A9372987216}" dt="2021-01-26T19:21:21.183" v="346" actId="20577"/>
        <pc:sldMkLst>
          <pc:docMk/>
          <pc:sldMk cId="2821346435" sldId="2147374381"/>
        </pc:sldMkLst>
        <pc:spChg chg="mod">
          <ac:chgData name="charissa.varma@gmail.com" userId="S::urn:spo:guest#charissa.varma@gmail.com::" providerId="AD" clId="Web-{D25E7904-3A9C-49F9-79F7-7A9372987216}" dt="2021-01-26T19:21:21.183" v="346" actId="20577"/>
          <ac:spMkLst>
            <pc:docMk/>
            <pc:sldMk cId="2821346435" sldId="2147374381"/>
            <ac:spMk id="2" creationId="{573465DD-D85E-4BAA-9835-780AC09F1E44}"/>
          </ac:spMkLst>
        </pc:spChg>
      </pc:sldChg>
      <pc:sldChg chg="addSp modSp">
        <pc:chgData name="charissa.varma@gmail.com" userId="S::urn:spo:guest#charissa.varma@gmail.com::" providerId="AD" clId="Web-{D25E7904-3A9C-49F9-79F7-7A9372987216}" dt="2021-01-26T19:50:04.909" v="515" actId="1076"/>
        <pc:sldMkLst>
          <pc:docMk/>
          <pc:sldMk cId="2191163902" sldId="2147374382"/>
        </pc:sldMkLst>
        <pc:spChg chg="add mod">
          <ac:chgData name="charissa.varma@gmail.com" userId="S::urn:spo:guest#charissa.varma@gmail.com::" providerId="AD" clId="Web-{D25E7904-3A9C-49F9-79F7-7A9372987216}" dt="2021-01-26T19:49:40.955" v="514" actId="20577"/>
          <ac:spMkLst>
            <pc:docMk/>
            <pc:sldMk cId="2191163902" sldId="2147374382"/>
            <ac:spMk id="2" creationId="{FD122AAD-7032-4EA6-8237-1481F24F1B41}"/>
          </ac:spMkLst>
        </pc:spChg>
        <pc:spChg chg="mod">
          <ac:chgData name="charissa.varma@gmail.com" userId="S::urn:spo:guest#charissa.varma@gmail.com::" providerId="AD" clId="Web-{D25E7904-3A9C-49F9-79F7-7A9372987216}" dt="2021-01-26T19:49:13.252" v="508" actId="20577"/>
          <ac:spMkLst>
            <pc:docMk/>
            <pc:sldMk cId="2191163902" sldId="2147374382"/>
            <ac:spMk id="8" creationId="{D5A3D4E3-E2C0-4ABB-982A-3B3A148A3730}"/>
          </ac:spMkLst>
        </pc:spChg>
        <pc:spChg chg="mod">
          <ac:chgData name="charissa.varma@gmail.com" userId="S::urn:spo:guest#charissa.varma@gmail.com::" providerId="AD" clId="Web-{D25E7904-3A9C-49F9-79F7-7A9372987216}" dt="2021-01-26T19:50:04.909" v="515" actId="1076"/>
          <ac:spMkLst>
            <pc:docMk/>
            <pc:sldMk cId="2191163902" sldId="2147374382"/>
            <ac:spMk id="19" creationId="{00000000-0000-0000-0000-000000000000}"/>
          </ac:spMkLst>
        </pc:spChg>
      </pc:sldChg>
      <pc:sldChg chg="modSp">
        <pc:chgData name="charissa.varma@gmail.com" userId="S::urn:spo:guest#charissa.varma@gmail.com::" providerId="AD" clId="Web-{D25E7904-3A9C-49F9-79F7-7A9372987216}" dt="2021-01-26T19:54:47.415" v="545" actId="20577"/>
        <pc:sldMkLst>
          <pc:docMk/>
          <pc:sldMk cId="3102405608" sldId="2147374387"/>
        </pc:sldMkLst>
        <pc:spChg chg="mod">
          <ac:chgData name="charissa.varma@gmail.com" userId="S::urn:spo:guest#charissa.varma@gmail.com::" providerId="AD" clId="Web-{D25E7904-3A9C-49F9-79F7-7A9372987216}" dt="2021-01-26T19:54:47.415" v="545" actId="20577"/>
          <ac:spMkLst>
            <pc:docMk/>
            <pc:sldMk cId="3102405608" sldId="2147374387"/>
            <ac:spMk id="17" creationId="{35242D0C-A365-4FC0-8563-D656E017FA60}"/>
          </ac:spMkLst>
        </pc:spChg>
      </pc:sldChg>
      <pc:sldChg chg="modSp">
        <pc:chgData name="charissa.varma@gmail.com" userId="S::urn:spo:guest#charissa.varma@gmail.com::" providerId="AD" clId="Web-{D25E7904-3A9C-49F9-79F7-7A9372987216}" dt="2021-01-26T19:55:30.322" v="549" actId="20577"/>
        <pc:sldMkLst>
          <pc:docMk/>
          <pc:sldMk cId="480358031" sldId="2147374388"/>
        </pc:sldMkLst>
        <pc:spChg chg="mod">
          <ac:chgData name="charissa.varma@gmail.com" userId="S::urn:spo:guest#charissa.varma@gmail.com::" providerId="AD" clId="Web-{D25E7904-3A9C-49F9-79F7-7A9372987216}" dt="2021-01-26T19:55:30.322" v="549" actId="20577"/>
          <ac:spMkLst>
            <pc:docMk/>
            <pc:sldMk cId="480358031" sldId="2147374388"/>
            <ac:spMk id="16" creationId="{803D8927-8532-4E9C-A32B-94873735E472}"/>
          </ac:spMkLst>
        </pc:spChg>
      </pc:sldChg>
      <pc:sldChg chg="modSp">
        <pc:chgData name="charissa.varma@gmail.com" userId="S::urn:spo:guest#charissa.varma@gmail.com::" providerId="AD" clId="Web-{D25E7904-3A9C-49F9-79F7-7A9372987216}" dt="2021-01-26T19:53:59.711" v="540" actId="20577"/>
        <pc:sldMkLst>
          <pc:docMk/>
          <pc:sldMk cId="3002512864" sldId="2147374389"/>
        </pc:sldMkLst>
        <pc:spChg chg="mod">
          <ac:chgData name="charissa.varma@gmail.com" userId="S::urn:spo:guest#charissa.varma@gmail.com::" providerId="AD" clId="Web-{D25E7904-3A9C-49F9-79F7-7A9372987216}" dt="2021-01-26T19:53:59.711" v="540" actId="20577"/>
          <ac:spMkLst>
            <pc:docMk/>
            <pc:sldMk cId="3002512864" sldId="2147374389"/>
            <ac:spMk id="20" creationId="{781A9199-C3CE-4020-A6DD-CC45FDE64B03}"/>
          </ac:spMkLst>
        </pc:spChg>
        <pc:spChg chg="mod">
          <ac:chgData name="charissa.varma@gmail.com" userId="S::urn:spo:guest#charissa.varma@gmail.com::" providerId="AD" clId="Web-{D25E7904-3A9C-49F9-79F7-7A9372987216}" dt="2021-01-26T19:53:40.757" v="537" actId="20577"/>
          <ac:spMkLst>
            <pc:docMk/>
            <pc:sldMk cId="3002512864" sldId="2147374389"/>
            <ac:spMk id="21" creationId="{CF9A5636-DA25-4C6F-98EA-296874D7AF7F}"/>
          </ac:spMkLst>
        </pc:spChg>
      </pc:sldChg>
      <pc:sldChg chg="delSp">
        <pc:chgData name="charissa.varma@gmail.com" userId="S::urn:spo:guest#charissa.varma@gmail.com::" providerId="AD" clId="Web-{D25E7904-3A9C-49F9-79F7-7A9372987216}" dt="2021-01-26T19:55:59.666" v="550"/>
        <pc:sldMkLst>
          <pc:docMk/>
          <pc:sldMk cId="1716110148" sldId="2147374395"/>
        </pc:sldMkLst>
        <pc:spChg chg="del">
          <ac:chgData name="charissa.varma@gmail.com" userId="S::urn:spo:guest#charissa.varma@gmail.com::" providerId="AD" clId="Web-{D25E7904-3A9C-49F9-79F7-7A9372987216}" dt="2021-01-26T19:55:59.666" v="550"/>
          <ac:spMkLst>
            <pc:docMk/>
            <pc:sldMk cId="1716110148" sldId="2147374395"/>
            <ac:spMk id="8" creationId="{00000000-0000-0000-0000-000000000000}"/>
          </ac:spMkLst>
        </pc:spChg>
      </pc:sldChg>
      <pc:sldChg chg="addSp delSp modSp ord">
        <pc:chgData name="charissa.varma@gmail.com" userId="S::urn:spo:guest#charissa.varma@gmail.com::" providerId="AD" clId="Web-{D25E7904-3A9C-49F9-79F7-7A9372987216}" dt="2021-01-26T19:53:25.351" v="535"/>
        <pc:sldMkLst>
          <pc:docMk/>
          <pc:sldMk cId="4010708944" sldId="2147374415"/>
        </pc:sldMkLst>
        <pc:spChg chg="del">
          <ac:chgData name="charissa.varma@gmail.com" userId="S::urn:spo:guest#charissa.varma@gmail.com::" providerId="AD" clId="Web-{D25E7904-3A9C-49F9-79F7-7A9372987216}" dt="2021-01-26T19:53:20.054" v="534"/>
          <ac:spMkLst>
            <pc:docMk/>
            <pc:sldMk cId="4010708944" sldId="2147374415"/>
            <ac:spMk id="3" creationId="{26B74E65-2AFE-4FF7-8AE1-C42738921E26}"/>
          </ac:spMkLst>
        </pc:spChg>
        <pc:spChg chg="add del mod">
          <ac:chgData name="charissa.varma@gmail.com" userId="S::urn:spo:guest#charissa.varma@gmail.com::" providerId="AD" clId="Web-{D25E7904-3A9C-49F9-79F7-7A9372987216}" dt="2021-01-26T19:53:12.116" v="533"/>
          <ac:spMkLst>
            <pc:docMk/>
            <pc:sldMk cId="4010708944" sldId="2147374415"/>
            <ac:spMk id="5" creationId="{E8C8305C-CA82-450F-8112-7963B2593624}"/>
          </ac:spMkLst>
        </pc:spChg>
        <pc:spChg chg="add del mod">
          <ac:chgData name="charissa.varma@gmail.com" userId="S::urn:spo:guest#charissa.varma@gmail.com::" providerId="AD" clId="Web-{D25E7904-3A9C-49F9-79F7-7A9372987216}" dt="2021-01-26T19:53:12.116" v="533"/>
          <ac:spMkLst>
            <pc:docMk/>
            <pc:sldMk cId="4010708944" sldId="2147374415"/>
            <ac:spMk id="8" creationId="{3F3437F7-BE40-42CD-A1BC-3D741A79C622}"/>
          </ac:spMkLst>
        </pc:spChg>
      </pc:sldChg>
      <pc:sldChg chg="delCm">
        <pc:chgData name="charissa.varma@gmail.com" userId="S::urn:spo:guest#charissa.varma@gmail.com::" providerId="AD" clId="Web-{D25E7904-3A9C-49F9-79F7-7A9372987216}" dt="2021-01-26T19:57:49.188" v="561"/>
        <pc:sldMkLst>
          <pc:docMk/>
          <pc:sldMk cId="3995305778" sldId="2147374416"/>
        </pc:sldMkLst>
      </pc:sldChg>
      <pc:sldChg chg="modSp">
        <pc:chgData name="charissa.varma@gmail.com" userId="S::urn:spo:guest#charissa.varma@gmail.com::" providerId="AD" clId="Web-{D25E7904-3A9C-49F9-79F7-7A9372987216}" dt="2021-01-26T19:57:06.468" v="558" actId="20577"/>
        <pc:sldMkLst>
          <pc:docMk/>
          <pc:sldMk cId="1509926287" sldId="2147374423"/>
        </pc:sldMkLst>
        <pc:spChg chg="mod">
          <ac:chgData name="charissa.varma@gmail.com" userId="S::urn:spo:guest#charissa.varma@gmail.com::" providerId="AD" clId="Web-{D25E7904-3A9C-49F9-79F7-7A9372987216}" dt="2021-01-26T19:57:06.468" v="558" actId="20577"/>
          <ac:spMkLst>
            <pc:docMk/>
            <pc:sldMk cId="1509926287" sldId="2147374423"/>
            <ac:spMk id="10" creationId="{2FC67F07-B4E1-4A48-B8B3-CE02835AA2D1}"/>
          </ac:spMkLst>
        </pc:spChg>
      </pc:sldChg>
      <pc:sldChg chg="delCm">
        <pc:chgData name="charissa.varma@gmail.com" userId="S::urn:spo:guest#charissa.varma@gmail.com::" providerId="AD" clId="Web-{D25E7904-3A9C-49F9-79F7-7A9372987216}" dt="2021-01-26T19:58:07.250" v="562"/>
        <pc:sldMkLst>
          <pc:docMk/>
          <pc:sldMk cId="1631522539" sldId="2147374426"/>
        </pc:sldMkLst>
      </pc:sldChg>
      <pc:sldChg chg="ord">
        <pc:chgData name="charissa.varma@gmail.com" userId="S::urn:spo:guest#charissa.varma@gmail.com::" providerId="AD" clId="Web-{D25E7904-3A9C-49F9-79F7-7A9372987216}" dt="2021-01-26T19:48:12.797" v="506"/>
        <pc:sldMkLst>
          <pc:docMk/>
          <pc:sldMk cId="1051061977" sldId="2147374431"/>
        </pc:sldMkLst>
      </pc:sldChg>
      <pc:sldChg chg="delCm">
        <pc:chgData name="charissa.varma@gmail.com" userId="S::urn:spo:guest#charissa.varma@gmail.com::" providerId="AD" clId="Web-{D25E7904-3A9C-49F9-79F7-7A9372987216}" dt="2021-01-26T19:58:29.048" v="563"/>
        <pc:sldMkLst>
          <pc:docMk/>
          <pc:sldMk cId="648332533" sldId="2147374433"/>
        </pc:sldMkLst>
      </pc:sldChg>
      <pc:sldChg chg="delCm">
        <pc:chgData name="charissa.varma@gmail.com" userId="S::urn:spo:guest#charissa.varma@gmail.com::" providerId="AD" clId="Web-{D25E7904-3A9C-49F9-79F7-7A9372987216}" dt="2021-01-26T19:58:37.689" v="564"/>
        <pc:sldMkLst>
          <pc:docMk/>
          <pc:sldMk cId="708744926" sldId="2147374434"/>
        </pc:sldMkLst>
      </pc:sldChg>
      <pc:sldChg chg="delCm">
        <pc:chgData name="charissa.varma@gmail.com" userId="S::urn:spo:guest#charissa.varma@gmail.com::" providerId="AD" clId="Web-{D25E7904-3A9C-49F9-79F7-7A9372987216}" dt="2021-01-26T19:58:49.126" v="565"/>
        <pc:sldMkLst>
          <pc:docMk/>
          <pc:sldMk cId="3554799858" sldId="2147374436"/>
        </pc:sldMkLst>
      </pc:sldChg>
      <pc:sldChg chg="delCm">
        <pc:chgData name="charissa.varma@gmail.com" userId="S::urn:spo:guest#charissa.varma@gmail.com::" providerId="AD" clId="Web-{D25E7904-3A9C-49F9-79F7-7A9372987216}" dt="2021-01-26T19:59:15.596" v="567"/>
        <pc:sldMkLst>
          <pc:docMk/>
          <pc:sldMk cId="419576713" sldId="2147374449"/>
        </pc:sldMkLst>
      </pc:sldChg>
      <pc:sldChg chg="addSp modSp">
        <pc:chgData name="charissa.varma@gmail.com" userId="S::urn:spo:guest#charissa.varma@gmail.com::" providerId="AD" clId="Web-{D25E7904-3A9C-49F9-79F7-7A9372987216}" dt="2021-01-26T19:52:21.506" v="529" actId="20577"/>
        <pc:sldMkLst>
          <pc:docMk/>
          <pc:sldMk cId="1838746011" sldId="2147374453"/>
        </pc:sldMkLst>
        <pc:spChg chg="add mod">
          <ac:chgData name="charissa.varma@gmail.com" userId="S::urn:spo:guest#charissa.varma@gmail.com::" providerId="AD" clId="Web-{D25E7904-3A9C-49F9-79F7-7A9372987216}" dt="2021-01-26T19:52:21.506" v="529" actId="20577"/>
          <ac:spMkLst>
            <pc:docMk/>
            <pc:sldMk cId="1838746011" sldId="2147374453"/>
            <ac:spMk id="2" creationId="{4B5FDC9E-A172-4F67-972C-6F9DC9620898}"/>
          </ac:spMkLst>
        </pc:spChg>
        <pc:spChg chg="mod">
          <ac:chgData name="charissa.varma@gmail.com" userId="S::urn:spo:guest#charissa.varma@gmail.com::" providerId="AD" clId="Web-{D25E7904-3A9C-49F9-79F7-7A9372987216}" dt="2021-01-26T19:51:50.099" v="524" actId="20577"/>
          <ac:spMkLst>
            <pc:docMk/>
            <pc:sldMk cId="1838746011" sldId="2147374453"/>
            <ac:spMk id="10" creationId="{7104058D-0858-4898-8010-5809ADCC2DA2}"/>
          </ac:spMkLst>
        </pc:spChg>
      </pc:sldChg>
      <pc:sldChg chg="modSp">
        <pc:chgData name="charissa.varma@gmail.com" userId="S::urn:spo:guest#charissa.varma@gmail.com::" providerId="AD" clId="Web-{D25E7904-3A9C-49F9-79F7-7A9372987216}" dt="2021-01-26T19:00:24.595" v="229" actId="20577"/>
        <pc:sldMkLst>
          <pc:docMk/>
          <pc:sldMk cId="2912160203" sldId="2147374472"/>
        </pc:sldMkLst>
        <pc:spChg chg="mod">
          <ac:chgData name="charissa.varma@gmail.com" userId="S::urn:spo:guest#charissa.varma@gmail.com::" providerId="AD" clId="Web-{D25E7904-3A9C-49F9-79F7-7A9372987216}" dt="2021-01-26T19:00:24.595" v="229" actId="20577"/>
          <ac:spMkLst>
            <pc:docMk/>
            <pc:sldMk cId="2912160203" sldId="2147374472"/>
            <ac:spMk id="10" creationId="{00000000-0000-0000-0000-000000000000}"/>
          </ac:spMkLst>
        </pc:spChg>
      </pc:sldChg>
      <pc:sldChg chg="modSp">
        <pc:chgData name="charissa.varma@gmail.com" userId="S::urn:spo:guest#charissa.varma@gmail.com::" providerId="AD" clId="Web-{D25E7904-3A9C-49F9-79F7-7A9372987216}" dt="2021-01-26T19:01:04.737" v="233" actId="20577"/>
        <pc:sldMkLst>
          <pc:docMk/>
          <pc:sldMk cId="3170306163" sldId="2147374474"/>
        </pc:sldMkLst>
        <pc:spChg chg="mod">
          <ac:chgData name="charissa.varma@gmail.com" userId="S::urn:spo:guest#charissa.varma@gmail.com::" providerId="AD" clId="Web-{D25E7904-3A9C-49F9-79F7-7A9372987216}" dt="2021-01-26T19:01:04.737" v="233" actId="20577"/>
          <ac:spMkLst>
            <pc:docMk/>
            <pc:sldMk cId="3170306163" sldId="2147374474"/>
            <ac:spMk id="10" creationId="{00000000-0000-0000-0000-000000000000}"/>
          </ac:spMkLst>
        </pc:spChg>
      </pc:sldChg>
      <pc:sldChg chg="modSp">
        <pc:chgData name="charissa.varma@gmail.com" userId="S::urn:spo:guest#charissa.varma@gmail.com::" providerId="AD" clId="Web-{D25E7904-3A9C-49F9-79F7-7A9372987216}" dt="2021-01-26T19:50:40.160" v="517" actId="20577"/>
        <pc:sldMkLst>
          <pc:docMk/>
          <pc:sldMk cId="2988541878" sldId="2147374477"/>
        </pc:sldMkLst>
        <pc:spChg chg="mod">
          <ac:chgData name="charissa.varma@gmail.com" userId="S::urn:spo:guest#charissa.varma@gmail.com::" providerId="AD" clId="Web-{D25E7904-3A9C-49F9-79F7-7A9372987216}" dt="2021-01-26T19:50:40.160" v="517" actId="20577"/>
          <ac:spMkLst>
            <pc:docMk/>
            <pc:sldMk cId="2988541878" sldId="2147374477"/>
            <ac:spMk id="8" creationId="{D5A3D4E3-E2C0-4ABB-982A-3B3A148A3730}"/>
          </ac:spMkLst>
        </pc:spChg>
      </pc:sldChg>
      <pc:sldChg chg="del">
        <pc:chgData name="charissa.varma@gmail.com" userId="S::urn:spo:guest#charissa.varma@gmail.com::" providerId="AD" clId="Web-{D25E7904-3A9C-49F9-79F7-7A9372987216}" dt="2021-01-26T19:54:18.117" v="541"/>
        <pc:sldMkLst>
          <pc:docMk/>
          <pc:sldMk cId="1590445017" sldId="2147374478"/>
        </pc:sldMkLst>
      </pc:sldChg>
      <pc:sldChg chg="del">
        <pc:chgData name="charissa.varma@gmail.com" userId="S::urn:spo:guest#charissa.varma@gmail.com::" providerId="AD" clId="Web-{D25E7904-3A9C-49F9-79F7-7A9372987216}" dt="2021-01-26T19:55:05.806" v="546"/>
        <pc:sldMkLst>
          <pc:docMk/>
          <pc:sldMk cId="622595410" sldId="2147374479"/>
        </pc:sldMkLst>
      </pc:sldChg>
      <pc:sldChg chg="addCm">
        <pc:chgData name="charissa.varma@gmail.com" userId="S::urn:spo:guest#charissa.varma@gmail.com::" providerId="AD" clId="Web-{D25E7904-3A9C-49F9-79F7-7A9372987216}" dt="2021-01-26T19:20:42.995" v="344"/>
        <pc:sldMkLst>
          <pc:docMk/>
          <pc:sldMk cId="848998857" sldId="2147374481"/>
        </pc:sldMkLst>
      </pc:sldChg>
      <pc:sldChg chg="modSp">
        <pc:chgData name="charissa.varma@gmail.com" userId="S::urn:spo:guest#charissa.varma@gmail.com::" providerId="AD" clId="Web-{D25E7904-3A9C-49F9-79F7-7A9372987216}" dt="2021-01-26T20:06:14.854" v="659" actId="20577"/>
        <pc:sldMkLst>
          <pc:docMk/>
          <pc:sldMk cId="942293060" sldId="2147374485"/>
        </pc:sldMkLst>
        <pc:spChg chg="mod">
          <ac:chgData name="charissa.varma@gmail.com" userId="S::urn:spo:guest#charissa.varma@gmail.com::" providerId="AD" clId="Web-{D25E7904-3A9C-49F9-79F7-7A9372987216}" dt="2021-01-26T20:06:14.854" v="659" actId="20577"/>
          <ac:spMkLst>
            <pc:docMk/>
            <pc:sldMk cId="942293060" sldId="2147374485"/>
            <ac:spMk id="2" creationId="{546FD931-ADE0-4EEF-BACF-52232ADDF2D8}"/>
          </ac:spMkLst>
        </pc:spChg>
      </pc:sldChg>
      <pc:sldChg chg="modSp">
        <pc:chgData name="charissa.varma@gmail.com" userId="S::urn:spo:guest#charissa.varma@gmail.com::" providerId="AD" clId="Web-{D25E7904-3A9C-49F9-79F7-7A9372987216}" dt="2021-01-26T20:06:50.839" v="667" actId="20577"/>
        <pc:sldMkLst>
          <pc:docMk/>
          <pc:sldMk cId="2305712745" sldId="2147374486"/>
        </pc:sldMkLst>
        <pc:spChg chg="mod">
          <ac:chgData name="charissa.varma@gmail.com" userId="S::urn:spo:guest#charissa.varma@gmail.com::" providerId="AD" clId="Web-{D25E7904-3A9C-49F9-79F7-7A9372987216}" dt="2021-01-26T20:06:50.839" v="667" actId="20577"/>
          <ac:spMkLst>
            <pc:docMk/>
            <pc:sldMk cId="2305712745" sldId="2147374486"/>
            <ac:spMk id="3" creationId="{33289D54-E469-47B0-AD4A-32E8917DE5FB}"/>
          </ac:spMkLst>
        </pc:spChg>
        <pc:spChg chg="mod">
          <ac:chgData name="charissa.varma@gmail.com" userId="S::urn:spo:guest#charissa.varma@gmail.com::" providerId="AD" clId="Web-{D25E7904-3A9C-49F9-79F7-7A9372987216}" dt="2021-01-26T20:06:45.480" v="666" actId="20577"/>
          <ac:spMkLst>
            <pc:docMk/>
            <pc:sldMk cId="2305712745" sldId="2147374486"/>
            <ac:spMk id="8" creationId="{DA529741-EEDC-4D2C-A665-2D890EF519E3}"/>
          </ac:spMkLst>
        </pc:spChg>
      </pc:sldChg>
      <pc:sldChg chg="modSp">
        <pc:chgData name="charissa.varma@gmail.com" userId="S::urn:spo:guest#charissa.varma@gmail.com::" providerId="AD" clId="Web-{D25E7904-3A9C-49F9-79F7-7A9372987216}" dt="2021-01-26T18:48:10.143" v="194" actId="20577"/>
        <pc:sldMkLst>
          <pc:docMk/>
          <pc:sldMk cId="1838155592" sldId="2147374508"/>
        </pc:sldMkLst>
        <pc:spChg chg="mod">
          <ac:chgData name="charissa.varma@gmail.com" userId="S::urn:spo:guest#charissa.varma@gmail.com::" providerId="AD" clId="Web-{D25E7904-3A9C-49F9-79F7-7A9372987216}" dt="2021-01-26T18:48:10.143" v="194" actId="20577"/>
          <ac:spMkLst>
            <pc:docMk/>
            <pc:sldMk cId="1838155592" sldId="2147374508"/>
            <ac:spMk id="2" creationId="{573465DD-D85E-4BAA-9835-780AC09F1E44}"/>
          </ac:spMkLst>
        </pc:spChg>
      </pc:sldChg>
      <pc:sldChg chg="modSp ord">
        <pc:chgData name="charissa.varma@gmail.com" userId="S::urn:spo:guest#charissa.varma@gmail.com::" providerId="AD" clId="Web-{D25E7904-3A9C-49F9-79F7-7A9372987216}" dt="2021-01-26T18:57:45.779" v="221" actId="20577"/>
        <pc:sldMkLst>
          <pc:docMk/>
          <pc:sldMk cId="2063734542" sldId="2147374510"/>
        </pc:sldMkLst>
        <pc:spChg chg="mod">
          <ac:chgData name="charissa.varma@gmail.com" userId="S::urn:spo:guest#charissa.varma@gmail.com::" providerId="AD" clId="Web-{D25E7904-3A9C-49F9-79F7-7A9372987216}" dt="2021-01-26T18:53:18.118" v="211" actId="14100"/>
          <ac:spMkLst>
            <pc:docMk/>
            <pc:sldMk cId="2063734542" sldId="2147374510"/>
            <ac:spMk id="4" creationId="{00000000-0000-0000-0000-000000000000}"/>
          </ac:spMkLst>
        </pc:spChg>
        <pc:spChg chg="mod">
          <ac:chgData name="charissa.varma@gmail.com" userId="S::urn:spo:guest#charissa.varma@gmail.com::" providerId="AD" clId="Web-{D25E7904-3A9C-49F9-79F7-7A9372987216}" dt="2021-01-26T18:57:45.779" v="221" actId="20577"/>
          <ac:spMkLst>
            <pc:docMk/>
            <pc:sldMk cId="2063734542" sldId="2147374510"/>
            <ac:spMk id="5" creationId="{00000000-0000-0000-0000-000000000000}"/>
          </ac:spMkLst>
        </pc:spChg>
        <pc:spChg chg="mod">
          <ac:chgData name="charissa.varma@gmail.com" userId="S::urn:spo:guest#charissa.varma@gmail.com::" providerId="AD" clId="Web-{D25E7904-3A9C-49F9-79F7-7A9372987216}" dt="2021-01-26T18:48:54.565" v="199" actId="20577"/>
          <ac:spMkLst>
            <pc:docMk/>
            <pc:sldMk cId="2063734542" sldId="2147374510"/>
            <ac:spMk id="7" creationId="{00000000-0000-0000-0000-000000000000}"/>
          </ac:spMkLst>
        </pc:spChg>
      </pc:sldChg>
      <pc:sldChg chg="modSp addCm modCm">
        <pc:chgData name="charissa.varma@gmail.com" userId="S::urn:spo:guest#charissa.varma@gmail.com::" providerId="AD" clId="Web-{D25E7904-3A9C-49F9-79F7-7A9372987216}" dt="2021-01-26T19:03:02.286" v="246" actId="20577"/>
        <pc:sldMkLst>
          <pc:docMk/>
          <pc:sldMk cId="60550498" sldId="2147374539"/>
        </pc:sldMkLst>
        <pc:spChg chg="mod">
          <ac:chgData name="charissa.varma@gmail.com" userId="S::urn:spo:guest#charissa.varma@gmail.com::" providerId="AD" clId="Web-{D25E7904-3A9C-49F9-79F7-7A9372987216}" dt="2021-01-26T19:03:02.286" v="246" actId="20577"/>
          <ac:spMkLst>
            <pc:docMk/>
            <pc:sldMk cId="60550498" sldId="2147374539"/>
            <ac:spMk id="2" creationId="{92DBE94D-9E31-46C5-BE6E-6C4D0A3C7D6D}"/>
          </ac:spMkLst>
        </pc:spChg>
      </pc:sldChg>
      <pc:sldChg chg="modSp">
        <pc:chgData name="charissa.varma@gmail.com" userId="S::urn:spo:guest#charissa.varma@gmail.com::" providerId="AD" clId="Web-{D25E7904-3A9C-49F9-79F7-7A9372987216}" dt="2021-01-26T19:03:52.021" v="254" actId="20577"/>
        <pc:sldMkLst>
          <pc:docMk/>
          <pc:sldMk cId="3950736575" sldId="2147374540"/>
        </pc:sldMkLst>
        <pc:spChg chg="mod">
          <ac:chgData name="charissa.varma@gmail.com" userId="S::urn:spo:guest#charissa.varma@gmail.com::" providerId="AD" clId="Web-{D25E7904-3A9C-49F9-79F7-7A9372987216}" dt="2021-01-26T19:03:52.021" v="254" actId="20577"/>
          <ac:spMkLst>
            <pc:docMk/>
            <pc:sldMk cId="3950736575" sldId="2147374540"/>
            <ac:spMk id="2" creationId="{92DBE94D-9E31-46C5-BE6E-6C4D0A3C7D6D}"/>
          </ac:spMkLst>
        </pc:spChg>
      </pc:sldChg>
      <pc:sldChg chg="modSp">
        <pc:chgData name="charissa.varma@gmail.com" userId="S::urn:spo:guest#charissa.varma@gmail.com::" providerId="AD" clId="Web-{D25E7904-3A9C-49F9-79F7-7A9372987216}" dt="2021-01-26T19:05:00.038" v="257" actId="20577"/>
        <pc:sldMkLst>
          <pc:docMk/>
          <pc:sldMk cId="1221034976" sldId="2147374646"/>
        </pc:sldMkLst>
        <pc:spChg chg="mod">
          <ac:chgData name="charissa.varma@gmail.com" userId="S::urn:spo:guest#charissa.varma@gmail.com::" providerId="AD" clId="Web-{D25E7904-3A9C-49F9-79F7-7A9372987216}" dt="2021-01-26T19:04:53.241" v="255" actId="20577"/>
          <ac:spMkLst>
            <pc:docMk/>
            <pc:sldMk cId="1221034976" sldId="2147374646"/>
            <ac:spMk id="8" creationId="{B7DFCBF1-C99B-438B-AF7E-63F763F33F5D}"/>
          </ac:spMkLst>
        </pc:spChg>
        <pc:spChg chg="mod">
          <ac:chgData name="charissa.varma@gmail.com" userId="S::urn:spo:guest#charissa.varma@gmail.com::" providerId="AD" clId="Web-{D25E7904-3A9C-49F9-79F7-7A9372987216}" dt="2021-01-26T19:05:00.038" v="257" actId="20577"/>
          <ac:spMkLst>
            <pc:docMk/>
            <pc:sldMk cId="1221034976" sldId="2147374646"/>
            <ac:spMk id="9" creationId="{D0A42132-FDCE-471E-9AEF-4BCBF069F1F3}"/>
          </ac:spMkLst>
        </pc:spChg>
      </pc:sldChg>
      <pc:sldChg chg="delSp modSp">
        <pc:chgData name="charissa.varma@gmail.com" userId="S::urn:spo:guest#charissa.varma@gmail.com::" providerId="AD" clId="Web-{D25E7904-3A9C-49F9-79F7-7A9372987216}" dt="2021-01-26T19:07:55.136" v="266" actId="20577"/>
        <pc:sldMkLst>
          <pc:docMk/>
          <pc:sldMk cId="988713031" sldId="2147374647"/>
        </pc:sldMkLst>
        <pc:spChg chg="mod">
          <ac:chgData name="charissa.varma@gmail.com" userId="S::urn:spo:guest#charissa.varma@gmail.com::" providerId="AD" clId="Web-{D25E7904-3A9C-49F9-79F7-7A9372987216}" dt="2021-01-26T19:07:55.136" v="266" actId="20577"/>
          <ac:spMkLst>
            <pc:docMk/>
            <pc:sldMk cId="988713031" sldId="2147374647"/>
            <ac:spMk id="7" creationId="{9A3916FB-BE8C-4D6A-8BC9-746631CA217C}"/>
          </ac:spMkLst>
        </pc:spChg>
        <pc:spChg chg="del mod">
          <ac:chgData name="charissa.varma@gmail.com" userId="S::urn:spo:guest#charissa.varma@gmail.com::" providerId="AD" clId="Web-{D25E7904-3A9C-49F9-79F7-7A9372987216}" dt="2021-01-26T19:07:01.884" v="264"/>
          <ac:spMkLst>
            <pc:docMk/>
            <pc:sldMk cId="988713031" sldId="2147374647"/>
            <ac:spMk id="10" creationId="{4E83AFF5-394E-428D-BB23-761AF1D71011}"/>
          </ac:spMkLst>
        </pc:spChg>
      </pc:sldChg>
      <pc:sldChg chg="modSp">
        <pc:chgData name="charissa.varma@gmail.com" userId="S::urn:spo:guest#charissa.varma@gmail.com::" providerId="AD" clId="Web-{D25E7904-3A9C-49F9-79F7-7A9372987216}" dt="2021-01-26T19:08:12.870" v="269" actId="20577"/>
        <pc:sldMkLst>
          <pc:docMk/>
          <pc:sldMk cId="476433925" sldId="2147374648"/>
        </pc:sldMkLst>
        <pc:spChg chg="mod">
          <ac:chgData name="charissa.varma@gmail.com" userId="S::urn:spo:guest#charissa.varma@gmail.com::" providerId="AD" clId="Web-{D25E7904-3A9C-49F9-79F7-7A9372987216}" dt="2021-01-26T19:08:03.511" v="267" actId="20577"/>
          <ac:spMkLst>
            <pc:docMk/>
            <pc:sldMk cId="476433925" sldId="2147374648"/>
            <ac:spMk id="7" creationId="{CAC5F2F0-FCAB-4D6F-9FE1-6DC3603D0DA7}"/>
          </ac:spMkLst>
        </pc:spChg>
        <pc:spChg chg="mod">
          <ac:chgData name="charissa.varma@gmail.com" userId="S::urn:spo:guest#charissa.varma@gmail.com::" providerId="AD" clId="Web-{D25E7904-3A9C-49F9-79F7-7A9372987216}" dt="2021-01-26T19:08:12.870" v="269" actId="20577"/>
          <ac:spMkLst>
            <pc:docMk/>
            <pc:sldMk cId="476433925" sldId="2147374648"/>
            <ac:spMk id="10" creationId="{2FC67F07-B4E1-4A48-B8B3-CE02835AA2D1}"/>
          </ac:spMkLst>
        </pc:spChg>
      </pc:sldChg>
      <pc:sldChg chg="modSp">
        <pc:chgData name="charissa.varma@gmail.com" userId="S::urn:spo:guest#charissa.varma@gmail.com::" providerId="AD" clId="Web-{D25E7904-3A9C-49F9-79F7-7A9372987216}" dt="2021-01-26T19:08:39.511" v="272" actId="20577"/>
        <pc:sldMkLst>
          <pc:docMk/>
          <pc:sldMk cId="3498736001" sldId="2147374649"/>
        </pc:sldMkLst>
        <pc:spChg chg="mod">
          <ac:chgData name="charissa.varma@gmail.com" userId="S::urn:spo:guest#charissa.varma@gmail.com::" providerId="AD" clId="Web-{D25E7904-3A9C-49F9-79F7-7A9372987216}" dt="2021-01-26T19:08:29.417" v="270" actId="20577"/>
          <ac:spMkLst>
            <pc:docMk/>
            <pc:sldMk cId="3498736001" sldId="2147374649"/>
            <ac:spMk id="7" creationId="{C742CA7A-0E57-4A92-9ED9-2B42A12824BE}"/>
          </ac:spMkLst>
        </pc:spChg>
        <pc:spChg chg="mod">
          <ac:chgData name="charissa.varma@gmail.com" userId="S::urn:spo:guest#charissa.varma@gmail.com::" providerId="AD" clId="Web-{D25E7904-3A9C-49F9-79F7-7A9372987216}" dt="2021-01-26T19:08:39.511" v="272" actId="20577"/>
          <ac:spMkLst>
            <pc:docMk/>
            <pc:sldMk cId="3498736001" sldId="2147374649"/>
            <ac:spMk id="10" creationId="{873136B1-8217-4C0D-9AE6-A684A911F939}"/>
          </ac:spMkLst>
        </pc:spChg>
      </pc:sldChg>
      <pc:sldChg chg="modSp">
        <pc:chgData name="charissa.varma@gmail.com" userId="S::urn:spo:guest#charissa.varma@gmail.com::" providerId="AD" clId="Web-{D25E7904-3A9C-49F9-79F7-7A9372987216}" dt="2021-01-26T19:08:55.418" v="275" actId="20577"/>
        <pc:sldMkLst>
          <pc:docMk/>
          <pc:sldMk cId="2173588710" sldId="2147374650"/>
        </pc:sldMkLst>
        <pc:spChg chg="mod">
          <ac:chgData name="charissa.varma@gmail.com" userId="S::urn:spo:guest#charissa.varma@gmail.com::" providerId="AD" clId="Web-{D25E7904-3A9C-49F9-79F7-7A9372987216}" dt="2021-01-26T19:08:49.308" v="273" actId="20577"/>
          <ac:spMkLst>
            <pc:docMk/>
            <pc:sldMk cId="2173588710" sldId="2147374650"/>
            <ac:spMk id="7" creationId="{1524AC41-B67A-4F7C-B80F-CD5E0B622DA8}"/>
          </ac:spMkLst>
        </pc:spChg>
        <pc:spChg chg="mod">
          <ac:chgData name="charissa.varma@gmail.com" userId="S::urn:spo:guest#charissa.varma@gmail.com::" providerId="AD" clId="Web-{D25E7904-3A9C-49F9-79F7-7A9372987216}" dt="2021-01-26T19:08:55.418" v="275" actId="20577"/>
          <ac:spMkLst>
            <pc:docMk/>
            <pc:sldMk cId="2173588710" sldId="2147374650"/>
            <ac:spMk id="10" creationId="{1C1D0CD5-0571-444B-99C1-1E860545B6D8}"/>
          </ac:spMkLst>
        </pc:spChg>
      </pc:sldChg>
      <pc:sldChg chg="modSp">
        <pc:chgData name="charissa.varma@gmail.com" userId="S::urn:spo:guest#charissa.varma@gmail.com::" providerId="AD" clId="Web-{D25E7904-3A9C-49F9-79F7-7A9372987216}" dt="2021-01-26T19:09:10.465" v="279" actId="20577"/>
        <pc:sldMkLst>
          <pc:docMk/>
          <pc:sldMk cId="2569465619" sldId="2147374651"/>
        </pc:sldMkLst>
        <pc:spChg chg="mod">
          <ac:chgData name="charissa.varma@gmail.com" userId="S::urn:spo:guest#charissa.varma@gmail.com::" providerId="AD" clId="Web-{D25E7904-3A9C-49F9-79F7-7A9372987216}" dt="2021-01-26T19:09:02.653" v="276" actId="20577"/>
          <ac:spMkLst>
            <pc:docMk/>
            <pc:sldMk cId="2569465619" sldId="2147374651"/>
            <ac:spMk id="7" creationId="{6142A137-9A0A-4214-B86A-D0C7FCC23CBF}"/>
          </ac:spMkLst>
        </pc:spChg>
        <pc:spChg chg="mod">
          <ac:chgData name="charissa.varma@gmail.com" userId="S::urn:spo:guest#charissa.varma@gmail.com::" providerId="AD" clId="Web-{D25E7904-3A9C-49F9-79F7-7A9372987216}" dt="2021-01-26T19:09:10.465" v="279" actId="20577"/>
          <ac:spMkLst>
            <pc:docMk/>
            <pc:sldMk cId="2569465619" sldId="2147374651"/>
            <ac:spMk id="10" creationId="{C12D2EA3-0D59-485D-9F50-097F10D84A66}"/>
          </ac:spMkLst>
        </pc:spChg>
      </pc:sldChg>
      <pc:sldChg chg="modSp">
        <pc:chgData name="charissa.varma@gmail.com" userId="S::urn:spo:guest#charissa.varma@gmail.com::" providerId="AD" clId="Web-{D25E7904-3A9C-49F9-79F7-7A9372987216}" dt="2021-01-26T19:09:23.090" v="283" actId="20577"/>
        <pc:sldMkLst>
          <pc:docMk/>
          <pc:sldMk cId="4292197595" sldId="2147374652"/>
        </pc:sldMkLst>
        <pc:spChg chg="mod">
          <ac:chgData name="charissa.varma@gmail.com" userId="S::urn:spo:guest#charissa.varma@gmail.com::" providerId="AD" clId="Web-{D25E7904-3A9C-49F9-79F7-7A9372987216}" dt="2021-01-26T19:09:13.715" v="280" actId="20577"/>
          <ac:spMkLst>
            <pc:docMk/>
            <pc:sldMk cId="4292197595" sldId="2147374652"/>
            <ac:spMk id="7" creationId="{92A365D1-B166-43C2-ACA7-13FCEAACC8A6}"/>
          </ac:spMkLst>
        </pc:spChg>
        <pc:spChg chg="mod">
          <ac:chgData name="charissa.varma@gmail.com" userId="S::urn:spo:guest#charissa.varma@gmail.com::" providerId="AD" clId="Web-{D25E7904-3A9C-49F9-79F7-7A9372987216}" dt="2021-01-26T19:09:23.090" v="283" actId="20577"/>
          <ac:spMkLst>
            <pc:docMk/>
            <pc:sldMk cId="4292197595" sldId="2147374652"/>
            <ac:spMk id="10" creationId="{5D761001-3B96-44D3-9912-4244844C5D99}"/>
          </ac:spMkLst>
        </pc:spChg>
      </pc:sldChg>
      <pc:sldChg chg="modSp">
        <pc:chgData name="charissa.varma@gmail.com" userId="S::urn:spo:guest#charissa.varma@gmail.com::" providerId="AD" clId="Web-{D25E7904-3A9C-49F9-79F7-7A9372987216}" dt="2021-01-26T19:09:42.731" v="287" actId="20577"/>
        <pc:sldMkLst>
          <pc:docMk/>
          <pc:sldMk cId="733834856" sldId="2147374655"/>
        </pc:sldMkLst>
        <pc:spChg chg="mod">
          <ac:chgData name="charissa.varma@gmail.com" userId="S::urn:spo:guest#charissa.varma@gmail.com::" providerId="AD" clId="Web-{D25E7904-3A9C-49F9-79F7-7A9372987216}" dt="2021-01-26T19:09:31.747" v="284" actId="20577"/>
          <ac:spMkLst>
            <pc:docMk/>
            <pc:sldMk cId="733834856" sldId="2147374655"/>
            <ac:spMk id="7" creationId="{B72B5179-A7F8-4F25-ADCF-68E0235344D6}"/>
          </ac:spMkLst>
        </pc:spChg>
        <pc:spChg chg="mod">
          <ac:chgData name="charissa.varma@gmail.com" userId="S::urn:spo:guest#charissa.varma@gmail.com::" providerId="AD" clId="Web-{D25E7904-3A9C-49F9-79F7-7A9372987216}" dt="2021-01-26T19:09:42.731" v="287" actId="20577"/>
          <ac:spMkLst>
            <pc:docMk/>
            <pc:sldMk cId="733834856" sldId="2147374655"/>
            <ac:spMk id="10" creationId="{D772F11A-167A-4C85-975F-A3DA3D2E239A}"/>
          </ac:spMkLst>
        </pc:spChg>
      </pc:sldChg>
      <pc:sldChg chg="modSp">
        <pc:chgData name="charissa.varma@gmail.com" userId="S::urn:spo:guest#charissa.varma@gmail.com::" providerId="AD" clId="Web-{D25E7904-3A9C-49F9-79F7-7A9372987216}" dt="2021-01-26T19:10:03.169" v="291" actId="20577"/>
        <pc:sldMkLst>
          <pc:docMk/>
          <pc:sldMk cId="3744844612" sldId="2147374656"/>
        </pc:sldMkLst>
        <pc:spChg chg="mod">
          <ac:chgData name="charissa.varma@gmail.com" userId="S::urn:spo:guest#charissa.varma@gmail.com::" providerId="AD" clId="Web-{D25E7904-3A9C-49F9-79F7-7A9372987216}" dt="2021-01-26T19:09:50.466" v="288" actId="20577"/>
          <ac:spMkLst>
            <pc:docMk/>
            <pc:sldMk cId="3744844612" sldId="2147374656"/>
            <ac:spMk id="7" creationId="{45D49A87-D373-4BDC-878C-C975654851BF}"/>
          </ac:spMkLst>
        </pc:spChg>
        <pc:spChg chg="mod">
          <ac:chgData name="charissa.varma@gmail.com" userId="S::urn:spo:guest#charissa.varma@gmail.com::" providerId="AD" clId="Web-{D25E7904-3A9C-49F9-79F7-7A9372987216}" dt="2021-01-26T19:10:03.169" v="291" actId="20577"/>
          <ac:spMkLst>
            <pc:docMk/>
            <pc:sldMk cId="3744844612" sldId="2147374656"/>
            <ac:spMk id="10" creationId="{B12F1B9B-5899-4755-9DDE-A5AD7332B0DB}"/>
          </ac:spMkLst>
        </pc:spChg>
      </pc:sldChg>
      <pc:sldChg chg="modSp">
        <pc:chgData name="charissa.varma@gmail.com" userId="S::urn:spo:guest#charissa.varma@gmail.com::" providerId="AD" clId="Web-{D25E7904-3A9C-49F9-79F7-7A9372987216}" dt="2021-01-26T19:10:22.467" v="295" actId="20577"/>
        <pc:sldMkLst>
          <pc:docMk/>
          <pc:sldMk cId="3875592161" sldId="2147374657"/>
        </pc:sldMkLst>
        <pc:spChg chg="mod">
          <ac:chgData name="charissa.varma@gmail.com" userId="S::urn:spo:guest#charissa.varma@gmail.com::" providerId="AD" clId="Web-{D25E7904-3A9C-49F9-79F7-7A9372987216}" dt="2021-01-26T19:10:07.263" v="292" actId="20577"/>
          <ac:spMkLst>
            <pc:docMk/>
            <pc:sldMk cId="3875592161" sldId="2147374657"/>
            <ac:spMk id="7" creationId="{DAEF313D-F2AA-4638-9AA2-D75B4DA1AFD0}"/>
          </ac:spMkLst>
        </pc:spChg>
        <pc:spChg chg="mod">
          <ac:chgData name="charissa.varma@gmail.com" userId="S::urn:spo:guest#charissa.varma@gmail.com::" providerId="AD" clId="Web-{D25E7904-3A9C-49F9-79F7-7A9372987216}" dt="2021-01-26T19:10:22.467" v="295" actId="20577"/>
          <ac:spMkLst>
            <pc:docMk/>
            <pc:sldMk cId="3875592161" sldId="2147374657"/>
            <ac:spMk id="10" creationId="{5751C32D-733C-497A-92B9-8CF51762D5BD}"/>
          </ac:spMkLst>
        </pc:spChg>
      </pc:sldChg>
      <pc:sldChg chg="modSp">
        <pc:chgData name="charissa.varma@gmail.com" userId="S::urn:spo:guest#charissa.varma@gmail.com::" providerId="AD" clId="Web-{D25E7904-3A9C-49F9-79F7-7A9372987216}" dt="2021-01-26T19:10:44.420" v="299" actId="20577"/>
        <pc:sldMkLst>
          <pc:docMk/>
          <pc:sldMk cId="2890120420" sldId="2147374658"/>
        </pc:sldMkLst>
        <pc:spChg chg="mod">
          <ac:chgData name="charissa.varma@gmail.com" userId="S::urn:spo:guest#charissa.varma@gmail.com::" providerId="AD" clId="Web-{D25E7904-3A9C-49F9-79F7-7A9372987216}" dt="2021-01-26T19:10:31.654" v="296" actId="20577"/>
          <ac:spMkLst>
            <pc:docMk/>
            <pc:sldMk cId="2890120420" sldId="2147374658"/>
            <ac:spMk id="8" creationId="{B7DFCBF1-C99B-438B-AF7E-63F763F33F5D}"/>
          </ac:spMkLst>
        </pc:spChg>
        <pc:spChg chg="mod">
          <ac:chgData name="charissa.varma@gmail.com" userId="S::urn:spo:guest#charissa.varma@gmail.com::" providerId="AD" clId="Web-{D25E7904-3A9C-49F9-79F7-7A9372987216}" dt="2021-01-26T19:10:44.420" v="299" actId="20577"/>
          <ac:spMkLst>
            <pc:docMk/>
            <pc:sldMk cId="2890120420" sldId="2147374658"/>
            <ac:spMk id="9" creationId="{D0A42132-FDCE-471E-9AEF-4BCBF069F1F3}"/>
          </ac:spMkLst>
        </pc:spChg>
      </pc:sldChg>
      <pc:sldChg chg="modSp">
        <pc:chgData name="charissa.varma@gmail.com" userId="S::urn:spo:guest#charissa.varma@gmail.com::" providerId="AD" clId="Web-{D25E7904-3A9C-49F9-79F7-7A9372987216}" dt="2021-01-26T19:11:07.764" v="305" actId="20577"/>
        <pc:sldMkLst>
          <pc:docMk/>
          <pc:sldMk cId="8845981" sldId="2147374660"/>
        </pc:sldMkLst>
        <pc:spChg chg="mod">
          <ac:chgData name="charissa.varma@gmail.com" userId="S::urn:spo:guest#charissa.varma@gmail.com::" providerId="AD" clId="Web-{D25E7904-3A9C-49F9-79F7-7A9372987216}" dt="2021-01-26T19:11:01.749" v="303" actId="20577"/>
          <ac:spMkLst>
            <pc:docMk/>
            <pc:sldMk cId="8845981" sldId="2147374660"/>
            <ac:spMk id="7" creationId="{1536411D-715F-4DEF-BD2D-C6008E2F919F}"/>
          </ac:spMkLst>
        </pc:spChg>
        <pc:spChg chg="mod">
          <ac:chgData name="charissa.varma@gmail.com" userId="S::urn:spo:guest#charissa.varma@gmail.com::" providerId="AD" clId="Web-{D25E7904-3A9C-49F9-79F7-7A9372987216}" dt="2021-01-26T19:11:07.764" v="305" actId="20577"/>
          <ac:spMkLst>
            <pc:docMk/>
            <pc:sldMk cId="8845981" sldId="2147374660"/>
            <ac:spMk id="10" creationId="{93D00FC7-D94D-419A-9E61-C0D46EC35803}"/>
          </ac:spMkLst>
        </pc:spChg>
      </pc:sldChg>
      <pc:sldChg chg="modSp">
        <pc:chgData name="charissa.varma@gmail.com" userId="S::urn:spo:guest#charissa.varma@gmail.com::" providerId="AD" clId="Web-{D25E7904-3A9C-49F9-79F7-7A9372987216}" dt="2021-01-26T19:11:24.843" v="310" actId="20577"/>
        <pc:sldMkLst>
          <pc:docMk/>
          <pc:sldMk cId="953233098" sldId="2147374661"/>
        </pc:sldMkLst>
        <pc:spChg chg="mod">
          <ac:chgData name="charissa.varma@gmail.com" userId="S::urn:spo:guest#charissa.varma@gmail.com::" providerId="AD" clId="Web-{D25E7904-3A9C-49F9-79F7-7A9372987216}" dt="2021-01-26T19:11:17.312" v="307" actId="20577"/>
          <ac:spMkLst>
            <pc:docMk/>
            <pc:sldMk cId="953233098" sldId="2147374661"/>
            <ac:spMk id="7" creationId="{1EBDDD72-2DCB-4672-8567-04500F5D3E5D}"/>
          </ac:spMkLst>
        </pc:spChg>
        <pc:spChg chg="mod">
          <ac:chgData name="charissa.varma@gmail.com" userId="S::urn:spo:guest#charissa.varma@gmail.com::" providerId="AD" clId="Web-{D25E7904-3A9C-49F9-79F7-7A9372987216}" dt="2021-01-26T19:11:24.843" v="310" actId="20577"/>
          <ac:spMkLst>
            <pc:docMk/>
            <pc:sldMk cId="953233098" sldId="2147374661"/>
            <ac:spMk id="10" creationId="{705E246C-BA0E-4C30-9DAC-15ED13BF8858}"/>
          </ac:spMkLst>
        </pc:spChg>
      </pc:sldChg>
      <pc:sldChg chg="modSp">
        <pc:chgData name="charissa.varma@gmail.com" userId="S::urn:spo:guest#charissa.varma@gmail.com::" providerId="AD" clId="Web-{D25E7904-3A9C-49F9-79F7-7A9372987216}" dt="2021-01-26T19:11:34.702" v="313" actId="20577"/>
        <pc:sldMkLst>
          <pc:docMk/>
          <pc:sldMk cId="1133680862" sldId="2147374662"/>
        </pc:sldMkLst>
        <pc:spChg chg="mod">
          <ac:chgData name="charissa.varma@gmail.com" userId="S::urn:spo:guest#charissa.varma@gmail.com::" providerId="AD" clId="Web-{D25E7904-3A9C-49F9-79F7-7A9372987216}" dt="2021-01-26T19:11:28.827" v="311" actId="20577"/>
          <ac:spMkLst>
            <pc:docMk/>
            <pc:sldMk cId="1133680862" sldId="2147374662"/>
            <ac:spMk id="7" creationId="{B96E152B-E822-43D0-978E-B020B198D1E3}"/>
          </ac:spMkLst>
        </pc:spChg>
        <pc:spChg chg="mod">
          <ac:chgData name="charissa.varma@gmail.com" userId="S::urn:spo:guest#charissa.varma@gmail.com::" providerId="AD" clId="Web-{D25E7904-3A9C-49F9-79F7-7A9372987216}" dt="2021-01-26T19:11:34.702" v="313" actId="20577"/>
          <ac:spMkLst>
            <pc:docMk/>
            <pc:sldMk cId="1133680862" sldId="2147374662"/>
            <ac:spMk id="10" creationId="{4C83D370-247D-4CEE-90C4-9334341DB1D2}"/>
          </ac:spMkLst>
        </pc:spChg>
      </pc:sldChg>
      <pc:sldChg chg="modSp">
        <pc:chgData name="charissa.varma@gmail.com" userId="S::urn:spo:guest#charissa.varma@gmail.com::" providerId="AD" clId="Web-{D25E7904-3A9C-49F9-79F7-7A9372987216}" dt="2021-01-26T19:11:59.234" v="317" actId="20577"/>
        <pc:sldMkLst>
          <pc:docMk/>
          <pc:sldMk cId="1975965655" sldId="2147374663"/>
        </pc:sldMkLst>
        <pc:spChg chg="mod">
          <ac:chgData name="charissa.varma@gmail.com" userId="S::urn:spo:guest#charissa.varma@gmail.com::" providerId="AD" clId="Web-{D25E7904-3A9C-49F9-79F7-7A9372987216}" dt="2021-01-26T19:11:47.875" v="314" actId="20577"/>
          <ac:spMkLst>
            <pc:docMk/>
            <pc:sldMk cId="1975965655" sldId="2147374663"/>
            <ac:spMk id="7" creationId="{D3F56FF0-AA29-4D83-9189-079D72F349A2}"/>
          </ac:spMkLst>
        </pc:spChg>
        <pc:spChg chg="mod">
          <ac:chgData name="charissa.varma@gmail.com" userId="S::urn:spo:guest#charissa.varma@gmail.com::" providerId="AD" clId="Web-{D25E7904-3A9C-49F9-79F7-7A9372987216}" dt="2021-01-26T19:11:59.234" v="317" actId="20577"/>
          <ac:spMkLst>
            <pc:docMk/>
            <pc:sldMk cId="1975965655" sldId="2147374663"/>
            <ac:spMk id="10" creationId="{641B7E06-FF9C-471C-A966-4095D53BA006}"/>
          </ac:spMkLst>
        </pc:spChg>
      </pc:sldChg>
      <pc:sldChg chg="delCm">
        <pc:chgData name="charissa.varma@gmail.com" userId="S::urn:spo:guest#charissa.varma@gmail.com::" providerId="AD" clId="Web-{D25E7904-3A9C-49F9-79F7-7A9372987216}" dt="2021-01-26T19:59:03.267" v="566"/>
        <pc:sldMkLst>
          <pc:docMk/>
          <pc:sldMk cId="1579296075" sldId="2147374664"/>
        </pc:sldMkLst>
      </pc:sldChg>
      <pc:sldChg chg="modSp">
        <pc:chgData name="charissa.varma@gmail.com" userId="S::urn:spo:guest#charissa.varma@gmail.com::" providerId="AD" clId="Web-{D25E7904-3A9C-49F9-79F7-7A9372987216}" dt="2021-01-26T19:10:54.405" v="302" actId="20577"/>
        <pc:sldMkLst>
          <pc:docMk/>
          <pc:sldMk cId="404066131" sldId="2147374665"/>
        </pc:sldMkLst>
        <pc:spChg chg="mod">
          <ac:chgData name="charissa.varma@gmail.com" userId="S::urn:spo:guest#charissa.varma@gmail.com::" providerId="AD" clId="Web-{D25E7904-3A9C-49F9-79F7-7A9372987216}" dt="2021-01-26T19:10:51.780" v="300" actId="20577"/>
          <ac:spMkLst>
            <pc:docMk/>
            <pc:sldMk cId="404066131" sldId="2147374665"/>
            <ac:spMk id="8" creationId="{B7DFCBF1-C99B-438B-AF7E-63F763F33F5D}"/>
          </ac:spMkLst>
        </pc:spChg>
        <pc:spChg chg="mod">
          <ac:chgData name="charissa.varma@gmail.com" userId="S::urn:spo:guest#charissa.varma@gmail.com::" providerId="AD" clId="Web-{D25E7904-3A9C-49F9-79F7-7A9372987216}" dt="2021-01-26T19:10:54.405" v="302" actId="20577"/>
          <ac:spMkLst>
            <pc:docMk/>
            <pc:sldMk cId="404066131" sldId="2147374665"/>
            <ac:spMk id="9" creationId="{D0A42132-FDCE-471E-9AEF-4BCBF069F1F3}"/>
          </ac:spMkLst>
        </pc:spChg>
      </pc:sldChg>
      <pc:sldChg chg="ord">
        <pc:chgData name="charissa.varma@gmail.com" userId="S::urn:spo:guest#charissa.varma@gmail.com::" providerId="AD" clId="Web-{D25E7904-3A9C-49F9-79F7-7A9372987216}" dt="2021-01-26T19:47:06.405" v="505"/>
        <pc:sldMkLst>
          <pc:docMk/>
          <pc:sldMk cId="397046459" sldId="2147374668"/>
        </pc:sldMkLst>
      </pc:sldChg>
      <pc:sldChg chg="modSp">
        <pc:chgData name="charissa.varma@gmail.com" userId="S::urn:spo:guest#charissa.varma@gmail.com::" providerId="AD" clId="Web-{D25E7904-3A9C-49F9-79F7-7A9372987216}" dt="2021-01-26T20:00:19.800" v="572" actId="20577"/>
        <pc:sldMkLst>
          <pc:docMk/>
          <pc:sldMk cId="1189596280" sldId="2147374673"/>
        </pc:sldMkLst>
        <pc:spChg chg="mod">
          <ac:chgData name="charissa.varma@gmail.com" userId="S::urn:spo:guest#charissa.varma@gmail.com::" providerId="AD" clId="Web-{D25E7904-3A9C-49F9-79F7-7A9372987216}" dt="2021-01-26T20:00:19.800" v="572" actId="20577"/>
          <ac:spMkLst>
            <pc:docMk/>
            <pc:sldMk cId="1189596280" sldId="2147374673"/>
            <ac:spMk id="2" creationId="{573465DD-D85E-4BAA-9835-780AC09F1E44}"/>
          </ac:spMkLst>
        </pc:spChg>
      </pc:sldChg>
      <pc:sldChg chg="modSp">
        <pc:chgData name="charissa.varma@gmail.com" userId="S::urn:spo:guest#charissa.varma@gmail.com::" providerId="AD" clId="Web-{D25E7904-3A9C-49F9-79F7-7A9372987216}" dt="2021-01-26T19:51:17.567" v="522" actId="20577"/>
        <pc:sldMkLst>
          <pc:docMk/>
          <pc:sldMk cId="3093561410" sldId="2147374674"/>
        </pc:sldMkLst>
        <pc:spChg chg="mod">
          <ac:chgData name="charissa.varma@gmail.com" userId="S::urn:spo:guest#charissa.varma@gmail.com::" providerId="AD" clId="Web-{D25E7904-3A9C-49F9-79F7-7A9372987216}" dt="2021-01-26T19:51:17.567" v="522" actId="20577"/>
          <ac:spMkLst>
            <pc:docMk/>
            <pc:sldMk cId="3093561410" sldId="2147374674"/>
            <ac:spMk id="20" creationId="{16AB9DE8-BFBC-40E7-B025-81DBA939CAB0}"/>
          </ac:spMkLst>
        </pc:spChg>
        <pc:spChg chg="mod">
          <ac:chgData name="charissa.varma@gmail.com" userId="S::urn:spo:guest#charissa.varma@gmail.com::" providerId="AD" clId="Web-{D25E7904-3A9C-49F9-79F7-7A9372987216}" dt="2021-01-26T19:51:00.035" v="519" actId="20577"/>
          <ac:spMkLst>
            <pc:docMk/>
            <pc:sldMk cId="3093561410" sldId="2147374674"/>
            <ac:spMk id="21" creationId="{BE58F6A9-11C2-4260-9A6A-2035ECD955A4}"/>
          </ac:spMkLst>
        </pc:spChg>
      </pc:sldChg>
      <pc:sldChg chg="modSp">
        <pc:chgData name="charissa.varma@gmail.com" userId="S::urn:spo:guest#charissa.varma@gmail.com::" providerId="AD" clId="Web-{D25E7904-3A9C-49F9-79F7-7A9372987216}" dt="2021-01-26T19:28:20.504" v="367" actId="20577"/>
        <pc:sldMkLst>
          <pc:docMk/>
          <pc:sldMk cId="2220125469" sldId="2147374713"/>
        </pc:sldMkLst>
        <pc:spChg chg="mod">
          <ac:chgData name="charissa.varma@gmail.com" userId="S::urn:spo:guest#charissa.varma@gmail.com::" providerId="AD" clId="Web-{D25E7904-3A9C-49F9-79F7-7A9372987216}" dt="2021-01-26T19:28:20.504" v="367" actId="20577"/>
          <ac:spMkLst>
            <pc:docMk/>
            <pc:sldMk cId="2220125469" sldId="2147374713"/>
            <ac:spMk id="14" creationId="{2CD14EFB-846A-4591-A757-8E298A9767AB}"/>
          </ac:spMkLst>
        </pc:spChg>
      </pc:sldChg>
      <pc:sldChg chg="modSp">
        <pc:chgData name="charissa.varma@gmail.com" userId="S::urn:spo:guest#charissa.varma@gmail.com::" providerId="AD" clId="Web-{D25E7904-3A9C-49F9-79F7-7A9372987216}" dt="2021-01-26T19:35:43.326" v="484" actId="20577"/>
        <pc:sldMkLst>
          <pc:docMk/>
          <pc:sldMk cId="1310601466" sldId="2147374714"/>
        </pc:sldMkLst>
        <pc:spChg chg="mod">
          <ac:chgData name="charissa.varma@gmail.com" userId="S::urn:spo:guest#charissa.varma@gmail.com::" providerId="AD" clId="Web-{D25E7904-3A9C-49F9-79F7-7A9372987216}" dt="2021-01-26T19:35:43.326" v="484" actId="20577"/>
          <ac:spMkLst>
            <pc:docMk/>
            <pc:sldMk cId="1310601466" sldId="2147374714"/>
            <ac:spMk id="28" creationId="{3ADFDCA9-04B5-4D8F-94E2-3C14784BF67F}"/>
          </ac:spMkLst>
        </pc:spChg>
      </pc:sldChg>
      <pc:sldChg chg="modSp">
        <pc:chgData name="charissa.varma@gmail.com" userId="S::urn:spo:guest#charissa.varma@gmail.com::" providerId="AD" clId="Web-{D25E7904-3A9C-49F9-79F7-7A9372987216}" dt="2021-01-26T19:36:37.952" v="489" actId="20577"/>
        <pc:sldMkLst>
          <pc:docMk/>
          <pc:sldMk cId="3385781221" sldId="2147374715"/>
        </pc:sldMkLst>
        <pc:spChg chg="mod">
          <ac:chgData name="charissa.varma@gmail.com" userId="S::urn:spo:guest#charissa.varma@gmail.com::" providerId="AD" clId="Web-{D25E7904-3A9C-49F9-79F7-7A9372987216}" dt="2021-01-26T19:36:37.952" v="489" actId="20577"/>
          <ac:spMkLst>
            <pc:docMk/>
            <pc:sldMk cId="3385781221" sldId="2147374715"/>
            <ac:spMk id="2" creationId="{AADFC88B-CEE8-489F-8788-AA8C605ABBE1}"/>
          </ac:spMkLst>
        </pc:spChg>
      </pc:sldChg>
      <pc:sldChg chg="modSp">
        <pc:chgData name="charissa.varma@gmail.com" userId="S::urn:spo:guest#charissa.varma@gmail.com::" providerId="AD" clId="Web-{D25E7904-3A9C-49F9-79F7-7A9372987216}" dt="2021-01-26T18:28:50.463" v="11" actId="20577"/>
        <pc:sldMkLst>
          <pc:docMk/>
          <pc:sldMk cId="1819578219" sldId="2147374737"/>
        </pc:sldMkLst>
        <pc:spChg chg="mod">
          <ac:chgData name="charissa.varma@gmail.com" userId="S::urn:spo:guest#charissa.varma@gmail.com::" providerId="AD" clId="Web-{D25E7904-3A9C-49F9-79F7-7A9372987216}" dt="2021-01-26T18:27:41.321" v="1" actId="20577"/>
          <ac:spMkLst>
            <pc:docMk/>
            <pc:sldMk cId="1819578219" sldId="2147374737"/>
            <ac:spMk id="2" creationId="{DB08A2D8-7DBF-493F-BE7D-66B29EF83EE0}"/>
          </ac:spMkLst>
        </pc:spChg>
        <pc:spChg chg="mod">
          <ac:chgData name="charissa.varma@gmail.com" userId="S::urn:spo:guest#charissa.varma@gmail.com::" providerId="AD" clId="Web-{D25E7904-3A9C-49F9-79F7-7A9372987216}" dt="2021-01-26T18:28:50.463" v="11" actId="20577"/>
          <ac:spMkLst>
            <pc:docMk/>
            <pc:sldMk cId="1819578219" sldId="2147374737"/>
            <ac:spMk id="4" creationId="{46AC5CF4-4E64-455E-9C0D-36EECA9C084B}"/>
          </ac:spMkLst>
        </pc:spChg>
      </pc:sldChg>
      <pc:sldChg chg="modSp">
        <pc:chgData name="charissa.varma@gmail.com" userId="S::urn:spo:guest#charissa.varma@gmail.com::" providerId="AD" clId="Web-{D25E7904-3A9C-49F9-79F7-7A9372987216}" dt="2021-01-26T18:31:08.591" v="14" actId="20577"/>
        <pc:sldMkLst>
          <pc:docMk/>
          <pc:sldMk cId="125567285" sldId="2147374738"/>
        </pc:sldMkLst>
        <pc:spChg chg="mod">
          <ac:chgData name="charissa.varma@gmail.com" userId="S::urn:spo:guest#charissa.varma@gmail.com::" providerId="AD" clId="Web-{D25E7904-3A9C-49F9-79F7-7A9372987216}" dt="2021-01-26T18:31:08.591" v="14" actId="20577"/>
          <ac:spMkLst>
            <pc:docMk/>
            <pc:sldMk cId="125567285" sldId="2147374738"/>
            <ac:spMk id="5" creationId="{00000000-0000-0000-0000-000000000000}"/>
          </ac:spMkLst>
        </pc:spChg>
      </pc:sldChg>
      <pc:sldChg chg="modSp">
        <pc:chgData name="charissa.varma@gmail.com" userId="S::urn:spo:guest#charissa.varma@gmail.com::" providerId="AD" clId="Web-{D25E7904-3A9C-49F9-79F7-7A9372987216}" dt="2021-01-26T18:34:52.392" v="23" actId="20577"/>
        <pc:sldMkLst>
          <pc:docMk/>
          <pc:sldMk cId="4076029480" sldId="2147374744"/>
        </pc:sldMkLst>
        <pc:spChg chg="mod">
          <ac:chgData name="charissa.varma@gmail.com" userId="S::urn:spo:guest#charissa.varma@gmail.com::" providerId="AD" clId="Web-{D25E7904-3A9C-49F9-79F7-7A9372987216}" dt="2021-01-26T18:34:52.392" v="23" actId="20577"/>
          <ac:spMkLst>
            <pc:docMk/>
            <pc:sldMk cId="4076029480" sldId="2147374744"/>
            <ac:spMk id="5" creationId="{00000000-0000-0000-0000-000000000000}"/>
          </ac:spMkLst>
        </pc:spChg>
      </pc:sldChg>
      <pc:sldChg chg="modSp">
        <pc:chgData name="charissa.varma@gmail.com" userId="S::urn:spo:guest#charissa.varma@gmail.com::" providerId="AD" clId="Web-{D25E7904-3A9C-49F9-79F7-7A9372987216}" dt="2021-01-26T18:36:41.675" v="42" actId="1076"/>
        <pc:sldMkLst>
          <pc:docMk/>
          <pc:sldMk cId="2355328305" sldId="2147374745"/>
        </pc:sldMkLst>
        <pc:spChg chg="mod">
          <ac:chgData name="charissa.varma@gmail.com" userId="S::urn:spo:guest#charissa.varma@gmail.com::" providerId="AD" clId="Web-{D25E7904-3A9C-49F9-79F7-7A9372987216}" dt="2021-01-26T18:36:41.675" v="42" actId="1076"/>
          <ac:spMkLst>
            <pc:docMk/>
            <pc:sldMk cId="2355328305" sldId="2147374745"/>
            <ac:spMk id="24" creationId="{94667938-7FD1-4067-96A0-349EF8516422}"/>
          </ac:spMkLst>
        </pc:spChg>
      </pc:sldChg>
      <pc:sldChg chg="modSp">
        <pc:chgData name="charissa.varma@gmail.com" userId="S::urn:spo:guest#charissa.varma@gmail.com::" providerId="AD" clId="Web-{D25E7904-3A9C-49F9-79F7-7A9372987216}" dt="2021-01-26T18:41:33.603" v="157" actId="20577"/>
        <pc:sldMkLst>
          <pc:docMk/>
          <pc:sldMk cId="3392386510" sldId="2147374746"/>
        </pc:sldMkLst>
        <pc:spChg chg="mod">
          <ac:chgData name="charissa.varma@gmail.com" userId="S::urn:spo:guest#charissa.varma@gmail.com::" providerId="AD" clId="Web-{D25E7904-3A9C-49F9-79F7-7A9372987216}" dt="2021-01-26T18:41:33.603" v="157" actId="20577"/>
          <ac:spMkLst>
            <pc:docMk/>
            <pc:sldMk cId="3392386510" sldId="2147374746"/>
            <ac:spMk id="5" creationId="{00000000-0000-0000-0000-000000000000}"/>
          </ac:spMkLst>
        </pc:spChg>
        <pc:spChg chg="mod">
          <ac:chgData name="charissa.varma@gmail.com" userId="S::urn:spo:guest#charissa.varma@gmail.com::" providerId="AD" clId="Web-{D25E7904-3A9C-49F9-79F7-7A9372987216}" dt="2021-01-26T18:40:00.711" v="137" actId="1076"/>
          <ac:spMkLst>
            <pc:docMk/>
            <pc:sldMk cId="3392386510" sldId="2147374746"/>
            <ac:spMk id="10" creationId="{00000000-0000-0000-0000-000000000000}"/>
          </ac:spMkLst>
        </pc:spChg>
        <pc:picChg chg="mod">
          <ac:chgData name="charissa.varma@gmail.com" userId="S::urn:spo:guest#charissa.varma@gmail.com::" providerId="AD" clId="Web-{D25E7904-3A9C-49F9-79F7-7A9372987216}" dt="2021-01-26T18:39:50.476" v="136" actId="1076"/>
          <ac:picMkLst>
            <pc:docMk/>
            <pc:sldMk cId="3392386510" sldId="2147374746"/>
            <ac:picMk id="2" creationId="{00000000-0000-0000-0000-000000000000}"/>
          </ac:picMkLst>
        </pc:picChg>
      </pc:sldChg>
      <pc:sldChg chg="modSp">
        <pc:chgData name="charissa.varma@gmail.com" userId="S::urn:spo:guest#charissa.varma@gmail.com::" providerId="AD" clId="Web-{D25E7904-3A9C-49F9-79F7-7A9372987216}" dt="2021-01-26T18:41:27.384" v="153" actId="20577"/>
        <pc:sldMkLst>
          <pc:docMk/>
          <pc:sldMk cId="516284686" sldId="2147374747"/>
        </pc:sldMkLst>
        <pc:spChg chg="mod">
          <ac:chgData name="charissa.varma@gmail.com" userId="S::urn:spo:guest#charissa.varma@gmail.com::" providerId="AD" clId="Web-{D25E7904-3A9C-49F9-79F7-7A9372987216}" dt="2021-01-26T18:41:27.384" v="153" actId="20577"/>
          <ac:spMkLst>
            <pc:docMk/>
            <pc:sldMk cId="516284686" sldId="2147374747"/>
            <ac:spMk id="5" creationId="{00000000-0000-0000-0000-000000000000}"/>
          </ac:spMkLst>
        </pc:spChg>
      </pc:sldChg>
      <pc:sldChg chg="modSp">
        <pc:chgData name="charissa.varma@gmail.com" userId="S::urn:spo:guest#charissa.varma@gmail.com::" providerId="AD" clId="Web-{D25E7904-3A9C-49F9-79F7-7A9372987216}" dt="2021-01-26T18:43:51.669" v="170" actId="20577"/>
        <pc:sldMkLst>
          <pc:docMk/>
          <pc:sldMk cId="3968685017" sldId="2147374750"/>
        </pc:sldMkLst>
        <pc:spChg chg="mod">
          <ac:chgData name="charissa.varma@gmail.com" userId="S::urn:spo:guest#charissa.varma@gmail.com::" providerId="AD" clId="Web-{D25E7904-3A9C-49F9-79F7-7A9372987216}" dt="2021-01-26T18:42:49.464" v="166" actId="20577"/>
          <ac:spMkLst>
            <pc:docMk/>
            <pc:sldMk cId="3968685017" sldId="2147374750"/>
            <ac:spMk id="4" creationId="{00000000-0000-0000-0000-000000000000}"/>
          </ac:spMkLst>
        </pc:spChg>
        <pc:spChg chg="mod">
          <ac:chgData name="charissa.varma@gmail.com" userId="S::urn:spo:guest#charissa.varma@gmail.com::" providerId="AD" clId="Web-{D25E7904-3A9C-49F9-79F7-7A9372987216}" dt="2021-01-26T18:43:51.669" v="170" actId="20577"/>
          <ac:spMkLst>
            <pc:docMk/>
            <pc:sldMk cId="3968685017" sldId="2147374750"/>
            <ac:spMk id="5" creationId="{00000000-0000-0000-0000-000000000000}"/>
          </ac:spMkLst>
        </pc:spChg>
      </pc:sldChg>
      <pc:sldChg chg="modSp">
        <pc:chgData name="charissa.varma@gmail.com" userId="S::urn:spo:guest#charissa.varma@gmail.com::" providerId="AD" clId="Web-{D25E7904-3A9C-49F9-79F7-7A9372987216}" dt="2021-01-26T18:45:46.140" v="180" actId="20577"/>
        <pc:sldMkLst>
          <pc:docMk/>
          <pc:sldMk cId="3182567654" sldId="2147374753"/>
        </pc:sldMkLst>
        <pc:spChg chg="mod">
          <ac:chgData name="charissa.varma@gmail.com" userId="S::urn:spo:guest#charissa.varma@gmail.com::" providerId="AD" clId="Web-{D25E7904-3A9C-49F9-79F7-7A9372987216}" dt="2021-01-26T18:45:46.140" v="180" actId="20577"/>
          <ac:spMkLst>
            <pc:docMk/>
            <pc:sldMk cId="3182567654" sldId="2147374753"/>
            <ac:spMk id="5" creationId="{00000000-0000-0000-0000-000000000000}"/>
          </ac:spMkLst>
        </pc:spChg>
      </pc:sldChg>
      <pc:sldChg chg="modSp">
        <pc:chgData name="charissa.varma@gmail.com" userId="S::urn:spo:guest#charissa.varma@gmail.com::" providerId="AD" clId="Web-{D25E7904-3A9C-49F9-79F7-7A9372987216}" dt="2021-01-26T18:47:25.860" v="191" actId="20577"/>
        <pc:sldMkLst>
          <pc:docMk/>
          <pc:sldMk cId="3338794542" sldId="2147374761"/>
        </pc:sldMkLst>
        <pc:spChg chg="mod">
          <ac:chgData name="charissa.varma@gmail.com" userId="S::urn:spo:guest#charissa.varma@gmail.com::" providerId="AD" clId="Web-{D25E7904-3A9C-49F9-79F7-7A9372987216}" dt="2021-01-26T18:47:25.860" v="191" actId="20577"/>
          <ac:spMkLst>
            <pc:docMk/>
            <pc:sldMk cId="3338794542" sldId="2147374761"/>
            <ac:spMk id="8" creationId="{D44D3FE2-DB3F-4A9A-AB29-F113FFB294F9}"/>
          </ac:spMkLst>
        </pc:spChg>
      </pc:sldChg>
      <pc:sldChg chg="modSp del">
        <pc:chgData name="charissa.varma@gmail.com" userId="S::urn:spo:guest#charissa.varma@gmail.com::" providerId="AD" clId="Web-{D25E7904-3A9C-49F9-79F7-7A9372987216}" dt="2021-01-26T18:53:27.852" v="212"/>
        <pc:sldMkLst>
          <pc:docMk/>
          <pc:sldMk cId="2032279271" sldId="2147374770"/>
        </pc:sldMkLst>
        <pc:spChg chg="mod">
          <ac:chgData name="charissa.varma@gmail.com" userId="S::urn:spo:guest#charissa.varma@gmail.com::" providerId="AD" clId="Web-{D25E7904-3A9C-49F9-79F7-7A9372987216}" dt="2021-01-26T18:50:56.896" v="204" actId="20577"/>
          <ac:spMkLst>
            <pc:docMk/>
            <pc:sldMk cId="2032279271" sldId="2147374770"/>
            <ac:spMk id="7" creationId="{00000000-0000-0000-0000-000000000000}"/>
          </ac:spMkLst>
        </pc:spChg>
      </pc:sldChg>
      <pc:sldChg chg="modSp">
        <pc:chgData name="charissa.varma@gmail.com" userId="S::urn:spo:guest#charissa.varma@gmail.com::" providerId="AD" clId="Web-{D25E7904-3A9C-49F9-79F7-7A9372987216}" dt="2021-01-26T19:39:08.471" v="502" actId="20577"/>
        <pc:sldMkLst>
          <pc:docMk/>
          <pc:sldMk cId="3339801952" sldId="2147374798"/>
        </pc:sldMkLst>
        <pc:spChg chg="mod">
          <ac:chgData name="charissa.varma@gmail.com" userId="S::urn:spo:guest#charissa.varma@gmail.com::" providerId="AD" clId="Web-{D25E7904-3A9C-49F9-79F7-7A9372987216}" dt="2021-01-26T19:39:08.471" v="502" actId="20577"/>
          <ac:spMkLst>
            <pc:docMk/>
            <pc:sldMk cId="3339801952" sldId="2147374798"/>
            <ac:spMk id="3" creationId="{DCEFDC9C-9F53-4B71-ABFA-5FF04F7CB566}"/>
          </ac:spMkLst>
        </pc:spChg>
      </pc:sldChg>
      <pc:sldChg chg="modSp">
        <pc:chgData name="charissa.varma@gmail.com" userId="S::urn:spo:guest#charissa.varma@gmail.com::" providerId="AD" clId="Web-{D25E7904-3A9C-49F9-79F7-7A9372987216}" dt="2021-01-26T19:34:37.621" v="480" actId="20577"/>
        <pc:sldMkLst>
          <pc:docMk/>
          <pc:sldMk cId="2785408051" sldId="2147374800"/>
        </pc:sldMkLst>
        <pc:spChg chg="mod">
          <ac:chgData name="charissa.varma@gmail.com" userId="S::urn:spo:guest#charissa.varma@gmail.com::" providerId="AD" clId="Web-{D25E7904-3A9C-49F9-79F7-7A9372987216}" dt="2021-01-26T19:34:37.621" v="480" actId="20577"/>
          <ac:spMkLst>
            <pc:docMk/>
            <pc:sldMk cId="2785408051" sldId="2147374800"/>
            <ac:spMk id="3" creationId="{734C77B7-7E54-4B74-98DE-14F06A7DAAE8}"/>
          </ac:spMkLst>
        </pc:spChg>
      </pc:sldChg>
      <pc:sldChg chg="delSp modSp">
        <pc:chgData name="charissa.varma@gmail.com" userId="S::urn:spo:guest#charissa.varma@gmail.com::" providerId="AD" clId="Web-{D25E7904-3A9C-49F9-79F7-7A9372987216}" dt="2021-01-26T19:26:05.142" v="362"/>
        <pc:sldMkLst>
          <pc:docMk/>
          <pc:sldMk cId="3385864352" sldId="2147374803"/>
        </pc:sldMkLst>
        <pc:spChg chg="mod">
          <ac:chgData name="charissa.varma@gmail.com" userId="S::urn:spo:guest#charissa.varma@gmail.com::" providerId="AD" clId="Web-{D25E7904-3A9C-49F9-79F7-7A9372987216}" dt="2021-01-26T19:25:56.079" v="361" actId="20577"/>
          <ac:spMkLst>
            <pc:docMk/>
            <pc:sldMk cId="3385864352" sldId="2147374803"/>
            <ac:spMk id="4" creationId="{00000000-0000-0000-0000-000000000000}"/>
          </ac:spMkLst>
        </pc:spChg>
        <pc:spChg chg="del">
          <ac:chgData name="charissa.varma@gmail.com" userId="S::urn:spo:guest#charissa.varma@gmail.com::" providerId="AD" clId="Web-{D25E7904-3A9C-49F9-79F7-7A9372987216}" dt="2021-01-26T19:26:05.142" v="362"/>
          <ac:spMkLst>
            <pc:docMk/>
            <pc:sldMk cId="3385864352" sldId="2147374803"/>
            <ac:spMk id="6" creationId="{81BCA683-EC99-4D10-A3B0-62E0647791F5}"/>
          </ac:spMkLst>
        </pc:spChg>
      </pc:sldChg>
      <pc:sldChg chg="delSp modSp">
        <pc:chgData name="charissa.varma@gmail.com" userId="S::urn:spo:guest#charissa.varma@gmail.com::" providerId="AD" clId="Web-{D25E7904-3A9C-49F9-79F7-7A9372987216}" dt="2021-01-26T19:27:22.050" v="365"/>
        <pc:sldMkLst>
          <pc:docMk/>
          <pc:sldMk cId="2955423297" sldId="2147374804"/>
        </pc:sldMkLst>
        <pc:spChg chg="mod">
          <ac:chgData name="charissa.varma@gmail.com" userId="S::urn:spo:guest#charissa.varma@gmail.com::" providerId="AD" clId="Web-{D25E7904-3A9C-49F9-79F7-7A9372987216}" dt="2021-01-26T19:27:07.065" v="364" actId="20577"/>
          <ac:spMkLst>
            <pc:docMk/>
            <pc:sldMk cId="2955423297" sldId="2147374804"/>
            <ac:spMk id="4" creationId="{00000000-0000-0000-0000-000000000000}"/>
          </ac:spMkLst>
        </pc:spChg>
        <pc:spChg chg="del">
          <ac:chgData name="charissa.varma@gmail.com" userId="S::urn:spo:guest#charissa.varma@gmail.com::" providerId="AD" clId="Web-{D25E7904-3A9C-49F9-79F7-7A9372987216}" dt="2021-01-26T19:27:22.050" v="365"/>
          <ac:spMkLst>
            <pc:docMk/>
            <pc:sldMk cId="2955423297" sldId="2147374804"/>
            <ac:spMk id="6" creationId="{81BCA683-EC99-4D10-A3B0-62E0647791F5}"/>
          </ac:spMkLst>
        </pc:spChg>
      </pc:sldChg>
      <pc:sldChg chg="modSp">
        <pc:chgData name="charissa.varma@gmail.com" userId="S::urn:spo:guest#charissa.varma@gmail.com::" providerId="AD" clId="Web-{D25E7904-3A9C-49F9-79F7-7A9372987216}" dt="2021-01-26T20:08:06.684" v="672" actId="20577"/>
        <pc:sldMkLst>
          <pc:docMk/>
          <pc:sldMk cId="4184986303" sldId="2147374812"/>
        </pc:sldMkLst>
        <pc:spChg chg="mod">
          <ac:chgData name="charissa.varma@gmail.com" userId="S::urn:spo:guest#charissa.varma@gmail.com::" providerId="AD" clId="Web-{D25E7904-3A9C-49F9-79F7-7A9372987216}" dt="2021-01-26T20:04:56.665" v="657" actId="20577"/>
          <ac:spMkLst>
            <pc:docMk/>
            <pc:sldMk cId="4184986303" sldId="2147374812"/>
            <ac:spMk id="4" creationId="{00000000-0000-0000-0000-000000000000}"/>
          </ac:spMkLst>
        </pc:spChg>
        <pc:spChg chg="mod">
          <ac:chgData name="charissa.varma@gmail.com" userId="S::urn:spo:guest#charissa.varma@gmail.com::" providerId="AD" clId="Web-{D25E7904-3A9C-49F9-79F7-7A9372987216}" dt="2021-01-26T20:08:06.684" v="672" actId="20577"/>
          <ac:spMkLst>
            <pc:docMk/>
            <pc:sldMk cId="4184986303" sldId="2147374812"/>
            <ac:spMk id="13" creationId="{F9DA90CF-88DA-4E34-A48D-1530B8514C23}"/>
          </ac:spMkLst>
        </pc:spChg>
      </pc:sldChg>
      <pc:sldChg chg="modSp">
        <pc:chgData name="charissa.varma@gmail.com" userId="S::urn:spo:guest#charissa.varma@gmail.com::" providerId="AD" clId="Web-{D25E7904-3A9C-49F9-79F7-7A9372987216}" dt="2021-01-26T20:03:02.319" v="630" actId="20577"/>
        <pc:sldMkLst>
          <pc:docMk/>
          <pc:sldMk cId="3419701681" sldId="2147374813"/>
        </pc:sldMkLst>
        <pc:spChg chg="mod">
          <ac:chgData name="charissa.varma@gmail.com" userId="S::urn:spo:guest#charissa.varma@gmail.com::" providerId="AD" clId="Web-{D25E7904-3A9C-49F9-79F7-7A9372987216}" dt="2021-01-26T20:03:02.319" v="630" actId="20577"/>
          <ac:spMkLst>
            <pc:docMk/>
            <pc:sldMk cId="3419701681" sldId="2147374813"/>
            <ac:spMk id="4" creationId="{00000000-0000-0000-0000-000000000000}"/>
          </ac:spMkLst>
        </pc:spChg>
      </pc:sldChg>
      <pc:sldChg chg="add replId">
        <pc:chgData name="charissa.varma@gmail.com" userId="S::urn:spo:guest#charissa.varma@gmail.com::" providerId="AD" clId="Web-{D25E7904-3A9C-49F9-79F7-7A9372987216}" dt="2021-01-26T18:51:27.303" v="205"/>
        <pc:sldMkLst>
          <pc:docMk/>
          <pc:sldMk cId="3911028447" sldId="2147374816"/>
        </pc:sldMkLst>
      </pc:sldChg>
      <pc:sldChg chg="add ord replId">
        <pc:chgData name="charissa.varma@gmail.com" userId="S::urn:spo:guest#charissa.varma@gmail.com::" providerId="AD" clId="Web-{D25E7904-3A9C-49F9-79F7-7A9372987216}" dt="2021-01-26T19:46:06.904" v="504"/>
        <pc:sldMkLst>
          <pc:docMk/>
          <pc:sldMk cId="1826986730" sldId="2147374817"/>
        </pc:sldMkLst>
      </pc:sldChg>
    </pc:docChg>
  </pc:docChgLst>
  <pc:docChgLst>
    <pc:chgData name="charissa.varma@gmail.com" userId="S::urn:spo:guest#charissa.varma@gmail.com::" providerId="AD" clId="Web-{A6E1C9B2-D26F-FC79-F015-B824E73257D1}"/>
    <pc:docChg chg="modSld">
      <pc:chgData name="charissa.varma@gmail.com" userId="S::urn:spo:guest#charissa.varma@gmail.com::" providerId="AD" clId="Web-{A6E1C9B2-D26F-FC79-F015-B824E73257D1}" dt="2021-01-26T16:13:28.159" v="115" actId="20577"/>
      <pc:docMkLst>
        <pc:docMk/>
      </pc:docMkLst>
      <pc:sldChg chg="modSp">
        <pc:chgData name="charissa.varma@gmail.com" userId="S::urn:spo:guest#charissa.varma@gmail.com::" providerId="AD" clId="Web-{A6E1C9B2-D26F-FC79-F015-B824E73257D1}" dt="2021-01-26T16:13:28.159" v="115" actId="20577"/>
        <pc:sldMkLst>
          <pc:docMk/>
          <pc:sldMk cId="1594598750" sldId="2147374475"/>
        </pc:sldMkLst>
        <pc:spChg chg="mod">
          <ac:chgData name="charissa.varma@gmail.com" userId="S::urn:spo:guest#charissa.varma@gmail.com::" providerId="AD" clId="Web-{A6E1C9B2-D26F-FC79-F015-B824E73257D1}" dt="2021-01-26T16:13:28.159" v="115" actId="20577"/>
          <ac:spMkLst>
            <pc:docMk/>
            <pc:sldMk cId="1594598750" sldId="2147374475"/>
            <ac:spMk id="19" creationId="{C8962E62-30BC-4F75-A9F7-A3AE4C04C4FF}"/>
          </ac:spMkLst>
        </pc:spChg>
      </pc:sldChg>
      <pc:sldChg chg="addSp delSp modSp">
        <pc:chgData name="charissa.varma@gmail.com" userId="S::urn:spo:guest#charissa.varma@gmail.com::" providerId="AD" clId="Web-{A6E1C9B2-D26F-FC79-F015-B824E73257D1}" dt="2021-01-26T16:10:01.093" v="88" actId="14100"/>
        <pc:sldMkLst>
          <pc:docMk/>
          <pc:sldMk cId="2063734542" sldId="2147374510"/>
        </pc:sldMkLst>
        <pc:spChg chg="mod">
          <ac:chgData name="charissa.varma@gmail.com" userId="S::urn:spo:guest#charissa.varma@gmail.com::" providerId="AD" clId="Web-{A6E1C9B2-D26F-FC79-F015-B824E73257D1}" dt="2021-01-26T16:10:01.093" v="88" actId="14100"/>
          <ac:spMkLst>
            <pc:docMk/>
            <pc:sldMk cId="2063734542" sldId="2147374510"/>
            <ac:spMk id="5" creationId="{00000000-0000-0000-0000-000000000000}"/>
          </ac:spMkLst>
        </pc:spChg>
        <pc:spChg chg="mod">
          <ac:chgData name="charissa.varma@gmail.com" userId="S::urn:spo:guest#charissa.varma@gmail.com::" providerId="AD" clId="Web-{A6E1C9B2-D26F-FC79-F015-B824E73257D1}" dt="2021-01-26T16:05:22.089" v="62" actId="1076"/>
          <ac:spMkLst>
            <pc:docMk/>
            <pc:sldMk cId="2063734542" sldId="2147374510"/>
            <ac:spMk id="7" creationId="{00000000-0000-0000-0000-000000000000}"/>
          </ac:spMkLst>
        </pc:spChg>
        <pc:graphicFrameChg chg="add del">
          <ac:chgData name="charissa.varma@gmail.com" userId="S::urn:spo:guest#charissa.varma@gmail.com::" providerId="AD" clId="Web-{A6E1C9B2-D26F-FC79-F015-B824E73257D1}" dt="2021-01-26T16:08:20.436" v="81"/>
          <ac:graphicFrameMkLst>
            <pc:docMk/>
            <pc:sldMk cId="2063734542" sldId="2147374510"/>
            <ac:graphicFrameMk id="2" creationId="{EE9C6C3A-08C9-4807-B1F8-9238ED3A0BF9}"/>
          </ac:graphicFrameMkLst>
        </pc:graphicFrameChg>
      </pc:sldChg>
      <pc:sldChg chg="modSp">
        <pc:chgData name="charissa.varma@gmail.com" userId="S::urn:spo:guest#charissa.varma@gmail.com::" providerId="AD" clId="Web-{A6E1C9B2-D26F-FC79-F015-B824E73257D1}" dt="2021-01-26T16:10:28.031" v="89" actId="1076"/>
        <pc:sldMkLst>
          <pc:docMk/>
          <pc:sldMk cId="4185578937" sldId="2147374684"/>
        </pc:sldMkLst>
        <pc:spChg chg="mod">
          <ac:chgData name="charissa.varma@gmail.com" userId="S::urn:spo:guest#charissa.varma@gmail.com::" providerId="AD" clId="Web-{A6E1C9B2-D26F-FC79-F015-B824E73257D1}" dt="2021-01-26T16:10:28.031" v="89" actId="1076"/>
          <ac:spMkLst>
            <pc:docMk/>
            <pc:sldMk cId="4185578937" sldId="2147374684"/>
            <ac:spMk id="7" creationId="{00000000-0000-0000-0000-000000000000}"/>
          </ac:spMkLst>
        </pc:spChg>
      </pc:sldChg>
      <pc:sldChg chg="modSp">
        <pc:chgData name="charissa.varma@gmail.com" userId="S::urn:spo:guest#charissa.varma@gmail.com::" providerId="AD" clId="Web-{A6E1C9B2-D26F-FC79-F015-B824E73257D1}" dt="2021-01-26T15:52:34.014" v="8" actId="20577"/>
        <pc:sldMkLst>
          <pc:docMk/>
          <pc:sldMk cId="3968685017" sldId="2147374750"/>
        </pc:sldMkLst>
        <pc:spChg chg="mod">
          <ac:chgData name="charissa.varma@gmail.com" userId="S::urn:spo:guest#charissa.varma@gmail.com::" providerId="AD" clId="Web-{A6E1C9B2-D26F-FC79-F015-B824E73257D1}" dt="2021-01-26T15:52:34.014" v="8" actId="20577"/>
          <ac:spMkLst>
            <pc:docMk/>
            <pc:sldMk cId="3968685017" sldId="2147374750"/>
            <ac:spMk id="5" creationId="{00000000-0000-0000-0000-000000000000}"/>
          </ac:spMkLst>
        </pc:spChg>
      </pc:sldChg>
      <pc:sldChg chg="modSp">
        <pc:chgData name="charissa.varma@gmail.com" userId="S::urn:spo:guest#charissa.varma@gmail.com::" providerId="AD" clId="Web-{A6E1C9B2-D26F-FC79-F015-B824E73257D1}" dt="2021-01-26T15:52:50.983" v="9" actId="1076"/>
        <pc:sldMkLst>
          <pc:docMk/>
          <pc:sldMk cId="338530771" sldId="2147374751"/>
        </pc:sldMkLst>
        <pc:spChg chg="mod">
          <ac:chgData name="charissa.varma@gmail.com" userId="S::urn:spo:guest#charissa.varma@gmail.com::" providerId="AD" clId="Web-{A6E1C9B2-D26F-FC79-F015-B824E73257D1}" dt="2021-01-26T15:52:50.983" v="9" actId="1076"/>
          <ac:spMkLst>
            <pc:docMk/>
            <pc:sldMk cId="338530771" sldId="2147374751"/>
            <ac:spMk id="6" creationId="{23672478-C875-4E84-BBFA-4BF3765F73B3}"/>
          </ac:spMkLst>
        </pc:spChg>
      </pc:sldChg>
      <pc:sldChg chg="modSp">
        <pc:chgData name="charissa.varma@gmail.com" userId="S::urn:spo:guest#charissa.varma@gmail.com::" providerId="AD" clId="Web-{A6E1C9B2-D26F-FC79-F015-B824E73257D1}" dt="2021-01-26T15:53:10.077" v="10" actId="1076"/>
        <pc:sldMkLst>
          <pc:docMk/>
          <pc:sldMk cId="4000448144" sldId="2147374752"/>
        </pc:sldMkLst>
        <pc:spChg chg="mod">
          <ac:chgData name="charissa.varma@gmail.com" userId="S::urn:spo:guest#charissa.varma@gmail.com::" providerId="AD" clId="Web-{A6E1C9B2-D26F-FC79-F015-B824E73257D1}" dt="2021-01-26T15:53:10.077" v="10" actId="1076"/>
          <ac:spMkLst>
            <pc:docMk/>
            <pc:sldMk cId="4000448144" sldId="2147374752"/>
            <ac:spMk id="6" creationId="{25881A22-CEA6-439A-A04C-E2B77A0B930D}"/>
          </ac:spMkLst>
        </pc:spChg>
      </pc:sldChg>
      <pc:sldChg chg="modSp">
        <pc:chgData name="charissa.varma@gmail.com" userId="S::urn:spo:guest#charissa.varma@gmail.com::" providerId="AD" clId="Web-{A6E1C9B2-D26F-FC79-F015-B824E73257D1}" dt="2021-01-26T15:54:00.298" v="12" actId="20577"/>
        <pc:sldMkLst>
          <pc:docMk/>
          <pc:sldMk cId="574798889" sldId="2147374758"/>
        </pc:sldMkLst>
        <pc:spChg chg="mod">
          <ac:chgData name="charissa.varma@gmail.com" userId="S::urn:spo:guest#charissa.varma@gmail.com::" providerId="AD" clId="Web-{A6E1C9B2-D26F-FC79-F015-B824E73257D1}" dt="2021-01-26T15:54:00.298" v="12" actId="20577"/>
          <ac:spMkLst>
            <pc:docMk/>
            <pc:sldMk cId="574798889" sldId="2147374758"/>
            <ac:spMk id="5" creationId="{00000000-0000-0000-0000-000000000000}"/>
          </ac:spMkLst>
        </pc:spChg>
      </pc:sldChg>
      <pc:sldChg chg="modSp">
        <pc:chgData name="charissa.varma@gmail.com" userId="S::urn:spo:guest#charissa.varma@gmail.com::" providerId="AD" clId="Web-{A6E1C9B2-D26F-FC79-F015-B824E73257D1}" dt="2021-01-26T15:54:15.282" v="13" actId="1076"/>
        <pc:sldMkLst>
          <pc:docMk/>
          <pc:sldMk cId="462154032" sldId="2147374759"/>
        </pc:sldMkLst>
        <pc:spChg chg="mod">
          <ac:chgData name="charissa.varma@gmail.com" userId="S::urn:spo:guest#charissa.varma@gmail.com::" providerId="AD" clId="Web-{A6E1C9B2-D26F-FC79-F015-B824E73257D1}" dt="2021-01-26T15:54:15.282" v="13" actId="1076"/>
          <ac:spMkLst>
            <pc:docMk/>
            <pc:sldMk cId="462154032" sldId="2147374759"/>
            <ac:spMk id="13" creationId="{8191802F-61EE-43B3-9469-F9C373495701}"/>
          </ac:spMkLst>
        </pc:spChg>
      </pc:sldChg>
      <pc:sldChg chg="modSp">
        <pc:chgData name="charissa.varma@gmail.com" userId="S::urn:spo:guest#charissa.varma@gmail.com::" providerId="AD" clId="Web-{A6E1C9B2-D26F-FC79-F015-B824E73257D1}" dt="2021-01-26T15:56:16.518" v="26" actId="20577"/>
        <pc:sldMkLst>
          <pc:docMk/>
          <pc:sldMk cId="3338794542" sldId="2147374761"/>
        </pc:sldMkLst>
        <pc:spChg chg="mod">
          <ac:chgData name="charissa.varma@gmail.com" userId="S::urn:spo:guest#charissa.varma@gmail.com::" providerId="AD" clId="Web-{A6E1C9B2-D26F-FC79-F015-B824E73257D1}" dt="2021-01-26T15:56:16.518" v="26" actId="20577"/>
          <ac:spMkLst>
            <pc:docMk/>
            <pc:sldMk cId="3338794542" sldId="2147374761"/>
            <ac:spMk id="5" creationId="{00000000-0000-0000-0000-000000000000}"/>
          </ac:spMkLst>
        </pc:spChg>
        <pc:spChg chg="mod">
          <ac:chgData name="charissa.varma@gmail.com" userId="S::urn:spo:guest#charissa.varma@gmail.com::" providerId="AD" clId="Web-{A6E1C9B2-D26F-FC79-F015-B824E73257D1}" dt="2021-01-26T15:54:54.751" v="17" actId="20577"/>
          <ac:spMkLst>
            <pc:docMk/>
            <pc:sldMk cId="3338794542" sldId="2147374761"/>
            <ac:spMk id="8" creationId="{D44D3FE2-DB3F-4A9A-AB29-F113FFB294F9}"/>
          </ac:spMkLst>
        </pc:spChg>
      </pc:sldChg>
      <pc:sldChg chg="modSp">
        <pc:chgData name="charissa.varma@gmail.com" userId="S::urn:spo:guest#charissa.varma@gmail.com::" providerId="AD" clId="Web-{A6E1C9B2-D26F-FC79-F015-B824E73257D1}" dt="2021-01-26T15:57:27.409" v="39" actId="20577"/>
        <pc:sldMkLst>
          <pc:docMk/>
          <pc:sldMk cId="3091768715" sldId="2147374763"/>
        </pc:sldMkLst>
        <pc:spChg chg="mod">
          <ac:chgData name="charissa.varma@gmail.com" userId="S::urn:spo:guest#charissa.varma@gmail.com::" providerId="AD" clId="Web-{A6E1C9B2-D26F-FC79-F015-B824E73257D1}" dt="2021-01-26T15:57:27.409" v="39" actId="20577"/>
          <ac:spMkLst>
            <pc:docMk/>
            <pc:sldMk cId="3091768715" sldId="2147374763"/>
            <ac:spMk id="12" creationId="{00000000-0000-0000-0000-000000000000}"/>
          </ac:spMkLst>
        </pc:spChg>
      </pc:sldChg>
      <pc:sldChg chg="modSp">
        <pc:chgData name="charissa.varma@gmail.com" userId="S::urn:spo:guest#charissa.varma@gmail.com::" providerId="AD" clId="Web-{A6E1C9B2-D26F-FC79-F015-B824E73257D1}" dt="2021-01-26T15:58:07.207" v="41" actId="1076"/>
        <pc:sldMkLst>
          <pc:docMk/>
          <pc:sldMk cId="3814914984" sldId="2147374764"/>
        </pc:sldMkLst>
        <pc:spChg chg="mod">
          <ac:chgData name="charissa.varma@gmail.com" userId="S::urn:spo:guest#charissa.varma@gmail.com::" providerId="AD" clId="Web-{A6E1C9B2-D26F-FC79-F015-B824E73257D1}" dt="2021-01-26T15:58:07.207" v="41" actId="1076"/>
          <ac:spMkLst>
            <pc:docMk/>
            <pc:sldMk cId="3814914984" sldId="2147374764"/>
            <ac:spMk id="12" creationId="{00000000-0000-0000-0000-000000000000}"/>
          </ac:spMkLst>
        </pc:spChg>
        <pc:graphicFrameChg chg="mod">
          <ac:chgData name="charissa.varma@gmail.com" userId="S::urn:spo:guest#charissa.varma@gmail.com::" providerId="AD" clId="Web-{A6E1C9B2-D26F-FC79-F015-B824E73257D1}" dt="2021-01-26T15:57:59.613" v="40" actId="1076"/>
          <ac:graphicFrameMkLst>
            <pc:docMk/>
            <pc:sldMk cId="3814914984" sldId="2147374764"/>
            <ac:graphicFrameMk id="19" creationId="{FC8E5D56-AF16-48F5-AFD0-D83899F091C7}"/>
          </ac:graphicFrameMkLst>
        </pc:graphicFrameChg>
      </pc:sldChg>
      <pc:sldChg chg="modSp">
        <pc:chgData name="charissa.varma@gmail.com" userId="S::urn:spo:guest#charissa.varma@gmail.com::" providerId="AD" clId="Web-{A6E1C9B2-D26F-FC79-F015-B824E73257D1}" dt="2021-01-26T16:01:19.632" v="42" actId="1076"/>
        <pc:sldMkLst>
          <pc:docMk/>
          <pc:sldMk cId="2854165273" sldId="2147374784"/>
        </pc:sldMkLst>
        <pc:grpChg chg="mod">
          <ac:chgData name="charissa.varma@gmail.com" userId="S::urn:spo:guest#charissa.varma@gmail.com::" providerId="AD" clId="Web-{A6E1C9B2-D26F-FC79-F015-B824E73257D1}" dt="2021-01-26T16:01:19.632" v="42" actId="1076"/>
          <ac:grpSpMkLst>
            <pc:docMk/>
            <pc:sldMk cId="2854165273" sldId="2147374784"/>
            <ac:grpSpMk id="15" creationId="{090208E8-FF53-4F07-AEB0-A25FE6A95CB9}"/>
          </ac:grpSpMkLst>
        </pc:grpChg>
      </pc:sldChg>
    </pc:docChg>
  </pc:docChgLst>
  <pc:docChgLst>
    <pc:chgData name="charissa.varma@gmail.com" userId="S::urn:spo:guest#charissa.varma@gmail.com::" providerId="AD" clId="Web-{D39ECE44-7212-719C-BA09-3F5377D8E0F8}"/>
    <pc:docChg chg="modSld">
      <pc:chgData name="charissa.varma@gmail.com" userId="S::urn:spo:guest#charissa.varma@gmail.com::" providerId="AD" clId="Web-{D39ECE44-7212-719C-BA09-3F5377D8E0F8}" dt="2021-01-28T23:47:16.259" v="300" actId="20577"/>
      <pc:docMkLst>
        <pc:docMk/>
      </pc:docMkLst>
      <pc:sldChg chg="modSp">
        <pc:chgData name="charissa.varma@gmail.com" userId="S::urn:spo:guest#charissa.varma@gmail.com::" providerId="AD" clId="Web-{D39ECE44-7212-719C-BA09-3F5377D8E0F8}" dt="2021-01-28T16:08:07.070" v="30" actId="1076"/>
        <pc:sldMkLst>
          <pc:docMk/>
          <pc:sldMk cId="1676424173" sldId="2147374187"/>
        </pc:sldMkLst>
        <pc:spChg chg="mod">
          <ac:chgData name="charissa.varma@gmail.com" userId="S::urn:spo:guest#charissa.varma@gmail.com::" providerId="AD" clId="Web-{D39ECE44-7212-719C-BA09-3F5377D8E0F8}" dt="2021-01-28T16:08:07.070" v="30" actId="1076"/>
          <ac:spMkLst>
            <pc:docMk/>
            <pc:sldMk cId="1676424173" sldId="2147374187"/>
            <ac:spMk id="3" creationId="{BA860898-F4F1-43B9-ACB7-0346DB93DA3C}"/>
          </ac:spMkLst>
        </pc:spChg>
        <pc:spChg chg="mod">
          <ac:chgData name="charissa.varma@gmail.com" userId="S::urn:spo:guest#charissa.varma@gmail.com::" providerId="AD" clId="Web-{D39ECE44-7212-719C-BA09-3F5377D8E0F8}" dt="2021-01-28T16:07:57.882" v="29" actId="1076"/>
          <ac:spMkLst>
            <pc:docMk/>
            <pc:sldMk cId="1676424173" sldId="2147374187"/>
            <ac:spMk id="8" creationId="{9BC6C45D-4D0E-4491-BAF6-C1034E428BB2}"/>
          </ac:spMkLst>
        </pc:spChg>
      </pc:sldChg>
      <pc:sldChg chg="modSp">
        <pc:chgData name="charissa.varma@gmail.com" userId="S::urn:spo:guest#charissa.varma@gmail.com::" providerId="AD" clId="Web-{D39ECE44-7212-719C-BA09-3F5377D8E0F8}" dt="2021-01-28T16:09:49.448" v="38" actId="20577"/>
        <pc:sldMkLst>
          <pc:docMk/>
          <pc:sldMk cId="1004072337" sldId="2147374189"/>
        </pc:sldMkLst>
        <pc:spChg chg="mod">
          <ac:chgData name="charissa.varma@gmail.com" userId="S::urn:spo:guest#charissa.varma@gmail.com::" providerId="AD" clId="Web-{D39ECE44-7212-719C-BA09-3F5377D8E0F8}" dt="2021-01-28T16:09:49.448" v="38" actId="20577"/>
          <ac:spMkLst>
            <pc:docMk/>
            <pc:sldMk cId="1004072337" sldId="2147374189"/>
            <ac:spMk id="4" creationId="{306CF0F0-E6A2-423B-B534-EF028F1B013E}"/>
          </ac:spMkLst>
        </pc:spChg>
      </pc:sldChg>
      <pc:sldChg chg="modSp">
        <pc:chgData name="charissa.varma@gmail.com" userId="S::urn:spo:guest#charissa.varma@gmail.com::" providerId="AD" clId="Web-{D39ECE44-7212-719C-BA09-3F5377D8E0F8}" dt="2021-01-28T16:02:05.325" v="3" actId="20577"/>
        <pc:sldMkLst>
          <pc:docMk/>
          <pc:sldMk cId="2821346435" sldId="2147374381"/>
        </pc:sldMkLst>
        <pc:spChg chg="mod">
          <ac:chgData name="charissa.varma@gmail.com" userId="S::urn:spo:guest#charissa.varma@gmail.com::" providerId="AD" clId="Web-{D39ECE44-7212-719C-BA09-3F5377D8E0F8}" dt="2021-01-28T16:02:05.325" v="3" actId="20577"/>
          <ac:spMkLst>
            <pc:docMk/>
            <pc:sldMk cId="2821346435" sldId="2147374381"/>
            <ac:spMk id="2" creationId="{573465DD-D85E-4BAA-9835-780AC09F1E44}"/>
          </ac:spMkLst>
        </pc:spChg>
      </pc:sldChg>
      <pc:sldChg chg="modSp">
        <pc:chgData name="charissa.varma@gmail.com" userId="S::urn:spo:guest#charissa.varma@gmail.com::" providerId="AD" clId="Web-{D39ECE44-7212-719C-BA09-3F5377D8E0F8}" dt="2021-01-28T16:18:23.213" v="114" actId="1076"/>
        <pc:sldMkLst>
          <pc:docMk/>
          <pc:sldMk cId="3002512864" sldId="2147374389"/>
        </pc:sldMkLst>
        <pc:spChg chg="mod">
          <ac:chgData name="charissa.varma@gmail.com" userId="S::urn:spo:guest#charissa.varma@gmail.com::" providerId="AD" clId="Web-{D39ECE44-7212-719C-BA09-3F5377D8E0F8}" dt="2021-01-28T16:18:23.213" v="114" actId="1076"/>
          <ac:spMkLst>
            <pc:docMk/>
            <pc:sldMk cId="3002512864" sldId="2147374389"/>
            <ac:spMk id="5" creationId="{00000000-0000-0000-0000-000000000000}"/>
          </ac:spMkLst>
        </pc:spChg>
      </pc:sldChg>
      <pc:sldChg chg="modSp">
        <pc:chgData name="charissa.varma@gmail.com" userId="S::urn:spo:guest#charissa.varma@gmail.com::" providerId="AD" clId="Web-{D39ECE44-7212-719C-BA09-3F5377D8E0F8}" dt="2021-01-28T16:17:52.634" v="111" actId="20577"/>
        <pc:sldMkLst>
          <pc:docMk/>
          <pc:sldMk cId="4010708944" sldId="2147374415"/>
        </pc:sldMkLst>
        <pc:spChg chg="mod">
          <ac:chgData name="charissa.varma@gmail.com" userId="S::urn:spo:guest#charissa.varma@gmail.com::" providerId="AD" clId="Web-{D39ECE44-7212-719C-BA09-3F5377D8E0F8}" dt="2021-01-28T16:17:52.634" v="111" actId="20577"/>
          <ac:spMkLst>
            <pc:docMk/>
            <pc:sldMk cId="4010708944" sldId="2147374415"/>
            <ac:spMk id="2" creationId="{67712D17-4E43-4D0D-862E-435C8A5813A7}"/>
          </ac:spMkLst>
        </pc:spChg>
      </pc:sldChg>
      <pc:sldChg chg="modSp">
        <pc:chgData name="charissa.varma@gmail.com" userId="S::urn:spo:guest#charissa.varma@gmail.com::" providerId="AD" clId="Web-{D39ECE44-7212-719C-BA09-3F5377D8E0F8}" dt="2021-01-28T16:20:20.154" v="123" actId="14100"/>
        <pc:sldMkLst>
          <pc:docMk/>
          <pc:sldMk cId="1509926287" sldId="2147374423"/>
        </pc:sldMkLst>
        <pc:spChg chg="mod">
          <ac:chgData name="charissa.varma@gmail.com" userId="S::urn:spo:guest#charissa.varma@gmail.com::" providerId="AD" clId="Web-{D39ECE44-7212-719C-BA09-3F5377D8E0F8}" dt="2021-01-28T16:19:46.997" v="119" actId="20577"/>
          <ac:spMkLst>
            <pc:docMk/>
            <pc:sldMk cId="1509926287" sldId="2147374423"/>
            <ac:spMk id="7" creationId="{CAC5F2F0-FCAB-4D6F-9FE1-6DC3603D0DA7}"/>
          </ac:spMkLst>
        </pc:spChg>
        <pc:spChg chg="mod">
          <ac:chgData name="charissa.varma@gmail.com" userId="S::urn:spo:guest#charissa.varma@gmail.com::" providerId="AD" clId="Web-{D39ECE44-7212-719C-BA09-3F5377D8E0F8}" dt="2021-01-28T16:20:20.154" v="123" actId="14100"/>
          <ac:spMkLst>
            <pc:docMk/>
            <pc:sldMk cId="1509926287" sldId="2147374423"/>
            <ac:spMk id="10" creationId="{2FC67F07-B4E1-4A48-B8B3-CE02835AA2D1}"/>
          </ac:spMkLst>
        </pc:spChg>
      </pc:sldChg>
      <pc:sldChg chg="modSp">
        <pc:chgData name="charissa.varma@gmail.com" userId="S::urn:spo:guest#charissa.varma@gmail.com::" providerId="AD" clId="Web-{D39ECE44-7212-719C-BA09-3F5377D8E0F8}" dt="2021-01-28T16:24:55.131" v="156" actId="20577"/>
        <pc:sldMkLst>
          <pc:docMk/>
          <pc:sldMk cId="343305328" sldId="2147374488"/>
        </pc:sldMkLst>
        <pc:spChg chg="mod">
          <ac:chgData name="charissa.varma@gmail.com" userId="S::urn:spo:guest#charissa.varma@gmail.com::" providerId="AD" clId="Web-{D39ECE44-7212-719C-BA09-3F5377D8E0F8}" dt="2021-01-28T16:24:55.131" v="156" actId="20577"/>
          <ac:spMkLst>
            <pc:docMk/>
            <pc:sldMk cId="343305328" sldId="2147374488"/>
            <ac:spMk id="9" creationId="{D762CA7E-2DC4-4009-9CE2-FD8FE89B42E8}"/>
          </ac:spMkLst>
        </pc:spChg>
      </pc:sldChg>
      <pc:sldChg chg="modSp">
        <pc:chgData name="charissa.varma@gmail.com" userId="S::urn:spo:guest#charissa.varma@gmail.com::" providerId="AD" clId="Web-{D39ECE44-7212-719C-BA09-3F5377D8E0F8}" dt="2021-01-28T23:22:22.875" v="188"/>
        <pc:sldMkLst>
          <pc:docMk/>
          <pc:sldMk cId="1236089191" sldId="2147374494"/>
        </pc:sldMkLst>
        <pc:spChg chg="mod">
          <ac:chgData name="charissa.varma@gmail.com" userId="S::urn:spo:guest#charissa.varma@gmail.com::" providerId="AD" clId="Web-{D39ECE44-7212-719C-BA09-3F5377D8E0F8}" dt="2021-01-28T23:22:09.952" v="178" actId="20577"/>
          <ac:spMkLst>
            <pc:docMk/>
            <pc:sldMk cId="1236089191" sldId="2147374494"/>
            <ac:spMk id="11" creationId="{B26FD349-5C44-447E-9871-12350DA0B395}"/>
          </ac:spMkLst>
        </pc:spChg>
        <pc:graphicFrameChg chg="mod modGraphic">
          <ac:chgData name="charissa.varma@gmail.com" userId="S::urn:spo:guest#charissa.varma@gmail.com::" providerId="AD" clId="Web-{D39ECE44-7212-719C-BA09-3F5377D8E0F8}" dt="2021-01-28T23:22:22.875" v="188"/>
          <ac:graphicFrameMkLst>
            <pc:docMk/>
            <pc:sldMk cId="1236089191" sldId="2147374494"/>
            <ac:graphicFrameMk id="10" creationId="{5D39A683-ED55-45B8-90A3-278CF5E2CEA1}"/>
          </ac:graphicFrameMkLst>
        </pc:graphicFrameChg>
      </pc:sldChg>
      <pc:sldChg chg="modSp">
        <pc:chgData name="charissa.varma@gmail.com" userId="S::urn:spo:guest#charissa.varma@gmail.com::" providerId="AD" clId="Web-{D39ECE44-7212-719C-BA09-3F5377D8E0F8}" dt="2021-01-28T23:34:46.205" v="276" actId="20577"/>
        <pc:sldMkLst>
          <pc:docMk/>
          <pc:sldMk cId="2518728965" sldId="2147374497"/>
        </pc:sldMkLst>
        <pc:spChg chg="mod">
          <ac:chgData name="charissa.varma@gmail.com" userId="S::urn:spo:guest#charissa.varma@gmail.com::" providerId="AD" clId="Web-{D39ECE44-7212-719C-BA09-3F5377D8E0F8}" dt="2021-01-28T23:34:46.205" v="276" actId="20577"/>
          <ac:spMkLst>
            <pc:docMk/>
            <pc:sldMk cId="2518728965" sldId="2147374497"/>
            <ac:spMk id="2" creationId="{758C8132-EDCA-4CE7-B6AD-7004BCF32D55}"/>
          </ac:spMkLst>
        </pc:spChg>
      </pc:sldChg>
      <pc:sldChg chg="modSp">
        <pc:chgData name="charissa.varma@gmail.com" userId="S::urn:spo:guest#charissa.varma@gmail.com::" providerId="AD" clId="Web-{D39ECE44-7212-719C-BA09-3F5377D8E0F8}" dt="2021-01-28T23:47:16.259" v="300" actId="20577"/>
        <pc:sldMkLst>
          <pc:docMk/>
          <pc:sldMk cId="3950736575" sldId="2147374540"/>
        </pc:sldMkLst>
        <pc:spChg chg="mod">
          <ac:chgData name="charissa.varma@gmail.com" userId="S::urn:spo:guest#charissa.varma@gmail.com::" providerId="AD" clId="Web-{D39ECE44-7212-719C-BA09-3F5377D8E0F8}" dt="2021-01-28T23:47:16.259" v="300" actId="20577"/>
          <ac:spMkLst>
            <pc:docMk/>
            <pc:sldMk cId="3950736575" sldId="2147374540"/>
            <ac:spMk id="2" creationId="{92DBE94D-9E31-46C5-BE6E-6C4D0A3C7D6D}"/>
          </ac:spMkLst>
        </pc:spChg>
      </pc:sldChg>
      <pc:sldChg chg="modSp">
        <pc:chgData name="charissa.varma@gmail.com" userId="S::urn:spo:guest#charissa.varma@gmail.com::" providerId="AD" clId="Web-{D39ECE44-7212-719C-BA09-3F5377D8E0F8}" dt="2021-01-28T16:16:49.601" v="107" actId="20577"/>
        <pc:sldMkLst>
          <pc:docMk/>
          <pc:sldMk cId="3093561410" sldId="2147374674"/>
        </pc:sldMkLst>
        <pc:spChg chg="mod">
          <ac:chgData name="charissa.varma@gmail.com" userId="S::urn:spo:guest#charissa.varma@gmail.com::" providerId="AD" clId="Web-{D39ECE44-7212-719C-BA09-3F5377D8E0F8}" dt="2021-01-28T16:16:49.601" v="107" actId="20577"/>
          <ac:spMkLst>
            <pc:docMk/>
            <pc:sldMk cId="3093561410" sldId="2147374674"/>
            <ac:spMk id="6" creationId="{0E6E2FA0-A8EC-4CE4-B520-641467034471}"/>
          </ac:spMkLst>
        </pc:spChg>
        <pc:picChg chg="mod">
          <ac:chgData name="charissa.varma@gmail.com" userId="S::urn:spo:guest#charissa.varma@gmail.com::" providerId="AD" clId="Web-{D39ECE44-7212-719C-BA09-3F5377D8E0F8}" dt="2021-01-28T16:16:25.053" v="100" actId="1076"/>
          <ac:picMkLst>
            <pc:docMk/>
            <pc:sldMk cId="3093561410" sldId="2147374674"/>
            <ac:picMk id="2" creationId="{1EFA8304-FF9A-4EBA-827B-C2659346B62E}"/>
          </ac:picMkLst>
        </pc:picChg>
      </pc:sldChg>
      <pc:sldChg chg="modSp">
        <pc:chgData name="charissa.varma@gmail.com" userId="S::urn:spo:guest#charissa.varma@gmail.com::" providerId="AD" clId="Web-{D39ECE44-7212-719C-BA09-3F5377D8E0F8}" dt="2021-01-28T23:33:20.374" v="274" actId="20577"/>
        <pc:sldMkLst>
          <pc:docMk/>
          <pc:sldMk cId="3488472466" sldId="2147374677"/>
        </pc:sldMkLst>
        <pc:spChg chg="mod">
          <ac:chgData name="charissa.varma@gmail.com" userId="S::urn:spo:guest#charissa.varma@gmail.com::" providerId="AD" clId="Web-{D39ECE44-7212-719C-BA09-3F5377D8E0F8}" dt="2021-01-28T23:33:20.374" v="274" actId="20577"/>
          <ac:spMkLst>
            <pc:docMk/>
            <pc:sldMk cId="3488472466" sldId="2147374677"/>
            <ac:spMk id="9" creationId="{D3063FA5-4B53-4B57-B19A-4B21FB3D77B0}"/>
          </ac:spMkLst>
        </pc:spChg>
      </pc:sldChg>
      <pc:sldChg chg="modSp">
        <pc:chgData name="charissa.varma@gmail.com" userId="S::urn:spo:guest#charissa.varma@gmail.com::" providerId="AD" clId="Web-{D39ECE44-7212-719C-BA09-3F5377D8E0F8}" dt="2021-01-28T16:10:36.652" v="55" actId="20577"/>
        <pc:sldMkLst>
          <pc:docMk/>
          <pc:sldMk cId="1310601466" sldId="2147374714"/>
        </pc:sldMkLst>
        <pc:spChg chg="mod">
          <ac:chgData name="charissa.varma@gmail.com" userId="S::urn:spo:guest#charissa.varma@gmail.com::" providerId="AD" clId="Web-{D39ECE44-7212-719C-BA09-3F5377D8E0F8}" dt="2021-01-28T16:10:36.652" v="55" actId="20577"/>
          <ac:spMkLst>
            <pc:docMk/>
            <pc:sldMk cId="1310601466" sldId="2147374714"/>
            <ac:spMk id="28" creationId="{3ADFDCA9-04B5-4D8F-94E2-3C14784BF67F}"/>
          </ac:spMkLst>
        </pc:spChg>
      </pc:sldChg>
      <pc:sldChg chg="modSp">
        <pc:chgData name="charissa.varma@gmail.com" userId="S::urn:spo:guest#charissa.varma@gmail.com::" providerId="AD" clId="Web-{D39ECE44-7212-719C-BA09-3F5377D8E0F8}" dt="2021-01-28T16:14:55.801" v="95" actId="20577"/>
        <pc:sldMkLst>
          <pc:docMk/>
          <pc:sldMk cId="3385781221" sldId="2147374715"/>
        </pc:sldMkLst>
        <pc:spChg chg="mod">
          <ac:chgData name="charissa.varma@gmail.com" userId="S::urn:spo:guest#charissa.varma@gmail.com::" providerId="AD" clId="Web-{D39ECE44-7212-719C-BA09-3F5377D8E0F8}" dt="2021-01-28T16:14:55.801" v="95" actId="20577"/>
          <ac:spMkLst>
            <pc:docMk/>
            <pc:sldMk cId="3385781221" sldId="2147374715"/>
            <ac:spMk id="2" creationId="{AADFC88B-CEE8-489F-8788-AA8C605ABBE1}"/>
          </ac:spMkLst>
        </pc:spChg>
      </pc:sldChg>
      <pc:sldChg chg="modSp">
        <pc:chgData name="charissa.varma@gmail.com" userId="S::urn:spo:guest#charissa.varma@gmail.com::" providerId="AD" clId="Web-{D39ECE44-7212-719C-BA09-3F5377D8E0F8}" dt="2021-01-28T23:32:01.654" v="239" actId="20577"/>
        <pc:sldMkLst>
          <pc:docMk/>
          <pc:sldMk cId="2882947938" sldId="2147374733"/>
        </pc:sldMkLst>
        <pc:spChg chg="mod">
          <ac:chgData name="charissa.varma@gmail.com" userId="S::urn:spo:guest#charissa.varma@gmail.com::" providerId="AD" clId="Web-{D39ECE44-7212-719C-BA09-3F5377D8E0F8}" dt="2021-01-28T23:32:01.654" v="239" actId="20577"/>
          <ac:spMkLst>
            <pc:docMk/>
            <pc:sldMk cId="2882947938" sldId="2147374733"/>
            <ac:spMk id="5" creationId="{00000000-0000-0000-0000-000000000000}"/>
          </ac:spMkLst>
        </pc:spChg>
      </pc:sldChg>
      <pc:sldChg chg="modSp">
        <pc:chgData name="charissa.varma@gmail.com" userId="S::urn:spo:guest#charissa.varma@gmail.com::" providerId="AD" clId="Web-{D39ECE44-7212-719C-BA09-3F5377D8E0F8}" dt="2021-01-28T23:42:00.856" v="282" actId="20577"/>
        <pc:sldMkLst>
          <pc:docMk/>
          <pc:sldMk cId="3392386510" sldId="2147374746"/>
        </pc:sldMkLst>
        <pc:spChg chg="mod">
          <ac:chgData name="charissa.varma@gmail.com" userId="S::urn:spo:guest#charissa.varma@gmail.com::" providerId="AD" clId="Web-{D39ECE44-7212-719C-BA09-3F5377D8E0F8}" dt="2021-01-28T23:42:00.856" v="282" actId="20577"/>
          <ac:spMkLst>
            <pc:docMk/>
            <pc:sldMk cId="3392386510" sldId="2147374746"/>
            <ac:spMk id="5" creationId="{00000000-0000-0000-0000-000000000000}"/>
          </ac:spMkLst>
        </pc:spChg>
      </pc:sldChg>
      <pc:sldChg chg="modSp">
        <pc:chgData name="charissa.varma@gmail.com" userId="S::urn:spo:guest#charissa.varma@gmail.com::" providerId="AD" clId="Web-{D39ECE44-7212-719C-BA09-3F5377D8E0F8}" dt="2021-01-28T23:42:38.575" v="288" actId="20577"/>
        <pc:sldMkLst>
          <pc:docMk/>
          <pc:sldMk cId="516284686" sldId="2147374747"/>
        </pc:sldMkLst>
        <pc:spChg chg="mod">
          <ac:chgData name="charissa.varma@gmail.com" userId="S::urn:spo:guest#charissa.varma@gmail.com::" providerId="AD" clId="Web-{D39ECE44-7212-719C-BA09-3F5377D8E0F8}" dt="2021-01-28T23:42:38.575" v="288" actId="20577"/>
          <ac:spMkLst>
            <pc:docMk/>
            <pc:sldMk cId="516284686" sldId="2147374747"/>
            <ac:spMk id="5" creationId="{00000000-0000-0000-0000-000000000000}"/>
          </ac:spMkLst>
        </pc:spChg>
      </pc:sldChg>
      <pc:sldChg chg="modSp">
        <pc:chgData name="charissa.varma@gmail.com" userId="S::urn:spo:guest#charissa.varma@gmail.com::" providerId="AD" clId="Web-{D39ECE44-7212-719C-BA09-3F5377D8E0F8}" dt="2021-01-28T23:42:47.732" v="289" actId="20577"/>
        <pc:sldMkLst>
          <pc:docMk/>
          <pc:sldMk cId="1610305243" sldId="2147374748"/>
        </pc:sldMkLst>
        <pc:spChg chg="mod">
          <ac:chgData name="charissa.varma@gmail.com" userId="S::urn:spo:guest#charissa.varma@gmail.com::" providerId="AD" clId="Web-{D39ECE44-7212-719C-BA09-3F5377D8E0F8}" dt="2021-01-28T23:42:47.732" v="289" actId="20577"/>
          <ac:spMkLst>
            <pc:docMk/>
            <pc:sldMk cId="1610305243" sldId="2147374748"/>
            <ac:spMk id="13" creationId="{54BE2571-8B0F-44AA-8D9A-7542FB464C04}"/>
          </ac:spMkLst>
        </pc:spChg>
      </pc:sldChg>
      <pc:sldChg chg="modSp">
        <pc:chgData name="charissa.varma@gmail.com" userId="S::urn:spo:guest#charissa.varma@gmail.com::" providerId="AD" clId="Web-{D39ECE44-7212-719C-BA09-3F5377D8E0F8}" dt="2021-01-28T23:44:46" v="296" actId="20577"/>
        <pc:sldMkLst>
          <pc:docMk/>
          <pc:sldMk cId="3968685017" sldId="2147374750"/>
        </pc:sldMkLst>
        <pc:spChg chg="mod">
          <ac:chgData name="charissa.varma@gmail.com" userId="S::urn:spo:guest#charissa.varma@gmail.com::" providerId="AD" clId="Web-{D39ECE44-7212-719C-BA09-3F5377D8E0F8}" dt="2021-01-28T23:44:46" v="296" actId="20577"/>
          <ac:spMkLst>
            <pc:docMk/>
            <pc:sldMk cId="3968685017" sldId="2147374750"/>
            <ac:spMk id="4" creationId="{00000000-0000-0000-0000-000000000000}"/>
          </ac:spMkLst>
        </pc:spChg>
        <pc:spChg chg="mod">
          <ac:chgData name="charissa.varma@gmail.com" userId="S::urn:spo:guest#charissa.varma@gmail.com::" providerId="AD" clId="Web-{D39ECE44-7212-719C-BA09-3F5377D8E0F8}" dt="2021-01-28T23:43:59.936" v="295" actId="20577"/>
          <ac:spMkLst>
            <pc:docMk/>
            <pc:sldMk cId="3968685017" sldId="2147374750"/>
            <ac:spMk id="5" creationId="{00000000-0000-0000-0000-000000000000}"/>
          </ac:spMkLst>
        </pc:spChg>
      </pc:sldChg>
      <pc:sldChg chg="modSp">
        <pc:chgData name="charissa.varma@gmail.com" userId="S::urn:spo:guest#charissa.varma@gmail.com::" providerId="AD" clId="Web-{D39ECE44-7212-719C-BA09-3F5377D8E0F8}" dt="2021-01-28T23:46:01.070" v="299" actId="20577"/>
        <pc:sldMkLst>
          <pc:docMk/>
          <pc:sldMk cId="3091768715" sldId="2147374763"/>
        </pc:sldMkLst>
        <pc:spChg chg="mod">
          <ac:chgData name="charissa.varma@gmail.com" userId="S::urn:spo:guest#charissa.varma@gmail.com::" providerId="AD" clId="Web-{D39ECE44-7212-719C-BA09-3F5377D8E0F8}" dt="2021-01-28T23:46:01.070" v="299" actId="20577"/>
          <ac:spMkLst>
            <pc:docMk/>
            <pc:sldMk cId="3091768715" sldId="2147374763"/>
            <ac:spMk id="12" creationId="{00000000-0000-0000-0000-000000000000}"/>
          </ac:spMkLst>
        </pc:spChg>
      </pc:sldChg>
      <pc:sldChg chg="modSp">
        <pc:chgData name="charissa.varma@gmail.com" userId="S::urn:spo:guest#charissa.varma@gmail.com::" providerId="AD" clId="Web-{D39ECE44-7212-719C-BA09-3F5377D8E0F8}" dt="2021-01-28T23:23:47.392" v="192" actId="20577"/>
        <pc:sldMkLst>
          <pc:docMk/>
          <pc:sldMk cId="901558131" sldId="2147374773"/>
        </pc:sldMkLst>
        <pc:spChg chg="mod">
          <ac:chgData name="charissa.varma@gmail.com" userId="S::urn:spo:guest#charissa.varma@gmail.com::" providerId="AD" clId="Web-{D39ECE44-7212-719C-BA09-3F5377D8E0F8}" dt="2021-01-28T23:23:47.392" v="192" actId="20577"/>
          <ac:spMkLst>
            <pc:docMk/>
            <pc:sldMk cId="901558131" sldId="2147374773"/>
            <ac:spMk id="3" creationId="{92EA44D8-A513-414B-836D-880568AB2A69}"/>
          </ac:spMkLst>
        </pc:spChg>
        <pc:spChg chg="mod">
          <ac:chgData name="charissa.varma@gmail.com" userId="S::urn:spo:guest#charissa.varma@gmail.com::" providerId="AD" clId="Web-{D39ECE44-7212-719C-BA09-3F5377D8E0F8}" dt="2021-01-28T16:29:17.920" v="176" actId="20577"/>
          <ac:spMkLst>
            <pc:docMk/>
            <pc:sldMk cId="901558131" sldId="2147374773"/>
            <ac:spMk id="11" creationId="{8E92387C-05A0-4F8F-B027-CD89B8431F6F}"/>
          </ac:spMkLst>
        </pc:spChg>
      </pc:sldChg>
      <pc:sldChg chg="modSp">
        <pc:chgData name="charissa.varma@gmail.com" userId="S::urn:spo:guest#charissa.varma@gmail.com::" providerId="AD" clId="Web-{D39ECE44-7212-719C-BA09-3F5377D8E0F8}" dt="2021-01-28T23:24:20.315" v="209"/>
        <pc:sldMkLst>
          <pc:docMk/>
          <pc:sldMk cId="1549522194" sldId="2147374774"/>
        </pc:sldMkLst>
        <pc:graphicFrameChg chg="mod modGraphic">
          <ac:chgData name="charissa.varma@gmail.com" userId="S::urn:spo:guest#charissa.varma@gmail.com::" providerId="AD" clId="Web-{D39ECE44-7212-719C-BA09-3F5377D8E0F8}" dt="2021-01-28T23:24:20.315" v="209"/>
          <ac:graphicFrameMkLst>
            <pc:docMk/>
            <pc:sldMk cId="1549522194" sldId="2147374774"/>
            <ac:graphicFrameMk id="9" creationId="{901D833E-C8F7-4899-9D5E-7CB9A4212B88}"/>
          </ac:graphicFrameMkLst>
        </pc:graphicFrameChg>
      </pc:sldChg>
      <pc:sldChg chg="modSp">
        <pc:chgData name="charissa.varma@gmail.com" userId="S::urn:spo:guest#charissa.varma@gmail.com::" providerId="AD" clId="Web-{D39ECE44-7212-719C-BA09-3F5377D8E0F8}" dt="2021-01-28T23:27:30.710" v="217"/>
        <pc:sldMkLst>
          <pc:docMk/>
          <pc:sldMk cId="1320888099" sldId="2147374775"/>
        </pc:sldMkLst>
        <pc:graphicFrameChg chg="mod modGraphic">
          <ac:chgData name="charissa.varma@gmail.com" userId="S::urn:spo:guest#charissa.varma@gmail.com::" providerId="AD" clId="Web-{D39ECE44-7212-719C-BA09-3F5377D8E0F8}" dt="2021-01-28T23:27:30.710" v="217"/>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D39ECE44-7212-719C-BA09-3F5377D8E0F8}" dt="2021-01-28T23:25:21.113" v="211" actId="20577"/>
        <pc:sldMkLst>
          <pc:docMk/>
          <pc:sldMk cId="990817260" sldId="2147374776"/>
        </pc:sldMkLst>
        <pc:spChg chg="mod">
          <ac:chgData name="charissa.varma@gmail.com" userId="S::urn:spo:guest#charissa.varma@gmail.com::" providerId="AD" clId="Web-{D39ECE44-7212-719C-BA09-3F5377D8E0F8}" dt="2021-01-28T23:25:21.113" v="211" actId="20577"/>
          <ac:spMkLst>
            <pc:docMk/>
            <pc:sldMk cId="990817260" sldId="2147374776"/>
            <ac:spMk id="2" creationId="{85C8B961-BA7D-4C62-A24B-3541E5278E3A}"/>
          </ac:spMkLst>
        </pc:spChg>
      </pc:sldChg>
      <pc:sldChg chg="modSp">
        <pc:chgData name="charissa.varma@gmail.com" userId="S::urn:spo:guest#charissa.varma@gmail.com::" providerId="AD" clId="Web-{D39ECE44-7212-719C-BA09-3F5377D8E0F8}" dt="2021-01-28T23:26:41.459" v="213" actId="20577"/>
        <pc:sldMkLst>
          <pc:docMk/>
          <pc:sldMk cId="967856130" sldId="2147374782"/>
        </pc:sldMkLst>
        <pc:spChg chg="mod">
          <ac:chgData name="charissa.varma@gmail.com" userId="S::urn:spo:guest#charissa.varma@gmail.com::" providerId="AD" clId="Web-{D39ECE44-7212-719C-BA09-3F5377D8E0F8}" dt="2021-01-28T23:26:41.459" v="213" actId="20577"/>
          <ac:spMkLst>
            <pc:docMk/>
            <pc:sldMk cId="967856130" sldId="2147374782"/>
            <ac:spMk id="2" creationId="{04EDCEBB-79E7-47E9-9678-BDBBE51A8980}"/>
          </ac:spMkLst>
        </pc:spChg>
      </pc:sldChg>
      <pc:sldChg chg="modSp">
        <pc:chgData name="charissa.varma@gmail.com" userId="S::urn:spo:guest#charissa.varma@gmail.com::" providerId="AD" clId="Web-{D39ECE44-7212-719C-BA09-3F5377D8E0F8}" dt="2021-01-28T23:28:13.336" v="221" actId="20577"/>
        <pc:sldMkLst>
          <pc:docMk/>
          <pc:sldMk cId="2854165273" sldId="2147374784"/>
        </pc:sldMkLst>
        <pc:spChg chg="mod">
          <ac:chgData name="charissa.varma@gmail.com" userId="S::urn:spo:guest#charissa.varma@gmail.com::" providerId="AD" clId="Web-{D39ECE44-7212-719C-BA09-3F5377D8E0F8}" dt="2021-01-28T23:28:13.336" v="221" actId="20577"/>
          <ac:spMkLst>
            <pc:docMk/>
            <pc:sldMk cId="2854165273" sldId="2147374784"/>
            <ac:spMk id="13" creationId="{6EFD560C-8BDE-4CDB-98B6-CA1ED359DC5F}"/>
          </ac:spMkLst>
        </pc:spChg>
      </pc:sldChg>
      <pc:sldChg chg="modSp">
        <pc:chgData name="charissa.varma@gmail.com" userId="S::urn:spo:guest#charissa.varma@gmail.com::" providerId="AD" clId="Web-{D39ECE44-7212-719C-BA09-3F5377D8E0F8}" dt="2021-01-28T23:30:54.059" v="228" actId="20577"/>
        <pc:sldMkLst>
          <pc:docMk/>
          <pc:sldMk cId="1911025816" sldId="2147374789"/>
        </pc:sldMkLst>
        <pc:spChg chg="mod">
          <ac:chgData name="charissa.varma@gmail.com" userId="S::urn:spo:guest#charissa.varma@gmail.com::" providerId="AD" clId="Web-{D39ECE44-7212-719C-BA09-3F5377D8E0F8}" dt="2021-01-28T23:30:54.059" v="228" actId="20577"/>
          <ac:spMkLst>
            <pc:docMk/>
            <pc:sldMk cId="1911025816" sldId="2147374789"/>
            <ac:spMk id="9" creationId="{00000000-0000-0000-0000-000000000000}"/>
          </ac:spMkLst>
        </pc:spChg>
      </pc:sldChg>
      <pc:sldChg chg="modSp">
        <pc:chgData name="charissa.varma@gmail.com" userId="S::urn:spo:guest#charissa.varma@gmail.com::" providerId="AD" clId="Web-{D39ECE44-7212-719C-BA09-3F5377D8E0F8}" dt="2021-01-28T16:11:20.904" v="57" actId="20577"/>
        <pc:sldMkLst>
          <pc:docMk/>
          <pc:sldMk cId="147965064" sldId="2147374796"/>
        </pc:sldMkLst>
        <pc:spChg chg="mod">
          <ac:chgData name="charissa.varma@gmail.com" userId="S::urn:spo:guest#charissa.varma@gmail.com::" providerId="AD" clId="Web-{D39ECE44-7212-719C-BA09-3F5377D8E0F8}" dt="2021-01-28T16:11:20.904" v="57" actId="20577"/>
          <ac:spMkLst>
            <pc:docMk/>
            <pc:sldMk cId="147965064" sldId="2147374796"/>
            <ac:spMk id="3" creationId="{4390024D-FE43-4FC3-B2C9-12107A8D4BCA}"/>
          </ac:spMkLst>
        </pc:spChg>
      </pc:sldChg>
      <pc:sldChg chg="modSp">
        <pc:chgData name="charissa.varma@gmail.com" userId="S::urn:spo:guest#charissa.varma@gmail.com::" providerId="AD" clId="Web-{D39ECE44-7212-719C-BA09-3F5377D8E0F8}" dt="2021-01-28T16:19:26.246" v="118" actId="20577"/>
        <pc:sldMkLst>
          <pc:docMk/>
          <pc:sldMk cId="4116541522" sldId="2147374797"/>
        </pc:sldMkLst>
        <pc:spChg chg="mod">
          <ac:chgData name="charissa.varma@gmail.com" userId="S::urn:spo:guest#charissa.varma@gmail.com::" providerId="AD" clId="Web-{D39ECE44-7212-719C-BA09-3F5377D8E0F8}" dt="2021-01-28T16:19:26.246" v="118" actId="20577"/>
          <ac:spMkLst>
            <pc:docMk/>
            <pc:sldMk cId="4116541522" sldId="2147374797"/>
            <ac:spMk id="3" creationId="{F462163B-E590-4BE2-8E56-87EA88EB5D73}"/>
          </ac:spMkLst>
        </pc:spChg>
      </pc:sldChg>
      <pc:sldChg chg="modSp">
        <pc:chgData name="charissa.varma@gmail.com" userId="S::urn:spo:guest#charissa.varma@gmail.com::" providerId="AD" clId="Web-{D39ECE44-7212-719C-BA09-3F5377D8E0F8}" dt="2021-01-28T16:15:31.599" v="99" actId="20577"/>
        <pc:sldMkLst>
          <pc:docMk/>
          <pc:sldMk cId="3339801952" sldId="2147374798"/>
        </pc:sldMkLst>
        <pc:spChg chg="mod">
          <ac:chgData name="charissa.varma@gmail.com" userId="S::urn:spo:guest#charissa.varma@gmail.com::" providerId="AD" clId="Web-{D39ECE44-7212-719C-BA09-3F5377D8E0F8}" dt="2021-01-28T16:15:31.599" v="99" actId="20577"/>
          <ac:spMkLst>
            <pc:docMk/>
            <pc:sldMk cId="3339801952" sldId="2147374798"/>
            <ac:spMk id="3" creationId="{DCEFDC9C-9F53-4B71-ABFA-5FF04F7CB566}"/>
          </ac:spMkLst>
        </pc:spChg>
      </pc:sldChg>
      <pc:sldChg chg="modSp">
        <pc:chgData name="charissa.varma@gmail.com" userId="S::urn:spo:guest#charissa.varma@gmail.com::" providerId="AD" clId="Web-{D39ECE44-7212-719C-BA09-3F5377D8E0F8}" dt="2021-01-28T16:03:19.717" v="8" actId="20577"/>
        <pc:sldMkLst>
          <pc:docMk/>
          <pc:sldMk cId="2955423297" sldId="2147374804"/>
        </pc:sldMkLst>
        <pc:spChg chg="mod">
          <ac:chgData name="charissa.varma@gmail.com" userId="S::urn:spo:guest#charissa.varma@gmail.com::" providerId="AD" clId="Web-{D39ECE44-7212-719C-BA09-3F5377D8E0F8}" dt="2021-01-28T16:03:19.717" v="8" actId="20577"/>
          <ac:spMkLst>
            <pc:docMk/>
            <pc:sldMk cId="2955423297" sldId="2147374804"/>
            <ac:spMk id="4" creationId="{00000000-0000-0000-0000-000000000000}"/>
          </ac:spMkLst>
        </pc:spChg>
      </pc:sldChg>
      <pc:sldChg chg="modSp">
        <pc:chgData name="charissa.varma@gmail.com" userId="S::urn:spo:guest#charissa.varma@gmail.com::" providerId="AD" clId="Web-{D39ECE44-7212-719C-BA09-3F5377D8E0F8}" dt="2021-01-28T16:25:53.414" v="164" actId="20577"/>
        <pc:sldMkLst>
          <pc:docMk/>
          <pc:sldMk cId="3765810200" sldId="2147374808"/>
        </pc:sldMkLst>
        <pc:graphicFrameChg chg="modGraphic">
          <ac:chgData name="charissa.varma@gmail.com" userId="S::urn:spo:guest#charissa.varma@gmail.com::" providerId="AD" clId="Web-{D39ECE44-7212-719C-BA09-3F5377D8E0F8}" dt="2021-01-28T16:25:53.414" v="164" actId="20577"/>
          <ac:graphicFrameMkLst>
            <pc:docMk/>
            <pc:sldMk cId="3765810200" sldId="2147374808"/>
            <ac:graphicFrameMk id="2" creationId="{DF261C5A-6695-414F-AD1F-EED30C3DA860}"/>
          </ac:graphicFrameMkLst>
        </pc:graphicFrameChg>
      </pc:sldChg>
      <pc:sldChg chg="modSp">
        <pc:chgData name="charissa.varma@gmail.com" userId="S::urn:spo:guest#charissa.varma@gmail.com::" providerId="AD" clId="Web-{D39ECE44-7212-719C-BA09-3F5377D8E0F8}" dt="2021-01-28T16:27:12.526" v="170" actId="20577"/>
        <pc:sldMkLst>
          <pc:docMk/>
          <pc:sldMk cId="223349045" sldId="2147374811"/>
        </pc:sldMkLst>
        <pc:spChg chg="mod">
          <ac:chgData name="charissa.varma@gmail.com" userId="S::urn:spo:guest#charissa.varma@gmail.com::" providerId="AD" clId="Web-{D39ECE44-7212-719C-BA09-3F5377D8E0F8}" dt="2021-01-28T16:27:12.526" v="170" actId="20577"/>
          <ac:spMkLst>
            <pc:docMk/>
            <pc:sldMk cId="223349045" sldId="2147374811"/>
            <ac:spMk id="4" creationId="{00000000-0000-0000-0000-000000000000}"/>
          </ac:spMkLst>
        </pc:spChg>
      </pc:sldChg>
      <pc:sldChg chg="modSp">
        <pc:chgData name="charissa.varma@gmail.com" userId="S::urn:spo:guest#charissa.varma@gmail.com::" providerId="AD" clId="Web-{D39ECE44-7212-719C-BA09-3F5377D8E0F8}" dt="2021-01-28T16:23:16.269" v="136" actId="20577"/>
        <pc:sldMkLst>
          <pc:docMk/>
          <pc:sldMk cId="4184986303" sldId="2147374812"/>
        </pc:sldMkLst>
        <pc:spChg chg="mod">
          <ac:chgData name="charissa.varma@gmail.com" userId="S::urn:spo:guest#charissa.varma@gmail.com::" providerId="AD" clId="Web-{D39ECE44-7212-719C-BA09-3F5377D8E0F8}" dt="2021-01-28T16:23:16.269" v="136" actId="20577"/>
          <ac:spMkLst>
            <pc:docMk/>
            <pc:sldMk cId="4184986303" sldId="2147374812"/>
            <ac:spMk id="4" creationId="{00000000-0000-0000-0000-000000000000}"/>
          </ac:spMkLst>
        </pc:spChg>
      </pc:sldChg>
      <pc:sldChg chg="modSp">
        <pc:chgData name="charissa.varma@gmail.com" userId="S::urn:spo:guest#charissa.varma@gmail.com::" providerId="AD" clId="Web-{D39ECE44-7212-719C-BA09-3F5377D8E0F8}" dt="2021-01-28T16:22:45.611" v="133" actId="20577"/>
        <pc:sldMkLst>
          <pc:docMk/>
          <pc:sldMk cId="3419701681" sldId="2147374813"/>
        </pc:sldMkLst>
        <pc:spChg chg="mod">
          <ac:chgData name="charissa.varma@gmail.com" userId="S::urn:spo:guest#charissa.varma@gmail.com::" providerId="AD" clId="Web-{D39ECE44-7212-719C-BA09-3F5377D8E0F8}" dt="2021-01-28T16:22:45.611" v="133" actId="20577"/>
          <ac:spMkLst>
            <pc:docMk/>
            <pc:sldMk cId="3419701681" sldId="2147374813"/>
            <ac:spMk id="4" creationId="{00000000-0000-0000-0000-000000000000}"/>
          </ac:spMkLst>
        </pc:spChg>
      </pc:sldChg>
      <pc:sldChg chg="modSp">
        <pc:chgData name="charissa.varma@gmail.com" userId="S::urn:spo:guest#charissa.varma@gmail.com::" providerId="AD" clId="Web-{D39ECE44-7212-719C-BA09-3F5377D8E0F8}" dt="2021-01-28T23:37:41.553" v="280" actId="20577"/>
        <pc:sldMkLst>
          <pc:docMk/>
          <pc:sldMk cId="1075539400" sldId="2147374815"/>
        </pc:sldMkLst>
        <pc:spChg chg="mod">
          <ac:chgData name="charissa.varma@gmail.com" userId="S::urn:spo:guest#charissa.varma@gmail.com::" providerId="AD" clId="Web-{D39ECE44-7212-719C-BA09-3F5377D8E0F8}" dt="2021-01-28T23:37:41.553" v="280" actId="20577"/>
          <ac:spMkLst>
            <pc:docMk/>
            <pc:sldMk cId="1075539400" sldId="2147374815"/>
            <ac:spMk id="4" creationId="{00000000-0000-0000-0000-000000000000}"/>
          </ac:spMkLst>
        </pc:spChg>
      </pc:sldChg>
    </pc:docChg>
  </pc:docChgLst>
  <pc:docChgLst>
    <pc:chgData name="Yoonjoung Choi (yj.choi@isquared.global)" userId="S::yj.choi_isquared.global#ext#@worldhealthorg.onmicrosoft.com::bf92ca8f-a687-4b65-9a68-9de8db2bcc99" providerId="AD" clId="Web-{004CB49F-D0AA-B000-E25F-EDB81DAE648E}"/>
    <pc:docChg chg="modSld">
      <pc:chgData name="Yoonjoung Choi (yj.choi@isquared.global)" userId="S::yj.choi_isquared.global#ext#@worldhealthorg.onmicrosoft.com::bf92ca8f-a687-4b65-9a68-9de8db2bcc99" providerId="AD" clId="Web-{004CB49F-D0AA-B000-E25F-EDB81DAE648E}" dt="2021-03-14T21:11:16.635" v="7"/>
      <pc:docMkLst>
        <pc:docMk/>
      </pc:docMkLst>
      <pc:sldChg chg="modNotes">
        <pc:chgData name="Yoonjoung Choi (yj.choi@isquared.global)" userId="S::yj.choi_isquared.global#ext#@worldhealthorg.onmicrosoft.com::bf92ca8f-a687-4b65-9a68-9de8db2bcc99" providerId="AD" clId="Web-{004CB49F-D0AA-B000-E25F-EDB81DAE648E}" dt="2021-03-14T21:11:16.635" v="7"/>
        <pc:sldMkLst>
          <pc:docMk/>
          <pc:sldMk cId="2688117738" sldId="2147374675"/>
        </pc:sldMkLst>
      </pc:sldChg>
    </pc:docChg>
  </pc:docChgLst>
  <pc:docChgLst>
    <pc:chgData name="charissa.varma@gmail.com" userId="S::urn:spo:guest#charissa.varma@gmail.com::" providerId="AD" clId="Web-{9BDF20F0-B1D6-0B46-2258-29EBA09B2A5B}"/>
    <pc:docChg chg="addSld delSld modSld sldOrd modSection">
      <pc:chgData name="charissa.varma@gmail.com" userId="S::urn:spo:guest#charissa.varma@gmail.com::" providerId="AD" clId="Web-{9BDF20F0-B1D6-0B46-2258-29EBA09B2A5B}" dt="2021-01-26T23:58:16.330" v="1049" actId="20577"/>
      <pc:docMkLst>
        <pc:docMk/>
      </pc:docMkLst>
      <pc:sldChg chg="modSp">
        <pc:chgData name="charissa.varma@gmail.com" userId="S::urn:spo:guest#charissa.varma@gmail.com::" providerId="AD" clId="Web-{9BDF20F0-B1D6-0B46-2258-29EBA09B2A5B}" dt="2021-01-26T22:36:22.420" v="695" actId="20577"/>
        <pc:sldMkLst>
          <pc:docMk/>
          <pc:sldMk cId="4199134155" sldId="2147374157"/>
        </pc:sldMkLst>
        <pc:spChg chg="mod">
          <ac:chgData name="charissa.varma@gmail.com" userId="S::urn:spo:guest#charissa.varma@gmail.com::" providerId="AD" clId="Web-{9BDF20F0-B1D6-0B46-2258-29EBA09B2A5B}" dt="2021-01-26T22:36:21.732" v="691" actId="20577"/>
          <ac:spMkLst>
            <pc:docMk/>
            <pc:sldMk cId="4199134155" sldId="2147374157"/>
            <ac:spMk id="18" creationId="{1A317AED-4187-40BE-8BBC-E7E7050182ED}"/>
          </ac:spMkLst>
        </pc:spChg>
        <pc:spChg chg="mod">
          <ac:chgData name="charissa.varma@gmail.com" userId="S::urn:spo:guest#charissa.varma@gmail.com::" providerId="AD" clId="Web-{9BDF20F0-B1D6-0B46-2258-29EBA09B2A5B}" dt="2021-01-26T22:36:22.420" v="695" actId="20577"/>
          <ac:spMkLst>
            <pc:docMk/>
            <pc:sldMk cId="4199134155" sldId="2147374157"/>
            <ac:spMk id="27" creationId="{89A751FF-6E1E-4FD5-97CE-43CD25B8BA2E}"/>
          </ac:spMkLst>
        </pc:spChg>
      </pc:sldChg>
      <pc:sldChg chg="modSp">
        <pc:chgData name="charissa.varma@gmail.com" userId="S::urn:spo:guest#charissa.varma@gmail.com::" providerId="AD" clId="Web-{9BDF20F0-B1D6-0B46-2258-29EBA09B2A5B}" dt="2021-01-26T22:32:26.609" v="687" actId="20577"/>
        <pc:sldMkLst>
          <pc:docMk/>
          <pc:sldMk cId="1818898258" sldId="2147374159"/>
        </pc:sldMkLst>
        <pc:spChg chg="mod">
          <ac:chgData name="charissa.varma@gmail.com" userId="S::urn:spo:guest#charissa.varma@gmail.com::" providerId="AD" clId="Web-{9BDF20F0-B1D6-0B46-2258-29EBA09B2A5B}" dt="2021-01-26T22:32:26.609" v="687" actId="20577"/>
          <ac:spMkLst>
            <pc:docMk/>
            <pc:sldMk cId="1818898258" sldId="2147374159"/>
            <ac:spMk id="12" creationId="{0DA4FDB3-BACF-411A-B213-96080927BFBA}"/>
          </ac:spMkLst>
        </pc:spChg>
      </pc:sldChg>
      <pc:sldChg chg="modSp">
        <pc:chgData name="charissa.varma@gmail.com" userId="S::urn:spo:guest#charissa.varma@gmail.com::" providerId="AD" clId="Web-{9BDF20F0-B1D6-0B46-2258-29EBA09B2A5B}" dt="2021-01-26T22:37:42.706" v="696" actId="20577"/>
        <pc:sldMkLst>
          <pc:docMk/>
          <pc:sldMk cId="3367204570" sldId="2147374160"/>
        </pc:sldMkLst>
        <pc:spChg chg="mod">
          <ac:chgData name="charissa.varma@gmail.com" userId="S::urn:spo:guest#charissa.varma@gmail.com::" providerId="AD" clId="Web-{9BDF20F0-B1D6-0B46-2258-29EBA09B2A5B}" dt="2021-01-26T22:37:42.706" v="696" actId="20577"/>
          <ac:spMkLst>
            <pc:docMk/>
            <pc:sldMk cId="3367204570" sldId="2147374160"/>
            <ac:spMk id="9" creationId="{9A9EAE50-D809-4F6F-A1A8-1A3D4EA2EDD7}"/>
          </ac:spMkLst>
        </pc:spChg>
      </pc:sldChg>
      <pc:sldChg chg="modSp">
        <pc:chgData name="charissa.varma@gmail.com" userId="S::urn:spo:guest#charissa.varma@gmail.com::" providerId="AD" clId="Web-{9BDF20F0-B1D6-0B46-2258-29EBA09B2A5B}" dt="2021-01-26T23:45:15.560" v="934"/>
        <pc:sldMkLst>
          <pc:docMk/>
          <pc:sldMk cId="4030011710" sldId="2147374197"/>
        </pc:sldMkLst>
        <pc:graphicFrameChg chg="mod modGraphic">
          <ac:chgData name="charissa.varma@gmail.com" userId="S::urn:spo:guest#charissa.varma@gmail.com::" providerId="AD" clId="Web-{9BDF20F0-B1D6-0B46-2258-29EBA09B2A5B}" dt="2021-01-26T23:45:15.560" v="934"/>
          <ac:graphicFrameMkLst>
            <pc:docMk/>
            <pc:sldMk cId="4030011710" sldId="2147374197"/>
            <ac:graphicFrameMk id="15" creationId="{A24D4E35-0BEF-42EC-972D-D8436050A53F}"/>
          </ac:graphicFrameMkLst>
        </pc:graphicFrameChg>
      </pc:sldChg>
      <pc:sldChg chg="modSp">
        <pc:chgData name="charissa.varma@gmail.com" userId="S::urn:spo:guest#charissa.varma@gmail.com::" providerId="AD" clId="Web-{9BDF20F0-B1D6-0B46-2258-29EBA09B2A5B}" dt="2021-01-26T22:38:20.333" v="703" actId="20577"/>
        <pc:sldMkLst>
          <pc:docMk/>
          <pc:sldMk cId="2663678182" sldId="2147374198"/>
        </pc:sldMkLst>
        <pc:spChg chg="mod">
          <ac:chgData name="charissa.varma@gmail.com" userId="S::urn:spo:guest#charissa.varma@gmail.com::" providerId="AD" clId="Web-{9BDF20F0-B1D6-0B46-2258-29EBA09B2A5B}" dt="2021-01-26T22:38:20.333" v="703" actId="20577"/>
          <ac:spMkLst>
            <pc:docMk/>
            <pc:sldMk cId="2663678182" sldId="2147374198"/>
            <ac:spMk id="18" creationId="{7C859FB5-279C-49EC-A564-5D3E9B3C1D4D}"/>
          </ac:spMkLst>
        </pc:spChg>
        <pc:spChg chg="mod">
          <ac:chgData name="charissa.varma@gmail.com" userId="S::urn:spo:guest#charissa.varma@gmail.com::" providerId="AD" clId="Web-{9BDF20F0-B1D6-0B46-2258-29EBA09B2A5B}" dt="2021-01-26T22:38:14.036" v="700" actId="20577"/>
          <ac:spMkLst>
            <pc:docMk/>
            <pc:sldMk cId="2663678182" sldId="2147374198"/>
            <ac:spMk id="19" creationId="{6AF22852-3449-48D0-B1E9-ED6BE9DAE534}"/>
          </ac:spMkLst>
        </pc:spChg>
      </pc:sldChg>
      <pc:sldChg chg="modSp">
        <pc:chgData name="charissa.varma@gmail.com" userId="S::urn:spo:guest#charissa.varma@gmail.com::" providerId="AD" clId="Web-{9BDF20F0-B1D6-0B46-2258-29EBA09B2A5B}" dt="2021-01-26T22:39:42.619" v="704" actId="20577"/>
        <pc:sldMkLst>
          <pc:docMk/>
          <pc:sldMk cId="728993511" sldId="2147374200"/>
        </pc:sldMkLst>
        <pc:spChg chg="mod">
          <ac:chgData name="charissa.varma@gmail.com" userId="S::urn:spo:guest#charissa.varma@gmail.com::" providerId="AD" clId="Web-{9BDF20F0-B1D6-0B46-2258-29EBA09B2A5B}" dt="2021-01-26T22:39:42.619" v="704" actId="20577"/>
          <ac:spMkLst>
            <pc:docMk/>
            <pc:sldMk cId="728993511" sldId="2147374200"/>
            <ac:spMk id="19" creationId="{6AF22852-3449-48D0-B1E9-ED6BE9DAE534}"/>
          </ac:spMkLst>
        </pc:spChg>
      </pc:sldChg>
      <pc:sldChg chg="modSp">
        <pc:chgData name="charissa.varma@gmail.com" userId="S::urn:spo:guest#charissa.varma@gmail.com::" providerId="AD" clId="Web-{9BDF20F0-B1D6-0B46-2258-29EBA09B2A5B}" dt="2021-01-26T22:41:56.709" v="717" actId="20577"/>
        <pc:sldMkLst>
          <pc:docMk/>
          <pc:sldMk cId="3479668253" sldId="2147374201"/>
        </pc:sldMkLst>
        <pc:spChg chg="mod">
          <ac:chgData name="charissa.varma@gmail.com" userId="S::urn:spo:guest#charissa.varma@gmail.com::" providerId="AD" clId="Web-{9BDF20F0-B1D6-0B46-2258-29EBA09B2A5B}" dt="2021-01-26T22:41:56.709" v="717" actId="20577"/>
          <ac:spMkLst>
            <pc:docMk/>
            <pc:sldMk cId="3479668253" sldId="2147374201"/>
            <ac:spMk id="19" creationId="{6AF22852-3449-48D0-B1E9-ED6BE9DAE534}"/>
          </ac:spMkLst>
        </pc:spChg>
      </pc:sldChg>
      <pc:sldChg chg="modSp">
        <pc:chgData name="charissa.varma@gmail.com" userId="S::urn:spo:guest#charissa.varma@gmail.com::" providerId="AD" clId="Web-{9BDF20F0-B1D6-0B46-2258-29EBA09B2A5B}" dt="2021-01-26T22:19:58.268" v="557"/>
        <pc:sldMkLst>
          <pc:docMk/>
          <pc:sldMk cId="450320831" sldId="2147374227"/>
        </pc:sldMkLst>
        <pc:spChg chg="mod">
          <ac:chgData name="charissa.varma@gmail.com" userId="S::urn:spo:guest#charissa.varma@gmail.com::" providerId="AD" clId="Web-{9BDF20F0-B1D6-0B46-2258-29EBA09B2A5B}" dt="2021-01-26T22:18:52.733" v="543" actId="1076"/>
          <ac:spMkLst>
            <pc:docMk/>
            <pc:sldMk cId="450320831" sldId="2147374227"/>
            <ac:spMk id="3" creationId="{D4FF16D5-426C-4FF4-9850-6EE7F7C97490}"/>
          </ac:spMkLst>
        </pc:spChg>
        <pc:graphicFrameChg chg="mod modGraphic">
          <ac:chgData name="charissa.varma@gmail.com" userId="S::urn:spo:guest#charissa.varma@gmail.com::" providerId="AD" clId="Web-{9BDF20F0-B1D6-0B46-2258-29EBA09B2A5B}" dt="2021-01-26T22:19:58.268" v="557"/>
          <ac:graphicFrameMkLst>
            <pc:docMk/>
            <pc:sldMk cId="450320831" sldId="2147374227"/>
            <ac:graphicFrameMk id="9" creationId="{65A86270-FFB0-4B6D-948B-6D024C7D7116}"/>
          </ac:graphicFrameMkLst>
        </pc:graphicFrameChg>
      </pc:sldChg>
      <pc:sldChg chg="modSp">
        <pc:chgData name="charissa.varma@gmail.com" userId="S::urn:spo:guest#charissa.varma@gmail.com::" providerId="AD" clId="Web-{9BDF20F0-B1D6-0B46-2258-29EBA09B2A5B}" dt="2021-01-26T22:21:20.976" v="613"/>
        <pc:sldMkLst>
          <pc:docMk/>
          <pc:sldMk cId="3419690723" sldId="2147374237"/>
        </pc:sldMkLst>
        <pc:spChg chg="mod">
          <ac:chgData name="charissa.varma@gmail.com" userId="S::urn:spo:guest#charissa.varma@gmail.com::" providerId="AD" clId="Web-{9BDF20F0-B1D6-0B46-2258-29EBA09B2A5B}" dt="2021-01-26T22:20:18.348" v="559" actId="20577"/>
          <ac:spMkLst>
            <pc:docMk/>
            <pc:sldMk cId="3419690723" sldId="2147374237"/>
            <ac:spMk id="5" creationId="{77D7FC82-861D-40A0-8B35-52C7A6614331}"/>
          </ac:spMkLst>
        </pc:spChg>
        <pc:graphicFrameChg chg="mod modGraphic">
          <ac:chgData name="charissa.varma@gmail.com" userId="S::urn:spo:guest#charissa.varma@gmail.com::" providerId="AD" clId="Web-{9BDF20F0-B1D6-0B46-2258-29EBA09B2A5B}" dt="2021-01-26T22:21:20.976" v="613"/>
          <ac:graphicFrameMkLst>
            <pc:docMk/>
            <pc:sldMk cId="3419690723" sldId="2147374237"/>
            <ac:graphicFrameMk id="9" creationId="{E5499465-CCAE-44A2-9BBB-50FFC7FC04C6}"/>
          </ac:graphicFrameMkLst>
        </pc:graphicFrameChg>
        <pc:graphicFrameChg chg="mod modGraphic">
          <ac:chgData name="charissa.varma@gmail.com" userId="S::urn:spo:guest#charissa.varma@gmail.com::" providerId="AD" clId="Web-{9BDF20F0-B1D6-0B46-2258-29EBA09B2A5B}" dt="2021-01-26T22:20:49.177" v="563"/>
          <ac:graphicFrameMkLst>
            <pc:docMk/>
            <pc:sldMk cId="3419690723" sldId="2147374237"/>
            <ac:graphicFrameMk id="14" creationId="{62998DB9-B6CB-49F2-A149-BB172B57C740}"/>
          </ac:graphicFrameMkLst>
        </pc:graphicFrameChg>
      </pc:sldChg>
      <pc:sldChg chg="modSp">
        <pc:chgData name="charissa.varma@gmail.com" userId="S::urn:spo:guest#charissa.varma@gmail.com::" providerId="AD" clId="Web-{9BDF20F0-B1D6-0B46-2258-29EBA09B2A5B}" dt="2021-01-26T22:22:47.638" v="615" actId="20577"/>
        <pc:sldMkLst>
          <pc:docMk/>
          <pc:sldMk cId="1388175309" sldId="2147374238"/>
        </pc:sldMkLst>
        <pc:graphicFrameChg chg="modGraphic">
          <ac:chgData name="charissa.varma@gmail.com" userId="S::urn:spo:guest#charissa.varma@gmail.com::" providerId="AD" clId="Web-{9BDF20F0-B1D6-0B46-2258-29EBA09B2A5B}" dt="2021-01-26T22:22:47.638" v="615" actId="20577"/>
          <ac:graphicFrameMkLst>
            <pc:docMk/>
            <pc:sldMk cId="1388175309" sldId="2147374238"/>
            <ac:graphicFrameMk id="11" creationId="{BCE50C70-571A-4709-B9D2-0B3563E3ABCB}"/>
          </ac:graphicFrameMkLst>
        </pc:graphicFrameChg>
      </pc:sldChg>
      <pc:sldChg chg="ord">
        <pc:chgData name="charissa.varma@gmail.com" userId="S::urn:spo:guest#charissa.varma@gmail.com::" providerId="AD" clId="Web-{9BDF20F0-B1D6-0B46-2258-29EBA09B2A5B}" dt="2021-01-26T23:42:38.598" v="915"/>
        <pc:sldMkLst>
          <pc:docMk/>
          <pc:sldMk cId="1555117344" sldId="2147374285"/>
        </pc:sldMkLst>
      </pc:sldChg>
      <pc:sldChg chg="modSp">
        <pc:chgData name="charissa.varma@gmail.com" userId="S::urn:spo:guest#charissa.varma@gmail.com::" providerId="AD" clId="Web-{9BDF20F0-B1D6-0B46-2258-29EBA09B2A5B}" dt="2021-01-26T23:47:27.740" v="972"/>
        <pc:sldMkLst>
          <pc:docMk/>
          <pc:sldMk cId="152917996" sldId="2147374322"/>
        </pc:sldMkLst>
        <pc:graphicFrameChg chg="mod modGraphic">
          <ac:chgData name="charissa.varma@gmail.com" userId="S::urn:spo:guest#charissa.varma@gmail.com::" providerId="AD" clId="Web-{9BDF20F0-B1D6-0B46-2258-29EBA09B2A5B}" dt="2021-01-26T23:47:27.740" v="972"/>
          <ac:graphicFrameMkLst>
            <pc:docMk/>
            <pc:sldMk cId="152917996" sldId="2147374322"/>
            <ac:graphicFrameMk id="12" creationId="{F69081D7-ACCB-4A8E-B715-8EA282018525}"/>
          </ac:graphicFrameMkLst>
        </pc:graphicFrameChg>
      </pc:sldChg>
      <pc:sldChg chg="modSp">
        <pc:chgData name="charissa.varma@gmail.com" userId="S::urn:spo:guest#charissa.varma@gmail.com::" providerId="AD" clId="Web-{9BDF20F0-B1D6-0B46-2258-29EBA09B2A5B}" dt="2021-01-26T23:21:57.717" v="880" actId="20577"/>
        <pc:sldMkLst>
          <pc:docMk/>
          <pc:sldMk cId="514580344" sldId="2147374347"/>
        </pc:sldMkLst>
        <pc:spChg chg="mod">
          <ac:chgData name="charissa.varma@gmail.com" userId="S::urn:spo:guest#charissa.varma@gmail.com::" providerId="AD" clId="Web-{9BDF20F0-B1D6-0B46-2258-29EBA09B2A5B}" dt="2021-01-26T23:21:57.717" v="880" actId="20577"/>
          <ac:spMkLst>
            <pc:docMk/>
            <pc:sldMk cId="514580344" sldId="2147374347"/>
            <ac:spMk id="10" creationId="{00000000-0000-0000-0000-000000000000}"/>
          </ac:spMkLst>
        </pc:spChg>
      </pc:sldChg>
      <pc:sldChg chg="del">
        <pc:chgData name="charissa.varma@gmail.com" userId="S::urn:spo:guest#charissa.varma@gmail.com::" providerId="AD" clId="Web-{9BDF20F0-B1D6-0B46-2258-29EBA09B2A5B}" dt="2021-01-26T23:52:01.131" v="988"/>
        <pc:sldMkLst>
          <pc:docMk/>
          <pc:sldMk cId="3102405608" sldId="2147374387"/>
        </pc:sldMkLst>
      </pc:sldChg>
      <pc:sldChg chg="del">
        <pc:chgData name="charissa.varma@gmail.com" userId="S::urn:spo:guest#charissa.varma@gmail.com::" providerId="AD" clId="Web-{9BDF20F0-B1D6-0B46-2258-29EBA09B2A5B}" dt="2021-01-26T23:52:51.013" v="989"/>
        <pc:sldMkLst>
          <pc:docMk/>
          <pc:sldMk cId="480358031" sldId="2147374388"/>
        </pc:sldMkLst>
      </pc:sldChg>
      <pc:sldChg chg="modSp">
        <pc:chgData name="charissa.varma@gmail.com" userId="S::urn:spo:guest#charissa.varma@gmail.com::" providerId="AD" clId="Web-{9BDF20F0-B1D6-0B46-2258-29EBA09B2A5B}" dt="2021-01-26T23:51:35.755" v="987" actId="20577"/>
        <pc:sldMkLst>
          <pc:docMk/>
          <pc:sldMk cId="4010708944" sldId="2147374415"/>
        </pc:sldMkLst>
        <pc:spChg chg="mod">
          <ac:chgData name="charissa.varma@gmail.com" userId="S::urn:spo:guest#charissa.varma@gmail.com::" providerId="AD" clId="Web-{9BDF20F0-B1D6-0B46-2258-29EBA09B2A5B}" dt="2021-01-26T23:51:35.755" v="987" actId="20577"/>
          <ac:spMkLst>
            <pc:docMk/>
            <pc:sldMk cId="4010708944" sldId="2147374415"/>
            <ac:spMk id="2" creationId="{67712D17-4E43-4D0D-862E-435C8A5813A7}"/>
          </ac:spMkLst>
        </pc:spChg>
      </pc:sldChg>
      <pc:sldChg chg="modSp">
        <pc:chgData name="charissa.varma@gmail.com" userId="S::urn:spo:guest#charissa.varma@gmail.com::" providerId="AD" clId="Web-{9BDF20F0-B1D6-0B46-2258-29EBA09B2A5B}" dt="2021-01-26T22:23:04.154" v="617"/>
        <pc:sldMkLst>
          <pc:docMk/>
          <pc:sldMk cId="4232206303" sldId="2147374468"/>
        </pc:sldMkLst>
        <pc:graphicFrameChg chg="mod modGraphic">
          <ac:chgData name="charissa.varma@gmail.com" userId="S::urn:spo:guest#charissa.varma@gmail.com::" providerId="AD" clId="Web-{9BDF20F0-B1D6-0B46-2258-29EBA09B2A5B}" dt="2021-01-26T22:23:04.154" v="617"/>
          <ac:graphicFrameMkLst>
            <pc:docMk/>
            <pc:sldMk cId="4232206303" sldId="2147374468"/>
            <ac:graphicFrameMk id="10" creationId="{564FC1B9-BFEA-4887-A57B-766FF18B2644}"/>
          </ac:graphicFrameMkLst>
        </pc:graphicFrameChg>
      </pc:sldChg>
      <pc:sldChg chg="modSp">
        <pc:chgData name="charissa.varma@gmail.com" userId="S::urn:spo:guest#charissa.varma@gmail.com::" providerId="AD" clId="Web-{9BDF20F0-B1D6-0B46-2258-29EBA09B2A5B}" dt="2021-01-26T22:25:20.647" v="669"/>
        <pc:sldMkLst>
          <pc:docMk/>
          <pc:sldMk cId="3888917551" sldId="2147374469"/>
        </pc:sldMkLst>
        <pc:graphicFrameChg chg="mod modGraphic">
          <ac:chgData name="charissa.varma@gmail.com" userId="S::urn:spo:guest#charissa.varma@gmail.com::" providerId="AD" clId="Web-{9BDF20F0-B1D6-0B46-2258-29EBA09B2A5B}" dt="2021-01-26T22:25:20.647" v="669"/>
          <ac:graphicFrameMkLst>
            <pc:docMk/>
            <pc:sldMk cId="3888917551" sldId="2147374469"/>
            <ac:graphicFrameMk id="15" creationId="{A24D4E35-0BEF-42EC-972D-D8436050A53F}"/>
          </ac:graphicFrameMkLst>
        </pc:graphicFrameChg>
      </pc:sldChg>
      <pc:sldChg chg="modSp">
        <pc:chgData name="charissa.varma@gmail.com" userId="S::urn:spo:guest#charissa.varma@gmail.com::" providerId="AD" clId="Web-{9BDF20F0-B1D6-0B46-2258-29EBA09B2A5B}" dt="2021-01-26T22:29:53.647" v="681"/>
        <pc:sldMkLst>
          <pc:docMk/>
          <pc:sldMk cId="3422038611" sldId="2147374470"/>
        </pc:sldMkLst>
        <pc:graphicFrameChg chg="mod modGraphic">
          <ac:chgData name="charissa.varma@gmail.com" userId="S::urn:spo:guest#charissa.varma@gmail.com::" providerId="AD" clId="Web-{9BDF20F0-B1D6-0B46-2258-29EBA09B2A5B}" dt="2021-01-26T22:29:53.647" v="681"/>
          <ac:graphicFrameMkLst>
            <pc:docMk/>
            <pc:sldMk cId="3422038611" sldId="2147374470"/>
            <ac:graphicFrameMk id="3" creationId="{B2675483-114D-43A7-9DE8-D7D0863E904F}"/>
          </ac:graphicFrameMkLst>
        </pc:graphicFrameChg>
      </pc:sldChg>
      <pc:sldChg chg="modSp">
        <pc:chgData name="charissa.varma@gmail.com" userId="S::urn:spo:guest#charissa.varma@gmail.com::" providerId="AD" clId="Web-{9BDF20F0-B1D6-0B46-2258-29EBA09B2A5B}" dt="2021-01-26T22:31:12.839" v="683"/>
        <pc:sldMkLst>
          <pc:docMk/>
          <pc:sldMk cId="271577020" sldId="2147374471"/>
        </pc:sldMkLst>
        <pc:graphicFrameChg chg="mod modGraphic">
          <ac:chgData name="charissa.varma@gmail.com" userId="S::urn:spo:guest#charissa.varma@gmail.com::" providerId="AD" clId="Web-{9BDF20F0-B1D6-0B46-2258-29EBA09B2A5B}" dt="2021-01-26T22:31:12.839" v="683"/>
          <ac:graphicFrameMkLst>
            <pc:docMk/>
            <pc:sldMk cId="271577020" sldId="2147374471"/>
            <ac:graphicFrameMk id="15" creationId="{A24D4E35-0BEF-42EC-972D-D8436050A53F}"/>
          </ac:graphicFrameMkLst>
        </pc:graphicFrameChg>
      </pc:sldChg>
      <pc:sldChg chg="modSp">
        <pc:chgData name="charissa.varma@gmail.com" userId="S::urn:spo:guest#charissa.varma@gmail.com::" providerId="AD" clId="Web-{9BDF20F0-B1D6-0B46-2258-29EBA09B2A5B}" dt="2021-01-26T23:22:43.704" v="884" actId="20577"/>
        <pc:sldMkLst>
          <pc:docMk/>
          <pc:sldMk cId="3170306163" sldId="2147374474"/>
        </pc:sldMkLst>
        <pc:spChg chg="mod">
          <ac:chgData name="charissa.varma@gmail.com" userId="S::urn:spo:guest#charissa.varma@gmail.com::" providerId="AD" clId="Web-{9BDF20F0-B1D6-0B46-2258-29EBA09B2A5B}" dt="2021-01-26T23:22:43.704" v="884" actId="20577"/>
          <ac:spMkLst>
            <pc:docMk/>
            <pc:sldMk cId="3170306163" sldId="2147374474"/>
            <ac:spMk id="10" creationId="{00000000-0000-0000-0000-000000000000}"/>
          </ac:spMkLst>
        </pc:spChg>
      </pc:sldChg>
      <pc:sldChg chg="modSp">
        <pc:chgData name="charissa.varma@gmail.com" userId="S::urn:spo:guest#charissa.varma@gmail.com::" providerId="AD" clId="Web-{9BDF20F0-B1D6-0B46-2258-29EBA09B2A5B}" dt="2021-01-26T23:21:13.589" v="876" actId="20577"/>
        <pc:sldMkLst>
          <pc:docMk/>
          <pc:sldMk cId="1594598750" sldId="2147374475"/>
        </pc:sldMkLst>
        <pc:spChg chg="mod">
          <ac:chgData name="charissa.varma@gmail.com" userId="S::urn:spo:guest#charissa.varma@gmail.com::" providerId="AD" clId="Web-{9BDF20F0-B1D6-0B46-2258-29EBA09B2A5B}" dt="2021-01-26T23:21:13.589" v="876" actId="20577"/>
          <ac:spMkLst>
            <pc:docMk/>
            <pc:sldMk cId="1594598750" sldId="2147374475"/>
            <ac:spMk id="19" creationId="{C8962E62-30BC-4F75-A9F7-A3AE4C04C4FF}"/>
          </ac:spMkLst>
        </pc:spChg>
      </pc:sldChg>
      <pc:sldChg chg="del">
        <pc:chgData name="charissa.varma@gmail.com" userId="S::urn:spo:guest#charissa.varma@gmail.com::" providerId="AD" clId="Web-{9BDF20F0-B1D6-0B46-2258-29EBA09B2A5B}" dt="2021-01-26T23:34:23.047" v="888"/>
        <pc:sldMkLst>
          <pc:docMk/>
          <pc:sldMk cId="2988541878" sldId="2147374477"/>
        </pc:sldMkLst>
      </pc:sldChg>
      <pc:sldChg chg="modSp">
        <pc:chgData name="charissa.varma@gmail.com" userId="S::urn:spo:guest#charissa.varma@gmail.com::" providerId="AD" clId="Web-{9BDF20F0-B1D6-0B46-2258-29EBA09B2A5B}" dt="2021-01-26T20:13:53.598" v="42" actId="20577"/>
        <pc:sldMkLst>
          <pc:docMk/>
          <pc:sldMk cId="343305328" sldId="2147374488"/>
        </pc:sldMkLst>
        <pc:spChg chg="mod">
          <ac:chgData name="charissa.varma@gmail.com" userId="S::urn:spo:guest#charissa.varma@gmail.com::" providerId="AD" clId="Web-{9BDF20F0-B1D6-0B46-2258-29EBA09B2A5B}" dt="2021-01-26T20:13:53.598" v="42" actId="20577"/>
          <ac:spMkLst>
            <pc:docMk/>
            <pc:sldMk cId="343305328" sldId="2147374488"/>
            <ac:spMk id="6" creationId="{E7B71425-DFB5-43C6-9664-E3184B4F35C6}"/>
          </ac:spMkLst>
        </pc:spChg>
      </pc:sldChg>
      <pc:sldChg chg="modSp">
        <pc:chgData name="charissa.varma@gmail.com" userId="S::urn:spo:guest#charissa.varma@gmail.com::" providerId="AD" clId="Web-{9BDF20F0-B1D6-0B46-2258-29EBA09B2A5B}" dt="2021-01-26T20:24:59.771" v="99" actId="20577"/>
        <pc:sldMkLst>
          <pc:docMk/>
          <pc:sldMk cId="1236089191" sldId="2147374494"/>
        </pc:sldMkLst>
        <pc:spChg chg="mod">
          <ac:chgData name="charissa.varma@gmail.com" userId="S::urn:spo:guest#charissa.varma@gmail.com::" providerId="AD" clId="Web-{9BDF20F0-B1D6-0B46-2258-29EBA09B2A5B}" dt="2021-01-26T20:24:59.771" v="99" actId="20577"/>
          <ac:spMkLst>
            <pc:docMk/>
            <pc:sldMk cId="1236089191" sldId="2147374494"/>
            <ac:spMk id="6" creationId="{65C4148B-6256-4768-B273-6BD56BBEE271}"/>
          </ac:spMkLst>
        </pc:spChg>
      </pc:sldChg>
      <pc:sldChg chg="modSp">
        <pc:chgData name="charissa.varma@gmail.com" userId="S::urn:spo:guest#charissa.varma@gmail.com::" providerId="AD" clId="Web-{9BDF20F0-B1D6-0B46-2258-29EBA09B2A5B}" dt="2021-01-26T20:58:42.572" v="467" actId="20577"/>
        <pc:sldMkLst>
          <pc:docMk/>
          <pc:sldMk cId="2518728965" sldId="2147374497"/>
        </pc:sldMkLst>
        <pc:spChg chg="mod">
          <ac:chgData name="charissa.varma@gmail.com" userId="S::urn:spo:guest#charissa.varma@gmail.com::" providerId="AD" clId="Web-{9BDF20F0-B1D6-0B46-2258-29EBA09B2A5B}" dt="2021-01-26T20:58:42.572" v="467" actId="20577"/>
          <ac:spMkLst>
            <pc:docMk/>
            <pc:sldMk cId="2518728965" sldId="2147374497"/>
            <ac:spMk id="2" creationId="{758C8132-EDCA-4CE7-B6AD-7004BCF32D55}"/>
          </ac:spMkLst>
        </pc:spChg>
      </pc:sldChg>
      <pc:sldChg chg="addCm">
        <pc:chgData name="charissa.varma@gmail.com" userId="S::urn:spo:guest#charissa.varma@gmail.com::" providerId="AD" clId="Web-{9BDF20F0-B1D6-0B46-2258-29EBA09B2A5B}" dt="2021-01-26T23:24:08.162" v="885"/>
        <pc:sldMkLst>
          <pc:docMk/>
          <pc:sldMk cId="2062862420" sldId="2147374541"/>
        </pc:sldMkLst>
      </pc:sldChg>
      <pc:sldChg chg="modSp">
        <pc:chgData name="charissa.varma@gmail.com" userId="S::urn:spo:guest#charissa.varma@gmail.com::" providerId="AD" clId="Web-{9BDF20F0-B1D6-0B46-2258-29EBA09B2A5B}" dt="2021-01-26T21:01:37.797" v="485" actId="20577"/>
        <pc:sldMkLst>
          <pc:docMk/>
          <pc:sldMk cId="1804702142" sldId="2147374564"/>
        </pc:sldMkLst>
        <pc:spChg chg="mod">
          <ac:chgData name="charissa.varma@gmail.com" userId="S::urn:spo:guest#charissa.varma@gmail.com::" providerId="AD" clId="Web-{9BDF20F0-B1D6-0B46-2258-29EBA09B2A5B}" dt="2021-01-26T21:01:37.797" v="485" actId="20577"/>
          <ac:spMkLst>
            <pc:docMk/>
            <pc:sldMk cId="1804702142" sldId="2147374564"/>
            <ac:spMk id="5" creationId="{00000000-0000-0000-0000-000000000000}"/>
          </ac:spMkLst>
        </pc:spChg>
      </pc:sldChg>
      <pc:sldChg chg="delCm">
        <pc:chgData name="charissa.varma@gmail.com" userId="S::urn:spo:guest#charissa.varma@gmail.com::" providerId="AD" clId="Web-{9BDF20F0-B1D6-0B46-2258-29EBA09B2A5B}" dt="2021-01-26T21:01:46.640" v="486"/>
        <pc:sldMkLst>
          <pc:docMk/>
          <pc:sldMk cId="3544619366" sldId="2147374565"/>
        </pc:sldMkLst>
      </pc:sldChg>
      <pc:sldChg chg="addCm">
        <pc:chgData name="charissa.varma@gmail.com" userId="S::urn:spo:guest#charissa.varma@gmail.com::" providerId="AD" clId="Web-{9BDF20F0-B1D6-0B46-2258-29EBA09B2A5B}" dt="2021-01-26T23:31:55.804" v="887"/>
        <pc:sldMkLst>
          <pc:docMk/>
          <pc:sldMk cId="2734635381" sldId="2147374596"/>
        </pc:sldMkLst>
      </pc:sldChg>
      <pc:sldChg chg="modSp">
        <pc:chgData name="charissa.varma@gmail.com" userId="S::urn:spo:guest#charissa.varma@gmail.com::" providerId="AD" clId="Web-{9BDF20F0-B1D6-0B46-2258-29EBA09B2A5B}" dt="2021-01-26T22:45:43.755" v="725"/>
        <pc:sldMkLst>
          <pc:docMk/>
          <pc:sldMk cId="2583722060" sldId="2147374598"/>
        </pc:sldMkLst>
        <pc:graphicFrameChg chg="mod modGraphic">
          <ac:chgData name="charissa.varma@gmail.com" userId="S::urn:spo:guest#charissa.varma@gmail.com::" providerId="AD" clId="Web-{9BDF20F0-B1D6-0B46-2258-29EBA09B2A5B}" dt="2021-01-26T22:45:43.755" v="725"/>
          <ac:graphicFrameMkLst>
            <pc:docMk/>
            <pc:sldMk cId="2583722060" sldId="2147374598"/>
            <ac:graphicFrameMk id="15" creationId="{A24D4E35-0BEF-42EC-972D-D8436050A53F}"/>
          </ac:graphicFrameMkLst>
        </pc:graphicFrameChg>
      </pc:sldChg>
      <pc:sldChg chg="addCm">
        <pc:chgData name="charissa.varma@gmail.com" userId="S::urn:spo:guest#charissa.varma@gmail.com::" providerId="AD" clId="Web-{9BDF20F0-B1D6-0B46-2258-29EBA09B2A5B}" dt="2021-01-26T23:01:36.561" v="726"/>
        <pc:sldMkLst>
          <pc:docMk/>
          <pc:sldMk cId="2055297897" sldId="2147374600"/>
        </pc:sldMkLst>
      </pc:sldChg>
      <pc:sldChg chg="modSp">
        <pc:chgData name="charissa.varma@gmail.com" userId="S::urn:spo:guest#charissa.varma@gmail.com::" providerId="AD" clId="Web-{9BDF20F0-B1D6-0B46-2258-29EBA09B2A5B}" dt="2021-01-26T23:03:56.866" v="728" actId="20577"/>
        <pc:sldMkLst>
          <pc:docMk/>
          <pc:sldMk cId="2091065656" sldId="2147374602"/>
        </pc:sldMkLst>
        <pc:spChg chg="mod">
          <ac:chgData name="charissa.varma@gmail.com" userId="S::urn:spo:guest#charissa.varma@gmail.com::" providerId="AD" clId="Web-{9BDF20F0-B1D6-0B46-2258-29EBA09B2A5B}" dt="2021-01-26T23:03:56.866" v="728" actId="20577"/>
          <ac:spMkLst>
            <pc:docMk/>
            <pc:sldMk cId="2091065656" sldId="2147374602"/>
            <ac:spMk id="24" creationId="{C54E1FEE-C6D0-4539-B43B-9AB4C036CBFC}"/>
          </ac:spMkLst>
        </pc:spChg>
      </pc:sldChg>
      <pc:sldChg chg="modSp">
        <pc:chgData name="charissa.varma@gmail.com" userId="S::urn:spo:guest#charissa.varma@gmail.com::" providerId="AD" clId="Web-{9BDF20F0-B1D6-0B46-2258-29EBA09B2A5B}" dt="2021-01-26T23:04:44.088" v="729" actId="20577"/>
        <pc:sldMkLst>
          <pc:docMk/>
          <pc:sldMk cId="3710606707" sldId="2147374603"/>
        </pc:sldMkLst>
        <pc:spChg chg="mod">
          <ac:chgData name="charissa.varma@gmail.com" userId="S::urn:spo:guest#charissa.varma@gmail.com::" providerId="AD" clId="Web-{9BDF20F0-B1D6-0B46-2258-29EBA09B2A5B}" dt="2021-01-26T23:04:44.088" v="729" actId="20577"/>
          <ac:spMkLst>
            <pc:docMk/>
            <pc:sldMk cId="3710606707" sldId="2147374603"/>
            <ac:spMk id="24" creationId="{C54E1FEE-C6D0-4539-B43B-9AB4C036CBFC}"/>
          </ac:spMkLst>
        </pc:spChg>
      </pc:sldChg>
      <pc:sldChg chg="modSp">
        <pc:chgData name="charissa.varma@gmail.com" userId="S::urn:spo:guest#charissa.varma@gmail.com::" providerId="AD" clId="Web-{9BDF20F0-B1D6-0B46-2258-29EBA09B2A5B}" dt="2021-01-26T23:07:15.884" v="731" actId="20577"/>
        <pc:sldMkLst>
          <pc:docMk/>
          <pc:sldMk cId="141266729" sldId="2147374604"/>
        </pc:sldMkLst>
        <pc:spChg chg="mod">
          <ac:chgData name="charissa.varma@gmail.com" userId="S::urn:spo:guest#charissa.varma@gmail.com::" providerId="AD" clId="Web-{9BDF20F0-B1D6-0B46-2258-29EBA09B2A5B}" dt="2021-01-26T23:07:15.884" v="731" actId="20577"/>
          <ac:spMkLst>
            <pc:docMk/>
            <pc:sldMk cId="141266729" sldId="2147374604"/>
            <ac:spMk id="24" creationId="{C54E1FEE-C6D0-4539-B43B-9AB4C036CBFC}"/>
          </ac:spMkLst>
        </pc:spChg>
      </pc:sldChg>
      <pc:sldChg chg="addCm">
        <pc:chgData name="charissa.varma@gmail.com" userId="S::urn:spo:guest#charissa.varma@gmail.com::" providerId="AD" clId="Web-{9BDF20F0-B1D6-0B46-2258-29EBA09B2A5B}" dt="2021-01-26T23:26:05.810" v="886"/>
        <pc:sldMkLst>
          <pc:docMk/>
          <pc:sldMk cId="3498736001" sldId="2147374649"/>
        </pc:sldMkLst>
      </pc:sldChg>
      <pc:sldChg chg="modSp delCm">
        <pc:chgData name="charissa.varma@gmail.com" userId="S::urn:spo:guest#charissa.varma@gmail.com::" providerId="AD" clId="Web-{9BDF20F0-B1D6-0B46-2258-29EBA09B2A5B}" dt="2021-01-26T21:03:31.471" v="490" actId="20577"/>
        <pc:sldMkLst>
          <pc:docMk/>
          <pc:sldMk cId="397046459" sldId="2147374668"/>
        </pc:sldMkLst>
        <pc:spChg chg="mod">
          <ac:chgData name="charissa.varma@gmail.com" userId="S::urn:spo:guest#charissa.varma@gmail.com::" providerId="AD" clId="Web-{9BDF20F0-B1D6-0B46-2258-29EBA09B2A5B}" dt="2021-01-26T21:03:31.471" v="490" actId="20577"/>
          <ac:spMkLst>
            <pc:docMk/>
            <pc:sldMk cId="397046459" sldId="2147374668"/>
            <ac:spMk id="21" creationId="{BE58F6A9-11C2-4260-9A6A-2035ECD955A4}"/>
          </ac:spMkLst>
        </pc:spChg>
      </pc:sldChg>
      <pc:sldChg chg="modSp">
        <pc:chgData name="charissa.varma@gmail.com" userId="S::urn:spo:guest#charissa.varma@gmail.com::" providerId="AD" clId="Web-{9BDF20F0-B1D6-0B46-2258-29EBA09B2A5B}" dt="2021-01-26T20:24:18.411" v="93" actId="20577"/>
        <pc:sldMkLst>
          <pc:docMk/>
          <pc:sldMk cId="705221223" sldId="2147374670"/>
        </pc:sldMkLst>
        <pc:spChg chg="mod">
          <ac:chgData name="charissa.varma@gmail.com" userId="S::urn:spo:guest#charissa.varma@gmail.com::" providerId="AD" clId="Web-{9BDF20F0-B1D6-0B46-2258-29EBA09B2A5B}" dt="2021-01-26T20:16:02.414" v="66" actId="20577"/>
          <ac:spMkLst>
            <pc:docMk/>
            <pc:sldMk cId="705221223" sldId="2147374670"/>
            <ac:spMk id="3" creationId="{8C9DC146-A3AF-4368-AD36-91979AC44A18}"/>
          </ac:spMkLst>
        </pc:spChg>
        <pc:spChg chg="mod">
          <ac:chgData name="charissa.varma@gmail.com" userId="S::urn:spo:guest#charissa.varma@gmail.com::" providerId="AD" clId="Web-{9BDF20F0-B1D6-0B46-2258-29EBA09B2A5B}" dt="2021-01-26T20:24:18.411" v="93" actId="20577"/>
          <ac:spMkLst>
            <pc:docMk/>
            <pc:sldMk cId="705221223" sldId="2147374670"/>
            <ac:spMk id="8" creationId="{19DE8A58-B879-465B-9023-1D5370583710}"/>
          </ac:spMkLst>
        </pc:spChg>
      </pc:sldChg>
      <pc:sldChg chg="modSp">
        <pc:chgData name="charissa.varma@gmail.com" userId="S::urn:spo:guest#charissa.varma@gmail.com::" providerId="AD" clId="Web-{9BDF20F0-B1D6-0B46-2258-29EBA09B2A5B}" dt="2021-01-26T20:48:20.416" v="316" actId="20577"/>
        <pc:sldMkLst>
          <pc:docMk/>
          <pc:sldMk cId="1087863275" sldId="2147374671"/>
        </pc:sldMkLst>
        <pc:spChg chg="mod">
          <ac:chgData name="charissa.varma@gmail.com" userId="S::urn:spo:guest#charissa.varma@gmail.com::" providerId="AD" clId="Web-{9BDF20F0-B1D6-0B46-2258-29EBA09B2A5B}" dt="2021-01-26T20:48:20.416" v="316" actId="20577"/>
          <ac:spMkLst>
            <pc:docMk/>
            <pc:sldMk cId="1087863275" sldId="2147374671"/>
            <ac:spMk id="9" creationId="{D3063FA5-4B53-4B57-B19A-4B21FB3D77B0}"/>
          </ac:spMkLst>
        </pc:spChg>
      </pc:sldChg>
      <pc:sldChg chg="modSp">
        <pc:chgData name="charissa.varma@gmail.com" userId="S::urn:spo:guest#charissa.varma@gmail.com::" providerId="AD" clId="Web-{9BDF20F0-B1D6-0B46-2258-29EBA09B2A5B}" dt="2021-01-26T23:49:55.421" v="980" actId="14100"/>
        <pc:sldMkLst>
          <pc:docMk/>
          <pc:sldMk cId="3093561410" sldId="2147374674"/>
        </pc:sldMkLst>
        <pc:spChg chg="mod">
          <ac:chgData name="charissa.varma@gmail.com" userId="S::urn:spo:guest#charissa.varma@gmail.com::" providerId="AD" clId="Web-{9BDF20F0-B1D6-0B46-2258-29EBA09B2A5B}" dt="2021-01-26T23:48:23.603" v="974" actId="20577"/>
          <ac:spMkLst>
            <pc:docMk/>
            <pc:sldMk cId="3093561410" sldId="2147374674"/>
            <ac:spMk id="6" creationId="{0E6E2FA0-A8EC-4CE4-B520-641467034471}"/>
          </ac:spMkLst>
        </pc:spChg>
        <pc:picChg chg="mod">
          <ac:chgData name="charissa.varma@gmail.com" userId="S::urn:spo:guest#charissa.varma@gmail.com::" providerId="AD" clId="Web-{9BDF20F0-B1D6-0B46-2258-29EBA09B2A5B}" dt="2021-01-26T23:49:55.421" v="980" actId="14100"/>
          <ac:picMkLst>
            <pc:docMk/>
            <pc:sldMk cId="3093561410" sldId="2147374674"/>
            <ac:picMk id="2" creationId="{1EFA8304-FF9A-4EBA-827B-C2659346B62E}"/>
          </ac:picMkLst>
        </pc:picChg>
      </pc:sldChg>
      <pc:sldChg chg="modSp">
        <pc:chgData name="charissa.varma@gmail.com" userId="S::urn:spo:guest#charissa.varma@gmail.com::" providerId="AD" clId="Web-{9BDF20F0-B1D6-0B46-2258-29EBA09B2A5B}" dt="2021-01-26T20:24:34.693" v="95" actId="20577"/>
        <pc:sldMkLst>
          <pc:docMk/>
          <pc:sldMk cId="2688117738" sldId="2147374675"/>
        </pc:sldMkLst>
        <pc:spChg chg="mod">
          <ac:chgData name="charissa.varma@gmail.com" userId="S::urn:spo:guest#charissa.varma@gmail.com::" providerId="AD" clId="Web-{9BDF20F0-B1D6-0B46-2258-29EBA09B2A5B}" dt="2021-01-26T20:24:34.693" v="95" actId="20577"/>
          <ac:spMkLst>
            <pc:docMk/>
            <pc:sldMk cId="2688117738" sldId="2147374675"/>
            <ac:spMk id="8" creationId="{9FF1B11F-79CA-4773-923B-A630D8F5329C}"/>
          </ac:spMkLst>
        </pc:spChg>
      </pc:sldChg>
      <pc:sldChg chg="modSp">
        <pc:chgData name="charissa.varma@gmail.com" userId="S::urn:spo:guest#charissa.varma@gmail.com::" providerId="AD" clId="Web-{9BDF20F0-B1D6-0B46-2258-29EBA09B2A5B}" dt="2021-01-26T20:54:42.394" v="387" actId="20577"/>
        <pc:sldMkLst>
          <pc:docMk/>
          <pc:sldMk cId="3488472466" sldId="2147374677"/>
        </pc:sldMkLst>
        <pc:spChg chg="mod">
          <ac:chgData name="charissa.varma@gmail.com" userId="S::urn:spo:guest#charissa.varma@gmail.com::" providerId="AD" clId="Web-{9BDF20F0-B1D6-0B46-2258-29EBA09B2A5B}" dt="2021-01-26T20:54:42.394" v="387" actId="20577"/>
          <ac:spMkLst>
            <pc:docMk/>
            <pc:sldMk cId="3488472466" sldId="2147374677"/>
            <ac:spMk id="9" creationId="{D3063FA5-4B53-4B57-B19A-4B21FB3D77B0}"/>
          </ac:spMkLst>
        </pc:spChg>
      </pc:sldChg>
      <pc:sldChg chg="modSp">
        <pc:chgData name="charissa.varma@gmail.com" userId="S::urn:spo:guest#charissa.varma@gmail.com::" providerId="AD" clId="Web-{9BDF20F0-B1D6-0B46-2258-29EBA09B2A5B}" dt="2021-01-26T22:15:40.956" v="507" actId="20577"/>
        <pc:sldMkLst>
          <pc:docMk/>
          <pc:sldMk cId="1449677011" sldId="2147374679"/>
        </pc:sldMkLst>
        <pc:spChg chg="mod">
          <ac:chgData name="charissa.varma@gmail.com" userId="S::urn:spo:guest#charissa.varma@gmail.com::" providerId="AD" clId="Web-{9BDF20F0-B1D6-0B46-2258-29EBA09B2A5B}" dt="2021-01-26T22:15:40.956" v="507" actId="20577"/>
          <ac:spMkLst>
            <pc:docMk/>
            <pc:sldMk cId="1449677011" sldId="2147374679"/>
            <ac:spMk id="3" creationId="{00000000-0000-0000-0000-000000000000}"/>
          </ac:spMkLst>
        </pc:spChg>
      </pc:sldChg>
      <pc:sldChg chg="modSp">
        <pc:chgData name="charissa.varma@gmail.com" userId="S::urn:spo:guest#charissa.varma@gmail.com::" providerId="AD" clId="Web-{9BDF20F0-B1D6-0B46-2258-29EBA09B2A5B}" dt="2021-01-26T22:17:44.213" v="535"/>
        <pc:sldMkLst>
          <pc:docMk/>
          <pc:sldMk cId="4075093106" sldId="2147374680"/>
        </pc:sldMkLst>
        <pc:spChg chg="mod">
          <ac:chgData name="charissa.varma@gmail.com" userId="S::urn:spo:guest#charissa.varma@gmail.com::" providerId="AD" clId="Web-{9BDF20F0-B1D6-0B46-2258-29EBA09B2A5B}" dt="2021-01-26T22:16:56.039" v="527" actId="20577"/>
          <ac:spMkLst>
            <pc:docMk/>
            <pc:sldMk cId="4075093106" sldId="2147374680"/>
            <ac:spMk id="3" creationId="{D4FF16D5-426C-4FF4-9850-6EE7F7C97490}"/>
          </ac:spMkLst>
        </pc:spChg>
        <pc:graphicFrameChg chg="mod modGraphic">
          <ac:chgData name="charissa.varma@gmail.com" userId="S::urn:spo:guest#charissa.varma@gmail.com::" providerId="AD" clId="Web-{9BDF20F0-B1D6-0B46-2258-29EBA09B2A5B}" dt="2021-01-26T22:17:44.213" v="535"/>
          <ac:graphicFrameMkLst>
            <pc:docMk/>
            <pc:sldMk cId="4075093106" sldId="2147374680"/>
            <ac:graphicFrameMk id="9" creationId="{65A86270-FFB0-4B6D-948B-6D024C7D7116}"/>
          </ac:graphicFrameMkLst>
        </pc:graphicFrameChg>
      </pc:sldChg>
      <pc:sldChg chg="modSp">
        <pc:chgData name="charissa.varma@gmail.com" userId="S::urn:spo:guest#charissa.varma@gmail.com::" providerId="AD" clId="Web-{9BDF20F0-B1D6-0B46-2258-29EBA09B2A5B}" dt="2021-01-26T22:32:09.561" v="685" actId="20577"/>
        <pc:sldMkLst>
          <pc:docMk/>
          <pc:sldMk cId="3064035484" sldId="2147374692"/>
        </pc:sldMkLst>
        <pc:spChg chg="mod">
          <ac:chgData name="charissa.varma@gmail.com" userId="S::urn:spo:guest#charissa.varma@gmail.com::" providerId="AD" clId="Web-{9BDF20F0-B1D6-0B46-2258-29EBA09B2A5B}" dt="2021-01-26T22:32:09.561" v="685" actId="20577"/>
          <ac:spMkLst>
            <pc:docMk/>
            <pc:sldMk cId="3064035484" sldId="2147374692"/>
            <ac:spMk id="12" creationId="{0DA4FDB3-BACF-411A-B213-96080927BFBA}"/>
          </ac:spMkLst>
        </pc:spChg>
      </pc:sldChg>
      <pc:sldChg chg="modSp">
        <pc:chgData name="charissa.varma@gmail.com" userId="S::urn:spo:guest#charissa.varma@gmail.com::" providerId="AD" clId="Web-{9BDF20F0-B1D6-0B46-2258-29EBA09B2A5B}" dt="2021-01-26T22:32:34.969" v="689" actId="20577"/>
        <pc:sldMkLst>
          <pc:docMk/>
          <pc:sldMk cId="47890498" sldId="2147374693"/>
        </pc:sldMkLst>
        <pc:spChg chg="mod">
          <ac:chgData name="charissa.varma@gmail.com" userId="S::urn:spo:guest#charissa.varma@gmail.com::" providerId="AD" clId="Web-{9BDF20F0-B1D6-0B46-2258-29EBA09B2A5B}" dt="2021-01-26T22:32:34.969" v="689" actId="20577"/>
          <ac:spMkLst>
            <pc:docMk/>
            <pc:sldMk cId="47890498" sldId="2147374693"/>
            <ac:spMk id="13" creationId="{88528496-9674-4CAE-97A8-45546C846A78}"/>
          </ac:spMkLst>
        </pc:spChg>
      </pc:sldChg>
      <pc:sldChg chg="modSp">
        <pc:chgData name="charissa.varma@gmail.com" userId="S::urn:spo:guest#charissa.varma@gmail.com::" providerId="AD" clId="Web-{9BDF20F0-B1D6-0B46-2258-29EBA09B2A5B}" dt="2021-01-26T23:01:57.672" v="727" actId="20577"/>
        <pc:sldMkLst>
          <pc:docMk/>
          <pc:sldMk cId="1023687124" sldId="2147374696"/>
        </pc:sldMkLst>
        <pc:spChg chg="mod">
          <ac:chgData name="charissa.varma@gmail.com" userId="S::urn:spo:guest#charissa.varma@gmail.com::" providerId="AD" clId="Web-{9BDF20F0-B1D6-0B46-2258-29EBA09B2A5B}" dt="2021-01-26T23:01:57.672" v="727" actId="20577"/>
          <ac:spMkLst>
            <pc:docMk/>
            <pc:sldMk cId="1023687124" sldId="2147374696"/>
            <ac:spMk id="24" creationId="{C54E1FEE-C6D0-4539-B43B-9AB4C036CBFC}"/>
          </ac:spMkLst>
        </pc:spChg>
      </pc:sldChg>
      <pc:sldChg chg="modSp">
        <pc:chgData name="charissa.varma@gmail.com" userId="S::urn:spo:guest#charissa.varma@gmail.com::" providerId="AD" clId="Web-{9BDF20F0-B1D6-0B46-2258-29EBA09B2A5B}" dt="2021-01-26T23:05:23.190" v="730" actId="20577"/>
        <pc:sldMkLst>
          <pc:docMk/>
          <pc:sldMk cId="3158864155" sldId="2147374698"/>
        </pc:sldMkLst>
        <pc:spChg chg="mod">
          <ac:chgData name="charissa.varma@gmail.com" userId="S::urn:spo:guest#charissa.varma@gmail.com::" providerId="AD" clId="Web-{9BDF20F0-B1D6-0B46-2258-29EBA09B2A5B}" dt="2021-01-26T23:05:23.190" v="730" actId="20577"/>
          <ac:spMkLst>
            <pc:docMk/>
            <pc:sldMk cId="3158864155" sldId="2147374698"/>
            <ac:spMk id="24" creationId="{C54E1FEE-C6D0-4539-B43B-9AB4C036CBFC}"/>
          </ac:spMkLst>
        </pc:spChg>
      </pc:sldChg>
      <pc:sldChg chg="modSp">
        <pc:chgData name="charissa.varma@gmail.com" userId="S::urn:spo:guest#charissa.varma@gmail.com::" providerId="AD" clId="Web-{9BDF20F0-B1D6-0B46-2258-29EBA09B2A5B}" dt="2021-01-26T23:38:38.850" v="899" actId="20577"/>
        <pc:sldMkLst>
          <pc:docMk/>
          <pc:sldMk cId="2220125469" sldId="2147374713"/>
        </pc:sldMkLst>
        <pc:spChg chg="mod">
          <ac:chgData name="charissa.varma@gmail.com" userId="S::urn:spo:guest#charissa.varma@gmail.com::" providerId="AD" clId="Web-{9BDF20F0-B1D6-0B46-2258-29EBA09B2A5B}" dt="2021-01-26T23:38:38.850" v="899" actId="20577"/>
          <ac:spMkLst>
            <pc:docMk/>
            <pc:sldMk cId="2220125469" sldId="2147374713"/>
            <ac:spMk id="14" creationId="{2CD14EFB-846A-4591-A757-8E298A9767AB}"/>
          </ac:spMkLst>
        </pc:spChg>
      </pc:sldChg>
      <pc:sldChg chg="modSp">
        <pc:chgData name="charissa.varma@gmail.com" userId="S::urn:spo:guest#charissa.varma@gmail.com::" providerId="AD" clId="Web-{9BDF20F0-B1D6-0B46-2258-29EBA09B2A5B}" dt="2021-01-26T20:52:35.438" v="364" actId="20577"/>
        <pc:sldMkLst>
          <pc:docMk/>
          <pc:sldMk cId="2882947938" sldId="2147374733"/>
        </pc:sldMkLst>
        <pc:spChg chg="mod">
          <ac:chgData name="charissa.varma@gmail.com" userId="S::urn:spo:guest#charissa.varma@gmail.com::" providerId="AD" clId="Web-{9BDF20F0-B1D6-0B46-2258-29EBA09B2A5B}" dt="2021-01-26T20:52:35.438" v="364" actId="20577"/>
          <ac:spMkLst>
            <pc:docMk/>
            <pc:sldMk cId="2882947938" sldId="2147374733"/>
            <ac:spMk id="5" creationId="{00000000-0000-0000-0000-000000000000}"/>
          </ac:spMkLst>
        </pc:spChg>
      </pc:sldChg>
      <pc:sldChg chg="modSp">
        <pc:chgData name="charissa.varma@gmail.com" userId="S::urn:spo:guest#charissa.varma@gmail.com::" providerId="AD" clId="Web-{9BDF20F0-B1D6-0B46-2258-29EBA09B2A5B}" dt="2021-01-26T23:07:55.980" v="735" actId="20577"/>
        <pc:sldMkLst>
          <pc:docMk/>
          <pc:sldMk cId="2606922411" sldId="2147374735"/>
        </pc:sldMkLst>
        <pc:spChg chg="mod">
          <ac:chgData name="charissa.varma@gmail.com" userId="S::urn:spo:guest#charissa.varma@gmail.com::" providerId="AD" clId="Web-{9BDF20F0-B1D6-0B46-2258-29EBA09B2A5B}" dt="2021-01-26T23:07:55.980" v="735" actId="20577"/>
          <ac:spMkLst>
            <pc:docMk/>
            <pc:sldMk cId="2606922411" sldId="2147374735"/>
            <ac:spMk id="2" creationId="{573465DD-D85E-4BAA-9835-780AC09F1E44}"/>
          </ac:spMkLst>
        </pc:spChg>
      </pc:sldChg>
      <pc:sldChg chg="addCm">
        <pc:chgData name="charissa.varma@gmail.com" userId="S::urn:spo:guest#charissa.varma@gmail.com::" providerId="AD" clId="Web-{9BDF20F0-B1D6-0B46-2258-29EBA09B2A5B}" dt="2021-01-26T23:09:51.378" v="736"/>
        <pc:sldMkLst>
          <pc:docMk/>
          <pc:sldMk cId="713273981" sldId="2147374736"/>
        </pc:sldMkLst>
      </pc:sldChg>
      <pc:sldChg chg="addCm">
        <pc:chgData name="charissa.varma@gmail.com" userId="S::urn:spo:guest#charissa.varma@gmail.com::" providerId="AD" clId="Web-{9BDF20F0-B1D6-0B46-2258-29EBA09B2A5B}" dt="2021-01-26T23:10:32.333" v="737"/>
        <pc:sldMkLst>
          <pc:docMk/>
          <pc:sldMk cId="125567285" sldId="2147374738"/>
        </pc:sldMkLst>
      </pc:sldChg>
      <pc:sldChg chg="modSp addCm">
        <pc:chgData name="charissa.varma@gmail.com" userId="S::urn:spo:guest#charissa.varma@gmail.com::" providerId="AD" clId="Web-{9BDF20F0-B1D6-0B46-2258-29EBA09B2A5B}" dt="2021-01-26T23:16:31.323" v="865"/>
        <pc:sldMkLst>
          <pc:docMk/>
          <pc:sldMk cId="3735309126" sldId="2147374739"/>
        </pc:sldMkLst>
        <pc:spChg chg="mod">
          <ac:chgData name="charissa.varma@gmail.com" userId="S::urn:spo:guest#charissa.varma@gmail.com::" providerId="AD" clId="Web-{9BDF20F0-B1D6-0B46-2258-29EBA09B2A5B}" dt="2021-01-26T23:16:03.681" v="864" actId="20577"/>
          <ac:spMkLst>
            <pc:docMk/>
            <pc:sldMk cId="3735309126" sldId="2147374739"/>
            <ac:spMk id="5" creationId="{00000000-0000-0000-0000-000000000000}"/>
          </ac:spMkLst>
        </pc:spChg>
      </pc:sldChg>
      <pc:sldChg chg="modSp">
        <pc:chgData name="charissa.varma@gmail.com" userId="S::urn:spo:guest#charissa.varma@gmail.com::" providerId="AD" clId="Web-{9BDF20F0-B1D6-0B46-2258-29EBA09B2A5B}" dt="2021-01-26T23:18:39.940" v="872" actId="20577"/>
        <pc:sldMkLst>
          <pc:docMk/>
          <pc:sldMk cId="3968685017" sldId="2147374750"/>
        </pc:sldMkLst>
        <pc:spChg chg="mod">
          <ac:chgData name="charissa.varma@gmail.com" userId="S::urn:spo:guest#charissa.varma@gmail.com::" providerId="AD" clId="Web-{9BDF20F0-B1D6-0B46-2258-29EBA09B2A5B}" dt="2021-01-26T23:18:39.940" v="872" actId="20577"/>
          <ac:spMkLst>
            <pc:docMk/>
            <pc:sldMk cId="3968685017" sldId="2147374750"/>
            <ac:spMk id="5" creationId="{00000000-0000-0000-0000-000000000000}"/>
          </ac:spMkLst>
        </pc:spChg>
      </pc:sldChg>
      <pc:sldChg chg="modSp">
        <pc:chgData name="charissa.varma@gmail.com" userId="S::urn:spo:guest#charissa.varma@gmail.com::" providerId="AD" clId="Web-{9BDF20F0-B1D6-0B46-2258-29EBA09B2A5B}" dt="2021-01-26T23:19:57.382" v="874" actId="20577"/>
        <pc:sldMkLst>
          <pc:docMk/>
          <pc:sldMk cId="3338794542" sldId="2147374761"/>
        </pc:sldMkLst>
        <pc:spChg chg="mod">
          <ac:chgData name="charissa.varma@gmail.com" userId="S::urn:spo:guest#charissa.varma@gmail.com::" providerId="AD" clId="Web-{9BDF20F0-B1D6-0B46-2258-29EBA09B2A5B}" dt="2021-01-26T23:19:57.382" v="874" actId="20577"/>
          <ac:spMkLst>
            <pc:docMk/>
            <pc:sldMk cId="3338794542" sldId="2147374761"/>
            <ac:spMk id="8" creationId="{D44D3FE2-DB3F-4A9A-AB29-F113FFB294F9}"/>
          </ac:spMkLst>
        </pc:spChg>
      </pc:sldChg>
      <pc:sldChg chg="addCm">
        <pc:chgData name="charissa.varma@gmail.com" userId="S::urn:spo:guest#charissa.varma@gmail.com::" providerId="AD" clId="Web-{9BDF20F0-B1D6-0B46-2258-29EBA09B2A5B}" dt="2021-01-26T20:31:05.687" v="100"/>
        <pc:sldMkLst>
          <pc:docMk/>
          <pc:sldMk cId="901558131" sldId="2147374773"/>
        </pc:sldMkLst>
      </pc:sldChg>
      <pc:sldChg chg="modSp">
        <pc:chgData name="charissa.varma@gmail.com" userId="S::urn:spo:guest#charissa.varma@gmail.com::" providerId="AD" clId="Web-{9BDF20F0-B1D6-0B46-2258-29EBA09B2A5B}" dt="2021-01-26T20:32:36.220" v="116" actId="20577"/>
        <pc:sldMkLst>
          <pc:docMk/>
          <pc:sldMk cId="1549522194" sldId="2147374774"/>
        </pc:sldMkLst>
        <pc:spChg chg="mod">
          <ac:chgData name="charissa.varma@gmail.com" userId="S::urn:spo:guest#charissa.varma@gmail.com::" providerId="AD" clId="Web-{9BDF20F0-B1D6-0B46-2258-29EBA09B2A5B}" dt="2021-01-26T20:32:36.220" v="116" actId="20577"/>
          <ac:spMkLst>
            <pc:docMk/>
            <pc:sldMk cId="1549522194" sldId="2147374774"/>
            <ac:spMk id="12" creationId="{66A1A577-8D7A-4082-9B80-675AEA8B95AA}"/>
          </ac:spMkLst>
        </pc:spChg>
      </pc:sldChg>
      <pc:sldChg chg="modSp">
        <pc:chgData name="charissa.varma@gmail.com" userId="S::urn:spo:guest#charissa.varma@gmail.com::" providerId="AD" clId="Web-{9BDF20F0-B1D6-0B46-2258-29EBA09B2A5B}" dt="2021-01-26T20:42:56.798" v="287" actId="1076"/>
        <pc:sldMkLst>
          <pc:docMk/>
          <pc:sldMk cId="1320888099" sldId="2147374775"/>
        </pc:sldMkLst>
        <pc:graphicFrameChg chg="mod modGraphic">
          <ac:chgData name="charissa.varma@gmail.com" userId="S::urn:spo:guest#charissa.varma@gmail.com::" providerId="AD" clId="Web-{9BDF20F0-B1D6-0B46-2258-29EBA09B2A5B}" dt="2021-01-26T20:42:56.798" v="287" actId="1076"/>
          <ac:graphicFrameMkLst>
            <pc:docMk/>
            <pc:sldMk cId="1320888099" sldId="2147374775"/>
            <ac:graphicFrameMk id="8" creationId="{5C43A20B-48E5-41A8-BC28-6FE745585712}"/>
          </ac:graphicFrameMkLst>
        </pc:graphicFrameChg>
      </pc:sldChg>
      <pc:sldChg chg="modSp">
        <pc:chgData name="charissa.varma@gmail.com" userId="S::urn:spo:guest#charissa.varma@gmail.com::" providerId="AD" clId="Web-{9BDF20F0-B1D6-0B46-2258-29EBA09B2A5B}" dt="2021-01-26T20:34:00.801" v="140" actId="20577"/>
        <pc:sldMkLst>
          <pc:docMk/>
          <pc:sldMk cId="990817260" sldId="2147374776"/>
        </pc:sldMkLst>
        <pc:spChg chg="mod">
          <ac:chgData name="charissa.varma@gmail.com" userId="S::urn:spo:guest#charissa.varma@gmail.com::" providerId="AD" clId="Web-{9BDF20F0-B1D6-0B46-2258-29EBA09B2A5B}" dt="2021-01-26T20:34:00.801" v="140" actId="20577"/>
          <ac:spMkLst>
            <pc:docMk/>
            <pc:sldMk cId="990817260" sldId="2147374776"/>
            <ac:spMk id="10" creationId="{00A70A66-1A37-421E-A58D-4408AC1B2121}"/>
          </ac:spMkLst>
        </pc:spChg>
      </pc:sldChg>
      <pc:sldChg chg="modSp">
        <pc:chgData name="charissa.varma@gmail.com" userId="S::urn:spo:guest#charissa.varma@gmail.com::" providerId="AD" clId="Web-{9BDF20F0-B1D6-0B46-2258-29EBA09B2A5B}" dt="2021-01-26T20:36:35.070" v="200" actId="14100"/>
        <pc:sldMkLst>
          <pc:docMk/>
          <pc:sldMk cId="1802768054" sldId="2147374778"/>
        </pc:sldMkLst>
        <pc:spChg chg="mod">
          <ac:chgData name="charissa.varma@gmail.com" userId="S::urn:spo:guest#charissa.varma@gmail.com::" providerId="AD" clId="Web-{9BDF20F0-B1D6-0B46-2258-29EBA09B2A5B}" dt="2021-01-26T20:36:35.070" v="200" actId="14100"/>
          <ac:spMkLst>
            <pc:docMk/>
            <pc:sldMk cId="1802768054" sldId="2147374778"/>
            <ac:spMk id="5" creationId="{8B131346-58B1-44AE-997F-510E66213162}"/>
          </ac:spMkLst>
        </pc:spChg>
      </pc:sldChg>
      <pc:sldChg chg="modSp">
        <pc:chgData name="charissa.varma@gmail.com" userId="S::urn:spo:guest#charissa.varma@gmail.com::" providerId="AD" clId="Web-{9BDF20F0-B1D6-0B46-2258-29EBA09B2A5B}" dt="2021-01-26T20:37:40.650" v="212" actId="20577"/>
        <pc:sldMkLst>
          <pc:docMk/>
          <pc:sldMk cId="4108038288" sldId="2147374779"/>
        </pc:sldMkLst>
        <pc:spChg chg="mod">
          <ac:chgData name="charissa.varma@gmail.com" userId="S::urn:spo:guest#charissa.varma@gmail.com::" providerId="AD" clId="Web-{9BDF20F0-B1D6-0B46-2258-29EBA09B2A5B}" dt="2021-01-26T20:37:40.650" v="212" actId="20577"/>
          <ac:spMkLst>
            <pc:docMk/>
            <pc:sldMk cId="4108038288" sldId="2147374779"/>
            <ac:spMk id="10" creationId="{6F8D7F62-D50B-4F52-9D51-D0458C83B4A0}"/>
          </ac:spMkLst>
        </pc:spChg>
      </pc:sldChg>
      <pc:sldChg chg="modSp">
        <pc:chgData name="charissa.varma@gmail.com" userId="S::urn:spo:guest#charissa.varma@gmail.com::" providerId="AD" clId="Web-{9BDF20F0-B1D6-0B46-2258-29EBA09B2A5B}" dt="2021-01-26T20:38:40.886" v="221" actId="20577"/>
        <pc:sldMkLst>
          <pc:docMk/>
          <pc:sldMk cId="354941938" sldId="2147374780"/>
        </pc:sldMkLst>
        <pc:spChg chg="mod">
          <ac:chgData name="charissa.varma@gmail.com" userId="S::urn:spo:guest#charissa.varma@gmail.com::" providerId="AD" clId="Web-{9BDF20F0-B1D6-0B46-2258-29EBA09B2A5B}" dt="2021-01-26T20:38:40.886" v="221" actId="20577"/>
          <ac:spMkLst>
            <pc:docMk/>
            <pc:sldMk cId="354941938" sldId="2147374780"/>
            <ac:spMk id="2" creationId="{04EDCEBB-79E7-47E9-9678-BDBBE51A8980}"/>
          </ac:spMkLst>
        </pc:spChg>
      </pc:sldChg>
      <pc:sldChg chg="modSp">
        <pc:chgData name="charissa.varma@gmail.com" userId="S::urn:spo:guest#charissa.varma@gmail.com::" providerId="AD" clId="Web-{9BDF20F0-B1D6-0B46-2258-29EBA09B2A5B}" dt="2021-01-26T20:40:14.513" v="248" actId="14100"/>
        <pc:sldMkLst>
          <pc:docMk/>
          <pc:sldMk cId="2544263141" sldId="2147374781"/>
        </pc:sldMkLst>
        <pc:spChg chg="mod">
          <ac:chgData name="charissa.varma@gmail.com" userId="S::urn:spo:guest#charissa.varma@gmail.com::" providerId="AD" clId="Web-{9BDF20F0-B1D6-0B46-2258-29EBA09B2A5B}" dt="2021-01-26T20:40:14.513" v="248" actId="14100"/>
          <ac:spMkLst>
            <pc:docMk/>
            <pc:sldMk cId="2544263141" sldId="2147374781"/>
            <ac:spMk id="2" creationId="{A9F7D888-22A8-4CE6-9B63-2EDDB9708CB2}"/>
          </ac:spMkLst>
        </pc:spChg>
      </pc:sldChg>
      <pc:sldChg chg="modSp">
        <pc:chgData name="charissa.varma@gmail.com" userId="S::urn:spo:guest#charissa.varma@gmail.com::" providerId="AD" clId="Web-{9BDF20F0-B1D6-0B46-2258-29EBA09B2A5B}" dt="2021-01-26T20:41:06.967" v="252" actId="20577"/>
        <pc:sldMkLst>
          <pc:docMk/>
          <pc:sldMk cId="967856130" sldId="2147374782"/>
        </pc:sldMkLst>
        <pc:spChg chg="mod">
          <ac:chgData name="charissa.varma@gmail.com" userId="S::urn:spo:guest#charissa.varma@gmail.com::" providerId="AD" clId="Web-{9BDF20F0-B1D6-0B46-2258-29EBA09B2A5B}" dt="2021-01-26T20:41:06.967" v="252" actId="20577"/>
          <ac:spMkLst>
            <pc:docMk/>
            <pc:sldMk cId="967856130" sldId="2147374782"/>
            <ac:spMk id="2" creationId="{04EDCEBB-79E7-47E9-9678-BDBBE51A8980}"/>
          </ac:spMkLst>
        </pc:spChg>
      </pc:sldChg>
      <pc:sldChg chg="delSp modSp">
        <pc:chgData name="charissa.varma@gmail.com" userId="S::urn:spo:guest#charissa.varma@gmail.com::" providerId="AD" clId="Web-{9BDF20F0-B1D6-0B46-2258-29EBA09B2A5B}" dt="2021-01-26T20:45:44.240" v="311" actId="20577"/>
        <pc:sldMkLst>
          <pc:docMk/>
          <pc:sldMk cId="2854165273" sldId="2147374784"/>
        </pc:sldMkLst>
        <pc:spChg chg="del">
          <ac:chgData name="charissa.varma@gmail.com" userId="S::urn:spo:guest#charissa.varma@gmail.com::" providerId="AD" clId="Web-{9BDF20F0-B1D6-0B46-2258-29EBA09B2A5B}" dt="2021-01-26T20:43:51.503" v="289"/>
          <ac:spMkLst>
            <pc:docMk/>
            <pc:sldMk cId="2854165273" sldId="2147374784"/>
            <ac:spMk id="2" creationId="{04EDCEBB-79E7-47E9-9678-BDBBE51A8980}"/>
          </ac:spMkLst>
        </pc:spChg>
        <pc:spChg chg="mod topLvl">
          <ac:chgData name="charissa.varma@gmail.com" userId="S::urn:spo:guest#charissa.varma@gmail.com::" providerId="AD" clId="Web-{9BDF20F0-B1D6-0B46-2258-29EBA09B2A5B}" dt="2021-01-26T20:45:44.240" v="311" actId="20577"/>
          <ac:spMkLst>
            <pc:docMk/>
            <pc:sldMk cId="2854165273" sldId="2147374784"/>
            <ac:spMk id="13" creationId="{6EFD560C-8BDE-4CDB-98B6-CA1ED359DC5F}"/>
          </ac:spMkLst>
        </pc:spChg>
        <pc:spChg chg="del topLvl">
          <ac:chgData name="charissa.varma@gmail.com" userId="S::urn:spo:guest#charissa.varma@gmail.com::" providerId="AD" clId="Web-{9BDF20F0-B1D6-0B46-2258-29EBA09B2A5B}" dt="2021-01-26T20:44:33.285" v="290"/>
          <ac:spMkLst>
            <pc:docMk/>
            <pc:sldMk cId="2854165273" sldId="2147374784"/>
            <ac:spMk id="14" creationId="{13A03AEF-A7B8-4136-8CBE-8C5D3EDE36E0}"/>
          </ac:spMkLst>
        </pc:spChg>
        <pc:grpChg chg="del">
          <ac:chgData name="charissa.varma@gmail.com" userId="S::urn:spo:guest#charissa.varma@gmail.com::" providerId="AD" clId="Web-{9BDF20F0-B1D6-0B46-2258-29EBA09B2A5B}" dt="2021-01-26T20:44:33.285" v="290"/>
          <ac:grpSpMkLst>
            <pc:docMk/>
            <pc:sldMk cId="2854165273" sldId="2147374784"/>
            <ac:grpSpMk id="15" creationId="{090208E8-FF53-4F07-AEB0-A25FE6A95CB9}"/>
          </ac:grpSpMkLst>
        </pc:grpChg>
        <pc:picChg chg="del">
          <ac:chgData name="charissa.varma@gmail.com" userId="S::urn:spo:guest#charissa.varma@gmail.com::" providerId="AD" clId="Web-{9BDF20F0-B1D6-0B46-2258-29EBA09B2A5B}" dt="2021-01-26T20:43:35.065" v="288"/>
          <ac:picMkLst>
            <pc:docMk/>
            <pc:sldMk cId="2854165273" sldId="2147374784"/>
            <ac:picMk id="10" creationId="{0E61F6B4-A067-4B89-AAB5-C120EFBA6F77}"/>
          </ac:picMkLst>
        </pc:picChg>
      </pc:sldChg>
      <pc:sldChg chg="modSp">
        <pc:chgData name="charissa.varma@gmail.com" userId="S::urn:spo:guest#charissa.varma@gmail.com::" providerId="AD" clId="Web-{9BDF20F0-B1D6-0B46-2258-29EBA09B2A5B}" dt="2021-01-26T21:00:01.527" v="468" actId="20577"/>
        <pc:sldMkLst>
          <pc:docMk/>
          <pc:sldMk cId="2541288223" sldId="2147374788"/>
        </pc:sldMkLst>
        <pc:spChg chg="mod">
          <ac:chgData name="charissa.varma@gmail.com" userId="S::urn:spo:guest#charissa.varma@gmail.com::" providerId="AD" clId="Web-{9BDF20F0-B1D6-0B46-2258-29EBA09B2A5B}" dt="2021-01-26T21:00:01.527" v="468" actId="20577"/>
          <ac:spMkLst>
            <pc:docMk/>
            <pc:sldMk cId="2541288223" sldId="2147374788"/>
            <ac:spMk id="3" creationId="{342ED071-B042-4050-92EC-6FE1910E50FA}"/>
          </ac:spMkLst>
        </pc:spChg>
      </pc:sldChg>
      <pc:sldChg chg="modSp addCm">
        <pc:chgData name="charissa.varma@gmail.com" userId="S::urn:spo:guest#charissa.varma@gmail.com::" providerId="AD" clId="Web-{9BDF20F0-B1D6-0B46-2258-29EBA09B2A5B}" dt="2021-01-26T20:50:30.857" v="321" actId="20577"/>
        <pc:sldMkLst>
          <pc:docMk/>
          <pc:sldMk cId="1911025816" sldId="2147374789"/>
        </pc:sldMkLst>
        <pc:spChg chg="mod">
          <ac:chgData name="charissa.varma@gmail.com" userId="S::urn:spo:guest#charissa.varma@gmail.com::" providerId="AD" clId="Web-{9BDF20F0-B1D6-0B46-2258-29EBA09B2A5B}" dt="2021-01-26T20:50:30.857" v="321" actId="20577"/>
          <ac:spMkLst>
            <pc:docMk/>
            <pc:sldMk cId="1911025816" sldId="2147374789"/>
            <ac:spMk id="9" creationId="{00000000-0000-0000-0000-000000000000}"/>
          </ac:spMkLst>
        </pc:spChg>
      </pc:sldChg>
      <pc:sldChg chg="addCm">
        <pc:chgData name="charissa.varma@gmail.com" userId="S::urn:spo:guest#charissa.varma@gmail.com::" providerId="AD" clId="Web-{9BDF20F0-B1D6-0B46-2258-29EBA09B2A5B}" dt="2021-01-26T20:53:06.298" v="365"/>
        <pc:sldMkLst>
          <pc:docMk/>
          <pc:sldMk cId="3682432864" sldId="2147374790"/>
        </pc:sldMkLst>
      </pc:sldChg>
      <pc:sldChg chg="modSp">
        <pc:chgData name="charissa.varma@gmail.com" userId="S::urn:spo:guest#charissa.varma@gmail.com::" providerId="AD" clId="Web-{9BDF20F0-B1D6-0B46-2258-29EBA09B2A5B}" dt="2021-01-26T20:14:22.927" v="46" actId="20577"/>
        <pc:sldMkLst>
          <pc:docMk/>
          <pc:sldMk cId="1531364611" sldId="2147374795"/>
        </pc:sldMkLst>
        <pc:spChg chg="mod">
          <ac:chgData name="charissa.varma@gmail.com" userId="S::urn:spo:guest#charissa.varma@gmail.com::" providerId="AD" clId="Web-{9BDF20F0-B1D6-0B46-2258-29EBA09B2A5B}" dt="2021-01-26T20:14:22.927" v="46" actId="20577"/>
          <ac:spMkLst>
            <pc:docMk/>
            <pc:sldMk cId="1531364611" sldId="2147374795"/>
            <ac:spMk id="8" creationId="{ADB8746D-E527-40F0-BD72-192B50344E3B}"/>
          </ac:spMkLst>
        </pc:spChg>
      </pc:sldChg>
      <pc:sldChg chg="modSp ord">
        <pc:chgData name="charissa.varma@gmail.com" userId="S::urn:spo:guest#charissa.varma@gmail.com::" providerId="AD" clId="Web-{9BDF20F0-B1D6-0B46-2258-29EBA09B2A5B}" dt="2021-01-26T23:42:58.959" v="916"/>
        <pc:sldMkLst>
          <pc:docMk/>
          <pc:sldMk cId="147965064" sldId="2147374796"/>
        </pc:sldMkLst>
        <pc:spChg chg="mod">
          <ac:chgData name="charissa.varma@gmail.com" userId="S::urn:spo:guest#charissa.varma@gmail.com::" providerId="AD" clId="Web-{9BDF20F0-B1D6-0B46-2258-29EBA09B2A5B}" dt="2021-01-26T23:41:41.876" v="914" actId="20577"/>
          <ac:spMkLst>
            <pc:docMk/>
            <pc:sldMk cId="147965064" sldId="2147374796"/>
            <ac:spMk id="3" creationId="{4390024D-FE43-4FC3-B2C9-12107A8D4BCA}"/>
          </ac:spMkLst>
        </pc:spChg>
      </pc:sldChg>
      <pc:sldChg chg="modSp">
        <pc:chgData name="charissa.varma@gmail.com" userId="S::urn:spo:guest#charissa.varma@gmail.com::" providerId="AD" clId="Web-{9BDF20F0-B1D6-0B46-2258-29EBA09B2A5B}" dt="2021-01-26T20:47:10.805" v="315" actId="20577"/>
        <pc:sldMkLst>
          <pc:docMk/>
          <pc:sldMk cId="2316613482" sldId="2147374799"/>
        </pc:sldMkLst>
        <pc:spChg chg="mod">
          <ac:chgData name="charissa.varma@gmail.com" userId="S::urn:spo:guest#charissa.varma@gmail.com::" providerId="AD" clId="Web-{9BDF20F0-B1D6-0B46-2258-29EBA09B2A5B}" dt="2021-01-26T20:47:10.805" v="315" actId="20577"/>
          <ac:spMkLst>
            <pc:docMk/>
            <pc:sldMk cId="2316613482" sldId="2147374799"/>
            <ac:spMk id="2" creationId="{FEF20651-31E8-41FF-A1B2-C88B5BA0CDAD}"/>
          </ac:spMkLst>
        </pc:spChg>
      </pc:sldChg>
      <pc:sldChg chg="modSp">
        <pc:chgData name="charissa.varma@gmail.com" userId="S::urn:spo:guest#charissa.varma@gmail.com::" providerId="AD" clId="Web-{9BDF20F0-B1D6-0B46-2258-29EBA09B2A5B}" dt="2021-01-26T23:40:17.168" v="906" actId="20577"/>
        <pc:sldMkLst>
          <pc:docMk/>
          <pc:sldMk cId="2785408051" sldId="2147374800"/>
        </pc:sldMkLst>
        <pc:spChg chg="mod">
          <ac:chgData name="charissa.varma@gmail.com" userId="S::urn:spo:guest#charissa.varma@gmail.com::" providerId="AD" clId="Web-{9BDF20F0-B1D6-0B46-2258-29EBA09B2A5B}" dt="2021-01-26T23:40:17.168" v="906" actId="20577"/>
          <ac:spMkLst>
            <pc:docMk/>
            <pc:sldMk cId="2785408051" sldId="2147374800"/>
            <ac:spMk id="3" creationId="{734C77B7-7E54-4B74-98DE-14F06A7DAAE8}"/>
          </ac:spMkLst>
        </pc:spChg>
      </pc:sldChg>
      <pc:sldChg chg="modSp">
        <pc:chgData name="charissa.varma@gmail.com" userId="S::urn:spo:guest#charissa.varma@gmail.com::" providerId="AD" clId="Web-{9BDF20F0-B1D6-0B46-2258-29EBA09B2A5B}" dt="2021-01-26T23:37:05.620" v="893" actId="20577"/>
        <pc:sldMkLst>
          <pc:docMk/>
          <pc:sldMk cId="3385864352" sldId="2147374803"/>
        </pc:sldMkLst>
        <pc:spChg chg="mod">
          <ac:chgData name="charissa.varma@gmail.com" userId="S::urn:spo:guest#charissa.varma@gmail.com::" providerId="AD" clId="Web-{9BDF20F0-B1D6-0B46-2258-29EBA09B2A5B}" dt="2021-01-26T23:37:05.620" v="893" actId="20577"/>
          <ac:spMkLst>
            <pc:docMk/>
            <pc:sldMk cId="3385864352" sldId="2147374803"/>
            <ac:spMk id="4" creationId="{00000000-0000-0000-0000-000000000000}"/>
          </ac:spMkLst>
        </pc:spChg>
      </pc:sldChg>
      <pc:sldChg chg="modSp">
        <pc:chgData name="charissa.varma@gmail.com" userId="S::urn:spo:guest#charissa.varma@gmail.com::" providerId="AD" clId="Web-{9BDF20F0-B1D6-0B46-2258-29EBA09B2A5B}" dt="2021-01-26T23:38:13.483" v="898" actId="20577"/>
        <pc:sldMkLst>
          <pc:docMk/>
          <pc:sldMk cId="2955423297" sldId="2147374804"/>
        </pc:sldMkLst>
        <pc:spChg chg="mod">
          <ac:chgData name="charissa.varma@gmail.com" userId="S::urn:spo:guest#charissa.varma@gmail.com::" providerId="AD" clId="Web-{9BDF20F0-B1D6-0B46-2258-29EBA09B2A5B}" dt="2021-01-26T23:38:13.483" v="898" actId="20577"/>
          <ac:spMkLst>
            <pc:docMk/>
            <pc:sldMk cId="2955423297" sldId="2147374804"/>
            <ac:spMk id="4" creationId="{00000000-0000-0000-0000-000000000000}"/>
          </ac:spMkLst>
        </pc:spChg>
      </pc:sldChg>
      <pc:sldChg chg="modSp">
        <pc:chgData name="charissa.varma@gmail.com" userId="S::urn:spo:guest#charissa.varma@gmail.com::" providerId="AD" clId="Web-{9BDF20F0-B1D6-0B46-2258-29EBA09B2A5B}" dt="2021-01-26T20:14:33.084" v="48" actId="20577"/>
        <pc:sldMkLst>
          <pc:docMk/>
          <pc:sldMk cId="274327244" sldId="2147374807"/>
        </pc:sldMkLst>
        <pc:spChg chg="mod">
          <ac:chgData name="charissa.varma@gmail.com" userId="S::urn:spo:guest#charissa.varma@gmail.com::" providerId="AD" clId="Web-{9BDF20F0-B1D6-0B46-2258-29EBA09B2A5B}" dt="2021-01-26T20:14:33.084" v="48" actId="20577"/>
          <ac:spMkLst>
            <pc:docMk/>
            <pc:sldMk cId="274327244" sldId="2147374807"/>
            <ac:spMk id="23554" creationId="{DEAAC91B-54EF-4056-82B3-552739A07E6A}"/>
          </ac:spMkLst>
        </pc:spChg>
      </pc:sldChg>
      <pc:sldChg chg="modSp">
        <pc:chgData name="charissa.varma@gmail.com" userId="S::urn:spo:guest#charissa.varma@gmail.com::" providerId="AD" clId="Web-{9BDF20F0-B1D6-0B46-2258-29EBA09B2A5B}" dt="2021-01-26T20:14:38.678" v="51" actId="20577"/>
        <pc:sldMkLst>
          <pc:docMk/>
          <pc:sldMk cId="3765810200" sldId="2147374808"/>
        </pc:sldMkLst>
        <pc:spChg chg="mod">
          <ac:chgData name="charissa.varma@gmail.com" userId="S::urn:spo:guest#charissa.varma@gmail.com::" providerId="AD" clId="Web-{9BDF20F0-B1D6-0B46-2258-29EBA09B2A5B}" dt="2021-01-26T20:14:38.678" v="51" actId="20577"/>
          <ac:spMkLst>
            <pc:docMk/>
            <pc:sldMk cId="3765810200" sldId="2147374808"/>
            <ac:spMk id="23554" creationId="{DEAAC91B-54EF-4056-82B3-552739A07E6A}"/>
          </ac:spMkLst>
        </pc:spChg>
      </pc:sldChg>
      <pc:sldChg chg="modSp">
        <pc:chgData name="charissa.varma@gmail.com" userId="S::urn:spo:guest#charissa.varma@gmail.com::" providerId="AD" clId="Web-{9BDF20F0-B1D6-0B46-2258-29EBA09B2A5B}" dt="2021-01-26T20:14:06.489" v="44" actId="20577"/>
        <pc:sldMkLst>
          <pc:docMk/>
          <pc:sldMk cId="434897455" sldId="2147374809"/>
        </pc:sldMkLst>
        <pc:spChg chg="mod">
          <ac:chgData name="charissa.varma@gmail.com" userId="S::urn:spo:guest#charissa.varma@gmail.com::" providerId="AD" clId="Web-{9BDF20F0-B1D6-0B46-2258-29EBA09B2A5B}" dt="2021-01-26T20:14:06.489" v="44" actId="20577"/>
          <ac:spMkLst>
            <pc:docMk/>
            <pc:sldMk cId="434897455" sldId="2147374809"/>
            <ac:spMk id="6" creationId="{1B1ED62F-BED3-45F0-A80D-4FCE92F76E82}"/>
          </ac:spMkLst>
        </pc:spChg>
      </pc:sldChg>
      <pc:sldChg chg="modSp">
        <pc:chgData name="charissa.varma@gmail.com" userId="S::urn:spo:guest#charissa.varma@gmail.com::" providerId="AD" clId="Web-{9BDF20F0-B1D6-0B46-2258-29EBA09B2A5B}" dt="2021-01-26T20:11:56.330" v="9" actId="20577"/>
        <pc:sldMkLst>
          <pc:docMk/>
          <pc:sldMk cId="1980258464" sldId="2147374810"/>
        </pc:sldMkLst>
        <pc:spChg chg="mod">
          <ac:chgData name="charissa.varma@gmail.com" userId="S::urn:spo:guest#charissa.varma@gmail.com::" providerId="AD" clId="Web-{9BDF20F0-B1D6-0B46-2258-29EBA09B2A5B}" dt="2021-01-26T20:11:56.330" v="9" actId="20577"/>
          <ac:spMkLst>
            <pc:docMk/>
            <pc:sldMk cId="1980258464" sldId="2147374810"/>
            <ac:spMk id="2" creationId="{E77DBD10-FC6D-48E6-8312-3B8AD57CF235}"/>
          </ac:spMkLst>
        </pc:spChg>
      </pc:sldChg>
      <pc:sldChg chg="modSp">
        <pc:chgData name="charissa.varma@gmail.com" userId="S::urn:spo:guest#charissa.varma@gmail.com::" providerId="AD" clId="Web-{9BDF20F0-B1D6-0B46-2258-29EBA09B2A5B}" dt="2021-01-26T23:58:16.330" v="1049" actId="20577"/>
        <pc:sldMkLst>
          <pc:docMk/>
          <pc:sldMk cId="223349045" sldId="2147374811"/>
        </pc:sldMkLst>
        <pc:spChg chg="mod">
          <ac:chgData name="charissa.varma@gmail.com" userId="S::urn:spo:guest#charissa.varma@gmail.com::" providerId="AD" clId="Web-{9BDF20F0-B1D6-0B46-2258-29EBA09B2A5B}" dt="2021-01-26T23:58:16.330" v="1049" actId="20577"/>
          <ac:spMkLst>
            <pc:docMk/>
            <pc:sldMk cId="223349045" sldId="2147374811"/>
            <ac:spMk id="4" creationId="{00000000-0000-0000-0000-000000000000}"/>
          </ac:spMkLst>
        </pc:spChg>
        <pc:spChg chg="mod">
          <ac:chgData name="charissa.varma@gmail.com" userId="S::urn:spo:guest#charissa.varma@gmail.com::" providerId="AD" clId="Web-{9BDF20F0-B1D6-0B46-2258-29EBA09B2A5B}" dt="2021-01-26T20:23:54.645" v="87" actId="20577"/>
          <ac:spMkLst>
            <pc:docMk/>
            <pc:sldMk cId="223349045" sldId="2147374811"/>
            <ac:spMk id="13" creationId="{F9DA90CF-88DA-4E34-A48D-1530B8514C23}"/>
          </ac:spMkLst>
        </pc:spChg>
      </pc:sldChg>
      <pc:sldChg chg="modSp">
        <pc:chgData name="charissa.varma@gmail.com" userId="S::urn:spo:guest#charissa.varma@gmail.com::" providerId="AD" clId="Web-{9BDF20F0-B1D6-0B46-2258-29EBA09B2A5B}" dt="2021-01-26T20:12:56.034" v="31" actId="1076"/>
        <pc:sldMkLst>
          <pc:docMk/>
          <pc:sldMk cId="4184986303" sldId="2147374812"/>
        </pc:sldMkLst>
        <pc:spChg chg="mod">
          <ac:chgData name="charissa.varma@gmail.com" userId="S::urn:spo:guest#charissa.varma@gmail.com::" providerId="AD" clId="Web-{9BDF20F0-B1D6-0B46-2258-29EBA09B2A5B}" dt="2021-01-26T20:12:56.034" v="31" actId="1076"/>
          <ac:spMkLst>
            <pc:docMk/>
            <pc:sldMk cId="4184986303" sldId="2147374812"/>
            <ac:spMk id="4" creationId="{00000000-0000-0000-0000-000000000000}"/>
          </ac:spMkLst>
        </pc:spChg>
        <pc:spChg chg="mod">
          <ac:chgData name="charissa.varma@gmail.com" userId="S::urn:spo:guest#charissa.varma@gmail.com::" providerId="AD" clId="Web-{9BDF20F0-B1D6-0B46-2258-29EBA09B2A5B}" dt="2021-01-26T20:12:27.565" v="13" actId="20577"/>
          <ac:spMkLst>
            <pc:docMk/>
            <pc:sldMk cId="4184986303" sldId="2147374812"/>
            <ac:spMk id="13" creationId="{F9DA90CF-88DA-4E34-A48D-1530B8514C23}"/>
          </ac:spMkLst>
        </pc:spChg>
      </pc:sldChg>
      <pc:sldChg chg="modSp">
        <pc:chgData name="charissa.varma@gmail.com" userId="S::urn:spo:guest#charissa.varma@gmail.com::" providerId="AD" clId="Web-{9BDF20F0-B1D6-0B46-2258-29EBA09B2A5B}" dt="2021-01-26T20:10:32.625" v="6" actId="20577"/>
        <pc:sldMkLst>
          <pc:docMk/>
          <pc:sldMk cId="3419701681" sldId="2147374813"/>
        </pc:sldMkLst>
        <pc:spChg chg="mod">
          <ac:chgData name="charissa.varma@gmail.com" userId="S::urn:spo:guest#charissa.varma@gmail.com::" providerId="AD" clId="Web-{9BDF20F0-B1D6-0B46-2258-29EBA09B2A5B}" dt="2021-01-26T20:10:32.625" v="6" actId="20577"/>
          <ac:spMkLst>
            <pc:docMk/>
            <pc:sldMk cId="3419701681" sldId="2147374813"/>
            <ac:spMk id="4" creationId="{00000000-0000-0000-0000-000000000000}"/>
          </ac:spMkLst>
        </pc:spChg>
        <pc:spChg chg="mod">
          <ac:chgData name="charissa.varma@gmail.com" userId="S::urn:spo:guest#charissa.varma@gmail.com::" providerId="AD" clId="Web-{9BDF20F0-B1D6-0B46-2258-29EBA09B2A5B}" dt="2021-01-26T20:09:38.420" v="4" actId="20577"/>
          <ac:spMkLst>
            <pc:docMk/>
            <pc:sldMk cId="3419701681" sldId="2147374813"/>
            <ac:spMk id="13" creationId="{F9DA90CF-88DA-4E34-A48D-1530B8514C23}"/>
          </ac:spMkLst>
        </pc:spChg>
      </pc:sldChg>
      <pc:sldChg chg="modSp">
        <pc:chgData name="charissa.varma@gmail.com" userId="S::urn:spo:guest#charissa.varma@gmail.com::" providerId="AD" clId="Web-{9BDF20F0-B1D6-0B46-2258-29EBA09B2A5B}" dt="2021-01-26T20:55:55.443" v="420" actId="20577"/>
        <pc:sldMkLst>
          <pc:docMk/>
          <pc:sldMk cId="3825302300" sldId="2147374814"/>
        </pc:sldMkLst>
        <pc:spChg chg="mod">
          <ac:chgData name="charissa.varma@gmail.com" userId="S::urn:spo:guest#charissa.varma@gmail.com::" providerId="AD" clId="Web-{9BDF20F0-B1D6-0B46-2258-29EBA09B2A5B}" dt="2021-01-26T20:55:55.443" v="420" actId="20577"/>
          <ac:spMkLst>
            <pc:docMk/>
            <pc:sldMk cId="3825302300" sldId="2147374814"/>
            <ac:spMk id="3" creationId="{704FCF82-FECE-47BB-A31F-A32A7F290A31}"/>
          </ac:spMkLst>
        </pc:spChg>
      </pc:sldChg>
      <pc:sldChg chg="modSp">
        <pc:chgData name="charissa.varma@gmail.com" userId="S::urn:spo:guest#charissa.varma@gmail.com::" providerId="AD" clId="Web-{9BDF20F0-B1D6-0B46-2258-29EBA09B2A5B}" dt="2021-01-26T21:03:16.424" v="488" actId="20577"/>
        <pc:sldMkLst>
          <pc:docMk/>
          <pc:sldMk cId="1826986730" sldId="2147374817"/>
        </pc:sldMkLst>
        <pc:spChg chg="mod">
          <ac:chgData name="charissa.varma@gmail.com" userId="S::urn:spo:guest#charissa.varma@gmail.com::" providerId="AD" clId="Web-{9BDF20F0-B1D6-0B46-2258-29EBA09B2A5B}" dt="2021-01-26T21:03:16.424" v="488" actId="20577"/>
          <ac:spMkLst>
            <pc:docMk/>
            <pc:sldMk cId="1826986730" sldId="2147374817"/>
            <ac:spMk id="6" creationId="{0E6E2FA0-A8EC-4CE4-B520-641467034471}"/>
          </ac:spMkLst>
        </pc:spChg>
      </pc:sldChg>
      <pc:sldChg chg="modSp add ord replId">
        <pc:chgData name="charissa.varma@gmail.com" userId="S::urn:spo:guest#charissa.varma@gmail.com::" providerId="AD" clId="Web-{9BDF20F0-B1D6-0B46-2258-29EBA09B2A5B}" dt="2021-01-26T20:23:23.175" v="84" actId="20577"/>
        <pc:sldMkLst>
          <pc:docMk/>
          <pc:sldMk cId="103945620" sldId="2147374818"/>
        </pc:sldMkLst>
        <pc:spChg chg="mod">
          <ac:chgData name="charissa.varma@gmail.com" userId="S::urn:spo:guest#charissa.varma@gmail.com::" providerId="AD" clId="Web-{9BDF20F0-B1D6-0B46-2258-29EBA09B2A5B}" dt="2021-01-26T20:23:23.175" v="84" actId="20577"/>
          <ac:spMkLst>
            <pc:docMk/>
            <pc:sldMk cId="103945620" sldId="2147374818"/>
            <ac:spMk id="3" creationId="{408D5977-4BE0-4CDF-AC23-560EE72B447C}"/>
          </ac:spMkLst>
        </pc:spChg>
      </pc:sldChg>
    </pc:docChg>
  </pc:docChgLst>
  <pc:docChgLst>
    <pc:chgData name="Yoonjoung Choi (yj.choi@isquared.global)" userId="S::yj.choi_isquared.global#ext#@worldhealthorg.onmicrosoft.com::bf92ca8f-a687-4b65-9a68-9de8db2bcc99" providerId="AD" clId="Web-{4D85CCAF-1261-285E-8635-C1E1EA8DFBCF}"/>
    <pc:docChg chg="modSld">
      <pc:chgData name="Yoonjoung Choi (yj.choi@isquared.global)" userId="S::yj.choi_isquared.global#ext#@worldhealthorg.onmicrosoft.com::bf92ca8f-a687-4b65-9a68-9de8db2bcc99" providerId="AD" clId="Web-{4D85CCAF-1261-285E-8635-C1E1EA8DFBCF}" dt="2021-01-30T20:30:44.195" v="1" actId="20577"/>
      <pc:docMkLst>
        <pc:docMk/>
      </pc:docMkLst>
      <pc:sldChg chg="modSp">
        <pc:chgData name="Yoonjoung Choi (yj.choi@isquared.global)" userId="S::yj.choi_isquared.global#ext#@worldhealthorg.onmicrosoft.com::bf92ca8f-a687-4b65-9a68-9de8db2bcc99" providerId="AD" clId="Web-{4D85CCAF-1261-285E-8635-C1E1EA8DFBCF}" dt="2021-01-30T20:30:44.195" v="1" actId="20577"/>
        <pc:sldMkLst>
          <pc:docMk/>
          <pc:sldMk cId="1104090007" sldId="2147374729"/>
        </pc:sldMkLst>
        <pc:spChg chg="mod">
          <ac:chgData name="Yoonjoung Choi (yj.choi@isquared.global)" userId="S::yj.choi_isquared.global#ext#@worldhealthorg.onmicrosoft.com::bf92ca8f-a687-4b65-9a68-9de8db2bcc99" providerId="AD" clId="Web-{4D85CCAF-1261-285E-8635-C1E1EA8DFBCF}" dt="2021-01-30T20:30:44.195" v="1" actId="20577"/>
          <ac:spMkLst>
            <pc:docMk/>
            <pc:sldMk cId="1104090007" sldId="2147374729"/>
            <ac:spMk id="5" creationId="{00000000-0000-0000-0000-000000000000}"/>
          </ac:spMkLst>
        </pc:spChg>
      </pc:sldChg>
    </pc:docChg>
  </pc:docChgLst>
  <pc:docChgLst>
    <pc:chgData name="Yoonjoung Choi (yj.choi@isquared.global)" userId="S::yj.choi_isquared.global#ext#@worldhealthorg.onmicrosoft.com::bf92ca8f-a687-4b65-9a68-9de8db2bcc99" providerId="AD" clId="Web-{9C8CCA9E-8AE8-EB16-E49B-1459A8A0FF30}"/>
    <pc:docChg chg="addSld modSld sldOrd modSection">
      <pc:chgData name="Yoonjoung Choi (yj.choi@isquared.global)" userId="S::yj.choi_isquared.global#ext#@worldhealthorg.onmicrosoft.com::bf92ca8f-a687-4b65-9a68-9de8db2bcc99" providerId="AD" clId="Web-{9C8CCA9E-8AE8-EB16-E49B-1459A8A0FF30}" dt="2021-02-17T17:38:37.916" v="451" actId="1076"/>
      <pc:docMkLst>
        <pc:docMk/>
      </pc:docMkLst>
      <pc:sldChg chg="modSp">
        <pc:chgData name="Yoonjoung Choi (yj.choi@isquared.global)" userId="S::yj.choi_isquared.global#ext#@worldhealthorg.onmicrosoft.com::bf92ca8f-a687-4b65-9a68-9de8db2bcc99" providerId="AD" clId="Web-{9C8CCA9E-8AE8-EB16-E49B-1459A8A0FF30}" dt="2021-02-17T17:20:16.291" v="228" actId="20577"/>
        <pc:sldMkLst>
          <pc:docMk/>
          <pc:sldMk cId="1783126291" sldId="2147374346"/>
        </pc:sldMkLst>
        <pc:spChg chg="mod">
          <ac:chgData name="Yoonjoung Choi (yj.choi@isquared.global)" userId="S::yj.choi_isquared.global#ext#@worldhealthorg.onmicrosoft.com::bf92ca8f-a687-4b65-9a68-9de8db2bcc99" providerId="AD" clId="Web-{9C8CCA9E-8AE8-EB16-E49B-1459A8A0FF30}" dt="2021-02-17T17:20:16.291" v="228" actId="20577"/>
          <ac:spMkLst>
            <pc:docMk/>
            <pc:sldMk cId="1783126291" sldId="2147374346"/>
            <ac:spMk id="10" creationId="{00000000-0000-0000-0000-000000000000}"/>
          </ac:spMkLst>
        </pc:spChg>
      </pc:sldChg>
      <pc:sldChg chg="modSp ord">
        <pc:chgData name="Yoonjoung Choi (yj.choi@isquared.global)" userId="S::yj.choi_isquared.global#ext#@worldhealthorg.onmicrosoft.com::bf92ca8f-a687-4b65-9a68-9de8db2bcc99" providerId="AD" clId="Web-{9C8CCA9E-8AE8-EB16-E49B-1459A8A0FF30}" dt="2021-02-17T17:31:53.638" v="313"/>
        <pc:sldMkLst>
          <pc:docMk/>
          <pc:sldMk cId="514580344" sldId="2147374347"/>
        </pc:sldMkLst>
        <pc:spChg chg="mod">
          <ac:chgData name="Yoonjoung Choi (yj.choi@isquared.global)" userId="S::yj.choi_isquared.global#ext#@worldhealthorg.onmicrosoft.com::bf92ca8f-a687-4b65-9a68-9de8db2bcc99" providerId="AD" clId="Web-{9C8CCA9E-8AE8-EB16-E49B-1459A8A0FF30}" dt="2021-02-17T17:20:30.292" v="231" actId="20577"/>
          <ac:spMkLst>
            <pc:docMk/>
            <pc:sldMk cId="514580344" sldId="2147374347"/>
            <ac:spMk id="10" creationId="{00000000-0000-0000-0000-000000000000}"/>
          </ac:spMkLst>
        </pc:spChg>
      </pc:sldChg>
      <pc:sldChg chg="addSp delSp modSp">
        <pc:chgData name="Yoonjoung Choi (yj.choi@isquared.global)" userId="S::yj.choi_isquared.global#ext#@worldhealthorg.onmicrosoft.com::bf92ca8f-a687-4b65-9a68-9de8db2bcc99" providerId="AD" clId="Web-{9C8CCA9E-8AE8-EB16-E49B-1459A8A0FF30}" dt="2021-02-17T17:14:31.595" v="80"/>
        <pc:sldMkLst>
          <pc:docMk/>
          <pc:sldMk cId="2734041837" sldId="2147374361"/>
        </pc:sldMkLst>
        <pc:spChg chg="add del">
          <ac:chgData name="Yoonjoung Choi (yj.choi@isquared.global)" userId="S::yj.choi_isquared.global#ext#@worldhealthorg.onmicrosoft.com::bf92ca8f-a687-4b65-9a68-9de8db2bcc99" providerId="AD" clId="Web-{9C8CCA9E-8AE8-EB16-E49B-1459A8A0FF30}" dt="2021-02-17T17:14:31.595" v="80"/>
          <ac:spMkLst>
            <pc:docMk/>
            <pc:sldMk cId="2734041837" sldId="2147374361"/>
            <ac:spMk id="2" creationId="{BF3F8A0B-0FBD-4B23-A7DF-DC58A55A2A7C}"/>
          </ac:spMkLst>
        </pc:spChg>
        <pc:spChg chg="add mod">
          <ac:chgData name="Yoonjoung Choi (yj.choi@isquared.global)" userId="S::yj.choi_isquared.global#ext#@worldhealthorg.onmicrosoft.com::bf92ca8f-a687-4b65-9a68-9de8db2bcc99" providerId="AD" clId="Web-{9C8CCA9E-8AE8-EB16-E49B-1459A8A0FF30}" dt="2021-02-17T17:14:23.954" v="79" actId="1076"/>
          <ac:spMkLst>
            <pc:docMk/>
            <pc:sldMk cId="2734041837" sldId="2147374361"/>
            <ac:spMk id="3" creationId="{CAD58B76-D092-4C33-87CD-FA4683C4FFBB}"/>
          </ac:spMkLst>
        </pc:spChg>
      </pc:sldChg>
      <pc:sldChg chg="addSp modSp">
        <pc:chgData name="Yoonjoung Choi (yj.choi@isquared.global)" userId="S::yj.choi_isquared.global#ext#@worldhealthorg.onmicrosoft.com::bf92ca8f-a687-4b65-9a68-9de8db2bcc99" providerId="AD" clId="Web-{9C8CCA9E-8AE8-EB16-E49B-1459A8A0FF30}" dt="2021-02-17T17:38:37.916" v="451" actId="1076"/>
        <pc:sldMkLst>
          <pc:docMk/>
          <pc:sldMk cId="2727076066" sldId="2147374826"/>
        </pc:sldMkLst>
        <pc:spChg chg="add mod">
          <ac:chgData name="Yoonjoung Choi (yj.choi@isquared.global)" userId="S::yj.choi_isquared.global#ext#@worldhealthorg.onmicrosoft.com::bf92ca8f-a687-4b65-9a68-9de8db2bcc99" providerId="AD" clId="Web-{9C8CCA9E-8AE8-EB16-E49B-1459A8A0FF30}" dt="2021-02-17T17:14:41.829" v="82" actId="1076"/>
          <ac:spMkLst>
            <pc:docMk/>
            <pc:sldMk cId="2727076066" sldId="2147374826"/>
            <ac:spMk id="2" creationId="{34DE7F68-C8CA-433F-9E4B-F454ED219FC1}"/>
          </ac:spMkLst>
        </pc:spChg>
        <pc:spChg chg="add mod">
          <ac:chgData name="Yoonjoung Choi (yj.choi@isquared.global)" userId="S::yj.choi_isquared.global#ext#@worldhealthorg.onmicrosoft.com::bf92ca8f-a687-4b65-9a68-9de8db2bcc99" providerId="AD" clId="Web-{9C8CCA9E-8AE8-EB16-E49B-1459A8A0FF30}" dt="2021-02-17T17:38:37.916" v="451" actId="1076"/>
          <ac:spMkLst>
            <pc:docMk/>
            <pc:sldMk cId="2727076066" sldId="2147374826"/>
            <ac:spMk id="3" creationId="{ADF7B8E3-1058-431D-AA03-7A1839508E5E}"/>
          </ac:spMkLst>
        </pc:spChg>
        <pc:spChg chg="add mod">
          <ac:chgData name="Yoonjoung Choi (yj.choi@isquared.global)" userId="S::yj.choi_isquared.global#ext#@worldhealthorg.onmicrosoft.com::bf92ca8f-a687-4b65-9a68-9de8db2bcc99" providerId="AD" clId="Web-{9C8CCA9E-8AE8-EB16-E49B-1459A8A0FF30}" dt="2021-02-17T17:38:24.931" v="447" actId="1076"/>
          <ac:spMkLst>
            <pc:docMk/>
            <pc:sldMk cId="2727076066" sldId="2147374826"/>
            <ac:spMk id="11" creationId="{75396E83-AE1D-49A2-99ED-78F9A5D9287C}"/>
          </ac:spMkLst>
        </pc:spChg>
        <pc:cxnChg chg="add mod">
          <ac:chgData name="Yoonjoung Choi (yj.choi@isquared.global)" userId="S::yj.choi_isquared.global#ext#@worldhealthorg.onmicrosoft.com::bf92ca8f-a687-4b65-9a68-9de8db2bcc99" providerId="AD" clId="Web-{9C8CCA9E-8AE8-EB16-E49B-1459A8A0FF30}" dt="2021-02-17T17:38:32.212" v="450" actId="1076"/>
          <ac:cxnSpMkLst>
            <pc:docMk/>
            <pc:sldMk cId="2727076066" sldId="2147374826"/>
            <ac:cxnSpMk id="13" creationId="{35B6583F-FC27-44FB-8E7B-CADF7273FAEC}"/>
          </ac:cxnSpMkLst>
        </pc:cxnChg>
      </pc:sldChg>
      <pc:sldChg chg="addSp delSp modSp add ord replId">
        <pc:chgData name="Yoonjoung Choi (yj.choi@isquared.global)" userId="S::yj.choi_isquared.global#ext#@worldhealthorg.onmicrosoft.com::bf92ca8f-a687-4b65-9a68-9de8db2bcc99" providerId="AD" clId="Web-{9C8CCA9E-8AE8-EB16-E49B-1459A8A0FF30}" dt="2021-02-17T17:35:30.301" v="424" actId="1076"/>
        <pc:sldMkLst>
          <pc:docMk/>
          <pc:sldMk cId="4078516725" sldId="2147374829"/>
        </pc:sldMkLst>
        <pc:spChg chg="mod">
          <ac:chgData name="Yoonjoung Choi (yj.choi@isquared.global)" userId="S::yj.choi_isquared.global#ext#@worldhealthorg.onmicrosoft.com::bf92ca8f-a687-4b65-9a68-9de8db2bcc99" providerId="AD" clId="Web-{9C8CCA9E-8AE8-EB16-E49B-1459A8A0FF30}" dt="2021-02-17T17:35:24.723" v="423" actId="20577"/>
          <ac:spMkLst>
            <pc:docMk/>
            <pc:sldMk cId="4078516725" sldId="2147374829"/>
            <ac:spMk id="10" creationId="{00000000-0000-0000-0000-000000000000}"/>
          </ac:spMkLst>
        </pc:spChg>
        <pc:spChg chg="mod">
          <ac:chgData name="Yoonjoung Choi (yj.choi@isquared.global)" userId="S::yj.choi_isquared.global#ext#@worldhealthorg.onmicrosoft.com::bf92ca8f-a687-4b65-9a68-9de8db2bcc99" providerId="AD" clId="Web-{9C8CCA9E-8AE8-EB16-E49B-1459A8A0FF30}" dt="2021-02-17T17:15:31.628" v="87" actId="20577"/>
          <ac:spMkLst>
            <pc:docMk/>
            <pc:sldMk cId="4078516725" sldId="2147374829"/>
            <ac:spMk id="14" creationId="{6105CC3A-2BEA-4615-A50D-58465C4856DD}"/>
          </ac:spMkLst>
        </pc:spChg>
        <pc:picChg chg="del">
          <ac:chgData name="Yoonjoung Choi (yj.choi@isquared.global)" userId="S::yj.choi_isquared.global#ext#@worldhealthorg.onmicrosoft.com::bf92ca8f-a687-4b65-9a68-9de8db2bcc99" providerId="AD" clId="Web-{9C8CCA9E-8AE8-EB16-E49B-1459A8A0FF30}" dt="2021-02-17T17:15:36.815" v="88"/>
          <ac:picMkLst>
            <pc:docMk/>
            <pc:sldMk cId="4078516725" sldId="2147374829"/>
            <ac:picMk id="2" creationId="{9AEA34CE-1661-4558-9249-1C084D31E5E6}"/>
          </ac:picMkLst>
        </pc:picChg>
        <pc:picChg chg="del">
          <ac:chgData name="Yoonjoung Choi (yj.choi@isquared.global)" userId="S::yj.choi_isquared.global#ext#@worldhealthorg.onmicrosoft.com::bf92ca8f-a687-4b65-9a68-9de8db2bcc99" providerId="AD" clId="Web-{9C8CCA9E-8AE8-EB16-E49B-1459A8A0FF30}" dt="2021-02-17T17:15:36.831" v="89"/>
          <ac:picMkLst>
            <pc:docMk/>
            <pc:sldMk cId="4078516725" sldId="2147374829"/>
            <ac:picMk id="3" creationId="{F3D3F9C3-8771-45D2-B16E-C7F7093B8CD0}"/>
          </ac:picMkLst>
        </pc:picChg>
        <pc:picChg chg="add del mod">
          <ac:chgData name="Yoonjoung Choi (yj.choi@isquared.global)" userId="S::yj.choi_isquared.global#ext#@worldhealthorg.onmicrosoft.com::bf92ca8f-a687-4b65-9a68-9de8db2bcc99" providerId="AD" clId="Web-{9C8CCA9E-8AE8-EB16-E49B-1459A8A0FF30}" dt="2021-02-17T17:27:01.177" v="305"/>
          <ac:picMkLst>
            <pc:docMk/>
            <pc:sldMk cId="4078516725" sldId="2147374829"/>
            <ac:picMk id="8" creationId="{63E80A39-B74F-42D0-A7B3-B26218E5CC5E}"/>
          </ac:picMkLst>
        </pc:picChg>
        <pc:picChg chg="add mod">
          <ac:chgData name="Yoonjoung Choi (yj.choi@isquared.global)" userId="S::yj.choi_isquared.global#ext#@worldhealthorg.onmicrosoft.com::bf92ca8f-a687-4b65-9a68-9de8db2bcc99" providerId="AD" clId="Web-{9C8CCA9E-8AE8-EB16-E49B-1459A8A0FF30}" dt="2021-02-17T17:35:30.301" v="424" actId="1076"/>
          <ac:picMkLst>
            <pc:docMk/>
            <pc:sldMk cId="4078516725" sldId="2147374829"/>
            <ac:picMk id="9" creationId="{FFD92941-9192-4E86-8AB2-A4CFD8F409B6}"/>
          </ac:picMkLst>
        </pc:picChg>
        <pc:picChg chg="add mod">
          <ac:chgData name="Yoonjoung Choi (yj.choi@isquared.global)" userId="S::yj.choi_isquared.global#ext#@worldhealthorg.onmicrosoft.com::bf92ca8f-a687-4b65-9a68-9de8db2bcc99" providerId="AD" clId="Web-{9C8CCA9E-8AE8-EB16-E49B-1459A8A0FF30}" dt="2021-02-17T17:32:59.233" v="324" actId="1076"/>
          <ac:picMkLst>
            <pc:docMk/>
            <pc:sldMk cId="4078516725" sldId="2147374829"/>
            <ac:picMk id="11" creationId="{28C0CCB1-1119-4916-8DF1-FED28F6541BB}"/>
          </ac:picMkLst>
        </pc:picChg>
      </pc:sldChg>
      <pc:sldChg chg="delSp modSp add ord replId">
        <pc:chgData name="Yoonjoung Choi (yj.choi@isquared.global)" userId="S::yj.choi_isquared.global#ext#@worldhealthorg.onmicrosoft.com::bf92ca8f-a687-4b65-9a68-9de8db2bcc99" providerId="AD" clId="Web-{9C8CCA9E-8AE8-EB16-E49B-1459A8A0FF30}" dt="2021-02-17T17:32:17.982" v="318"/>
        <pc:sldMkLst>
          <pc:docMk/>
          <pc:sldMk cId="3763097766" sldId="2147374830"/>
        </pc:sldMkLst>
        <pc:spChg chg="mod">
          <ac:chgData name="Yoonjoung Choi (yj.choi@isquared.global)" userId="S::yj.choi_isquared.global#ext#@worldhealthorg.onmicrosoft.com::bf92ca8f-a687-4b65-9a68-9de8db2bcc99" providerId="AD" clId="Web-{9C8CCA9E-8AE8-EB16-E49B-1459A8A0FF30}" dt="2021-02-17T17:31:48.185" v="312" actId="20577"/>
          <ac:spMkLst>
            <pc:docMk/>
            <pc:sldMk cId="3763097766" sldId="2147374830"/>
            <ac:spMk id="3" creationId="{00000000-0000-0000-0000-000000000000}"/>
          </ac:spMkLst>
        </pc:spChg>
        <pc:picChg chg="del">
          <ac:chgData name="Yoonjoung Choi (yj.choi@isquared.global)" userId="S::yj.choi_isquared.global#ext#@worldhealthorg.onmicrosoft.com::bf92ca8f-a687-4b65-9a68-9de8db2bcc99" providerId="AD" clId="Web-{9C8CCA9E-8AE8-EB16-E49B-1459A8A0FF30}" dt="2021-02-17T17:32:02.779" v="315"/>
          <ac:picMkLst>
            <pc:docMk/>
            <pc:sldMk cId="3763097766" sldId="2147374830"/>
            <ac:picMk id="2" creationId="{E9BB6884-F2B2-4929-9366-5CBFAFC3923E}"/>
          </ac:picMkLst>
        </pc:picChg>
        <pc:picChg chg="del">
          <ac:chgData name="Yoonjoung Choi (yj.choi@isquared.global)" userId="S::yj.choi_isquared.global#ext#@worldhealthorg.onmicrosoft.com::bf92ca8f-a687-4b65-9a68-9de8db2bcc99" providerId="AD" clId="Web-{9C8CCA9E-8AE8-EB16-E49B-1459A8A0FF30}" dt="2021-02-17T17:32:03.076" v="316"/>
          <ac:picMkLst>
            <pc:docMk/>
            <pc:sldMk cId="3763097766" sldId="2147374830"/>
            <ac:picMk id="8" creationId="{EBB7A81E-B298-4A96-BDE9-AC7A9586AB20}"/>
          </ac:picMkLst>
        </pc:picChg>
      </pc:sldChg>
    </pc:docChg>
  </pc:docChgLst>
  <pc:docChgLst>
    <pc:chgData name="Yoonjoung Choi (yj.choi@isquared.global)" userId="S::yj.choi_isquared.global#ext#@worldhealthorg.onmicrosoft.com::bf92ca8f-a687-4b65-9a68-9de8db2bcc99" providerId="AD" clId="Web-{128C2B57-D753-E22F-08FC-F625644886F7}"/>
    <pc:docChg chg="modSld">
      <pc:chgData name="Yoonjoung Choi (yj.choi@isquared.global)" userId="S::yj.choi_isquared.global#ext#@worldhealthorg.onmicrosoft.com::bf92ca8f-a687-4b65-9a68-9de8db2bcc99" providerId="AD" clId="Web-{128C2B57-D753-E22F-08FC-F625644886F7}" dt="2021-02-17T18:15:39.899" v="5"/>
      <pc:docMkLst>
        <pc:docMk/>
      </pc:docMkLst>
      <pc:sldChg chg="modSp">
        <pc:chgData name="Yoonjoung Choi (yj.choi@isquared.global)" userId="S::yj.choi_isquared.global#ext#@worldhealthorg.onmicrosoft.com::bf92ca8f-a687-4b65-9a68-9de8db2bcc99" providerId="AD" clId="Web-{128C2B57-D753-E22F-08FC-F625644886F7}" dt="2021-02-17T18:15:39.899" v="5"/>
        <pc:sldMkLst>
          <pc:docMk/>
          <pc:sldMk cId="848998857" sldId="2147374481"/>
        </pc:sldMkLst>
        <pc:graphicFrameChg chg="mod modGraphic">
          <ac:chgData name="Yoonjoung Choi (yj.choi@isquared.global)" userId="S::yj.choi_isquared.global#ext#@worldhealthorg.onmicrosoft.com::bf92ca8f-a687-4b65-9a68-9de8db2bcc99" providerId="AD" clId="Web-{128C2B57-D753-E22F-08FC-F625644886F7}" dt="2021-02-17T18:15:39.899" v="5"/>
          <ac:graphicFrameMkLst>
            <pc:docMk/>
            <pc:sldMk cId="848998857" sldId="2147374481"/>
            <ac:graphicFrameMk id="9" creationId="{519E4C42-0A8E-46BD-A496-3A641CFA7C93}"/>
          </ac:graphicFrameMkLst>
        </pc:graphicFrameChg>
      </pc:sldChg>
    </pc:docChg>
  </pc:docChgLst>
  <pc:docChgLst>
    <pc:chgData name="Yoonjoung Choi (yj.choi@isquared.global)" userId="S::yj.choi_isquared.global#ext#@worldhealthorg.onmicrosoft.com::bf92ca8f-a687-4b65-9a68-9de8db2bcc99" providerId="AD" clId="Web-{2078A39C-25B4-4B28-6F7B-438BCE908131}"/>
    <pc:docChg chg="modSld">
      <pc:chgData name="Yoonjoung Choi (yj.choi@isquared.global)" userId="S::yj.choi_isquared.global#ext#@worldhealthorg.onmicrosoft.com::bf92ca8f-a687-4b65-9a68-9de8db2bcc99" providerId="AD" clId="Web-{2078A39C-25B4-4B28-6F7B-438BCE908131}" dt="2021-01-30T20:52:52.283" v="1" actId="20577"/>
      <pc:docMkLst>
        <pc:docMk/>
      </pc:docMkLst>
      <pc:sldChg chg="modSp">
        <pc:chgData name="Yoonjoung Choi (yj.choi@isquared.global)" userId="S::yj.choi_isquared.global#ext#@worldhealthorg.onmicrosoft.com::bf92ca8f-a687-4b65-9a68-9de8db2bcc99" providerId="AD" clId="Web-{2078A39C-25B4-4B28-6F7B-438BCE908131}" dt="2021-01-30T20:52:52.283" v="1" actId="20577"/>
        <pc:sldMkLst>
          <pc:docMk/>
          <pc:sldMk cId="2882947938" sldId="2147374733"/>
        </pc:sldMkLst>
        <pc:spChg chg="mod">
          <ac:chgData name="Yoonjoung Choi (yj.choi@isquared.global)" userId="S::yj.choi_isquared.global#ext#@worldhealthorg.onmicrosoft.com::bf92ca8f-a687-4b65-9a68-9de8db2bcc99" providerId="AD" clId="Web-{2078A39C-25B4-4B28-6F7B-438BCE908131}" dt="2021-01-30T20:52:52.283" v="1" actId="20577"/>
          <ac:spMkLst>
            <pc:docMk/>
            <pc:sldMk cId="2882947938" sldId="2147374733"/>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1-01-24T13:16:16.765" idx="4">
    <p:pos x="10" y="10"/>
    <p:text>I streamlined the slide. more can be done.  Also, sesseion 3A and 3B will be in each country, by survey mangers.  Other session are used by HQ and.or regional partners.</p:text>
    <p:extLst>
      <p:ext uri="{C676402C-5697-4E1C-873F-D02D1690AC5C}">
        <p15:threadingInfo xmlns:p15="http://schemas.microsoft.com/office/powerpoint/2012/main" timeZoneBias="300"/>
      </p:ext>
    </p:extLst>
  </p:cm>
  <p:cm authorId="5" dt="2021-01-26T11:20:42.995" idx="7">
    <p:pos x="10" y="106"/>
    <p:text>YJ, do you have an outline in mind for for 2A or would you like me to come up with something?
</p:text>
    <p:extLst>
      <p:ext uri="{C676402C-5697-4E1C-873F-D02D1690AC5C}">
        <p15:threadingInfo xmlns:p15="http://schemas.microsoft.com/office/powerpoint/2012/main" timeZoneBias="480">
          <p15:parentCm authorId="4" idx="4"/>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5" dt="2021-01-26T15:31:55.804" idx="17">
    <p:pos x="10" y="10"/>
    <p:text>Should there be anything on this slide?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30T10:40:43.257" idx="11">
    <p:pos x="6695" y="3944"/>
    <p:text>This isn't in the Charbook, though we do have the other optional sections.  Should it be added?</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1-18T18:25:24.935" idx="11">
    <p:pos x="7579" y="789"/>
    <p:text>There seems to be some typos. After "tracer indictators" you have listed "masks, gowns, and googles". I think you mean "goggles." The left graph, at the bottom has the word "available" typed as "availble" twice. The graph on the right has "Safety boses" and I am not sure if that is what you intend.</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01-18T18:57:54.813" idx="14">
    <p:pos x="7198" y="751"/>
    <p:text>The graph on the right seems to be missing a lot of data. Is that right?</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1-18T18:59:30.429" idx="16">
    <p:pos x="10" y="10"/>
    <p:text>There seems to be some data missing from both graphs. Is this right?</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1-18T18:43:02.489" idx="18">
    <p:pos x="7450" y="684"/>
    <p:text>The bottom right graph is missing part of the title, and the graph on the left is empty.</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1-01-18T19:03:16.885" idx="20">
    <p:pos x="10" y="10"/>
    <p:text>There are missing data on the graph on the right. Is that okay?</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21-01-18T22:16:55.750" idx="22">
    <p:pos x="5882" y="578"/>
    <p:text>The bottom graph is empty</p:text>
    <p:extLst>
      <p:ext uri="{C676402C-5697-4E1C-873F-D02D1690AC5C}">
        <p15:threadingInfo xmlns:p15="http://schemas.microsoft.com/office/powerpoint/2012/main" timeZoneBias="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1-01-18T22:21:03.443" idx="24">
    <p:pos x="10" y="10"/>
    <p:text>Some data is missing from the graph on the left</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4F034-5EDA-4B76-9E8E-1F47E0F1A59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552E613F-EAEB-478E-BA4D-9CCDF974E15A}">
      <dgm:prSet phldrT="[Text]" custT="1"/>
      <dgm:spPr/>
      <dgm:t>
        <a:bodyPr/>
        <a:lstStyle/>
        <a:p>
          <a:pPr algn="ctr"/>
          <a:r>
            <a:rPr lang="en-US" sz="2000" b="1"/>
            <a:t>Generate understanding and evidence </a:t>
          </a:r>
        </a:p>
        <a:p>
          <a:pPr algn="ctr"/>
          <a:endParaRPr lang="en-US" sz="1800" b="1"/>
        </a:p>
        <a:p>
          <a:pPr algn="ctr"/>
          <a:r>
            <a:rPr lang="en-US" sz="1600" b="0"/>
            <a:t>Identify bottlenecks through rapid and regular assessments at national, health facility and community level </a:t>
          </a:r>
        </a:p>
      </dgm:t>
    </dgm:pt>
    <dgm:pt modelId="{94D23744-F62B-4E19-B106-70CCD822E1D3}" type="parTrans" cxnId="{CFE6B57D-A25C-4605-A8C3-AB3BB45B203D}">
      <dgm:prSet/>
      <dgm:spPr/>
      <dgm:t>
        <a:bodyPr/>
        <a:lstStyle/>
        <a:p>
          <a:pPr algn="ctr"/>
          <a:endParaRPr lang="en-US" sz="2400"/>
        </a:p>
      </dgm:t>
    </dgm:pt>
    <dgm:pt modelId="{E6383D9B-9D66-4A97-A617-9090E4F83132}" type="sibTrans" cxnId="{CFE6B57D-A25C-4605-A8C3-AB3BB45B203D}">
      <dgm:prSet/>
      <dgm:spPr/>
      <dgm:t>
        <a:bodyPr/>
        <a:lstStyle/>
        <a:p>
          <a:pPr algn="ctr"/>
          <a:endParaRPr lang="en-US" sz="2400"/>
        </a:p>
      </dgm:t>
    </dgm:pt>
    <dgm:pt modelId="{C8865D86-4855-47B4-BEB0-544DA7F1D9B8}">
      <dgm:prSet phldrT="[Text]" custT="1"/>
      <dgm:spPr/>
      <dgm:t>
        <a:bodyPr/>
        <a:lstStyle/>
        <a:p>
          <a:pPr algn="ctr"/>
          <a:endParaRPr lang="en-US" sz="1600" b="1"/>
        </a:p>
        <a:p>
          <a:pPr algn="ctr"/>
          <a:r>
            <a:rPr lang="en-US" sz="2000" b="1"/>
            <a:t>Guide country responses and solutions</a:t>
          </a:r>
        </a:p>
        <a:p>
          <a:pPr algn="ctr"/>
          <a:endParaRPr lang="en-US" sz="1000" b="1"/>
        </a:p>
        <a:p>
          <a:pPr algn="ctr"/>
          <a:endParaRPr lang="en-US" sz="1000" b="1"/>
        </a:p>
        <a:p>
          <a:pPr algn="ctr"/>
          <a:r>
            <a:rPr lang="en-US" sz="1600" b="0"/>
            <a:t>Strengthen country intelligence platforms and automated dashboards for real-time analysis and use</a:t>
          </a:r>
          <a:endParaRPr lang="en-US" sz="1000" b="0"/>
        </a:p>
        <a:p>
          <a:pPr algn="ctr"/>
          <a:endParaRPr lang="en-US" sz="1000" b="1"/>
        </a:p>
      </dgm:t>
    </dgm:pt>
    <dgm:pt modelId="{4870D355-65AF-4F4F-8A4A-860E3B804F70}" type="parTrans" cxnId="{03C8B4B7-58E8-4AB2-AF43-B54B1ABEB767}">
      <dgm:prSet/>
      <dgm:spPr/>
      <dgm:t>
        <a:bodyPr/>
        <a:lstStyle/>
        <a:p>
          <a:pPr algn="ctr"/>
          <a:endParaRPr lang="en-US" sz="2400"/>
        </a:p>
      </dgm:t>
    </dgm:pt>
    <dgm:pt modelId="{70061672-57E1-4E6E-B23F-061B0536F141}" type="sibTrans" cxnId="{03C8B4B7-58E8-4AB2-AF43-B54B1ABEB767}">
      <dgm:prSet/>
      <dgm:spPr/>
      <dgm:t>
        <a:bodyPr/>
        <a:lstStyle/>
        <a:p>
          <a:pPr algn="ctr"/>
          <a:endParaRPr lang="en-US" sz="2400"/>
        </a:p>
      </dgm:t>
    </dgm:pt>
    <dgm:pt modelId="{A1E6C188-BAD8-41B5-844C-C58D1F7BEF89}">
      <dgm:prSet phldrT="[Text]" custT="1"/>
      <dgm:spPr/>
      <dgm:t>
        <a:bodyPr/>
        <a:lstStyle/>
        <a:p>
          <a:pPr algn="ctr"/>
          <a:endParaRPr lang="en-US" sz="1800" b="1"/>
        </a:p>
        <a:p>
          <a:pPr algn="ctr"/>
          <a:endParaRPr lang="en-US" sz="1800" b="1"/>
        </a:p>
        <a:p>
          <a:pPr algn="ctr"/>
          <a:endParaRPr lang="en-US" sz="1800" b="1"/>
        </a:p>
        <a:p>
          <a:pPr algn="ctr"/>
          <a:endParaRPr lang="en-US" sz="2000" b="1"/>
        </a:p>
        <a:p>
          <a:pPr algn="ctr"/>
          <a:r>
            <a:rPr lang="en-US" sz="2000" b="1"/>
            <a:t>Better resilient health services &amp; systems</a:t>
          </a:r>
        </a:p>
        <a:p>
          <a:pPr algn="ctr"/>
          <a:endParaRPr lang="en-US" sz="2000" b="1"/>
        </a:p>
        <a:p>
          <a:pPr algn="ctr"/>
          <a:endParaRPr lang="en-US" sz="1600" b="1"/>
        </a:p>
        <a:p>
          <a:pPr algn="ctr"/>
          <a:r>
            <a:rPr lang="en-US" sz="1600" b="0"/>
            <a:t>Use learning to scale to sustainable real-time monitoring and early warning systems for future health emergencies</a:t>
          </a:r>
        </a:p>
        <a:p>
          <a:pPr algn="ctr"/>
          <a:endParaRPr lang="en-US" sz="1600" b="1"/>
        </a:p>
        <a:p>
          <a:pPr algn="ctr"/>
          <a:endParaRPr lang="en-US" sz="1600" b="1"/>
        </a:p>
        <a:p>
          <a:pPr algn="ctr"/>
          <a:endParaRPr lang="en-US" sz="1800" b="1"/>
        </a:p>
        <a:p>
          <a:pPr algn="ctr"/>
          <a:endParaRPr lang="en-US" sz="1800" b="1"/>
        </a:p>
      </dgm:t>
    </dgm:pt>
    <dgm:pt modelId="{C8ACABFC-8597-4E9C-A0AF-684CE497419B}" type="parTrans" cxnId="{881FDB7F-5A46-4DAA-9F7C-BDA00C3E44B9}">
      <dgm:prSet/>
      <dgm:spPr/>
      <dgm:t>
        <a:bodyPr/>
        <a:lstStyle/>
        <a:p>
          <a:pPr algn="ctr"/>
          <a:endParaRPr lang="en-US" sz="2400"/>
        </a:p>
      </dgm:t>
    </dgm:pt>
    <dgm:pt modelId="{B1D980B4-DD3C-49CF-9023-561794FDC0B1}" type="sibTrans" cxnId="{881FDB7F-5A46-4DAA-9F7C-BDA00C3E44B9}">
      <dgm:prSet/>
      <dgm:spPr/>
      <dgm:t>
        <a:bodyPr/>
        <a:lstStyle/>
        <a:p>
          <a:pPr algn="ctr"/>
          <a:endParaRPr lang="en-US" sz="2400"/>
        </a:p>
      </dgm:t>
    </dgm:pt>
    <dgm:pt modelId="{0DC629A9-51F0-4F26-89CD-D4180C422BF9}" type="pres">
      <dgm:prSet presAssocID="{6F94F034-5EDA-4B76-9E8E-1F47E0F1A598}" presName="CompostProcess" presStyleCnt="0">
        <dgm:presLayoutVars>
          <dgm:dir/>
          <dgm:resizeHandles val="exact"/>
        </dgm:presLayoutVars>
      </dgm:prSet>
      <dgm:spPr/>
      <dgm:t>
        <a:bodyPr/>
        <a:lstStyle/>
        <a:p>
          <a:endParaRPr lang="en-US"/>
        </a:p>
      </dgm:t>
    </dgm:pt>
    <dgm:pt modelId="{3FA947F6-47C1-4C70-9374-00D9FDA30106}" type="pres">
      <dgm:prSet presAssocID="{6F94F034-5EDA-4B76-9E8E-1F47E0F1A598}" presName="arrow" presStyleLbl="bgShp" presStyleIdx="0" presStyleCnt="1"/>
      <dgm:spPr/>
    </dgm:pt>
    <dgm:pt modelId="{2E6B7318-35F3-4B7E-AC88-7FA8E05CB388}" type="pres">
      <dgm:prSet presAssocID="{6F94F034-5EDA-4B76-9E8E-1F47E0F1A598}" presName="linearProcess" presStyleCnt="0"/>
      <dgm:spPr/>
    </dgm:pt>
    <dgm:pt modelId="{CB0E2141-2356-44C1-B7A8-3DBF41176C17}" type="pres">
      <dgm:prSet presAssocID="{552E613F-EAEB-478E-BA4D-9CCDF974E15A}" presName="textNode" presStyleLbl="node1" presStyleIdx="0" presStyleCnt="3" custScaleY="186363">
        <dgm:presLayoutVars>
          <dgm:bulletEnabled val="1"/>
        </dgm:presLayoutVars>
      </dgm:prSet>
      <dgm:spPr/>
      <dgm:t>
        <a:bodyPr/>
        <a:lstStyle/>
        <a:p>
          <a:endParaRPr lang="en-US"/>
        </a:p>
      </dgm:t>
    </dgm:pt>
    <dgm:pt modelId="{423822E8-8A60-48B1-9007-D26A136FD468}" type="pres">
      <dgm:prSet presAssocID="{E6383D9B-9D66-4A97-A617-9090E4F83132}" presName="sibTrans" presStyleCnt="0"/>
      <dgm:spPr/>
    </dgm:pt>
    <dgm:pt modelId="{2597C0A9-0AAF-428A-8019-286197CC89AE}" type="pres">
      <dgm:prSet presAssocID="{C8865D86-4855-47B4-BEB0-544DA7F1D9B8}" presName="textNode" presStyleLbl="node1" presStyleIdx="1" presStyleCnt="3" custScaleY="187756" custLinFactNeighborX="19037" custLinFactNeighborY="696">
        <dgm:presLayoutVars>
          <dgm:bulletEnabled val="1"/>
        </dgm:presLayoutVars>
      </dgm:prSet>
      <dgm:spPr/>
      <dgm:t>
        <a:bodyPr/>
        <a:lstStyle/>
        <a:p>
          <a:endParaRPr lang="en-US"/>
        </a:p>
      </dgm:t>
    </dgm:pt>
    <dgm:pt modelId="{16219F6B-DCB7-48BF-8AC1-B70FA8616A70}" type="pres">
      <dgm:prSet presAssocID="{70061672-57E1-4E6E-B23F-061B0536F141}" presName="sibTrans" presStyleCnt="0"/>
      <dgm:spPr/>
    </dgm:pt>
    <dgm:pt modelId="{83264B40-CE82-48CB-9987-F2AAD647962D}" type="pres">
      <dgm:prSet presAssocID="{A1E6C188-BAD8-41B5-844C-C58D1F7BEF89}" presName="textNode" presStyleLbl="node1" presStyleIdx="2" presStyleCnt="3" custScaleX="108490" custScaleY="184848">
        <dgm:presLayoutVars>
          <dgm:bulletEnabled val="1"/>
        </dgm:presLayoutVars>
      </dgm:prSet>
      <dgm:spPr/>
      <dgm:t>
        <a:bodyPr/>
        <a:lstStyle/>
        <a:p>
          <a:endParaRPr lang="en-US"/>
        </a:p>
      </dgm:t>
    </dgm:pt>
  </dgm:ptLst>
  <dgm:cxnLst>
    <dgm:cxn modelId="{CFE6B57D-A25C-4605-A8C3-AB3BB45B203D}" srcId="{6F94F034-5EDA-4B76-9E8E-1F47E0F1A598}" destId="{552E613F-EAEB-478E-BA4D-9CCDF974E15A}" srcOrd="0" destOrd="0" parTransId="{94D23744-F62B-4E19-B106-70CCD822E1D3}" sibTransId="{E6383D9B-9D66-4A97-A617-9090E4F83132}"/>
    <dgm:cxn modelId="{881FDB7F-5A46-4DAA-9F7C-BDA00C3E44B9}" srcId="{6F94F034-5EDA-4B76-9E8E-1F47E0F1A598}" destId="{A1E6C188-BAD8-41B5-844C-C58D1F7BEF89}" srcOrd="2" destOrd="0" parTransId="{C8ACABFC-8597-4E9C-A0AF-684CE497419B}" sibTransId="{B1D980B4-DD3C-49CF-9023-561794FDC0B1}"/>
    <dgm:cxn modelId="{491A0542-71C9-42C7-B4F3-8BB0A50C2181}" type="presOf" srcId="{A1E6C188-BAD8-41B5-844C-C58D1F7BEF89}" destId="{83264B40-CE82-48CB-9987-F2AAD647962D}" srcOrd="0" destOrd="0" presId="urn:microsoft.com/office/officeart/2005/8/layout/hProcess9"/>
    <dgm:cxn modelId="{2AB12B23-EB59-43F3-A062-911D8FF17E48}" type="presOf" srcId="{552E613F-EAEB-478E-BA4D-9CCDF974E15A}" destId="{CB0E2141-2356-44C1-B7A8-3DBF41176C17}" srcOrd="0" destOrd="0" presId="urn:microsoft.com/office/officeart/2005/8/layout/hProcess9"/>
    <dgm:cxn modelId="{8C441BB4-0781-4DA7-8E37-083FD162BF02}" type="presOf" srcId="{6F94F034-5EDA-4B76-9E8E-1F47E0F1A598}" destId="{0DC629A9-51F0-4F26-89CD-D4180C422BF9}" srcOrd="0" destOrd="0" presId="urn:microsoft.com/office/officeart/2005/8/layout/hProcess9"/>
    <dgm:cxn modelId="{03C8B4B7-58E8-4AB2-AF43-B54B1ABEB767}" srcId="{6F94F034-5EDA-4B76-9E8E-1F47E0F1A598}" destId="{C8865D86-4855-47B4-BEB0-544DA7F1D9B8}" srcOrd="1" destOrd="0" parTransId="{4870D355-65AF-4F4F-8A4A-860E3B804F70}" sibTransId="{70061672-57E1-4E6E-B23F-061B0536F141}"/>
    <dgm:cxn modelId="{11A17717-23CA-4A94-8B06-1962FD4BCB5D}" type="presOf" srcId="{C8865D86-4855-47B4-BEB0-544DA7F1D9B8}" destId="{2597C0A9-0AAF-428A-8019-286197CC89AE}" srcOrd="0" destOrd="0" presId="urn:microsoft.com/office/officeart/2005/8/layout/hProcess9"/>
    <dgm:cxn modelId="{840B29C6-6311-4CD1-B65D-D4AADBFAA8F6}" type="presParOf" srcId="{0DC629A9-51F0-4F26-89CD-D4180C422BF9}" destId="{3FA947F6-47C1-4C70-9374-00D9FDA30106}" srcOrd="0" destOrd="0" presId="urn:microsoft.com/office/officeart/2005/8/layout/hProcess9"/>
    <dgm:cxn modelId="{9A6F3F81-70DB-4157-B9AC-15A690DA8A3D}" type="presParOf" srcId="{0DC629A9-51F0-4F26-89CD-D4180C422BF9}" destId="{2E6B7318-35F3-4B7E-AC88-7FA8E05CB388}" srcOrd="1" destOrd="0" presId="urn:microsoft.com/office/officeart/2005/8/layout/hProcess9"/>
    <dgm:cxn modelId="{0AA60F45-DDAA-4265-B8DB-214326D17FDA}" type="presParOf" srcId="{2E6B7318-35F3-4B7E-AC88-7FA8E05CB388}" destId="{CB0E2141-2356-44C1-B7A8-3DBF41176C17}" srcOrd="0" destOrd="0" presId="urn:microsoft.com/office/officeart/2005/8/layout/hProcess9"/>
    <dgm:cxn modelId="{7CBF7B5E-116D-42AD-9C34-B32C44E6EB2A}" type="presParOf" srcId="{2E6B7318-35F3-4B7E-AC88-7FA8E05CB388}" destId="{423822E8-8A60-48B1-9007-D26A136FD468}" srcOrd="1" destOrd="0" presId="urn:microsoft.com/office/officeart/2005/8/layout/hProcess9"/>
    <dgm:cxn modelId="{37C7087F-5663-4B59-84CD-4C674BA7C0AF}" type="presParOf" srcId="{2E6B7318-35F3-4B7E-AC88-7FA8E05CB388}" destId="{2597C0A9-0AAF-428A-8019-286197CC89AE}" srcOrd="2" destOrd="0" presId="urn:microsoft.com/office/officeart/2005/8/layout/hProcess9"/>
    <dgm:cxn modelId="{F717AE81-CBA3-4329-8A34-FC546DB111B7}" type="presParOf" srcId="{2E6B7318-35F3-4B7E-AC88-7FA8E05CB388}" destId="{16219F6B-DCB7-48BF-8AC1-B70FA8616A70}" srcOrd="3" destOrd="0" presId="urn:microsoft.com/office/officeart/2005/8/layout/hProcess9"/>
    <dgm:cxn modelId="{2F105D36-5C9C-4B00-A8DF-661453249E02}" type="presParOf" srcId="{2E6B7318-35F3-4B7E-AC88-7FA8E05CB388}" destId="{83264B40-CE82-48CB-9987-F2AAD647962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3/22/2021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5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26</a:t>
            </a:fld>
            <a:endParaRPr lang="en-US"/>
          </a:p>
        </p:txBody>
      </p:sp>
    </p:spTree>
    <p:extLst>
      <p:ext uri="{BB962C8B-B14F-4D97-AF65-F5344CB8AC3E}">
        <p14:creationId xmlns:p14="http://schemas.microsoft.com/office/powerpoint/2010/main" val="325613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DFC79-30DA-484F-85C8-36E3971802A1}" type="slidenum">
              <a:rPr lang="en-US" smtClean="0"/>
              <a:t>30</a:t>
            </a:fld>
            <a:endParaRPr lang="en-US"/>
          </a:p>
        </p:txBody>
      </p:sp>
    </p:spTree>
    <p:extLst>
      <p:ext uri="{BB962C8B-B14F-4D97-AF65-F5344CB8AC3E}">
        <p14:creationId xmlns:p14="http://schemas.microsoft.com/office/powerpoint/2010/main" val="381407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34</a:t>
            </a:fld>
            <a:endParaRPr lang="en-US"/>
          </a:p>
        </p:txBody>
      </p:sp>
    </p:spTree>
    <p:extLst>
      <p:ext uri="{BB962C8B-B14F-4D97-AF65-F5344CB8AC3E}">
        <p14:creationId xmlns:p14="http://schemas.microsoft.com/office/powerpoint/2010/main" val="5244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26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43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95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758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1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15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4444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6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48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598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401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234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62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669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419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205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37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12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780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8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04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899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117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187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718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5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61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3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95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D6AF5-BE8F-4468-962F-C9524DE31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36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235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22/03/2021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22/03/2021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22/03/2021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22/03/2021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E4DE8-535B-4DD2-A21B-23A218356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2E8CBC1-9AAC-4B1D-A532-06535EFA29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A92ED3-D201-45DB-B35C-85D5401936F1}"/>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1100D89E-9A18-4E1C-9D52-AE7023353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84DB533-7305-444D-B786-64F1BE194426}"/>
              </a:ext>
            </a:extLst>
          </p:cNvPr>
          <p:cNvSpPr>
            <a:spLocks noGrp="1"/>
          </p:cNvSpPr>
          <p:nvPr>
            <p:ph type="sldNum" sz="quarter" idx="12"/>
          </p:nvPr>
        </p:nvSpPr>
        <p:spPr/>
        <p:txBody>
          <a:bodyPr/>
          <a:lstStyle/>
          <a:p>
            <a:fld id="{4A7EA0B7-9ED7-412B-8AFC-539CD9624B4C}" type="slidenum">
              <a:rPr lang="en-US" smtClean="0"/>
              <a:t>‹#›</a:t>
            </a:fld>
            <a:endParaRPr lang="en-US"/>
          </a:p>
        </p:txBody>
      </p:sp>
    </p:spTree>
    <p:extLst>
      <p:ext uri="{BB962C8B-B14F-4D97-AF65-F5344CB8AC3E}">
        <p14:creationId xmlns:p14="http://schemas.microsoft.com/office/powerpoint/2010/main" val="20384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Capa">
    <p:spTree>
      <p:nvGrpSpPr>
        <p:cNvPr id="1" name=""/>
        <p:cNvGrpSpPr/>
        <p:nvPr/>
      </p:nvGrpSpPr>
      <p:grpSpPr>
        <a:xfrm>
          <a:off x="0" y="0"/>
          <a:ext cx="0" cy="0"/>
          <a:chOff x="0" y="0"/>
          <a:chExt cx="0" cy="0"/>
        </a:xfrm>
      </p:grpSpPr>
      <p:sp>
        <p:nvSpPr>
          <p:cNvPr id="2" name="Título 1"/>
          <p:cNvSpPr>
            <a:spLocks noGrp="1"/>
          </p:cNvSpPr>
          <p:nvPr>
            <p:ph type="ctrTitle"/>
          </p:nvPr>
        </p:nvSpPr>
        <p:spPr>
          <a:xfrm>
            <a:off x="555812" y="1122363"/>
            <a:ext cx="9144000" cy="2387600"/>
          </a:xfrm>
        </p:spPr>
        <p:txBody>
          <a:bodyPr anchor="b"/>
          <a:lstStyle>
            <a:lvl1pPr algn="l">
              <a:defRPr sz="5400" b="1">
                <a:solidFill>
                  <a:schemeClr val="accent6"/>
                </a:solidFill>
                <a:latin typeface="Calibri" charset="0"/>
                <a:ea typeface="Calibri" charset="0"/>
                <a:cs typeface="Calibri" charset="0"/>
              </a:defRPr>
            </a:lvl1pPr>
          </a:lstStyle>
          <a:p>
            <a:r>
              <a:rPr lang="en-US"/>
              <a:t>Clique para </a:t>
            </a:r>
            <a:r>
              <a:rPr lang="en-US" err="1"/>
              <a:t>editar</a:t>
            </a:r>
            <a:r>
              <a:rPr lang="en-US"/>
              <a:t> </a:t>
            </a:r>
            <a:r>
              <a:rPr lang="en-US" err="1"/>
              <a:t>estilo</a:t>
            </a:r>
            <a:r>
              <a:rPr lang="en-US"/>
              <a:t> do </a:t>
            </a:r>
            <a:r>
              <a:rPr lang="en-US" err="1"/>
              <a:t>título</a:t>
            </a:r>
            <a:r>
              <a:rPr lang="en-US"/>
              <a:t> </a:t>
            </a:r>
            <a:r>
              <a:rPr lang="en-US" err="1"/>
              <a:t>mestre</a:t>
            </a:r>
            <a:endParaRPr lang="pt-BR"/>
          </a:p>
        </p:txBody>
      </p:sp>
      <p:sp>
        <p:nvSpPr>
          <p:cNvPr id="3" name="Subtítulo 2"/>
          <p:cNvSpPr>
            <a:spLocks noGrp="1"/>
          </p:cNvSpPr>
          <p:nvPr>
            <p:ph type="subTitle" idx="1"/>
          </p:nvPr>
        </p:nvSpPr>
        <p:spPr>
          <a:xfrm>
            <a:off x="555812" y="3602038"/>
            <a:ext cx="9144000" cy="1152842"/>
          </a:xfrm>
        </p:spPr>
        <p:txBody>
          <a:bodyPr>
            <a:normAutofit/>
          </a:bodyPr>
          <a:lstStyle>
            <a:lvl1pPr marL="0" indent="0" algn="l">
              <a:buNone/>
              <a:defRPr sz="2000">
                <a:solidFill>
                  <a:schemeClr val="accent4"/>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Clique para </a:t>
            </a:r>
            <a:r>
              <a:rPr lang="en-US" err="1"/>
              <a:t>editar</a:t>
            </a:r>
            <a:r>
              <a:rPr lang="en-US"/>
              <a:t> o </a:t>
            </a:r>
            <a:r>
              <a:rPr lang="en-US" err="1"/>
              <a:t>estilo</a:t>
            </a:r>
            <a:r>
              <a:rPr lang="en-US"/>
              <a:t> do </a:t>
            </a:r>
            <a:r>
              <a:rPr lang="en-US" err="1"/>
              <a:t>subtítulo</a:t>
            </a:r>
            <a:r>
              <a:rPr lang="en-US"/>
              <a:t> </a:t>
            </a:r>
            <a:r>
              <a:rPr lang="en-US" err="1"/>
              <a:t>mestre</a:t>
            </a:r>
            <a:endParaRPr lang="pt-BR"/>
          </a:p>
        </p:txBody>
      </p:sp>
    </p:spTree>
    <p:extLst>
      <p:ext uri="{BB962C8B-B14F-4D97-AF65-F5344CB8AC3E}">
        <p14:creationId xmlns:p14="http://schemas.microsoft.com/office/powerpoint/2010/main" val="94832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22/03/2021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22/03/2021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22/03/2021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22/03/2021</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22/03/2021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22/03/2021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22/03/2021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22/03/2021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1">
                <a:solidFill>
                  <a:schemeClr val="bg1">
                    <a:lumMod val="50000"/>
                  </a:schemeClr>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22/03/2021</a:t>
            </a:fld>
            <a:endParaRPr lang="en-GB"/>
          </a:p>
        </p:txBody>
      </p:sp>
      <p:sp>
        <p:nvSpPr>
          <p:cNvPr id="5" name="Footer Placeholder 4"/>
          <p:cNvSpPr>
            <a:spLocks noGrp="1"/>
          </p:cNvSpPr>
          <p:nvPr>
            <p:ph type="ftr" sz="quarter" idx="3"/>
          </p:nvPr>
        </p:nvSpPr>
        <p:spPr bwMode="invGray">
          <a:xfrm>
            <a:off x="1392992" y="6580588"/>
            <a:ext cx="297326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US"/>
              <a:t>Training: Strengthening real time health services tracking and monitoring in the context of the COVID-19 pandemic</a:t>
            </a:r>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 id="2147483782" r:id="rId16"/>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22/03/2021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hyperlink" Target="mailto:EHSmonitoring@who.i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omments" Target="../comments/commen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omments" Target="../comments/comment4.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comments" Target="../comments/comment5.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omments" Target="../comments/commen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comments" Target="../comments/commen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comments" Target="../comments/comment8.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comments" Target="../comments/comment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72.png"/><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a:xfrm>
            <a:off x="0" y="0"/>
            <a:ext cx="12192000" cy="6858000"/>
          </a:xfrm>
        </p:spPr>
      </p:pic>
      <p:sp>
        <p:nvSpPr>
          <p:cNvPr id="10" name="Subtitle 9"/>
          <p:cNvSpPr>
            <a:spLocks noGrp="1"/>
          </p:cNvSpPr>
          <p:nvPr>
            <p:ph type="subTitle" idx="1"/>
          </p:nvPr>
        </p:nvSpPr>
        <p:spPr/>
        <p:txBody>
          <a:bodyPr/>
          <a:lstStyle/>
          <a:p>
            <a:r>
              <a:rPr lang="en-GB"/>
              <a:t>Strengthening real-time health services tracking and monitoring in the context of the COVID-19 pandemic</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r>
              <a:rPr lang="en-GB" sz="1050" b="1"/>
              <a:t>27 November 2020</a:t>
            </a:r>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r>
              <a:rPr lang="en-GB" b="1"/>
              <a:t>Overview and implementation guidance, working </a:t>
            </a:r>
            <a:r>
              <a:rPr lang="en-GB" b="1" err="1"/>
              <a:t>slideset</a:t>
            </a:r>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352405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A860898-F4F1-43B9-ACB7-0346DB93DA3C}"/>
              </a:ext>
            </a:extLst>
          </p:cNvPr>
          <p:cNvSpPr>
            <a:spLocks noGrp="1"/>
          </p:cNvSpPr>
          <p:nvPr>
            <p:ph type="body" sz="quarter" idx="13"/>
          </p:nvPr>
        </p:nvSpPr>
        <p:spPr>
          <a:xfrm>
            <a:off x="228251" y="834067"/>
            <a:ext cx="9954487" cy="1078171"/>
          </a:xfrm>
        </p:spPr>
        <p:txBody>
          <a:bodyPr vert="horz" lIns="18000" tIns="0" rIns="18000" bIns="0" rtlCol="0" anchor="t">
            <a:noAutofit/>
          </a:bodyPr>
          <a:lstStyle/>
          <a:p>
            <a:pPr>
              <a:lnSpc>
                <a:spcPct val="100000"/>
              </a:lnSpc>
              <a:spcBef>
                <a:spcPts val="600"/>
              </a:spcBef>
              <a:spcAft>
                <a:spcPts val="0"/>
              </a:spcAft>
            </a:pPr>
            <a:r>
              <a:rPr lang="en-GB" sz="1800" b="0">
                <a:solidFill>
                  <a:schemeClr val="tx1"/>
                </a:solidFill>
                <a:latin typeface="Arial"/>
                <a:cs typeface="Times New Roman"/>
              </a:rPr>
              <a:t>In response to this need, the WHO has developed a new and innovative suite of health facility and community assessment tools to rapidly generate the data required to address this dual track challenge. </a:t>
            </a:r>
            <a:r>
              <a:rPr lang="en-US" sz="1800" b="0">
                <a:solidFill>
                  <a:schemeClr val="tx1"/>
                </a:solidFill>
                <a:latin typeface="Arial"/>
                <a:cs typeface="Times New Roman"/>
              </a:rPr>
              <a:t>The primary objectives of the new tools are threefold:</a:t>
            </a:r>
          </a:p>
        </p:txBody>
      </p:sp>
      <p:sp>
        <p:nvSpPr>
          <p:cNvPr id="6" name="Slide Number Placeholder 5">
            <a:extLst>
              <a:ext uri="{FF2B5EF4-FFF2-40B4-BE49-F238E27FC236}">
                <a16:creationId xmlns="" xmlns:a16="http://schemas.microsoft.com/office/drawing/2014/main" id="{DB5C48EC-BFA3-4609-9959-A312C58FBA52}"/>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8" name="Title 7">
            <a:extLst>
              <a:ext uri="{FF2B5EF4-FFF2-40B4-BE49-F238E27FC236}">
                <a16:creationId xmlns="" xmlns:a16="http://schemas.microsoft.com/office/drawing/2014/main" id="{9BC6C45D-4D0E-4491-BAF6-C1034E428BB2}"/>
              </a:ext>
            </a:extLst>
          </p:cNvPr>
          <p:cNvSpPr>
            <a:spLocks noGrp="1"/>
          </p:cNvSpPr>
          <p:nvPr>
            <p:ph type="title"/>
          </p:nvPr>
        </p:nvSpPr>
        <p:spPr>
          <a:xfrm>
            <a:off x="615375" y="146443"/>
            <a:ext cx="9315851" cy="722912"/>
          </a:xfrm>
        </p:spPr>
        <p:txBody>
          <a:bodyPr vert="horz" lIns="18000" tIns="0" rIns="360000" bIns="0" rtlCol="0" anchor="ctr">
            <a:noAutofit/>
          </a:bodyPr>
          <a:lstStyle/>
          <a:p>
            <a:r>
              <a:rPr lang="en-US" sz="2400"/>
              <a:t>Context</a:t>
            </a:r>
          </a:p>
        </p:txBody>
      </p:sp>
      <p:graphicFrame>
        <p:nvGraphicFramePr>
          <p:cNvPr id="13" name="Diagram 12">
            <a:extLst>
              <a:ext uri="{FF2B5EF4-FFF2-40B4-BE49-F238E27FC236}">
                <a16:creationId xmlns="" xmlns:a16="http://schemas.microsoft.com/office/drawing/2014/main" id="{2AEEF2A1-10CC-4BD2-A134-C8F7C1E4E651}"/>
              </a:ext>
            </a:extLst>
          </p:cNvPr>
          <p:cNvGraphicFramePr/>
          <p:nvPr>
            <p:extLst>
              <p:ext uri="{D42A27DB-BD31-4B8C-83A1-F6EECF244321}">
                <p14:modId xmlns:p14="http://schemas.microsoft.com/office/powerpoint/2010/main" val="1767939304"/>
              </p:ext>
            </p:extLst>
          </p:nvPr>
        </p:nvGraphicFramePr>
        <p:xfrm>
          <a:off x="779349" y="1787379"/>
          <a:ext cx="10782049" cy="496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8">
            <a:extLst>
              <a:ext uri="{FF2B5EF4-FFF2-40B4-BE49-F238E27FC236}">
                <a16:creationId xmlns="" xmlns:a16="http://schemas.microsoft.com/office/drawing/2014/main" id="{090D3105-9826-481A-80DC-3672C17CB96F}"/>
              </a:ext>
            </a:extLst>
          </p:cNvPr>
          <p:cNvSpPr>
            <a:spLocks noChangeArrowheads="1"/>
          </p:cNvSpPr>
          <p:nvPr/>
        </p:nvSpPr>
        <p:spPr bwMode="auto">
          <a:xfrm>
            <a:off x="2124075" y="23123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Rectangle 10">
            <a:extLst>
              <a:ext uri="{FF2B5EF4-FFF2-40B4-BE49-F238E27FC236}">
                <a16:creationId xmlns="" xmlns:a16="http://schemas.microsoft.com/office/drawing/2014/main" id="{F3B8E0EF-5725-4BCC-B75F-B2AFB4BF49C4}"/>
              </a:ext>
            </a:extLst>
          </p:cNvPr>
          <p:cNvSpPr>
            <a:spLocks noChangeArrowheads="1"/>
          </p:cNvSpPr>
          <p:nvPr/>
        </p:nvSpPr>
        <p:spPr bwMode="auto">
          <a:xfrm>
            <a:off x="2124075" y="55952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64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ABF90-F040-493E-BE8C-1B3245E2FD04}"/>
              </a:ext>
            </a:extLst>
          </p:cNvPr>
          <p:cNvSpPr>
            <a:spLocks noGrp="1"/>
          </p:cNvSpPr>
          <p:nvPr>
            <p:ph type="title"/>
          </p:nvPr>
        </p:nvSpPr>
        <p:spPr/>
        <p:txBody>
          <a:bodyPr/>
          <a:lstStyle/>
          <a:p>
            <a:r>
              <a:rPr lang="en-US">
                <a:ea typeface="+mj-lt"/>
                <a:cs typeface="+mj-lt"/>
              </a:rPr>
              <a:t>Context</a:t>
            </a:r>
            <a:endParaRPr lang="en-GB" b="0">
              <a:ea typeface="+mj-lt"/>
              <a:cs typeface="+mj-lt"/>
            </a:endParaRPr>
          </a:p>
        </p:txBody>
      </p:sp>
      <p:sp>
        <p:nvSpPr>
          <p:cNvPr id="3" name="Content Placeholder 2">
            <a:extLst>
              <a:ext uri="{FF2B5EF4-FFF2-40B4-BE49-F238E27FC236}">
                <a16:creationId xmlns="" xmlns:a16="http://schemas.microsoft.com/office/drawing/2014/main" id="{734C77B7-7E54-4B74-98DE-14F06A7DAAE8}"/>
              </a:ext>
            </a:extLst>
          </p:cNvPr>
          <p:cNvSpPr>
            <a:spLocks noGrp="1"/>
          </p:cNvSpPr>
          <p:nvPr>
            <p:ph idx="1"/>
          </p:nvPr>
        </p:nvSpPr>
        <p:spPr>
          <a:xfrm>
            <a:off x="471341" y="1315091"/>
            <a:ext cx="11232001" cy="4237200"/>
          </a:xfrm>
        </p:spPr>
        <p:txBody>
          <a:bodyPr vert="horz" lIns="18000" tIns="0" rIns="18000" bIns="0" rtlCol="0" anchor="t">
            <a:noAutofit/>
          </a:bodyPr>
          <a:lstStyle/>
          <a:p>
            <a:r>
              <a:rPr lang="en-US" sz="1800">
                <a:cs typeface="Arial"/>
              </a:rPr>
              <a:t>The WHO's approach is committed to strengthening global and regional capacities to scale up a country's implementation. The WHO's approach uses existing regional and country capacities as much as possible to fill any remaining resource gaps. This includes:</a:t>
            </a:r>
            <a:r>
              <a:rPr lang="en-GB" sz="1800">
                <a:cs typeface="Arial"/>
              </a:rPr>
              <a:t> </a:t>
            </a:r>
            <a:endParaRPr lang="en-US" sz="1800">
              <a:ea typeface="+mn-lt"/>
              <a:cs typeface="+mn-lt"/>
            </a:endParaRPr>
          </a:p>
          <a:p>
            <a:pPr marL="752475" lvl="1">
              <a:buClr>
                <a:srgbClr val="000000"/>
              </a:buClr>
              <a:buFont typeface="Arial,Sans-Serif"/>
              <a:buChar char="•"/>
            </a:pPr>
            <a:r>
              <a:rPr lang="en-US" sz="1800">
                <a:cs typeface="Arial"/>
              </a:rPr>
              <a:t>Establishing global and regional/sub-regional technical support teams to lead survey implementation </a:t>
            </a:r>
            <a:endParaRPr lang="en-GB" sz="1800">
              <a:ea typeface="+mn-lt"/>
              <a:cs typeface="+mn-lt"/>
            </a:endParaRPr>
          </a:p>
          <a:p>
            <a:pPr marL="752475" lvl="1">
              <a:buClr>
                <a:srgbClr val="000000"/>
              </a:buClr>
              <a:buFont typeface="Arial,Sans-Serif"/>
              <a:buChar char="•"/>
            </a:pPr>
            <a:r>
              <a:rPr lang="en-US" sz="1800">
                <a:cs typeface="Arial"/>
              </a:rPr>
              <a:t>Using online webinar series to train regional/sub-regional technical support teams </a:t>
            </a:r>
            <a:endParaRPr lang="en-GB" sz="1800">
              <a:ea typeface="+mn-lt"/>
              <a:cs typeface="+mn-lt"/>
            </a:endParaRPr>
          </a:p>
          <a:p>
            <a:pPr marL="752475" lvl="1">
              <a:buClr>
                <a:srgbClr val="000000"/>
              </a:buClr>
              <a:buFont typeface="Arial,Sans-Serif"/>
              <a:buChar char="•"/>
            </a:pPr>
            <a:r>
              <a:rPr lang="en-US" sz="1800">
                <a:cs typeface="Arial"/>
              </a:rPr>
              <a:t>Country introductions to survey tools, approach, and available WHO support </a:t>
            </a:r>
            <a:endParaRPr lang="en-GB" sz="1800">
              <a:ea typeface="+mn-lt"/>
              <a:cs typeface="+mn-lt"/>
            </a:endParaRPr>
          </a:p>
          <a:p>
            <a:pPr marL="752475" lvl="1">
              <a:buClr>
                <a:srgbClr val="000000"/>
              </a:buClr>
              <a:buFont typeface="Arial,Sans-Serif"/>
              <a:buChar char="•"/>
            </a:pPr>
            <a:r>
              <a:rPr lang="en-US" sz="1800" err="1">
                <a:cs typeface="Arial"/>
              </a:rPr>
              <a:t>MoH</a:t>
            </a:r>
            <a:r>
              <a:rPr lang="en-US" sz="1800">
                <a:cs typeface="Arial"/>
              </a:rPr>
              <a:t> initiated requests for support and establishment of survey coordination mechanisms and implementation teams</a:t>
            </a:r>
            <a:endParaRPr lang="en-GB" sz="1800">
              <a:ea typeface="+mn-lt"/>
              <a:cs typeface="+mn-lt"/>
            </a:endParaRPr>
          </a:p>
          <a:p>
            <a:pPr marL="752475" lvl="1">
              <a:buClr>
                <a:srgbClr val="000000"/>
              </a:buClr>
              <a:buFont typeface="Arial,Sans-Serif"/>
              <a:buChar char="•"/>
            </a:pPr>
            <a:r>
              <a:rPr lang="en-US" sz="1800">
                <a:cs typeface="Arial"/>
              </a:rPr>
              <a:t>Country-specific or multi-country online webinars to train survey implementation teams</a:t>
            </a:r>
            <a:endParaRPr lang="en-GB" sz="1800">
              <a:ea typeface="+mn-lt"/>
              <a:cs typeface="+mn-lt"/>
            </a:endParaRPr>
          </a:p>
          <a:p>
            <a:pPr marL="752475" lvl="1">
              <a:buClr>
                <a:srgbClr val="000000"/>
              </a:buClr>
              <a:buFont typeface="Arial,Sans-Serif"/>
              <a:buChar char="•"/>
            </a:pPr>
            <a:r>
              <a:rPr lang="en-US" sz="1800">
                <a:cs typeface="Arial"/>
              </a:rPr>
              <a:t>Country implementations of surveys</a:t>
            </a:r>
            <a:r>
              <a:rPr lang="en-GB" sz="1800">
                <a:cs typeface="Arial"/>
              </a:rPr>
              <a:t> </a:t>
            </a:r>
            <a:endParaRPr lang="en-GB" sz="1800">
              <a:ea typeface="+mn-lt"/>
              <a:cs typeface="+mn-lt"/>
            </a:endParaRPr>
          </a:p>
          <a:p>
            <a:pPr marL="3257550" lvl="6" indent="-285750">
              <a:buClr>
                <a:srgbClr val="000000"/>
              </a:buClr>
              <a:buSzPct val="100000"/>
              <a:buFont typeface="Arial,Sans-Serif"/>
              <a:buChar char="•"/>
            </a:pPr>
            <a:endParaRPr lang="en-US">
              <a:ea typeface="+mn-lt"/>
              <a:cs typeface="+mn-lt"/>
            </a:endParaRPr>
          </a:p>
          <a:p>
            <a:pPr marL="752475" lvl="1">
              <a:buClr>
                <a:srgbClr val="000000"/>
              </a:buClr>
              <a:buFont typeface="Arial,Sans-Serif"/>
              <a:buChar char="•"/>
            </a:pPr>
            <a:endParaRPr lang="en-GB" sz="1800">
              <a:ea typeface="+mn-lt"/>
              <a:cs typeface="+mn-lt"/>
            </a:endParaRPr>
          </a:p>
          <a:p>
            <a:endParaRPr lang="en-GB" sz="1800"/>
          </a:p>
        </p:txBody>
      </p:sp>
      <p:sp>
        <p:nvSpPr>
          <p:cNvPr id="4" name="Date Placeholder 3">
            <a:extLst>
              <a:ext uri="{FF2B5EF4-FFF2-40B4-BE49-F238E27FC236}">
                <a16:creationId xmlns="" xmlns:a16="http://schemas.microsoft.com/office/drawing/2014/main" id="{C321E48A-6C1C-450F-BB3D-45FC2110B12F}"/>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55BEF170-8E89-40D6-8DC3-AFE444FFA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A3CEAB-5DC8-4E15-8777-13175E9C62F3}"/>
              </a:ext>
            </a:extLst>
          </p:cNvPr>
          <p:cNvSpPr>
            <a:spLocks noGrp="1"/>
          </p:cNvSpPr>
          <p:nvPr>
            <p:ph type="sldNum" sz="quarter" idx="12"/>
          </p:nvPr>
        </p:nvSpPr>
        <p:spPr/>
        <p:txBody>
          <a:bodyPr/>
          <a:lstStyle/>
          <a:p>
            <a:fld id="{4A7EA0B7-9ED7-412B-8AFC-539CD9624B4C}" type="slidenum">
              <a:rPr lang="en-US" smtClean="0"/>
              <a:t>11</a:t>
            </a:fld>
            <a:endParaRPr lang="en-US"/>
          </a:p>
        </p:txBody>
      </p:sp>
    </p:spTree>
    <p:extLst>
      <p:ext uri="{BB962C8B-B14F-4D97-AF65-F5344CB8AC3E}">
        <p14:creationId xmlns:p14="http://schemas.microsoft.com/office/powerpoint/2010/main" val="278540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 y="1799999"/>
            <a:ext cx="4279900" cy="2023855"/>
          </a:xfrm>
        </p:spPr>
        <p:txBody>
          <a:bodyPr anchor="ctr"/>
          <a:lstStyle/>
          <a:p>
            <a:r>
              <a:rPr lang="en-GB">
                <a:ea typeface="+mj-ea"/>
                <a:cs typeface="+mj-cs"/>
              </a:rPr>
              <a:t>Introduction to frontline service readiness assessments</a:t>
            </a:r>
            <a:endParaRPr lang="en-US">
              <a:ea typeface="+mj-ea"/>
              <a:cs typeface="+mj-cs"/>
            </a:endParaRP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12</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317357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306CF0F0-E6A2-423B-B534-EF028F1B013E}"/>
              </a:ext>
            </a:extLst>
          </p:cNvPr>
          <p:cNvSpPr>
            <a:spLocks noGrp="1"/>
          </p:cNvSpPr>
          <p:nvPr>
            <p:ph idx="1"/>
          </p:nvPr>
        </p:nvSpPr>
        <p:spPr>
          <a:xfrm>
            <a:off x="1655686" y="2524124"/>
            <a:ext cx="9250439" cy="3513075"/>
          </a:xfrm>
        </p:spPr>
        <p:txBody>
          <a:bodyPr vert="horz" lIns="18000" tIns="0" rIns="18000" bIns="0" rtlCol="0" anchor="t">
            <a:noAutofit/>
          </a:bodyPr>
          <a:lstStyle/>
          <a:p>
            <a:r>
              <a:rPr lang="en-GB" sz="1800">
                <a:cs typeface="Times New Roman"/>
              </a:rPr>
              <a:t>Rapid health facility and community assessments on current and surge capacities of frontline services and community needs throughout the course of pandemic</a:t>
            </a:r>
          </a:p>
          <a:p>
            <a:endParaRPr lang="en-GB" sz="1800"/>
          </a:p>
          <a:p>
            <a:r>
              <a:rPr lang="en-GB" sz="1800">
                <a:cs typeface="Times New Roman"/>
              </a:rPr>
              <a:t>Response to country needs to address the dual-track challenge of responding to COVID-19 while maintaining essential health services</a:t>
            </a:r>
          </a:p>
          <a:p>
            <a:endParaRPr lang="en-GB" sz="1800"/>
          </a:p>
          <a:p>
            <a:r>
              <a:rPr lang="en-GB" sz="1800">
                <a:cs typeface="Times New Roman"/>
              </a:rPr>
              <a:t>Used by national authorities, IMST, and facility managers to inform urgent priorities and actions at national, subnational, and local levels</a:t>
            </a:r>
          </a:p>
          <a:p>
            <a:endParaRPr lang="en-US" sz="1800"/>
          </a:p>
        </p:txBody>
      </p:sp>
      <p:sp>
        <p:nvSpPr>
          <p:cNvPr id="3" name="Text Placeholder 2"/>
          <p:cNvSpPr>
            <a:spLocks noGrp="1"/>
          </p:cNvSpPr>
          <p:nvPr>
            <p:ph type="body" sz="quarter" idx="13"/>
          </p:nvPr>
        </p:nvSpPr>
        <p:spPr>
          <a:xfrm>
            <a:off x="564841" y="1152228"/>
            <a:ext cx="7551637" cy="1208081"/>
          </a:xfrm>
        </p:spPr>
        <p:txBody>
          <a:bodyPr vert="horz" lIns="18000" tIns="0" rIns="18000" bIns="0" rtlCol="0" anchor="t">
            <a:noAutofit/>
          </a:bodyPr>
          <a:lstStyle/>
          <a:p>
            <a:pPr>
              <a:lnSpc>
                <a:spcPct val="100000"/>
              </a:lnSpc>
              <a:spcBef>
                <a:spcPts val="0"/>
              </a:spcBef>
              <a:spcAft>
                <a:spcPts val="0"/>
              </a:spcAft>
            </a:pPr>
            <a:r>
              <a:rPr lang="en-US" sz="1800" b="0">
                <a:solidFill>
                  <a:schemeClr val="tx1"/>
                </a:solidFill>
                <a:latin typeface="+mn-lt"/>
                <a:cs typeface="Times New Roman"/>
              </a:rPr>
              <a:t>When looking at how to generate evidence to fill critical data gaps, WHO’s suite of frontline service readiness assessments can provide the following:</a:t>
            </a:r>
            <a:endParaRPr lang="en-GB" sz="1800" b="0">
              <a:solidFill>
                <a:schemeClr val="tx1"/>
              </a:solidFill>
              <a:latin typeface="+mn-lt"/>
              <a:cs typeface="Times New Roman"/>
            </a:endParaRP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Text Placeholder 4">
            <a:extLst>
              <a:ext uri="{FF2B5EF4-FFF2-40B4-BE49-F238E27FC236}">
                <a16:creationId xmlns="" xmlns:a16="http://schemas.microsoft.com/office/drawing/2014/main" id="{DFE52A4E-EA19-47A5-90FB-244F12D95472}"/>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59999"/>
            <a:ext cx="8160000" cy="460802"/>
          </a:xfrm>
        </p:spPr>
        <p:txBody>
          <a:bodyPr anchor="ctr"/>
          <a:lstStyle/>
          <a:p>
            <a:r>
              <a:rPr lang="en-US" sz="2000">
                <a:solidFill>
                  <a:schemeClr val="accent1"/>
                </a:solidFill>
              </a:rPr>
              <a:t>WHO’s suite of frontline service readiness assessments</a:t>
            </a:r>
            <a:endParaRPr lang="en-GB" sz="2000">
              <a:solidFill>
                <a:schemeClr val="accent1"/>
              </a:solidFill>
              <a:ea typeface="Ebrima"/>
              <a:cs typeface="Ebrima"/>
            </a:endParaRPr>
          </a:p>
        </p:txBody>
      </p:sp>
      <p:grpSp>
        <p:nvGrpSpPr>
          <p:cNvPr id="16" name="Group 9">
            <a:extLst>
              <a:ext uri="{FF2B5EF4-FFF2-40B4-BE49-F238E27FC236}">
                <a16:creationId xmlns="" xmlns:a16="http://schemas.microsoft.com/office/drawing/2014/main" id="{FC7A6331-DE9F-40D2-B1C5-E7E64DEB56C8}"/>
              </a:ext>
            </a:extLst>
          </p:cNvPr>
          <p:cNvGrpSpPr/>
          <p:nvPr/>
        </p:nvGrpSpPr>
        <p:grpSpPr>
          <a:xfrm>
            <a:off x="811604" y="2444663"/>
            <a:ext cx="795790" cy="3141075"/>
            <a:chOff x="587574" y="1777089"/>
            <a:chExt cx="1028890" cy="3705734"/>
          </a:xfrm>
        </p:grpSpPr>
        <p:pic>
          <p:nvPicPr>
            <p:cNvPr id="11" name="Graphic 11" descr="Research">
              <a:extLst>
                <a:ext uri="{FF2B5EF4-FFF2-40B4-BE49-F238E27FC236}">
                  <a16:creationId xmlns="" xmlns:a16="http://schemas.microsoft.com/office/drawing/2014/main" id="{2A6A71B3-8753-4519-9339-0D58750AF4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7574" y="1777089"/>
              <a:ext cx="966452" cy="966452"/>
            </a:xfrm>
            <a:prstGeom prst="rect">
              <a:avLst/>
            </a:prstGeom>
          </p:spPr>
        </p:pic>
        <p:pic>
          <p:nvPicPr>
            <p:cNvPr id="13" name="Graphic 13" descr="Gears">
              <a:extLst>
                <a:ext uri="{FF2B5EF4-FFF2-40B4-BE49-F238E27FC236}">
                  <a16:creationId xmlns="" xmlns:a16="http://schemas.microsoft.com/office/drawing/2014/main" id="{560B3BEE-E467-4320-82F0-2F12ED1A5D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13600" y="3234065"/>
              <a:ext cx="966452" cy="966452"/>
            </a:xfrm>
            <a:prstGeom prst="rect">
              <a:avLst/>
            </a:prstGeom>
          </p:spPr>
        </p:pic>
        <p:pic>
          <p:nvPicPr>
            <p:cNvPr id="15" name="Graphic 16" descr="Siren">
              <a:extLst>
                <a:ext uri="{FF2B5EF4-FFF2-40B4-BE49-F238E27FC236}">
                  <a16:creationId xmlns="" xmlns:a16="http://schemas.microsoft.com/office/drawing/2014/main" id="{D410A995-4CA1-40B6-83FB-524515F7B81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2064" y="4568423"/>
              <a:ext cx="914400" cy="914400"/>
            </a:xfrm>
            <a:prstGeom prst="rect">
              <a:avLst/>
            </a:prstGeom>
          </p:spPr>
        </p:pic>
      </p:grpSp>
      <p:grpSp>
        <p:nvGrpSpPr>
          <p:cNvPr id="9" name="Group 8">
            <a:extLst>
              <a:ext uri="{FF2B5EF4-FFF2-40B4-BE49-F238E27FC236}">
                <a16:creationId xmlns="" xmlns:a16="http://schemas.microsoft.com/office/drawing/2014/main" id="{B543CAEC-8EE6-4985-9AC2-983A03647197}"/>
              </a:ext>
            </a:extLst>
          </p:cNvPr>
          <p:cNvGrpSpPr/>
          <p:nvPr/>
        </p:nvGrpSpPr>
        <p:grpSpPr>
          <a:xfrm>
            <a:off x="8715375" y="989696"/>
            <a:ext cx="3237315" cy="1313746"/>
            <a:chOff x="8715375" y="970646"/>
            <a:chExt cx="3237315" cy="1313746"/>
          </a:xfrm>
        </p:grpSpPr>
        <p:pic>
          <p:nvPicPr>
            <p:cNvPr id="2" name="Picture 1">
              <a:extLst>
                <a:ext uri="{FF2B5EF4-FFF2-40B4-BE49-F238E27FC236}">
                  <a16:creationId xmlns="" xmlns:a16="http://schemas.microsoft.com/office/drawing/2014/main" id="{5E53C4C9-B8B2-4C79-A8EB-2BF03FB73CF1}"/>
                </a:ext>
              </a:extLst>
            </p:cNvPr>
            <p:cNvPicPr>
              <a:picLocks noChangeAspect="1"/>
            </p:cNvPicPr>
            <p:nvPr/>
          </p:nvPicPr>
          <p:blipFill>
            <a:blip r:embed="rId9"/>
            <a:stretch>
              <a:fillRect/>
            </a:stretch>
          </p:blipFill>
          <p:spPr>
            <a:xfrm>
              <a:off x="8849234" y="979467"/>
              <a:ext cx="3103456" cy="1266825"/>
            </a:xfrm>
            <a:prstGeom prst="rect">
              <a:avLst/>
            </a:prstGeom>
            <a:ln>
              <a:noFill/>
            </a:ln>
          </p:spPr>
        </p:pic>
        <p:sp>
          <p:nvSpPr>
            <p:cNvPr id="7" name="Oval 6">
              <a:extLst>
                <a:ext uri="{FF2B5EF4-FFF2-40B4-BE49-F238E27FC236}">
                  <a16:creationId xmlns="" xmlns:a16="http://schemas.microsoft.com/office/drawing/2014/main" id="{16BFD413-51DE-4E5D-8211-C9DD3ACB7153}"/>
                </a:ext>
              </a:extLst>
            </p:cNvPr>
            <p:cNvSpPr/>
            <p:nvPr/>
          </p:nvSpPr>
          <p:spPr>
            <a:xfrm>
              <a:off x="8715375" y="970646"/>
              <a:ext cx="1314450" cy="1313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407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45942797-9915-4426-8D99-24E6B8C8D995}"/>
              </a:ext>
            </a:extLst>
          </p:cNvPr>
          <p:cNvSpPr>
            <a:spLocks noGrp="1"/>
          </p:cNvSpPr>
          <p:nvPr>
            <p:ph type="dt" sz="half" idx="10"/>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D3A2EFDC-2A54-4B2D-8CD1-12874E2775A8}"/>
              </a:ext>
            </a:extLst>
          </p:cNvPr>
          <p:cNvSpPr>
            <a:spLocks noGrp="1"/>
          </p:cNvSpPr>
          <p:nvPr>
            <p:ph type="ftr" sz="quarter" idx="11"/>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AD2F51FC-936D-4A62-8486-52FF57B43380}"/>
              </a:ext>
            </a:extLst>
          </p:cNvPr>
          <p:cNvSpPr>
            <a:spLocks noGrp="1"/>
          </p:cNvSpPr>
          <p:nvPr>
            <p:ph type="sldNum" sz="quarter" idx="12"/>
          </p:nvPr>
        </p:nvSpPr>
        <p:spPr/>
        <p:txBody>
          <a:bodyPr/>
          <a:lstStyle/>
          <a:p>
            <a:fld id="{A74CE0EA-F3B5-4684-BA10-C594598FDB9C}" type="slidenum">
              <a:rPr lang="en-GB" noProof="0" smtClean="0"/>
              <a:pPr/>
              <a:t>14</a:t>
            </a:fld>
            <a:endParaRPr lang="en-GB" noProof="0"/>
          </a:p>
        </p:txBody>
      </p:sp>
      <p:sp>
        <p:nvSpPr>
          <p:cNvPr id="43" name="Text Placeholder 42">
            <a:extLst>
              <a:ext uri="{FF2B5EF4-FFF2-40B4-BE49-F238E27FC236}">
                <a16:creationId xmlns="" xmlns:a16="http://schemas.microsoft.com/office/drawing/2014/main" id="{B07F6F90-5B2E-49EE-A6EF-9AB37AF05BC6}"/>
              </a:ext>
            </a:extLst>
          </p:cNvPr>
          <p:cNvSpPr>
            <a:spLocks noGrp="1"/>
          </p:cNvSpPr>
          <p:nvPr>
            <p:ph type="body" sz="quarter" idx="21"/>
          </p:nvPr>
        </p:nvSpPr>
        <p:spPr/>
        <p:txBody>
          <a:bodyPr/>
          <a:lstStyle/>
          <a:p>
            <a:endParaRPr lang="en-GB"/>
          </a:p>
        </p:txBody>
      </p:sp>
      <p:sp>
        <p:nvSpPr>
          <p:cNvPr id="41" name="Title 40">
            <a:extLst>
              <a:ext uri="{FF2B5EF4-FFF2-40B4-BE49-F238E27FC236}">
                <a16:creationId xmlns="" xmlns:a16="http://schemas.microsoft.com/office/drawing/2014/main" id="{DA0A8EDB-0E40-43BE-8FCF-275C960AE19C}"/>
              </a:ext>
            </a:extLst>
          </p:cNvPr>
          <p:cNvSpPr>
            <a:spLocks noGrp="1"/>
          </p:cNvSpPr>
          <p:nvPr>
            <p:ph type="title"/>
          </p:nvPr>
        </p:nvSpPr>
        <p:spPr>
          <a:xfrm>
            <a:off x="479999" y="359999"/>
            <a:ext cx="8160000" cy="288925"/>
          </a:xfrm>
        </p:spPr>
        <p:txBody>
          <a:bodyPr/>
          <a:lstStyle/>
          <a:p>
            <a:r>
              <a:rPr lang="en-US" sz="1800">
                <a:solidFill>
                  <a:schemeClr val="accent1"/>
                </a:solidFill>
              </a:rPr>
              <a:t>WHO’s suite of frontline service readiness assessments</a:t>
            </a:r>
            <a:endParaRPr lang="en-GB" sz="1800">
              <a:solidFill>
                <a:schemeClr val="accent1"/>
              </a:solidFill>
              <a:ea typeface="Ebrima"/>
              <a:cs typeface="Ebrima"/>
            </a:endParaRPr>
          </a:p>
        </p:txBody>
      </p:sp>
      <p:sp>
        <p:nvSpPr>
          <p:cNvPr id="42" name="Text Placeholder 41">
            <a:extLst>
              <a:ext uri="{FF2B5EF4-FFF2-40B4-BE49-F238E27FC236}">
                <a16:creationId xmlns="" xmlns:a16="http://schemas.microsoft.com/office/drawing/2014/main" id="{C6D3C6DF-800D-4AD4-A98A-8B3F53B3D93E}"/>
              </a:ext>
            </a:extLst>
          </p:cNvPr>
          <p:cNvSpPr>
            <a:spLocks noGrp="1"/>
          </p:cNvSpPr>
          <p:nvPr>
            <p:ph type="body" sz="quarter" idx="13"/>
          </p:nvPr>
        </p:nvSpPr>
        <p:spPr>
          <a:xfrm>
            <a:off x="480485" y="648925"/>
            <a:ext cx="9332818" cy="828004"/>
          </a:xfrm>
        </p:spPr>
        <p:txBody>
          <a:bodyPr>
            <a:noAutofit/>
          </a:bodyPr>
          <a:lstStyle/>
          <a:p>
            <a:r>
              <a:rPr lang="en-US" sz="2400" b="0">
                <a:solidFill>
                  <a:schemeClr val="tx1"/>
                </a:solidFill>
                <a:latin typeface="+mn-lt"/>
                <a:cs typeface="Times New Roman"/>
              </a:rPr>
              <a:t>WHO’s suite of frontline service readiness assessments will:</a:t>
            </a:r>
            <a:endParaRPr lang="en-GB" sz="2400" b="0">
              <a:solidFill>
                <a:schemeClr val="tx1"/>
              </a:solidFill>
              <a:latin typeface="+mn-lt"/>
              <a:cs typeface="Times New Roman"/>
            </a:endParaRPr>
          </a:p>
        </p:txBody>
      </p:sp>
      <p:sp>
        <p:nvSpPr>
          <p:cNvPr id="28" name="Rectangle 27">
            <a:extLst>
              <a:ext uri="{FF2B5EF4-FFF2-40B4-BE49-F238E27FC236}">
                <a16:creationId xmlns="" xmlns:a16="http://schemas.microsoft.com/office/drawing/2014/main" id="{3ADFDCA9-04B5-4D8F-94E2-3C14784BF67F}"/>
              </a:ext>
            </a:extLst>
          </p:cNvPr>
          <p:cNvSpPr/>
          <p:nvPr/>
        </p:nvSpPr>
        <p:spPr>
          <a:xfrm>
            <a:off x="1392992" y="1702748"/>
            <a:ext cx="9144989" cy="3508653"/>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GB">
                <a:solidFill>
                  <a:schemeClr val="accent2"/>
                </a:solidFill>
              </a:rPr>
              <a:t>Respond to country demand</a:t>
            </a:r>
            <a:endParaRPr kumimoji="0" lang="en-GB" b="0" i="0" u="none" strike="noStrike" kern="1200" cap="none" spc="0" normalizeH="0" baseline="0" noProof="0">
              <a:ln>
                <a:noFill/>
              </a:ln>
              <a:solidFill>
                <a:schemeClr val="accent2"/>
              </a:solidFill>
              <a:effectLst/>
              <a:uLnTx/>
              <a:uFillTx/>
            </a:endParaRPr>
          </a:p>
          <a:p>
            <a:pPr marL="342900" indent="-342900" defTabSz="914400">
              <a:spcAft>
                <a:spcPts val="1200"/>
              </a:spcAft>
              <a:buFont typeface="Wingdings" panose="05000000000000000000" pitchFamily="2" charset="2"/>
              <a:buChar char="ü"/>
              <a:defRPr/>
            </a:pPr>
            <a:r>
              <a:rPr lang="en-GB">
                <a:solidFill>
                  <a:schemeClr val="accent2"/>
                </a:solidFill>
              </a:rPr>
              <a:t>Provide a flexible, modular </a:t>
            </a:r>
            <a:r>
              <a:rPr kumimoji="0" lang="en-GB" b="0" i="0" u="none" strike="noStrike" kern="1200" cap="none" spc="0" normalizeH="0" baseline="0" noProof="0">
                <a:ln>
                  <a:noFill/>
                </a:ln>
                <a:solidFill>
                  <a:schemeClr val="accent2"/>
                </a:solidFill>
                <a:effectLst/>
                <a:uLnTx/>
                <a:uFillTx/>
                <a:ea typeface="+mn-ea"/>
                <a:cs typeface="+mn-cs"/>
              </a:rPr>
              <a:t>approach</a:t>
            </a:r>
            <a:r>
              <a:rPr lang="en-GB">
                <a:solidFill>
                  <a:schemeClr val="accent2"/>
                </a:solidFill>
              </a:rPr>
              <a:t> allowing</a:t>
            </a:r>
            <a:r>
              <a:rPr kumimoji="0" lang="en-GB" b="0" i="0" u="none" strike="noStrike" kern="1200" cap="none" spc="0" normalizeH="0" baseline="0" noProof="0">
                <a:ln>
                  <a:noFill/>
                </a:ln>
                <a:solidFill>
                  <a:schemeClr val="accent2"/>
                </a:solidFill>
                <a:effectLst/>
                <a:uLnTx/>
                <a:uFillTx/>
                <a:ea typeface="+mn-ea"/>
                <a:cs typeface="+mn-cs"/>
              </a:rPr>
              <a:t> countries </a:t>
            </a:r>
            <a:r>
              <a:rPr lang="en-GB">
                <a:solidFill>
                  <a:schemeClr val="accent2"/>
                </a:solidFill>
              </a:rPr>
              <a:t>to choose</a:t>
            </a:r>
            <a:r>
              <a:rPr kumimoji="0" lang="en-GB" b="0" i="0" u="none" strike="noStrike" kern="1200" cap="none" spc="0" normalizeH="0" baseline="0" noProof="0">
                <a:ln>
                  <a:noFill/>
                </a:ln>
                <a:solidFill>
                  <a:schemeClr val="accent2"/>
                </a:solidFill>
                <a:effectLst/>
                <a:uLnTx/>
                <a:uFillTx/>
                <a:ea typeface="+mn-ea"/>
                <a:cs typeface="+mn-cs"/>
              </a:rPr>
              <a:t> modules based on objectives priorities</a:t>
            </a:r>
            <a:r>
              <a:rPr lang="en-GB">
                <a:solidFill>
                  <a:schemeClr val="accent2"/>
                </a:solidFill>
              </a:rPr>
              <a:t> </a:t>
            </a:r>
            <a:endParaRPr lang="en-GB" b="0" i="0" u="none" strike="noStrike" kern="1200" cap="none" spc="0" normalizeH="0" baseline="0" noProof="0">
              <a:ln>
                <a:noFill/>
              </a:ln>
              <a:solidFill>
                <a:schemeClr val="accent2"/>
              </a:solidFill>
              <a:effectLst/>
              <a:uLnTx/>
              <a:uFillTx/>
              <a:cs typeface="Arial"/>
            </a:endParaRPr>
          </a:p>
          <a:p>
            <a:pPr marL="342900" indent="-342900" defTabSz="914400">
              <a:spcAft>
                <a:spcPts val="1200"/>
              </a:spcAft>
              <a:buFont typeface="Wingdings" panose="05000000000000000000" pitchFamily="2" charset="2"/>
              <a:buChar char="ü"/>
              <a:defRPr/>
            </a:pPr>
            <a:r>
              <a:rPr lang="en-GB">
                <a:solidFill>
                  <a:schemeClr val="accent2"/>
                </a:solidFill>
              </a:rPr>
              <a:t>Develop tools </a:t>
            </a:r>
            <a:r>
              <a:rPr kumimoji="0" lang="en-GB" b="0" i="0" u="none" strike="noStrike" kern="1200" cap="none" spc="0" normalizeH="0" baseline="0" noProof="0">
                <a:ln>
                  <a:noFill/>
                </a:ln>
                <a:solidFill>
                  <a:schemeClr val="accent2"/>
                </a:solidFill>
                <a:effectLst/>
                <a:uLnTx/>
                <a:uFillTx/>
                <a:ea typeface="+mn-ea"/>
                <a:cs typeface="+mn-cs"/>
              </a:rPr>
              <a:t>through broad scientific review</a:t>
            </a:r>
            <a:r>
              <a:rPr lang="en-GB">
                <a:solidFill>
                  <a:schemeClr val="accent2"/>
                </a:solidFill>
              </a:rPr>
              <a:t> </a:t>
            </a:r>
            <a:endParaRPr lang="en-GB" b="0" i="0" u="none" strike="noStrike" kern="1200" cap="none" spc="0" normalizeH="0" baseline="0" noProof="0">
              <a:ln>
                <a:noFill/>
              </a:ln>
              <a:solidFill>
                <a:schemeClr val="accent2"/>
              </a:solidFill>
              <a:effectLst/>
              <a:uLnTx/>
              <a:uFillTx/>
              <a:cs typeface="Arial"/>
            </a:endParaRPr>
          </a:p>
          <a:p>
            <a:pPr marL="342900" indent="-342900" defTabSz="914400">
              <a:spcAft>
                <a:spcPts val="1200"/>
              </a:spcAft>
              <a:buFont typeface="Wingdings" panose="05000000000000000000" pitchFamily="2" charset="2"/>
              <a:buChar char="ü"/>
              <a:defRPr/>
            </a:pPr>
            <a:r>
              <a:rPr lang="en-GB">
                <a:solidFill>
                  <a:schemeClr val="accent2"/>
                </a:solidFill>
              </a:rPr>
              <a:t>Offer tools based </a:t>
            </a:r>
            <a:r>
              <a:rPr kumimoji="0" lang="en-GB" b="0" i="0" u="none" strike="noStrike" kern="1200" cap="none" spc="0" normalizeH="0" baseline="0" noProof="0">
                <a:ln>
                  <a:noFill/>
                </a:ln>
                <a:solidFill>
                  <a:schemeClr val="accent2"/>
                </a:solidFill>
                <a:effectLst/>
                <a:uLnTx/>
                <a:uFillTx/>
                <a:ea typeface="+mn-ea"/>
                <a:cs typeface="+mn-cs"/>
              </a:rPr>
              <a:t>on recommended WHO guidance and</a:t>
            </a:r>
            <a:r>
              <a:rPr lang="en-GB">
                <a:solidFill>
                  <a:schemeClr val="accent2"/>
                </a:solidFill>
              </a:rPr>
              <a:t> </a:t>
            </a:r>
            <a:r>
              <a:rPr kumimoji="0" lang="en-GB" b="0" i="0" u="none" strike="noStrike" kern="1200" cap="none" spc="0" normalizeH="0" baseline="0" noProof="0">
                <a:ln>
                  <a:noFill/>
                </a:ln>
                <a:solidFill>
                  <a:schemeClr val="accent2"/>
                </a:solidFill>
                <a:effectLst/>
                <a:uLnTx/>
                <a:uFillTx/>
                <a:ea typeface="+mn-ea"/>
                <a:cs typeface="+mn-cs"/>
              </a:rPr>
              <a:t>standards</a:t>
            </a:r>
            <a:endParaRPr lang="en-GB" b="0" i="0" u="none" strike="noStrike" kern="1200" cap="none" spc="0" normalizeH="0" baseline="0" noProof="0">
              <a:ln>
                <a:noFill/>
              </a:ln>
              <a:solidFill>
                <a:schemeClr val="accent2"/>
              </a:solidFill>
              <a:effectLst/>
              <a:uLnTx/>
              <a:uFillTx/>
              <a:cs typeface="Arial"/>
            </a:endParaRP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GB">
                <a:solidFill>
                  <a:schemeClr val="accent2"/>
                </a:solidFill>
              </a:rPr>
              <a:t>Review</a:t>
            </a:r>
            <a:r>
              <a:rPr kumimoji="0" lang="en-GB" b="0" i="0" u="none" strike="noStrike" kern="1200" cap="none" spc="0" normalizeH="0" baseline="0" noProof="0">
                <a:ln>
                  <a:noFill/>
                </a:ln>
                <a:solidFill>
                  <a:schemeClr val="accent2"/>
                </a:solidFill>
                <a:effectLst/>
                <a:uLnTx/>
                <a:uFillTx/>
                <a:ea typeface="+mn-ea"/>
                <a:cs typeface="+mn-cs"/>
              </a:rPr>
              <a:t> and </a:t>
            </a:r>
            <a:r>
              <a:rPr lang="en-GB">
                <a:solidFill>
                  <a:schemeClr val="accent2"/>
                </a:solidFill>
              </a:rPr>
              <a:t>align</a:t>
            </a:r>
            <a:r>
              <a:rPr kumimoji="0" lang="en-GB" b="0" i="0" u="none" strike="noStrike" kern="1200" cap="none" spc="0" normalizeH="0" baseline="0" noProof="0">
                <a:ln>
                  <a:noFill/>
                </a:ln>
                <a:solidFill>
                  <a:schemeClr val="accent2"/>
                </a:solidFill>
                <a:effectLst/>
                <a:uLnTx/>
                <a:uFillTx/>
                <a:ea typeface="+mn-ea"/>
                <a:cs typeface="+mn-cs"/>
              </a:rPr>
              <a:t> with key partners (ACT-A)</a:t>
            </a:r>
            <a:endParaRPr lang="en-GB" b="0" i="0" u="none" strike="noStrike" kern="1200" cap="none" spc="0" normalizeH="0" baseline="0" noProof="0">
              <a:ln>
                <a:noFill/>
              </a:ln>
              <a:solidFill>
                <a:schemeClr val="accent2"/>
              </a:solidFill>
              <a:effectLst/>
              <a:uLnTx/>
              <a:uFillTx/>
              <a:cs typeface="Arial"/>
            </a:endParaRPr>
          </a:p>
          <a:p>
            <a:pPr marL="342900" indent="-342900" defTabSz="914400">
              <a:spcAft>
                <a:spcPts val="1200"/>
              </a:spcAft>
              <a:buFont typeface="Wingdings" panose="05000000000000000000" pitchFamily="2" charset="2"/>
              <a:buChar char="ü"/>
              <a:defRPr/>
            </a:pPr>
            <a:r>
              <a:rPr lang="en-US">
                <a:solidFill>
                  <a:schemeClr val="accent2"/>
                </a:solidFill>
                <a:cs typeface="Calibri"/>
              </a:rPr>
              <a:t>Provide data feeds into country intelligence platforms and partner platforms</a:t>
            </a:r>
            <a:endParaRPr lang="en-GB">
              <a:solidFill>
                <a:schemeClr val="accent2"/>
              </a:solidFill>
              <a:cs typeface="Calibri"/>
            </a:endParaRPr>
          </a:p>
          <a:p>
            <a:pPr marL="342900" indent="-342900" defTabSz="914400">
              <a:spcAft>
                <a:spcPts val="1200"/>
              </a:spcAft>
              <a:buFont typeface="Wingdings" panose="05000000000000000000" pitchFamily="2" charset="2"/>
              <a:buChar char="ü"/>
              <a:defRPr/>
            </a:pPr>
            <a:r>
              <a:rPr lang="en-GB">
                <a:solidFill>
                  <a:schemeClr val="accent2"/>
                </a:solidFill>
              </a:rPr>
              <a:t>Offer potential for scaling to real time health services, tracking, and monitoring as an early warning for future crises</a:t>
            </a:r>
            <a:endParaRPr lang="en-GB" b="0" i="0" u="none" strike="noStrike" kern="1200" cap="none" spc="0" normalizeH="0" baseline="0" noProof="0">
              <a:ln>
                <a:noFill/>
              </a:ln>
              <a:solidFill>
                <a:schemeClr val="accent2"/>
              </a:solidFill>
              <a:effectLst/>
              <a:uLnTx/>
              <a:uFillTx/>
              <a:cs typeface="Arial"/>
            </a:endParaRPr>
          </a:p>
        </p:txBody>
      </p:sp>
    </p:spTree>
    <p:extLst>
      <p:ext uri="{BB962C8B-B14F-4D97-AF65-F5344CB8AC3E}">
        <p14:creationId xmlns:p14="http://schemas.microsoft.com/office/powerpoint/2010/main" val="13106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8D64DD-FF5D-4064-9A06-39858C6A9394}"/>
              </a:ext>
            </a:extLst>
          </p:cNvPr>
          <p:cNvSpPr>
            <a:spLocks noGrp="1"/>
          </p:cNvSpPr>
          <p:nvPr>
            <p:ph type="title"/>
          </p:nvPr>
        </p:nvSpPr>
        <p:spPr/>
        <p:txBody>
          <a:bodyPr/>
          <a:lstStyle/>
          <a:p>
            <a:r>
              <a:rPr lang="en-US" sz="2400">
                <a:solidFill>
                  <a:schemeClr val="accent1"/>
                </a:solidFill>
                <a:ea typeface="+mj-lt"/>
                <a:cs typeface="+mj-lt"/>
              </a:rPr>
              <a:t>WHO’s suite of frontline service readiness assessments</a:t>
            </a:r>
            <a:endParaRPr lang="en-GB" sz="2400" b="0">
              <a:solidFill>
                <a:schemeClr val="accent1"/>
              </a:solidFill>
              <a:ea typeface="+mj-lt"/>
              <a:cs typeface="+mj-lt"/>
            </a:endParaRPr>
          </a:p>
          <a:p>
            <a:endParaRPr lang="en-GB" sz="2400">
              <a:ea typeface="Ebrima"/>
              <a:cs typeface="Ebrima"/>
            </a:endParaRPr>
          </a:p>
        </p:txBody>
      </p:sp>
      <p:sp>
        <p:nvSpPr>
          <p:cNvPr id="3" name="Content Placeholder 2">
            <a:extLst>
              <a:ext uri="{FF2B5EF4-FFF2-40B4-BE49-F238E27FC236}">
                <a16:creationId xmlns="" xmlns:a16="http://schemas.microsoft.com/office/drawing/2014/main" id="{4390024D-FE43-4FC3-B2C9-12107A8D4BCA}"/>
              </a:ext>
            </a:extLst>
          </p:cNvPr>
          <p:cNvSpPr>
            <a:spLocks noGrp="1"/>
          </p:cNvSpPr>
          <p:nvPr>
            <p:ph idx="1"/>
          </p:nvPr>
        </p:nvSpPr>
        <p:spPr>
          <a:xfrm>
            <a:off x="405659" y="1075171"/>
            <a:ext cx="11232001" cy="4237200"/>
          </a:xfrm>
        </p:spPr>
        <p:txBody>
          <a:bodyPr vert="horz" lIns="18000" tIns="0" rIns="18000" bIns="0" rtlCol="0" anchor="t">
            <a:noAutofit/>
          </a:bodyPr>
          <a:lstStyle/>
          <a:p>
            <a:r>
              <a:rPr lang="en-US" sz="1800">
                <a:ea typeface="+mn-lt"/>
                <a:cs typeface="+mn-lt"/>
              </a:rPr>
              <a:t>The WHO’s suite of frontline service readiness assessments tools is designed to detect and monitor health systems bottlenecks, health facility capacity, and readiness gaps throughout this evolving pandemic. The c</a:t>
            </a:r>
            <a:r>
              <a:rPr lang="en-GB" sz="1800">
                <a:ea typeface="+mn-lt"/>
                <a:cs typeface="+mn-lt"/>
              </a:rPr>
              <a:t>ore tools are: </a:t>
            </a:r>
            <a:endParaRPr lang="en-US" sz="1800"/>
          </a:p>
          <a:p>
            <a:pPr marL="826770" lvl="2">
              <a:buFont typeface="Arial"/>
              <a:buChar char="•"/>
            </a:pPr>
            <a:r>
              <a:rPr lang="en-GB" sz="1800" b="1">
                <a:solidFill>
                  <a:schemeClr val="tx2"/>
                </a:solidFill>
                <a:ea typeface="+mn-lt"/>
                <a:cs typeface="+mn-lt"/>
              </a:rPr>
              <a:t>COVID-19 case management capacities module</a:t>
            </a:r>
            <a:r>
              <a:rPr lang="en-GB" sz="1800">
                <a:ea typeface="+mn-lt"/>
                <a:cs typeface="+mn-lt"/>
              </a:rPr>
              <a:t>: </a:t>
            </a:r>
            <a:r>
              <a:rPr lang="en-US" sz="1800">
                <a:ea typeface="+mn-lt"/>
                <a:cs typeface="+mn-lt"/>
              </a:rPr>
              <a:t>Diagnostics, therapeutics, and vaccine readiness module aims t</a:t>
            </a:r>
            <a:r>
              <a:rPr lang="en-GB" sz="1800">
                <a:ea typeface="+mn-lt"/>
                <a:cs typeface="+mn-lt"/>
              </a:rPr>
              <a:t>o assess </a:t>
            </a:r>
            <a:r>
              <a:rPr lang="en-GB" sz="1800" i="1">
                <a:ea typeface="+mn-lt"/>
                <a:cs typeface="+mn-lt"/>
              </a:rPr>
              <a:t>hospital and COVID-19 treatment facility capacities</a:t>
            </a:r>
            <a:r>
              <a:rPr lang="en-GB" sz="1800">
                <a:ea typeface="+mn-lt"/>
                <a:cs typeface="+mn-lt"/>
              </a:rPr>
              <a:t> in COVID-19 case management, including the availability of diagnostics, therapeutics and other essential health products such as oxygen and PPE, as well as cold chain capacities.</a:t>
            </a:r>
            <a:endParaRPr lang="en-GB" sz="1800">
              <a:cs typeface="Times New Roman" panose="02020603050405020304" pitchFamily="18" charset="0"/>
            </a:endParaRPr>
          </a:p>
          <a:p>
            <a:pPr marL="826770" lvl="2">
              <a:buFont typeface="Arial"/>
              <a:buChar char="•"/>
            </a:pPr>
            <a:r>
              <a:rPr lang="en-US" sz="1800" b="1">
                <a:solidFill>
                  <a:srgbClr val="6EAA2E"/>
                </a:solidFill>
                <a:ea typeface="+mn-lt"/>
                <a:cs typeface="+mn-lt"/>
              </a:rPr>
              <a:t>Continuity of essential health services module</a:t>
            </a:r>
            <a:r>
              <a:rPr lang="en-US" sz="1800">
                <a:ea typeface="+mn-lt"/>
                <a:cs typeface="+mn-lt"/>
              </a:rPr>
              <a:t>: This facility assessment modules aims to assess </a:t>
            </a:r>
            <a:r>
              <a:rPr lang="en-US" sz="1800" i="1">
                <a:ea typeface="+mn-lt"/>
                <a:cs typeface="+mn-lt"/>
              </a:rPr>
              <a:t>capacities of primary care and hospital facilities</a:t>
            </a:r>
            <a:r>
              <a:rPr lang="en-US" sz="1800">
                <a:ea typeface="+mn-lt"/>
                <a:cs typeface="+mn-lt"/>
              </a:rPr>
              <a:t> to </a:t>
            </a:r>
            <a:r>
              <a:rPr lang="en-GB" sz="1800">
                <a:ea typeface="+mn-lt"/>
                <a:cs typeface="+mn-lt"/>
              </a:rPr>
              <a:t>deliver essential health services</a:t>
            </a:r>
            <a:r>
              <a:rPr lang="en-US" sz="1800">
                <a:ea typeface="+mn-lt"/>
                <a:cs typeface="+mn-lt"/>
              </a:rPr>
              <a:t> (e.g. </a:t>
            </a:r>
            <a:r>
              <a:rPr lang="en-GB" sz="1800">
                <a:ea typeface="+mn-lt"/>
                <a:cs typeface="+mn-lt"/>
              </a:rPr>
              <a:t>health worker availability and infections, isolation and triage capacities, adherence to IPC standards, and availability of essential medicines and supplies) and helps to track changes in service utilisation and service delivery modifications.</a:t>
            </a:r>
            <a:endParaRPr lang="en-GB" sz="1800">
              <a:cs typeface="Times New Roman" panose="02020603050405020304" pitchFamily="18" charset="0"/>
            </a:endParaRPr>
          </a:p>
          <a:p>
            <a:pPr marL="826770" lvl="2">
              <a:buFont typeface="Arial"/>
              <a:buChar char="•"/>
            </a:pPr>
            <a:r>
              <a:rPr lang="en-US" sz="1800" b="1">
                <a:solidFill>
                  <a:srgbClr val="FF9933"/>
                </a:solidFill>
                <a:ea typeface="+mn-lt"/>
                <a:cs typeface="+mn-lt"/>
              </a:rPr>
              <a:t>Community needs, perceptions and demand module</a:t>
            </a:r>
            <a:r>
              <a:rPr lang="en-GB" sz="1800">
                <a:ea typeface="+mn-lt"/>
                <a:cs typeface="+mn-lt"/>
              </a:rPr>
              <a:t>: This </a:t>
            </a:r>
            <a:r>
              <a:rPr lang="en-GB" sz="1800" i="1">
                <a:ea typeface="+mn-lt"/>
                <a:cs typeface="+mn-lt"/>
              </a:rPr>
              <a:t>community assessment</a:t>
            </a:r>
            <a:r>
              <a:rPr lang="en-GB" sz="1800">
                <a:ea typeface="+mn-lt"/>
                <a:cs typeface="+mn-lt"/>
              </a:rPr>
              <a:t> modules aims to collect information on unmet health needs, changes in care-seeking behaviours, and barriers to care affecting service demand.     </a:t>
            </a:r>
            <a:endParaRPr lang="en-GB" sz="1800">
              <a:cs typeface="Times New Roman" panose="02020603050405020304" pitchFamily="18" charset="0"/>
            </a:endParaRPr>
          </a:p>
          <a:p>
            <a:r>
              <a:rPr lang="en-US"/>
              <a:t/>
            </a:r>
            <a:br>
              <a:rPr lang="en-US"/>
            </a:br>
            <a:r>
              <a:rPr lang="en-US"/>
              <a:t/>
            </a:r>
            <a:br>
              <a:rPr lang="en-US"/>
            </a:br>
            <a:endParaRPr lang="en-US"/>
          </a:p>
          <a:p>
            <a:endParaRPr lang="en-GB"/>
          </a:p>
        </p:txBody>
      </p:sp>
      <p:sp>
        <p:nvSpPr>
          <p:cNvPr id="4" name="Date Placeholder 3">
            <a:extLst>
              <a:ext uri="{FF2B5EF4-FFF2-40B4-BE49-F238E27FC236}">
                <a16:creationId xmlns="" xmlns:a16="http://schemas.microsoft.com/office/drawing/2014/main" id="{FE7F6D43-EDA3-49B6-BDD7-D998F86ACBD9}"/>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639BBD1F-BFC0-4258-81A7-E5DC8DC5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73B5C5-37F3-49DD-9109-8C6A305222CB}"/>
              </a:ext>
            </a:extLst>
          </p:cNvPr>
          <p:cNvSpPr>
            <a:spLocks noGrp="1"/>
          </p:cNvSpPr>
          <p:nvPr>
            <p:ph type="sldNum" sz="quarter" idx="12"/>
          </p:nvPr>
        </p:nvSpPr>
        <p:spPr/>
        <p:txBody>
          <a:bodyPr/>
          <a:lstStyle/>
          <a:p>
            <a:fld id="{4A7EA0B7-9ED7-412B-8AFC-539CD9624B4C}" type="slidenum">
              <a:rPr lang="en-US" smtClean="0"/>
              <a:t>15</a:t>
            </a:fld>
            <a:endParaRPr lang="en-US"/>
          </a:p>
        </p:txBody>
      </p:sp>
    </p:spTree>
    <p:extLst>
      <p:ext uri="{BB962C8B-B14F-4D97-AF65-F5344CB8AC3E}">
        <p14:creationId xmlns:p14="http://schemas.microsoft.com/office/powerpoint/2010/main" val="14796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D6727671-438C-4C95-B062-0DA92A6598DC}"/>
              </a:ext>
            </a:extLst>
          </p:cNvPr>
          <p:cNvSpPr>
            <a:spLocks noGrp="1"/>
          </p:cNvSpPr>
          <p:nvPr>
            <p:ph type="title"/>
          </p:nvPr>
        </p:nvSpPr>
        <p:spPr>
          <a:xfrm>
            <a:off x="537149" y="365024"/>
            <a:ext cx="8160000" cy="366296"/>
          </a:xfrm>
        </p:spPr>
        <p:txBody>
          <a:bodyPr/>
          <a:lstStyle/>
          <a:p>
            <a:r>
              <a:rPr lang="en-GB" sz="2400"/>
              <a:t>Scope of this training: 3 modules</a:t>
            </a:r>
            <a:endParaRPr lang="en-US" sz="2400"/>
          </a:p>
        </p:txBody>
      </p:sp>
      <p:graphicFrame>
        <p:nvGraphicFramePr>
          <p:cNvPr id="27" name="Table 26">
            <a:extLst>
              <a:ext uri="{FF2B5EF4-FFF2-40B4-BE49-F238E27FC236}">
                <a16:creationId xmlns="" xmlns:a16="http://schemas.microsoft.com/office/drawing/2014/main" id="{9CDEA073-39E4-4F89-A036-8B8781487555}"/>
              </a:ext>
            </a:extLst>
          </p:cNvPr>
          <p:cNvGraphicFramePr>
            <a:graphicFrameLocks noGrp="1"/>
          </p:cNvGraphicFramePr>
          <p:nvPr>
            <p:extLst>
              <p:ext uri="{D42A27DB-BD31-4B8C-83A1-F6EECF244321}">
                <p14:modId xmlns:p14="http://schemas.microsoft.com/office/powerpoint/2010/main" val="1468279947"/>
              </p:ext>
            </p:extLst>
          </p:nvPr>
        </p:nvGraphicFramePr>
        <p:xfrm>
          <a:off x="419100" y="1337603"/>
          <a:ext cx="11201401" cy="4958421"/>
        </p:xfrm>
        <a:graphic>
          <a:graphicData uri="http://schemas.openxmlformats.org/drawingml/2006/table">
            <a:tbl>
              <a:tblPr firstRow="1" firstCol="1" bandRow="1">
                <a:tableStyleId>{5A111915-BE36-4E01-A7E5-04B1672EAD32}</a:tableStyleId>
              </a:tblPr>
              <a:tblGrid>
                <a:gridCol w="329202">
                  <a:extLst>
                    <a:ext uri="{9D8B030D-6E8A-4147-A177-3AD203B41FA5}">
                      <a16:colId xmlns="" xmlns:a16="http://schemas.microsoft.com/office/drawing/2014/main" val="1420592266"/>
                    </a:ext>
                  </a:extLst>
                </a:gridCol>
                <a:gridCol w="3095583">
                  <a:extLst>
                    <a:ext uri="{9D8B030D-6E8A-4147-A177-3AD203B41FA5}">
                      <a16:colId xmlns="" xmlns:a16="http://schemas.microsoft.com/office/drawing/2014/main" val="1035333111"/>
                    </a:ext>
                  </a:extLst>
                </a:gridCol>
                <a:gridCol w="4703003">
                  <a:extLst>
                    <a:ext uri="{9D8B030D-6E8A-4147-A177-3AD203B41FA5}">
                      <a16:colId xmlns="" xmlns:a16="http://schemas.microsoft.com/office/drawing/2014/main" val="3262924803"/>
                    </a:ext>
                  </a:extLst>
                </a:gridCol>
                <a:gridCol w="3073613">
                  <a:extLst>
                    <a:ext uri="{9D8B030D-6E8A-4147-A177-3AD203B41FA5}">
                      <a16:colId xmlns="" xmlns:a16="http://schemas.microsoft.com/office/drawing/2014/main" val="737451549"/>
                    </a:ext>
                  </a:extLst>
                </a:gridCol>
              </a:tblGrid>
              <a:tr h="277466">
                <a:tc gridSpan="4">
                  <a:txBody>
                    <a:bodyPr/>
                    <a:lstStyle/>
                    <a:p>
                      <a:pPr algn="ctr">
                        <a:spcBef>
                          <a:spcPts val="600"/>
                        </a:spcBef>
                        <a:spcAft>
                          <a:spcPts val="0"/>
                        </a:spcAft>
                      </a:pPr>
                      <a:r>
                        <a:rPr lang="en-US" sz="1400" b="1" u="none">
                          <a:solidFill>
                            <a:schemeClr val="tx1"/>
                          </a:solidFill>
                          <a:effectLst/>
                        </a:rPr>
                        <a:t>Health facility and community assessment tools (core modules)</a:t>
                      </a:r>
                      <a:endParaRPr lang="en-US" sz="1400" b="1" u="none">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hMerge="1">
                  <a:txBody>
                    <a:bodyPr/>
                    <a:lstStyle/>
                    <a:p>
                      <a:endParaRPr lang="en-US"/>
                    </a:p>
                  </a:txBody>
                  <a:tcPr/>
                </a:tc>
                <a:tc hMerge="1">
                  <a:txBody>
                    <a:bodyPr/>
                    <a:lstStyle/>
                    <a:p>
                      <a:endParaRPr lang="en-US"/>
                    </a:p>
                  </a:txBody>
                  <a:tcPr/>
                </a:tc>
                <a:tc hMerge="1">
                  <a:txBody>
                    <a:bodyPr/>
                    <a:lstStyle/>
                    <a:p>
                      <a:pPr algn="ctr">
                        <a:spcBef>
                          <a:spcPts val="600"/>
                        </a:spcBef>
                        <a:spcAft>
                          <a:spcPts val="0"/>
                        </a:spcAft>
                      </a:pPr>
                      <a:endParaRPr lang="en-US" sz="1200" b="1" u="none">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extLst>
                  <a:ext uri="{0D108BD9-81ED-4DB2-BD59-A6C34878D82A}">
                    <a16:rowId xmlns="" xmlns:a16="http://schemas.microsoft.com/office/drawing/2014/main" val="414469753"/>
                  </a:ext>
                </a:extLst>
              </a:tr>
              <a:tr h="620924">
                <a:tc>
                  <a:txBody>
                    <a:bodyPr/>
                    <a:lstStyle/>
                    <a:p>
                      <a:pPr>
                        <a:spcBef>
                          <a:spcPts val="600"/>
                        </a:spcBef>
                        <a:spcAft>
                          <a:spcPts val="0"/>
                        </a:spcAft>
                      </a:pPr>
                      <a:r>
                        <a:rPr lang="en-US" sz="1200" b="0">
                          <a:effectLst/>
                        </a:rPr>
                        <a:t>1</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COVID-19 case management capacities: Diagnostics, therapeutics, and vaccine readiness</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rPr>
                        <a:t>Assess present and surge capacities for the treatment of COVID-19 in health facilities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latin typeface="+mn-lt"/>
                          <a:ea typeface="SimSun" panose="02010600030101010101" pitchFamily="2" charset="-122"/>
                          <a:cs typeface="Times New Roman" panose="02020603050405020304" pitchFamily="18" charset="0"/>
                        </a:rPr>
                        <a:t>Hospitals</a:t>
                      </a:r>
                      <a:br>
                        <a:rPr lang="en-US" sz="1200">
                          <a:effectLst/>
                          <a:latin typeface="+mn-lt"/>
                          <a:ea typeface="SimSun" panose="02010600030101010101" pitchFamily="2" charset="-122"/>
                          <a:cs typeface="Times New Roman" panose="02020603050405020304" pitchFamily="18" charset="0"/>
                        </a:rPr>
                      </a:br>
                      <a:r>
                        <a:rPr lang="en-US" sz="1200">
                          <a:effectLst/>
                          <a:latin typeface="+mn-lt"/>
                          <a:ea typeface="SimSun" panose="02010600030101010101" pitchFamily="2" charset="-122"/>
                          <a:cs typeface="Times New Roman" panose="02020603050405020304" pitchFamily="18" charset="0"/>
                        </a:rPr>
                        <a:t>COVID-19 treatment centres</a:t>
                      </a:r>
                    </a:p>
                  </a:txBody>
                  <a:tcPr marL="64171" marR="64171" marT="0" marB="0"/>
                </a:tc>
                <a:extLst>
                  <a:ext uri="{0D108BD9-81ED-4DB2-BD59-A6C34878D82A}">
                    <a16:rowId xmlns="" xmlns:a16="http://schemas.microsoft.com/office/drawing/2014/main" val="1155587395"/>
                  </a:ext>
                </a:extLst>
              </a:tr>
              <a:tr h="557113">
                <a:tc>
                  <a:txBody>
                    <a:bodyPr/>
                    <a:lstStyle/>
                    <a:p>
                      <a:pPr>
                        <a:spcBef>
                          <a:spcPts val="600"/>
                        </a:spcBef>
                        <a:spcAft>
                          <a:spcPts val="0"/>
                        </a:spcAft>
                      </a:pPr>
                      <a:r>
                        <a:rPr lang="en-US" sz="1200" b="0">
                          <a:effectLst/>
                        </a:rPr>
                        <a:t>2</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Continuity of essential health services</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lvl="0" indent="0">
                        <a:spcBef>
                          <a:spcPts val="600"/>
                        </a:spcBef>
                        <a:spcAft>
                          <a:spcPts val="0"/>
                        </a:spcAft>
                        <a:buFont typeface="Symbol" panose="05050102010706020507" pitchFamily="18" charset="2"/>
                        <a:buNone/>
                      </a:pPr>
                      <a:r>
                        <a:rPr lang="en-US" sz="1200">
                          <a:effectLst/>
                        </a:rPr>
                        <a:t>Assess health facility and health workforce capacities to maintain the safe provision of essential health services </a:t>
                      </a:r>
                    </a:p>
                  </a:txBody>
                  <a:tcPr marL="64171" marR="64171" marT="0" marB="0"/>
                </a:tc>
                <a:tc>
                  <a:txBody>
                    <a:bodyPr/>
                    <a:lstStyle/>
                    <a:p>
                      <a:pPr marL="182880" lvl="0" indent="0">
                        <a:spcBef>
                          <a:spcPts val="600"/>
                        </a:spcBef>
                        <a:spcAft>
                          <a:spcPts val="0"/>
                        </a:spcAft>
                        <a:buFont typeface="Symbol" panose="05050102010706020507" pitchFamily="18" charset="2"/>
                        <a:buNone/>
                      </a:pPr>
                      <a:r>
                        <a:rPr lang="en-US" sz="1200">
                          <a:effectLst/>
                          <a:latin typeface="+mn-lt"/>
                        </a:rPr>
                        <a:t>Hospitals</a:t>
                      </a:r>
                      <a:br>
                        <a:rPr lang="en-US" sz="1200">
                          <a:effectLst/>
                          <a:latin typeface="+mn-lt"/>
                        </a:rPr>
                      </a:br>
                      <a:r>
                        <a:rPr lang="en-US" sz="1200">
                          <a:effectLst/>
                          <a:latin typeface="+mn-lt"/>
                        </a:rPr>
                        <a:t>Primary care facilities</a:t>
                      </a:r>
                    </a:p>
                  </a:txBody>
                  <a:tcPr marL="64171" marR="64171" marT="0" marB="0"/>
                </a:tc>
                <a:extLst>
                  <a:ext uri="{0D108BD9-81ED-4DB2-BD59-A6C34878D82A}">
                    <a16:rowId xmlns="" xmlns:a16="http://schemas.microsoft.com/office/drawing/2014/main" val="3938321323"/>
                  </a:ext>
                </a:extLst>
              </a:tr>
              <a:tr h="563175">
                <a:tc>
                  <a:txBody>
                    <a:bodyPr/>
                    <a:lstStyle/>
                    <a:p>
                      <a:pPr>
                        <a:spcBef>
                          <a:spcPts val="600"/>
                        </a:spcBef>
                        <a:spcAft>
                          <a:spcPts val="0"/>
                        </a:spcAft>
                      </a:pPr>
                      <a:r>
                        <a:rPr lang="en-US" sz="1200" b="0">
                          <a:effectLst/>
                        </a:rPr>
                        <a:t>3</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Community needs, perceptions and demand – community assessment tool</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GB" sz="1200">
                          <a:effectLst/>
                        </a:rPr>
                        <a:t>Assess community needs, changes in care-seeking behaviours, and  barriers to accessing care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latin typeface="+mn-lt"/>
                          <a:ea typeface="SimSun" panose="02010600030101010101" pitchFamily="2" charset="-122"/>
                          <a:cs typeface="Times New Roman" panose="02020603050405020304" pitchFamily="18" charset="0"/>
                        </a:rPr>
                        <a:t>Communities (community health workers, community leaders, civil society organization leaders)</a:t>
                      </a:r>
                    </a:p>
                  </a:txBody>
                  <a:tcPr marL="64171" marR="64171" marT="0" marB="0"/>
                </a:tc>
                <a:extLst>
                  <a:ext uri="{0D108BD9-81ED-4DB2-BD59-A6C34878D82A}">
                    <a16:rowId xmlns="" xmlns:a16="http://schemas.microsoft.com/office/drawing/2014/main" val="3366284628"/>
                  </a:ext>
                </a:extLst>
              </a:tr>
              <a:tr h="277466">
                <a:tc gridSpan="4">
                  <a:txBody>
                    <a:bodyPr/>
                    <a:lstStyle/>
                    <a:p>
                      <a:pPr marL="182880" algn="ctr">
                        <a:spcBef>
                          <a:spcPts val="600"/>
                        </a:spcBef>
                        <a:spcAft>
                          <a:spcPts val="0"/>
                        </a:spcAft>
                      </a:pPr>
                      <a:r>
                        <a:rPr lang="en-US" sz="1400">
                          <a:effectLst/>
                        </a:rPr>
                        <a:t>In-depth assessment tools/modules </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solidFill>
                      <a:schemeClr val="accent5"/>
                    </a:solidFill>
                  </a:tcPr>
                </a:tc>
                <a:tc hMerge="1">
                  <a:txBody>
                    <a:bodyPr/>
                    <a:lstStyle/>
                    <a:p>
                      <a:endParaRPr lang="en-US"/>
                    </a:p>
                  </a:txBody>
                  <a:tcPr/>
                </a:tc>
                <a:tc hMerge="1">
                  <a:txBody>
                    <a:bodyPr/>
                    <a:lstStyle/>
                    <a:p>
                      <a:endParaRPr lang="en-US"/>
                    </a:p>
                  </a:txBody>
                  <a:tcPr/>
                </a:tc>
                <a:tc hMerge="1">
                  <a:txBody>
                    <a:bodyPr/>
                    <a:lstStyle/>
                    <a:p>
                      <a:pPr marL="182880" algn="ctr">
                        <a:spcBef>
                          <a:spcPts val="600"/>
                        </a:spcBef>
                        <a:spcAft>
                          <a:spcPts val="0"/>
                        </a:spcAft>
                      </a:pP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solidFill>
                      <a:schemeClr val="accent5"/>
                    </a:solidFill>
                  </a:tcPr>
                </a:tc>
                <a:extLst>
                  <a:ext uri="{0D108BD9-81ED-4DB2-BD59-A6C34878D82A}">
                    <a16:rowId xmlns="" xmlns:a16="http://schemas.microsoft.com/office/drawing/2014/main" val="2811267967"/>
                  </a:ext>
                </a:extLst>
              </a:tr>
              <a:tr h="665569">
                <a:tc>
                  <a:txBody>
                    <a:bodyPr/>
                    <a:lstStyle/>
                    <a:p>
                      <a:pPr>
                        <a:spcBef>
                          <a:spcPts val="600"/>
                        </a:spcBef>
                        <a:spcAft>
                          <a:spcPts val="0"/>
                        </a:spcAft>
                      </a:pPr>
                      <a:r>
                        <a:rPr lang="en-US" sz="1200" b="0">
                          <a:effectLst/>
                        </a:rPr>
                        <a:t>4</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Rapid hospital readiness checklist </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rPr>
                        <a:t>Assess overall hospital readiness to identify priority actions to prepare for, be ready for and respond to COVID-19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GB" sz="1200"/>
                        <a:t>Hospitals</a:t>
                      </a:r>
                    </a:p>
                    <a:p>
                      <a:pPr marL="182880"/>
                      <a:r>
                        <a:rPr lang="en-GB" sz="1200"/>
                        <a:t>COVID-19 treatment centres</a:t>
                      </a:r>
                    </a:p>
                    <a:p>
                      <a:pPr marL="182880"/>
                      <a:r>
                        <a:rPr lang="en-GB" sz="1200"/>
                        <a:t>Long-term care facilities</a:t>
                      </a:r>
                    </a:p>
                  </a:txBody>
                  <a:tcPr/>
                </a:tc>
                <a:extLst>
                  <a:ext uri="{0D108BD9-81ED-4DB2-BD59-A6C34878D82A}">
                    <a16:rowId xmlns="" xmlns:a16="http://schemas.microsoft.com/office/drawing/2014/main" val="2262220335"/>
                  </a:ext>
                </a:extLst>
              </a:tr>
              <a:tr h="477845">
                <a:tc>
                  <a:txBody>
                    <a:bodyPr/>
                    <a:lstStyle/>
                    <a:p>
                      <a:pPr>
                        <a:spcBef>
                          <a:spcPts val="600"/>
                        </a:spcBef>
                        <a:spcAft>
                          <a:spcPts val="0"/>
                        </a:spcAft>
                      </a:pPr>
                      <a:r>
                        <a:rPr lang="en-US" sz="1200" b="0">
                          <a:effectLst/>
                        </a:rPr>
                        <a:t>5</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Biomedical equipment for COVID-19 case management – inventory tool</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rPr>
                        <a:t>Conduct an in-depth facility inventory of biomedical equipment re-allocation, procurement and planning measures for COVID-19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r>
                        <a:rPr lang="en-US" sz="1200"/>
                        <a:t>Hospitals </a:t>
                      </a:r>
                    </a:p>
                    <a:p>
                      <a:pPr marL="182880"/>
                      <a:r>
                        <a:rPr lang="en-GB" sz="1200"/>
                        <a:t>COVID-19 treatment centres</a:t>
                      </a:r>
                    </a:p>
                  </a:txBody>
                  <a:tcPr/>
                </a:tc>
                <a:extLst>
                  <a:ext uri="{0D108BD9-81ED-4DB2-BD59-A6C34878D82A}">
                    <a16:rowId xmlns="" xmlns:a16="http://schemas.microsoft.com/office/drawing/2014/main" val="287593322"/>
                  </a:ext>
                </a:extLst>
              </a:tr>
              <a:tr h="665569">
                <a:tc>
                  <a:txBody>
                    <a:bodyPr/>
                    <a:lstStyle/>
                    <a:p>
                      <a:pPr>
                        <a:spcBef>
                          <a:spcPts val="600"/>
                        </a:spcBef>
                        <a:spcAft>
                          <a:spcPts val="0"/>
                        </a:spcAft>
                      </a:pPr>
                      <a:r>
                        <a:rPr lang="en-US" sz="1200" b="0">
                          <a:effectLst/>
                        </a:rPr>
                        <a:t>6</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Ensuring a safe environment for patients and staff in COVID-19 health-care facilities</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rPr>
                        <a:t>Assess structural capacities of health facilities to allow safe service delivery and enable surge capacity planning</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r>
                        <a:rPr lang="en-US" sz="1200"/>
                        <a:t>Hospitals </a:t>
                      </a:r>
                    </a:p>
                    <a:p>
                      <a:pPr marL="182880"/>
                      <a:r>
                        <a:rPr lang="en-GB" sz="1200"/>
                        <a:t>COVID-19 treatment centres</a:t>
                      </a:r>
                    </a:p>
                    <a:p>
                      <a:pPr marL="182880"/>
                      <a:r>
                        <a:rPr lang="en-US" sz="1200"/>
                        <a:t>Primary care facilities</a:t>
                      </a:r>
                    </a:p>
                  </a:txBody>
                  <a:tcPr/>
                </a:tc>
                <a:extLst>
                  <a:ext uri="{0D108BD9-81ED-4DB2-BD59-A6C34878D82A}">
                    <a16:rowId xmlns="" xmlns:a16="http://schemas.microsoft.com/office/drawing/2014/main" val="820545248"/>
                  </a:ext>
                </a:extLst>
              </a:tr>
              <a:tr h="853294">
                <a:tc>
                  <a:txBody>
                    <a:bodyPr/>
                    <a:lstStyle/>
                    <a:p>
                      <a:pPr>
                        <a:spcBef>
                          <a:spcPts val="600"/>
                        </a:spcBef>
                        <a:spcAft>
                          <a:spcPts val="0"/>
                        </a:spcAft>
                      </a:pPr>
                      <a:r>
                        <a:rPr lang="en-US" sz="1200" b="0">
                          <a:effectLst/>
                        </a:rPr>
                        <a:t>7</a:t>
                      </a:r>
                      <a:endParaRPr lang="en-US" sz="1200" b="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a:spcBef>
                          <a:spcPts val="600"/>
                        </a:spcBef>
                        <a:spcAft>
                          <a:spcPts val="0"/>
                        </a:spcAft>
                      </a:pPr>
                      <a:r>
                        <a:rPr lang="en-US" sz="1200" b="1">
                          <a:solidFill>
                            <a:schemeClr val="accent2"/>
                          </a:solidFill>
                          <a:effectLst/>
                        </a:rPr>
                        <a:t>Infection prevention and control health care facility response for COVID-19</a:t>
                      </a:r>
                      <a:endParaRPr lang="en-US" sz="1200" b="1">
                        <a:solidFill>
                          <a:schemeClr val="accent2"/>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spcBef>
                          <a:spcPts val="600"/>
                        </a:spcBef>
                        <a:spcAft>
                          <a:spcPts val="0"/>
                        </a:spcAft>
                      </a:pPr>
                      <a:r>
                        <a:rPr lang="en-US" sz="1200">
                          <a:effectLst/>
                        </a:rPr>
                        <a:t>Assess infection prevention and control capacities to respond to COVID-19</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64171" marR="64171" marT="0" marB="0"/>
                </a:tc>
                <a:tc>
                  <a:txBody>
                    <a:bodyPr/>
                    <a:lstStyle/>
                    <a:p>
                      <a:pPr marL="182880"/>
                      <a:r>
                        <a:rPr lang="en-US" sz="1200"/>
                        <a:t>Hospitals </a:t>
                      </a:r>
                    </a:p>
                    <a:p>
                      <a:pPr marL="182880"/>
                      <a:r>
                        <a:rPr lang="en-GB" sz="1200"/>
                        <a:t>COVID-19 treatment centres</a:t>
                      </a:r>
                    </a:p>
                    <a:p>
                      <a:pPr marL="182880"/>
                      <a:r>
                        <a:rPr lang="en-US" sz="1200"/>
                        <a:t>Primary care facilities</a:t>
                      </a:r>
                    </a:p>
                    <a:p>
                      <a:pPr marL="182880" marR="0" lvl="0" indent="0" algn="l" defTabSz="914400" rtl="0" eaLnBrk="1" fontAlgn="auto" latinLnBrk="0" hangingPunct="1">
                        <a:lnSpc>
                          <a:spcPct val="100000"/>
                        </a:lnSpc>
                        <a:spcBef>
                          <a:spcPts val="0"/>
                        </a:spcBef>
                        <a:spcAft>
                          <a:spcPts val="0"/>
                        </a:spcAft>
                        <a:buClrTx/>
                        <a:buSzTx/>
                        <a:buFontTx/>
                        <a:buNone/>
                        <a:tabLst/>
                        <a:defRPr/>
                      </a:pPr>
                      <a:r>
                        <a:rPr lang="en-GB" sz="1200"/>
                        <a:t>Long-term care facilities</a:t>
                      </a:r>
                    </a:p>
                  </a:txBody>
                  <a:tcPr/>
                </a:tc>
                <a:extLst>
                  <a:ext uri="{0D108BD9-81ED-4DB2-BD59-A6C34878D82A}">
                    <a16:rowId xmlns="" xmlns:a16="http://schemas.microsoft.com/office/drawing/2014/main" val="2035524878"/>
                  </a:ext>
                </a:extLst>
              </a:tr>
            </a:tbl>
          </a:graphicData>
        </a:graphic>
      </p:graphicFrame>
      <p:sp>
        <p:nvSpPr>
          <p:cNvPr id="28" name="Oval 27">
            <a:extLst>
              <a:ext uri="{FF2B5EF4-FFF2-40B4-BE49-F238E27FC236}">
                <a16:creationId xmlns="" xmlns:a16="http://schemas.microsoft.com/office/drawing/2014/main" id="{3A57DD74-FB8F-49A6-A192-5713F2F38C0B}"/>
              </a:ext>
            </a:extLst>
          </p:cNvPr>
          <p:cNvSpPr/>
          <p:nvPr/>
        </p:nvSpPr>
        <p:spPr>
          <a:xfrm>
            <a:off x="133165" y="1070904"/>
            <a:ext cx="11789546" cy="2383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8AF176F5-B945-4A73-81B5-41CF2FAC726E}"/>
              </a:ext>
            </a:extLst>
          </p:cNvPr>
          <p:cNvGrpSpPr/>
          <p:nvPr/>
        </p:nvGrpSpPr>
        <p:grpSpPr>
          <a:xfrm>
            <a:off x="3757362" y="2016772"/>
            <a:ext cx="335246" cy="3709316"/>
            <a:chOff x="4138494" y="2401890"/>
            <a:chExt cx="185066" cy="3089022"/>
          </a:xfrm>
        </p:grpSpPr>
        <p:grpSp>
          <p:nvGrpSpPr>
            <p:cNvPr id="30" name="Group 29">
              <a:extLst>
                <a:ext uri="{FF2B5EF4-FFF2-40B4-BE49-F238E27FC236}">
                  <a16:creationId xmlns="" xmlns:a16="http://schemas.microsoft.com/office/drawing/2014/main" id="{BC29DC43-2F51-4C3E-9FC7-906EEEC6A640}"/>
                </a:ext>
              </a:extLst>
            </p:cNvPr>
            <p:cNvGrpSpPr/>
            <p:nvPr/>
          </p:nvGrpSpPr>
          <p:grpSpPr>
            <a:xfrm>
              <a:off x="4138494" y="2401890"/>
              <a:ext cx="185066" cy="2587160"/>
              <a:chOff x="4138494" y="2401890"/>
              <a:chExt cx="185066" cy="2587160"/>
            </a:xfrm>
          </p:grpSpPr>
          <p:grpSp>
            <p:nvGrpSpPr>
              <p:cNvPr id="36" name="Group 35">
                <a:extLst>
                  <a:ext uri="{FF2B5EF4-FFF2-40B4-BE49-F238E27FC236}">
                    <a16:creationId xmlns="" xmlns:a16="http://schemas.microsoft.com/office/drawing/2014/main" id="{8E1CA4DE-0B6B-481C-B681-8F7101FB3885}"/>
                  </a:ext>
                </a:extLst>
              </p:cNvPr>
              <p:cNvGrpSpPr/>
              <p:nvPr/>
            </p:nvGrpSpPr>
            <p:grpSpPr>
              <a:xfrm>
                <a:off x="4138494" y="2401890"/>
                <a:ext cx="185066" cy="2264171"/>
                <a:chOff x="4138494" y="2401890"/>
                <a:chExt cx="185066" cy="2264171"/>
              </a:xfrm>
            </p:grpSpPr>
            <p:sp>
              <p:nvSpPr>
                <p:cNvPr id="38" name="Arrow: Right 37">
                  <a:extLst>
                    <a:ext uri="{FF2B5EF4-FFF2-40B4-BE49-F238E27FC236}">
                      <a16:creationId xmlns="" xmlns:a16="http://schemas.microsoft.com/office/drawing/2014/main" id="{69A8EA09-927A-493A-8A16-A617C5FAD6E3}"/>
                    </a:ext>
                  </a:extLst>
                </p:cNvPr>
                <p:cNvSpPr/>
                <p:nvPr/>
              </p:nvSpPr>
              <p:spPr>
                <a:xfrm>
                  <a:off x="4142490" y="4503099"/>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 xmlns:a16="http://schemas.microsoft.com/office/drawing/2014/main" id="{F91FA5FC-8117-4D5F-AB03-C6E7BBBA903E}"/>
                    </a:ext>
                  </a:extLst>
                </p:cNvPr>
                <p:cNvGrpSpPr/>
                <p:nvPr/>
              </p:nvGrpSpPr>
              <p:grpSpPr>
                <a:xfrm>
                  <a:off x="4138494" y="2401890"/>
                  <a:ext cx="185066" cy="1742265"/>
                  <a:chOff x="4138494" y="2401890"/>
                  <a:chExt cx="185066" cy="1742265"/>
                </a:xfrm>
              </p:grpSpPr>
              <p:sp>
                <p:nvSpPr>
                  <p:cNvPr id="40" name="Arrow: Right 39">
                    <a:extLst>
                      <a:ext uri="{FF2B5EF4-FFF2-40B4-BE49-F238E27FC236}">
                        <a16:creationId xmlns="" xmlns:a16="http://schemas.microsoft.com/office/drawing/2014/main" id="{97D3CBE3-536F-4E87-8E25-1EF01DF610B4}"/>
                      </a:ext>
                    </a:extLst>
                  </p:cNvPr>
                  <p:cNvSpPr/>
                  <p:nvPr/>
                </p:nvSpPr>
                <p:spPr>
                  <a:xfrm>
                    <a:off x="4142490" y="3358538"/>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 xmlns:a16="http://schemas.microsoft.com/office/drawing/2014/main" id="{7915D8C4-1E76-42D4-B239-2B3E56957CEA}"/>
                      </a:ext>
                    </a:extLst>
                  </p:cNvPr>
                  <p:cNvSpPr/>
                  <p:nvPr/>
                </p:nvSpPr>
                <p:spPr>
                  <a:xfrm>
                    <a:off x="4138494" y="2401890"/>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 xmlns:a16="http://schemas.microsoft.com/office/drawing/2014/main" id="{FF724AC6-5730-4B86-8A5E-ADBB3C6B532A}"/>
                      </a:ext>
                    </a:extLst>
                  </p:cNvPr>
                  <p:cNvSpPr/>
                  <p:nvPr/>
                </p:nvSpPr>
                <p:spPr>
                  <a:xfrm>
                    <a:off x="4138494" y="2867803"/>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 xmlns:a16="http://schemas.microsoft.com/office/drawing/2014/main" id="{45512D65-EBFF-41E0-962F-FF62446D369F}"/>
                      </a:ext>
                    </a:extLst>
                  </p:cNvPr>
                  <p:cNvSpPr/>
                  <p:nvPr/>
                </p:nvSpPr>
                <p:spPr>
                  <a:xfrm>
                    <a:off x="4142490" y="3981193"/>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Arrow: Right 36">
                <a:extLst>
                  <a:ext uri="{FF2B5EF4-FFF2-40B4-BE49-F238E27FC236}">
                    <a16:creationId xmlns="" xmlns:a16="http://schemas.microsoft.com/office/drawing/2014/main" id="{4901D15F-0B2D-497C-9129-163D7472C3D9}"/>
                  </a:ext>
                </a:extLst>
              </p:cNvPr>
              <p:cNvSpPr/>
              <p:nvPr/>
            </p:nvSpPr>
            <p:spPr>
              <a:xfrm>
                <a:off x="4142490" y="4826088"/>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Arrow: Right 33">
              <a:extLst>
                <a:ext uri="{FF2B5EF4-FFF2-40B4-BE49-F238E27FC236}">
                  <a16:creationId xmlns="" xmlns:a16="http://schemas.microsoft.com/office/drawing/2014/main" id="{1DE66308-C7A6-400D-AEB0-DD753BF6FEAD}"/>
                </a:ext>
              </a:extLst>
            </p:cNvPr>
            <p:cNvSpPr/>
            <p:nvPr/>
          </p:nvSpPr>
          <p:spPr>
            <a:xfrm>
              <a:off x="4142490" y="5327950"/>
              <a:ext cx="181070" cy="1629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511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51C0A2E-BE6A-4627-BDCA-C2129254104F}"/>
              </a:ext>
            </a:extLst>
          </p:cNvPr>
          <p:cNvSpPr>
            <a:spLocks noGrp="1"/>
          </p:cNvSpPr>
          <p:nvPr>
            <p:ph type="sldNum" sz="quarter" idx="12"/>
          </p:nvPr>
        </p:nvSpPr>
        <p:spPr/>
        <p:txBody>
          <a:bodyPr/>
          <a:lstStyle/>
          <a:p>
            <a:fld id="{A74CE0EA-F3B5-4684-BA10-C594598FDB9C}" type="slidenum">
              <a:rPr lang="en-GB" sz="1200" smtClean="0"/>
              <a:pPr/>
              <a:t>17</a:t>
            </a:fld>
            <a:endParaRPr lang="en-GB" sz="1200"/>
          </a:p>
        </p:txBody>
      </p:sp>
      <p:sp>
        <p:nvSpPr>
          <p:cNvPr id="6" name="Title 5">
            <a:extLst>
              <a:ext uri="{FF2B5EF4-FFF2-40B4-BE49-F238E27FC236}">
                <a16:creationId xmlns="" xmlns:a16="http://schemas.microsoft.com/office/drawing/2014/main" id="{D6727671-438C-4C95-B062-0DA92A6598DC}"/>
              </a:ext>
            </a:extLst>
          </p:cNvPr>
          <p:cNvSpPr>
            <a:spLocks noGrp="1"/>
          </p:cNvSpPr>
          <p:nvPr>
            <p:ph type="title"/>
          </p:nvPr>
        </p:nvSpPr>
        <p:spPr>
          <a:xfrm>
            <a:off x="596123" y="359437"/>
            <a:ext cx="8160000" cy="293262"/>
          </a:xfrm>
        </p:spPr>
        <p:txBody>
          <a:bodyPr vert="horz" lIns="18000" tIns="0" rIns="360000" bIns="0" rtlCol="0" anchor="ctr">
            <a:noAutofit/>
          </a:bodyPr>
          <a:lstStyle/>
          <a:p>
            <a:pPr>
              <a:lnSpc>
                <a:spcPct val="100000"/>
              </a:lnSpc>
            </a:pPr>
            <a:r>
              <a:rPr lang="en-US" sz="1800">
                <a:solidFill>
                  <a:schemeClr val="accent1"/>
                </a:solidFill>
              </a:rPr>
              <a:t>WHO’s suite of frontline service readiness assessments</a:t>
            </a:r>
          </a:p>
        </p:txBody>
      </p:sp>
      <p:grpSp>
        <p:nvGrpSpPr>
          <p:cNvPr id="9" name="Group 12">
            <a:extLst>
              <a:ext uri="{FF2B5EF4-FFF2-40B4-BE49-F238E27FC236}">
                <a16:creationId xmlns="" xmlns:a16="http://schemas.microsoft.com/office/drawing/2014/main" id="{981C701C-F4A0-4399-9800-18E73B37B93D}"/>
              </a:ext>
            </a:extLst>
          </p:cNvPr>
          <p:cNvGrpSpPr/>
          <p:nvPr/>
        </p:nvGrpSpPr>
        <p:grpSpPr>
          <a:xfrm>
            <a:off x="0" y="781235"/>
            <a:ext cx="12909250" cy="6001946"/>
            <a:chOff x="88841" y="661586"/>
            <a:chExt cx="12909250" cy="6085354"/>
          </a:xfrm>
        </p:grpSpPr>
        <p:grpSp>
          <p:nvGrpSpPr>
            <p:cNvPr id="8" name="Group 13">
              <a:extLst>
                <a:ext uri="{FF2B5EF4-FFF2-40B4-BE49-F238E27FC236}">
                  <a16:creationId xmlns="" xmlns:a16="http://schemas.microsoft.com/office/drawing/2014/main" id="{2F4D4CE8-AEFC-4D51-8D64-3F7F62275205}"/>
                </a:ext>
              </a:extLst>
            </p:cNvPr>
            <p:cNvGrpSpPr/>
            <p:nvPr/>
          </p:nvGrpSpPr>
          <p:grpSpPr>
            <a:xfrm>
              <a:off x="506632" y="661586"/>
              <a:ext cx="12491459" cy="6085354"/>
              <a:chOff x="506632" y="661586"/>
              <a:chExt cx="12491459" cy="6085354"/>
            </a:xfrm>
          </p:grpSpPr>
          <p:grpSp>
            <p:nvGrpSpPr>
              <p:cNvPr id="7" name="Group 15">
                <a:extLst>
                  <a:ext uri="{FF2B5EF4-FFF2-40B4-BE49-F238E27FC236}">
                    <a16:creationId xmlns="" xmlns:a16="http://schemas.microsoft.com/office/drawing/2014/main" id="{78FDF7D8-A617-4E5E-860F-E78B00BB75B1}"/>
                  </a:ext>
                </a:extLst>
              </p:cNvPr>
              <p:cNvGrpSpPr/>
              <p:nvPr/>
            </p:nvGrpSpPr>
            <p:grpSpPr>
              <a:xfrm>
                <a:off x="506632" y="661586"/>
                <a:ext cx="12491459" cy="5614927"/>
                <a:chOff x="479998" y="1018373"/>
                <a:chExt cx="12491459" cy="5742220"/>
              </a:xfrm>
            </p:grpSpPr>
            <p:grpSp>
              <p:nvGrpSpPr>
                <p:cNvPr id="67" name="Group 18">
                  <a:extLst>
                    <a:ext uri="{FF2B5EF4-FFF2-40B4-BE49-F238E27FC236}">
                      <a16:creationId xmlns="" xmlns:a16="http://schemas.microsoft.com/office/drawing/2014/main" id="{77D96141-7F64-48E9-991E-0EF6573DD812}"/>
                    </a:ext>
                  </a:extLst>
                </p:cNvPr>
                <p:cNvGrpSpPr/>
                <p:nvPr/>
              </p:nvGrpSpPr>
              <p:grpSpPr>
                <a:xfrm>
                  <a:off x="479998" y="1018373"/>
                  <a:ext cx="12491459" cy="5742220"/>
                  <a:chOff x="361950" y="1046197"/>
                  <a:chExt cx="12491459" cy="5257552"/>
                </a:xfrm>
              </p:grpSpPr>
              <p:sp>
                <p:nvSpPr>
                  <p:cNvPr id="34" name="Rectangle: Rounded Corners 21">
                    <a:extLst>
                      <a:ext uri="{FF2B5EF4-FFF2-40B4-BE49-F238E27FC236}">
                        <a16:creationId xmlns="" xmlns:a16="http://schemas.microsoft.com/office/drawing/2014/main" id="{09D97FDC-4F3D-41FB-A9B1-E1E6FC99D572}"/>
                      </a:ext>
                    </a:extLst>
                  </p:cNvPr>
                  <p:cNvSpPr/>
                  <p:nvPr/>
                </p:nvSpPr>
                <p:spPr>
                  <a:xfrm>
                    <a:off x="361950" y="3606648"/>
                    <a:ext cx="10936435" cy="26971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22">
                    <a:extLst>
                      <a:ext uri="{FF2B5EF4-FFF2-40B4-BE49-F238E27FC236}">
                        <a16:creationId xmlns="" xmlns:a16="http://schemas.microsoft.com/office/drawing/2014/main" id="{FAD0B541-B425-4F16-AC6A-C873033D6B35}"/>
                      </a:ext>
                    </a:extLst>
                  </p:cNvPr>
                  <p:cNvSpPr/>
                  <p:nvPr/>
                </p:nvSpPr>
                <p:spPr>
                  <a:xfrm>
                    <a:off x="361950" y="1762478"/>
                    <a:ext cx="10936435" cy="16768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65" name="Group 23">
                    <a:extLst>
                      <a:ext uri="{FF2B5EF4-FFF2-40B4-BE49-F238E27FC236}">
                        <a16:creationId xmlns="" xmlns:a16="http://schemas.microsoft.com/office/drawing/2014/main" id="{1A75BCC6-515F-4893-B16D-C448213BD714}"/>
                      </a:ext>
                    </a:extLst>
                  </p:cNvPr>
                  <p:cNvGrpSpPr/>
                  <p:nvPr/>
                </p:nvGrpSpPr>
                <p:grpSpPr>
                  <a:xfrm>
                    <a:off x="479999" y="1046197"/>
                    <a:ext cx="12373410" cy="5050960"/>
                    <a:chOff x="479999" y="1046197"/>
                    <a:chExt cx="12373410" cy="5050960"/>
                  </a:xfrm>
                </p:grpSpPr>
                <p:sp>
                  <p:nvSpPr>
                    <p:cNvPr id="2" name="TextBox 24">
                      <a:extLst>
                        <a:ext uri="{FF2B5EF4-FFF2-40B4-BE49-F238E27FC236}">
                          <a16:creationId xmlns="" xmlns:a16="http://schemas.microsoft.com/office/drawing/2014/main" id="{6D2EDC0F-5CD9-47A0-B922-C13F980A8902}"/>
                        </a:ext>
                      </a:extLst>
                    </p:cNvPr>
                    <p:cNvSpPr txBox="1"/>
                    <p:nvPr/>
                  </p:nvSpPr>
                  <p:spPr>
                    <a:xfrm>
                      <a:off x="507328" y="2155588"/>
                      <a:ext cx="1501201" cy="307777"/>
                    </a:xfrm>
                    <a:prstGeom prst="rect">
                      <a:avLst/>
                    </a:prstGeom>
                    <a:noFill/>
                  </p:spPr>
                  <p:txBody>
                    <a:bodyPr wrap="square" rtlCol="0">
                      <a:spAutoFit/>
                    </a:bodyPr>
                    <a:lstStyle/>
                    <a:p>
                      <a:r>
                        <a:rPr lang="en-US" sz="1400">
                          <a:solidFill>
                            <a:schemeClr val="accent2"/>
                          </a:solidFill>
                        </a:rPr>
                        <a:t>National</a:t>
                      </a:r>
                    </a:p>
                  </p:txBody>
                </p:sp>
                <p:sp>
                  <p:nvSpPr>
                    <p:cNvPr id="10" name="TextBox 25">
                      <a:extLst>
                        <a:ext uri="{FF2B5EF4-FFF2-40B4-BE49-F238E27FC236}">
                          <a16:creationId xmlns="" xmlns:a16="http://schemas.microsoft.com/office/drawing/2014/main" id="{C656A2B3-97A8-40A3-941F-396C16FF192A}"/>
                        </a:ext>
                      </a:extLst>
                    </p:cNvPr>
                    <p:cNvSpPr txBox="1"/>
                    <p:nvPr/>
                  </p:nvSpPr>
                  <p:spPr>
                    <a:xfrm>
                      <a:off x="479999" y="4236325"/>
                      <a:ext cx="1501201" cy="307777"/>
                    </a:xfrm>
                    <a:prstGeom prst="rect">
                      <a:avLst/>
                    </a:prstGeom>
                    <a:noFill/>
                  </p:spPr>
                  <p:txBody>
                    <a:bodyPr wrap="square" rtlCol="0">
                      <a:spAutoFit/>
                    </a:bodyPr>
                    <a:lstStyle/>
                    <a:p>
                      <a:r>
                        <a:rPr lang="en-US" sz="1400">
                          <a:solidFill>
                            <a:schemeClr val="accent2"/>
                          </a:solidFill>
                        </a:rPr>
                        <a:t>Hospital</a:t>
                      </a:r>
                    </a:p>
                  </p:txBody>
                </p:sp>
                <p:sp>
                  <p:nvSpPr>
                    <p:cNvPr id="11" name="TextBox 41">
                      <a:extLst>
                        <a:ext uri="{FF2B5EF4-FFF2-40B4-BE49-F238E27FC236}">
                          <a16:creationId xmlns="" xmlns:a16="http://schemas.microsoft.com/office/drawing/2014/main" id="{D4B40C44-1836-4CFA-B224-501616F17A6B}"/>
                        </a:ext>
                      </a:extLst>
                    </p:cNvPr>
                    <p:cNvSpPr txBox="1"/>
                    <p:nvPr/>
                  </p:nvSpPr>
                  <p:spPr>
                    <a:xfrm>
                      <a:off x="479999" y="4958058"/>
                      <a:ext cx="1501201" cy="307777"/>
                    </a:xfrm>
                    <a:prstGeom prst="rect">
                      <a:avLst/>
                    </a:prstGeom>
                    <a:noFill/>
                  </p:spPr>
                  <p:txBody>
                    <a:bodyPr wrap="square" rtlCol="0">
                      <a:spAutoFit/>
                    </a:bodyPr>
                    <a:lstStyle/>
                    <a:p>
                      <a:r>
                        <a:rPr lang="en-US" sz="1400">
                          <a:solidFill>
                            <a:schemeClr val="accent2"/>
                          </a:solidFill>
                        </a:rPr>
                        <a:t>Primary care</a:t>
                      </a:r>
                    </a:p>
                  </p:txBody>
                </p:sp>
                <p:sp>
                  <p:nvSpPr>
                    <p:cNvPr id="12" name="TextBox 43">
                      <a:extLst>
                        <a:ext uri="{FF2B5EF4-FFF2-40B4-BE49-F238E27FC236}">
                          <a16:creationId xmlns="" xmlns:a16="http://schemas.microsoft.com/office/drawing/2014/main" id="{9073D146-7972-4697-99FD-E1AF19C275BD}"/>
                        </a:ext>
                      </a:extLst>
                    </p:cNvPr>
                    <p:cNvSpPr txBox="1"/>
                    <p:nvPr/>
                  </p:nvSpPr>
                  <p:spPr>
                    <a:xfrm>
                      <a:off x="479999" y="5601064"/>
                      <a:ext cx="1200537" cy="281799"/>
                    </a:xfrm>
                    <a:prstGeom prst="rect">
                      <a:avLst/>
                    </a:prstGeom>
                    <a:noFill/>
                  </p:spPr>
                  <p:txBody>
                    <a:bodyPr wrap="square" rtlCol="0">
                      <a:spAutoFit/>
                    </a:bodyPr>
                    <a:lstStyle/>
                    <a:p>
                      <a:r>
                        <a:rPr lang="en-US" sz="1400">
                          <a:solidFill>
                            <a:schemeClr val="accent2"/>
                          </a:solidFill>
                        </a:rPr>
                        <a:t>Community</a:t>
                      </a:r>
                    </a:p>
                  </p:txBody>
                </p:sp>
                <p:sp>
                  <p:nvSpPr>
                    <p:cNvPr id="28" name="TextBox 45">
                      <a:extLst>
                        <a:ext uri="{FF2B5EF4-FFF2-40B4-BE49-F238E27FC236}">
                          <a16:creationId xmlns="" xmlns:a16="http://schemas.microsoft.com/office/drawing/2014/main" id="{74E5763B-16DD-40EF-B18F-43F03B4D2579}"/>
                        </a:ext>
                      </a:extLst>
                    </p:cNvPr>
                    <p:cNvSpPr txBox="1"/>
                    <p:nvPr/>
                  </p:nvSpPr>
                  <p:spPr>
                    <a:xfrm>
                      <a:off x="5830163" y="2111952"/>
                      <a:ext cx="5157239" cy="530352"/>
                    </a:xfrm>
                    <a:prstGeom prst="rect">
                      <a:avLst/>
                    </a:prstGeom>
                    <a:solidFill>
                      <a:schemeClr val="accent5"/>
                    </a:solidFill>
                    <a:ln>
                      <a:noFill/>
                    </a:ln>
                  </p:spPr>
                  <p:txBody>
                    <a:bodyPr wrap="square" rtlCol="0">
                      <a:spAutoFit/>
                    </a:bodyPr>
                    <a:lstStyle/>
                    <a:p>
                      <a:r>
                        <a:rPr lang="en-US" sz="1400"/>
                        <a:t>Prepare for allocation and deployment of large-scale COVID-19 vaccine introduction</a:t>
                      </a:r>
                    </a:p>
                  </p:txBody>
                </p:sp>
                <p:sp>
                  <p:nvSpPr>
                    <p:cNvPr id="29" name="TextBox 46">
                      <a:extLst>
                        <a:ext uri="{FF2B5EF4-FFF2-40B4-BE49-F238E27FC236}">
                          <a16:creationId xmlns="" xmlns:a16="http://schemas.microsoft.com/office/drawing/2014/main" id="{7CEF779A-FB1D-4BC0-8BB7-9BBCEDD8D03E}"/>
                        </a:ext>
                      </a:extLst>
                    </p:cNvPr>
                    <p:cNvSpPr txBox="1"/>
                    <p:nvPr/>
                  </p:nvSpPr>
                  <p:spPr>
                    <a:xfrm>
                      <a:off x="5830167" y="4117560"/>
                      <a:ext cx="5157235" cy="530352"/>
                    </a:xfrm>
                    <a:prstGeom prst="rect">
                      <a:avLst/>
                    </a:prstGeom>
                    <a:solidFill>
                      <a:srgbClr val="7EB0DE"/>
                    </a:solidFill>
                    <a:ln>
                      <a:noFill/>
                    </a:ln>
                  </p:spPr>
                  <p:txBody>
                    <a:bodyPr wrap="square" rtlCol="0">
                      <a:spAutoFit/>
                    </a:bodyPr>
                    <a:lstStyle/>
                    <a:p>
                      <a:pPr lvl="0"/>
                      <a:r>
                        <a:rPr lang="en-US" sz="1400"/>
                        <a:t>Guide delivery and scale of essential COVID-19 tools (diagnostics, therapeutics (including oxygen), PPE, cold chain)</a:t>
                      </a:r>
                    </a:p>
                  </p:txBody>
                </p:sp>
                <p:sp>
                  <p:nvSpPr>
                    <p:cNvPr id="30" name="TextBox 48">
                      <a:extLst>
                        <a:ext uri="{FF2B5EF4-FFF2-40B4-BE49-F238E27FC236}">
                          <a16:creationId xmlns="" xmlns:a16="http://schemas.microsoft.com/office/drawing/2014/main" id="{C799FF05-9A30-45B2-BE5D-AD645105BE53}"/>
                        </a:ext>
                      </a:extLst>
                    </p:cNvPr>
                    <p:cNvSpPr txBox="1"/>
                    <p:nvPr/>
                  </p:nvSpPr>
                  <p:spPr>
                    <a:xfrm>
                      <a:off x="5838933" y="4850801"/>
                      <a:ext cx="5157236" cy="530352"/>
                    </a:xfrm>
                    <a:prstGeom prst="rect">
                      <a:avLst/>
                    </a:prstGeom>
                    <a:solidFill>
                      <a:srgbClr val="7EB0DE"/>
                    </a:solidFill>
                    <a:ln>
                      <a:noFill/>
                    </a:ln>
                  </p:spPr>
                  <p:txBody>
                    <a:bodyPr wrap="square" rtlCol="0">
                      <a:spAutoFit/>
                    </a:bodyPr>
                    <a:lstStyle/>
                    <a:p>
                      <a:pPr lvl="0"/>
                      <a:r>
                        <a:rPr lang="en-US" sz="1400"/>
                        <a:t>Track and monitor health worker capacities and protection, changes in utilization, service delivery and disruptions</a:t>
                      </a:r>
                    </a:p>
                  </p:txBody>
                </p:sp>
                <p:sp>
                  <p:nvSpPr>
                    <p:cNvPr id="31" name="TextBox 49">
                      <a:extLst>
                        <a:ext uri="{FF2B5EF4-FFF2-40B4-BE49-F238E27FC236}">
                          <a16:creationId xmlns="" xmlns:a16="http://schemas.microsoft.com/office/drawing/2014/main" id="{319BB902-1039-4AA5-8AC9-DD7930DCE749}"/>
                        </a:ext>
                      </a:extLst>
                    </p:cNvPr>
                    <p:cNvSpPr txBox="1"/>
                    <p:nvPr/>
                  </p:nvSpPr>
                  <p:spPr>
                    <a:xfrm>
                      <a:off x="5838932" y="5563780"/>
                      <a:ext cx="5157237" cy="530352"/>
                    </a:xfrm>
                    <a:prstGeom prst="rect">
                      <a:avLst/>
                    </a:prstGeom>
                    <a:solidFill>
                      <a:srgbClr val="7EB0DE"/>
                    </a:solidFill>
                    <a:ln>
                      <a:noFill/>
                    </a:ln>
                  </p:spPr>
                  <p:txBody>
                    <a:bodyPr wrap="square" rtlCol="0">
                      <a:spAutoFit/>
                    </a:bodyPr>
                    <a:lstStyle/>
                    <a:p>
                      <a:pPr lvl="0"/>
                      <a:r>
                        <a:rPr lang="en-US" sz="1400"/>
                        <a:t>Assess and respond to community perceptions and needs, including vaccine acceptance and barriers to care</a:t>
                      </a:r>
                    </a:p>
                  </p:txBody>
                </p:sp>
                <p:sp>
                  <p:nvSpPr>
                    <p:cNvPr id="3" name="Rectangle 50">
                      <a:extLst>
                        <a:ext uri="{FF2B5EF4-FFF2-40B4-BE49-F238E27FC236}">
                          <a16:creationId xmlns="" xmlns:a16="http://schemas.microsoft.com/office/drawing/2014/main" id="{76E9AE57-7EB0-44C6-B39B-41DD40F39AC6}"/>
                        </a:ext>
                      </a:extLst>
                    </p:cNvPr>
                    <p:cNvSpPr/>
                    <p:nvPr/>
                  </p:nvSpPr>
                  <p:spPr>
                    <a:xfrm>
                      <a:off x="3422710" y="1799453"/>
                      <a:ext cx="9430699" cy="338554"/>
                    </a:xfrm>
                    <a:prstGeom prst="rect">
                      <a:avLst/>
                    </a:prstGeom>
                  </p:spPr>
                  <p:txBody>
                    <a:bodyPr wrap="square">
                      <a:spAutoFit/>
                    </a:bodyPr>
                    <a:lstStyle/>
                    <a:p>
                      <a:r>
                        <a:rPr lang="en-US" sz="1600" b="1">
                          <a:ea typeface="Times New Roman" panose="02020603050405020304" pitchFamily="18" charset="0"/>
                          <a:cs typeface="Times New Roman" panose="02020603050405020304" pitchFamily="18" charset="0"/>
                        </a:rPr>
                        <a:t>  National checklists/pulse surveys</a:t>
                      </a:r>
                      <a:endParaRPr lang="en-US" sz="1600"/>
                    </a:p>
                  </p:txBody>
                </p:sp>
                <p:sp>
                  <p:nvSpPr>
                    <p:cNvPr id="5" name="Rectangle 51">
                      <a:extLst>
                        <a:ext uri="{FF2B5EF4-FFF2-40B4-BE49-F238E27FC236}">
                          <a16:creationId xmlns="" xmlns:a16="http://schemas.microsoft.com/office/drawing/2014/main" id="{E3551EF2-876E-4035-82F9-F5A124494EEA}"/>
                        </a:ext>
                      </a:extLst>
                    </p:cNvPr>
                    <p:cNvSpPr/>
                    <p:nvPr/>
                  </p:nvSpPr>
                  <p:spPr>
                    <a:xfrm>
                      <a:off x="1642386" y="3664880"/>
                      <a:ext cx="9430696" cy="338554"/>
                    </a:xfrm>
                    <a:prstGeom prst="rect">
                      <a:avLst/>
                    </a:prstGeom>
                  </p:spPr>
                  <p:txBody>
                    <a:bodyPr wrap="square">
                      <a:spAutoFit/>
                    </a:bodyPr>
                    <a:lstStyle/>
                    <a:p>
                      <a:r>
                        <a:rPr lang="en-US" sz="1600" b="1">
                          <a:ea typeface="Times New Roman" panose="02020603050405020304" pitchFamily="18" charset="0"/>
                          <a:cs typeface="Times New Roman" panose="02020603050405020304" pitchFamily="18" charset="0"/>
                        </a:rPr>
                        <a:t>Frontline service readiness assessments –  health facility tracking &amp; monitoring (demand-side)</a:t>
                      </a:r>
                      <a:endParaRPr lang="en-US" sz="1600"/>
                    </a:p>
                  </p:txBody>
                </p:sp>
                <p:sp>
                  <p:nvSpPr>
                    <p:cNvPr id="36" name="Arrow: Pentagon 52">
                      <a:extLst>
                        <a:ext uri="{FF2B5EF4-FFF2-40B4-BE49-F238E27FC236}">
                          <a16:creationId xmlns="" xmlns:a16="http://schemas.microsoft.com/office/drawing/2014/main" id="{DAE9CF03-91A1-4000-AEB6-3E3F9C12D793}"/>
                        </a:ext>
                      </a:extLst>
                    </p:cNvPr>
                    <p:cNvSpPr/>
                    <p:nvPr/>
                  </p:nvSpPr>
                  <p:spPr>
                    <a:xfrm>
                      <a:off x="1840198" y="2131920"/>
                      <a:ext cx="3768153" cy="52744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accent6">
                              <a:lumMod val="20000"/>
                              <a:lumOff val="80000"/>
                            </a:schemeClr>
                          </a:solidFill>
                        </a:rPr>
                        <a:t>COVID-19 vaccine introduction readiness assessment tool (VIRAT) </a:t>
                      </a:r>
                    </a:p>
                  </p:txBody>
                </p:sp>
                <p:sp>
                  <p:nvSpPr>
                    <p:cNvPr id="38" name="Arrow: Pentagon 54">
                      <a:extLst>
                        <a:ext uri="{FF2B5EF4-FFF2-40B4-BE49-F238E27FC236}">
                          <a16:creationId xmlns="" xmlns:a16="http://schemas.microsoft.com/office/drawing/2014/main" id="{9F321426-B159-4829-AC2E-873FBC39EBEB}"/>
                        </a:ext>
                      </a:extLst>
                    </p:cNvPr>
                    <p:cNvSpPr/>
                    <p:nvPr/>
                  </p:nvSpPr>
                  <p:spPr>
                    <a:xfrm>
                      <a:off x="1904286" y="4122300"/>
                      <a:ext cx="3768153" cy="530352"/>
                    </a:xfrm>
                    <a:prstGeom prst="homePlate">
                      <a:avLst/>
                    </a:prstGeom>
                    <a:solidFill>
                      <a:srgbClr val="2B6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a:solidFill>
                            <a:schemeClr val="bg1"/>
                          </a:solidFill>
                        </a:rPr>
                        <a:t>COVID-19 case management capacities – facility assessment</a:t>
                      </a:r>
                    </a:p>
                  </p:txBody>
                </p:sp>
                <p:sp>
                  <p:nvSpPr>
                    <p:cNvPr id="39" name="Arrow: Pentagon 55">
                      <a:extLst>
                        <a:ext uri="{FF2B5EF4-FFF2-40B4-BE49-F238E27FC236}">
                          <a16:creationId xmlns="" xmlns:a16="http://schemas.microsoft.com/office/drawing/2014/main" id="{32C3EAC4-7756-4AB8-B5B9-35262BB51D29}"/>
                        </a:ext>
                      </a:extLst>
                    </p:cNvPr>
                    <p:cNvSpPr/>
                    <p:nvPr/>
                  </p:nvSpPr>
                  <p:spPr>
                    <a:xfrm>
                      <a:off x="1893553" y="4850801"/>
                      <a:ext cx="3768153" cy="530352"/>
                    </a:xfrm>
                    <a:prstGeom prst="homePlate">
                      <a:avLst/>
                    </a:prstGeom>
                    <a:solidFill>
                      <a:srgbClr val="2B6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a:t>Continuity of essential health services – facility assessment</a:t>
                      </a:r>
                    </a:p>
                  </p:txBody>
                </p:sp>
                <p:sp>
                  <p:nvSpPr>
                    <p:cNvPr id="40" name="Arrow: Pentagon 56">
                      <a:extLst>
                        <a:ext uri="{FF2B5EF4-FFF2-40B4-BE49-F238E27FC236}">
                          <a16:creationId xmlns="" xmlns:a16="http://schemas.microsoft.com/office/drawing/2014/main" id="{0A9B79AF-271A-4FE7-8711-0CEA852C8DF1}"/>
                        </a:ext>
                      </a:extLst>
                    </p:cNvPr>
                    <p:cNvSpPr/>
                    <p:nvPr/>
                  </p:nvSpPr>
                  <p:spPr>
                    <a:xfrm>
                      <a:off x="1893553" y="5566805"/>
                      <a:ext cx="3768153" cy="530352"/>
                    </a:xfrm>
                    <a:prstGeom prst="homePlate">
                      <a:avLst/>
                    </a:prstGeom>
                    <a:solidFill>
                      <a:srgbClr val="2B6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a:t>Community needs, perceptions, and demand – community assessment</a:t>
                      </a:r>
                    </a:p>
                  </p:txBody>
                </p:sp>
                <p:cxnSp>
                  <p:nvCxnSpPr>
                    <p:cNvPr id="43" name="Straight Arrow Connector 57">
                      <a:extLst>
                        <a:ext uri="{FF2B5EF4-FFF2-40B4-BE49-F238E27FC236}">
                          <a16:creationId xmlns="" xmlns:a16="http://schemas.microsoft.com/office/drawing/2014/main" id="{F31621B9-7AA9-4DF8-9727-5C54DDD7DFAB}"/>
                        </a:ext>
                      </a:extLst>
                    </p:cNvPr>
                    <p:cNvCxnSpPr/>
                    <p:nvPr/>
                  </p:nvCxnSpPr>
                  <p:spPr>
                    <a:xfrm>
                      <a:off x="3724275" y="3362635"/>
                      <a:ext cx="0" cy="37307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58">
                      <a:extLst>
                        <a:ext uri="{FF2B5EF4-FFF2-40B4-BE49-F238E27FC236}">
                          <a16:creationId xmlns="" xmlns:a16="http://schemas.microsoft.com/office/drawing/2014/main" id="{A6C55161-21D6-4802-AC2A-0C3CAEA7DAD6}"/>
                        </a:ext>
                      </a:extLst>
                    </p:cNvPr>
                    <p:cNvCxnSpPr/>
                    <p:nvPr/>
                  </p:nvCxnSpPr>
                  <p:spPr>
                    <a:xfrm>
                      <a:off x="8138060" y="3346512"/>
                      <a:ext cx="0" cy="37307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9">
                      <a:extLst>
                        <a:ext uri="{FF2B5EF4-FFF2-40B4-BE49-F238E27FC236}">
                          <a16:creationId xmlns="" xmlns:a16="http://schemas.microsoft.com/office/drawing/2014/main" id="{2EF39FBD-F2AF-41BB-A65B-ACA6ABC4E28A}"/>
                        </a:ext>
                      </a:extLst>
                    </p:cNvPr>
                    <p:cNvSpPr/>
                    <p:nvPr/>
                  </p:nvSpPr>
                  <p:spPr>
                    <a:xfrm>
                      <a:off x="1981200" y="1046197"/>
                      <a:ext cx="7754965" cy="537581"/>
                    </a:xfrm>
                    <a:prstGeom prst="round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To </a:t>
                      </a:r>
                      <a:r>
                        <a:rPr lang="en-US" b="1">
                          <a:solidFill>
                            <a:schemeClr val="bg1"/>
                          </a:solidFill>
                        </a:rPr>
                        <a:t>guide</a:t>
                      </a:r>
                      <a:r>
                        <a:rPr lang="en-US" b="1"/>
                        <a:t> the delivery of COVID-19 essential tools and health services</a:t>
                      </a:r>
                      <a:br>
                        <a:rPr lang="en-US" b="1"/>
                      </a:br>
                      <a:r>
                        <a:rPr lang="en-US" b="1"/>
                        <a:t>(national and subnational authorities, IMST, partners)</a:t>
                      </a:r>
                    </a:p>
                  </p:txBody>
                </p:sp>
                <p:cxnSp>
                  <p:nvCxnSpPr>
                    <p:cNvPr id="64" name="Straight Arrow Connector 60">
                      <a:extLst>
                        <a:ext uri="{FF2B5EF4-FFF2-40B4-BE49-F238E27FC236}">
                          <a16:creationId xmlns="" xmlns:a16="http://schemas.microsoft.com/office/drawing/2014/main" id="{08B9C58F-4D8A-43DC-8907-DFA0FC616CD0}"/>
                        </a:ext>
                      </a:extLst>
                    </p:cNvPr>
                    <p:cNvCxnSpPr/>
                    <p:nvPr/>
                  </p:nvCxnSpPr>
                  <p:spPr>
                    <a:xfrm>
                      <a:off x="885825" y="3367427"/>
                      <a:ext cx="0" cy="37307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61">
                      <a:extLst>
                        <a:ext uri="{FF2B5EF4-FFF2-40B4-BE49-F238E27FC236}">
                          <a16:creationId xmlns="" xmlns:a16="http://schemas.microsoft.com/office/drawing/2014/main" id="{857C2905-15F0-4FD1-80B0-BDA13BFC3689}"/>
                        </a:ext>
                      </a:extLst>
                    </p:cNvPr>
                    <p:cNvCxnSpPr/>
                    <p:nvPr/>
                  </p:nvCxnSpPr>
                  <p:spPr>
                    <a:xfrm flipV="1">
                      <a:off x="5699051" y="1503395"/>
                      <a:ext cx="0" cy="3265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27" name="TextBox 19">
                  <a:extLst>
                    <a:ext uri="{FF2B5EF4-FFF2-40B4-BE49-F238E27FC236}">
                      <a16:creationId xmlns="" xmlns:a16="http://schemas.microsoft.com/office/drawing/2014/main" id="{2F8E50C4-EA80-4F11-B8D5-2D04B08E9BB9}"/>
                    </a:ext>
                  </a:extLst>
                </p:cNvPr>
                <p:cNvSpPr txBox="1"/>
                <p:nvPr/>
              </p:nvSpPr>
              <p:spPr>
                <a:xfrm>
                  <a:off x="5956980" y="2923516"/>
                  <a:ext cx="5157239" cy="576072"/>
                </a:xfrm>
                <a:prstGeom prst="rect">
                  <a:avLst/>
                </a:prstGeom>
                <a:solidFill>
                  <a:schemeClr val="accent5"/>
                </a:solidFill>
                <a:ln>
                  <a:noFill/>
                </a:ln>
              </p:spPr>
              <p:txBody>
                <a:bodyPr wrap="square" rtlCol="0">
                  <a:spAutoFit/>
                </a:bodyPr>
                <a:lstStyle/>
                <a:p>
                  <a:r>
                    <a:rPr lang="en-US" sz="1400"/>
                    <a:t>Guide urgent actions and decisions to mitigate service disruptions across health system</a:t>
                  </a:r>
                </a:p>
              </p:txBody>
            </p:sp>
            <p:sp>
              <p:nvSpPr>
                <p:cNvPr id="32" name="Arrow: Pentagon 20">
                  <a:extLst>
                    <a:ext uri="{FF2B5EF4-FFF2-40B4-BE49-F238E27FC236}">
                      <a16:creationId xmlns="" xmlns:a16="http://schemas.microsoft.com/office/drawing/2014/main" id="{F7E295A8-192B-42DA-B61E-832B4C101371}"/>
                    </a:ext>
                  </a:extLst>
                </p:cNvPr>
                <p:cNvSpPr/>
                <p:nvPr/>
              </p:nvSpPr>
              <p:spPr>
                <a:xfrm>
                  <a:off x="1958246" y="2927593"/>
                  <a:ext cx="3768153" cy="576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accent6">
                          <a:lumMod val="20000"/>
                          <a:lumOff val="80000"/>
                        </a:schemeClr>
                      </a:solidFill>
                    </a:rPr>
                    <a:t>National pulse survey on continuity of essential health services</a:t>
                  </a:r>
                </a:p>
              </p:txBody>
            </p:sp>
          </p:grpSp>
          <p:sp>
            <p:nvSpPr>
              <p:cNvPr id="37" name="Rectangle: Rounded Corners 16">
                <a:extLst>
                  <a:ext uri="{FF2B5EF4-FFF2-40B4-BE49-F238E27FC236}">
                    <a16:creationId xmlns="" xmlns:a16="http://schemas.microsoft.com/office/drawing/2014/main" id="{7FC0B03C-2EE0-4B70-9BD9-2987A932E645}"/>
                  </a:ext>
                </a:extLst>
              </p:cNvPr>
              <p:cNvSpPr/>
              <p:nvPr/>
            </p:nvSpPr>
            <p:spPr>
              <a:xfrm>
                <a:off x="506632" y="6356651"/>
                <a:ext cx="10936435" cy="3902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Routine health information system (ongoing monitoring)</a:t>
                </a:r>
              </a:p>
            </p:txBody>
          </p:sp>
          <p:cxnSp>
            <p:nvCxnSpPr>
              <p:cNvPr id="41" name="Straight Arrow Connector 17">
                <a:extLst>
                  <a:ext uri="{FF2B5EF4-FFF2-40B4-BE49-F238E27FC236}">
                    <a16:creationId xmlns="" xmlns:a16="http://schemas.microsoft.com/office/drawing/2014/main" id="{D88C5D69-6F70-43FE-B966-58C775916211}"/>
                  </a:ext>
                </a:extLst>
              </p:cNvPr>
              <p:cNvCxnSpPr/>
              <p:nvPr/>
            </p:nvCxnSpPr>
            <p:spPr>
              <a:xfrm flipV="1">
                <a:off x="5801216" y="6052647"/>
                <a:ext cx="0" cy="348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5" name="Oval 14">
              <a:extLst>
                <a:ext uri="{FF2B5EF4-FFF2-40B4-BE49-F238E27FC236}">
                  <a16:creationId xmlns="" xmlns:a16="http://schemas.microsoft.com/office/drawing/2014/main" id="{868AEC08-4BD3-44EE-AF7C-D4A7C450CD82}"/>
                </a:ext>
              </a:extLst>
            </p:cNvPr>
            <p:cNvSpPr/>
            <p:nvPr/>
          </p:nvSpPr>
          <p:spPr>
            <a:xfrm>
              <a:off x="88841" y="2446324"/>
              <a:ext cx="11789546" cy="4191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35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 xmlns:a16="http://schemas.microsoft.com/office/drawing/2014/main" id="{7AA80362-B00C-4729-93F6-0E3BC6A3CA3F}"/>
              </a:ext>
            </a:extLst>
          </p:cNvPr>
          <p:cNvSpPr>
            <a:spLocks noGrp="1"/>
          </p:cNvSpPr>
          <p:nvPr>
            <p:ph type="pic" sz="quarter" idx="17"/>
          </p:nvPr>
        </p:nvSpPr>
        <p:spPr/>
      </p:sp>
      <p:sp>
        <p:nvSpPr>
          <p:cNvPr id="3" name="Text Placeholder 2">
            <a:extLst>
              <a:ext uri="{FF2B5EF4-FFF2-40B4-BE49-F238E27FC236}">
                <a16:creationId xmlns="" xmlns:a16="http://schemas.microsoft.com/office/drawing/2014/main" id="{408D5977-4BE0-4CDF-AC23-560EE72B447C}"/>
              </a:ext>
            </a:extLst>
          </p:cNvPr>
          <p:cNvSpPr>
            <a:spLocks noGrp="1"/>
          </p:cNvSpPr>
          <p:nvPr>
            <p:ph type="body" sz="quarter" idx="18"/>
          </p:nvPr>
        </p:nvSpPr>
        <p:spPr>
          <a:xfrm>
            <a:off x="2" y="1799999"/>
            <a:ext cx="4279900" cy="1857601"/>
          </a:xfrm>
        </p:spPr>
        <p:txBody>
          <a:bodyPr anchor="ctr"/>
          <a:lstStyle/>
          <a:p>
            <a:r>
              <a:rPr lang="en-GB"/>
              <a:t>Survey modules and key performance indicators</a:t>
            </a:r>
            <a:endParaRPr lang="en-US"/>
          </a:p>
        </p:txBody>
      </p:sp>
      <p:sp>
        <p:nvSpPr>
          <p:cNvPr id="4" name="Date Placeholder 3">
            <a:extLst>
              <a:ext uri="{FF2B5EF4-FFF2-40B4-BE49-F238E27FC236}">
                <a16:creationId xmlns="" xmlns:a16="http://schemas.microsoft.com/office/drawing/2014/main" id="{B7196888-A38F-4538-B269-FBF1884A0C41}"/>
              </a:ext>
            </a:extLst>
          </p:cNvPr>
          <p:cNvSpPr>
            <a:spLocks noGrp="1"/>
          </p:cNvSpPr>
          <p:nvPr>
            <p:ph type="dt" sz="half"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8D69CF-73BC-4E26-B56A-FEC2ABB77ED4}" type="datetime1">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22/03/2021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Footer Placeholder 4">
            <a:extLst>
              <a:ext uri="{FF2B5EF4-FFF2-40B4-BE49-F238E27FC236}">
                <a16:creationId xmlns="" xmlns:a16="http://schemas.microsoft.com/office/drawing/2014/main" id="{D61A9621-21F8-48C4-8263-D01ED3052962}"/>
              </a:ext>
            </a:extLst>
          </p:cNvPr>
          <p:cNvSpPr>
            <a:spLocks noGrp="1"/>
          </p:cNvSpPr>
          <p:nvPr>
            <p:ph type="ftr" sz="quarter" idx="2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rPr>
              <a:t>|     Title of the presentation</a:t>
            </a:r>
          </a:p>
        </p:txBody>
      </p:sp>
      <p:sp>
        <p:nvSpPr>
          <p:cNvPr id="6" name="Slide Number Placeholder 5">
            <a:extLst>
              <a:ext uri="{FF2B5EF4-FFF2-40B4-BE49-F238E27FC236}">
                <a16:creationId xmlns="" xmlns:a16="http://schemas.microsoft.com/office/drawing/2014/main" id="{B1CB0B96-1742-445A-9C0D-A3C210FED97D}"/>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ext Placeholder 6">
            <a:extLst>
              <a:ext uri="{FF2B5EF4-FFF2-40B4-BE49-F238E27FC236}">
                <a16:creationId xmlns="" xmlns:a16="http://schemas.microsoft.com/office/drawing/2014/main" id="{DB5CB3FC-6207-45B2-B7ED-F010B28D636F}"/>
              </a:ext>
            </a:extLst>
          </p:cNvPr>
          <p:cNvSpPr>
            <a:spLocks noGrp="1"/>
          </p:cNvSpPr>
          <p:nvPr>
            <p:ph type="body" sz="quarter" idx="22"/>
          </p:nvPr>
        </p:nvSpPr>
        <p:spPr/>
        <p:txBody>
          <a:bodyPr/>
          <a:lstStyle/>
          <a:p>
            <a:endParaRPr lang="en-US"/>
          </a:p>
        </p:txBody>
      </p:sp>
      <p:sp>
        <p:nvSpPr>
          <p:cNvPr id="9" name="Picture Placeholder 8">
            <a:extLst>
              <a:ext uri="{FF2B5EF4-FFF2-40B4-BE49-F238E27FC236}">
                <a16:creationId xmlns="" xmlns:a16="http://schemas.microsoft.com/office/drawing/2014/main" id="{FC2DFF82-B9FB-415F-A91B-3BFD7E6BBA5D}"/>
              </a:ext>
            </a:extLst>
          </p:cNvPr>
          <p:cNvSpPr>
            <a:spLocks noGrp="1"/>
          </p:cNvSpPr>
          <p:nvPr>
            <p:ph type="pic" sz="quarter" idx="24"/>
          </p:nvPr>
        </p:nvSpPr>
        <p:spPr/>
      </p:sp>
    </p:spTree>
    <p:extLst>
      <p:ext uri="{BB962C8B-B14F-4D97-AF65-F5344CB8AC3E}">
        <p14:creationId xmlns:p14="http://schemas.microsoft.com/office/powerpoint/2010/main" val="383962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ADFC88B-CEE8-489F-8788-AA8C605ABBE1}"/>
              </a:ext>
            </a:extLst>
          </p:cNvPr>
          <p:cNvSpPr>
            <a:spLocks noGrp="1"/>
          </p:cNvSpPr>
          <p:nvPr>
            <p:ph idx="1"/>
          </p:nvPr>
        </p:nvSpPr>
        <p:spPr/>
        <p:txBody>
          <a:bodyPr vert="horz" lIns="18000" tIns="0" rIns="18000" bIns="0" rtlCol="0" anchor="t">
            <a:noAutofit/>
          </a:bodyPr>
          <a:lstStyle/>
          <a:p>
            <a:r>
              <a:rPr lang="en-GB" sz="2000">
                <a:cs typeface="Arial"/>
              </a:rPr>
              <a:t>Examples of the </a:t>
            </a:r>
            <a:r>
              <a:rPr lang="en-GB" sz="2000">
                <a:cs typeface="Times New Roman"/>
              </a:rPr>
              <a:t>survey modules and key performance indicators for:</a:t>
            </a:r>
            <a:endParaRPr lang="en-GB"/>
          </a:p>
          <a:p>
            <a:pPr marL="826770" lvl="2">
              <a:buFont typeface="+mj-lt"/>
              <a:buAutoNum type="arabicPeriod"/>
            </a:pPr>
            <a:r>
              <a:rPr lang="en-US" sz="2000">
                <a:solidFill>
                  <a:srgbClr val="1A9DD1"/>
                </a:solidFill>
              </a:rPr>
              <a:t>COVID-19 case management capacities module</a:t>
            </a:r>
            <a:endParaRPr lang="en-US" sz="2000">
              <a:solidFill>
                <a:srgbClr val="1A9DD1"/>
              </a:solidFill>
              <a:cs typeface="Times New Roman" panose="02020603050405020304" pitchFamily="18" charset="0"/>
            </a:endParaRPr>
          </a:p>
          <a:p>
            <a:pPr marL="826770" lvl="2">
              <a:buFont typeface="+mj-lt"/>
              <a:buAutoNum type="arabicPeriod"/>
            </a:pPr>
            <a:r>
              <a:rPr lang="en-US" sz="2000">
                <a:solidFill>
                  <a:srgbClr val="6EAA2E"/>
                </a:solidFill>
              </a:rPr>
              <a:t>Continuity of essential health services module</a:t>
            </a:r>
            <a:endParaRPr lang="en-US" sz="2000">
              <a:solidFill>
                <a:srgbClr val="6EAA2E"/>
              </a:solidFill>
              <a:cs typeface="Times New Roman" panose="02020603050405020304" pitchFamily="18" charset="0"/>
            </a:endParaRPr>
          </a:p>
          <a:p>
            <a:pPr marL="826770" lvl="2">
              <a:buFont typeface="+mj-lt"/>
              <a:buAutoNum type="arabicPeriod"/>
            </a:pPr>
            <a:r>
              <a:rPr lang="en-US" sz="2000">
                <a:solidFill>
                  <a:srgbClr val="FF9933"/>
                </a:solidFill>
              </a:rPr>
              <a:t>Community needs, perceptions and demand module</a:t>
            </a:r>
            <a:endParaRPr lang="en-US" sz="2000">
              <a:solidFill>
                <a:srgbClr val="FF9933"/>
              </a:solidFill>
              <a:cs typeface="Times New Roman" panose="02020603050405020304" pitchFamily="18" charset="0"/>
            </a:endParaRPr>
          </a:p>
          <a:p>
            <a:r>
              <a:rPr lang="en-US" sz="2000">
                <a:cs typeface="Times New Roman"/>
              </a:rPr>
              <a:t>These examples illustrate the objectives, use, and content areas for each of these core survey modules, the key questions and indicators keys, and provide an example of performance indicators for national dashboards.</a:t>
            </a:r>
          </a:p>
        </p:txBody>
      </p:sp>
      <p:sp>
        <p:nvSpPr>
          <p:cNvPr id="4" name="Date Placeholder 3">
            <a:extLst>
              <a:ext uri="{FF2B5EF4-FFF2-40B4-BE49-F238E27FC236}">
                <a16:creationId xmlns="" xmlns:a16="http://schemas.microsoft.com/office/drawing/2014/main" id="{CA5E77FC-202A-45AC-9A81-E9E77CACC8EA}"/>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AC17D085-83C9-430D-A79D-B8215DDFEAFB}"/>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058A8FE7-8631-4F41-BB69-B74BEEDA982A}"/>
              </a:ext>
            </a:extLst>
          </p:cNvPr>
          <p:cNvSpPr>
            <a:spLocks noGrp="1"/>
          </p:cNvSpPr>
          <p:nvPr>
            <p:ph type="sldNum" sz="quarter" idx="16"/>
          </p:nvPr>
        </p:nvSpPr>
        <p:spPr/>
        <p:txBody>
          <a:bodyPr/>
          <a:lstStyle/>
          <a:p>
            <a:fld id="{A74CE0EA-F3B5-4684-BA10-C594598FDB9C}" type="slidenum">
              <a:rPr lang="en-GB" noProof="0" smtClean="0"/>
              <a:pPr/>
              <a:t>19</a:t>
            </a:fld>
            <a:endParaRPr lang="en-GB" noProof="0"/>
          </a:p>
        </p:txBody>
      </p:sp>
      <p:sp>
        <p:nvSpPr>
          <p:cNvPr id="7" name="Text Placeholder 6">
            <a:extLst>
              <a:ext uri="{FF2B5EF4-FFF2-40B4-BE49-F238E27FC236}">
                <a16:creationId xmlns="" xmlns:a16="http://schemas.microsoft.com/office/drawing/2014/main" id="{AA54BF87-0D1C-4595-A549-C78B5FBCFB3E}"/>
              </a:ext>
            </a:extLst>
          </p:cNvPr>
          <p:cNvSpPr>
            <a:spLocks noGrp="1"/>
          </p:cNvSpPr>
          <p:nvPr>
            <p:ph type="body" sz="quarter" idx="21"/>
          </p:nvPr>
        </p:nvSpPr>
        <p:spPr/>
        <p:txBody>
          <a:bodyPr/>
          <a:lstStyle/>
          <a:p>
            <a:endParaRPr lang="en-GB"/>
          </a:p>
        </p:txBody>
      </p:sp>
      <p:sp>
        <p:nvSpPr>
          <p:cNvPr id="8" name="Title 7">
            <a:extLst>
              <a:ext uri="{FF2B5EF4-FFF2-40B4-BE49-F238E27FC236}">
                <a16:creationId xmlns="" xmlns:a16="http://schemas.microsoft.com/office/drawing/2014/main" id="{2C14ACDA-0610-4FBB-B9EE-68C4072E679C}"/>
              </a:ext>
            </a:extLst>
          </p:cNvPr>
          <p:cNvSpPr>
            <a:spLocks noGrp="1"/>
          </p:cNvSpPr>
          <p:nvPr>
            <p:ph type="title"/>
          </p:nvPr>
        </p:nvSpPr>
        <p:spPr>
          <a:xfrm>
            <a:off x="479999" y="359999"/>
            <a:ext cx="8160000" cy="460801"/>
          </a:xfrm>
        </p:spPr>
        <p:txBody>
          <a:bodyPr/>
          <a:lstStyle/>
          <a:p>
            <a:r>
              <a:rPr lang="en-GB" sz="2400"/>
              <a:t>Survey modules and key performance indicators</a:t>
            </a:r>
            <a:endParaRPr lang="en-US" sz="2400"/>
          </a:p>
        </p:txBody>
      </p:sp>
    </p:spTree>
    <p:extLst>
      <p:ext uri="{BB962C8B-B14F-4D97-AF65-F5344CB8AC3E}">
        <p14:creationId xmlns:p14="http://schemas.microsoft.com/office/powerpoint/2010/main" val="338578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17B4AD70-D9D5-473E-BB0B-35D9A1FEA48C}"/>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8" name="Title 7">
            <a:extLst>
              <a:ext uri="{FF2B5EF4-FFF2-40B4-BE49-F238E27FC236}">
                <a16:creationId xmlns="" xmlns:a16="http://schemas.microsoft.com/office/drawing/2014/main" id="{CCB4420B-02ED-4744-B177-02EDD5D0F8F3}"/>
              </a:ext>
            </a:extLst>
          </p:cNvPr>
          <p:cNvSpPr>
            <a:spLocks noGrp="1"/>
          </p:cNvSpPr>
          <p:nvPr>
            <p:ph type="title"/>
          </p:nvPr>
        </p:nvSpPr>
        <p:spPr>
          <a:xfrm>
            <a:off x="535879" y="90729"/>
            <a:ext cx="8709890" cy="390906"/>
          </a:xfrm>
        </p:spPr>
        <p:txBody>
          <a:bodyPr vert="horz" lIns="18000" tIns="0" rIns="360000" bIns="0" rtlCol="0" anchor="b">
            <a:noAutofit/>
          </a:bodyPr>
          <a:lstStyle/>
          <a:p>
            <a:r>
              <a:rPr lang="en-US" sz="2400"/>
              <a:t>Frontline service readiness assessments: Session overview</a:t>
            </a:r>
          </a:p>
        </p:txBody>
      </p:sp>
      <p:graphicFrame>
        <p:nvGraphicFramePr>
          <p:cNvPr id="9" name="Table 8">
            <a:extLst>
              <a:ext uri="{FF2B5EF4-FFF2-40B4-BE49-F238E27FC236}">
                <a16:creationId xmlns="" xmlns:a16="http://schemas.microsoft.com/office/drawing/2014/main" id="{519E4C42-0A8E-46BD-A496-3A641CFA7C93}"/>
              </a:ext>
            </a:extLst>
          </p:cNvPr>
          <p:cNvGraphicFramePr>
            <a:graphicFrameLocks noGrp="1"/>
          </p:cNvGraphicFramePr>
          <p:nvPr>
            <p:extLst>
              <p:ext uri="{D42A27DB-BD31-4B8C-83A1-F6EECF244321}">
                <p14:modId xmlns:p14="http://schemas.microsoft.com/office/powerpoint/2010/main" val="2727350612"/>
              </p:ext>
            </p:extLst>
          </p:nvPr>
        </p:nvGraphicFramePr>
        <p:xfrm>
          <a:off x="1050073" y="585439"/>
          <a:ext cx="7932710" cy="6217920"/>
        </p:xfrm>
        <a:graphic>
          <a:graphicData uri="http://schemas.openxmlformats.org/drawingml/2006/table">
            <a:tbl>
              <a:tblPr firstRow="1" bandRow="1">
                <a:tableStyleId>{5C22544A-7EE6-4342-B048-85BDC9FD1C3A}</a:tableStyleId>
              </a:tblPr>
              <a:tblGrid>
                <a:gridCol w="1369869">
                  <a:extLst>
                    <a:ext uri="{9D8B030D-6E8A-4147-A177-3AD203B41FA5}">
                      <a16:colId xmlns="" xmlns:a16="http://schemas.microsoft.com/office/drawing/2014/main" val="567409461"/>
                    </a:ext>
                  </a:extLst>
                </a:gridCol>
                <a:gridCol w="6562841">
                  <a:extLst>
                    <a:ext uri="{9D8B030D-6E8A-4147-A177-3AD203B41FA5}">
                      <a16:colId xmlns="" xmlns:a16="http://schemas.microsoft.com/office/drawing/2014/main" val="2742407278"/>
                    </a:ext>
                  </a:extLst>
                </a:gridCol>
              </a:tblGrid>
              <a:tr h="978219">
                <a:tc>
                  <a:txBody>
                    <a:bodyPr/>
                    <a:lstStyle/>
                    <a:p>
                      <a:r>
                        <a:rPr lang="en-US" sz="1200" b="1" dirty="0">
                          <a:solidFill>
                            <a:schemeClr val="tx2"/>
                          </a:solidFill>
                        </a:rPr>
                        <a:t>Session 1</a:t>
                      </a:r>
                    </a:p>
                  </a:txBody>
                  <a:tcPr>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Introduction to frontline service readiness assessments and approach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Context</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Introduction to frontline service readiness assessments</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Overview of survey modules and key performance indicators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Key</a:t>
                      </a:r>
                      <a:r>
                        <a:rPr lang="en-GB" sz="1200" b="0" kern="1200" baseline="0" dirty="0">
                          <a:solidFill>
                            <a:schemeClr val="tx1"/>
                          </a:solidFill>
                          <a:effectLst/>
                          <a:latin typeface="+mn-lt"/>
                          <a:ea typeface="+mn-ea"/>
                          <a:cs typeface="+mn-cs"/>
                        </a:rPr>
                        <a:t> features of the assessment</a:t>
                      </a:r>
                      <a:endParaRPr lang="en-US" sz="1200" b="0" kern="1200" dirty="0">
                        <a:solidFill>
                          <a:schemeClr val="tx1"/>
                        </a:solidFill>
                        <a:effectLst/>
                        <a:latin typeface="+mn-lt"/>
                        <a:ea typeface="+mn-ea"/>
                        <a:cs typeface="+mn-cs"/>
                      </a:endParaRPr>
                    </a:p>
                  </a:txBody>
                  <a:tcPr>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261114598"/>
                  </a:ext>
                </a:extLst>
              </a:tr>
              <a:tr h="800361">
                <a:tc>
                  <a:txBody>
                    <a:bodyPr/>
                    <a:lstStyle/>
                    <a:p>
                      <a:r>
                        <a:rPr lang="en-US" sz="1200" b="1" dirty="0">
                          <a:solidFill>
                            <a:schemeClr val="tx2"/>
                          </a:solidFill>
                        </a:rPr>
                        <a:t>Session 2</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Overall planning for the assessments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coordination and planning</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design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Preparation for implementation</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434220114"/>
                  </a:ext>
                </a:extLst>
              </a:tr>
              <a:tr h="365760">
                <a:tc>
                  <a:txBody>
                    <a:bodyPr/>
                    <a:lstStyle/>
                    <a:p>
                      <a:pPr lvl="0" algn="l">
                        <a:lnSpc>
                          <a:spcPct val="100000"/>
                        </a:lnSpc>
                        <a:spcBef>
                          <a:spcPts val="0"/>
                        </a:spcBef>
                        <a:spcAft>
                          <a:spcPts val="0"/>
                        </a:spcAft>
                        <a:buNone/>
                      </a:pPr>
                      <a:r>
                        <a:rPr lang="en-US" sz="1200" b="1" i="0" u="none" strike="noStrike" noProof="0" dirty="0">
                          <a:solidFill>
                            <a:schemeClr val="tx2"/>
                          </a:solidFill>
                          <a:latin typeface="Arial"/>
                        </a:rPr>
                        <a:t>Session </a:t>
                      </a:r>
                      <a:r>
                        <a:rPr lang="en-US" sz="1200" b="1" i="0" u="none" strike="noStrike" noProof="0" dirty="0" smtClean="0">
                          <a:solidFill>
                            <a:schemeClr val="tx2"/>
                          </a:solidFill>
                          <a:latin typeface="Arial"/>
                        </a:rPr>
                        <a:t>3</a:t>
                      </a:r>
                      <a:endParaRPr lang="en-US" sz="1200" b="0" i="0" u="none" strike="noStrike" noProof="0" dirty="0">
                        <a:latin typeface="Arial"/>
                      </a:endParaRPr>
                    </a:p>
                    <a:p>
                      <a:pPr lvl="0">
                        <a:buNone/>
                      </a:pP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dirty="0">
                          <a:effectLst/>
                        </a:rPr>
                        <a:t>Methodology and sampling</a:t>
                      </a:r>
                      <a:endParaRPr lang="en-GB" sz="1200" b="0" i="0" u="none" strike="noStrike" kern="1200" noProof="0" dirty="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 xmlns:a16="http://schemas.microsoft.com/office/drawing/2014/main" val="1746454522"/>
                  </a:ext>
                </a:extLst>
              </a:tr>
              <a:tr h="978219">
                <a:tc>
                  <a:txBody>
                    <a:bodyPr/>
                    <a:lstStyle/>
                    <a:p>
                      <a:r>
                        <a:rPr lang="en-US" sz="1200" b="1" dirty="0">
                          <a:solidFill>
                            <a:schemeClr val="tx2"/>
                          </a:solidFill>
                        </a:rPr>
                        <a:t>Session </a:t>
                      </a:r>
                      <a:r>
                        <a:rPr lang="en-US" sz="1200" b="1" dirty="0" smtClean="0">
                          <a:solidFill>
                            <a:schemeClr val="tx2"/>
                          </a:solidFill>
                        </a:rPr>
                        <a:t>4</a:t>
                      </a:r>
                      <a:endParaRPr lang="en-US" sz="1200" b="1" dirty="0">
                        <a:solidFill>
                          <a:schemeClr val="tx2"/>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Detailed planning for implementation</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Survey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Country-specific adaptation of standard modules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Interviewer training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Logistics preparation </a:t>
                      </a: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636261">
                <a:tc>
                  <a:txBody>
                    <a:bodyPr/>
                    <a:lstStyle/>
                    <a:p>
                      <a:r>
                        <a:rPr lang="en-US" sz="1200" b="1" dirty="0">
                          <a:solidFill>
                            <a:schemeClr val="tx2"/>
                          </a:solidFill>
                        </a:rPr>
                        <a:t>Session </a:t>
                      </a:r>
                      <a:r>
                        <a:rPr lang="en-US" sz="1200" b="1" dirty="0" smtClean="0">
                          <a:solidFill>
                            <a:schemeClr val="tx2"/>
                          </a:solidFill>
                        </a:rPr>
                        <a:t>5</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Country adaptation of modules</a:t>
                      </a:r>
                      <a:endParaRPr lang="en-US" sz="1200" b="1" kern="1200" dirty="0">
                        <a:solidFill>
                          <a:srgbClr val="FF0000"/>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Required adaptation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Elective adaptation </a:t>
                      </a:r>
                      <a:endParaRPr lang="en-US" sz="1200" b="0" kern="1200" dirty="0">
                        <a:solidFill>
                          <a:schemeClr val="tx1"/>
                        </a:solidFill>
                        <a:effectLst/>
                        <a:latin typeface="+mn-lt"/>
                        <a:ea typeface="+mn-ea"/>
                        <a:cs typeface="+mn-cs"/>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2245660594"/>
                  </a:ext>
                </a:extLst>
              </a:tr>
              <a:tr h="978219">
                <a:tc>
                  <a:txBody>
                    <a:bodyPr/>
                    <a:lstStyle/>
                    <a:p>
                      <a:r>
                        <a:rPr lang="en-US" sz="1200" b="1" dirty="0">
                          <a:solidFill>
                            <a:schemeClr val="tx2"/>
                          </a:solidFill>
                        </a:rPr>
                        <a:t>Session </a:t>
                      </a:r>
                      <a:r>
                        <a:rPr lang="en-US" sz="1200" b="1" dirty="0" smtClean="0">
                          <a:solidFill>
                            <a:schemeClr val="tx2"/>
                          </a:solidFill>
                        </a:rPr>
                        <a:t>6</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r>
                        <a:rPr lang="en-GB" sz="1200" b="1" kern="1200" dirty="0">
                          <a:solidFill>
                            <a:schemeClr val="tx1"/>
                          </a:solidFill>
                          <a:effectLst/>
                          <a:latin typeface="+mn-lt"/>
                          <a:ea typeface="+mn-ea"/>
                          <a:cs typeface="+mn-cs"/>
                        </a:rPr>
                        <a:t>Interviewer training </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Main responsibilities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Skills and tips for successful interviews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Review of paper questionnaire and practice using online tool</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Using and updating interview call log</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622503">
                <a:tc>
                  <a:txBody>
                    <a:bodyPr/>
                    <a:lstStyle/>
                    <a:p>
                      <a:r>
                        <a:rPr lang="en-US" sz="1200" b="1" dirty="0">
                          <a:solidFill>
                            <a:schemeClr val="tx2"/>
                          </a:solidFill>
                        </a:rPr>
                        <a:t>Session </a:t>
                      </a:r>
                      <a:r>
                        <a:rPr lang="en-US" sz="1200" b="1" dirty="0" smtClean="0">
                          <a:solidFill>
                            <a:schemeClr val="tx2"/>
                          </a:solidFill>
                        </a:rPr>
                        <a:t>7</a:t>
                      </a:r>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Data management and analysis for automated results – for survey and data managers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flow</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Data manager’s roles and responsibilities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Use the automated excel chartbooks</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394263240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Session </a:t>
                      </a:r>
                      <a:r>
                        <a:rPr lang="en-US" sz="1200" b="1" dirty="0" smtClean="0">
                          <a:solidFill>
                            <a:schemeClr val="tx2"/>
                          </a:solidFill>
                        </a:rPr>
                        <a:t>8</a:t>
                      </a:r>
                      <a:endParaRPr lang="en-US" sz="1200" b="1" dirty="0">
                        <a:solidFill>
                          <a:schemeClr val="tx2"/>
                        </a:solidFill>
                      </a:endParaRPr>
                    </a:p>
                    <a:p>
                      <a:endParaRPr lang="en-US" sz="1200" b="1" dirty="0">
                        <a:solidFill>
                          <a:schemeClr val="tx2"/>
                        </a:solidFill>
                      </a:endParaRP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Data management</a:t>
                      </a:r>
                      <a:r>
                        <a:rPr lang="en-GB" sz="1200" b="1" kern="1200" baseline="0" dirty="0">
                          <a:solidFill>
                            <a:schemeClr val="tx1"/>
                          </a:solidFill>
                          <a:effectLst/>
                          <a:latin typeface="+mn-lt"/>
                          <a:ea typeface="+mn-ea"/>
                          <a:cs typeface="+mn-cs"/>
                        </a:rPr>
                        <a:t> and analysis for automated results – for data managers</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Adapt</a:t>
                      </a:r>
                      <a:r>
                        <a:rPr lang="en-US" sz="1200" b="0" kern="1200" baseline="0" dirty="0">
                          <a:solidFill>
                            <a:schemeClr val="tx1"/>
                          </a:solidFill>
                          <a:effectLst/>
                          <a:latin typeface="+mn-lt"/>
                          <a:ea typeface="+mn-ea"/>
                          <a:cs typeface="+mn-cs"/>
                        </a:rPr>
                        <a:t> d</a:t>
                      </a:r>
                      <a:r>
                        <a:rPr lang="en-US" sz="1200" b="0" kern="1200" dirty="0">
                          <a:solidFill>
                            <a:schemeClr val="tx1"/>
                          </a:solidFill>
                          <a:effectLst/>
                          <a:latin typeface="+mn-lt"/>
                          <a:ea typeface="+mn-ea"/>
                          <a:cs typeface="+mn-cs"/>
                        </a:rPr>
                        <a:t>ata management/</a:t>
                      </a:r>
                      <a:r>
                        <a:rPr lang="en-US" sz="1200" b="0" kern="1200" baseline="0" dirty="0">
                          <a:solidFill>
                            <a:schemeClr val="tx1"/>
                          </a:solidFill>
                          <a:effectLst/>
                          <a:latin typeface="+mn-lt"/>
                          <a:ea typeface="+mn-ea"/>
                          <a:cs typeface="+mn-cs"/>
                        </a:rPr>
                        <a:t>analysis code based on finalized modules in the country </a:t>
                      </a:r>
                      <a:r>
                        <a:rPr lang="en-US" sz="1200" b="0" kern="1200" dirty="0">
                          <a:solidFill>
                            <a:schemeClr val="tx1"/>
                          </a:solidFill>
                          <a:effectLst/>
                          <a:latin typeface="+mn-lt"/>
                          <a:ea typeface="+mn-ea"/>
                          <a:cs typeface="+mn-cs"/>
                        </a:rPr>
                        <a:t> </a:t>
                      </a:r>
                    </a:p>
                  </a:txBody>
                  <a:tcP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4899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5BEDB11-478F-4737-A02A-94E03A1C2896}"/>
              </a:ext>
            </a:extLst>
          </p:cNvPr>
          <p:cNvPicPr>
            <a:picLocks noChangeAspect="1"/>
          </p:cNvPicPr>
          <p:nvPr/>
        </p:nvPicPr>
        <p:blipFill rotWithShape="1">
          <a:blip r:embed="rId3"/>
          <a:srcRect t="43495" r="27076" b="21813"/>
          <a:stretch/>
        </p:blipFill>
        <p:spPr>
          <a:xfrm>
            <a:off x="4" y="21012"/>
            <a:ext cx="10085821" cy="6827752"/>
          </a:xfrm>
          <a:prstGeom prst="rect">
            <a:avLst/>
          </a:prstGeom>
        </p:spPr>
      </p:pic>
      <p:graphicFrame>
        <p:nvGraphicFramePr>
          <p:cNvPr id="10" name="Content Placeholder 2">
            <a:extLst>
              <a:ext uri="{FF2B5EF4-FFF2-40B4-BE49-F238E27FC236}">
                <a16:creationId xmlns="" xmlns:a16="http://schemas.microsoft.com/office/drawing/2014/main" id="{564FC1B9-BFEA-4887-A57B-766FF18B2644}"/>
              </a:ext>
            </a:extLst>
          </p:cNvPr>
          <p:cNvGraphicFramePr>
            <a:graphicFrameLocks noGrp="1"/>
          </p:cNvGraphicFramePr>
          <p:nvPr>
            <p:ph idx="1"/>
            <p:extLst>
              <p:ext uri="{D42A27DB-BD31-4B8C-83A1-F6EECF244321}">
                <p14:modId xmlns:p14="http://schemas.microsoft.com/office/powerpoint/2010/main" val="3071690520"/>
              </p:ext>
            </p:extLst>
          </p:nvPr>
        </p:nvGraphicFramePr>
        <p:xfrm>
          <a:off x="2145069" y="1577020"/>
          <a:ext cx="7940756" cy="4925212"/>
        </p:xfrm>
        <a:graphic>
          <a:graphicData uri="http://schemas.openxmlformats.org/drawingml/2006/table">
            <a:tbl>
              <a:tblPr firstRow="1" bandRow="1">
                <a:tableStyleId>{72833802-FEF1-4C79-8D5D-14CF1EAF98D9}</a:tableStyleId>
              </a:tblPr>
              <a:tblGrid>
                <a:gridCol w="1511482">
                  <a:extLst>
                    <a:ext uri="{9D8B030D-6E8A-4147-A177-3AD203B41FA5}">
                      <a16:colId xmlns="" xmlns:a16="http://schemas.microsoft.com/office/drawing/2014/main" val="1715339317"/>
                    </a:ext>
                  </a:extLst>
                </a:gridCol>
                <a:gridCol w="6429274">
                  <a:extLst>
                    <a:ext uri="{9D8B030D-6E8A-4147-A177-3AD203B41FA5}">
                      <a16:colId xmlns="" xmlns:a16="http://schemas.microsoft.com/office/drawing/2014/main" val="1960234871"/>
                    </a:ext>
                  </a:extLst>
                </a:gridCol>
              </a:tblGrid>
              <a:tr h="6034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COVID-19 case management capacities: diagnostics, therapeutics, vaccine readiness, and other health products</a:t>
                      </a:r>
                      <a:endParaRPr lang="en-US" sz="1600" b="0">
                        <a:solidFill>
                          <a:schemeClr val="bg1"/>
                        </a:solidFill>
                      </a:endParaRPr>
                    </a:p>
                  </a:txBody>
                  <a:tcPr marL="117620" marR="117620">
                    <a:lnL w="9525" cap="flat" cmpd="sng" algn="ctr">
                      <a:solidFill>
                        <a:srgbClr val="00528A"/>
                      </a:solid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rgbClr val="00528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solidFill>
                          <a:schemeClr val="tx1"/>
                        </a:solidFill>
                        <a:highlight>
                          <a:srgbClr val="FFFF00"/>
                        </a:highlight>
                      </a:endParaRPr>
                    </a:p>
                  </a:txBody>
                  <a:tcPr>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accent2"/>
                    </a:solidFill>
                  </a:tcPr>
                </a:tc>
                <a:extLst>
                  <a:ext uri="{0D108BD9-81ED-4DB2-BD59-A6C34878D82A}">
                    <a16:rowId xmlns="" xmlns:a16="http://schemas.microsoft.com/office/drawing/2014/main" val="3250481101"/>
                  </a:ext>
                </a:extLst>
              </a:tr>
              <a:tr h="603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Objective: </a:t>
                      </a:r>
                      <a:endParaRPr lang="en-US" sz="1400" b="1">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Assess current and surge capacities of health facilities for COVID-19 management (clinical tools ad essential supplies)</a:t>
                      </a: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 xmlns:a16="http://schemas.microsoft.com/office/drawing/2014/main" val="1632709524"/>
                  </a:ext>
                </a:extLst>
              </a:tr>
              <a:tr h="529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Use:</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Guide rapid deployment and scale up of essential COVID-19 clinical tools and supplies</a:t>
                      </a:r>
                      <a:endParaRPr lang="en-GB" sz="1400" b="0">
                        <a:solidFill>
                          <a:schemeClr val="tx1"/>
                        </a:solidFill>
                      </a:endParaRP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 xmlns:a16="http://schemas.microsoft.com/office/drawing/2014/main" val="2405379763"/>
                  </a:ext>
                </a:extLst>
              </a:tr>
              <a:tr h="540574">
                <a:tc>
                  <a:txBody>
                    <a:bodyPr/>
                    <a:lstStyle/>
                    <a:p>
                      <a:pPr algn="l"/>
                      <a:r>
                        <a:rPr lang="en-GB" sz="1400" b="1">
                          <a:solidFill>
                            <a:schemeClr val="accent2"/>
                          </a:solidFill>
                        </a:rPr>
                        <a:t>Facility type: </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r>
                        <a:rPr lang="en-GB" sz="1400"/>
                        <a:t>Hospitals and COVID-19 treatment centres treating moderate, severe and critical COVID-19 cases</a:t>
                      </a:r>
                      <a:endParaRPr lang="en-US" sz="1400"/>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 xmlns:a16="http://schemas.microsoft.com/office/drawing/2014/main" val="831129988"/>
                  </a:ext>
                </a:extLst>
              </a:tr>
              <a:tr h="370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rPr>
                        <a:t>Respondents:</a:t>
                      </a:r>
                      <a:endParaRPr lang="en-US" sz="1400" b="1">
                        <a:solidFill>
                          <a:schemeClr val="accent2"/>
                        </a:solidFill>
                      </a:endParaRP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Facility managers and/or facility management team members</a:t>
                      </a:r>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 xmlns:a16="http://schemas.microsoft.com/office/drawing/2014/main" val="1241490576"/>
                  </a:ext>
                </a:extLst>
              </a:tr>
              <a:tr h="227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rPr>
                        <a:t>Content: </a:t>
                      </a:r>
                    </a:p>
                  </a:txBody>
                  <a:tcPr marL="117620" marR="117620">
                    <a:lnL w="9525" cap="flat" cmpd="sng" algn="ctr">
                      <a:solidFill>
                        <a:srgbClr val="00528A"/>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t>Section 1: Health facility ID and description</a:t>
                      </a:r>
                    </a:p>
                    <a:p>
                      <a:pPr marL="0" lvl="0" indent="0">
                        <a:spcBef>
                          <a:spcPts val="0"/>
                        </a:spcBef>
                        <a:buFont typeface="Arial" panose="020B0604020202020204" pitchFamily="34" charset="0"/>
                        <a:buNone/>
                      </a:pPr>
                      <a:r>
                        <a:rPr lang="en-US" sz="1400"/>
                        <a:t>Section 2: Hospital incident management support team</a:t>
                      </a:r>
                    </a:p>
                    <a:p>
                      <a:pPr marL="0" lvl="0" indent="0">
                        <a:spcBef>
                          <a:spcPts val="0"/>
                        </a:spcBef>
                        <a:buFont typeface="Arial" panose="020B0604020202020204" pitchFamily="34" charset="0"/>
                        <a:buNone/>
                      </a:pPr>
                      <a:r>
                        <a:rPr lang="en-US" sz="1400"/>
                        <a:t>Section 3: Case management and bed capacities for COVID-19</a:t>
                      </a:r>
                    </a:p>
                    <a:p>
                      <a:pPr marL="0" lvl="0" indent="0">
                        <a:spcBef>
                          <a:spcPts val="0"/>
                        </a:spcBef>
                        <a:buFont typeface="Arial" panose="020B0604020202020204" pitchFamily="34" charset="0"/>
                        <a:buNone/>
                      </a:pPr>
                      <a:r>
                        <a:rPr lang="en-US" sz="1400"/>
                        <a:t>Section 4: Selected medicines and supplies for COVID-19 case management</a:t>
                      </a:r>
                    </a:p>
                    <a:p>
                      <a:pPr marL="0" lvl="0" indent="0">
                        <a:spcBef>
                          <a:spcPts val="0"/>
                        </a:spcBef>
                        <a:buFont typeface="Arial" panose="020B0604020202020204" pitchFamily="34" charset="0"/>
                        <a:buNone/>
                      </a:pPr>
                      <a:r>
                        <a:rPr lang="en-US" sz="1400"/>
                        <a:t>Section 5: Personal protective equipment and infection prevention and control</a:t>
                      </a:r>
                    </a:p>
                    <a:p>
                      <a:pPr marL="0" lvl="0" indent="0">
                        <a:spcBef>
                          <a:spcPts val="0"/>
                        </a:spcBef>
                        <a:buFont typeface="Arial" panose="020B0604020202020204" pitchFamily="34" charset="0"/>
                        <a:buNone/>
                      </a:pPr>
                      <a:r>
                        <a:rPr lang="en-US" sz="1400"/>
                        <a:t>Section 6: COVID-19 laboratory diagnostics</a:t>
                      </a:r>
                    </a:p>
                    <a:p>
                      <a:pPr marL="0" lvl="0" indent="0">
                        <a:spcBef>
                          <a:spcPts val="0"/>
                        </a:spcBef>
                        <a:buFont typeface="Arial" panose="020B0604020202020204" pitchFamily="34" charset="0"/>
                        <a:buNone/>
                      </a:pPr>
                      <a:r>
                        <a:rPr lang="en-US" sz="1400"/>
                        <a:t>Section 7: Medical equipment for diagnosis, patient monitoring and case management</a:t>
                      </a:r>
                    </a:p>
                    <a:p>
                      <a:pPr marL="0" lvl="0" indent="0">
                        <a:spcBef>
                          <a:spcPts val="0"/>
                        </a:spcBef>
                        <a:buFont typeface="Arial" panose="020B0604020202020204" pitchFamily="34" charset="0"/>
                        <a:buNone/>
                      </a:pPr>
                      <a:r>
                        <a:rPr lang="en-US" sz="1400"/>
                        <a:t>Section 8: COVID-19 vaccine readiness (optional)</a:t>
                      </a:r>
                    </a:p>
                    <a:p>
                      <a:pPr marL="0" lvl="0" indent="0">
                        <a:spcBef>
                          <a:spcPts val="0"/>
                        </a:spcBef>
                        <a:buFont typeface="Arial" panose="020B0604020202020204" pitchFamily="34" charset="0"/>
                        <a:buNone/>
                      </a:pPr>
                      <a:r>
                        <a:rPr lang="en-US" sz="1400"/>
                        <a:t>Section 9: Interview result</a:t>
                      </a:r>
                      <a:endParaRPr lang="en-GB" sz="1400"/>
                    </a:p>
                  </a:txBody>
                  <a:tcPr marL="117620" marR="117620">
                    <a:lnL w="9525" cap="flat" cmpd="sng" algn="ctr">
                      <a:noFill/>
                      <a:prstDash val="solid"/>
                      <a:round/>
                      <a:headEnd type="none" w="med" len="med"/>
                      <a:tailEnd type="none" w="med" len="med"/>
                    </a:lnL>
                    <a:lnR w="9525" cap="flat" cmpd="sng" algn="ctr">
                      <a:solidFill>
                        <a:srgbClr val="00528A"/>
                      </a:solidFill>
                      <a:prstDash val="solid"/>
                      <a:round/>
                      <a:headEnd type="none" w="med" len="med"/>
                      <a:tailEnd type="none" w="med" len="med"/>
                    </a:lnR>
                    <a:lnT w="9525" cap="flat" cmpd="sng" algn="ctr">
                      <a:solidFill>
                        <a:srgbClr val="00528A"/>
                      </a:solidFill>
                      <a:prstDash val="solid"/>
                      <a:round/>
                      <a:headEnd type="none" w="med" len="med"/>
                      <a:tailEnd type="none" w="med" len="med"/>
                    </a:lnT>
                    <a:lnB w="9525" cap="flat" cmpd="sng" algn="ctr">
                      <a:solidFill>
                        <a:srgbClr val="00528A"/>
                      </a:solidFill>
                      <a:prstDash val="solid"/>
                      <a:round/>
                      <a:headEnd type="none" w="med" len="med"/>
                      <a:tailEnd type="none" w="med" len="med"/>
                    </a:lnB>
                    <a:solidFill>
                      <a:schemeClr val="bg1"/>
                    </a:solidFill>
                  </a:tcPr>
                </a:tc>
                <a:extLst>
                  <a:ext uri="{0D108BD9-81ED-4DB2-BD59-A6C34878D82A}">
                    <a16:rowId xmlns="" xmlns:a16="http://schemas.microsoft.com/office/drawing/2014/main" val="1742375661"/>
                  </a:ext>
                </a:extLst>
              </a:tr>
            </a:tbl>
          </a:graphicData>
        </a:graphic>
      </p:graphicFrame>
      <p:sp>
        <p:nvSpPr>
          <p:cNvPr id="2" name="Text Placeholder 1">
            <a:extLst>
              <a:ext uri="{FF2B5EF4-FFF2-40B4-BE49-F238E27FC236}">
                <a16:creationId xmlns="" xmlns:a16="http://schemas.microsoft.com/office/drawing/2014/main" id="{1CA395CD-3683-4EF9-BF33-98A1BF4B680D}"/>
              </a:ext>
            </a:extLst>
          </p:cNvPr>
          <p:cNvSpPr>
            <a:spLocks noGrp="1"/>
          </p:cNvSpPr>
          <p:nvPr>
            <p:ph type="body" sz="quarter" idx="13"/>
          </p:nvPr>
        </p:nvSpPr>
        <p:spPr>
          <a:xfrm>
            <a:off x="480000" y="718047"/>
            <a:ext cx="8160000" cy="290565"/>
          </a:xfrm>
        </p:spPr>
        <p:txBody>
          <a:bodyPr>
            <a:normAutofit/>
          </a:bodyPr>
          <a:lstStyle/>
          <a:p>
            <a:r>
              <a:rPr lang="en-US" sz="1600"/>
              <a:t>COVID-19 case management capacities module: </a:t>
            </a:r>
            <a:r>
              <a:rPr lang="en-US"/>
              <a:t>Objectives, use and </a:t>
            </a:r>
            <a:r>
              <a:rPr lang="en-US">
                <a:solidFill>
                  <a:schemeClr val="tx1">
                    <a:lumMod val="50000"/>
                    <a:lumOff val="50000"/>
                  </a:schemeClr>
                </a:solidFill>
              </a:rPr>
              <a:t>content</a:t>
            </a:r>
            <a:r>
              <a:rPr lang="en-US"/>
              <a: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4" name="Text Placeholder 3">
            <a:extLst>
              <a:ext uri="{FF2B5EF4-FFF2-40B4-BE49-F238E27FC236}">
                <a16:creationId xmlns="" xmlns:a16="http://schemas.microsoft.com/office/drawing/2014/main" id="{165B300D-CBF2-4F2E-96D1-413D6D35A0F8}"/>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43529"/>
            <a:ext cx="8711626" cy="346534"/>
          </a:xfrm>
        </p:spPr>
        <p:txBody>
          <a:bodyPr/>
          <a:lstStyle/>
          <a:p>
            <a:r>
              <a:rPr lang="en-GB" sz="2400"/>
              <a:t>Survey modules and key performance indicators</a:t>
            </a:r>
          </a:p>
        </p:txBody>
      </p:sp>
      <p:grpSp>
        <p:nvGrpSpPr>
          <p:cNvPr id="17" name="Group 16">
            <a:extLst>
              <a:ext uri="{FF2B5EF4-FFF2-40B4-BE49-F238E27FC236}">
                <a16:creationId xmlns="" xmlns:a16="http://schemas.microsoft.com/office/drawing/2014/main" id="{8E025C7E-D4BD-4950-9D88-0D76153E5FB3}"/>
              </a:ext>
            </a:extLst>
          </p:cNvPr>
          <p:cNvGrpSpPr/>
          <p:nvPr/>
        </p:nvGrpSpPr>
        <p:grpSpPr>
          <a:xfrm>
            <a:off x="815371" y="1577020"/>
            <a:ext cx="944624" cy="4108325"/>
            <a:chOff x="-2176459" y="20843"/>
            <a:chExt cx="1133986" cy="5404740"/>
          </a:xfrm>
        </p:grpSpPr>
        <p:pic>
          <p:nvPicPr>
            <p:cNvPr id="12" name="Picture 11">
              <a:extLst>
                <a:ext uri="{FF2B5EF4-FFF2-40B4-BE49-F238E27FC236}">
                  <a16:creationId xmlns="" xmlns:a16="http://schemas.microsoft.com/office/drawing/2014/main" id="{DC660462-FACC-414E-B8EF-6A2CAC38049D}"/>
                </a:ext>
              </a:extLst>
            </p:cNvPr>
            <p:cNvPicPr>
              <a:picLocks noChangeAspect="1"/>
            </p:cNvPicPr>
            <p:nvPr/>
          </p:nvPicPr>
          <p:blipFill>
            <a:blip r:embed="rId4"/>
            <a:stretch>
              <a:fillRect/>
            </a:stretch>
          </p:blipFill>
          <p:spPr>
            <a:xfrm>
              <a:off x="-2134425" y="20843"/>
              <a:ext cx="1091952" cy="1049215"/>
            </a:xfrm>
            <a:prstGeom prst="rect">
              <a:avLst/>
            </a:prstGeom>
          </p:spPr>
        </p:pic>
        <p:pic>
          <p:nvPicPr>
            <p:cNvPr id="13" name="Picture 12">
              <a:extLst>
                <a:ext uri="{FF2B5EF4-FFF2-40B4-BE49-F238E27FC236}">
                  <a16:creationId xmlns="" xmlns:a16="http://schemas.microsoft.com/office/drawing/2014/main" id="{B7CE8D5E-03EC-44B8-B42B-557227B3B226}"/>
                </a:ext>
              </a:extLst>
            </p:cNvPr>
            <p:cNvPicPr>
              <a:picLocks noChangeAspect="1"/>
            </p:cNvPicPr>
            <p:nvPr/>
          </p:nvPicPr>
          <p:blipFill>
            <a:blip r:embed="rId5"/>
            <a:stretch>
              <a:fillRect/>
            </a:stretch>
          </p:blipFill>
          <p:spPr>
            <a:xfrm>
              <a:off x="-2159490" y="1113505"/>
              <a:ext cx="1112326" cy="1049214"/>
            </a:xfrm>
            <a:prstGeom prst="rect">
              <a:avLst/>
            </a:prstGeom>
          </p:spPr>
        </p:pic>
        <p:pic>
          <p:nvPicPr>
            <p:cNvPr id="14" name="Picture 13">
              <a:extLst>
                <a:ext uri="{FF2B5EF4-FFF2-40B4-BE49-F238E27FC236}">
                  <a16:creationId xmlns="" xmlns:a16="http://schemas.microsoft.com/office/drawing/2014/main" id="{85D5E2AE-3A60-4777-B4D9-42072063C61E}"/>
                </a:ext>
              </a:extLst>
            </p:cNvPr>
            <p:cNvPicPr>
              <a:picLocks noChangeAspect="1"/>
            </p:cNvPicPr>
            <p:nvPr/>
          </p:nvPicPr>
          <p:blipFill>
            <a:blip r:embed="rId6"/>
            <a:stretch>
              <a:fillRect/>
            </a:stretch>
          </p:blipFill>
          <p:spPr>
            <a:xfrm>
              <a:off x="-2139768" y="2192290"/>
              <a:ext cx="1057104" cy="1041326"/>
            </a:xfrm>
            <a:prstGeom prst="rect">
              <a:avLst/>
            </a:prstGeom>
          </p:spPr>
        </p:pic>
        <p:pic>
          <p:nvPicPr>
            <p:cNvPr id="15" name="Picture 14">
              <a:extLst>
                <a:ext uri="{FF2B5EF4-FFF2-40B4-BE49-F238E27FC236}">
                  <a16:creationId xmlns="" xmlns:a16="http://schemas.microsoft.com/office/drawing/2014/main" id="{0A41BF94-36D3-4289-AFD3-72ADCC41B782}"/>
                </a:ext>
              </a:extLst>
            </p:cNvPr>
            <p:cNvPicPr>
              <a:picLocks noChangeAspect="1"/>
            </p:cNvPicPr>
            <p:nvPr/>
          </p:nvPicPr>
          <p:blipFill>
            <a:blip r:embed="rId7"/>
            <a:stretch>
              <a:fillRect/>
            </a:stretch>
          </p:blipFill>
          <p:spPr>
            <a:xfrm>
              <a:off x="-2176459" y="3259283"/>
              <a:ext cx="1064993" cy="1041326"/>
            </a:xfrm>
            <a:prstGeom prst="rect">
              <a:avLst/>
            </a:prstGeom>
          </p:spPr>
        </p:pic>
        <p:pic>
          <p:nvPicPr>
            <p:cNvPr id="16" name="Picture 15">
              <a:extLst>
                <a:ext uri="{FF2B5EF4-FFF2-40B4-BE49-F238E27FC236}">
                  <a16:creationId xmlns="" xmlns:a16="http://schemas.microsoft.com/office/drawing/2014/main" id="{4867C259-DD5A-4F0B-B673-89B7D245C19F}"/>
                </a:ext>
              </a:extLst>
            </p:cNvPr>
            <p:cNvPicPr>
              <a:picLocks noChangeAspect="1"/>
            </p:cNvPicPr>
            <p:nvPr/>
          </p:nvPicPr>
          <p:blipFill>
            <a:blip r:embed="rId8"/>
            <a:stretch>
              <a:fillRect/>
            </a:stretch>
          </p:blipFill>
          <p:spPr>
            <a:xfrm>
              <a:off x="-2151602" y="4352702"/>
              <a:ext cx="1080769" cy="1072881"/>
            </a:xfrm>
            <a:prstGeom prst="rect">
              <a:avLst/>
            </a:prstGeom>
          </p:spPr>
        </p:pic>
      </p:grpSp>
    </p:spTree>
    <p:extLst>
      <p:ext uri="{BB962C8B-B14F-4D97-AF65-F5344CB8AC3E}">
        <p14:creationId xmlns:p14="http://schemas.microsoft.com/office/powerpoint/2010/main" val="252667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2C7CCC0-0569-4BD0-9D0F-69B4DFC9FA32}"/>
              </a:ext>
            </a:extLst>
          </p:cNvPr>
          <p:cNvSpPr>
            <a:spLocks noGrp="1"/>
          </p:cNvSpPr>
          <p:nvPr>
            <p:ph idx="1"/>
          </p:nvPr>
        </p:nvSpPr>
        <p:spPr/>
        <p:txBody>
          <a:bodyPr/>
          <a:lstStyle/>
          <a:p>
            <a:endParaRPr lang="en-US"/>
          </a:p>
        </p:txBody>
      </p:sp>
      <p:sp>
        <p:nvSpPr>
          <p:cNvPr id="17" name="Text Placeholder 16">
            <a:extLst>
              <a:ext uri="{FF2B5EF4-FFF2-40B4-BE49-F238E27FC236}">
                <a16:creationId xmlns="" xmlns:a16="http://schemas.microsoft.com/office/drawing/2014/main" id="{26DA44F2-FCF6-4CAE-BD84-7F5627B4949B}"/>
              </a:ext>
            </a:extLst>
          </p:cNvPr>
          <p:cNvSpPr>
            <a:spLocks noGrp="1"/>
          </p:cNvSpPr>
          <p:nvPr>
            <p:ph type="body" sz="quarter" idx="13"/>
          </p:nvPr>
        </p:nvSpPr>
        <p:spPr>
          <a:xfrm>
            <a:off x="479997" y="730103"/>
            <a:ext cx="8340729" cy="489749"/>
          </a:xfrm>
        </p:spPr>
        <p:txBody>
          <a:bodyPr vert="horz" lIns="18000" tIns="0" rIns="18000" bIns="0" rtlCol="0" anchor="t">
            <a:noAutofit/>
          </a:bodyPr>
          <a:lstStyle/>
          <a:p>
            <a:r>
              <a:rPr lang="en-US" sz="1600"/>
              <a:t>COVID-19 case management capacities module: </a:t>
            </a:r>
            <a:r>
              <a:rPr lang="en-US">
                <a:solidFill>
                  <a:schemeClr val="tx1">
                    <a:lumMod val="50000"/>
                    <a:lumOff val="50000"/>
                  </a:schemeClr>
                </a:solidFill>
              </a:rPr>
              <a:t>Key questions and indicators</a:t>
            </a:r>
            <a:br>
              <a:rPr lang="en-US">
                <a:solidFill>
                  <a:schemeClr val="tx1">
                    <a:lumMod val="50000"/>
                    <a:lumOff val="50000"/>
                  </a:schemeClr>
                </a:solidFill>
              </a:rPr>
            </a:br>
            <a:r>
              <a:rPr lang="en-US">
                <a:solidFill>
                  <a:schemeClr val="tx1">
                    <a:lumMod val="50000"/>
                    <a:lumOff val="50000"/>
                  </a:schemeClr>
                </a:solidFill>
              </a:rPr>
              <a:t>For use in hospitals and COVID-19 treatment centres (moderate, severe, critical cases)</a:t>
            </a:r>
          </a:p>
        </p:txBody>
      </p:sp>
      <p:sp>
        <p:nvSpPr>
          <p:cNvPr id="5" name="Text Placeholder 4">
            <a:extLst>
              <a:ext uri="{FF2B5EF4-FFF2-40B4-BE49-F238E27FC236}">
                <a16:creationId xmlns="" xmlns:a16="http://schemas.microsoft.com/office/drawing/2014/main" id="{E39172D1-6735-4649-9611-CFF842210FB9}"/>
              </a:ext>
            </a:extLst>
          </p:cNvPr>
          <p:cNvSpPr>
            <a:spLocks noGrp="1"/>
          </p:cNvSpPr>
          <p:nvPr>
            <p:ph type="body" sz="quarter" idx="21"/>
          </p:nvPr>
        </p:nvSpPr>
        <p:spPr/>
        <p:txBody>
          <a:bodyPr/>
          <a:lstStyle/>
          <a:p>
            <a:endParaRPr lang="en-US"/>
          </a:p>
        </p:txBody>
      </p:sp>
      <p:sp>
        <p:nvSpPr>
          <p:cNvPr id="16" name="Title 15">
            <a:extLst>
              <a:ext uri="{FF2B5EF4-FFF2-40B4-BE49-F238E27FC236}">
                <a16:creationId xmlns="" xmlns:a16="http://schemas.microsoft.com/office/drawing/2014/main" id="{BDAD1FD3-AFD5-4573-AD62-42CF5A503087}"/>
              </a:ext>
            </a:extLst>
          </p:cNvPr>
          <p:cNvSpPr>
            <a:spLocks noGrp="1"/>
          </p:cNvSpPr>
          <p:nvPr>
            <p:ph type="title"/>
          </p:nvPr>
        </p:nvSpPr>
        <p:spPr>
          <a:xfrm>
            <a:off x="479998" y="338870"/>
            <a:ext cx="8568752" cy="387118"/>
          </a:xfrm>
        </p:spPr>
        <p:txBody>
          <a:bodyPr/>
          <a:lstStyle/>
          <a:p>
            <a:r>
              <a:rPr lang="en-GB" sz="2400"/>
              <a:t>Survey modules and key performance indicators</a:t>
            </a:r>
            <a:endParaRPr lang="en-US" sz="2400"/>
          </a:p>
        </p:txBody>
      </p:sp>
      <p:graphicFrame>
        <p:nvGraphicFramePr>
          <p:cNvPr id="15" name="Table 14">
            <a:extLst>
              <a:ext uri="{FF2B5EF4-FFF2-40B4-BE49-F238E27FC236}">
                <a16:creationId xmlns="" xmlns:a16="http://schemas.microsoft.com/office/drawing/2014/main" id="{A24D4E35-0BEF-42EC-972D-D8436050A53F}"/>
              </a:ext>
            </a:extLst>
          </p:cNvPr>
          <p:cNvGraphicFramePr>
            <a:graphicFrameLocks noGrp="1"/>
          </p:cNvGraphicFramePr>
          <p:nvPr>
            <p:extLst>
              <p:ext uri="{D42A27DB-BD31-4B8C-83A1-F6EECF244321}">
                <p14:modId xmlns:p14="http://schemas.microsoft.com/office/powerpoint/2010/main" val="3294663112"/>
              </p:ext>
            </p:extLst>
          </p:nvPr>
        </p:nvGraphicFramePr>
        <p:xfrm>
          <a:off x="479997" y="1429227"/>
          <a:ext cx="11490328" cy="5424019"/>
        </p:xfrm>
        <a:graphic>
          <a:graphicData uri="http://schemas.openxmlformats.org/drawingml/2006/table">
            <a:tbl>
              <a:tblPr/>
              <a:tblGrid>
                <a:gridCol w="368987">
                  <a:extLst>
                    <a:ext uri="{9D8B030D-6E8A-4147-A177-3AD203B41FA5}">
                      <a16:colId xmlns="" xmlns:a16="http://schemas.microsoft.com/office/drawing/2014/main" val="1319531880"/>
                    </a:ext>
                  </a:extLst>
                </a:gridCol>
                <a:gridCol w="1909615">
                  <a:extLst>
                    <a:ext uri="{9D8B030D-6E8A-4147-A177-3AD203B41FA5}">
                      <a16:colId xmlns="" xmlns:a16="http://schemas.microsoft.com/office/drawing/2014/main" val="356456415"/>
                    </a:ext>
                  </a:extLst>
                </a:gridCol>
                <a:gridCol w="4405347">
                  <a:extLst>
                    <a:ext uri="{9D8B030D-6E8A-4147-A177-3AD203B41FA5}">
                      <a16:colId xmlns="" xmlns:a16="http://schemas.microsoft.com/office/drawing/2014/main" val="2212651421"/>
                    </a:ext>
                  </a:extLst>
                </a:gridCol>
                <a:gridCol w="4806379">
                  <a:extLst>
                    <a:ext uri="{9D8B030D-6E8A-4147-A177-3AD203B41FA5}">
                      <a16:colId xmlns="" xmlns:a16="http://schemas.microsoft.com/office/drawing/2014/main" val="180945229"/>
                    </a:ext>
                  </a:extLst>
                </a:gridCol>
              </a:tblGrid>
              <a:tr h="298021">
                <a:tc gridSpan="2">
                  <a:txBody>
                    <a:bodyPr/>
                    <a:lstStyle/>
                    <a:p>
                      <a:pPr algn="ctr" rtl="0" fontAlgn="ctr"/>
                      <a:r>
                        <a:rPr lang="en-GB" sz="1400" b="1" i="0" u="none" strike="noStrike">
                          <a:solidFill>
                            <a:schemeClr val="bg1"/>
                          </a:solidFill>
                          <a:effectLst/>
                          <a:latin typeface="+mn-lt"/>
                        </a:rPr>
                        <a:t>Sections</a:t>
                      </a: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tc hMerge="1">
                  <a:txBody>
                    <a:bodyPr/>
                    <a:lstStyle/>
                    <a:p>
                      <a:pPr algn="l" rtl="0" fontAlgn="ct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lvl="0" indent="0" algn="ctr" rtl="0" fontAlgn="ctr">
                        <a:buClr>
                          <a:srgbClr val="000000"/>
                        </a:buClr>
                        <a:buSzPts val="1200"/>
                        <a:buFont typeface="Arial" panose="020B0604020202020204" pitchFamily="34" charset="0"/>
                        <a:buNone/>
                      </a:pPr>
                      <a:r>
                        <a:rPr lang="en-US" sz="14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tc>
                  <a:txBody>
                    <a:bodyPr/>
                    <a:lstStyle/>
                    <a:p>
                      <a:pPr marL="0" lvl="0" indent="0" algn="ctr" rtl="0" fontAlgn="ctr">
                        <a:buClr>
                          <a:srgbClr val="000000"/>
                        </a:buClr>
                        <a:buSzPts val="1200"/>
                        <a:buFont typeface="Arial" panose="020B0604020202020204" pitchFamily="34" charset="0"/>
                        <a:buNone/>
                      </a:pPr>
                      <a:r>
                        <a:rPr lang="en-US" sz="1400" b="1" i="0" u="none" strike="noStrike">
                          <a:solidFill>
                            <a:schemeClr val="bg1"/>
                          </a:solidFill>
                          <a:effectLst/>
                          <a:latin typeface="+mn-lt"/>
                        </a:rPr>
                        <a:t>Key performance Indicators </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528A"/>
                    </a:solidFill>
                  </a:tcPr>
                </a:tc>
                <a:extLst>
                  <a:ext uri="{0D108BD9-81ED-4DB2-BD59-A6C34878D82A}">
                    <a16:rowId xmlns="" xmlns:a16="http://schemas.microsoft.com/office/drawing/2014/main" val="54018476"/>
                  </a:ext>
                </a:extLst>
              </a:tr>
              <a:tr h="513571">
                <a:tc>
                  <a:txBody>
                    <a:bodyPr/>
                    <a:lstStyle/>
                    <a:p>
                      <a:pPr algn="l" rtl="0" fontAlgn="ctr"/>
                      <a:r>
                        <a:rPr lang="en-US" sz="1200" b="1" i="0" u="none" strike="noStrike">
                          <a:solidFill>
                            <a:schemeClr val="tx1"/>
                          </a:solidFill>
                          <a:effectLst/>
                          <a:latin typeface="+mn-lt"/>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GB" sz="1200" b="1" i="0" u="none" strike="noStrike">
                          <a:solidFill>
                            <a:schemeClr val="tx1"/>
                          </a:solidFill>
                          <a:effectLst/>
                          <a:latin typeface="+mn-lt"/>
                        </a:rPr>
                        <a:t>Health facility type and description</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171450" algn="l" defTabSz="914400" rtl="0" eaLnBrk="1" fontAlgn="ctr" latinLnBrk="0" hangingPunct="1">
                        <a:buClr>
                          <a:srgbClr val="000000"/>
                        </a:buClr>
                        <a:buSzPts val="1200"/>
                        <a:buFont typeface="Arial" panose="020B0604020202020204" pitchFamily="34" charset="0"/>
                        <a:buChar char="•"/>
                      </a:pPr>
                      <a:r>
                        <a:rPr lang="en-GB" sz="1200" b="0" kern="1200">
                          <a:solidFill>
                            <a:schemeClr val="tx1"/>
                          </a:solidFill>
                          <a:latin typeface="+mn-lt"/>
                          <a:ea typeface="+mn-ea"/>
                          <a:cs typeface="+mn-cs"/>
                        </a:rPr>
                        <a:t>What are the facility characteristics?</a:t>
                      </a: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4330" lvl="0" indent="-171450" algn="l" rtl="0" fontAlgn="ctr">
                        <a:buClr>
                          <a:srgbClr val="000000"/>
                        </a:buClr>
                        <a:buSzPts val="1200"/>
                        <a:buFont typeface="Arial" panose="020B0604020202020204" pitchFamily="34" charset="0"/>
                        <a:buChar char="•"/>
                      </a:pPr>
                      <a:r>
                        <a:rPr lang="en-US" sz="1200" b="0">
                          <a:solidFill>
                            <a:schemeClr val="tx1"/>
                          </a:solidFill>
                        </a:rPr>
                        <a:t>All KPIs can be disaggregated by facility type, residence area (rural/urban), managing authority (public/private)</a:t>
                      </a:r>
                      <a:endParaRPr lang="en-US" sz="12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80413965"/>
                  </a:ext>
                </a:extLst>
              </a:tr>
              <a:tr h="539327">
                <a:tc>
                  <a:txBody>
                    <a:bodyPr/>
                    <a:lstStyle/>
                    <a:p>
                      <a:pPr algn="l" rtl="0" fontAlgn="ctr"/>
                      <a:r>
                        <a:rPr lang="en-US" sz="1200" b="1" i="0" u="none" strike="noStrike">
                          <a:solidFill>
                            <a:schemeClr val="tx1"/>
                          </a:solidFill>
                          <a:effectLst/>
                          <a:latin typeface="+mn-lt"/>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GB" sz="1200" b="1" i="0" u="none" strike="noStrike">
                          <a:solidFill>
                            <a:schemeClr val="tx1"/>
                          </a:solidFill>
                          <a:effectLst/>
                          <a:latin typeface="+mn-lt"/>
                        </a:rPr>
                        <a:t>Hospital IMST</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b="0" kern="1200">
                          <a:solidFill>
                            <a:schemeClr val="tx1"/>
                          </a:solidFill>
                          <a:latin typeface="+mn-lt"/>
                          <a:ea typeface="+mn-ea"/>
                          <a:cs typeface="+mn-cs"/>
                        </a:rPr>
                        <a:t>Have facilities adopted and activated incident management support (IMST) team protocols?</a:t>
                      </a:r>
                    </a:p>
                    <a:p>
                      <a:pPr marL="228600" lvl="0" indent="-171450" algn="l" defTabSz="914400" rtl="0" eaLnBrk="1" fontAlgn="ctr" latinLnBrk="0" hangingPunct="1">
                        <a:buClr>
                          <a:srgbClr val="000000"/>
                        </a:buClr>
                        <a:buSzPts val="1200"/>
                        <a:buFont typeface="Arial" panose="020B0604020202020204" pitchFamily="34" charset="0"/>
                        <a:buChar char="•"/>
                      </a:pP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rtl="0" fontAlgn="ctr">
                        <a:buClr>
                          <a:srgbClr val="000000"/>
                        </a:buClr>
                        <a:buSzPts val="1200"/>
                        <a:buFont typeface="Arial" panose="020B0604020202020204" pitchFamily="34" charset="0"/>
                        <a:buChar char="•"/>
                      </a:pPr>
                      <a:endParaRPr lang="en-GB" sz="1200" u="none" strike="noStrike">
                        <a:solidFill>
                          <a:schemeClr val="tx1"/>
                        </a:solidFill>
                        <a:effectLst/>
                        <a:latin typeface="+mn-lt"/>
                      </a:endParaRPr>
                    </a:p>
                    <a:p>
                      <a:pPr marL="354330" lvl="0" indent="-171450" algn="l" rtl="0" fontAlgn="ctr">
                        <a:buClr>
                          <a:srgbClr val="000000"/>
                        </a:buClr>
                        <a:buSzPts val="1200"/>
                        <a:buFont typeface="Arial" panose="020B0604020202020204" pitchFamily="34" charset="0"/>
                        <a:buChar char="•"/>
                      </a:pPr>
                      <a:r>
                        <a:rPr lang="en-GB" sz="1200" u="none" strike="noStrike">
                          <a:solidFill>
                            <a:schemeClr val="tx1"/>
                          </a:solidFill>
                          <a:effectLst/>
                          <a:latin typeface="+mn-lt"/>
                        </a:rPr>
                        <a:t>% of facilities with IMST protocols adopted and activated</a:t>
                      </a:r>
                    </a:p>
                    <a:p>
                      <a:pPr marL="354330" lvl="0" indent="-171450" algn="l" rtl="0" fontAlgn="ctr">
                        <a:buClr>
                          <a:srgbClr val="000000"/>
                        </a:buClr>
                        <a:buSzPts val="1200"/>
                        <a:buFont typeface="Arial" panose="020B0604020202020204" pitchFamily="34" charset="0"/>
                        <a:buChar char="•"/>
                      </a:pPr>
                      <a:endParaRPr lang="en-US" sz="12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02631348"/>
                  </a:ext>
                </a:extLst>
              </a:tr>
              <a:tr h="625843">
                <a:tc>
                  <a:txBody>
                    <a:bodyPr/>
                    <a:lstStyle/>
                    <a:p>
                      <a:pPr algn="l" rtl="0" fontAlgn="ctr"/>
                      <a:r>
                        <a:rPr lang="en-US" sz="1200" b="1" i="0" u="none" strike="noStrike">
                          <a:solidFill>
                            <a:schemeClr val="tx1"/>
                          </a:solidFill>
                          <a:effectLst/>
                          <a:latin typeface="+mn-lt"/>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Case management and bed capacity</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sufficient bed and space capacities to manage COVID-19 patients?</a:t>
                      </a:r>
                      <a:endParaRPr lang="en-US" sz="1200" b="0" kern="1200">
                        <a:solidFill>
                          <a:schemeClr val="tx1"/>
                        </a:solidFill>
                        <a:latin typeface="+mn-lt"/>
                        <a:ea typeface="+mn-ea"/>
                        <a:cs typeface="+mn-cs"/>
                      </a:endParaRPr>
                    </a:p>
                    <a:p>
                      <a:pPr marL="228600" lvl="0" indent="-171450" algn="l" defTabSz="914400" rtl="0" eaLnBrk="1" fontAlgn="ctr" latinLnBrk="0" hangingPunct="1">
                        <a:buClr>
                          <a:srgbClr val="000000"/>
                        </a:buClr>
                        <a:buSzPts val="1200"/>
                        <a:buFont typeface="Arial" panose="020B0604020202020204" pitchFamily="34" charset="0"/>
                        <a:buChar char="•"/>
                      </a:pPr>
                      <a:endParaRPr lang="en-US" sz="1200" b="0" kern="1200">
                        <a:solidFill>
                          <a:schemeClr val="tx1"/>
                        </a:solidFill>
                        <a:latin typeface="+mn-lt"/>
                        <a:ea typeface="+mn-ea"/>
                        <a:cs typeface="+mn-cs"/>
                      </a:endParaRP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Total # of beds for COVID patients (moderate, severe, critical)</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 of beds currently occupied by COVID patients</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Total # of beds available for surge (ICU, respiratory isolation)</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41544258"/>
                  </a:ext>
                </a:extLst>
              </a:tr>
              <a:tr h="539327">
                <a:tc>
                  <a:txBody>
                    <a:bodyPr/>
                    <a:lstStyle/>
                    <a:p>
                      <a:pPr algn="l" rtl="0" fontAlgn="ctr"/>
                      <a:r>
                        <a:rPr lang="en-US" sz="1200" b="1" i="0" u="none" strike="noStrike">
                          <a:solidFill>
                            <a:schemeClr val="tx1"/>
                          </a:solidFill>
                          <a:effectLst/>
                          <a:latin typeface="+mn-lt"/>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Medicines and supplies</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the necesarry medicines and medical supplies for the management of COVID-19 patients?</a:t>
                      </a:r>
                    </a:p>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available tracer medicines </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participating in the Solidarity Clinical trial (and availability of trial medications)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97585803"/>
                  </a:ext>
                </a:extLst>
              </a:tr>
              <a:tr h="718139">
                <a:tc>
                  <a:txBody>
                    <a:bodyPr/>
                    <a:lstStyle/>
                    <a:p>
                      <a:pPr algn="l" rtl="0" fontAlgn="ctr"/>
                      <a:r>
                        <a:rPr lang="en-US" sz="1200" b="1" i="0" u="none" strike="noStrike">
                          <a:solidFill>
                            <a:schemeClr val="tx1"/>
                          </a:solidFill>
                          <a:effectLst/>
                          <a:latin typeface="+mn-lt"/>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PPE and IPC</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necessary PPE for health workers?</a:t>
                      </a:r>
                    </a:p>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the necesarry IPC supplies? </a:t>
                      </a:r>
                    </a:p>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pt-BR" sz="1200" b="0" kern="1200">
                        <a:solidFill>
                          <a:schemeClr val="tx1"/>
                        </a:solidFill>
                        <a:latin typeface="+mn-lt"/>
                        <a:ea typeface="+mn-ea"/>
                        <a:cs typeface="+mn-cs"/>
                      </a:endParaRPr>
                    </a:p>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ea typeface="+mn-ea"/>
                          <a:cs typeface="+mn-cs"/>
                        </a:rPr>
                        <a:t>% of facilities with available personal protective equipment for staff (e.g. masks, gowns, goggles, etc.)</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ea typeface="+mn-ea"/>
                          <a:cs typeface="+mn-cs"/>
                        </a:rPr>
                        <a:t>% of facilities with available infection prevention and control supplies (e.g. soap, biohazard bags, sanitizer stations, etc.)</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9154374"/>
                  </a:ext>
                </a:extLst>
              </a:tr>
              <a:tr h="7181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a:solidFill>
                            <a:schemeClr val="tx1"/>
                          </a:solidFill>
                          <a:latin typeface="+mn-lt"/>
                        </a:rPr>
                        <a:t>6</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solidFill>
                            <a:schemeClr val="tx1"/>
                          </a:solidFill>
                          <a:effectLst/>
                          <a:uLnTx/>
                          <a:uFillTx/>
                          <a:latin typeface="+mn-lt"/>
                        </a:rPr>
                        <a:t>COVID-19 laboratory diagnostics</a:t>
                      </a:r>
                      <a:endParaRPr lang="en-US" sz="1200" b="1">
                        <a:solidFill>
                          <a:schemeClr val="tx1"/>
                        </a:solidFill>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GB" sz="1200" b="0" kern="1200">
                          <a:solidFill>
                            <a:schemeClr val="tx1"/>
                          </a:solidFill>
                          <a:latin typeface="+mn-lt"/>
                          <a:ea typeface="+mn-ea"/>
                          <a:cs typeface="+mn-cs"/>
                        </a:rPr>
                        <a:t>Do facilities have necessary COVID-19 diagnostic supplies for COVID-19 testing? </a:t>
                      </a:r>
                      <a:endParaRPr lang="pt-BR" sz="1200" b="0" kern="1200">
                        <a:solidFill>
                          <a:schemeClr val="tx1"/>
                        </a:solidFill>
                        <a:latin typeface="+mn-lt"/>
                        <a:ea typeface="+mn-ea"/>
                        <a:cs typeface="+mn-cs"/>
                      </a:endParaRPr>
                    </a:p>
                    <a:p>
                      <a:pPr marL="228600" lvl="0" indent="-171450" algn="l" defTabSz="914400" rtl="0" eaLnBrk="1" fontAlgn="ctr" latinLnBrk="0" hangingPunct="1">
                        <a:buClr>
                          <a:srgbClr val="000000"/>
                        </a:buClr>
                        <a:buSzPts val="1200"/>
                        <a:buFont typeface="Arial" panose="020B0604020202020204" pitchFamily="34" charset="0"/>
                        <a:buChar char="•"/>
                      </a:pP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rPr>
                        <a:t>% of facilities with laboratory diagnostic capacities with tracer items (e.g. specimen collection, onsite </a:t>
                      </a:r>
                      <a:r>
                        <a:rPr lang="en-US" sz="1200" u="none" strike="noStrike" kern="1200">
                          <a:solidFill>
                            <a:schemeClr val="tx1"/>
                          </a:solidFill>
                          <a:effectLst/>
                          <a:latin typeface="+mn-lt"/>
                          <a:ea typeface="+mn-ea"/>
                          <a:cs typeface="+mn-cs"/>
                        </a:rPr>
                        <a:t>PCR/ RDTs, system for offsite testing)</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u="none" strike="noStrike" kern="1200">
                          <a:solidFill>
                            <a:schemeClr val="tx1"/>
                          </a:solidFill>
                          <a:effectLst/>
                          <a:latin typeface="+mn-lt"/>
                          <a:ea typeface="+mn-ea"/>
                          <a:cs typeface="+mn-cs"/>
                        </a:rPr>
                        <a:t>% of facilities receiving timely results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59133198"/>
                  </a:ext>
                </a:extLst>
              </a:tr>
              <a:tr h="841828">
                <a:tc>
                  <a:txBody>
                    <a:bodyPr/>
                    <a:lstStyle/>
                    <a:p>
                      <a:pPr algn="l" rtl="0" fontAlgn="ctr"/>
                      <a:r>
                        <a:rPr lang="en-US" sz="1200" b="1" i="0" u="none" strike="noStrike">
                          <a:solidFill>
                            <a:schemeClr val="tx1"/>
                          </a:solidFill>
                          <a:effectLst/>
                          <a:latin typeface="+mn-lt"/>
                        </a:rPr>
                        <a:t>7</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u="none" strike="noStrike">
                          <a:solidFill>
                            <a:schemeClr val="tx1"/>
                          </a:solidFill>
                          <a:effectLst/>
                          <a:latin typeface="+mn-lt"/>
                        </a:rPr>
                        <a:t>Medical equipment</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the necesarry medical equipment for COVID-19 patient diagnosis, monitoring and case management?</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available/functional medical equipment onsite for COVID-19 diagnosis, monitoring, and case management (e.g. x-ray, pulse oximeters, ventilators, oxygen, etc.)</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ea typeface="+mn-ea"/>
                          <a:cs typeface="+mn-cs"/>
                        </a:rPr>
                        <a:t>% of facilities with malfunctions (and reasons)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64816667"/>
                  </a:ext>
                </a:extLst>
              </a:tr>
              <a:tr h="5393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mn-lt"/>
                        </a:rPr>
                        <a:t>8</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tx1"/>
                          </a:solidFill>
                          <a:effectLst/>
                          <a:latin typeface="+mn-lt"/>
                        </a:rPr>
                        <a:t>COVID-19 vaccine readiness</a:t>
                      </a:r>
                      <a:endParaRPr lang="en-US" sz="12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200" b="0" kern="1200">
                          <a:solidFill>
                            <a:schemeClr val="tx1"/>
                          </a:solidFill>
                          <a:latin typeface="+mn-lt"/>
                          <a:ea typeface="+mn-ea"/>
                          <a:cs typeface="+mn-cs"/>
                        </a:rPr>
                        <a:t>Do facilities have a functioning cold chain ready to support COVID-19 vaccine introduction?</a:t>
                      </a:r>
                    </a:p>
                    <a:p>
                      <a:pPr marL="22860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endParaRPr lang="en-US" sz="1200" b="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u="none" strike="noStrike" kern="1200">
                          <a:solidFill>
                            <a:schemeClr val="tx1"/>
                          </a:solidFill>
                          <a:effectLst/>
                          <a:latin typeface="+mn-lt"/>
                        </a:rPr>
                        <a:t>% of facilities with functional cold chain capacity to deliver COVID-19 vaccines (vaccine fridge with continuous temperature recorder, vaccine carriers/cold boxes, ice packs)</a:t>
                      </a:r>
                      <a:endParaRPr lang="en-US" sz="120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5316117"/>
                  </a:ext>
                </a:extLst>
              </a:tr>
            </a:tbl>
          </a:graphicData>
        </a:graphic>
      </p:graphicFrame>
      <p:grpSp>
        <p:nvGrpSpPr>
          <p:cNvPr id="4" name="Group 3">
            <a:extLst>
              <a:ext uri="{FF2B5EF4-FFF2-40B4-BE49-F238E27FC236}">
                <a16:creationId xmlns="" xmlns:a16="http://schemas.microsoft.com/office/drawing/2014/main" id="{90185F84-7AE4-41D1-BC9D-A58E93B1B581}"/>
              </a:ext>
            </a:extLst>
          </p:cNvPr>
          <p:cNvGrpSpPr/>
          <p:nvPr/>
        </p:nvGrpSpPr>
        <p:grpSpPr>
          <a:xfrm>
            <a:off x="7016909" y="1892433"/>
            <a:ext cx="326866" cy="4772228"/>
            <a:chOff x="6818905" y="1692877"/>
            <a:chExt cx="183814" cy="4572099"/>
          </a:xfrm>
        </p:grpSpPr>
        <p:sp>
          <p:nvSpPr>
            <p:cNvPr id="14" name="Arrow: Right 13">
              <a:extLst>
                <a:ext uri="{FF2B5EF4-FFF2-40B4-BE49-F238E27FC236}">
                  <a16:creationId xmlns="" xmlns:a16="http://schemas.microsoft.com/office/drawing/2014/main" id="{C826A0A5-857C-434D-B694-C968DD4C2038}"/>
                </a:ext>
              </a:extLst>
            </p:cNvPr>
            <p:cNvSpPr/>
            <p:nvPr/>
          </p:nvSpPr>
          <p:spPr>
            <a:xfrm>
              <a:off x="6818905" y="1692877"/>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D2FBED5F-A063-4CFA-A461-8567AD5D4B1A}"/>
                </a:ext>
              </a:extLst>
            </p:cNvPr>
            <p:cNvSpPr/>
            <p:nvPr/>
          </p:nvSpPr>
          <p:spPr>
            <a:xfrm>
              <a:off x="6819820" y="224178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 xmlns:a16="http://schemas.microsoft.com/office/drawing/2014/main" id="{504E9855-F5C5-4068-BAD8-02FD2569CC80}"/>
                </a:ext>
              </a:extLst>
            </p:cNvPr>
            <p:cNvSpPr/>
            <p:nvPr/>
          </p:nvSpPr>
          <p:spPr>
            <a:xfrm>
              <a:off x="6819820" y="2797987"/>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1B558FC3-3725-4D65-ACCF-FEEACB55E11E}"/>
                </a:ext>
              </a:extLst>
            </p:cNvPr>
            <p:cNvSpPr/>
            <p:nvPr/>
          </p:nvSpPr>
          <p:spPr>
            <a:xfrm>
              <a:off x="6821649" y="3373272"/>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585C58EE-17F7-4383-AB0D-7089151BDD48}"/>
                </a:ext>
              </a:extLst>
            </p:cNvPr>
            <p:cNvSpPr/>
            <p:nvPr/>
          </p:nvSpPr>
          <p:spPr>
            <a:xfrm>
              <a:off x="6819820" y="3949159"/>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 xmlns:a16="http://schemas.microsoft.com/office/drawing/2014/main" id="{58EDA5C2-9D48-4EE3-89C1-A9031CF65599}"/>
                </a:ext>
              </a:extLst>
            </p:cNvPr>
            <p:cNvSpPr/>
            <p:nvPr/>
          </p:nvSpPr>
          <p:spPr>
            <a:xfrm>
              <a:off x="6819820" y="4664837"/>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 xmlns:a16="http://schemas.microsoft.com/office/drawing/2014/main" id="{858B4E91-7437-4C1C-AEE9-2488F81D365B}"/>
                </a:ext>
              </a:extLst>
            </p:cNvPr>
            <p:cNvSpPr/>
            <p:nvPr/>
          </p:nvSpPr>
          <p:spPr>
            <a:xfrm>
              <a:off x="6818905" y="5464107"/>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 xmlns:a16="http://schemas.microsoft.com/office/drawing/2014/main" id="{9DB6C0F0-0FE8-4536-A18D-28ABB7F75A35}"/>
                </a:ext>
              </a:extLst>
            </p:cNvPr>
            <p:cNvSpPr/>
            <p:nvPr/>
          </p:nvSpPr>
          <p:spPr>
            <a:xfrm>
              <a:off x="6821374" y="6102014"/>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702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9CFC16-D598-49AE-9411-92C65AF24002}"/>
              </a:ext>
            </a:extLst>
          </p:cNvPr>
          <p:cNvPicPr>
            <a:picLocks noChangeAspect="1"/>
          </p:cNvPicPr>
          <p:nvPr/>
        </p:nvPicPr>
        <p:blipFill rotWithShape="1">
          <a:blip r:embed="rId3"/>
          <a:srcRect r="23021" b="4047"/>
          <a:stretch/>
        </p:blipFill>
        <p:spPr>
          <a:xfrm>
            <a:off x="-1" y="3469"/>
            <a:ext cx="9938566" cy="6854531"/>
          </a:xfrm>
          <a:prstGeom prst="rect">
            <a:avLst/>
          </a:prstGeom>
        </p:spPr>
      </p:pic>
      <p:graphicFrame>
        <p:nvGraphicFramePr>
          <p:cNvPr id="3" name="Content Placeholder 2">
            <a:extLst>
              <a:ext uri="{FF2B5EF4-FFF2-40B4-BE49-F238E27FC236}">
                <a16:creationId xmlns="" xmlns:a16="http://schemas.microsoft.com/office/drawing/2014/main" id="{B2675483-114D-43A7-9DE8-D7D0863E904F}"/>
              </a:ext>
            </a:extLst>
          </p:cNvPr>
          <p:cNvGraphicFramePr>
            <a:graphicFrameLocks noGrp="1"/>
          </p:cNvGraphicFramePr>
          <p:nvPr>
            <p:ph idx="1"/>
            <p:extLst>
              <p:ext uri="{D42A27DB-BD31-4B8C-83A1-F6EECF244321}">
                <p14:modId xmlns:p14="http://schemas.microsoft.com/office/powerpoint/2010/main" val="2559900523"/>
              </p:ext>
            </p:extLst>
          </p:nvPr>
        </p:nvGraphicFramePr>
        <p:xfrm>
          <a:off x="1689860" y="1183985"/>
          <a:ext cx="9368666" cy="5008745"/>
        </p:xfrm>
        <a:graphic>
          <a:graphicData uri="http://schemas.openxmlformats.org/drawingml/2006/table">
            <a:tbl>
              <a:tblPr firstRow="1" bandRow="1">
                <a:tableStyleId>{5C22544A-7EE6-4342-B048-85BDC9FD1C3A}</a:tableStyleId>
              </a:tblPr>
              <a:tblGrid>
                <a:gridCol w="1657571">
                  <a:extLst>
                    <a:ext uri="{9D8B030D-6E8A-4147-A177-3AD203B41FA5}">
                      <a16:colId xmlns="" xmlns:a16="http://schemas.microsoft.com/office/drawing/2014/main" val="1715339317"/>
                    </a:ext>
                  </a:extLst>
                </a:gridCol>
                <a:gridCol w="7711095">
                  <a:extLst>
                    <a:ext uri="{9D8B030D-6E8A-4147-A177-3AD203B41FA5}">
                      <a16:colId xmlns="" xmlns:a16="http://schemas.microsoft.com/office/drawing/2014/main" val="1960234871"/>
                    </a:ext>
                  </a:extLst>
                </a:gridCol>
              </a:tblGrid>
              <a:tr h="4672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Continuity of essential health services module</a:t>
                      </a:r>
                      <a:endParaRPr lang="en-US" sz="1500" b="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rgbClr val="6EAA2E"/>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txBody>
                  <a:tcPr>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4110771955"/>
                  </a:ext>
                </a:extLst>
              </a:tr>
              <a:tr h="467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6EAA2E"/>
                          </a:solidFill>
                        </a:rPr>
                        <a:t>Objective:</a:t>
                      </a: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Assess health facility and health workforce capacities to maintain safe provision of essential health services throughout the pandemic</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3195028664"/>
                  </a:ext>
                </a:extLst>
              </a:tr>
              <a:tr h="679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6EAA2E"/>
                          </a:solidFill>
                        </a:rPr>
                        <a:t>Use:</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Detect and track changes in service utilization, service delivery modifications, staff capacities and protection to guide </a:t>
                      </a:r>
                      <a:r>
                        <a:rPr lang="en-GB" sz="1400" b="0">
                          <a:solidFill>
                            <a:schemeClr val="tx1"/>
                          </a:solidFill>
                        </a:rPr>
                        <a:t>strategies and plans to mitigate disruptions and maintain essential health services</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2405379763"/>
                  </a:ext>
                </a:extLst>
              </a:tr>
              <a:tr h="288580">
                <a:tc>
                  <a:txBody>
                    <a:bodyPr/>
                    <a:lstStyle/>
                    <a:p>
                      <a:pPr algn="l"/>
                      <a:r>
                        <a:rPr lang="en-GB" sz="1500" b="1">
                          <a:solidFill>
                            <a:srgbClr val="6EAA2E"/>
                          </a:solidFill>
                        </a:rPr>
                        <a:t>Facility type: </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r>
                        <a:rPr lang="en-GB" sz="1400">
                          <a:solidFill>
                            <a:schemeClr val="tx1"/>
                          </a:solidFill>
                        </a:rPr>
                        <a:t>Hospitals, primary care centres/clinics</a:t>
                      </a:r>
                      <a:endParaRPr lang="en-US" sz="1400">
                        <a:solidFill>
                          <a:schemeClr val="tx1"/>
                        </a:solidFill>
                      </a:endParaRP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831129988"/>
                  </a:ext>
                </a:extLst>
              </a:tr>
              <a:tr h="288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6EAA2E"/>
                          </a:solidFill>
                        </a:rPr>
                        <a:t>Respondents:</a:t>
                      </a:r>
                      <a:endParaRPr lang="en-US" sz="1500">
                        <a:solidFill>
                          <a:srgbClr val="6EAA2E"/>
                        </a:solidFill>
                      </a:endParaRP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Facility managers and/or facility management team members</a:t>
                      </a: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1241490576"/>
                  </a:ext>
                </a:extLst>
              </a:tr>
              <a:tr h="2567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6EAA2E"/>
                          </a:solidFill>
                        </a:rPr>
                        <a:t>Content: </a:t>
                      </a:r>
                    </a:p>
                  </a:txBody>
                  <a:tcPr marL="111692" marR="111692">
                    <a:lnL w="9525" cap="flat" cmpd="sng" algn="ctr">
                      <a:solidFill>
                        <a:srgbClr val="6EAA2E"/>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solidFill>
                            <a:schemeClr val="tx1"/>
                          </a:solidFill>
                        </a:rPr>
                        <a:t>Section 1: Health facility ID and description</a:t>
                      </a:r>
                    </a:p>
                    <a:p>
                      <a:pPr marL="0" lvl="0" indent="0">
                        <a:spcBef>
                          <a:spcPts val="0"/>
                        </a:spcBef>
                        <a:buFont typeface="Arial" panose="020B0604020202020204" pitchFamily="34" charset="0"/>
                        <a:buNone/>
                      </a:pPr>
                      <a:r>
                        <a:rPr lang="en-US" sz="1400">
                          <a:solidFill>
                            <a:schemeClr val="tx1"/>
                          </a:solidFill>
                        </a:rPr>
                        <a:t>Section 2: Staffing</a:t>
                      </a:r>
                    </a:p>
                    <a:p>
                      <a:pPr marL="0" lvl="0" indent="0">
                        <a:spcBef>
                          <a:spcPts val="0"/>
                        </a:spcBef>
                        <a:buFont typeface="Arial" panose="020B0604020202020204" pitchFamily="34" charset="0"/>
                        <a:buNone/>
                      </a:pPr>
                      <a:r>
                        <a:rPr lang="en-US" sz="1400">
                          <a:solidFill>
                            <a:schemeClr val="tx1"/>
                          </a:solidFill>
                        </a:rPr>
                        <a:t>Section 3: Financial management</a:t>
                      </a:r>
                    </a:p>
                    <a:p>
                      <a:pPr marL="0" lvl="0" indent="0">
                        <a:spcBef>
                          <a:spcPts val="0"/>
                        </a:spcBef>
                        <a:buFont typeface="Arial" panose="020B0604020202020204" pitchFamily="34" charset="0"/>
                        <a:buNone/>
                      </a:pPr>
                      <a:r>
                        <a:rPr lang="en-US" sz="1400">
                          <a:solidFill>
                            <a:schemeClr val="tx1"/>
                          </a:solidFill>
                        </a:rPr>
                        <a:t>Section 4: Service delivery and utilization*</a:t>
                      </a:r>
                    </a:p>
                    <a:p>
                      <a:pPr marL="0" lvl="0" indent="0">
                        <a:spcBef>
                          <a:spcPts val="0"/>
                        </a:spcBef>
                        <a:buFont typeface="Arial" panose="020B0604020202020204" pitchFamily="34" charset="0"/>
                        <a:buNone/>
                      </a:pPr>
                      <a:r>
                        <a:rPr lang="en-US" sz="1400">
                          <a:solidFill>
                            <a:schemeClr val="tx1"/>
                          </a:solidFill>
                        </a:rPr>
                        <a:t>Section 5: COVID-19 infection prevention and control and personal protective equipment</a:t>
                      </a:r>
                    </a:p>
                    <a:p>
                      <a:pPr marL="0" lvl="0" indent="0">
                        <a:spcBef>
                          <a:spcPts val="0"/>
                        </a:spcBef>
                        <a:buFont typeface="Arial" panose="020B0604020202020204" pitchFamily="34" charset="0"/>
                        <a:buNone/>
                      </a:pPr>
                      <a:r>
                        <a:rPr lang="en-US" sz="1400">
                          <a:solidFill>
                            <a:schemeClr val="tx1"/>
                          </a:solidFill>
                        </a:rPr>
                        <a:t>Section 6: Management of suspected and confirmed COVID-19 cases in primary care centres</a:t>
                      </a:r>
                    </a:p>
                    <a:p>
                      <a:pPr marL="0" lvl="0" indent="0">
                        <a:spcBef>
                          <a:spcPts val="0"/>
                        </a:spcBef>
                        <a:buFont typeface="Arial" panose="020B0604020202020204" pitchFamily="34" charset="0"/>
                        <a:buNone/>
                      </a:pPr>
                      <a:r>
                        <a:rPr lang="en-US" sz="1400">
                          <a:solidFill>
                            <a:schemeClr val="tx1"/>
                          </a:solidFill>
                        </a:rPr>
                        <a:t>Section 7: Availability of selected tracer therapeutics (optional)</a:t>
                      </a:r>
                    </a:p>
                    <a:p>
                      <a:pPr marL="0" lvl="0" indent="0">
                        <a:spcBef>
                          <a:spcPts val="0"/>
                        </a:spcBef>
                        <a:buFont typeface="Arial" panose="020B0604020202020204" pitchFamily="34" charset="0"/>
                        <a:buNone/>
                      </a:pPr>
                      <a:r>
                        <a:rPr lang="en-US" sz="1400">
                          <a:solidFill>
                            <a:schemeClr val="tx1"/>
                          </a:solidFill>
                        </a:rPr>
                        <a:t>Section 8: Availability of diagnostics (optional)</a:t>
                      </a:r>
                    </a:p>
                    <a:p>
                      <a:pPr marL="0" lvl="0" indent="0">
                        <a:spcBef>
                          <a:spcPts val="0"/>
                        </a:spcBef>
                        <a:buFont typeface="Arial" panose="020B0604020202020204" pitchFamily="34" charset="0"/>
                        <a:buNone/>
                      </a:pPr>
                      <a:r>
                        <a:rPr lang="en-US" sz="1400">
                          <a:solidFill>
                            <a:schemeClr val="tx1"/>
                          </a:solidFill>
                        </a:rPr>
                        <a:t>Section 9: Vaccine readiness (optional)</a:t>
                      </a:r>
                    </a:p>
                    <a:p>
                      <a:pPr marL="0" lvl="0" indent="0">
                        <a:spcBef>
                          <a:spcPts val="0"/>
                        </a:spcBef>
                        <a:buFont typeface="Arial" panose="020B0604020202020204" pitchFamily="34" charset="0"/>
                        <a:buNone/>
                      </a:pPr>
                      <a:r>
                        <a:rPr lang="en-US" sz="1400">
                          <a:solidFill>
                            <a:schemeClr val="tx1"/>
                          </a:solidFill>
                        </a:rPr>
                        <a:t>Section 10: Facility infrastructure (optional)</a:t>
                      </a:r>
                    </a:p>
                    <a:p>
                      <a:pPr marL="0" lvl="0" indent="0">
                        <a:spcBef>
                          <a:spcPts val="0"/>
                        </a:spcBef>
                        <a:buFont typeface="Arial" panose="020B0604020202020204" pitchFamily="34" charset="0"/>
                        <a:buNone/>
                      </a:pPr>
                      <a:r>
                        <a:rPr lang="en-US" sz="1400">
                          <a:solidFill>
                            <a:schemeClr val="tx1"/>
                          </a:solidFill>
                        </a:rPr>
                        <a:t>Section 11: Interview result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chemeClr val="tx1"/>
                          </a:solidFill>
                        </a:rPr>
                        <a:t>Annex: Routine data record review</a:t>
                      </a:r>
                      <a:endParaRPr lang="fr-FR" sz="1400">
                        <a:solidFill>
                          <a:schemeClr val="tx1"/>
                        </a:solidFill>
                      </a:endParaRPr>
                    </a:p>
                  </a:txBody>
                  <a:tcPr marL="111692" marR="111692">
                    <a:lnL w="9525" cap="flat" cmpd="sng" algn="ctr">
                      <a:noFill/>
                      <a:prstDash val="solid"/>
                      <a:round/>
                      <a:headEnd type="none" w="med" len="med"/>
                      <a:tailEnd type="none" w="med" len="med"/>
                    </a:lnL>
                    <a:lnR w="9525" cap="flat" cmpd="sng" algn="ctr">
                      <a:solidFill>
                        <a:srgbClr val="6EAA2E"/>
                      </a:solidFill>
                      <a:prstDash val="solid"/>
                      <a:round/>
                      <a:headEnd type="none" w="med" len="med"/>
                      <a:tailEnd type="none" w="med" len="med"/>
                    </a:lnR>
                    <a:lnT w="9525" cap="flat" cmpd="sng" algn="ctr">
                      <a:solidFill>
                        <a:srgbClr val="6EAA2E"/>
                      </a:solidFill>
                      <a:prstDash val="solid"/>
                      <a:round/>
                      <a:headEnd type="none" w="med" len="med"/>
                      <a:tailEnd type="none" w="med" len="med"/>
                    </a:lnT>
                    <a:lnB w="9525" cap="flat" cmpd="sng" algn="ctr">
                      <a:solidFill>
                        <a:srgbClr val="6EAA2E"/>
                      </a:solidFill>
                      <a:prstDash val="solid"/>
                      <a:round/>
                      <a:headEnd type="none" w="med" len="med"/>
                      <a:tailEnd type="none" w="med" len="med"/>
                    </a:lnB>
                    <a:solidFill>
                      <a:schemeClr val="bg1"/>
                    </a:solidFill>
                  </a:tcPr>
                </a:tc>
                <a:extLst>
                  <a:ext uri="{0D108BD9-81ED-4DB2-BD59-A6C34878D82A}">
                    <a16:rowId xmlns="" xmlns:a16="http://schemas.microsoft.com/office/drawing/2014/main" val="1742375661"/>
                  </a:ext>
                </a:extLst>
              </a:tr>
            </a:tbl>
          </a:graphicData>
        </a:graphic>
      </p:graphicFrame>
      <p:sp>
        <p:nvSpPr>
          <p:cNvPr id="2" name="Text Placeholder 1">
            <a:extLst>
              <a:ext uri="{FF2B5EF4-FFF2-40B4-BE49-F238E27FC236}">
                <a16:creationId xmlns="" xmlns:a16="http://schemas.microsoft.com/office/drawing/2014/main" id="{023B764D-0259-47E6-9067-667D174CAC20}"/>
              </a:ext>
            </a:extLst>
          </p:cNvPr>
          <p:cNvSpPr>
            <a:spLocks noGrp="1"/>
          </p:cNvSpPr>
          <p:nvPr>
            <p:ph type="body" sz="quarter" idx="13"/>
          </p:nvPr>
        </p:nvSpPr>
        <p:spPr>
          <a:xfrm>
            <a:off x="470475" y="763207"/>
            <a:ext cx="8160000" cy="288925"/>
          </a:xfrm>
        </p:spPr>
        <p:txBody>
          <a:bodyPr vert="horz" lIns="18000" tIns="0" rIns="18000" bIns="0" rtlCol="0" anchor="t">
            <a:normAutofit/>
          </a:bodyPr>
          <a:lstStyle/>
          <a:p>
            <a:r>
              <a:rPr lang="en-US" sz="1600"/>
              <a:t>Continuity of essential health services module: </a:t>
            </a:r>
            <a:r>
              <a:rPr lang="en-US">
                <a:solidFill>
                  <a:schemeClr val="tx1">
                    <a:lumMod val="50000"/>
                    <a:lumOff val="50000"/>
                  </a:schemeClr>
                </a:solidFill>
              </a:rPr>
              <a:t>Objectives, use, and content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8" name="Title 7"/>
          <p:cNvSpPr>
            <a:spLocks noGrp="1"/>
          </p:cNvSpPr>
          <p:nvPr>
            <p:ph type="title"/>
          </p:nvPr>
        </p:nvSpPr>
        <p:spPr>
          <a:xfrm>
            <a:off x="470475" y="371628"/>
            <a:ext cx="8160000" cy="363789"/>
          </a:xfrm>
        </p:spPr>
        <p:txBody>
          <a:bodyPr/>
          <a:lstStyle/>
          <a:p>
            <a:r>
              <a:rPr lang="en-GB" sz="2400"/>
              <a:t>Survey modules and key performance indicators</a:t>
            </a:r>
            <a:endParaRPr lang="en-GB" sz="2400">
              <a:solidFill>
                <a:srgbClr val="5BB245"/>
              </a:solidFill>
            </a:endParaRPr>
          </a:p>
        </p:txBody>
      </p:sp>
      <p:grpSp>
        <p:nvGrpSpPr>
          <p:cNvPr id="14" name="Group 13">
            <a:extLst>
              <a:ext uri="{FF2B5EF4-FFF2-40B4-BE49-F238E27FC236}">
                <a16:creationId xmlns="" xmlns:a16="http://schemas.microsoft.com/office/drawing/2014/main" id="{F222DD67-BAC0-4BA6-A152-1C8473BAC729}"/>
              </a:ext>
            </a:extLst>
          </p:cNvPr>
          <p:cNvGrpSpPr/>
          <p:nvPr/>
        </p:nvGrpSpPr>
        <p:grpSpPr>
          <a:xfrm>
            <a:off x="651016" y="1183985"/>
            <a:ext cx="858303" cy="4453272"/>
            <a:chOff x="10754082" y="6416981"/>
            <a:chExt cx="904194" cy="4739710"/>
          </a:xfrm>
        </p:grpSpPr>
        <p:pic>
          <p:nvPicPr>
            <p:cNvPr id="5" name="Picture 4">
              <a:extLst>
                <a:ext uri="{FF2B5EF4-FFF2-40B4-BE49-F238E27FC236}">
                  <a16:creationId xmlns="" xmlns:a16="http://schemas.microsoft.com/office/drawing/2014/main" id="{90FC5043-C2A5-4A34-9CA6-BC39DDA3DD9E}"/>
                </a:ext>
              </a:extLst>
            </p:cNvPr>
            <p:cNvPicPr>
              <a:picLocks noChangeAspect="1"/>
            </p:cNvPicPr>
            <p:nvPr/>
          </p:nvPicPr>
          <p:blipFill>
            <a:blip r:embed="rId4"/>
            <a:stretch>
              <a:fillRect/>
            </a:stretch>
          </p:blipFill>
          <p:spPr>
            <a:xfrm>
              <a:off x="10754082" y="6416981"/>
              <a:ext cx="904194" cy="874452"/>
            </a:xfrm>
            <a:prstGeom prst="rect">
              <a:avLst/>
            </a:prstGeom>
          </p:spPr>
        </p:pic>
        <p:pic>
          <p:nvPicPr>
            <p:cNvPr id="10" name="Picture 9">
              <a:extLst>
                <a:ext uri="{FF2B5EF4-FFF2-40B4-BE49-F238E27FC236}">
                  <a16:creationId xmlns="" xmlns:a16="http://schemas.microsoft.com/office/drawing/2014/main" id="{8D898126-3B43-43F2-8D5E-78D9DE462170}"/>
                </a:ext>
              </a:extLst>
            </p:cNvPr>
            <p:cNvPicPr>
              <a:picLocks noChangeAspect="1"/>
            </p:cNvPicPr>
            <p:nvPr/>
          </p:nvPicPr>
          <p:blipFill>
            <a:blip r:embed="rId5"/>
            <a:stretch>
              <a:fillRect/>
            </a:stretch>
          </p:blipFill>
          <p:spPr>
            <a:xfrm>
              <a:off x="10800281" y="7463127"/>
              <a:ext cx="811793" cy="817762"/>
            </a:xfrm>
            <a:prstGeom prst="rect">
              <a:avLst/>
            </a:prstGeom>
          </p:spPr>
        </p:pic>
        <p:pic>
          <p:nvPicPr>
            <p:cNvPr id="11" name="Picture 10">
              <a:extLst>
                <a:ext uri="{FF2B5EF4-FFF2-40B4-BE49-F238E27FC236}">
                  <a16:creationId xmlns="" xmlns:a16="http://schemas.microsoft.com/office/drawing/2014/main" id="{61A5004C-D8C2-4591-B199-8C884164D51D}"/>
                </a:ext>
              </a:extLst>
            </p:cNvPr>
            <p:cNvPicPr>
              <a:picLocks noChangeAspect="1"/>
            </p:cNvPicPr>
            <p:nvPr/>
          </p:nvPicPr>
          <p:blipFill>
            <a:blip r:embed="rId6"/>
            <a:stretch>
              <a:fillRect/>
            </a:stretch>
          </p:blipFill>
          <p:spPr>
            <a:xfrm>
              <a:off x="10814831" y="8460602"/>
              <a:ext cx="826408" cy="857016"/>
            </a:xfrm>
            <a:prstGeom prst="rect">
              <a:avLst/>
            </a:prstGeom>
          </p:spPr>
        </p:pic>
        <p:pic>
          <p:nvPicPr>
            <p:cNvPr id="12" name="Picture 11">
              <a:extLst>
                <a:ext uri="{FF2B5EF4-FFF2-40B4-BE49-F238E27FC236}">
                  <a16:creationId xmlns="" xmlns:a16="http://schemas.microsoft.com/office/drawing/2014/main" id="{CA8BE6F4-6D28-445B-BBA2-D95E52315369}"/>
                </a:ext>
              </a:extLst>
            </p:cNvPr>
            <p:cNvPicPr>
              <a:picLocks noChangeAspect="1"/>
            </p:cNvPicPr>
            <p:nvPr/>
          </p:nvPicPr>
          <p:blipFill>
            <a:blip r:embed="rId7"/>
            <a:stretch>
              <a:fillRect/>
            </a:stretch>
          </p:blipFill>
          <p:spPr>
            <a:xfrm>
              <a:off x="10800901" y="9411528"/>
              <a:ext cx="857375" cy="845298"/>
            </a:xfrm>
            <a:prstGeom prst="rect">
              <a:avLst/>
            </a:prstGeom>
          </p:spPr>
        </p:pic>
        <p:pic>
          <p:nvPicPr>
            <p:cNvPr id="13" name="Picture 12">
              <a:extLst>
                <a:ext uri="{FF2B5EF4-FFF2-40B4-BE49-F238E27FC236}">
                  <a16:creationId xmlns="" xmlns:a16="http://schemas.microsoft.com/office/drawing/2014/main" id="{DED8EE12-380B-47E0-A111-7FA613107D4C}"/>
                </a:ext>
              </a:extLst>
            </p:cNvPr>
            <p:cNvPicPr>
              <a:picLocks noChangeAspect="1"/>
            </p:cNvPicPr>
            <p:nvPr/>
          </p:nvPicPr>
          <p:blipFill>
            <a:blip r:embed="rId8"/>
            <a:stretch>
              <a:fillRect/>
            </a:stretch>
          </p:blipFill>
          <p:spPr>
            <a:xfrm>
              <a:off x="10825479" y="10329885"/>
              <a:ext cx="832797" cy="826806"/>
            </a:xfrm>
            <a:prstGeom prst="rect">
              <a:avLst/>
            </a:prstGeom>
          </p:spPr>
        </p:pic>
      </p:grpSp>
      <p:sp>
        <p:nvSpPr>
          <p:cNvPr id="9" name="TextBox 8">
            <a:extLst>
              <a:ext uri="{FF2B5EF4-FFF2-40B4-BE49-F238E27FC236}">
                <a16:creationId xmlns="" xmlns:a16="http://schemas.microsoft.com/office/drawing/2014/main" id="{E8B2DB94-E728-4977-AB97-87D03E9B673A}"/>
              </a:ext>
            </a:extLst>
          </p:cNvPr>
          <p:cNvSpPr txBox="1"/>
          <p:nvPr/>
        </p:nvSpPr>
        <p:spPr>
          <a:xfrm>
            <a:off x="1689860" y="6220520"/>
            <a:ext cx="9016240" cy="600164"/>
          </a:xfrm>
          <a:prstGeom prst="rect">
            <a:avLst/>
          </a:prstGeom>
          <a:noFill/>
        </p:spPr>
        <p:txBody>
          <a:bodyPr wrap="square" rtlCol="0">
            <a:spAutoFit/>
          </a:bodyPr>
          <a:lstStyle/>
          <a:p>
            <a:r>
              <a:rPr lang="en-US" sz="1100"/>
              <a:t>*Section 4: Service delivery and utilization section assesses a set of tracer services including for: undifferentiated symptoms; family planning and contraception; antenatal care; postnatal care; immunization; care for sick children; HIV; TB; STIs; malaria; chronic cardiovascular disease; chronic respiratory disease; diabetes; cancer; mental health; intimate partner and sexual violence; NTDs; and rehabilitation</a:t>
            </a:r>
          </a:p>
        </p:txBody>
      </p:sp>
    </p:spTree>
    <p:extLst>
      <p:ext uri="{BB962C8B-B14F-4D97-AF65-F5344CB8AC3E}">
        <p14:creationId xmlns:p14="http://schemas.microsoft.com/office/powerpoint/2010/main" val="18852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 xmlns:a16="http://schemas.microsoft.com/office/drawing/2014/main" id="{71CD1565-0469-4349-8E22-BF6642F0FE87}"/>
              </a:ext>
            </a:extLst>
          </p:cNvPr>
          <p:cNvSpPr>
            <a:spLocks noGrp="1"/>
          </p:cNvSpPr>
          <p:nvPr>
            <p:ph idx="1"/>
          </p:nvPr>
        </p:nvSpPr>
        <p:spPr/>
        <p:txBody>
          <a:bodyPr/>
          <a:lstStyle/>
          <a:p>
            <a:endParaRPr lang="en-US"/>
          </a:p>
        </p:txBody>
      </p:sp>
      <p:sp>
        <p:nvSpPr>
          <p:cNvPr id="17" name="Text Placeholder 16">
            <a:extLst>
              <a:ext uri="{FF2B5EF4-FFF2-40B4-BE49-F238E27FC236}">
                <a16:creationId xmlns="" xmlns:a16="http://schemas.microsoft.com/office/drawing/2014/main" id="{26DA44F2-FCF6-4CAE-BD84-7F5627B4949B}"/>
              </a:ext>
            </a:extLst>
          </p:cNvPr>
          <p:cNvSpPr>
            <a:spLocks noGrp="1"/>
          </p:cNvSpPr>
          <p:nvPr>
            <p:ph type="body" sz="quarter" idx="13"/>
          </p:nvPr>
        </p:nvSpPr>
        <p:spPr>
          <a:xfrm>
            <a:off x="496472" y="718718"/>
            <a:ext cx="7828378" cy="593978"/>
          </a:xfrm>
        </p:spPr>
        <p:txBody>
          <a:bodyPr vert="horz" lIns="18000" tIns="0" rIns="18000" bIns="0" rtlCol="0" anchor="t">
            <a:normAutofit/>
          </a:bodyPr>
          <a:lstStyle/>
          <a:p>
            <a:r>
              <a:rPr lang="en-US" sz="1600"/>
              <a:t>Continuity of essential health services module: </a:t>
            </a:r>
            <a:r>
              <a:rPr lang="en-US">
                <a:solidFill>
                  <a:schemeClr val="tx1">
                    <a:lumMod val="50000"/>
                    <a:lumOff val="50000"/>
                  </a:schemeClr>
                </a:solidFill>
              </a:rPr>
              <a:t>Key questions and indicators </a:t>
            </a:r>
            <a:br>
              <a:rPr lang="en-US">
                <a:solidFill>
                  <a:schemeClr val="tx1">
                    <a:lumMod val="50000"/>
                    <a:lumOff val="50000"/>
                  </a:schemeClr>
                </a:solidFill>
              </a:rPr>
            </a:br>
            <a:r>
              <a:rPr lang="en-US">
                <a:solidFill>
                  <a:schemeClr val="tx1">
                    <a:lumMod val="50000"/>
                    <a:lumOff val="50000"/>
                  </a:schemeClr>
                </a:solidFill>
              </a:rPr>
              <a:t>For use in hospitals and primary care facilities</a:t>
            </a:r>
          </a:p>
        </p:txBody>
      </p:sp>
      <p:sp>
        <p:nvSpPr>
          <p:cNvPr id="25" name="Text Placeholder 24">
            <a:extLst>
              <a:ext uri="{FF2B5EF4-FFF2-40B4-BE49-F238E27FC236}">
                <a16:creationId xmlns="" xmlns:a16="http://schemas.microsoft.com/office/drawing/2014/main" id="{D5BC39AD-D6CB-4496-B832-0328D4AC7585}"/>
              </a:ext>
            </a:extLst>
          </p:cNvPr>
          <p:cNvSpPr>
            <a:spLocks noGrp="1"/>
          </p:cNvSpPr>
          <p:nvPr>
            <p:ph type="body" sz="quarter" idx="21"/>
          </p:nvPr>
        </p:nvSpPr>
        <p:spPr/>
        <p:txBody>
          <a:bodyPr/>
          <a:lstStyle/>
          <a:p>
            <a:endParaRPr lang="en-US"/>
          </a:p>
        </p:txBody>
      </p:sp>
      <p:sp>
        <p:nvSpPr>
          <p:cNvPr id="16" name="Title 15">
            <a:extLst>
              <a:ext uri="{FF2B5EF4-FFF2-40B4-BE49-F238E27FC236}">
                <a16:creationId xmlns="" xmlns:a16="http://schemas.microsoft.com/office/drawing/2014/main" id="{BDAD1FD3-AFD5-4573-AD62-42CF5A503087}"/>
              </a:ext>
            </a:extLst>
          </p:cNvPr>
          <p:cNvSpPr>
            <a:spLocks noGrp="1"/>
          </p:cNvSpPr>
          <p:nvPr>
            <p:ph type="title"/>
          </p:nvPr>
        </p:nvSpPr>
        <p:spPr>
          <a:xfrm>
            <a:off x="496472" y="335845"/>
            <a:ext cx="8160000" cy="347436"/>
          </a:xfrm>
        </p:spPr>
        <p:txBody>
          <a:bodyPr/>
          <a:lstStyle/>
          <a:p>
            <a:r>
              <a:rPr lang="en-GB" sz="2400"/>
              <a:t/>
            </a:r>
            <a:br>
              <a:rPr lang="en-GB" sz="2400"/>
            </a:br>
            <a:r>
              <a:rPr lang="en-GB" sz="2400"/>
              <a:t>Survey modules and key performance indicators</a:t>
            </a:r>
            <a:endParaRPr lang="en-US" sz="2400">
              <a:solidFill>
                <a:srgbClr val="5BB245"/>
              </a:solidFill>
            </a:endParaRPr>
          </a:p>
        </p:txBody>
      </p:sp>
      <p:graphicFrame>
        <p:nvGraphicFramePr>
          <p:cNvPr id="15" name="Table 14">
            <a:extLst>
              <a:ext uri="{FF2B5EF4-FFF2-40B4-BE49-F238E27FC236}">
                <a16:creationId xmlns="" xmlns:a16="http://schemas.microsoft.com/office/drawing/2014/main" id="{A24D4E35-0BEF-42EC-972D-D8436050A53F}"/>
              </a:ext>
            </a:extLst>
          </p:cNvPr>
          <p:cNvGraphicFramePr>
            <a:graphicFrameLocks noGrp="1"/>
          </p:cNvGraphicFramePr>
          <p:nvPr>
            <p:extLst>
              <p:ext uri="{D42A27DB-BD31-4B8C-83A1-F6EECF244321}">
                <p14:modId xmlns:p14="http://schemas.microsoft.com/office/powerpoint/2010/main" val="1195892338"/>
              </p:ext>
            </p:extLst>
          </p:nvPr>
        </p:nvGraphicFramePr>
        <p:xfrm>
          <a:off x="496472" y="1265380"/>
          <a:ext cx="11581226" cy="5592620"/>
        </p:xfrm>
        <a:graphic>
          <a:graphicData uri="http://schemas.openxmlformats.org/drawingml/2006/table">
            <a:tbl>
              <a:tblPr/>
              <a:tblGrid>
                <a:gridCol w="212077">
                  <a:extLst>
                    <a:ext uri="{9D8B030D-6E8A-4147-A177-3AD203B41FA5}">
                      <a16:colId xmlns="" xmlns:a16="http://schemas.microsoft.com/office/drawing/2014/main" val="247067301"/>
                    </a:ext>
                  </a:extLst>
                </a:gridCol>
                <a:gridCol w="1457736">
                  <a:extLst>
                    <a:ext uri="{9D8B030D-6E8A-4147-A177-3AD203B41FA5}">
                      <a16:colId xmlns="" xmlns:a16="http://schemas.microsoft.com/office/drawing/2014/main" val="356456415"/>
                    </a:ext>
                  </a:extLst>
                </a:gridCol>
                <a:gridCol w="4768208">
                  <a:extLst>
                    <a:ext uri="{9D8B030D-6E8A-4147-A177-3AD203B41FA5}">
                      <a16:colId xmlns="" xmlns:a16="http://schemas.microsoft.com/office/drawing/2014/main" val="1127521752"/>
                    </a:ext>
                  </a:extLst>
                </a:gridCol>
                <a:gridCol w="5143205">
                  <a:extLst>
                    <a:ext uri="{9D8B030D-6E8A-4147-A177-3AD203B41FA5}">
                      <a16:colId xmlns="" xmlns:a16="http://schemas.microsoft.com/office/drawing/2014/main" val="180945229"/>
                    </a:ext>
                  </a:extLst>
                </a:gridCol>
              </a:tblGrid>
              <a:tr h="256554">
                <a:tc gridSpan="2">
                  <a:txBody>
                    <a:bodyPr/>
                    <a:lstStyle/>
                    <a:p>
                      <a:pPr algn="ctr" rtl="0" fontAlgn="ctr"/>
                      <a:r>
                        <a:rPr lang="en-US" sz="1100" b="1" i="0" u="none" strike="noStrike">
                          <a:solidFill>
                            <a:schemeClr val="bg1"/>
                          </a:solidFill>
                          <a:effectLst/>
                          <a:latin typeface="+mn-lt"/>
                        </a:rPr>
                        <a:t>Sections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hMerge="1">
                  <a:txBody>
                    <a:bodyPr/>
                    <a:lstStyle/>
                    <a:p>
                      <a:pPr algn="l" rtl="0" fontAlgn="ctr"/>
                      <a:endParaRPr lang="en-US" sz="1400" b="1" i="0" u="none" strike="noStrike">
                        <a:solidFill>
                          <a:schemeClr val="bg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a:txBody>
                    <a:bodyPr/>
                    <a:lstStyle/>
                    <a:p>
                      <a:pPr marL="0" lvl="0" indent="0" algn="ctr" rtl="0" fontAlgn="ctr">
                        <a:buClr>
                          <a:srgbClr val="000000"/>
                        </a:buClr>
                        <a:buSzPts val="1200"/>
                        <a:buFont typeface="Arial" panose="020B0604020202020204" pitchFamily="34" charset="0"/>
                        <a:buNone/>
                      </a:pPr>
                      <a:r>
                        <a:rPr lang="en-US" sz="11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tc>
                  <a:txBody>
                    <a:bodyPr/>
                    <a:lstStyle/>
                    <a:p>
                      <a:pPr marL="0" lvl="0" indent="0" algn="ctr" rtl="0" fontAlgn="ctr">
                        <a:buClr>
                          <a:srgbClr val="000000"/>
                        </a:buClr>
                        <a:buSzPts val="1200"/>
                        <a:buFont typeface="Arial" panose="020B0604020202020204" pitchFamily="34" charset="0"/>
                        <a:buNone/>
                      </a:pPr>
                      <a:r>
                        <a:rPr lang="en-US" sz="1100" b="1" i="0" u="none" strike="noStrike">
                          <a:solidFill>
                            <a:schemeClr val="bg1"/>
                          </a:solidFill>
                          <a:effectLst/>
                          <a:latin typeface="+mn-lt"/>
                        </a:rPr>
                        <a:t>Performance Indicators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5BB245"/>
                    </a:solidFill>
                  </a:tcPr>
                </a:tc>
                <a:extLst>
                  <a:ext uri="{0D108BD9-81ED-4DB2-BD59-A6C34878D82A}">
                    <a16:rowId xmlns="" xmlns:a16="http://schemas.microsoft.com/office/drawing/2014/main" val="54018476"/>
                  </a:ext>
                </a:extLst>
              </a:tr>
              <a:tr h="422561">
                <a:tc>
                  <a:txBody>
                    <a:bodyPr/>
                    <a:lstStyle/>
                    <a:p>
                      <a:pPr marL="0" algn="l" defTabSz="914400" rtl="0" eaLnBrk="1" fontAlgn="ctr" latinLnBrk="0" hangingPunct="1"/>
                      <a:r>
                        <a:rPr lang="en-US" sz="1100" b="1" kern="1200">
                          <a:solidFill>
                            <a:schemeClr val="dk1"/>
                          </a:solidFill>
                          <a:latin typeface="+mn-lt"/>
                          <a:ea typeface="+mn-ea"/>
                          <a:cs typeface="+mn-cs"/>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GB" sz="1100" b="1" i="0" u="none" strike="noStrike">
                          <a:solidFill>
                            <a:schemeClr val="tx1"/>
                          </a:solidFill>
                          <a:effectLst/>
                          <a:latin typeface="+mn-lt"/>
                        </a:rPr>
                        <a:t>Health facility type and description</a:t>
                      </a:r>
                      <a:endParaRPr lang="en-US" sz="1100" b="1" i="0" u="none" strike="noStrike">
                        <a:solidFill>
                          <a:schemeClr val="tx1"/>
                        </a:solidFill>
                        <a:effectLst/>
                        <a:latin typeface="+mn-lt"/>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rtl="0" fontAlgn="ctr">
                        <a:buClr>
                          <a:srgbClr val="000000"/>
                        </a:buClr>
                        <a:buSzPts val="1200"/>
                        <a:buFont typeface="Arial" panose="020B0604020202020204" pitchFamily="34" charset="0"/>
                        <a:buChar char="•"/>
                      </a:pPr>
                      <a:r>
                        <a:rPr lang="en-GB" sz="1100" b="0" i="0" u="none" strike="noStrike">
                          <a:solidFill>
                            <a:schemeClr val="tx1"/>
                          </a:solidFill>
                          <a:effectLst/>
                          <a:latin typeface="+mn-lt"/>
                        </a:rPr>
                        <a:t>What are the facility characteristics?</a:t>
                      </a:r>
                      <a:endParaRPr lang="en-US" sz="11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lvl="0" indent="-171450" algn="l" rtl="0" fontAlgn="ctr">
                        <a:buClr>
                          <a:srgbClr val="000000"/>
                        </a:buClr>
                        <a:buSzPts val="1200"/>
                        <a:buFont typeface="Arial" panose="020B0604020202020204" pitchFamily="34" charset="0"/>
                        <a:buChar char="•"/>
                      </a:pPr>
                      <a:r>
                        <a:rPr lang="en-US" sz="1100" b="0">
                          <a:solidFill>
                            <a:schemeClr val="tx1"/>
                          </a:solidFill>
                        </a:rPr>
                        <a:t>All KPIs can be disaggregated by facility type, residence area (rural/urban), managing authority (public/private)</a:t>
                      </a:r>
                      <a:endParaRPr lang="en-US" sz="1100" b="0" i="0" u="none" strike="noStrike">
                        <a:solidFill>
                          <a:schemeClr val="tx1"/>
                        </a:solidFill>
                        <a:effectLst/>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30886051"/>
                  </a:ext>
                </a:extLst>
              </a:tr>
              <a:tr h="666951">
                <a:tc>
                  <a:txBody>
                    <a:bodyPr/>
                    <a:lstStyle/>
                    <a:p>
                      <a:pPr marL="0" algn="l" defTabSz="914400" rtl="0" eaLnBrk="1" fontAlgn="ctr" latinLnBrk="0" hangingPunct="1"/>
                      <a:r>
                        <a:rPr lang="en-US" sz="1100" b="1" kern="1200">
                          <a:solidFill>
                            <a:schemeClr val="dk1"/>
                          </a:solidFill>
                          <a:latin typeface="+mn-lt"/>
                          <a:ea typeface="+mn-ea"/>
                          <a:cs typeface="+mn-cs"/>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GB" sz="1100" b="1" kern="1200">
                          <a:solidFill>
                            <a:schemeClr val="dk1"/>
                          </a:solidFill>
                          <a:latin typeface="+mn-lt"/>
                          <a:ea typeface="+mn-ea"/>
                          <a:cs typeface="+mn-cs"/>
                        </a:rPr>
                        <a:t>Staffing</a:t>
                      </a:r>
                      <a:endParaRPr lang="en-US" sz="1100" b="1" kern="1200">
                        <a:solidFill>
                          <a:schemeClr val="dk1"/>
                        </a:solidFill>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buClrTx/>
                        <a:buFont typeface="Arial" panose="020B0604020202020204" pitchFamily="34" charset="0"/>
                        <a:buChar char="•"/>
                      </a:pPr>
                      <a:r>
                        <a:rPr lang="en-US" sz="1100"/>
                        <a:t>How many staff are available? </a:t>
                      </a:r>
                    </a:p>
                    <a:p>
                      <a:pPr marL="171450" lvl="0" indent="-171450">
                        <a:buClrTx/>
                        <a:buFont typeface="Arial" panose="020B0604020202020204" pitchFamily="34" charset="0"/>
                        <a:buChar char="•"/>
                      </a:pPr>
                      <a:r>
                        <a:rPr lang="en-US" sz="1100"/>
                        <a:t>How many staff have been diagnosed with COVID-19? </a:t>
                      </a:r>
                    </a:p>
                    <a:p>
                      <a:pPr marL="171450" lvl="0" indent="-171450">
                        <a:buClrTx/>
                        <a:buFont typeface="Arial" panose="020B0604020202020204" pitchFamily="34" charset="0"/>
                        <a:buChar char="•"/>
                      </a:pPr>
                      <a:r>
                        <a:rPr lang="en-US" sz="1100"/>
                        <a:t>Is additional training and support being provided to staff?</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staff (by occupation) diagnosed with COVID-19 </a:t>
                      </a:r>
                    </a:p>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facilities with staff leave/absences and reasons/changes in staff management </a:t>
                      </a:r>
                    </a:p>
                    <a:p>
                      <a:pPr marL="354330" lvl="0" indent="-171450" algn="l" defTabSz="914400" rtl="0" eaLnBrk="1" fontAlgn="ctr" latinLnBrk="0" hangingPunct="1">
                        <a:buClrTx/>
                        <a:buSzPts val="1200"/>
                        <a:buFont typeface="Arial" panose="020B0604020202020204" pitchFamily="34" charset="0"/>
                        <a:buChar char="•"/>
                      </a:pPr>
                      <a:r>
                        <a:rPr lang="en-GB" sz="1100" kern="1200">
                          <a:solidFill>
                            <a:schemeClr val="tx1"/>
                          </a:solidFill>
                          <a:latin typeface="+mn-lt"/>
                          <a:ea typeface="+mn-ea"/>
                          <a:cs typeface="+mn-cs"/>
                        </a:rPr>
                        <a:t>% of facilities providing staff training, support, supervision (by type)</a:t>
                      </a:r>
                      <a:endParaRPr lang="en-US" sz="1100" kern="120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02631348"/>
                  </a:ext>
                </a:extLst>
              </a:tr>
              <a:tr h="754573">
                <a:tc>
                  <a:txBody>
                    <a:bodyPr/>
                    <a:lstStyle/>
                    <a:p>
                      <a:pPr marL="0" algn="l" defTabSz="914400" rtl="0" eaLnBrk="1" fontAlgn="ctr" latinLnBrk="0" hangingPunct="1"/>
                      <a:r>
                        <a:rPr lang="en-US" sz="1100" b="1" kern="1200">
                          <a:solidFill>
                            <a:schemeClr val="dk1"/>
                          </a:solidFill>
                          <a:latin typeface="+mn-lt"/>
                          <a:ea typeface="+mn-ea"/>
                          <a:cs typeface="+mn-cs"/>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Financial management</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facilities continuing to charge user fees during the pandemic?</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facilities receiving additional funding for essential health services? </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pt-BR" sz="1100" b="0">
                          <a:solidFill>
                            <a:schemeClr val="tx1"/>
                          </a:solidFill>
                          <a:latin typeface="+mn-lt"/>
                          <a:ea typeface="+mn-ea"/>
                          <a:cs typeface="+mn-cs"/>
                        </a:rPr>
                        <a:t>Are staff salaries and overtime pay being paid on time? </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facilities that waived/increased user fees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rec</a:t>
                      </a:r>
                      <a:r>
                        <a:rPr lang="en-US" sz="1100" u="none" strike="noStrike" kern="1200">
                          <a:solidFill>
                            <a:schemeClr val="tx1"/>
                          </a:solidFill>
                          <a:effectLst/>
                          <a:latin typeface="+mn-lt"/>
                        </a:rPr>
                        <a:t>eiving additional funding for essential health services and sources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maintaining on-time salary/overtime payments</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41544258"/>
                  </a:ext>
                </a:extLst>
              </a:tr>
              <a:tr h="832957">
                <a:tc>
                  <a:txBody>
                    <a:bodyPr/>
                    <a:lstStyle/>
                    <a:p>
                      <a:pPr marL="0" algn="l" defTabSz="914400" rtl="0" eaLnBrk="1" fontAlgn="ctr" latinLnBrk="0" hangingPunct="1"/>
                      <a:r>
                        <a:rPr lang="en-US" sz="1100" b="1" kern="1200">
                          <a:solidFill>
                            <a:schemeClr val="dk1"/>
                          </a:solidFill>
                          <a:latin typeface="+mn-lt"/>
                          <a:ea typeface="+mn-ea"/>
                          <a:cs typeface="+mn-cs"/>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Service delivery &amp; utilization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delivery of services unrelated to COVID-19 changed?</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service utilization increased/decreased and what are the reasons?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Has the facility implemented community communication campaigns?</a:t>
                      </a:r>
                      <a:br>
                        <a:rPr lang="en-US" sz="1100" b="0">
                          <a:solidFill>
                            <a:schemeClr val="tx1"/>
                          </a:solidFill>
                          <a:latin typeface="+mn-lt"/>
                        </a:rPr>
                      </a:br>
                      <a:r>
                        <a:rPr lang="en-US" sz="1100" b="0">
                          <a:solidFill>
                            <a:schemeClr val="tx1"/>
                          </a:solidFill>
                          <a:latin typeface="+mn-lt"/>
                        </a:rPr>
                        <a:t>Has the facility made catch-up plans for missed routine appoints?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service delivery modifications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facilities with observed </a:t>
                      </a:r>
                      <a:r>
                        <a:rPr lang="en-US" sz="1100" u="none" strike="noStrike" kern="1200">
                          <a:solidFill>
                            <a:schemeClr val="tx1"/>
                          </a:solidFill>
                          <a:effectLst/>
                          <a:latin typeface="+mn-lt"/>
                        </a:rPr>
                        <a:t>increases/decreases in tracer service (OPD, IPD, emergency) and reasons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of facilities with service restoration plans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a:t>
                      </a:r>
                      <a:r>
                        <a:rPr lang="en-US" sz="1100" u="none" strike="noStrike" kern="1200">
                          <a:solidFill>
                            <a:schemeClr val="tx1"/>
                          </a:solidFill>
                          <a:effectLst/>
                          <a:latin typeface="+mn-lt"/>
                          <a:ea typeface="+mn-ea"/>
                          <a:cs typeface="+mn-cs"/>
                        </a:rPr>
                        <a:t>change in service utilization (record review)</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97585803"/>
                  </a:ext>
                </a:extLst>
              </a:tr>
              <a:tr h="500945">
                <a:tc>
                  <a:txBody>
                    <a:bodyPr/>
                    <a:lstStyle/>
                    <a:p>
                      <a:pPr marL="0" algn="l" defTabSz="914400" rtl="0" eaLnBrk="1" fontAlgn="ctr" latinLnBrk="0" hangingPunct="1"/>
                      <a:r>
                        <a:rPr lang="en-US" sz="1100" b="1" kern="1200">
                          <a:solidFill>
                            <a:schemeClr val="dk1"/>
                          </a:solidFill>
                          <a:latin typeface="+mn-lt"/>
                          <a:ea typeface="+mn-ea"/>
                          <a:cs typeface="+mn-cs"/>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IPC &amp; PPE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Are safety processes and protocols in place to ensure the safe delivery of health services? Do facilities have triage and isolation capacities?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staff have sufficient PPE to deliver essential services safely?</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safe environment measures (triage capacity, isolation capacity)</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IPC guidelines in place</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adequate PPE for staff</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79154374"/>
                  </a:ext>
                </a:extLst>
              </a:tr>
              <a:tr h="6669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6</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noProof="0">
                          <a:solidFill>
                            <a:schemeClr val="dk1"/>
                          </a:solidFill>
                          <a:latin typeface="+mn-lt"/>
                          <a:ea typeface="+mn-ea"/>
                          <a:cs typeface="+mn-cs"/>
                        </a:rPr>
                        <a:t>Management of COVID-19 in PC</a:t>
                      </a:r>
                      <a:endParaRPr lang="en-US" sz="1100" b="1" kern="1200">
                        <a:solidFill>
                          <a:schemeClr val="dk1"/>
                        </a:solidFill>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Which COVID-19 primary care services are being delivered in the facility? What support is being provided to deliver these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primary care facilities with measures to manage COVID-19 (mild cases)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capacity to provide COVID-19 services in primary care (e.g. collecting specimens for diagnosis, onsite testing, referrals)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59133198"/>
                  </a:ext>
                </a:extLst>
              </a:tr>
              <a:tr h="256554">
                <a:tc>
                  <a:txBody>
                    <a:bodyPr/>
                    <a:lstStyle/>
                    <a:p>
                      <a:pPr marL="0" algn="l" defTabSz="914400" rtl="0" eaLnBrk="1" fontAlgn="ctr" latinLnBrk="0" hangingPunct="1"/>
                      <a:r>
                        <a:rPr lang="en-US" sz="1100" b="1" kern="1200">
                          <a:solidFill>
                            <a:schemeClr val="dk1"/>
                          </a:solidFill>
                          <a:latin typeface="+mn-lt"/>
                          <a:ea typeface="+mn-ea"/>
                          <a:cs typeface="+mn-cs"/>
                        </a:rPr>
                        <a:t>7</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fontAlgn="ctr" latinLnBrk="0" hangingPunct="1"/>
                      <a:r>
                        <a:rPr lang="en-US" sz="1100" b="1" kern="1200">
                          <a:solidFill>
                            <a:schemeClr val="dk1"/>
                          </a:solidFill>
                          <a:latin typeface="+mn-lt"/>
                          <a:ea typeface="+mn-ea"/>
                          <a:cs typeface="+mn-cs"/>
                        </a:rPr>
                        <a:t>Therapeutics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available therapeutics for essential health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rPr>
                        <a:t>% of facilities with available tracer therapeutics, supplies and vaccines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4816667"/>
                  </a:ext>
                </a:extLst>
              </a:tr>
              <a:tr h="3349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8</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Diagnostics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available diagnostic tests and supplies for essential health services?</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100" u="none" strike="noStrike" kern="1200">
                          <a:solidFill>
                            <a:schemeClr val="tx1"/>
                          </a:solidFill>
                          <a:effectLst/>
                          <a:latin typeface="+mn-lt"/>
                          <a:ea typeface="+mn-ea"/>
                          <a:cs typeface="+mn-cs"/>
                        </a:rPr>
                        <a:t>% of facilities with available tracer diagnostics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316117"/>
                  </a:ext>
                </a:extLst>
              </a:tr>
              <a:tr h="2565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9</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Vaccine readiness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b="0">
                          <a:solidFill>
                            <a:schemeClr val="tx1"/>
                          </a:solidFill>
                          <a:latin typeface="+mn-lt"/>
                        </a:rPr>
                        <a:t>Do facilities have functioning cold chain capacity?</a:t>
                      </a:r>
                      <a:endParaRPr lang="pt-BR" sz="1100" b="0">
                        <a:solidFill>
                          <a:schemeClr val="tx1"/>
                        </a:solidFill>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rPr>
                        <a:t>% of facilities with cold chain capacities</a:t>
                      </a:r>
                      <a:endParaRPr lang="en-US" sz="1100" u="none" strike="noStrike" kern="1200">
                        <a:solidFill>
                          <a:schemeClr val="tx1"/>
                        </a:solidFill>
                        <a:effectLst/>
                        <a:latin typeface="+mn-lt"/>
                        <a:ea typeface="+mn-ea"/>
                        <a:cs typeface="+mn-cs"/>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6553616"/>
                  </a:ext>
                </a:extLst>
              </a:tr>
              <a:tr h="4225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10</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kern="1200">
                          <a:solidFill>
                            <a:schemeClr val="dk1"/>
                          </a:solidFill>
                          <a:latin typeface="+mn-lt"/>
                          <a:ea typeface="+mn-ea"/>
                          <a:cs typeface="+mn-cs"/>
                        </a:rPr>
                        <a:t>Facility infrastructure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Have facilities experienced unplanned closures?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Have facilities experienced infrastructure-related issues?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that have experiences unplanned closures</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100" u="none" strike="noStrike" kern="1200">
                          <a:solidFill>
                            <a:schemeClr val="tx1"/>
                          </a:solidFill>
                          <a:effectLst/>
                          <a:latin typeface="+mn-lt"/>
                          <a:ea typeface="+mn-ea"/>
                          <a:cs typeface="+mn-cs"/>
                        </a:rPr>
                        <a:t>% of facilities with infrastructure-related issues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75712303"/>
                  </a:ext>
                </a:extLst>
              </a:tr>
            </a:tbl>
          </a:graphicData>
        </a:graphic>
      </p:graphicFrame>
      <p:grpSp>
        <p:nvGrpSpPr>
          <p:cNvPr id="2" name="Group 1">
            <a:extLst>
              <a:ext uri="{FF2B5EF4-FFF2-40B4-BE49-F238E27FC236}">
                <a16:creationId xmlns="" xmlns:a16="http://schemas.microsoft.com/office/drawing/2014/main" id="{7681C6C8-FEAA-4C10-AC55-467ADCB4E725}"/>
              </a:ext>
            </a:extLst>
          </p:cNvPr>
          <p:cNvGrpSpPr/>
          <p:nvPr/>
        </p:nvGrpSpPr>
        <p:grpSpPr>
          <a:xfrm>
            <a:off x="6877206" y="1805991"/>
            <a:ext cx="246914" cy="4875611"/>
            <a:chOff x="6763484" y="1710741"/>
            <a:chExt cx="246914" cy="4875611"/>
          </a:xfrm>
        </p:grpSpPr>
        <p:grpSp>
          <p:nvGrpSpPr>
            <p:cNvPr id="5" name="Group 4">
              <a:extLst>
                <a:ext uri="{FF2B5EF4-FFF2-40B4-BE49-F238E27FC236}">
                  <a16:creationId xmlns="" xmlns:a16="http://schemas.microsoft.com/office/drawing/2014/main" id="{9FA2413A-FCEB-4FE8-95F7-AE2168720C10}"/>
                </a:ext>
              </a:extLst>
            </p:cNvPr>
            <p:cNvGrpSpPr/>
            <p:nvPr/>
          </p:nvGrpSpPr>
          <p:grpSpPr>
            <a:xfrm>
              <a:off x="6763484" y="1710741"/>
              <a:ext cx="246914" cy="4875611"/>
              <a:chOff x="6818905" y="1671855"/>
              <a:chExt cx="183814" cy="4954573"/>
            </a:xfrm>
          </p:grpSpPr>
          <p:sp>
            <p:nvSpPr>
              <p:cNvPr id="6" name="Arrow: Right 5">
                <a:extLst>
                  <a:ext uri="{FF2B5EF4-FFF2-40B4-BE49-F238E27FC236}">
                    <a16:creationId xmlns="" xmlns:a16="http://schemas.microsoft.com/office/drawing/2014/main" id="{B84FA664-4C3E-4E82-96EF-B28FE59E219A}"/>
                  </a:ext>
                </a:extLst>
              </p:cNvPr>
              <p:cNvSpPr/>
              <p:nvPr/>
            </p:nvSpPr>
            <p:spPr>
              <a:xfrm>
                <a:off x="6821649" y="167185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 xmlns:a16="http://schemas.microsoft.com/office/drawing/2014/main" id="{C69C4F1E-63E0-4743-83B2-4D3D82BCF619}"/>
                  </a:ext>
                </a:extLst>
              </p:cNvPr>
              <p:cNvSpPr/>
              <p:nvPr/>
            </p:nvSpPr>
            <p:spPr>
              <a:xfrm>
                <a:off x="6819820" y="2166700"/>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 xmlns:a16="http://schemas.microsoft.com/office/drawing/2014/main" id="{1759AA0C-67DF-4257-B18A-31CFA944C356}"/>
                  </a:ext>
                </a:extLst>
              </p:cNvPr>
              <p:cNvSpPr/>
              <p:nvPr/>
            </p:nvSpPr>
            <p:spPr>
              <a:xfrm>
                <a:off x="6819820" y="2941121"/>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E28F4B9F-86EA-482F-9B4E-A991CD33277A}"/>
                  </a:ext>
                </a:extLst>
              </p:cNvPr>
              <p:cNvSpPr/>
              <p:nvPr/>
            </p:nvSpPr>
            <p:spPr>
              <a:xfrm>
                <a:off x="6821649" y="3733083"/>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969571C6-31C3-46C2-B015-E87ED25908B7}"/>
                  </a:ext>
                </a:extLst>
              </p:cNvPr>
              <p:cNvSpPr/>
              <p:nvPr/>
            </p:nvSpPr>
            <p:spPr>
              <a:xfrm>
                <a:off x="6819820" y="4475459"/>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5D7B7415-43B8-42C8-BA04-F4BBE8EE572F}"/>
                  </a:ext>
                </a:extLst>
              </p:cNvPr>
              <p:cNvSpPr/>
              <p:nvPr/>
            </p:nvSpPr>
            <p:spPr>
              <a:xfrm>
                <a:off x="6819820" y="5004081"/>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 xmlns:a16="http://schemas.microsoft.com/office/drawing/2014/main" id="{014DD2CB-D1DB-4F96-B0E6-EE31318AB5F5}"/>
                  </a:ext>
                </a:extLst>
              </p:cNvPr>
              <p:cNvSpPr/>
              <p:nvPr/>
            </p:nvSpPr>
            <p:spPr>
              <a:xfrm>
                <a:off x="6818905" y="5516358"/>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E5128BCC-F4EC-4BE7-89F1-BF64C1F80D2C}"/>
                  </a:ext>
                </a:extLst>
              </p:cNvPr>
              <p:cNvSpPr/>
              <p:nvPr/>
            </p:nvSpPr>
            <p:spPr>
              <a:xfrm>
                <a:off x="6821374" y="6463468"/>
                <a:ext cx="181070" cy="16296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row: Right 13">
              <a:extLst>
                <a:ext uri="{FF2B5EF4-FFF2-40B4-BE49-F238E27FC236}">
                  <a16:creationId xmlns="" xmlns:a16="http://schemas.microsoft.com/office/drawing/2014/main" id="{E55499EF-88B2-490F-A1C3-E997B967A0EA}"/>
                </a:ext>
              </a:extLst>
            </p:cNvPr>
            <p:cNvSpPr/>
            <p:nvPr/>
          </p:nvSpPr>
          <p:spPr>
            <a:xfrm>
              <a:off x="6763484" y="6073765"/>
              <a:ext cx="243228" cy="16036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 xmlns:a16="http://schemas.microsoft.com/office/drawing/2014/main" id="{292956E3-5F6B-41BE-9661-0D4364F2DA16}"/>
                </a:ext>
              </a:extLst>
            </p:cNvPr>
            <p:cNvSpPr/>
            <p:nvPr/>
          </p:nvSpPr>
          <p:spPr>
            <a:xfrm>
              <a:off x="6763484" y="5768657"/>
              <a:ext cx="243228" cy="16036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70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C44449A-6802-4D1D-A295-C3DC27D1D179}"/>
              </a:ext>
            </a:extLst>
          </p:cNvPr>
          <p:cNvPicPr>
            <a:picLocks noChangeAspect="1"/>
          </p:cNvPicPr>
          <p:nvPr/>
        </p:nvPicPr>
        <p:blipFill>
          <a:blip r:embed="rId3"/>
          <a:stretch>
            <a:fillRect/>
          </a:stretch>
        </p:blipFill>
        <p:spPr>
          <a:xfrm>
            <a:off x="1" y="0"/>
            <a:ext cx="10065742" cy="6834433"/>
          </a:xfrm>
          <a:prstGeom prst="rect">
            <a:avLst/>
          </a:prstGeom>
        </p:spPr>
      </p:pic>
      <p:graphicFrame>
        <p:nvGraphicFramePr>
          <p:cNvPr id="3" name="Content Placeholder 2">
            <a:extLst>
              <a:ext uri="{FF2B5EF4-FFF2-40B4-BE49-F238E27FC236}">
                <a16:creationId xmlns="" xmlns:a16="http://schemas.microsoft.com/office/drawing/2014/main" id="{B2675483-114D-43A7-9DE8-D7D0863E904F}"/>
              </a:ext>
            </a:extLst>
          </p:cNvPr>
          <p:cNvGraphicFramePr>
            <a:graphicFrameLocks noGrp="1"/>
          </p:cNvGraphicFramePr>
          <p:nvPr>
            <p:ph idx="1"/>
            <p:extLst>
              <p:ext uri="{D42A27DB-BD31-4B8C-83A1-F6EECF244321}">
                <p14:modId xmlns:p14="http://schemas.microsoft.com/office/powerpoint/2010/main" val="328242179"/>
              </p:ext>
            </p:extLst>
          </p:nvPr>
        </p:nvGraphicFramePr>
        <p:xfrm>
          <a:off x="2222995" y="1726688"/>
          <a:ext cx="7962900" cy="4282325"/>
        </p:xfrm>
        <a:graphic>
          <a:graphicData uri="http://schemas.openxmlformats.org/drawingml/2006/table">
            <a:tbl>
              <a:tblPr firstRow="1" bandRow="1">
                <a:tableStyleId>{5C22544A-7EE6-4342-B048-85BDC9FD1C3A}</a:tableStyleId>
              </a:tblPr>
              <a:tblGrid>
                <a:gridCol w="1725695">
                  <a:extLst>
                    <a:ext uri="{9D8B030D-6E8A-4147-A177-3AD203B41FA5}">
                      <a16:colId xmlns="" xmlns:a16="http://schemas.microsoft.com/office/drawing/2014/main" val="1715339317"/>
                    </a:ext>
                  </a:extLst>
                </a:gridCol>
                <a:gridCol w="6237205">
                  <a:extLst>
                    <a:ext uri="{9D8B030D-6E8A-4147-A177-3AD203B41FA5}">
                      <a16:colId xmlns="" xmlns:a16="http://schemas.microsoft.com/office/drawing/2014/main" val="1960234871"/>
                    </a:ext>
                  </a:extLst>
                </a:gridCol>
              </a:tblGrid>
              <a:tr h="53453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chemeClr val="bg1"/>
                          </a:solidFill>
                        </a:rPr>
                        <a:t>Community needs, perceptions and demand module</a:t>
                      </a:r>
                    </a:p>
                  </a:txBody>
                  <a:tcPr marL="134434" marR="134434">
                    <a:lnL w="9525" cap="flat" cmpd="sng" algn="ctr">
                      <a:solidFill>
                        <a:srgbClr val="FF9933"/>
                      </a:solid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rgbClr val="FF993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txBody>
                  <a:tcPr>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rgbClr val="FF9933"/>
                    </a:solidFill>
                  </a:tcPr>
                </a:tc>
                <a:extLst>
                  <a:ext uri="{0D108BD9-81ED-4DB2-BD59-A6C34878D82A}">
                    <a16:rowId xmlns="" xmlns:a16="http://schemas.microsoft.com/office/drawing/2014/main" val="2815957871"/>
                  </a:ext>
                </a:extLst>
              </a:tr>
              <a:tr h="53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solidFill>
                            <a:srgbClr val="FF9933"/>
                          </a:solidFill>
                        </a:rPr>
                        <a:t>Objective:</a:t>
                      </a: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Assess community health needs, changes in care-seeking behaviours, barriers to care affecting services demand, and disruptions to community-based care</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 xmlns:a16="http://schemas.microsoft.com/office/drawing/2014/main" val="3195028664"/>
                  </a:ext>
                </a:extLst>
              </a:tr>
              <a:tr h="53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FF9933"/>
                          </a:solidFill>
                        </a:rPr>
                        <a:t>Use:</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Guide </a:t>
                      </a:r>
                      <a:r>
                        <a:rPr lang="en-GB" sz="1400" b="0">
                          <a:solidFill>
                            <a:schemeClr val="tx1"/>
                          </a:solidFill>
                        </a:rPr>
                        <a:t>strategies and plans to address unmet health needs and eliminate barriers to care</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 xmlns:a16="http://schemas.microsoft.com/office/drawing/2014/main" val="2405379763"/>
                  </a:ext>
                </a:extLst>
              </a:tr>
              <a:tr h="428176">
                <a:tc>
                  <a:txBody>
                    <a:bodyPr/>
                    <a:lstStyle/>
                    <a:p>
                      <a:pPr algn="l"/>
                      <a:r>
                        <a:rPr lang="en-GB" sz="1500" b="1">
                          <a:solidFill>
                            <a:srgbClr val="FF9933"/>
                          </a:solidFill>
                        </a:rPr>
                        <a:t>Assessment type: </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r>
                        <a:rPr lang="en-GB" sz="1400">
                          <a:solidFill>
                            <a:schemeClr val="tx1"/>
                          </a:solidFill>
                        </a:rPr>
                        <a:t>Community</a:t>
                      </a:r>
                      <a:endParaRPr lang="en-US" sz="1400">
                        <a:solidFill>
                          <a:schemeClr val="tx1"/>
                        </a:solidFill>
                      </a:endParaRP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 xmlns:a16="http://schemas.microsoft.com/office/drawing/2014/main" val="831129988"/>
                  </a:ext>
                </a:extLst>
              </a:tr>
              <a:tr h="330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FF9933"/>
                          </a:solidFill>
                        </a:rPr>
                        <a:t>Respondents:</a:t>
                      </a:r>
                      <a:endParaRPr lang="en-US" sz="1500">
                        <a:solidFill>
                          <a:srgbClr val="FF9933"/>
                        </a:solidFill>
                      </a:endParaRP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Community health workers, community leaders, civil society organization leaders</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 xmlns:a16="http://schemas.microsoft.com/office/drawing/2014/main" val="1241490576"/>
                  </a:ext>
                </a:extLst>
              </a:tr>
              <a:tr h="1414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rgbClr val="FF9933"/>
                          </a:solidFill>
                        </a:rPr>
                        <a:t>Content: </a:t>
                      </a:r>
                    </a:p>
                  </a:txBody>
                  <a:tcPr marL="134434" marR="134434">
                    <a:lnL w="9525" cap="flat" cmpd="sng" algn="ctr">
                      <a:solidFill>
                        <a:srgbClr val="FF9933"/>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tc>
                  <a:txBody>
                    <a:bodyPr/>
                    <a:lstStyle/>
                    <a:p>
                      <a:pPr marL="0" lvl="0" indent="0">
                        <a:spcBef>
                          <a:spcPts val="0"/>
                        </a:spcBef>
                        <a:buFont typeface="Arial" panose="020B0604020202020204" pitchFamily="34" charset="0"/>
                        <a:buNone/>
                      </a:pPr>
                      <a:r>
                        <a:rPr lang="en-US" sz="1400">
                          <a:solidFill>
                            <a:schemeClr val="tx1"/>
                          </a:solidFill>
                        </a:rPr>
                        <a:t>Section 1: Identification and informed consent</a:t>
                      </a:r>
                    </a:p>
                    <a:p>
                      <a:pPr marL="0" lvl="0" indent="0">
                        <a:spcBef>
                          <a:spcPts val="0"/>
                        </a:spcBef>
                        <a:buFont typeface="Arial" panose="020B0604020202020204" pitchFamily="34" charset="0"/>
                        <a:buNone/>
                      </a:pPr>
                      <a:r>
                        <a:rPr lang="en-US" sz="1400">
                          <a:solidFill>
                            <a:schemeClr val="tx1"/>
                          </a:solidFill>
                        </a:rPr>
                        <a:t>Section 2: Community needs and use of essential health services</a:t>
                      </a:r>
                    </a:p>
                    <a:p>
                      <a:pPr marL="0" lvl="0" indent="0">
                        <a:spcBef>
                          <a:spcPts val="0"/>
                        </a:spcBef>
                        <a:buFont typeface="Arial" panose="020B0604020202020204" pitchFamily="34" charset="0"/>
                        <a:buNone/>
                      </a:pPr>
                      <a:r>
                        <a:rPr lang="en-US" sz="1400">
                          <a:solidFill>
                            <a:schemeClr val="tx1"/>
                          </a:solidFill>
                        </a:rPr>
                        <a:t>Section 3: Barriers to seeking essential health services in the community</a:t>
                      </a:r>
                    </a:p>
                    <a:p>
                      <a:pPr marL="0" lvl="0" indent="0">
                        <a:spcBef>
                          <a:spcPts val="0"/>
                        </a:spcBef>
                        <a:buFont typeface="Arial" panose="020B0604020202020204" pitchFamily="34" charset="0"/>
                        <a:buNone/>
                      </a:pPr>
                      <a:r>
                        <a:rPr lang="en-US" sz="1400">
                          <a:solidFill>
                            <a:schemeClr val="tx1"/>
                          </a:solidFill>
                        </a:rPr>
                        <a:t>Section 4: Attitudes towards COVID-19 vaccination </a:t>
                      </a:r>
                    </a:p>
                    <a:p>
                      <a:pPr marL="0" lvl="0" indent="0">
                        <a:spcBef>
                          <a:spcPts val="0"/>
                        </a:spcBef>
                        <a:buFont typeface="Arial" panose="020B0604020202020204" pitchFamily="34" charset="0"/>
                        <a:buNone/>
                      </a:pPr>
                      <a:r>
                        <a:rPr lang="en-US" sz="1400">
                          <a:solidFill>
                            <a:schemeClr val="tx1"/>
                          </a:solidFill>
                        </a:rPr>
                        <a:t>Section 5: Barriers in delivery of community-based services</a:t>
                      </a:r>
                    </a:p>
                    <a:p>
                      <a:pPr marL="0" lvl="0" indent="0">
                        <a:spcBef>
                          <a:spcPts val="0"/>
                        </a:spcBef>
                        <a:buFont typeface="Arial" panose="020B0604020202020204" pitchFamily="34" charset="0"/>
                        <a:buNone/>
                      </a:pPr>
                      <a:r>
                        <a:rPr lang="en-US" sz="1400">
                          <a:solidFill>
                            <a:schemeClr val="tx1"/>
                          </a:solidFill>
                        </a:rPr>
                        <a:t>Section 6: Interview result</a:t>
                      </a:r>
                    </a:p>
                  </a:txBody>
                  <a:tcPr marL="134434" marR="134434">
                    <a:lnL w="9525" cap="flat" cmpd="sng" algn="ctr">
                      <a:noFill/>
                      <a:prstDash val="solid"/>
                      <a:round/>
                      <a:headEnd type="none" w="med" len="med"/>
                      <a:tailEnd type="none" w="med" len="med"/>
                    </a:lnL>
                    <a:lnR w="9525" cap="flat" cmpd="sng" algn="ctr">
                      <a:solidFill>
                        <a:srgbClr val="FF9933"/>
                      </a:solidFill>
                      <a:prstDash val="solid"/>
                      <a:round/>
                      <a:headEnd type="none" w="med" len="med"/>
                      <a:tailEnd type="none" w="med" len="med"/>
                    </a:lnR>
                    <a:lnT w="9525" cap="flat" cmpd="sng" algn="ctr">
                      <a:solidFill>
                        <a:srgbClr val="FF9933"/>
                      </a:solidFill>
                      <a:prstDash val="solid"/>
                      <a:round/>
                      <a:headEnd type="none" w="med" len="med"/>
                      <a:tailEnd type="none" w="med" len="med"/>
                    </a:lnT>
                    <a:lnB w="9525" cap="flat" cmpd="sng" algn="ctr">
                      <a:solidFill>
                        <a:srgbClr val="FF9933"/>
                      </a:solidFill>
                      <a:prstDash val="solid"/>
                      <a:round/>
                      <a:headEnd type="none" w="med" len="med"/>
                      <a:tailEnd type="none" w="med" len="med"/>
                    </a:lnB>
                    <a:solidFill>
                      <a:schemeClr val="bg1"/>
                    </a:solidFill>
                  </a:tcPr>
                </a:tc>
                <a:extLst>
                  <a:ext uri="{0D108BD9-81ED-4DB2-BD59-A6C34878D82A}">
                    <a16:rowId xmlns="" xmlns:a16="http://schemas.microsoft.com/office/drawing/2014/main" val="1742375661"/>
                  </a:ext>
                </a:extLst>
              </a:tr>
            </a:tbl>
          </a:graphicData>
        </a:graphic>
      </p:graphicFrame>
      <p:sp>
        <p:nvSpPr>
          <p:cNvPr id="7" name="Text Placeholder 6">
            <a:extLst>
              <a:ext uri="{FF2B5EF4-FFF2-40B4-BE49-F238E27FC236}">
                <a16:creationId xmlns="" xmlns:a16="http://schemas.microsoft.com/office/drawing/2014/main" id="{BC7580C6-9163-4BBD-B950-C6B8C61336EB}"/>
              </a:ext>
            </a:extLst>
          </p:cNvPr>
          <p:cNvSpPr>
            <a:spLocks noGrp="1"/>
          </p:cNvSpPr>
          <p:nvPr>
            <p:ph type="body" sz="quarter" idx="13"/>
          </p:nvPr>
        </p:nvSpPr>
        <p:spPr>
          <a:xfrm>
            <a:off x="480000" y="752057"/>
            <a:ext cx="8160000" cy="288925"/>
          </a:xfrm>
        </p:spPr>
        <p:txBody>
          <a:bodyPr vert="horz" lIns="18000" tIns="0" rIns="18000" bIns="0" rtlCol="0" anchor="t">
            <a:normAutofit fontScale="92500"/>
          </a:bodyPr>
          <a:lstStyle/>
          <a:p>
            <a:r>
              <a:rPr lang="en-US" sz="1600"/>
              <a:t>Community needs, perceptions and demand module: </a:t>
            </a:r>
            <a:r>
              <a:rPr lang="en-US">
                <a:solidFill>
                  <a:schemeClr val="tx1">
                    <a:lumMod val="50000"/>
                    <a:lumOff val="50000"/>
                  </a:schemeClr>
                </a:solidFill>
              </a:rPr>
              <a:t>Objectives, use and content areas</a:t>
            </a:r>
          </a:p>
        </p:txBody>
      </p:sp>
      <p:sp>
        <p:nvSpPr>
          <p:cNvPr id="6" name="Slide Number Placeholder 5"/>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9" name="Text Placeholder 8">
            <a:extLst>
              <a:ext uri="{FF2B5EF4-FFF2-40B4-BE49-F238E27FC236}">
                <a16:creationId xmlns="" xmlns:a16="http://schemas.microsoft.com/office/drawing/2014/main" id="{037994BE-4525-4CE4-A77B-1C6644FDD8F0}"/>
              </a:ext>
            </a:extLst>
          </p:cNvPr>
          <p:cNvSpPr>
            <a:spLocks noGrp="1"/>
          </p:cNvSpPr>
          <p:nvPr>
            <p:ph type="body" sz="quarter" idx="21"/>
          </p:nvPr>
        </p:nvSpPr>
        <p:spPr/>
        <p:txBody>
          <a:bodyPr/>
          <a:lstStyle/>
          <a:p>
            <a:endParaRPr lang="en-US"/>
          </a:p>
        </p:txBody>
      </p:sp>
      <p:sp>
        <p:nvSpPr>
          <p:cNvPr id="8" name="Title 7"/>
          <p:cNvSpPr>
            <a:spLocks noGrp="1"/>
          </p:cNvSpPr>
          <p:nvPr>
            <p:ph type="title"/>
          </p:nvPr>
        </p:nvSpPr>
        <p:spPr>
          <a:xfrm>
            <a:off x="480000" y="332355"/>
            <a:ext cx="8160000" cy="366615"/>
          </a:xfrm>
        </p:spPr>
        <p:txBody>
          <a:bodyPr>
            <a:noAutofit/>
          </a:bodyPr>
          <a:lstStyle/>
          <a:p>
            <a:pPr>
              <a:lnSpc>
                <a:spcPct val="100000"/>
              </a:lnSpc>
            </a:pPr>
            <a:r>
              <a:rPr lang="en-US" sz="2400"/>
              <a:t/>
            </a:r>
            <a:br>
              <a:rPr lang="en-US" sz="2400"/>
            </a:br>
            <a:r>
              <a:rPr lang="en-US" sz="2400"/>
              <a:t/>
            </a:r>
            <a:br>
              <a:rPr lang="en-US" sz="2400"/>
            </a:br>
            <a:r>
              <a:rPr lang="en-US" sz="2400"/>
              <a:t/>
            </a:r>
            <a:br>
              <a:rPr lang="en-US" sz="2400"/>
            </a:br>
            <a:r>
              <a:rPr lang="en-US" sz="2400"/>
              <a:t/>
            </a:r>
            <a:br>
              <a:rPr lang="en-US" sz="2400"/>
            </a:br>
            <a:r>
              <a:rPr lang="en-GB" sz="2400"/>
              <a:t>Survey modules and key performance indicators</a:t>
            </a:r>
          </a:p>
        </p:txBody>
      </p:sp>
      <p:grpSp>
        <p:nvGrpSpPr>
          <p:cNvPr id="13" name="Group 12">
            <a:extLst>
              <a:ext uri="{FF2B5EF4-FFF2-40B4-BE49-F238E27FC236}">
                <a16:creationId xmlns="" xmlns:a16="http://schemas.microsoft.com/office/drawing/2014/main" id="{58BCF5E7-1AD9-4144-854D-B3EA1FA97DC7}"/>
              </a:ext>
            </a:extLst>
          </p:cNvPr>
          <p:cNvGrpSpPr/>
          <p:nvPr/>
        </p:nvGrpSpPr>
        <p:grpSpPr>
          <a:xfrm>
            <a:off x="1112609" y="1691810"/>
            <a:ext cx="849040" cy="3917815"/>
            <a:chOff x="357421" y="1450161"/>
            <a:chExt cx="1156925" cy="5640083"/>
          </a:xfrm>
        </p:grpSpPr>
        <p:pic>
          <p:nvPicPr>
            <p:cNvPr id="4" name="Picture 3">
              <a:extLst>
                <a:ext uri="{FF2B5EF4-FFF2-40B4-BE49-F238E27FC236}">
                  <a16:creationId xmlns="" xmlns:a16="http://schemas.microsoft.com/office/drawing/2014/main" id="{6F9CDCFA-3261-4CAF-BFB3-910EAC590E2F}"/>
                </a:ext>
              </a:extLst>
            </p:cNvPr>
            <p:cNvPicPr>
              <a:picLocks noChangeAspect="1"/>
            </p:cNvPicPr>
            <p:nvPr/>
          </p:nvPicPr>
          <p:blipFill rotWithShape="1">
            <a:blip r:embed="rId4"/>
            <a:srcRect l="5182" r="-1"/>
            <a:stretch/>
          </p:blipFill>
          <p:spPr>
            <a:xfrm>
              <a:off x="393140" y="1450161"/>
              <a:ext cx="1074737" cy="1057275"/>
            </a:xfrm>
            <a:prstGeom prst="rect">
              <a:avLst/>
            </a:prstGeom>
          </p:spPr>
        </p:pic>
        <p:pic>
          <p:nvPicPr>
            <p:cNvPr id="5" name="Picture 4">
              <a:extLst>
                <a:ext uri="{FF2B5EF4-FFF2-40B4-BE49-F238E27FC236}">
                  <a16:creationId xmlns="" xmlns:a16="http://schemas.microsoft.com/office/drawing/2014/main" id="{7E567456-415F-415C-B4D4-874F16E63042}"/>
                </a:ext>
              </a:extLst>
            </p:cNvPr>
            <p:cNvPicPr>
              <a:picLocks noChangeAspect="1"/>
            </p:cNvPicPr>
            <p:nvPr/>
          </p:nvPicPr>
          <p:blipFill>
            <a:blip r:embed="rId5"/>
            <a:stretch>
              <a:fillRect/>
            </a:stretch>
          </p:blipFill>
          <p:spPr>
            <a:xfrm>
              <a:off x="371347" y="2538269"/>
              <a:ext cx="1133475" cy="1123950"/>
            </a:xfrm>
            <a:prstGeom prst="rect">
              <a:avLst/>
            </a:prstGeom>
          </p:spPr>
        </p:pic>
        <p:pic>
          <p:nvPicPr>
            <p:cNvPr id="10" name="Picture 9">
              <a:extLst>
                <a:ext uri="{FF2B5EF4-FFF2-40B4-BE49-F238E27FC236}">
                  <a16:creationId xmlns="" xmlns:a16="http://schemas.microsoft.com/office/drawing/2014/main" id="{7824B4BC-13B2-4419-9DAB-C59214BE379F}"/>
                </a:ext>
              </a:extLst>
            </p:cNvPr>
            <p:cNvPicPr>
              <a:picLocks noChangeAspect="1"/>
            </p:cNvPicPr>
            <p:nvPr/>
          </p:nvPicPr>
          <p:blipFill>
            <a:blip r:embed="rId6"/>
            <a:stretch>
              <a:fillRect/>
            </a:stretch>
          </p:blipFill>
          <p:spPr>
            <a:xfrm>
              <a:off x="361821" y="3741314"/>
              <a:ext cx="1152525" cy="1095375"/>
            </a:xfrm>
            <a:prstGeom prst="rect">
              <a:avLst/>
            </a:prstGeom>
          </p:spPr>
        </p:pic>
        <p:pic>
          <p:nvPicPr>
            <p:cNvPr id="11" name="Picture 10">
              <a:extLst>
                <a:ext uri="{FF2B5EF4-FFF2-40B4-BE49-F238E27FC236}">
                  <a16:creationId xmlns="" xmlns:a16="http://schemas.microsoft.com/office/drawing/2014/main" id="{57298141-EC87-4C33-92EA-3BB3448C5F6F}"/>
                </a:ext>
              </a:extLst>
            </p:cNvPr>
            <p:cNvPicPr>
              <a:picLocks noChangeAspect="1"/>
            </p:cNvPicPr>
            <p:nvPr/>
          </p:nvPicPr>
          <p:blipFill>
            <a:blip r:embed="rId7"/>
            <a:stretch>
              <a:fillRect/>
            </a:stretch>
          </p:blipFill>
          <p:spPr>
            <a:xfrm>
              <a:off x="393140" y="4861633"/>
              <a:ext cx="1114425" cy="1114425"/>
            </a:xfrm>
            <a:prstGeom prst="rect">
              <a:avLst/>
            </a:prstGeom>
          </p:spPr>
        </p:pic>
        <p:pic>
          <p:nvPicPr>
            <p:cNvPr id="12" name="Picture 11">
              <a:extLst>
                <a:ext uri="{FF2B5EF4-FFF2-40B4-BE49-F238E27FC236}">
                  <a16:creationId xmlns="" xmlns:a16="http://schemas.microsoft.com/office/drawing/2014/main" id="{CAD171FF-3E8D-4ABF-838A-DDA2302FFAAD}"/>
                </a:ext>
              </a:extLst>
            </p:cNvPr>
            <p:cNvPicPr>
              <a:picLocks noChangeAspect="1"/>
            </p:cNvPicPr>
            <p:nvPr/>
          </p:nvPicPr>
          <p:blipFill>
            <a:blip r:embed="rId8"/>
            <a:stretch>
              <a:fillRect/>
            </a:stretch>
          </p:blipFill>
          <p:spPr>
            <a:xfrm>
              <a:off x="357421" y="5975819"/>
              <a:ext cx="1133475" cy="1114425"/>
            </a:xfrm>
            <a:prstGeom prst="rect">
              <a:avLst/>
            </a:prstGeom>
          </p:spPr>
        </p:pic>
      </p:grpSp>
    </p:spTree>
    <p:extLst>
      <p:ext uri="{BB962C8B-B14F-4D97-AF65-F5344CB8AC3E}">
        <p14:creationId xmlns:p14="http://schemas.microsoft.com/office/powerpoint/2010/main" val="78047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 xmlns:a16="http://schemas.microsoft.com/office/drawing/2014/main" id="{BDAD1FD3-AFD5-4573-AD62-42CF5A503087}"/>
              </a:ext>
            </a:extLst>
          </p:cNvPr>
          <p:cNvSpPr>
            <a:spLocks noGrp="1"/>
          </p:cNvSpPr>
          <p:nvPr>
            <p:ph type="title"/>
          </p:nvPr>
        </p:nvSpPr>
        <p:spPr>
          <a:xfrm>
            <a:off x="590550" y="340913"/>
            <a:ext cx="9831238" cy="344794"/>
          </a:xfrm>
        </p:spPr>
        <p:txBody>
          <a:bodyPr vert="horz" lIns="18000" tIns="0" rIns="360000" bIns="0" rtlCol="0" anchor="b">
            <a:noAutofit/>
          </a:bodyPr>
          <a:lstStyle/>
          <a:p>
            <a:pPr>
              <a:lnSpc>
                <a:spcPct val="100000"/>
              </a:lnSpc>
            </a:pPr>
            <a:r>
              <a:rPr lang="en-GB" sz="2400"/>
              <a:t>Survey modules and key performance indicators</a:t>
            </a:r>
            <a:endParaRPr lang="en-US" sz="2400"/>
          </a:p>
        </p:txBody>
      </p:sp>
      <p:sp>
        <p:nvSpPr>
          <p:cNvPr id="17" name="Text Placeholder 16">
            <a:extLst>
              <a:ext uri="{FF2B5EF4-FFF2-40B4-BE49-F238E27FC236}">
                <a16:creationId xmlns="" xmlns:a16="http://schemas.microsoft.com/office/drawing/2014/main" id="{26DA44F2-FCF6-4CAE-BD84-7F5627B4949B}"/>
              </a:ext>
            </a:extLst>
          </p:cNvPr>
          <p:cNvSpPr>
            <a:spLocks noGrp="1"/>
          </p:cNvSpPr>
          <p:nvPr>
            <p:ph type="body" sz="quarter" idx="13"/>
          </p:nvPr>
        </p:nvSpPr>
        <p:spPr>
          <a:xfrm>
            <a:off x="513120" y="691237"/>
            <a:ext cx="9178235" cy="526610"/>
          </a:xfrm>
        </p:spPr>
        <p:txBody>
          <a:bodyPr vert="horz" lIns="18000" tIns="0" rIns="18000" bIns="0" rtlCol="0" anchor="t">
            <a:normAutofit lnSpcReduction="10000"/>
          </a:bodyPr>
          <a:lstStyle/>
          <a:p>
            <a:r>
              <a:rPr lang="en-US" sz="1600"/>
              <a:t>Community needs, perceptions and demand module: </a:t>
            </a:r>
            <a:r>
              <a:rPr lang="en-US">
                <a:solidFill>
                  <a:schemeClr val="tx1">
                    <a:lumMod val="50000"/>
                    <a:lumOff val="50000"/>
                  </a:schemeClr>
                </a:solidFill>
              </a:rPr>
              <a:t>Key questions and indicators</a:t>
            </a:r>
            <a:br>
              <a:rPr lang="en-US">
                <a:solidFill>
                  <a:schemeClr val="tx1">
                    <a:lumMod val="50000"/>
                    <a:lumOff val="50000"/>
                  </a:schemeClr>
                </a:solidFill>
              </a:rPr>
            </a:br>
            <a:r>
              <a:rPr lang="en-US">
                <a:solidFill>
                  <a:schemeClr val="tx1">
                    <a:lumMod val="50000"/>
                    <a:lumOff val="50000"/>
                  </a:schemeClr>
                </a:solidFill>
              </a:rPr>
              <a:t>For use in communities</a:t>
            </a:r>
          </a:p>
        </p:txBody>
      </p:sp>
      <p:graphicFrame>
        <p:nvGraphicFramePr>
          <p:cNvPr id="15" name="Table 14">
            <a:extLst>
              <a:ext uri="{FF2B5EF4-FFF2-40B4-BE49-F238E27FC236}">
                <a16:creationId xmlns="" xmlns:a16="http://schemas.microsoft.com/office/drawing/2014/main" id="{A24D4E35-0BEF-42EC-972D-D8436050A53F}"/>
              </a:ext>
            </a:extLst>
          </p:cNvPr>
          <p:cNvGraphicFramePr>
            <a:graphicFrameLocks noGrp="1"/>
          </p:cNvGraphicFramePr>
          <p:nvPr>
            <p:extLst>
              <p:ext uri="{D42A27DB-BD31-4B8C-83A1-F6EECF244321}">
                <p14:modId xmlns:p14="http://schemas.microsoft.com/office/powerpoint/2010/main" val="4225789735"/>
              </p:ext>
            </p:extLst>
          </p:nvPr>
        </p:nvGraphicFramePr>
        <p:xfrm>
          <a:off x="590550" y="1660534"/>
          <a:ext cx="11277599" cy="4963706"/>
        </p:xfrm>
        <a:graphic>
          <a:graphicData uri="http://schemas.openxmlformats.org/drawingml/2006/table">
            <a:tbl>
              <a:tblPr/>
              <a:tblGrid>
                <a:gridCol w="386315">
                  <a:extLst>
                    <a:ext uri="{9D8B030D-6E8A-4147-A177-3AD203B41FA5}">
                      <a16:colId xmlns="" xmlns:a16="http://schemas.microsoft.com/office/drawing/2014/main" val="212359446"/>
                    </a:ext>
                  </a:extLst>
                </a:gridCol>
                <a:gridCol w="2156592">
                  <a:extLst>
                    <a:ext uri="{9D8B030D-6E8A-4147-A177-3AD203B41FA5}">
                      <a16:colId xmlns="" xmlns:a16="http://schemas.microsoft.com/office/drawing/2014/main" val="356456415"/>
                    </a:ext>
                  </a:extLst>
                </a:gridCol>
                <a:gridCol w="4835101">
                  <a:extLst>
                    <a:ext uri="{9D8B030D-6E8A-4147-A177-3AD203B41FA5}">
                      <a16:colId xmlns="" xmlns:a16="http://schemas.microsoft.com/office/drawing/2014/main" val="1127521752"/>
                    </a:ext>
                  </a:extLst>
                </a:gridCol>
                <a:gridCol w="3899591">
                  <a:extLst>
                    <a:ext uri="{9D8B030D-6E8A-4147-A177-3AD203B41FA5}">
                      <a16:colId xmlns="" xmlns:a16="http://schemas.microsoft.com/office/drawing/2014/main" val="180945229"/>
                    </a:ext>
                  </a:extLst>
                </a:gridCol>
              </a:tblGrid>
              <a:tr h="270816">
                <a:tc gridSpan="2">
                  <a:txBody>
                    <a:bodyPr/>
                    <a:lstStyle/>
                    <a:p>
                      <a:pPr algn="ctr" rtl="0" fontAlgn="ctr"/>
                      <a:r>
                        <a:rPr lang="en-US" sz="1200" b="1" i="0" u="none" strike="noStrike" kern="1200">
                          <a:solidFill>
                            <a:schemeClr val="bg1"/>
                          </a:solidFill>
                          <a:effectLst/>
                          <a:latin typeface="+mn-lt"/>
                          <a:ea typeface="+mn-ea"/>
                          <a:cs typeface="+mn-cs"/>
                        </a:rPr>
                        <a:t>Section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pPr algn="l" rtl="0" fontAlgn="ctr"/>
                      <a:endParaRPr lang="en-US" sz="1400" b="1" i="0" u="none" strike="noStrike" kern="1200">
                        <a:solidFill>
                          <a:schemeClr val="bg1"/>
                        </a:solidFill>
                        <a:effectLst/>
                        <a:latin typeface="+mn-lt"/>
                        <a:ea typeface="+mn-ea"/>
                        <a:cs typeface="+mn-cs"/>
                      </a:endParaRP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lvl="0" indent="0" algn="ctr" rtl="0" fontAlgn="ctr">
                        <a:buClr>
                          <a:srgbClr val="000000"/>
                        </a:buClr>
                        <a:buSzPts val="1200"/>
                        <a:buFont typeface="Arial" panose="020B0604020202020204" pitchFamily="34" charset="0"/>
                        <a:buNone/>
                      </a:pPr>
                      <a:r>
                        <a:rPr lang="en-US" sz="1200" b="1" i="0" u="none" strike="noStrike">
                          <a:solidFill>
                            <a:schemeClr val="bg1"/>
                          </a:solidFill>
                          <a:effectLst/>
                          <a:latin typeface="+mn-lt"/>
                        </a:rPr>
                        <a:t>Key questions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lvl="0" indent="0" algn="ctr" rtl="0" fontAlgn="ctr">
                        <a:buClr>
                          <a:srgbClr val="000000"/>
                        </a:buClr>
                        <a:buSzPts val="1200"/>
                        <a:buFont typeface="Arial" panose="020B0604020202020204" pitchFamily="34" charset="0"/>
                        <a:buNone/>
                      </a:pPr>
                      <a:r>
                        <a:rPr lang="en-US" sz="1200" b="1" i="0" u="none" strike="noStrike">
                          <a:solidFill>
                            <a:schemeClr val="bg1"/>
                          </a:solidFill>
                          <a:effectLst/>
                          <a:latin typeface="+mn-lt"/>
                        </a:rPr>
                        <a:t>Key performance indicators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 xmlns:a16="http://schemas.microsoft.com/office/drawing/2014/main" val="54018476"/>
                  </a:ext>
                </a:extLst>
              </a:tr>
              <a:tr h="735305">
                <a:tc>
                  <a:txBody>
                    <a:bodyPr/>
                    <a:lstStyle/>
                    <a:p>
                      <a:pPr marL="0" lvl="0" indent="0">
                        <a:spcBef>
                          <a:spcPts val="0"/>
                        </a:spcBef>
                        <a:buFont typeface="Arial" panose="020B0604020202020204" pitchFamily="34" charset="0"/>
                        <a:buNone/>
                      </a:pPr>
                      <a:r>
                        <a:rPr lang="en-US" sz="1200" b="1">
                          <a:latin typeface="+mn-lt"/>
                        </a:rPr>
                        <a:t>1</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rPr>
                        <a:t>Identification and informed consent</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Who is the key informant providing responses?</a:t>
                      </a:r>
                    </a:p>
                    <a:p>
                      <a:pPr marL="285750" lvl="0" indent="-285750">
                        <a:buFont typeface="Arial" panose="020B0604020202020204" pitchFamily="34" charset="0"/>
                        <a:buChar char="•"/>
                      </a:pPr>
                      <a:r>
                        <a:rPr lang="en-US" sz="1200">
                          <a:latin typeface="+mn-lt"/>
                        </a:rPr>
                        <a:t>What is the residence setting of the community?</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b="0">
                          <a:solidFill>
                            <a:schemeClr val="tx1"/>
                          </a:solidFill>
                        </a:rPr>
                        <a:t>All KPIs can be disaggregated by type of key informant (CHW, community leader, CSO, etc.) and residence area (rural/urban)</a:t>
                      </a:r>
                      <a:endParaRPr lang="en-US" sz="1200">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3860850"/>
                  </a:ext>
                </a:extLst>
              </a:tr>
              <a:tr h="735305">
                <a:tc>
                  <a:txBody>
                    <a:bodyPr/>
                    <a:lstStyle/>
                    <a:p>
                      <a:pPr marL="0" lvl="0" indent="0">
                        <a:spcBef>
                          <a:spcPts val="0"/>
                        </a:spcBef>
                        <a:buFont typeface="Arial" panose="020B0604020202020204" pitchFamily="34" charset="0"/>
                        <a:buNone/>
                      </a:pPr>
                      <a:r>
                        <a:rPr lang="en-US" sz="1200" b="1">
                          <a:latin typeface="+mn-lt"/>
                        </a:rPr>
                        <a:t>2</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spcBef>
                          <a:spcPts val="0"/>
                        </a:spcBef>
                        <a:buFont typeface="Arial" panose="020B0604020202020204" pitchFamily="34" charset="0"/>
                        <a:buNone/>
                      </a:pPr>
                      <a:r>
                        <a:rPr lang="en-US" sz="1200" b="1">
                          <a:latin typeface="+mn-lt"/>
                        </a:rPr>
                        <a:t>Community needs and use of essential health services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How has the COVID-19 pandemic affected utilization of essential health services? </a:t>
                      </a:r>
                      <a:endParaRPr lang="pt-BR" sz="1200">
                        <a:latin typeface="+mn-lt"/>
                      </a:endParaRPr>
                    </a:p>
                    <a:p>
                      <a:pPr marL="285750" lvl="0" indent="-285750">
                        <a:buFont typeface="Arial" panose="020B0604020202020204" pitchFamily="34" charset="0"/>
                        <a:buChar char="•"/>
                      </a:pPr>
                      <a:r>
                        <a:rPr lang="pt-BR" sz="1200">
                          <a:latin typeface="+mn-lt"/>
                        </a:rPr>
                        <a:t>What are the current unmet needs for health services in the community?</a:t>
                      </a:r>
                      <a:endParaRPr lang="en-US" sz="1200">
                        <a:latin typeface="+mn-lt"/>
                      </a:endParaRP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rtl="0" fontAlgn="ctr">
                        <a:buClr>
                          <a:srgbClr val="000000"/>
                        </a:buClr>
                        <a:buSzPts val="1200"/>
                        <a:buFont typeface="Arial" panose="020B0604020202020204" pitchFamily="34" charset="0"/>
                        <a:buChar char="•"/>
                      </a:pPr>
                      <a:r>
                        <a:rPr lang="en-US" sz="1200">
                          <a:latin typeface="+mn-lt"/>
                        </a:rPr>
                        <a:t>% of CHW’s who believe that community has unmet health needs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02631348"/>
                  </a:ext>
                </a:extLst>
              </a:tr>
              <a:tr h="1218672">
                <a:tc>
                  <a:txBody>
                    <a:bodyPr/>
                    <a:lstStyle/>
                    <a:p>
                      <a:pPr algn="l" rtl="0" fontAlgn="ctr"/>
                      <a:r>
                        <a:rPr lang="en-US" sz="1200" b="1">
                          <a:latin typeface="+mn-lt"/>
                        </a:rPr>
                        <a:t>3</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a:latin typeface="+mn-lt"/>
                        </a:rPr>
                        <a:t>Barriers to seeking care</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What are main barriers for people to use essential health services during the COVID-19 pandemic? </a:t>
                      </a:r>
                    </a:p>
                    <a:p>
                      <a:pPr marL="285750" marR="0" lvl="0" indent="-2857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Are there marginalized groups more affected during the COVID-19 pandemic? </a:t>
                      </a:r>
                    </a:p>
                    <a:p>
                      <a:pPr marL="285750" marR="0" lvl="0" indent="-2857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Where/what are the first points of contact during COVID-19 pandemic?  </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 of CHW’s who believe that community faced barriers to seeking care pre-COVID and % who believe it has gotten worse</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 of CHW’s who believe there are disadvantaged groups in the community</a:t>
                      </a:r>
                    </a:p>
                    <a:p>
                      <a:pPr marL="354330" lvl="0" indent="-171450" algn="l" defTabSz="914400" rtl="0" eaLnBrk="1" fontAlgn="ctr" latinLnBrk="0" hangingPunct="1">
                        <a:buClr>
                          <a:srgbClr val="000000"/>
                        </a:buClr>
                        <a:buSzPts val="1200"/>
                        <a:buFont typeface="Arial" panose="020B0604020202020204" pitchFamily="34" charset="0"/>
                        <a:buChar char="•"/>
                      </a:pPr>
                      <a:r>
                        <a:rPr lang="en-US" sz="1200">
                          <a:latin typeface="+mn-lt"/>
                        </a:rPr>
                        <a:t>Distribution of first point of care/information in the community</a:t>
                      </a:r>
                    </a:p>
                  </a:txBody>
                  <a:tcPr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41544258"/>
                  </a:ext>
                </a:extLst>
              </a:tr>
              <a:tr h="707123">
                <a:tc>
                  <a:txBody>
                    <a:bodyPr/>
                    <a:lstStyle/>
                    <a:p>
                      <a:pPr marL="0" lvl="0" indent="0">
                        <a:spcBef>
                          <a:spcPts val="0"/>
                        </a:spcBef>
                        <a:buFont typeface="Arial" panose="020B0604020202020204" pitchFamily="34" charset="0"/>
                        <a:buNone/>
                      </a:pPr>
                      <a:r>
                        <a:rPr lang="en-US" sz="1200" b="1">
                          <a:latin typeface="+mn-lt"/>
                        </a:rPr>
                        <a:t>4</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spcBef>
                          <a:spcPts val="0"/>
                        </a:spcBef>
                        <a:buFont typeface="Arial" panose="020B0604020202020204" pitchFamily="34" charset="0"/>
                        <a:buNone/>
                      </a:pPr>
                      <a:r>
                        <a:rPr lang="en-US" sz="1200" b="1">
                          <a:latin typeface="+mn-lt"/>
                        </a:rPr>
                        <a:t>Attitudes towards COVID-19 vaccination</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What are the perceived attitudes towards potential COVID-19 vaccines?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 of CHW’s who believe community has demand for COVID-19 vaccine (adults, children)</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Distribution of reasons for low demand</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97585803"/>
                  </a:ext>
                </a:extLst>
              </a:tr>
              <a:tr h="1140053">
                <a:tc>
                  <a:txBody>
                    <a:bodyPr/>
                    <a:lstStyle/>
                    <a:p>
                      <a:pPr algn="l" rtl="0" fontAlgn="ctr"/>
                      <a:r>
                        <a:rPr lang="en-US" sz="1200" b="1">
                          <a:latin typeface="+mn-lt"/>
                        </a:rPr>
                        <a:t>5</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200" b="1">
                          <a:latin typeface="+mn-lt"/>
                        </a:rPr>
                        <a:t>Barriers in delivery of community-based services</a:t>
                      </a:r>
                    </a:p>
                  </a:txBody>
                  <a:tcPr anchor="ctr">
                    <a:lnL w="12700" cmpd="sng">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0" indent="-285750">
                        <a:buFont typeface="Arial" panose="020B0604020202020204" pitchFamily="34" charset="0"/>
                        <a:buChar char="•"/>
                      </a:pPr>
                      <a:r>
                        <a:rPr lang="en-US" sz="1200">
                          <a:latin typeface="+mn-lt"/>
                        </a:rPr>
                        <a:t>Have community health workers been able to continue their work in the COVID-19 pandemic context? </a:t>
                      </a:r>
                    </a:p>
                    <a:p>
                      <a:pPr marL="285750" lvl="0" indent="-285750">
                        <a:buFont typeface="Arial" panose="020B0604020202020204" pitchFamily="34" charset="0"/>
                        <a:buChar char="•"/>
                      </a:pPr>
                      <a:r>
                        <a:rPr lang="en-US" sz="1200">
                          <a:latin typeface="+mn-lt"/>
                        </a:rPr>
                        <a:t>Have community health workers experienced stigma in pursuing their functions?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Distribution of perceived risk (moderate, high, very high) reported by CHWs and reasons</a:t>
                      </a:r>
                    </a:p>
                    <a:p>
                      <a:pPr marL="35433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200">
                          <a:latin typeface="+mn-lt"/>
                        </a:rPr>
                        <a:t>% of CHWs lacking support to perform work </a:t>
                      </a:r>
                    </a:p>
                    <a:p>
                      <a:pPr marL="35433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200">
                          <a:latin typeface="+mn-lt"/>
                        </a:rPr>
                        <a:t>% of communities with change in service volume by service (e.g., malaria prevention, social support for TB patients)</a:t>
                      </a:r>
                    </a:p>
                  </a:txBody>
                  <a:tcPr marL="106419" marR="2956" marT="2956" marB="0" anchor="ctr">
                    <a:lnL>
                      <a:noFill/>
                    </a:lnL>
                    <a:lnR>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9154374"/>
                  </a:ext>
                </a:extLst>
              </a:tr>
            </a:tbl>
          </a:graphicData>
        </a:graphic>
      </p:graphicFrame>
      <p:grpSp>
        <p:nvGrpSpPr>
          <p:cNvPr id="6" name="Group 5">
            <a:extLst>
              <a:ext uri="{FF2B5EF4-FFF2-40B4-BE49-F238E27FC236}">
                <a16:creationId xmlns="" xmlns:a16="http://schemas.microsoft.com/office/drawing/2014/main" id="{18E7301A-B59F-4545-A75F-5CA7C0C99360}"/>
              </a:ext>
            </a:extLst>
          </p:cNvPr>
          <p:cNvGrpSpPr/>
          <p:nvPr/>
        </p:nvGrpSpPr>
        <p:grpSpPr>
          <a:xfrm>
            <a:off x="7988016" y="2222879"/>
            <a:ext cx="246914" cy="3858066"/>
            <a:chOff x="6818905" y="3531586"/>
            <a:chExt cx="183814" cy="3920519"/>
          </a:xfrm>
        </p:grpSpPr>
        <p:sp>
          <p:nvSpPr>
            <p:cNvPr id="10" name="Arrow: Right 9">
              <a:extLst>
                <a:ext uri="{FF2B5EF4-FFF2-40B4-BE49-F238E27FC236}">
                  <a16:creationId xmlns="" xmlns:a16="http://schemas.microsoft.com/office/drawing/2014/main" id="{E1B76F39-987D-4B93-AA59-F3865905B771}"/>
                </a:ext>
              </a:extLst>
            </p:cNvPr>
            <p:cNvSpPr/>
            <p:nvPr/>
          </p:nvSpPr>
          <p:spPr>
            <a:xfrm>
              <a:off x="6821649" y="3531586"/>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F399C34A-2F6B-40CC-A480-22EF9BBDF3CE}"/>
                </a:ext>
              </a:extLst>
            </p:cNvPr>
            <p:cNvSpPr/>
            <p:nvPr/>
          </p:nvSpPr>
          <p:spPr>
            <a:xfrm>
              <a:off x="6819820" y="4244340"/>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 xmlns:a16="http://schemas.microsoft.com/office/drawing/2014/main" id="{D229C947-9CD9-497C-8D27-44C47F86673E}"/>
                </a:ext>
              </a:extLst>
            </p:cNvPr>
            <p:cNvSpPr/>
            <p:nvPr/>
          </p:nvSpPr>
          <p:spPr>
            <a:xfrm>
              <a:off x="6818905" y="5291728"/>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23942E21-0C89-40C3-B4CA-29EA1BF4E49D}"/>
                </a:ext>
              </a:extLst>
            </p:cNvPr>
            <p:cNvSpPr/>
            <p:nvPr/>
          </p:nvSpPr>
          <p:spPr>
            <a:xfrm>
              <a:off x="6818905" y="6416265"/>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 xmlns:a16="http://schemas.microsoft.com/office/drawing/2014/main" id="{AB19F079-0F22-4E1B-B9D7-59F38BA76282}"/>
                </a:ext>
              </a:extLst>
            </p:cNvPr>
            <p:cNvSpPr/>
            <p:nvPr/>
          </p:nvSpPr>
          <p:spPr>
            <a:xfrm>
              <a:off x="6818905" y="7289143"/>
              <a:ext cx="181070" cy="16296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001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2CFDDFE6-3916-405D-95E9-08C183FC1A0D}"/>
              </a:ext>
            </a:extLst>
          </p:cNvPr>
          <p:cNvSpPr>
            <a:spLocks noGrp="1"/>
          </p:cNvSpPr>
          <p:nvPr>
            <p:ph idx="1"/>
          </p:nvPr>
        </p:nvSpPr>
        <p:spPr/>
        <p:txBody>
          <a:bodyPr/>
          <a:lstStyle/>
          <a:p>
            <a:endParaRPr lang="en-US"/>
          </a:p>
        </p:txBody>
      </p:sp>
      <p:sp>
        <p:nvSpPr>
          <p:cNvPr id="3" name="Text Placeholder 2">
            <a:extLst>
              <a:ext uri="{FF2B5EF4-FFF2-40B4-BE49-F238E27FC236}">
                <a16:creationId xmlns="" xmlns:a16="http://schemas.microsoft.com/office/drawing/2014/main" id="{38F13A1B-2424-460D-ADA3-F97EF670214E}"/>
              </a:ext>
            </a:extLst>
          </p:cNvPr>
          <p:cNvSpPr>
            <a:spLocks noGrp="1"/>
          </p:cNvSpPr>
          <p:nvPr>
            <p:ph type="body" sz="quarter" idx="13"/>
          </p:nvPr>
        </p:nvSpPr>
        <p:spPr>
          <a:xfrm>
            <a:off x="480000" y="747385"/>
            <a:ext cx="8160000" cy="288925"/>
          </a:xfrm>
        </p:spPr>
        <p:txBody>
          <a:bodyPr vert="horz" lIns="18000" tIns="0" rIns="18000" bIns="0" rtlCol="0" anchor="t">
            <a:normAutofit fontScale="85000" lnSpcReduction="10000"/>
          </a:bodyPr>
          <a:lstStyle/>
          <a:p>
            <a:r>
              <a:rPr lang="en-US" sz="1600"/>
              <a:t>Frontline service readiness assessments: </a:t>
            </a:r>
            <a:r>
              <a:rPr lang="en-US">
                <a:solidFill>
                  <a:schemeClr val="tx1">
                    <a:lumMod val="50000"/>
                    <a:lumOff val="50000"/>
                  </a:schemeClr>
                </a:solidFill>
              </a:rPr>
              <a:t>Key performance indicators for national dashboards</a:t>
            </a:r>
          </a:p>
        </p:txBody>
      </p:sp>
      <p:sp>
        <p:nvSpPr>
          <p:cNvPr id="4" name="Slide Number Placeholder 3">
            <a:extLst>
              <a:ext uri="{FF2B5EF4-FFF2-40B4-BE49-F238E27FC236}">
                <a16:creationId xmlns="" xmlns:a16="http://schemas.microsoft.com/office/drawing/2014/main" id="{FD20FD2E-387B-4286-920E-A06C45852AB3}"/>
              </a:ext>
            </a:extLst>
          </p:cNvPr>
          <p:cNvSpPr>
            <a:spLocks noGrp="1"/>
          </p:cNvSpPr>
          <p:nvPr>
            <p:ph type="sldNum" sz="quarter" idx="16"/>
          </p:nvPr>
        </p:nvSpPr>
        <p:spPr/>
        <p:txBody>
          <a:bodyPr/>
          <a:lstStyle/>
          <a:p>
            <a:fld id="{A74CE0EA-F3B5-4684-BA10-C594598FDB9C}" type="slidenum">
              <a:rPr lang="en-GB" smtClean="0"/>
              <a:pPr/>
              <a:t>26</a:t>
            </a:fld>
            <a:endParaRPr lang="en-GB"/>
          </a:p>
        </p:txBody>
      </p:sp>
      <p:sp>
        <p:nvSpPr>
          <p:cNvPr id="7" name="Text Placeholder 6">
            <a:extLst>
              <a:ext uri="{FF2B5EF4-FFF2-40B4-BE49-F238E27FC236}">
                <a16:creationId xmlns="" xmlns:a16="http://schemas.microsoft.com/office/drawing/2014/main" id="{29333ED0-1A52-4AAF-8A0F-5FE7AD93DDDF}"/>
              </a:ext>
            </a:extLst>
          </p:cNvPr>
          <p:cNvSpPr>
            <a:spLocks noGrp="1"/>
          </p:cNvSpPr>
          <p:nvPr>
            <p:ph type="body" sz="quarter" idx="21"/>
          </p:nvPr>
        </p:nvSpPr>
        <p:spPr/>
        <p:txBody>
          <a:bodyPr/>
          <a:lstStyle/>
          <a:p>
            <a:endParaRPr lang="en-US"/>
          </a:p>
        </p:txBody>
      </p:sp>
      <p:sp>
        <p:nvSpPr>
          <p:cNvPr id="6" name="Title 5">
            <a:extLst>
              <a:ext uri="{FF2B5EF4-FFF2-40B4-BE49-F238E27FC236}">
                <a16:creationId xmlns="" xmlns:a16="http://schemas.microsoft.com/office/drawing/2014/main" id="{8F73FB45-17D5-4E87-B946-F4DB6D0EFE24}"/>
              </a:ext>
            </a:extLst>
          </p:cNvPr>
          <p:cNvSpPr>
            <a:spLocks noGrp="1"/>
          </p:cNvSpPr>
          <p:nvPr>
            <p:ph type="title"/>
          </p:nvPr>
        </p:nvSpPr>
        <p:spPr>
          <a:xfrm>
            <a:off x="480000" y="347906"/>
            <a:ext cx="8160000" cy="399479"/>
          </a:xfrm>
        </p:spPr>
        <p:txBody>
          <a:bodyPr vert="horz" lIns="18000" tIns="0" rIns="360000" bIns="0" rtlCol="0" anchor="b">
            <a:noAutofit/>
          </a:bodyPr>
          <a:lstStyle/>
          <a:p>
            <a:r>
              <a:rPr lang="en-GB" sz="2400"/>
              <a:t>Survey modules and key performance indicators</a:t>
            </a:r>
            <a:endParaRPr lang="en-US" sz="2400"/>
          </a:p>
        </p:txBody>
      </p:sp>
      <p:graphicFrame>
        <p:nvGraphicFramePr>
          <p:cNvPr id="12" name="Table 11">
            <a:extLst>
              <a:ext uri="{FF2B5EF4-FFF2-40B4-BE49-F238E27FC236}">
                <a16:creationId xmlns="" xmlns:a16="http://schemas.microsoft.com/office/drawing/2014/main" id="{F69081D7-ACCB-4A8E-B715-8EA282018525}"/>
              </a:ext>
            </a:extLst>
          </p:cNvPr>
          <p:cNvGraphicFramePr>
            <a:graphicFrameLocks noGrp="1"/>
          </p:cNvGraphicFramePr>
          <p:nvPr>
            <p:extLst>
              <p:ext uri="{D42A27DB-BD31-4B8C-83A1-F6EECF244321}">
                <p14:modId xmlns:p14="http://schemas.microsoft.com/office/powerpoint/2010/main" val="3728577445"/>
              </p:ext>
            </p:extLst>
          </p:nvPr>
        </p:nvGraphicFramePr>
        <p:xfrm>
          <a:off x="111482" y="1036310"/>
          <a:ext cx="11963399" cy="5818014"/>
        </p:xfrm>
        <a:graphic>
          <a:graphicData uri="http://schemas.openxmlformats.org/drawingml/2006/table">
            <a:tbl>
              <a:tblPr/>
              <a:tblGrid>
                <a:gridCol w="1493163">
                  <a:extLst>
                    <a:ext uri="{9D8B030D-6E8A-4147-A177-3AD203B41FA5}">
                      <a16:colId xmlns="" xmlns:a16="http://schemas.microsoft.com/office/drawing/2014/main" val="2415310253"/>
                    </a:ext>
                  </a:extLst>
                </a:gridCol>
                <a:gridCol w="2243622">
                  <a:extLst>
                    <a:ext uri="{9D8B030D-6E8A-4147-A177-3AD203B41FA5}">
                      <a16:colId xmlns="" xmlns:a16="http://schemas.microsoft.com/office/drawing/2014/main" val="356456415"/>
                    </a:ext>
                  </a:extLst>
                </a:gridCol>
                <a:gridCol w="8226614">
                  <a:extLst>
                    <a:ext uri="{9D8B030D-6E8A-4147-A177-3AD203B41FA5}">
                      <a16:colId xmlns="" xmlns:a16="http://schemas.microsoft.com/office/drawing/2014/main" val="180945229"/>
                    </a:ext>
                  </a:extLst>
                </a:gridCol>
              </a:tblGrid>
              <a:tr h="244429">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u="none" strike="noStrike">
                          <a:solidFill>
                            <a:schemeClr val="tx1"/>
                          </a:solidFill>
                          <a:effectLst/>
                          <a:latin typeface="+mn-lt"/>
                        </a:rPr>
                        <a:t>COVID-19 case management capacities module</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p>
                      <a:pPr algn="l" rtl="0" fontAlgn="ctr"/>
                      <a:r>
                        <a:rPr lang="en-US" sz="1050" b="0" i="0" u="none" strike="noStrike">
                          <a:solidFill>
                            <a:schemeClr val="tx1"/>
                          </a:solidFill>
                          <a:effectLst/>
                          <a:latin typeface="+mn-lt"/>
                        </a:rPr>
                        <a:t>COVID-19 facility readiness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p>
                      <a:pPr marL="171450" lvl="0" indent="-171450" algn="l" defTabSz="914400" rtl="0" eaLnBrk="1" fontAlgn="ctr" latinLnBrk="0" hangingPunct="1">
                        <a:buClr>
                          <a:srgbClr val="000000"/>
                        </a:buClr>
                        <a:buSzPts val="1200"/>
                        <a:buFont typeface="Arial" panose="020B0604020202020204" pitchFamily="34" charset="0"/>
                        <a:buChar char="•"/>
                      </a:pPr>
                      <a:r>
                        <a:rPr lang="en-US" sz="1050" u="none" strike="noStrike" kern="1200">
                          <a:solidFill>
                            <a:schemeClr val="tx1"/>
                          </a:solidFill>
                          <a:effectLst/>
                          <a:latin typeface="+mn-lt"/>
                          <a:cs typeface="Calibri" panose="020F0502020204030204" pitchFamily="34" charset="0"/>
                        </a:rPr>
                        <a:t>% facilities with IMST protocols adopted and activated</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extLst>
                  <a:ext uri="{0D108BD9-81ED-4DB2-BD59-A6C34878D82A}">
                    <a16:rowId xmlns="" xmlns:a16="http://schemas.microsoft.com/office/drawing/2014/main" val="967826866"/>
                  </a:ext>
                </a:extLst>
              </a:tr>
              <a:tr h="469511">
                <a:tc vMerge="1">
                  <a:txBody>
                    <a:bodyPr/>
                    <a:lstStyle/>
                    <a:p>
                      <a:pPr algn="l" rtl="0" fontAlgn="ct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GB" sz="1050" b="0" i="0" u="none" strike="noStrike">
                          <a:solidFill>
                            <a:schemeClr val="tx1"/>
                          </a:solidFill>
                          <a:effectLst/>
                          <a:latin typeface="+mn-lt"/>
                        </a:rPr>
                        <a:t>COVID-19 patient capacities</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mn-cs"/>
                        </a:rPr>
                        <a:t>Total # of beds for COVID patients (moderate, severe, critical)</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mn-cs"/>
                        </a:rPr>
                        <a:t># of beds currently occupied by COVID patients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mn-cs"/>
                        </a:rPr>
                        <a:t>Total # of beds available for surge (ICU, respiratory isolation)</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extLst>
                  <a:ext uri="{0D108BD9-81ED-4DB2-BD59-A6C34878D82A}">
                    <a16:rowId xmlns="" xmlns:a16="http://schemas.microsoft.com/office/drawing/2014/main" val="3602450522"/>
                  </a:ext>
                </a:extLst>
              </a:tr>
              <a:tr h="1524311">
                <a:tc vMerge="1">
                  <a:txBody>
                    <a:bodyPr/>
                    <a:lstStyle/>
                    <a:p>
                      <a:pPr algn="l" rtl="0" fontAlgn="ct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p>
                      <a:pPr algn="l" rtl="0" fontAlgn="ctr"/>
                      <a:r>
                        <a:rPr lang="en-US" sz="1050" b="0" i="0" u="none" strike="noStrike">
                          <a:solidFill>
                            <a:schemeClr val="tx1"/>
                          </a:solidFill>
                          <a:effectLst/>
                          <a:latin typeface="+mn-lt"/>
                        </a:rPr>
                        <a:t>COVID-19 essential clinical tools and supplies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rPr>
                        <a:t>% of facilities with available tracer medicines</a:t>
                      </a:r>
                      <a:r>
                        <a:rPr lang="en-US" sz="1050" u="none" strike="noStrike" kern="1200">
                          <a:solidFill>
                            <a:schemeClr val="tx1"/>
                          </a:solidFill>
                          <a:effectLst/>
                          <a:latin typeface="+mn-lt"/>
                          <a:cs typeface="Calibri" panose="020F0502020204030204" pitchFamily="34" charset="0"/>
                        </a:rPr>
                        <a:t>:100%/≥50% of tracers, mean availability</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rPr>
                        <a:t>% of facilities with laboratory diagnostic capacities with tracer items</a:t>
                      </a:r>
                      <a:r>
                        <a:rPr lang="en-US" sz="1050" u="none" strike="noStrike" kern="1200">
                          <a:solidFill>
                            <a:schemeClr val="tx1"/>
                          </a:solidFill>
                          <a:effectLst/>
                          <a:latin typeface="+mn-lt"/>
                          <a:cs typeface="Calibri" panose="020F0502020204030204" pitchFamily="34" charset="0"/>
                        </a:rPr>
                        <a:t>: 100%/≥50% of tracers, mean availability, timeliness of results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rPr>
                        <a:t>% of facilities with available/functional medical equipment onsite for COVID-19 diagnosis, monitoring, and case management (e.g. x-ray, pulse oximeters, ventilators, oxygen, etc.): </a:t>
                      </a:r>
                      <a:r>
                        <a:rPr lang="en-US" sz="1050" u="none" strike="noStrike" kern="1200">
                          <a:solidFill>
                            <a:schemeClr val="tx1"/>
                          </a:solidFill>
                          <a:effectLst/>
                          <a:latin typeface="+mn-lt"/>
                          <a:cs typeface="Calibri"/>
                        </a:rPr>
                        <a:t>100%/≥50% of tracers, mean availability</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mn-cs"/>
                        </a:rPr>
                        <a:t>% of facilities with available PPE for staff (e.g., masks, gowns, goggles, etc.): </a:t>
                      </a:r>
                      <a:r>
                        <a:rPr lang="en-US" sz="1050" u="none" strike="noStrike" kern="1200">
                          <a:solidFill>
                            <a:schemeClr val="tx1"/>
                          </a:solidFill>
                          <a:effectLst/>
                          <a:latin typeface="+mn-lt"/>
                          <a:cs typeface="Calibri"/>
                        </a:rPr>
                        <a:t>100%/≥50% of tracers, mean availability</a:t>
                      </a:r>
                    </a:p>
                    <a:p>
                      <a:pPr marL="182880" marR="0" lvl="0" indent="0" algn="l" defTabSz="914400" rtl="0" eaLnBrk="1" fontAlgn="ctr" latinLnBrk="0" hangingPunct="1">
                        <a:lnSpc>
                          <a:spcPct val="100000"/>
                        </a:lnSpc>
                        <a:spcBef>
                          <a:spcPts val="0"/>
                        </a:spcBef>
                        <a:spcAft>
                          <a:spcPts val="0"/>
                        </a:spcAft>
                        <a:buClr>
                          <a:srgbClr val="000000"/>
                        </a:buClr>
                        <a:buSzPts val="1200"/>
                        <a:buFontTx/>
                        <a:buNone/>
                        <a:tabLst/>
                        <a:defRPr/>
                      </a:pPr>
                      <a:r>
                        <a:rPr lang="en-US" sz="1050" u="none" strike="noStrike" kern="1200">
                          <a:solidFill>
                            <a:schemeClr val="tx1"/>
                          </a:solidFill>
                          <a:effectLst/>
                          <a:latin typeface="+mn-lt"/>
                          <a:ea typeface="+mn-ea"/>
                          <a:cs typeface="+mn-cs"/>
                        </a:rPr>
                        <a:t>% of facilities with available IPC supplies (e.g., soap, biohazard bags, sanitizer stations, etc.): </a:t>
                      </a:r>
                      <a:r>
                        <a:rPr lang="en-US" sz="1050" u="none" strike="noStrike" kern="1200">
                          <a:solidFill>
                            <a:schemeClr val="tx1"/>
                          </a:solidFill>
                          <a:effectLst/>
                          <a:latin typeface="+mn-lt"/>
                          <a:cs typeface="Calibri"/>
                        </a:rPr>
                        <a:t>100%/≥50% of tracers, mean availability</a:t>
                      </a:r>
                      <a:endParaRPr lang="en-US" sz="1050" u="none" strike="noStrike" kern="1200">
                        <a:solidFill>
                          <a:schemeClr val="tx1"/>
                        </a:solidFill>
                        <a:effectLst/>
                        <a:latin typeface="+mn-lt"/>
                        <a:ea typeface="+mn-ea"/>
                        <a:cs typeface="Calibri"/>
                      </a:endParaRP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rPr>
                        <a:t>% facilities with functional cold chain capacity to deliver COVID-19 vaccines (vaccine fridge with continuous temperature recorder, vaccine carriers/cold boxes, ice packs): </a:t>
                      </a:r>
                      <a:r>
                        <a:rPr lang="en-US" sz="1050" u="none" strike="noStrike" kern="1200">
                          <a:solidFill>
                            <a:schemeClr val="tx1"/>
                          </a:solidFill>
                          <a:effectLst/>
                          <a:latin typeface="+mn-lt"/>
                          <a:cs typeface="Calibri" panose="020F0502020204030204" pitchFamily="34" charset="0"/>
                        </a:rPr>
                        <a:t>100%/≥50% of tracers, mean availability</a:t>
                      </a:r>
                      <a:endParaRPr lang="en-US" sz="1050" u="none" strike="noStrike" kern="1200">
                        <a:solidFill>
                          <a:schemeClr val="tx1"/>
                        </a:solidFill>
                        <a:effectLst/>
                        <a:latin typeface="+mn-lt"/>
                        <a:ea typeface="+mn-ea"/>
                        <a:cs typeface="+mn-cs"/>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DEEDFA"/>
                    </a:solidFill>
                  </a:tcPr>
                </a:tc>
                <a:extLst>
                  <a:ext uri="{0D108BD9-81ED-4DB2-BD59-A6C34878D82A}">
                    <a16:rowId xmlns="" xmlns:a16="http://schemas.microsoft.com/office/drawing/2014/main" val="2614414447"/>
                  </a:ext>
                </a:extLst>
              </a:tr>
              <a:tr h="313965">
                <a:tc row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1" i="0" u="none" strike="noStrike">
                          <a:solidFill>
                            <a:schemeClr val="tx1"/>
                          </a:solidFill>
                          <a:effectLst/>
                          <a:latin typeface="+mn-lt"/>
                        </a:rPr>
                        <a:t>Continuity of essential health services module</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GB" sz="1050" b="0" u="none" strike="noStrike">
                          <a:solidFill>
                            <a:schemeClr val="tx1"/>
                          </a:solidFill>
                          <a:effectLst/>
                          <a:latin typeface="+mn-lt"/>
                        </a:rPr>
                        <a:t>Staffing</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l" rtl="0" fontAlgn="ctr">
                        <a:buClr>
                          <a:srgbClr val="000000"/>
                        </a:buClr>
                        <a:buSzPts val="1200"/>
                        <a:buFont typeface="Arial" panose="020B0604020202020204" pitchFamily="34" charset="0"/>
                        <a:buChar char="•"/>
                      </a:pPr>
                      <a:r>
                        <a:rPr lang="en-US" sz="1050" u="none" strike="noStrike">
                          <a:solidFill>
                            <a:schemeClr val="tx1"/>
                          </a:solidFill>
                          <a:effectLst/>
                          <a:latin typeface="+mn-lt"/>
                          <a:cs typeface="Calibri" panose="020F0502020204030204" pitchFamily="34" charset="0"/>
                        </a:rPr>
                        <a:t>% of staff (by occupation) diagnosed with COVID-19 </a:t>
                      </a:r>
                    </a:p>
                    <a:p>
                      <a:pPr marL="171450" lvl="0" indent="-171450" algn="l" rtl="0" fontAlgn="ctr">
                        <a:buClr>
                          <a:srgbClr val="000000"/>
                        </a:buClr>
                        <a:buSzPts val="1200"/>
                        <a:buFont typeface="Arial" panose="020B0604020202020204" pitchFamily="34" charset="0"/>
                        <a:buChar char="•"/>
                      </a:pPr>
                      <a:r>
                        <a:rPr lang="en-US" sz="1050" u="none" strike="noStrike">
                          <a:solidFill>
                            <a:schemeClr val="tx1"/>
                          </a:solidFill>
                          <a:effectLst/>
                          <a:latin typeface="+mn-lt"/>
                          <a:cs typeface="Calibri" panose="020F0502020204030204" pitchFamily="34" charset="0"/>
                        </a:rPr>
                        <a:t>% of facilities providing staff training, support, supervision (by type)</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1602631348"/>
                  </a:ext>
                </a:extLst>
              </a:tr>
              <a:tr h="555521">
                <a:tc vMerge="1">
                  <a:txBody>
                    <a:bodyPr/>
                    <a:lstStyle/>
                    <a:p>
                      <a:pPr algn="l" rtl="0" fontAlgn="ct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050" b="0" u="none" strike="noStrike">
                          <a:solidFill>
                            <a:schemeClr val="tx1"/>
                          </a:solidFill>
                          <a:effectLst/>
                          <a:latin typeface="+mn-lt"/>
                        </a:rPr>
                        <a:t>Financial management</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l" defTabSz="914400" rtl="0" eaLnBrk="1" fontAlgn="ctr" latinLnBrk="0" hangingPunct="1">
                        <a:buClr>
                          <a:srgbClr val="000000"/>
                        </a:buClr>
                        <a:buSzPts val="1200"/>
                        <a:buFont typeface="Arial" panose="020B0604020202020204" pitchFamily="34" charset="0"/>
                        <a:buChar char="•"/>
                      </a:pPr>
                      <a:r>
                        <a:rPr lang="en-US" sz="1050" u="none" strike="noStrike" kern="1200">
                          <a:solidFill>
                            <a:schemeClr val="tx1"/>
                          </a:solidFill>
                          <a:effectLst/>
                          <a:latin typeface="+mn-lt"/>
                          <a:ea typeface="+mn-ea"/>
                          <a:cs typeface="Calibri" panose="020F0502020204030204" pitchFamily="34" charset="0"/>
                        </a:rPr>
                        <a:t>% of facilities that waived/increased user fees</a:t>
                      </a:r>
                    </a:p>
                    <a:p>
                      <a:pPr marL="171450" lvl="0" indent="-171450" algn="l" defTabSz="914400" rtl="0" eaLnBrk="1" fontAlgn="ctr" latinLnBrk="0" hangingPunct="1">
                        <a:buClr>
                          <a:srgbClr val="000000"/>
                        </a:buClr>
                        <a:buSzPts val="1200"/>
                        <a:buFont typeface="Arial" panose="020B0604020202020204" pitchFamily="34" charset="0"/>
                        <a:buChar char="•"/>
                      </a:pPr>
                      <a:r>
                        <a:rPr lang="en-US" sz="1050" u="none" strike="noStrike" kern="1200">
                          <a:solidFill>
                            <a:schemeClr val="tx1"/>
                          </a:solidFill>
                          <a:effectLst/>
                          <a:latin typeface="+mn-lt"/>
                          <a:ea typeface="+mn-ea"/>
                          <a:cs typeface="Calibri" panose="020F0502020204030204" pitchFamily="34" charset="0"/>
                        </a:rPr>
                        <a:t>% of  facilities receiving additional funding for essential health services and sources</a:t>
                      </a:r>
                    </a:p>
                    <a:p>
                      <a:pPr marL="171450" lvl="0" indent="-171450" algn="l" defTabSz="914400" rtl="0" eaLnBrk="1" fontAlgn="ctr" latinLnBrk="0" hangingPunct="1">
                        <a:buClr>
                          <a:srgbClr val="000000"/>
                        </a:buClr>
                        <a:buSzPts val="1200"/>
                        <a:buFont typeface="Arial" panose="020B0604020202020204" pitchFamily="34" charset="0"/>
                        <a:buChar char="•"/>
                      </a:pPr>
                      <a:r>
                        <a:rPr lang="en-US" sz="1050" u="none" strike="noStrike" kern="1200">
                          <a:solidFill>
                            <a:schemeClr val="tx1"/>
                          </a:solidFill>
                          <a:effectLst/>
                          <a:latin typeface="+mn-lt"/>
                          <a:ea typeface="+mn-ea"/>
                          <a:cs typeface="Calibri" panose="020F0502020204030204" pitchFamily="34" charset="0"/>
                        </a:rPr>
                        <a:t>% of facilities maintaining on-time salary/overtime payments</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3441544258"/>
                  </a:ext>
                </a:extLst>
              </a:tr>
              <a:tr h="625057">
                <a:tc vMerge="1">
                  <a:txBody>
                    <a:bodyPr/>
                    <a:lstStyle/>
                    <a:p>
                      <a:pPr algn="l" rtl="0" fontAlgn="ct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050" b="0" u="none" strike="noStrike">
                          <a:solidFill>
                            <a:schemeClr val="tx1"/>
                          </a:solidFill>
                          <a:effectLst/>
                          <a:latin typeface="+mn-lt"/>
                        </a:rPr>
                        <a:t>Service delivery and utilization</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cs typeface="Calibri" panose="020F0502020204030204" pitchFamily="34" charset="0"/>
                        </a:rPr>
                        <a:t>%  facilities with observed increases/decreases in tracer service (OPD, IPD, emergency) and reasons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Calibri" panose="020F0502020204030204" pitchFamily="34" charset="0"/>
                        </a:rPr>
                        <a:t>% communities with increases/decreases in community-based services (from community needs/demand module)</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Calibri" panose="020F0502020204030204" pitchFamily="34" charset="0"/>
                        </a:rPr>
                        <a:t>% of facilities with service delivery modifications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cs typeface="Calibri" panose="020F0502020204030204" pitchFamily="34" charset="0"/>
                        </a:rPr>
                        <a:t>% change in service utilization (record review)</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2297585803"/>
                  </a:ext>
                </a:extLst>
              </a:tr>
              <a:tr h="469511">
                <a:tc vMerge="1">
                  <a:txBody>
                    <a:bodyPr/>
                    <a:lstStyle/>
                    <a:p>
                      <a:pPr algn="l" rtl="0" fontAlgn="ct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fontAlgn="ctr"/>
                      <a:r>
                        <a:rPr lang="en-US" sz="1050" b="0" u="none" strike="noStrike">
                          <a:solidFill>
                            <a:schemeClr val="tx1"/>
                          </a:solidFill>
                          <a:effectLst/>
                          <a:latin typeface="+mn-lt"/>
                        </a:rPr>
                        <a:t>COVID-19 IPC and PPE</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Calibri" panose="020F0502020204030204" pitchFamily="34" charset="0"/>
                        </a:rPr>
                        <a:t>% of  facilities with safe environment measures (triage capacity, isolation capacity)</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Calibri" panose="020F0502020204030204" pitchFamily="34" charset="0"/>
                        </a:rPr>
                        <a:t>% of facilities with IPC guidelines in place</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Calibri" panose="020F0502020204030204" pitchFamily="34" charset="0"/>
                        </a:rPr>
                        <a:t>% of facilities with adequate PPE for staff</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4279154374"/>
                  </a:ext>
                </a:extLst>
              </a:tr>
              <a:tr h="469511">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u="none" strike="noStrike" kern="1200">
                        <a:solidFill>
                          <a:schemeClr val="tx1"/>
                        </a:solidFill>
                        <a:effectLst/>
                        <a:latin typeface="+mn-lt"/>
                        <a:ea typeface="+mn-ea"/>
                        <a:cs typeface="+mn-cs"/>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b="0" u="none" strike="noStrike" kern="1200">
                          <a:solidFill>
                            <a:schemeClr val="tx1"/>
                          </a:solidFill>
                          <a:effectLst/>
                          <a:latin typeface="+mn-lt"/>
                          <a:ea typeface="+mn-ea"/>
                          <a:cs typeface="+mn-cs"/>
                        </a:rPr>
                        <a:t>COVID-19 case management in primary care facilities</a:t>
                      </a:r>
                      <a:endParaRPr lang="en-US" sz="1050" b="0" u="none" strike="noStrike" kern="1200">
                        <a:solidFill>
                          <a:schemeClr val="tx1"/>
                        </a:solidFill>
                        <a:effectLst/>
                        <a:latin typeface="+mn-lt"/>
                        <a:ea typeface="+mn-ea"/>
                        <a:cs typeface="+mn-cs"/>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a:latin typeface="+mn-lt"/>
                        </a:rPr>
                        <a:t>% of primary care facilities with measures to manage COVID-19 (mild cases)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a:latin typeface="+mn-lt"/>
                        </a:rPr>
                        <a:t>% of facilities with capacity to provide COVID-19 services in primary care (e.g., collecting specimens for diagnosis, onsite testing, referrals)</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1605071632"/>
                  </a:ext>
                </a:extLst>
              </a:tr>
              <a:tr h="31396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a:solidFill>
                          <a:schemeClr val="tx1"/>
                        </a:solidFill>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n-lt"/>
                        </a:rPr>
                        <a:t>Health products</a:t>
                      </a:r>
                      <a:endParaRPr lang="en-US" sz="1050" b="0">
                        <a:solidFill>
                          <a:schemeClr val="tx1"/>
                        </a:solidFill>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cs typeface="Calibri"/>
                        </a:rPr>
                        <a:t>Availability of essential tracer medicines, diagnostics, vaccines and supplies</a:t>
                      </a:r>
                    </a:p>
                    <a:p>
                      <a:pPr marL="171450" marR="0" lvl="0" indent="-171450" algn="l" defTabSz="914400" rtl="0" eaLnBrk="1" fontAlgn="ctr"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en-US" sz="1050" u="none" strike="noStrike" kern="1200">
                          <a:solidFill>
                            <a:schemeClr val="tx1"/>
                          </a:solidFill>
                          <a:effectLst/>
                          <a:latin typeface="+mn-lt"/>
                          <a:ea typeface="+mn-ea"/>
                          <a:cs typeface="+mn-cs"/>
                        </a:rPr>
                        <a:t>% of facilities with cold chain capacities </a:t>
                      </a:r>
                      <a:r>
                        <a:rPr lang="en-US" sz="1050" u="none" strike="noStrike" kern="1200">
                          <a:solidFill>
                            <a:schemeClr val="tx1"/>
                          </a:solidFill>
                          <a:effectLst/>
                          <a:latin typeface="+mn-lt"/>
                          <a:ea typeface="+mn-ea"/>
                          <a:cs typeface="Calibri"/>
                        </a:rPr>
                        <a:t>to deliver vaccines</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92D050">
                        <a:lumMod val="20000"/>
                        <a:lumOff val="80000"/>
                      </a:srgbClr>
                    </a:solidFill>
                  </a:tcPr>
                </a:tc>
                <a:extLst>
                  <a:ext uri="{0D108BD9-81ED-4DB2-BD59-A6C34878D82A}">
                    <a16:rowId xmlns="" xmlns:a16="http://schemas.microsoft.com/office/drawing/2014/main" val="2859133198"/>
                  </a:ext>
                </a:extLst>
              </a:tr>
              <a:tr h="34575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a:latin typeface="+mn-lt"/>
                        </a:rPr>
                        <a:t>Community needs, perceptions and demand module</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u="none" strike="noStrike">
                          <a:solidFill>
                            <a:schemeClr val="tx1"/>
                          </a:solidFill>
                          <a:effectLst/>
                          <a:latin typeface="+mn-lt"/>
                        </a:rPr>
                        <a:t>Community needs</a:t>
                      </a:r>
                      <a:endParaRPr lang="en-US" sz="1050" b="0" i="0" u="none" strike="noStrike">
                        <a:solidFill>
                          <a:schemeClr val="tx1"/>
                        </a:solidFill>
                        <a:effectLst/>
                        <a:latin typeface="+mn-lt"/>
                      </a:endParaRP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050" kern="1200">
                          <a:solidFill>
                            <a:schemeClr val="dk1"/>
                          </a:solidFill>
                          <a:latin typeface="+mn-lt"/>
                          <a:ea typeface="+mn-ea"/>
                          <a:cs typeface="+mn-cs"/>
                        </a:rPr>
                        <a:t>% of CHW’s who believe that the community has unmet health needs</a:t>
                      </a:r>
                      <a:endParaRPr lang="en-US" sz="1050" u="none" strike="noStrike" kern="1200">
                        <a:solidFill>
                          <a:schemeClr val="tx1"/>
                        </a:solidFill>
                        <a:effectLst/>
                        <a:latin typeface="+mn-lt"/>
                        <a:ea typeface="+mn-ea"/>
                        <a:cs typeface="Calibri" panose="020F0502020204030204" pitchFamily="34" charset="0"/>
                      </a:endParaRPr>
                    </a:p>
                    <a:p>
                      <a:pPr marL="17145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050" u="none" strike="noStrike" kern="1200">
                          <a:solidFill>
                            <a:schemeClr val="tx1"/>
                          </a:solidFill>
                          <a:effectLst/>
                          <a:latin typeface="+mn-lt"/>
                          <a:ea typeface="+mn-ea"/>
                          <a:cs typeface="Calibri"/>
                        </a:rPr>
                        <a:t>% of CHW’s who believe that the community faced barriers to seeking care pre-COVID and % who believe it has gotten worse</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extLst>
                  <a:ext uri="{0D108BD9-81ED-4DB2-BD59-A6C34878D82A}">
                    <a16:rowId xmlns="" xmlns:a16="http://schemas.microsoft.com/office/drawing/2014/main" val="65316117"/>
                  </a:ext>
                </a:extLst>
              </a:tr>
              <a:tr h="37960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a:solidFill>
                          <a:schemeClr val="tx1"/>
                        </a:solidFill>
                        <a:effectLst/>
                        <a:latin typeface="+mn-lt"/>
                      </a:endParaRPr>
                    </a:p>
                  </a:txBody>
                  <a:tcPr anchor="ct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rPr>
                        <a:t>Demand for COVID-19 vaccination</a:t>
                      </a:r>
                    </a:p>
                  </a:txBody>
                  <a:tcPr>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tc>
                  <a:txBody>
                    <a:bodyPr/>
                    <a:lstStyle/>
                    <a:p>
                      <a:pPr marL="171450" marR="0" lvl="0" indent="-171450" algn="l" rtl="0" eaLnBrk="1" fontAlgn="ctr" latinLnBrk="0" hangingPunct="1">
                        <a:lnSpc>
                          <a:spcPct val="100000"/>
                        </a:lnSpc>
                        <a:spcBef>
                          <a:spcPts val="0"/>
                        </a:spcBef>
                        <a:spcAft>
                          <a:spcPts val="0"/>
                        </a:spcAft>
                        <a:buClr>
                          <a:srgbClr val="000000"/>
                        </a:buClr>
                        <a:buSzPts val="1200"/>
                        <a:buFont typeface="Arial" panose="020B0604020202020204" pitchFamily="34" charset="0"/>
                        <a:buChar char="•"/>
                      </a:pPr>
                      <a:r>
                        <a:rPr lang="en-US" sz="1050" u="none" strike="noStrike" kern="1200">
                          <a:solidFill>
                            <a:schemeClr val="tx1"/>
                          </a:solidFill>
                          <a:effectLst/>
                          <a:latin typeface="+mn-lt"/>
                          <a:ea typeface="+mn-ea"/>
                          <a:cs typeface="Calibri"/>
                        </a:rPr>
                        <a:t>% of CHW’s who believe that the community has demand for COVID-19 vaccine (adults, children) and reasons for lack of demand</a:t>
                      </a:r>
                    </a:p>
                  </a:txBody>
                  <a:tcPr marL="106419" marR="2956" marT="2956" marB="0">
                    <a:lnL w="9525" cap="flat" cmpd="sng" algn="ctr">
                      <a:solidFill>
                        <a:schemeClr val="accent4">
                          <a:lumMod val="60000"/>
                          <a:lumOff val="40000"/>
                        </a:schemeClr>
                      </a:solidFill>
                      <a:prstDash val="solid"/>
                      <a:round/>
                      <a:headEnd type="none" w="med" len="med"/>
                      <a:tailEnd type="none" w="med" len="med"/>
                    </a:lnL>
                    <a:lnR w="9525" cap="flat" cmpd="sng" algn="ctr">
                      <a:solidFill>
                        <a:schemeClr val="accent4">
                          <a:lumMod val="60000"/>
                          <a:lumOff val="40000"/>
                        </a:schemeClr>
                      </a:solid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CC66">
                        <a:lumMod val="60000"/>
                        <a:lumOff val="40000"/>
                      </a:srgbClr>
                    </a:solidFill>
                  </a:tcPr>
                </a:tc>
                <a:extLst>
                  <a:ext uri="{0D108BD9-81ED-4DB2-BD59-A6C34878D82A}">
                    <a16:rowId xmlns="" xmlns:a16="http://schemas.microsoft.com/office/drawing/2014/main" val="3935480672"/>
                  </a:ext>
                </a:extLst>
              </a:tr>
            </a:tbl>
          </a:graphicData>
        </a:graphic>
      </p:graphicFrame>
    </p:spTree>
    <p:extLst>
      <p:ext uri="{BB962C8B-B14F-4D97-AF65-F5344CB8AC3E}">
        <p14:creationId xmlns:p14="http://schemas.microsoft.com/office/powerpoint/2010/main" val="15291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7EF6D95-B245-4E9B-9FAB-B198E61DCC8A}"/>
              </a:ext>
            </a:extLst>
          </p:cNvPr>
          <p:cNvSpPr/>
          <p:nvPr/>
        </p:nvSpPr>
        <p:spPr>
          <a:xfrm>
            <a:off x="7441964" y="1550381"/>
            <a:ext cx="4055151" cy="467820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GB" sz="1600" b="1">
                <a:latin typeface="Calibri" panose="020F0502020204030204"/>
              </a:rPr>
              <a:t>Automated dashboards for national, regional and global level</a:t>
            </a:r>
            <a:endParaRPr kumimoji="0" lang="en-GB" sz="1600" b="1" i="0" u="none" strike="noStrike" kern="1200" cap="none" spc="0" normalizeH="0" baseline="0" noProof="0">
              <a:ln>
                <a:noFill/>
              </a:ln>
              <a:effectLst/>
              <a:uLnTx/>
              <a:uFillTx/>
              <a:latin typeface="Calibri" panose="020F0502020204030204"/>
            </a:endParaRPr>
          </a:p>
          <a:p>
            <a:pPr marL="285750" indent="-285750">
              <a:buFont typeface="Wingdings" panose="05000000000000000000" pitchFamily="2" charset="2"/>
              <a:buChar char="ü"/>
            </a:pPr>
            <a:r>
              <a:rPr lang="pt-BR" sz="1600" b="1">
                <a:latin typeface="Calibri" panose="020F0502020204030204"/>
              </a:rPr>
              <a:t>Data feeds into country and partner intelligence platforms </a:t>
            </a:r>
          </a:p>
          <a:p>
            <a:pPr marL="285750" indent="-285750">
              <a:buFont typeface="Wingdings" panose="05000000000000000000" pitchFamily="2" charset="2"/>
              <a:buChar char="ü"/>
            </a:pPr>
            <a:endParaRPr lang="pt-BR" sz="1600" b="1">
              <a:latin typeface="Calibri" panose="020F0502020204030204"/>
            </a:endParaRPr>
          </a:p>
          <a:p>
            <a:pPr marL="285750" indent="-285750">
              <a:buFont typeface="Wingdings" panose="05000000000000000000" pitchFamily="2" charset="2"/>
              <a:buChar char="ü"/>
            </a:pPr>
            <a:r>
              <a:rPr lang="pt-BR" sz="1600" b="1">
                <a:latin typeface="Calibri" panose="020F0502020204030204"/>
              </a:rPr>
              <a:t>Results triangulated and analysed (HMIS, VIRAT, pulse surveys, epidemiological surveillance data, mortality data, etc)</a:t>
            </a:r>
          </a:p>
          <a:p>
            <a:pPr marL="285750" indent="-285750">
              <a:buFont typeface="Wingdings" panose="05000000000000000000" pitchFamily="2" charset="2"/>
              <a:buChar char="ü"/>
            </a:pPr>
            <a:endParaRPr lang="pt-BR" sz="1600" b="1">
              <a:latin typeface="Calibri" panose="020F0502020204030204"/>
            </a:endParaRPr>
          </a:p>
          <a:p>
            <a:pPr marL="285750" indent="-285750">
              <a:buFont typeface="Wingdings" panose="05000000000000000000" pitchFamily="2" charset="2"/>
              <a:buChar char="ü"/>
            </a:pPr>
            <a:r>
              <a:rPr lang="pt-BR" sz="1600" b="1">
                <a:latin typeface="Calibri" panose="020F0502020204030204"/>
              </a:rPr>
              <a:t>Evidence base for policy dialogues and development of action plans </a:t>
            </a:r>
          </a:p>
          <a:p>
            <a:pPr marL="285750" indent="-285750">
              <a:buFont typeface="Wingdings" panose="05000000000000000000" pitchFamily="2" charset="2"/>
              <a:buChar char="ü"/>
            </a:pPr>
            <a:endParaRPr lang="pt-BR" sz="1600" b="1">
              <a:latin typeface="Calibri" panose="020F0502020204030204"/>
            </a:endParaRPr>
          </a:p>
          <a:p>
            <a:pPr marL="285750" indent="-285750">
              <a:buFont typeface="Wingdings" panose="05000000000000000000" pitchFamily="2" charset="2"/>
              <a:buChar char="ü"/>
            </a:pPr>
            <a:r>
              <a:rPr lang="pt-BR" sz="1600" b="1">
                <a:latin typeface="Calibri" panose="020F0502020204030204"/>
              </a:rPr>
              <a:t>Supports continuous monitoring for </a:t>
            </a:r>
            <a:r>
              <a:rPr lang="en-US" sz="1600" b="1">
                <a:latin typeface="Calibri" panose="020F0502020204030204"/>
              </a:rPr>
              <a:t>real-time update to action plan as situation evolves</a:t>
            </a:r>
            <a:endParaRPr lang="pt-BR" sz="1600" b="1">
              <a:latin typeface="Calibri" panose="020F0502020204030204"/>
            </a:endParaRPr>
          </a:p>
          <a:p>
            <a:pPr marL="285750" indent="-285750">
              <a:buFont typeface="Wingdings" panose="05000000000000000000" pitchFamily="2" charset="2"/>
              <a:buChar char="ü"/>
            </a:pPr>
            <a:endParaRPr lang="pt-BR" sz="1600" b="1">
              <a:latin typeface="Calibri" panose="020F0502020204030204"/>
            </a:endParaRPr>
          </a:p>
          <a:p>
            <a:pPr marL="285750" indent="-285750">
              <a:buFont typeface="Wingdings" panose="05000000000000000000" pitchFamily="2" charset="2"/>
              <a:buChar char="ü"/>
            </a:pPr>
            <a:r>
              <a:rPr lang="pt-BR" sz="1600" b="1">
                <a:latin typeface="Calibri" panose="020F0502020204030204"/>
              </a:rPr>
              <a:t>Potential to integrate and scale to health system and service readiness alert system </a:t>
            </a:r>
          </a:p>
        </p:txBody>
      </p:sp>
      <p:sp>
        <p:nvSpPr>
          <p:cNvPr id="7" name="Título 1">
            <a:extLst>
              <a:ext uri="{FF2B5EF4-FFF2-40B4-BE49-F238E27FC236}">
                <a16:creationId xmlns="" xmlns:a16="http://schemas.microsoft.com/office/drawing/2014/main" id="{61CD61E1-6FDB-48FF-8BCC-F5D65B360876}"/>
              </a:ext>
            </a:extLst>
          </p:cNvPr>
          <p:cNvSpPr txBox="1">
            <a:spLocks/>
          </p:cNvSpPr>
          <p:nvPr/>
        </p:nvSpPr>
        <p:spPr bwMode="invGray">
          <a:xfrm>
            <a:off x="406251" y="-2867"/>
            <a:ext cx="9063289" cy="883711"/>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a:solidFill>
                  <a:srgbClr val="009CDE"/>
                </a:solidFill>
                <a:latin typeface="Ebrima"/>
              </a:rPr>
              <a:t>Strengthening country analysis and evidence for action </a:t>
            </a:r>
            <a:endParaRPr kumimoji="0" lang="en-US" sz="2400" b="1" i="0" u="none" strike="noStrike" kern="1200" cap="none" spc="0" normalizeH="0" baseline="0" noProof="0">
              <a:ln>
                <a:noFill/>
              </a:ln>
              <a:solidFill>
                <a:srgbClr val="009CDE"/>
              </a:solidFill>
              <a:effectLst/>
              <a:uLnTx/>
              <a:uFillTx/>
              <a:latin typeface="Ebrima"/>
              <a:ea typeface="+mj-ea"/>
              <a:cs typeface="+mj-cs"/>
            </a:endParaRPr>
          </a:p>
        </p:txBody>
      </p:sp>
      <p:grpSp>
        <p:nvGrpSpPr>
          <p:cNvPr id="2" name="Group 1">
            <a:extLst>
              <a:ext uri="{FF2B5EF4-FFF2-40B4-BE49-F238E27FC236}">
                <a16:creationId xmlns="" xmlns:a16="http://schemas.microsoft.com/office/drawing/2014/main" id="{D5F3362D-A315-4D83-89DC-4054B34931B6}"/>
              </a:ext>
            </a:extLst>
          </p:cNvPr>
          <p:cNvGrpSpPr/>
          <p:nvPr/>
        </p:nvGrpSpPr>
        <p:grpSpPr>
          <a:xfrm>
            <a:off x="265147" y="908032"/>
            <a:ext cx="7041343" cy="5629358"/>
            <a:chOff x="265147" y="961736"/>
            <a:chExt cx="7041343" cy="5629358"/>
          </a:xfrm>
        </p:grpSpPr>
        <p:pic>
          <p:nvPicPr>
            <p:cNvPr id="11" name="Picture 10">
              <a:extLst>
                <a:ext uri="{FF2B5EF4-FFF2-40B4-BE49-F238E27FC236}">
                  <a16:creationId xmlns="" xmlns:a16="http://schemas.microsoft.com/office/drawing/2014/main" id="{369D8251-83C5-4E30-BF0A-117B4F9CFE75}"/>
                </a:ext>
              </a:extLst>
            </p:cNvPr>
            <p:cNvPicPr>
              <a:picLocks noChangeAspect="1"/>
            </p:cNvPicPr>
            <p:nvPr/>
          </p:nvPicPr>
          <p:blipFill>
            <a:blip r:embed="rId2"/>
            <a:stretch>
              <a:fillRect/>
            </a:stretch>
          </p:blipFill>
          <p:spPr>
            <a:xfrm>
              <a:off x="265147" y="961736"/>
              <a:ext cx="7041343" cy="5629358"/>
            </a:xfrm>
            <a:prstGeom prst="rect">
              <a:avLst/>
            </a:prstGeom>
          </p:spPr>
        </p:pic>
        <p:sp>
          <p:nvSpPr>
            <p:cNvPr id="5" name="Rectangle 4">
              <a:extLst>
                <a:ext uri="{FF2B5EF4-FFF2-40B4-BE49-F238E27FC236}">
                  <a16:creationId xmlns="" xmlns:a16="http://schemas.microsoft.com/office/drawing/2014/main" id="{5199E791-632C-433A-B5D0-4031AA38306D}"/>
                </a:ext>
              </a:extLst>
            </p:cNvPr>
            <p:cNvSpPr/>
            <p:nvPr/>
          </p:nvSpPr>
          <p:spPr>
            <a:xfrm>
              <a:off x="2845497" y="6228585"/>
              <a:ext cx="1929468" cy="362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solidFill>
                    <a:schemeClr val="accent4"/>
                  </a:solidFill>
                </a:rPr>
                <a:t>Mock up</a:t>
              </a:r>
              <a:endParaRPr lang="en-US" b="1" i="1">
                <a:solidFill>
                  <a:schemeClr val="accent4"/>
                </a:solidFill>
              </a:endParaRPr>
            </a:p>
          </p:txBody>
        </p:sp>
      </p:grpSp>
      <p:pic>
        <p:nvPicPr>
          <p:cNvPr id="9" name="Picture 8">
            <a:extLst>
              <a:ext uri="{FF2B5EF4-FFF2-40B4-BE49-F238E27FC236}">
                <a16:creationId xmlns="" xmlns:a16="http://schemas.microsoft.com/office/drawing/2014/main" id="{46D749A3-2EE2-40F5-8414-C855B4350006}"/>
              </a:ext>
            </a:extLst>
          </p:cNvPr>
          <p:cNvPicPr>
            <a:picLocks noChangeAspect="1"/>
          </p:cNvPicPr>
          <p:nvPr/>
        </p:nvPicPr>
        <p:blipFill rotWithShape="1">
          <a:blip r:embed="rId3"/>
          <a:srcRect r="1489"/>
          <a:stretch/>
        </p:blipFill>
        <p:spPr>
          <a:xfrm>
            <a:off x="8855589" y="110808"/>
            <a:ext cx="2959832" cy="1340487"/>
          </a:xfrm>
          <a:prstGeom prst="rect">
            <a:avLst/>
          </a:prstGeom>
        </p:spPr>
      </p:pic>
      <p:sp>
        <p:nvSpPr>
          <p:cNvPr id="10" name="Oval 9">
            <a:extLst>
              <a:ext uri="{FF2B5EF4-FFF2-40B4-BE49-F238E27FC236}">
                <a16:creationId xmlns="" xmlns:a16="http://schemas.microsoft.com/office/drawing/2014/main" id="{EB6B97AB-2D1B-41C2-9E8E-58F414AEEBED}"/>
              </a:ext>
            </a:extLst>
          </p:cNvPr>
          <p:cNvSpPr/>
          <p:nvPr/>
        </p:nvSpPr>
        <p:spPr>
          <a:xfrm>
            <a:off x="9757452" y="243450"/>
            <a:ext cx="1156581" cy="1120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77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799999"/>
            <a:ext cx="4279900" cy="1857601"/>
          </a:xfrm>
        </p:spPr>
        <p:txBody>
          <a:bodyPr anchor="ctr"/>
          <a:lstStyle/>
          <a:p>
            <a:r>
              <a:rPr lang="en-US"/>
              <a:t>Data entry and automated analyses</a:t>
            </a: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28</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378118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5C8010-84E9-4A82-87A9-EACA1F8212F6}"/>
              </a:ext>
            </a:extLst>
          </p:cNvPr>
          <p:cNvSpPr>
            <a:spLocks noGrp="1"/>
          </p:cNvSpPr>
          <p:nvPr>
            <p:ph type="title"/>
          </p:nvPr>
        </p:nvSpPr>
        <p:spPr/>
        <p:txBody>
          <a:bodyPr/>
          <a:lstStyle/>
          <a:p>
            <a:r>
              <a:rPr lang="en-US">
                <a:ea typeface="+mj-lt"/>
                <a:cs typeface="+mj-lt"/>
              </a:rPr>
              <a:t>Data entry and automated analyses</a:t>
            </a:r>
            <a:endParaRPr lang="en-US"/>
          </a:p>
        </p:txBody>
      </p:sp>
      <p:sp>
        <p:nvSpPr>
          <p:cNvPr id="3" name="Content Placeholder 2">
            <a:extLst>
              <a:ext uri="{FF2B5EF4-FFF2-40B4-BE49-F238E27FC236}">
                <a16:creationId xmlns="" xmlns:a16="http://schemas.microsoft.com/office/drawing/2014/main" id="{DCEFDC9C-9F53-4B71-ABFA-5FF04F7CB566}"/>
              </a:ext>
            </a:extLst>
          </p:cNvPr>
          <p:cNvSpPr>
            <a:spLocks noGrp="1"/>
          </p:cNvSpPr>
          <p:nvPr>
            <p:ph idx="1"/>
          </p:nvPr>
        </p:nvSpPr>
        <p:spPr>
          <a:xfrm>
            <a:off x="480000" y="1823812"/>
            <a:ext cx="11232001" cy="4237200"/>
          </a:xfrm>
        </p:spPr>
        <p:txBody>
          <a:bodyPr vert="horz" lIns="18000" tIns="0" rIns="18000" bIns="0" rtlCol="0" anchor="t">
            <a:noAutofit/>
          </a:bodyPr>
          <a:lstStyle/>
          <a:p>
            <a:endParaRPr lang="en-GB" sz="2000">
              <a:ea typeface="+mn-lt"/>
              <a:cs typeface="+mn-lt"/>
            </a:endParaRPr>
          </a:p>
          <a:p>
            <a:endParaRPr lang="en-GB" sz="2000">
              <a:ea typeface="+mn-lt"/>
              <a:cs typeface="+mn-lt"/>
            </a:endParaRPr>
          </a:p>
          <a:p>
            <a:r>
              <a:rPr lang="en-GB" sz="2000">
                <a:ea typeface="+mn-lt"/>
                <a:cs typeface="+mn-lt"/>
              </a:rPr>
              <a:t>Through documentation, adaptation, and learning, the aim is to integrate these tools and dashboards into routine data systems that will allow countries to support sustainable real-time monitoring and early warning systems for health services in the event of future crises. </a:t>
            </a:r>
            <a:endParaRPr lang="en-US" sz="2000"/>
          </a:p>
        </p:txBody>
      </p:sp>
      <p:sp>
        <p:nvSpPr>
          <p:cNvPr id="4" name="Date Placeholder 3">
            <a:extLst>
              <a:ext uri="{FF2B5EF4-FFF2-40B4-BE49-F238E27FC236}">
                <a16:creationId xmlns="" xmlns:a16="http://schemas.microsoft.com/office/drawing/2014/main" id="{07A9AAF8-42AA-41FF-8F74-0E8E0EE404D9}"/>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BFF6BDEC-AA18-4327-85A2-45E504B1B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28F4AF-8F73-461B-8D50-5EBE1E778649}"/>
              </a:ext>
            </a:extLst>
          </p:cNvPr>
          <p:cNvSpPr>
            <a:spLocks noGrp="1"/>
          </p:cNvSpPr>
          <p:nvPr>
            <p:ph type="sldNum" sz="quarter" idx="12"/>
          </p:nvPr>
        </p:nvSpPr>
        <p:spPr/>
        <p:txBody>
          <a:bodyPr/>
          <a:lstStyle/>
          <a:p>
            <a:fld id="{4A7EA0B7-9ED7-412B-8AFC-539CD9624B4C}" type="slidenum">
              <a:rPr lang="en-US" smtClean="0"/>
              <a:t>29</a:t>
            </a:fld>
            <a:endParaRPr lang="en-US"/>
          </a:p>
        </p:txBody>
      </p:sp>
    </p:spTree>
    <p:extLst>
      <p:ext uri="{BB962C8B-B14F-4D97-AF65-F5344CB8AC3E}">
        <p14:creationId xmlns:p14="http://schemas.microsoft.com/office/powerpoint/2010/main" val="333980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825" b="13825"/>
          <a:stretch/>
        </p:blipFill>
        <p:spPr/>
      </p:pic>
      <p:sp>
        <p:nvSpPr>
          <p:cNvPr id="10" name="Subtitle 9"/>
          <p:cNvSpPr>
            <a:spLocks noGrp="1"/>
          </p:cNvSpPr>
          <p:nvPr>
            <p:ph type="subTitle" idx="1"/>
          </p:nvPr>
        </p:nvSpPr>
        <p:spPr/>
        <p:txBody>
          <a:bodyPr/>
          <a:lstStyle/>
          <a:p>
            <a:r>
              <a:rPr lang="en-GB"/>
              <a:t>Session 1: Introduction to frontline service readiness assessments and approach</a:t>
            </a:r>
          </a:p>
        </p:txBody>
      </p:sp>
      <p:sp>
        <p:nvSpPr>
          <p:cNvPr id="9" name="Title 8"/>
          <p:cNvSpPr>
            <a:spLocks noGrp="1"/>
          </p:cNvSpPr>
          <p:nvPr>
            <p:ph type="ctrTitle"/>
          </p:nvPr>
        </p:nvSpPr>
        <p:spPr>
          <a:xfrm>
            <a:off x="0" y="151875"/>
            <a:ext cx="8772041" cy="1119158"/>
          </a:xfrm>
        </p:spPr>
        <p:txBody>
          <a:bodyPr/>
          <a:lstStyle/>
          <a:p>
            <a:r>
              <a:rPr lang="en-US">
                <a:latin typeface="Segoe UI" panose="020B0502040204020203" pitchFamily="34" charset="0"/>
                <a:cs typeface="Segoe UI" panose="020B0502040204020203" pitchFamily="34" charset="0"/>
              </a:rPr>
              <a:t>Frontline service readiness assessments</a:t>
            </a:r>
            <a:endParaRPr lang="en-GB">
              <a:solidFill>
                <a:schemeClr val="tx2"/>
              </a:solidFill>
            </a:endParaRPr>
          </a:p>
        </p:txBody>
      </p:sp>
      <p:sp>
        <p:nvSpPr>
          <p:cNvPr id="13" name="Text Placeholder 12"/>
          <p:cNvSpPr>
            <a:spLocks noGrp="1"/>
          </p:cNvSpPr>
          <p:nvPr>
            <p:ph type="body" sz="quarter" idx="10"/>
          </p:nvPr>
        </p:nvSpPr>
        <p:spPr>
          <a:xfrm>
            <a:off x="479999" y="5778319"/>
            <a:ext cx="5971600" cy="247650"/>
          </a:xfrm>
        </p:spPr>
        <p:txBody>
          <a:bodyPr/>
          <a:lstStyle/>
          <a:p>
            <a:endParaRPr lang="en-GB" sz="1050" b="1" i="1">
              <a:solidFill>
                <a:srgbClr val="FF0000"/>
              </a:solidFill>
            </a:endParaRPr>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79999" y="5440855"/>
            <a:ext cx="11211172" cy="288000"/>
          </a:xfrm>
        </p:spPr>
        <p:txBody>
          <a:bodyPr/>
          <a:lstStyle/>
          <a:p>
            <a:endParaRPr lang="en-GB" b="1"/>
          </a:p>
        </p:txBody>
      </p:sp>
      <p:sp>
        <p:nvSpPr>
          <p:cNvPr id="3" name="Picture Placeholder 2"/>
          <p:cNvSpPr>
            <a:spLocks noGrp="1"/>
          </p:cNvSpPr>
          <p:nvPr>
            <p:ph type="pic" sz="quarter" idx="22"/>
          </p:nvPr>
        </p:nvSpPr>
        <p:spPr/>
      </p:sp>
    </p:spTree>
    <p:extLst>
      <p:ext uri="{BB962C8B-B14F-4D97-AF65-F5344CB8AC3E}">
        <p14:creationId xmlns:p14="http://schemas.microsoft.com/office/powerpoint/2010/main" val="2962489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FD3B8702-D27A-4E9F-8C63-0FEF25F6FD48}"/>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E7648B0A-7451-41E0-8A33-C26AA0C7BCF1}"/>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8DC62E36-12E9-4E0A-90AA-853586646D6B}"/>
              </a:ext>
            </a:extLst>
          </p:cNvPr>
          <p:cNvSpPr>
            <a:spLocks noGrp="1"/>
          </p:cNvSpPr>
          <p:nvPr>
            <p:ph type="sldNum" sz="quarter" idx="16"/>
          </p:nvPr>
        </p:nvSpPr>
        <p:spPr/>
        <p:txBody>
          <a:bodyPr/>
          <a:lstStyle/>
          <a:p>
            <a:fld id="{A74CE0EA-F3B5-4684-BA10-C594598FDB9C}" type="slidenum">
              <a:rPr lang="en-GB" noProof="0" smtClean="0"/>
              <a:pPr/>
              <a:t>30</a:t>
            </a:fld>
            <a:endParaRPr lang="en-GB" noProof="0"/>
          </a:p>
        </p:txBody>
      </p:sp>
      <p:pic>
        <p:nvPicPr>
          <p:cNvPr id="10" name="Content Placeholder 9"/>
          <p:cNvPicPr>
            <a:picLocks noGrp="1" noChangeAspect="1"/>
          </p:cNvPicPr>
          <p:nvPr>
            <p:ph idx="1"/>
          </p:nvPr>
        </p:nvPicPr>
        <p:blipFill>
          <a:blip r:embed="rId3"/>
          <a:stretch>
            <a:fillRect/>
          </a:stretch>
        </p:blipFill>
        <p:spPr>
          <a:xfrm>
            <a:off x="359102" y="1270167"/>
            <a:ext cx="1982279" cy="1332487"/>
          </a:xfrm>
          <a:prstGeom prst="rect">
            <a:avLst/>
          </a:prstGeom>
          <a:ln>
            <a:solidFill>
              <a:schemeClr val="accent4"/>
            </a:solidFill>
          </a:ln>
        </p:spPr>
      </p:pic>
      <p:sp>
        <p:nvSpPr>
          <p:cNvPr id="7" name="Text Placeholder 6">
            <a:extLst>
              <a:ext uri="{FF2B5EF4-FFF2-40B4-BE49-F238E27FC236}">
                <a16:creationId xmlns="" xmlns:a16="http://schemas.microsoft.com/office/drawing/2014/main" id="{47EBF058-2CCB-4AB7-A530-9AD4C7E58527}"/>
              </a:ext>
            </a:extLst>
          </p:cNvPr>
          <p:cNvSpPr>
            <a:spLocks noGrp="1"/>
          </p:cNvSpPr>
          <p:nvPr>
            <p:ph type="body" sz="quarter" idx="21"/>
          </p:nvPr>
        </p:nvSpPr>
        <p:spPr/>
        <p:txBody>
          <a:bodyPr/>
          <a:lstStyle/>
          <a:p>
            <a:endParaRPr lang="en-US"/>
          </a:p>
        </p:txBody>
      </p:sp>
      <p:sp>
        <p:nvSpPr>
          <p:cNvPr id="18" name="TextBox 17"/>
          <p:cNvSpPr txBox="1"/>
          <p:nvPr/>
        </p:nvSpPr>
        <p:spPr>
          <a:xfrm>
            <a:off x="1389289" y="1274519"/>
            <a:ext cx="960646" cy="307777"/>
          </a:xfrm>
          <a:prstGeom prst="rect">
            <a:avLst/>
          </a:prstGeom>
          <a:noFill/>
        </p:spPr>
        <p:txBody>
          <a:bodyPr wrap="square" rtlCol="0">
            <a:spAutoFit/>
          </a:bodyPr>
          <a:lstStyle/>
          <a:p>
            <a:r>
              <a:rPr lang="en-US" sz="1400" b="1" dirty="0"/>
              <a:t>Interview</a:t>
            </a:r>
          </a:p>
        </p:txBody>
      </p:sp>
      <p:sp>
        <p:nvSpPr>
          <p:cNvPr id="8" name="Title 7">
            <a:extLst>
              <a:ext uri="{FF2B5EF4-FFF2-40B4-BE49-F238E27FC236}">
                <a16:creationId xmlns="" xmlns:a16="http://schemas.microsoft.com/office/drawing/2014/main" id="{D5A3D4E3-E2C0-4ABB-982A-3B3A148A3730}"/>
              </a:ext>
            </a:extLst>
          </p:cNvPr>
          <p:cNvSpPr>
            <a:spLocks noGrp="1"/>
          </p:cNvSpPr>
          <p:nvPr>
            <p:ph type="title"/>
          </p:nvPr>
        </p:nvSpPr>
        <p:spPr>
          <a:xfrm>
            <a:off x="489726" y="365417"/>
            <a:ext cx="9062835" cy="317310"/>
          </a:xfrm>
          <a:noFill/>
        </p:spPr>
        <p:txBody>
          <a:bodyPr vert="horz" lIns="18000" tIns="0" rIns="360000" bIns="0" rtlCol="0" anchor="b">
            <a:noAutofit/>
          </a:bodyPr>
          <a:lstStyle/>
          <a:p>
            <a:r>
              <a:rPr lang="en-GB" sz="2400" dirty="0">
                <a:ea typeface="+mj-lt"/>
                <a:cs typeface="+mj-lt"/>
              </a:rPr>
              <a:t>Data entry and automated analysis</a:t>
            </a:r>
            <a:endParaRPr lang="en-GB" sz="2400" dirty="0"/>
          </a:p>
        </p:txBody>
      </p:sp>
      <p:grpSp>
        <p:nvGrpSpPr>
          <p:cNvPr id="20" name="Group 19"/>
          <p:cNvGrpSpPr/>
          <p:nvPr/>
        </p:nvGrpSpPr>
        <p:grpSpPr>
          <a:xfrm>
            <a:off x="2651467" y="1232350"/>
            <a:ext cx="2200884" cy="1275222"/>
            <a:chOff x="2604580" y="1761956"/>
            <a:chExt cx="2200884" cy="1275222"/>
          </a:xfrm>
        </p:grpSpPr>
        <p:pic>
          <p:nvPicPr>
            <p:cNvPr id="12" name="Picture 11"/>
            <p:cNvPicPr>
              <a:picLocks noChangeAspect="1"/>
            </p:cNvPicPr>
            <p:nvPr/>
          </p:nvPicPr>
          <p:blipFill>
            <a:blip r:embed="rId4"/>
            <a:stretch>
              <a:fillRect/>
            </a:stretch>
          </p:blipFill>
          <p:spPr>
            <a:xfrm>
              <a:off x="2604580" y="1795463"/>
              <a:ext cx="2200884" cy="1241715"/>
            </a:xfrm>
            <a:prstGeom prst="rect">
              <a:avLst/>
            </a:prstGeom>
            <a:ln>
              <a:solidFill>
                <a:schemeClr val="accent4"/>
              </a:solidFill>
            </a:ln>
          </p:spPr>
        </p:pic>
        <p:sp>
          <p:nvSpPr>
            <p:cNvPr id="19" name="TextBox 18"/>
            <p:cNvSpPr txBox="1"/>
            <p:nvPr/>
          </p:nvSpPr>
          <p:spPr>
            <a:xfrm>
              <a:off x="3983178" y="1761956"/>
              <a:ext cx="805003" cy="307777"/>
            </a:xfrm>
            <a:prstGeom prst="rect">
              <a:avLst/>
            </a:prstGeom>
            <a:noFill/>
          </p:spPr>
          <p:txBody>
            <a:bodyPr wrap="square" rtlCol="0">
              <a:spAutoFit/>
            </a:bodyPr>
            <a:lstStyle/>
            <a:p>
              <a:pPr algn="r"/>
              <a:r>
                <a:rPr lang="en-US" sz="1400" b="1"/>
                <a:t>Server</a:t>
              </a:r>
            </a:p>
          </p:txBody>
        </p:sp>
      </p:grpSp>
      <p:grpSp>
        <p:nvGrpSpPr>
          <p:cNvPr id="26" name="Group 25"/>
          <p:cNvGrpSpPr/>
          <p:nvPr/>
        </p:nvGrpSpPr>
        <p:grpSpPr>
          <a:xfrm>
            <a:off x="7694151" y="1239916"/>
            <a:ext cx="3543102" cy="2948832"/>
            <a:chOff x="6424127" y="2303292"/>
            <a:chExt cx="4992306" cy="4198938"/>
          </a:xfrm>
        </p:grpSpPr>
        <p:pic>
          <p:nvPicPr>
            <p:cNvPr id="14" name="Picture 13"/>
            <p:cNvPicPr>
              <a:picLocks noChangeAspect="1"/>
            </p:cNvPicPr>
            <p:nvPr/>
          </p:nvPicPr>
          <p:blipFill>
            <a:blip r:embed="rId5"/>
            <a:stretch>
              <a:fillRect/>
            </a:stretch>
          </p:blipFill>
          <p:spPr>
            <a:xfrm>
              <a:off x="6424127" y="2303292"/>
              <a:ext cx="4992306" cy="4198938"/>
            </a:xfrm>
            <a:prstGeom prst="rect">
              <a:avLst/>
            </a:prstGeom>
            <a:ln>
              <a:solidFill>
                <a:schemeClr val="bg1">
                  <a:lumMod val="50000"/>
                </a:schemeClr>
              </a:solidFill>
            </a:ln>
          </p:spPr>
        </p:pic>
        <p:sp>
          <p:nvSpPr>
            <p:cNvPr id="25" name="TextBox 24"/>
            <p:cNvSpPr txBox="1"/>
            <p:nvPr/>
          </p:nvSpPr>
          <p:spPr>
            <a:xfrm>
              <a:off x="6771312" y="2438908"/>
              <a:ext cx="4399003" cy="941821"/>
            </a:xfrm>
            <a:prstGeom prst="rect">
              <a:avLst/>
            </a:prstGeom>
            <a:solidFill>
              <a:schemeClr val="bg1"/>
            </a:solidFill>
          </p:spPr>
          <p:txBody>
            <a:bodyPr wrap="square" rtlCol="0">
              <a:spAutoFit/>
            </a:bodyPr>
            <a:lstStyle/>
            <a:p>
              <a:pPr algn="ctr"/>
              <a:r>
                <a:rPr lang="en-US" sz="1400" b="1"/>
                <a:t>Excel chartbook: </a:t>
              </a:r>
            </a:p>
            <a:p>
              <a:pPr algn="ctr"/>
              <a:r>
                <a:rPr lang="en-US" sz="1400" b="1"/>
                <a:t>automated presentation of detailed results </a:t>
              </a:r>
            </a:p>
          </p:txBody>
        </p:sp>
      </p:grpSp>
      <p:cxnSp>
        <p:nvCxnSpPr>
          <p:cNvPr id="28" name="Straight Arrow Connector 27"/>
          <p:cNvCxnSpPr>
            <a:stCxn id="10" idx="3"/>
          </p:cNvCxnSpPr>
          <p:nvPr/>
        </p:nvCxnSpPr>
        <p:spPr>
          <a:xfrm flipV="1">
            <a:off x="2341381" y="1936410"/>
            <a:ext cx="328368" cy="1"/>
          </a:xfrm>
          <a:prstGeom prst="straightConnector1">
            <a:avLst/>
          </a:prstGeom>
          <a:ln w="2857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2"/>
          </p:cNvCxnSpPr>
          <p:nvPr/>
        </p:nvCxnSpPr>
        <p:spPr>
          <a:xfrm>
            <a:off x="3751909" y="2507572"/>
            <a:ext cx="0" cy="797485"/>
          </a:xfrm>
          <a:prstGeom prst="straightConnector1">
            <a:avLst/>
          </a:prstGeom>
          <a:ln w="28575">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7670832" y="4345111"/>
            <a:ext cx="3606058" cy="2140172"/>
            <a:chOff x="6415609" y="4761758"/>
            <a:chExt cx="3474295" cy="1956662"/>
          </a:xfrm>
        </p:grpSpPr>
        <p:pic>
          <p:nvPicPr>
            <p:cNvPr id="39" name="Picture 38"/>
            <p:cNvPicPr>
              <a:picLocks noChangeAspect="1"/>
            </p:cNvPicPr>
            <p:nvPr/>
          </p:nvPicPr>
          <p:blipFill>
            <a:blip r:embed="rId6">
              <a:duotone>
                <a:schemeClr val="accent1">
                  <a:shade val="45000"/>
                  <a:satMod val="135000"/>
                </a:schemeClr>
                <a:prstClr val="white"/>
              </a:duotone>
            </a:blip>
            <a:stretch>
              <a:fillRect/>
            </a:stretch>
          </p:blipFill>
          <p:spPr>
            <a:xfrm>
              <a:off x="6415609" y="4761758"/>
              <a:ext cx="3474295" cy="1956662"/>
            </a:xfrm>
            <a:prstGeom prst="rect">
              <a:avLst/>
            </a:prstGeom>
            <a:ln>
              <a:solidFill>
                <a:schemeClr val="bg1">
                  <a:lumMod val="50000"/>
                </a:schemeClr>
              </a:solidFill>
            </a:ln>
          </p:spPr>
        </p:pic>
        <p:sp>
          <p:nvSpPr>
            <p:cNvPr id="38" name="TextBox 37"/>
            <p:cNvSpPr txBox="1"/>
            <p:nvPr/>
          </p:nvSpPr>
          <p:spPr>
            <a:xfrm>
              <a:off x="6987158" y="4984375"/>
              <a:ext cx="2254807" cy="307777"/>
            </a:xfrm>
            <a:prstGeom prst="rect">
              <a:avLst/>
            </a:prstGeom>
            <a:solidFill>
              <a:schemeClr val="bg1"/>
            </a:solidFill>
            <a:ln>
              <a:noFill/>
            </a:ln>
          </p:spPr>
          <p:txBody>
            <a:bodyPr wrap="square" rtlCol="0">
              <a:spAutoFit/>
            </a:bodyPr>
            <a:lstStyle/>
            <a:p>
              <a:pPr algn="ctr"/>
              <a:r>
                <a:rPr lang="en-US" sz="1400" b="1"/>
                <a:t>Country dashboard</a:t>
              </a:r>
            </a:p>
          </p:txBody>
        </p:sp>
      </p:grpSp>
      <p:grpSp>
        <p:nvGrpSpPr>
          <p:cNvPr id="27" name="Group 26"/>
          <p:cNvGrpSpPr/>
          <p:nvPr/>
        </p:nvGrpSpPr>
        <p:grpSpPr>
          <a:xfrm>
            <a:off x="417429" y="3352709"/>
            <a:ext cx="4894994" cy="2141970"/>
            <a:chOff x="548053" y="3352709"/>
            <a:chExt cx="4894994" cy="2141970"/>
          </a:xfrm>
        </p:grpSpPr>
        <p:grpSp>
          <p:nvGrpSpPr>
            <p:cNvPr id="16" name="Group 15"/>
            <p:cNvGrpSpPr/>
            <p:nvPr/>
          </p:nvGrpSpPr>
          <p:grpSpPr>
            <a:xfrm>
              <a:off x="548053" y="3352709"/>
              <a:ext cx="4894994" cy="2141970"/>
              <a:chOff x="548053" y="4275273"/>
              <a:chExt cx="4894994" cy="2141970"/>
            </a:xfrm>
          </p:grpSpPr>
          <p:grpSp>
            <p:nvGrpSpPr>
              <p:cNvPr id="24" name="Group 23"/>
              <p:cNvGrpSpPr/>
              <p:nvPr/>
            </p:nvGrpSpPr>
            <p:grpSpPr>
              <a:xfrm>
                <a:off x="2518009" y="4275273"/>
                <a:ext cx="2925038" cy="2141970"/>
                <a:chOff x="3051148" y="2481738"/>
                <a:chExt cx="2925038" cy="2141970"/>
              </a:xfrm>
            </p:grpSpPr>
            <p:pic>
              <p:nvPicPr>
                <p:cNvPr id="17" name="Picture 16"/>
                <p:cNvPicPr>
                  <a:picLocks noChangeAspect="1"/>
                </p:cNvPicPr>
                <p:nvPr/>
              </p:nvPicPr>
              <p:blipFill>
                <a:blip r:embed="rId7">
                  <a:duotone>
                    <a:schemeClr val="accent3">
                      <a:shade val="45000"/>
                      <a:satMod val="135000"/>
                    </a:schemeClr>
                    <a:prstClr val="white"/>
                  </a:duotone>
                </a:blip>
                <a:stretch>
                  <a:fillRect/>
                </a:stretch>
              </p:blipFill>
              <p:spPr>
                <a:xfrm>
                  <a:off x="3218267" y="3233058"/>
                  <a:ext cx="2590800" cy="1390650"/>
                </a:xfrm>
                <a:prstGeom prst="rect">
                  <a:avLst/>
                </a:prstGeom>
                <a:ln>
                  <a:solidFill>
                    <a:schemeClr val="accent4"/>
                  </a:solidFill>
                </a:ln>
              </p:spPr>
            </p:pic>
            <p:sp>
              <p:nvSpPr>
                <p:cNvPr id="23" name="TextBox 22"/>
                <p:cNvSpPr txBox="1"/>
                <p:nvPr/>
              </p:nvSpPr>
              <p:spPr>
                <a:xfrm>
                  <a:off x="3051148" y="2481738"/>
                  <a:ext cx="2925038" cy="738664"/>
                </a:xfrm>
                <a:prstGeom prst="rect">
                  <a:avLst/>
                </a:prstGeom>
                <a:noFill/>
              </p:spPr>
              <p:txBody>
                <a:bodyPr wrap="square" rtlCol="0">
                  <a:spAutoFit/>
                </a:bodyPr>
                <a:lstStyle/>
                <a:p>
                  <a:pPr algn="ctr"/>
                  <a:r>
                    <a:rPr lang="en-US" sz="1400" b="1" dirty="0"/>
                    <a:t>Data download, cleaning, management and </a:t>
                  </a:r>
                </a:p>
                <a:p>
                  <a:pPr algn="ctr"/>
                  <a:r>
                    <a:rPr lang="en-US" sz="1400" b="1" dirty="0"/>
                    <a:t>analysis using a software</a:t>
                  </a:r>
                </a:p>
              </p:txBody>
            </p:sp>
          </p:grpSp>
          <p:pic>
            <p:nvPicPr>
              <p:cNvPr id="2" name="Picture 2">
                <a:extLst>
                  <a:ext uri="{FF2B5EF4-FFF2-40B4-BE49-F238E27FC236}">
                    <a16:creationId xmlns="" xmlns:a16="http://schemas.microsoft.com/office/drawing/2014/main" id="{0C1832CD-0BEE-4483-B1F5-1C2B8D009392}"/>
                  </a:ext>
                </a:extLst>
              </p:cNvPr>
              <p:cNvPicPr>
                <a:picLocks noChangeAspect="1"/>
              </p:cNvPicPr>
              <p:nvPr/>
            </p:nvPicPr>
            <p:blipFill>
              <a:blip r:embed="rId8"/>
              <a:stretch>
                <a:fillRect/>
              </a:stretch>
            </p:blipFill>
            <p:spPr>
              <a:xfrm>
                <a:off x="910492" y="5123840"/>
                <a:ext cx="1139093" cy="1133475"/>
              </a:xfrm>
              <a:prstGeom prst="rect">
                <a:avLst/>
              </a:prstGeom>
              <a:ln>
                <a:solidFill>
                  <a:schemeClr val="bg1">
                    <a:lumMod val="50000"/>
                  </a:schemeClr>
                </a:solidFill>
              </a:ln>
            </p:spPr>
          </p:pic>
          <p:sp>
            <p:nvSpPr>
              <p:cNvPr id="9" name="TextBox 8">
                <a:extLst>
                  <a:ext uri="{FF2B5EF4-FFF2-40B4-BE49-F238E27FC236}">
                    <a16:creationId xmlns="" xmlns:a16="http://schemas.microsoft.com/office/drawing/2014/main" id="{90DE6DDF-89D0-400E-BCFB-537CD5AA8410}"/>
                  </a:ext>
                </a:extLst>
              </p:cNvPr>
              <p:cNvSpPr txBox="1"/>
              <p:nvPr/>
            </p:nvSpPr>
            <p:spPr>
              <a:xfrm>
                <a:off x="548053" y="4591699"/>
                <a:ext cx="18639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Field check tables</a:t>
                </a:r>
              </a:p>
              <a:p>
                <a:pPr algn="ctr"/>
                <a:r>
                  <a:rPr lang="en-US" sz="1400" b="1" dirty="0"/>
                  <a:t>For monitoring</a:t>
                </a:r>
              </a:p>
            </p:txBody>
          </p:sp>
        </p:grpSp>
        <p:cxnSp>
          <p:nvCxnSpPr>
            <p:cNvPr id="36" name="Straight Arrow Connector 35">
              <a:extLst>
                <a:ext uri="{FF2B5EF4-FFF2-40B4-BE49-F238E27FC236}">
                  <a16:creationId xmlns="" xmlns:a16="http://schemas.microsoft.com/office/drawing/2014/main" id="{D64B24CD-D17D-432A-BF42-37EC088BFA9A}"/>
                </a:ext>
              </a:extLst>
            </p:cNvPr>
            <p:cNvCxnSpPr>
              <a:cxnSpLocks/>
            </p:cNvCxnSpPr>
            <p:nvPr/>
          </p:nvCxnSpPr>
          <p:spPr>
            <a:xfrm flipH="1">
              <a:off x="2053950" y="4787978"/>
              <a:ext cx="633132" cy="9769"/>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flipV="1">
            <a:off x="6818203" y="5266745"/>
            <a:ext cx="875948" cy="1"/>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17" idx="3"/>
          </p:cNvCxnSpPr>
          <p:nvPr/>
        </p:nvCxnSpPr>
        <p:spPr>
          <a:xfrm flipV="1">
            <a:off x="5145304" y="4797747"/>
            <a:ext cx="683331" cy="1607"/>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9" idx="3"/>
          </p:cNvCxnSpPr>
          <p:nvPr/>
        </p:nvCxnSpPr>
        <p:spPr>
          <a:xfrm flipV="1">
            <a:off x="6898823" y="3366261"/>
            <a:ext cx="772009" cy="948564"/>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807028" y="2792186"/>
            <a:ext cx="1091795" cy="3045278"/>
            <a:chOff x="5807028" y="2792186"/>
            <a:chExt cx="1091795" cy="3045278"/>
          </a:xfrm>
        </p:grpSpPr>
        <p:grpSp>
          <p:nvGrpSpPr>
            <p:cNvPr id="31" name="Group 30"/>
            <p:cNvGrpSpPr/>
            <p:nvPr/>
          </p:nvGrpSpPr>
          <p:grpSpPr>
            <a:xfrm>
              <a:off x="5839684" y="2858049"/>
              <a:ext cx="1025585" cy="914399"/>
              <a:chOff x="2866388" y="3269516"/>
              <a:chExt cx="1613160" cy="1609725"/>
            </a:xfrm>
          </p:grpSpPr>
          <p:pic>
            <p:nvPicPr>
              <p:cNvPr id="32" name="Picture 31"/>
              <p:cNvPicPr>
                <a:picLocks noChangeAspect="1"/>
              </p:cNvPicPr>
              <p:nvPr/>
            </p:nvPicPr>
            <p:blipFill>
              <a:blip r:embed="rId9">
                <a:duotone>
                  <a:schemeClr val="accent5">
                    <a:shade val="45000"/>
                    <a:satMod val="135000"/>
                  </a:schemeClr>
                  <a:prstClr val="white"/>
                </a:duotone>
              </a:blip>
              <a:stretch>
                <a:fillRect/>
              </a:stretch>
            </p:blipFill>
            <p:spPr>
              <a:xfrm>
                <a:off x="2975812" y="3269516"/>
                <a:ext cx="1438275" cy="1609725"/>
              </a:xfrm>
              <a:prstGeom prst="rect">
                <a:avLst/>
              </a:prstGeom>
              <a:ln>
                <a:solidFill>
                  <a:schemeClr val="accent4"/>
                </a:solidFill>
              </a:ln>
            </p:spPr>
          </p:pic>
          <p:sp>
            <p:nvSpPr>
              <p:cNvPr id="33" name="TextBox 32"/>
              <p:cNvSpPr txBox="1"/>
              <p:nvPr/>
            </p:nvSpPr>
            <p:spPr>
              <a:xfrm>
                <a:off x="2866388" y="3333187"/>
                <a:ext cx="1613160" cy="487634"/>
              </a:xfrm>
              <a:prstGeom prst="rect">
                <a:avLst/>
              </a:prstGeom>
              <a:noFill/>
            </p:spPr>
            <p:txBody>
              <a:bodyPr wrap="square" rtlCol="0">
                <a:spAutoFit/>
              </a:bodyPr>
              <a:lstStyle/>
              <a:p>
                <a:pPr algn="ctr"/>
                <a:r>
                  <a:rPr lang="en-US" sz="1200" b="1" dirty="0"/>
                  <a:t>Raw data</a:t>
                </a:r>
              </a:p>
            </p:txBody>
          </p:sp>
        </p:grpSp>
        <p:grpSp>
          <p:nvGrpSpPr>
            <p:cNvPr id="37" name="Group 36"/>
            <p:cNvGrpSpPr/>
            <p:nvPr/>
          </p:nvGrpSpPr>
          <p:grpSpPr>
            <a:xfrm>
              <a:off x="5839685" y="3826875"/>
              <a:ext cx="1025584" cy="914399"/>
              <a:chOff x="2870672" y="3269516"/>
              <a:chExt cx="1613159" cy="1609725"/>
            </a:xfrm>
          </p:grpSpPr>
          <p:pic>
            <p:nvPicPr>
              <p:cNvPr id="41" name="Picture 40"/>
              <p:cNvPicPr>
                <a:picLocks noChangeAspect="1"/>
              </p:cNvPicPr>
              <p:nvPr/>
            </p:nvPicPr>
            <p:blipFill>
              <a:blip r:embed="rId9">
                <a:duotone>
                  <a:schemeClr val="accent5">
                    <a:shade val="45000"/>
                    <a:satMod val="135000"/>
                  </a:schemeClr>
                  <a:prstClr val="white"/>
                </a:duotone>
              </a:blip>
              <a:stretch>
                <a:fillRect/>
              </a:stretch>
            </p:blipFill>
            <p:spPr>
              <a:xfrm>
                <a:off x="2975812" y="3269516"/>
                <a:ext cx="1438275" cy="1609725"/>
              </a:xfrm>
              <a:prstGeom prst="rect">
                <a:avLst/>
              </a:prstGeom>
              <a:ln>
                <a:solidFill>
                  <a:schemeClr val="accent4"/>
                </a:solidFill>
              </a:ln>
            </p:spPr>
          </p:pic>
          <p:sp>
            <p:nvSpPr>
              <p:cNvPr id="42" name="TextBox 41"/>
              <p:cNvSpPr txBox="1"/>
              <p:nvPr/>
            </p:nvSpPr>
            <p:spPr>
              <a:xfrm>
                <a:off x="2870672" y="3333187"/>
                <a:ext cx="1613159" cy="487634"/>
              </a:xfrm>
              <a:prstGeom prst="rect">
                <a:avLst/>
              </a:prstGeom>
              <a:noFill/>
            </p:spPr>
            <p:txBody>
              <a:bodyPr wrap="square" rtlCol="0">
                <a:spAutoFit/>
              </a:bodyPr>
              <a:lstStyle/>
              <a:p>
                <a:pPr algn="ctr"/>
                <a:r>
                  <a:rPr lang="en-US" sz="1200" b="1" dirty="0"/>
                  <a:t>Clean data</a:t>
                </a:r>
              </a:p>
            </p:txBody>
          </p:sp>
        </p:grpSp>
        <p:grpSp>
          <p:nvGrpSpPr>
            <p:cNvPr id="43" name="Group 42"/>
            <p:cNvGrpSpPr/>
            <p:nvPr/>
          </p:nvGrpSpPr>
          <p:grpSpPr>
            <a:xfrm>
              <a:off x="5839685" y="4820197"/>
              <a:ext cx="1025584" cy="914399"/>
              <a:chOff x="2874956" y="3269516"/>
              <a:chExt cx="1613161" cy="1609725"/>
            </a:xfrm>
          </p:grpSpPr>
          <p:pic>
            <p:nvPicPr>
              <p:cNvPr id="44" name="Picture 43"/>
              <p:cNvPicPr>
                <a:picLocks noChangeAspect="1"/>
              </p:cNvPicPr>
              <p:nvPr/>
            </p:nvPicPr>
            <p:blipFill>
              <a:blip r:embed="rId9">
                <a:duotone>
                  <a:schemeClr val="accent5">
                    <a:shade val="45000"/>
                    <a:satMod val="135000"/>
                  </a:schemeClr>
                  <a:prstClr val="white"/>
                </a:duotone>
              </a:blip>
              <a:stretch>
                <a:fillRect/>
              </a:stretch>
            </p:blipFill>
            <p:spPr>
              <a:xfrm>
                <a:off x="2975812" y="3269516"/>
                <a:ext cx="1438275" cy="1609725"/>
              </a:xfrm>
              <a:prstGeom prst="rect">
                <a:avLst/>
              </a:prstGeom>
              <a:ln w="12700">
                <a:solidFill>
                  <a:srgbClr val="C00000"/>
                </a:solidFill>
              </a:ln>
            </p:spPr>
          </p:pic>
          <p:sp>
            <p:nvSpPr>
              <p:cNvPr id="45" name="TextBox 44"/>
              <p:cNvSpPr txBox="1"/>
              <p:nvPr/>
            </p:nvSpPr>
            <p:spPr>
              <a:xfrm>
                <a:off x="2874956" y="3333187"/>
                <a:ext cx="1613161" cy="1137813"/>
              </a:xfrm>
              <a:prstGeom prst="rect">
                <a:avLst/>
              </a:prstGeom>
              <a:noFill/>
              <a:ln w="12700">
                <a:noFill/>
              </a:ln>
            </p:spPr>
            <p:txBody>
              <a:bodyPr wrap="square" rtlCol="0">
                <a:spAutoFit/>
              </a:bodyPr>
              <a:lstStyle/>
              <a:p>
                <a:pPr algn="ctr"/>
                <a:r>
                  <a:rPr lang="en-US" sz="1200" b="1" dirty="0">
                    <a:solidFill>
                      <a:srgbClr val="C00000"/>
                    </a:solidFill>
                  </a:rPr>
                  <a:t>Summary indicator </a:t>
                </a:r>
              </a:p>
              <a:p>
                <a:pPr algn="ctr"/>
                <a:r>
                  <a:rPr lang="en-US" sz="1200" b="1" dirty="0">
                    <a:solidFill>
                      <a:srgbClr val="C00000"/>
                    </a:solidFill>
                  </a:rPr>
                  <a:t>data</a:t>
                </a:r>
              </a:p>
            </p:txBody>
          </p:sp>
        </p:grpSp>
        <p:sp>
          <p:nvSpPr>
            <p:cNvPr id="59" name="Rectangle 58"/>
            <p:cNvSpPr/>
            <p:nvPr/>
          </p:nvSpPr>
          <p:spPr>
            <a:xfrm>
              <a:off x="5807028" y="2792186"/>
              <a:ext cx="1091795" cy="30452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986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sp>
        <p:nvSpPr>
          <p:cNvPr id="20" name="Text Placeholder 16">
            <a:extLst>
              <a:ext uri="{FF2B5EF4-FFF2-40B4-BE49-F238E27FC236}">
                <a16:creationId xmlns="" xmlns:a16="http://schemas.microsoft.com/office/drawing/2014/main" id="{16AB9DE8-BFBC-40E7-B025-81DBA939CAB0}"/>
              </a:ext>
            </a:extLst>
          </p:cNvPr>
          <p:cNvSpPr txBox="1">
            <a:spLocks/>
          </p:cNvSpPr>
          <p:nvPr/>
        </p:nvSpPr>
        <p:spPr>
          <a:xfrm>
            <a:off x="474362" y="694446"/>
            <a:ext cx="8160000" cy="287610"/>
          </a:xfrm>
          <a:prstGeom prst="rect">
            <a:avLst/>
          </a:prstGeom>
        </p:spPr>
        <p:txBody>
          <a:bodyPr vert="horz" lIns="18000" tIns="0" rIns="18000" bIns="0" rtlCol="0" anchor="ctr">
            <a:normAutofit lnSpcReduction="10000"/>
          </a:bodyPr>
          <a:lstStyle>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endParaRPr lang="en-US" sz="1800" b="1" i="0" u="none" strike="noStrike" kern="1200" cap="none" spc="0" normalizeH="0" baseline="0" noProof="0">
              <a:ln>
                <a:noFill/>
              </a:ln>
              <a:solidFill>
                <a:schemeClr val="tx1"/>
              </a:solidFill>
              <a:effectLst/>
              <a:uLnTx/>
              <a:uFillTx/>
              <a:latin typeface="Ebrima"/>
              <a:ea typeface="Ebrima"/>
              <a:cs typeface="Times New Roman"/>
            </a:endParaRPr>
          </a:p>
        </p:txBody>
      </p:sp>
      <p:sp>
        <p:nvSpPr>
          <p:cNvPr id="21" name="Title 15">
            <a:extLst>
              <a:ext uri="{FF2B5EF4-FFF2-40B4-BE49-F238E27FC236}">
                <a16:creationId xmlns="" xmlns:a16="http://schemas.microsoft.com/office/drawing/2014/main" id="{BE58F6A9-11C2-4260-9A6A-2035ECD955A4}"/>
              </a:ext>
            </a:extLst>
          </p:cNvPr>
          <p:cNvSpPr>
            <a:spLocks noGrp="1"/>
          </p:cNvSpPr>
          <p:nvPr>
            <p:ph type="title"/>
          </p:nvPr>
        </p:nvSpPr>
        <p:spPr>
          <a:xfrm>
            <a:off x="474362" y="357318"/>
            <a:ext cx="8568752" cy="332846"/>
          </a:xfrm>
        </p:spPr>
        <p:txBody>
          <a:bodyPr vert="horz" lIns="18000" tIns="0" rIns="360000" bIns="0" rtlCol="0" anchor="b">
            <a:noAutofit/>
          </a:bodyPr>
          <a:lstStyle/>
          <a:p>
            <a:r>
              <a:rPr lang="en-US" sz="2400" b="0">
                <a:ea typeface="+mj-lt"/>
                <a:cs typeface="+mj-lt"/>
              </a:rPr>
              <a:t/>
            </a:r>
            <a:br>
              <a:rPr lang="en-US" sz="2400" b="0">
                <a:ea typeface="+mj-lt"/>
                <a:cs typeface="+mj-lt"/>
              </a:rPr>
            </a:br>
            <a:r>
              <a:rPr lang="en-US" sz="2400"/>
              <a:t>Data entry and automated analyses</a:t>
            </a:r>
            <a:endParaRPr lang="en-US" sz="2400" b="0">
              <a:ea typeface="+mj-lt"/>
              <a:cs typeface="+mj-lt"/>
            </a:endParaRPr>
          </a:p>
        </p:txBody>
      </p:sp>
      <p:sp>
        <p:nvSpPr>
          <p:cNvPr id="6" name="TextBox 5">
            <a:extLst>
              <a:ext uri="{FF2B5EF4-FFF2-40B4-BE49-F238E27FC236}">
                <a16:creationId xmlns="" xmlns:a16="http://schemas.microsoft.com/office/drawing/2014/main" id="{0E6E2FA0-A8EC-4CE4-B520-641467034471}"/>
              </a:ext>
            </a:extLst>
          </p:cNvPr>
          <p:cNvSpPr txBox="1"/>
          <p:nvPr/>
        </p:nvSpPr>
        <p:spPr>
          <a:xfrm>
            <a:off x="539411" y="933539"/>
            <a:ext cx="10886680" cy="5170646"/>
          </a:xfrm>
          <a:prstGeom prst="rect">
            <a:avLst/>
          </a:prstGeom>
          <a:noFill/>
        </p:spPr>
        <p:txBody>
          <a:bodyPr wrap="square" lIns="91440" tIns="45720" rIns="91440" bIns="45720" rtlCol="0" anchor="t">
            <a:spAutoFit/>
          </a:bodyPr>
          <a:lstStyle/>
          <a:p>
            <a:pPr>
              <a:spcAft>
                <a:spcPts val="600"/>
              </a:spcAft>
              <a:defRPr/>
            </a:pPr>
            <a:endParaRPr lang="en-US">
              <a:latin typeface="Arial"/>
            </a:endParaRPr>
          </a:p>
          <a:p>
            <a:pPr>
              <a:spcAft>
                <a:spcPts val="600"/>
              </a:spcAft>
              <a:defRPr/>
            </a:pPr>
            <a:r>
              <a:rPr kumimoji="0" lang="en-US" b="0" i="0" u="none" strike="noStrike" kern="1200" cap="none" spc="0" normalizeH="0" baseline="0" noProof="0">
                <a:ln>
                  <a:noFill/>
                </a:ln>
                <a:effectLst/>
                <a:uLnTx/>
                <a:uFillTx/>
                <a:latin typeface="Arial"/>
                <a:ea typeface="+mn-ea"/>
                <a:cs typeface="+mn-cs"/>
              </a:rPr>
              <a:t>Surveys are conducted through a Lime Survey online tool</a:t>
            </a:r>
            <a:r>
              <a:rPr lang="en-US">
                <a:latin typeface="Arial"/>
              </a:rPr>
              <a:t> where an individual link will be generated for every interview (per module, per facility and/or community representative).</a:t>
            </a:r>
            <a:endParaRPr lang="en-US">
              <a:latin typeface="Arial"/>
              <a:cs typeface="Arial"/>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marL="342900" indent="-342900">
              <a:spcAft>
                <a:spcPts val="600"/>
              </a:spcAft>
              <a:buFont typeface="Arial" panose="020B0604020202020204" pitchFamily="34" charset="0"/>
              <a:buChar char="•"/>
              <a:defRPr/>
            </a:pPr>
            <a:endParaRPr lang="en-US">
              <a:latin typeface="Arial"/>
              <a:cs typeface="Arial"/>
            </a:endParaRPr>
          </a:p>
          <a:p>
            <a:pPr>
              <a:spcAft>
                <a:spcPts val="600"/>
              </a:spcAft>
              <a:defRPr/>
            </a:pPr>
            <a:endParaRPr lang="en-US">
              <a:latin typeface="Arial"/>
              <a:cs typeface="Arial"/>
            </a:endParaRPr>
          </a:p>
          <a:p>
            <a:pPr>
              <a:spcAft>
                <a:spcPts val="600"/>
              </a:spcAft>
              <a:defRPr/>
            </a:pPr>
            <a:r>
              <a:rPr lang="en-US">
                <a:latin typeface="Arial"/>
              </a:rPr>
              <a:t>Finalizing the online tool and generating tokens will require some basic knowledge of the </a:t>
            </a:r>
            <a:r>
              <a:rPr lang="en-US"/>
              <a:t>Lime Survey software</a:t>
            </a:r>
            <a:endParaRPr lang="en-US">
              <a:latin typeface="Arial"/>
              <a:cs typeface="Arial"/>
            </a:endParaRPr>
          </a:p>
          <a:p>
            <a:pPr marR="0" lvl="0" algn="l" defTabSz="457200" rtl="0" eaLnBrk="1" fontAlgn="auto" latinLnBrk="0" hangingPunct="1">
              <a:lnSpc>
                <a:spcPct val="100000"/>
              </a:lnSpc>
              <a:spcBef>
                <a:spcPts val="0"/>
              </a:spcBef>
              <a:spcAft>
                <a:spcPts val="600"/>
              </a:spcAft>
              <a:buClrTx/>
              <a:buSzTx/>
              <a:tabLst/>
              <a:defRPr/>
            </a:pPr>
            <a:endParaRPr lang="en-US" b="0" i="0" u="none" strike="noStrike" kern="1200" cap="none" spc="0" normalizeH="0" baseline="0" noProof="0">
              <a:ln>
                <a:noFill/>
              </a:ln>
              <a:effectLst/>
              <a:uLnTx/>
              <a:uFillTx/>
              <a:latin typeface="Arial"/>
              <a:cs typeface="Arial"/>
            </a:endParaRPr>
          </a:p>
        </p:txBody>
      </p:sp>
      <p:pic>
        <p:nvPicPr>
          <p:cNvPr id="3" name="Graphic 2" descr="Siren">
            <a:extLst>
              <a:ext uri="{FF2B5EF4-FFF2-40B4-BE49-F238E27FC236}">
                <a16:creationId xmlns="" xmlns:a16="http://schemas.microsoft.com/office/drawing/2014/main" id="{857B238F-F2A9-4FB7-9DA6-0E343EF8D1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92698" y="2749545"/>
            <a:ext cx="464236" cy="464236"/>
          </a:xfrm>
          <a:prstGeom prst="rect">
            <a:avLst/>
          </a:prstGeom>
        </p:spPr>
      </p:pic>
      <p:pic>
        <p:nvPicPr>
          <p:cNvPr id="2" name="Picture 3" descr="A picture containing icon&#10;&#10;Description automatically generated">
            <a:extLst>
              <a:ext uri="{FF2B5EF4-FFF2-40B4-BE49-F238E27FC236}">
                <a16:creationId xmlns="" xmlns:a16="http://schemas.microsoft.com/office/drawing/2014/main" id="{1EFA8304-FF9A-4EBA-827B-C2659346B62E}"/>
              </a:ext>
            </a:extLst>
          </p:cNvPr>
          <p:cNvPicPr>
            <a:picLocks noChangeAspect="1"/>
          </p:cNvPicPr>
          <p:nvPr/>
        </p:nvPicPr>
        <p:blipFill>
          <a:blip r:embed="rId4"/>
          <a:stretch>
            <a:fillRect/>
          </a:stretch>
        </p:blipFill>
        <p:spPr>
          <a:xfrm>
            <a:off x="1255036" y="1932107"/>
            <a:ext cx="8317649" cy="3200257"/>
          </a:xfrm>
          <a:prstGeom prst="rect">
            <a:avLst/>
          </a:prstGeom>
        </p:spPr>
      </p:pic>
    </p:spTree>
    <p:extLst>
      <p:ext uri="{BB962C8B-B14F-4D97-AF65-F5344CB8AC3E}">
        <p14:creationId xmlns:p14="http://schemas.microsoft.com/office/powerpoint/2010/main" val="3093561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7712D17-4E43-4D0D-862E-435C8A5813A7}"/>
              </a:ext>
            </a:extLst>
          </p:cNvPr>
          <p:cNvSpPr>
            <a:spLocks noGrp="1"/>
          </p:cNvSpPr>
          <p:nvPr>
            <p:ph idx="1"/>
          </p:nvPr>
        </p:nvSpPr>
        <p:spPr>
          <a:xfrm>
            <a:off x="479999" y="1196876"/>
            <a:ext cx="11473876" cy="4926713"/>
          </a:xfrm>
        </p:spPr>
        <p:txBody>
          <a:bodyPr vert="horz" lIns="18000" tIns="0" rIns="18000" bIns="0" rtlCol="0" anchor="t">
            <a:noAutofit/>
          </a:bodyPr>
          <a:lstStyle/>
          <a:p>
            <a:r>
              <a:rPr lang="en-US" sz="1600">
                <a:cs typeface="Times New Roman"/>
              </a:rPr>
              <a:t>Two main aspects of data sharing must be reviewed and confirmed prior to starting data collection:</a:t>
            </a:r>
          </a:p>
          <a:p>
            <a:pPr marL="742950" lvl="1" indent="-276225">
              <a:buClr>
                <a:schemeClr val="tx2"/>
              </a:buClr>
              <a:buFont typeface="+mj-lt"/>
              <a:buAutoNum type="arabicPeriod"/>
            </a:pPr>
            <a:r>
              <a:rPr lang="en-US" b="1">
                <a:solidFill>
                  <a:schemeClr val="accent1"/>
                </a:solidFill>
              </a:rPr>
              <a:t>At the national level*</a:t>
            </a:r>
            <a:r>
              <a:rPr lang="en-US" b="1"/>
              <a:t>:</a:t>
            </a:r>
            <a:r>
              <a:rPr lang="en-US" b="1">
                <a:solidFill>
                  <a:schemeClr val="accent1"/>
                </a:solidFill>
              </a:rPr>
              <a:t> </a:t>
            </a:r>
            <a:r>
              <a:rPr lang="en-US" b="1"/>
              <a:t>Countries must confirm that they have read and understood WHO’s data sharing agreement </a:t>
            </a:r>
            <a:r>
              <a:rPr lang="en-US"/>
              <a:t>(included in every assessment), through which countries confirm that:</a:t>
            </a:r>
            <a:endParaRPr lang="en-US">
              <a:cs typeface="Arial"/>
            </a:endParaRPr>
          </a:p>
          <a:p>
            <a:pPr marL="1028700" lvl="2" indent="-203200"/>
            <a:r>
              <a:rPr lang="en-GB"/>
              <a:t>All data must be collected in accordance with national applicable laws, including data protection laws</a:t>
            </a:r>
            <a:endParaRPr lang="en-US"/>
          </a:p>
          <a:p>
            <a:pPr marL="1028700" lvl="2" indent="-203200"/>
            <a:r>
              <a:rPr lang="en-GB"/>
              <a:t>WHO shall be entitled to:</a:t>
            </a:r>
            <a:endParaRPr lang="en-US"/>
          </a:p>
          <a:p>
            <a:pPr marL="1371600" lvl="3" indent="-191770">
              <a:spcBef>
                <a:spcPts val="0"/>
              </a:spcBef>
              <a:spcAft>
                <a:spcPts val="0"/>
              </a:spcAft>
              <a:buSzPct val="80000"/>
            </a:pPr>
            <a:r>
              <a:rPr lang="en-GB"/>
              <a:t>Publish the data, stripped of any personal identifiers</a:t>
            </a:r>
            <a:endParaRPr lang="en-GB">
              <a:cs typeface="Arial"/>
            </a:endParaRPr>
          </a:p>
          <a:p>
            <a:pPr marL="1371600" lvl="3" indent="-191770">
              <a:spcBef>
                <a:spcPts val="0"/>
              </a:spcBef>
              <a:buSzPct val="80000"/>
            </a:pPr>
            <a:r>
              <a:rPr lang="en-GB"/>
              <a:t>Use, compile, aggregate, evaluate, and analyse the data and publish and disseminate the results</a:t>
            </a:r>
            <a:endParaRPr lang="en-US">
              <a:cs typeface="Arial"/>
            </a:endParaRPr>
          </a:p>
          <a:p>
            <a:pPr marL="1112520" lvl="2"/>
            <a:r>
              <a:rPr lang="en-GB"/>
              <a:t>To opt out of the data sharing agreement for any certain data, the country should notify WHO and clearly identify the data in question, the scope of the opt-out, and the reasons for the opt out by email to </a:t>
            </a:r>
            <a:r>
              <a:rPr lang="en-GB">
                <a:hlinkClick r:id="rId2"/>
              </a:rPr>
              <a:t>EHSmonitoring@who.int</a:t>
            </a:r>
            <a:r>
              <a:rPr lang="en-GB"/>
              <a:t> </a:t>
            </a:r>
            <a:endParaRPr lang="en-US" b="1">
              <a:solidFill>
                <a:schemeClr val="accent1"/>
              </a:solidFill>
              <a:cs typeface="Arial"/>
            </a:endParaRPr>
          </a:p>
          <a:p>
            <a:pPr marL="742950" lvl="1" indent="-276225">
              <a:buClr>
                <a:schemeClr val="tx2"/>
              </a:buClr>
              <a:buFont typeface="+mj-lt"/>
              <a:buAutoNum type="arabicPeriod"/>
            </a:pPr>
            <a:r>
              <a:rPr lang="en-US" b="1">
                <a:solidFill>
                  <a:schemeClr val="accent1"/>
                </a:solidFill>
              </a:rPr>
              <a:t>At the facility/community level</a:t>
            </a:r>
            <a:r>
              <a:rPr lang="en-US" b="1"/>
              <a:t>: Respondents must provide consent to participate in the assessment</a:t>
            </a:r>
            <a:r>
              <a:rPr lang="en-US"/>
              <a:t>. To obtain consent and agreement to collect data, interviewers must:</a:t>
            </a:r>
            <a:endParaRPr lang="en-US">
              <a:cs typeface="Arial"/>
            </a:endParaRPr>
          </a:p>
          <a:p>
            <a:pPr marL="1085850" lvl="2" indent="-260350"/>
            <a:r>
              <a:rPr lang="en-US"/>
              <a:t>Provide a brief introduction to the survey and the selection of the facility/community to participate in the survey</a:t>
            </a:r>
            <a:endParaRPr lang="en-US">
              <a:cs typeface="Arial"/>
            </a:endParaRPr>
          </a:p>
          <a:p>
            <a:pPr marL="1085850" lvl="2" indent="-260350"/>
            <a:r>
              <a:rPr lang="en-US"/>
              <a:t>Confirm that all personal and facility identifier data will not be reported in any dataset or findings</a:t>
            </a:r>
            <a:endParaRPr lang="en-US">
              <a:cs typeface="Arial"/>
            </a:endParaRPr>
          </a:p>
          <a:p>
            <a:pPr marL="1085850" lvl="2" indent="-260350"/>
            <a:r>
              <a:rPr lang="en-US"/>
              <a:t>Provide an opportunity for the facility managers and/or community leaders to ask any questions</a:t>
            </a:r>
            <a:endParaRPr lang="en-US">
              <a:cs typeface="Arial"/>
            </a:endParaRPr>
          </a:p>
          <a:p>
            <a:pPr marL="1085850" lvl="2" indent="-260350"/>
            <a:r>
              <a:rPr lang="en-US"/>
              <a:t>Confirm agreement to proceed with the assessment.</a:t>
            </a:r>
            <a:endParaRPr lang="en-US">
              <a:cs typeface="Arial"/>
            </a:endParaRPr>
          </a:p>
        </p:txBody>
      </p:sp>
      <p:sp>
        <p:nvSpPr>
          <p:cNvPr id="6" name="Slide Number Placeholder 5">
            <a:extLst>
              <a:ext uri="{FF2B5EF4-FFF2-40B4-BE49-F238E27FC236}">
                <a16:creationId xmlns="" xmlns:a16="http://schemas.microsoft.com/office/drawing/2014/main" id="{D7F2C5C1-74AE-4FBF-AEB8-215836E2A135}"/>
              </a:ext>
            </a:extLst>
          </p:cNvPr>
          <p:cNvSpPr>
            <a:spLocks noGrp="1"/>
          </p:cNvSpPr>
          <p:nvPr>
            <p:ph type="sldNum" sz="quarter" idx="16"/>
          </p:nvPr>
        </p:nvSpPr>
        <p:spPr/>
        <p:txBody>
          <a:bodyPr/>
          <a:lstStyle/>
          <a:p>
            <a:fld id="{A74CE0EA-F3B5-4684-BA10-C594598FDB9C}" type="slidenum">
              <a:rPr lang="en-GB" noProof="0" smtClean="0"/>
              <a:pPr/>
              <a:t>32</a:t>
            </a:fld>
            <a:endParaRPr lang="en-GB" noProof="0"/>
          </a:p>
        </p:txBody>
      </p:sp>
      <p:sp>
        <p:nvSpPr>
          <p:cNvPr id="8" name="Title 7">
            <a:extLst>
              <a:ext uri="{FF2B5EF4-FFF2-40B4-BE49-F238E27FC236}">
                <a16:creationId xmlns="" xmlns:a16="http://schemas.microsoft.com/office/drawing/2014/main" id="{3F3437F7-BE40-42CD-A1BC-3D741A79C622}"/>
              </a:ext>
            </a:extLst>
          </p:cNvPr>
          <p:cNvSpPr>
            <a:spLocks noGrp="1"/>
          </p:cNvSpPr>
          <p:nvPr>
            <p:ph type="title"/>
          </p:nvPr>
        </p:nvSpPr>
        <p:spPr>
          <a:xfrm>
            <a:off x="479999" y="364490"/>
            <a:ext cx="8160000" cy="387285"/>
          </a:xfrm>
        </p:spPr>
        <p:txBody>
          <a:bodyPr vert="horz" lIns="18000" tIns="0" rIns="360000" bIns="0" rtlCol="0" anchor="b">
            <a:noAutofit/>
          </a:bodyPr>
          <a:lstStyle/>
          <a:p>
            <a:r>
              <a:rPr lang="en-US" sz="2400" b="0">
                <a:ea typeface="+mj-lt"/>
                <a:cs typeface="+mj-lt"/>
              </a:rPr>
              <a:t/>
            </a:r>
            <a:br>
              <a:rPr lang="en-US" sz="2400" b="0">
                <a:ea typeface="+mj-lt"/>
                <a:cs typeface="+mj-lt"/>
              </a:rPr>
            </a:br>
            <a:r>
              <a:rPr lang="en-US" sz="2400"/>
              <a:t>Data entry and automated analyses</a:t>
            </a:r>
            <a:endParaRPr lang="en-US" sz="2400" b="0">
              <a:ea typeface="+mj-lt"/>
              <a:cs typeface="+mj-lt"/>
            </a:endParaRPr>
          </a:p>
        </p:txBody>
      </p:sp>
      <p:sp>
        <p:nvSpPr>
          <p:cNvPr id="9" name="Rectangle 8">
            <a:extLst>
              <a:ext uri="{FF2B5EF4-FFF2-40B4-BE49-F238E27FC236}">
                <a16:creationId xmlns="" xmlns:a16="http://schemas.microsoft.com/office/drawing/2014/main" id="{302CC653-6F1B-4938-A35F-246EEF8273A1}"/>
              </a:ext>
            </a:extLst>
          </p:cNvPr>
          <p:cNvSpPr/>
          <p:nvPr/>
        </p:nvSpPr>
        <p:spPr>
          <a:xfrm>
            <a:off x="875000" y="6303589"/>
            <a:ext cx="9971051" cy="276999"/>
          </a:xfrm>
          <a:prstGeom prst="rect">
            <a:avLst/>
          </a:prstGeom>
        </p:spPr>
        <p:txBody>
          <a:bodyPr wrap="square">
            <a:spAutoFit/>
          </a:bodyPr>
          <a:lstStyle/>
          <a:p>
            <a:r>
              <a:rPr lang="en-US" sz="1200" b="1">
                <a:solidFill>
                  <a:schemeClr val="accent1"/>
                </a:solidFill>
              </a:rPr>
              <a:t>* At the national level: </a:t>
            </a:r>
            <a:r>
              <a:rPr lang="en-US" sz="1200"/>
              <a:t>countries may additionally need local ethics committee approval depending on local law and guidelines</a:t>
            </a:r>
          </a:p>
        </p:txBody>
      </p:sp>
    </p:spTree>
    <p:extLst>
      <p:ext uri="{BB962C8B-B14F-4D97-AF65-F5344CB8AC3E}">
        <p14:creationId xmlns:p14="http://schemas.microsoft.com/office/powerpoint/2010/main" val="401070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42900" indent="-342900">
              <a:buAutoNum type="arabicPeriod"/>
            </a:pPr>
            <a:endParaRPr lang="en-GB"/>
          </a:p>
          <a:p>
            <a:pPr marL="342900" indent="-342900">
              <a:buAutoNum type="arabicPeriod"/>
            </a:pPr>
            <a:endParaRPr lang="en-US"/>
          </a:p>
        </p:txBody>
      </p:sp>
      <p:grpSp>
        <p:nvGrpSpPr>
          <p:cNvPr id="18" name="Group 17"/>
          <p:cNvGrpSpPr/>
          <p:nvPr/>
        </p:nvGrpSpPr>
        <p:grpSpPr>
          <a:xfrm>
            <a:off x="2866628" y="986751"/>
            <a:ext cx="6458743" cy="5788032"/>
            <a:chOff x="4075037" y="436535"/>
            <a:chExt cx="7315199" cy="6223947"/>
          </a:xfrm>
        </p:grpSpPr>
        <p:pic>
          <p:nvPicPr>
            <p:cNvPr id="19" name="Picture 18"/>
            <p:cNvPicPr>
              <a:picLocks noChangeAspect="1"/>
            </p:cNvPicPr>
            <p:nvPr/>
          </p:nvPicPr>
          <p:blipFill>
            <a:blip r:embed="rId2"/>
            <a:stretch>
              <a:fillRect/>
            </a:stretch>
          </p:blipFill>
          <p:spPr>
            <a:xfrm>
              <a:off x="4075037" y="436535"/>
              <a:ext cx="7315199" cy="6223947"/>
            </a:xfrm>
            <a:prstGeom prst="rect">
              <a:avLst/>
            </a:prstGeom>
            <a:ln>
              <a:solidFill>
                <a:schemeClr val="bg1">
                  <a:lumMod val="50000"/>
                </a:schemeClr>
              </a:solidFill>
            </a:ln>
          </p:spPr>
        </p:pic>
        <p:sp>
          <p:nvSpPr>
            <p:cNvPr id="20" name="Rounded Rectangle 19"/>
            <p:cNvSpPr/>
            <p:nvPr/>
          </p:nvSpPr>
          <p:spPr>
            <a:xfrm>
              <a:off x="4639819" y="3831593"/>
              <a:ext cx="6149291" cy="23669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5">
            <a:extLst>
              <a:ext uri="{FF2B5EF4-FFF2-40B4-BE49-F238E27FC236}">
                <a16:creationId xmlns="" xmlns:a16="http://schemas.microsoft.com/office/drawing/2014/main" id="{7104058D-0858-4898-8010-5809ADCC2DA2}"/>
              </a:ext>
            </a:extLst>
          </p:cNvPr>
          <p:cNvSpPr>
            <a:spLocks noGrp="1"/>
          </p:cNvSpPr>
          <p:nvPr>
            <p:ph type="title"/>
          </p:nvPr>
        </p:nvSpPr>
        <p:spPr>
          <a:xfrm>
            <a:off x="480000" y="357977"/>
            <a:ext cx="8568752" cy="398303"/>
          </a:xfrm>
        </p:spPr>
        <p:txBody>
          <a:bodyPr vert="horz" lIns="18000" tIns="0" rIns="360000" bIns="0" rtlCol="0" anchor="b">
            <a:noAutofit/>
          </a:bodyPr>
          <a:lstStyle/>
          <a:p>
            <a:r>
              <a:rPr lang="en-US" sz="2400" b="0">
                <a:ea typeface="+mj-lt"/>
                <a:cs typeface="+mj-lt"/>
              </a:rPr>
              <a:t/>
            </a:r>
            <a:br>
              <a:rPr lang="en-US" sz="2400" b="0">
                <a:ea typeface="+mj-lt"/>
                <a:cs typeface="+mj-lt"/>
              </a:rPr>
            </a:br>
            <a:r>
              <a:rPr lang="en-US" sz="2400">
                <a:ea typeface="+mj-lt"/>
                <a:cs typeface="+mj-lt"/>
              </a:rPr>
              <a:t>Data entry and automated analyses</a:t>
            </a:r>
            <a:endParaRPr lang="en-US"/>
          </a:p>
        </p:txBody>
      </p:sp>
      <p:sp>
        <p:nvSpPr>
          <p:cNvPr id="2" name="TextBox 1">
            <a:extLst>
              <a:ext uri="{FF2B5EF4-FFF2-40B4-BE49-F238E27FC236}">
                <a16:creationId xmlns="" xmlns:a16="http://schemas.microsoft.com/office/drawing/2014/main" id="{4B5FDC9E-A172-4F67-972C-6F9DC9620898}"/>
              </a:ext>
            </a:extLst>
          </p:cNvPr>
          <p:cNvSpPr txBox="1"/>
          <p:nvPr/>
        </p:nvSpPr>
        <p:spPr>
          <a:xfrm>
            <a:off x="576695" y="121746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brima"/>
              </a:rPr>
              <a:t>Data sharing and facility consent</a:t>
            </a:r>
            <a:r>
              <a:rPr lang="en-GB">
                <a:latin typeface="Ebrima"/>
                <a:ea typeface="Ebrima"/>
                <a:cs typeface="Ebrima"/>
              </a:rPr>
              <a:t>​:</a:t>
            </a:r>
            <a:endParaRPr lang="en-GB">
              <a:cs typeface="Arial"/>
            </a:endParaRPr>
          </a:p>
        </p:txBody>
      </p:sp>
    </p:spTree>
    <p:extLst>
      <p:ext uri="{BB962C8B-B14F-4D97-AF65-F5344CB8AC3E}">
        <p14:creationId xmlns:p14="http://schemas.microsoft.com/office/powerpoint/2010/main" val="1838746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514986"/>
            <a:ext cx="10515600" cy="4288062"/>
          </a:xfrm>
        </p:spPr>
        <p:txBody>
          <a:bodyPr numCol="2">
            <a:normAutofit/>
          </a:bodyPr>
          <a:lstStyle/>
          <a:p>
            <a:pPr marL="457200" indent="-457200">
              <a:buSzPct val="100000"/>
              <a:buFont typeface="+mj-lt"/>
              <a:buAutoNum type="alphaLcParenR"/>
            </a:pPr>
            <a:r>
              <a:rPr lang="en-GB" b="1"/>
              <a:t>Select one of the available answers (most common)</a:t>
            </a:r>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SzPct val="100000"/>
              <a:buFont typeface="+mj-lt"/>
              <a:buAutoNum type="alphaLcParenR"/>
            </a:pPr>
            <a:r>
              <a:rPr lang="en-GB" b="1"/>
              <a:t>Enter a number (rare)</a:t>
            </a:r>
          </a:p>
          <a:p>
            <a:pPr marL="457200" indent="-457200">
              <a:buFont typeface="+mj-lt"/>
              <a:buAutoNum type="alphaLcParenR"/>
            </a:pPr>
            <a:endParaRPr lang="en-GB" b="1"/>
          </a:p>
          <a:p>
            <a:pPr marL="457200" indent="-457200">
              <a:buFont typeface="+mj-lt"/>
              <a:buAutoNum type="alphaLcParenR"/>
            </a:pPr>
            <a:endParaRPr lang="en-GB" b="1"/>
          </a:p>
          <a:p>
            <a:pPr marL="457200" indent="-457200">
              <a:buFont typeface="+mj-lt"/>
              <a:buAutoNum type="alphaLcParenR"/>
            </a:pPr>
            <a:endParaRPr lang="en-GB" b="1"/>
          </a:p>
          <a:p>
            <a:pPr marL="457200" indent="-457200">
              <a:buSzPct val="100000"/>
              <a:buFont typeface="+mj-lt"/>
              <a:buAutoNum type="alphaLcParenR"/>
            </a:pPr>
            <a:r>
              <a:rPr lang="en-GB" b="1"/>
              <a:t>Enter a text answer (few)  </a:t>
            </a:r>
          </a:p>
        </p:txBody>
      </p:sp>
      <p:grpSp>
        <p:nvGrpSpPr>
          <p:cNvPr id="17" name="Group 16"/>
          <p:cNvGrpSpPr/>
          <p:nvPr/>
        </p:nvGrpSpPr>
        <p:grpSpPr>
          <a:xfrm>
            <a:off x="838200" y="1957287"/>
            <a:ext cx="4944476" cy="4736844"/>
            <a:chOff x="838200" y="1934733"/>
            <a:chExt cx="4944476" cy="4736844"/>
          </a:xfrm>
        </p:grpSpPr>
        <p:pic>
          <p:nvPicPr>
            <p:cNvPr id="3" name="Picture 2"/>
            <p:cNvPicPr>
              <a:picLocks noChangeAspect="1"/>
            </p:cNvPicPr>
            <p:nvPr/>
          </p:nvPicPr>
          <p:blipFill>
            <a:blip r:embed="rId3"/>
            <a:stretch>
              <a:fillRect/>
            </a:stretch>
          </p:blipFill>
          <p:spPr>
            <a:xfrm>
              <a:off x="934451" y="3188730"/>
              <a:ext cx="4848225" cy="1857375"/>
            </a:xfrm>
            <a:prstGeom prst="rect">
              <a:avLst/>
            </a:prstGeom>
            <a:ln>
              <a:solidFill>
                <a:schemeClr val="bg1">
                  <a:lumMod val="50000"/>
                </a:schemeClr>
              </a:solidFill>
            </a:ln>
          </p:spPr>
        </p:pic>
        <p:pic>
          <p:nvPicPr>
            <p:cNvPr id="12" name="Picture 11"/>
            <p:cNvPicPr>
              <a:picLocks noChangeAspect="1"/>
            </p:cNvPicPr>
            <p:nvPr/>
          </p:nvPicPr>
          <p:blipFill>
            <a:blip r:embed="rId4"/>
            <a:stretch>
              <a:fillRect/>
            </a:stretch>
          </p:blipFill>
          <p:spPr>
            <a:xfrm>
              <a:off x="934451" y="5119002"/>
              <a:ext cx="4838700" cy="1552575"/>
            </a:xfrm>
            <a:prstGeom prst="rect">
              <a:avLst/>
            </a:prstGeom>
            <a:ln>
              <a:solidFill>
                <a:schemeClr val="bg1">
                  <a:lumMod val="50000"/>
                </a:schemeClr>
              </a:solidFill>
            </a:ln>
          </p:spPr>
        </p:pic>
        <p:pic>
          <p:nvPicPr>
            <p:cNvPr id="13" name="Picture 12"/>
            <p:cNvPicPr>
              <a:picLocks noChangeAspect="1"/>
            </p:cNvPicPr>
            <p:nvPr/>
          </p:nvPicPr>
          <p:blipFill>
            <a:blip r:embed="rId5"/>
            <a:stretch>
              <a:fillRect/>
            </a:stretch>
          </p:blipFill>
          <p:spPr>
            <a:xfrm>
              <a:off x="934451" y="1934733"/>
              <a:ext cx="4838700" cy="1181100"/>
            </a:xfrm>
            <a:prstGeom prst="rect">
              <a:avLst/>
            </a:prstGeom>
            <a:ln>
              <a:solidFill>
                <a:schemeClr val="bg1">
                  <a:lumMod val="50000"/>
                </a:schemeClr>
              </a:solidFill>
            </a:ln>
          </p:spPr>
        </p:pic>
        <p:sp>
          <p:nvSpPr>
            <p:cNvPr id="14" name="Oval 13"/>
            <p:cNvSpPr/>
            <p:nvPr/>
          </p:nvSpPr>
          <p:spPr>
            <a:xfrm>
              <a:off x="838200" y="3572525"/>
              <a:ext cx="451104" cy="12595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84576" y="5672759"/>
              <a:ext cx="2218944" cy="335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3752" y="2308583"/>
              <a:ext cx="2218944" cy="6173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6"/>
          <a:stretch>
            <a:fillRect/>
          </a:stretch>
        </p:blipFill>
        <p:spPr>
          <a:xfrm>
            <a:off x="6096000" y="1957287"/>
            <a:ext cx="4838700" cy="1123950"/>
          </a:xfrm>
          <a:prstGeom prst="rect">
            <a:avLst/>
          </a:prstGeom>
          <a:ln>
            <a:solidFill>
              <a:schemeClr val="bg1">
                <a:lumMod val="50000"/>
              </a:schemeClr>
            </a:solidFill>
          </a:ln>
        </p:spPr>
      </p:pic>
      <p:pic>
        <p:nvPicPr>
          <p:cNvPr id="19" name="Picture 18"/>
          <p:cNvPicPr>
            <a:picLocks noChangeAspect="1"/>
          </p:cNvPicPr>
          <p:nvPr/>
        </p:nvPicPr>
        <p:blipFill>
          <a:blip r:embed="rId7"/>
          <a:stretch>
            <a:fillRect/>
          </a:stretch>
        </p:blipFill>
        <p:spPr>
          <a:xfrm>
            <a:off x="6096000" y="3776764"/>
            <a:ext cx="4857750" cy="923925"/>
          </a:xfrm>
          <a:prstGeom prst="rect">
            <a:avLst/>
          </a:prstGeom>
          <a:ln>
            <a:solidFill>
              <a:schemeClr val="bg1">
                <a:lumMod val="50000"/>
              </a:schemeClr>
            </a:solidFill>
          </a:ln>
        </p:spPr>
      </p:pic>
      <p:sp>
        <p:nvSpPr>
          <p:cNvPr id="20" name="Text Placeholder 16">
            <a:extLst>
              <a:ext uri="{FF2B5EF4-FFF2-40B4-BE49-F238E27FC236}">
                <a16:creationId xmlns="" xmlns:a16="http://schemas.microsoft.com/office/drawing/2014/main" id="{781A9199-C3CE-4020-A6DD-CC45FDE64B03}"/>
              </a:ext>
            </a:extLst>
          </p:cNvPr>
          <p:cNvSpPr txBox="1">
            <a:spLocks/>
          </p:cNvSpPr>
          <p:nvPr/>
        </p:nvSpPr>
        <p:spPr>
          <a:xfrm>
            <a:off x="474362" y="680314"/>
            <a:ext cx="8160000" cy="282336"/>
          </a:xfrm>
          <a:prstGeom prst="rect">
            <a:avLst/>
          </a:prstGeom>
        </p:spPr>
        <p:txBody>
          <a:bodyPr vert="horz" lIns="18000" tIns="0" rIns="18000" bIns="0" rtlCol="0" anchor="ctr">
            <a:normAutofit lnSpcReduction="10000"/>
          </a:bodyPr>
          <a:lstStyle>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800">
                <a:solidFill>
                  <a:schemeClr val="tx1"/>
                </a:solidFill>
                <a:cs typeface="Times New Roman"/>
              </a:rPr>
              <a:t>Sample data entry sections:</a:t>
            </a:r>
            <a:endParaRPr lang="en-US" sz="1800">
              <a:solidFill>
                <a:schemeClr val="tx1"/>
              </a:solidFill>
              <a:ea typeface="Ebrima"/>
              <a:cs typeface="Times New Roman"/>
            </a:endParaRPr>
          </a:p>
        </p:txBody>
      </p:sp>
      <p:sp>
        <p:nvSpPr>
          <p:cNvPr id="21" name="Title 15">
            <a:extLst>
              <a:ext uri="{FF2B5EF4-FFF2-40B4-BE49-F238E27FC236}">
                <a16:creationId xmlns="" xmlns:a16="http://schemas.microsoft.com/office/drawing/2014/main" id="{CF9A5636-DA25-4C6F-98EA-296874D7AF7F}"/>
              </a:ext>
            </a:extLst>
          </p:cNvPr>
          <p:cNvSpPr>
            <a:spLocks noGrp="1"/>
          </p:cNvSpPr>
          <p:nvPr>
            <p:ph type="title"/>
          </p:nvPr>
        </p:nvSpPr>
        <p:spPr>
          <a:xfrm>
            <a:off x="474362" y="366662"/>
            <a:ext cx="8568752" cy="313652"/>
          </a:xfrm>
        </p:spPr>
        <p:txBody>
          <a:bodyPr vert="horz" lIns="18000" tIns="0" rIns="360000" bIns="0" rtlCol="0" anchor="b">
            <a:noAutofit/>
          </a:bodyPr>
          <a:lstStyle/>
          <a:p>
            <a:r>
              <a:rPr lang="en-US" sz="2400" b="0">
                <a:ea typeface="+mj-lt"/>
                <a:cs typeface="+mj-lt"/>
              </a:rPr>
              <a:t/>
            </a:r>
            <a:br>
              <a:rPr lang="en-US" sz="2400" b="0">
                <a:ea typeface="+mj-lt"/>
                <a:cs typeface="+mj-lt"/>
              </a:rPr>
            </a:br>
            <a:r>
              <a:rPr lang="en-US" sz="2400"/>
              <a:t>Data entry and automated analyses</a:t>
            </a:r>
            <a:endParaRPr lang="en-US" sz="2400" b="0">
              <a:ea typeface="+mj-lt"/>
              <a:cs typeface="+mj-lt"/>
            </a:endParaRPr>
          </a:p>
        </p:txBody>
      </p:sp>
    </p:spTree>
    <p:extLst>
      <p:ext uri="{BB962C8B-B14F-4D97-AF65-F5344CB8AC3E}">
        <p14:creationId xmlns:p14="http://schemas.microsoft.com/office/powerpoint/2010/main" val="300251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DFC0C-86A4-4816-A54C-D9B561DC19B7}"/>
              </a:ext>
            </a:extLst>
          </p:cNvPr>
          <p:cNvSpPr>
            <a:spLocks noGrp="1"/>
          </p:cNvSpPr>
          <p:nvPr>
            <p:ph type="title"/>
          </p:nvPr>
        </p:nvSpPr>
        <p:spPr/>
        <p:txBody>
          <a:bodyPr/>
          <a:lstStyle/>
          <a:p>
            <a:r>
              <a:rPr lang="en-US" sz="2400">
                <a:ea typeface="Ebrima"/>
                <a:cs typeface="Ebrima"/>
              </a:rPr>
              <a:t>Data entry and automated analyses</a:t>
            </a:r>
            <a:endParaRPr lang="en-GB" sz="2400" b="0">
              <a:ea typeface="+mj-lt"/>
              <a:cs typeface="+mj-lt"/>
            </a:endParaRPr>
          </a:p>
          <a:p>
            <a:endParaRPr lang="en-GB">
              <a:ea typeface="Ebrima"/>
              <a:cs typeface="Ebrima"/>
            </a:endParaRPr>
          </a:p>
        </p:txBody>
      </p:sp>
      <p:sp>
        <p:nvSpPr>
          <p:cNvPr id="3" name="Content Placeholder 2">
            <a:extLst>
              <a:ext uri="{FF2B5EF4-FFF2-40B4-BE49-F238E27FC236}">
                <a16:creationId xmlns="" xmlns:a16="http://schemas.microsoft.com/office/drawing/2014/main" id="{F462163B-E590-4BE2-8E56-87EA88EB5D73}"/>
              </a:ext>
            </a:extLst>
          </p:cNvPr>
          <p:cNvSpPr>
            <a:spLocks noGrp="1"/>
          </p:cNvSpPr>
          <p:nvPr>
            <p:ph idx="1"/>
          </p:nvPr>
        </p:nvSpPr>
        <p:spPr>
          <a:xfrm>
            <a:off x="480000" y="1240406"/>
            <a:ext cx="11232001" cy="4237200"/>
          </a:xfrm>
        </p:spPr>
        <p:txBody>
          <a:bodyPr vert="horz" lIns="18000" tIns="0" rIns="18000" bIns="0" rtlCol="0" anchor="t">
            <a:noAutofit/>
          </a:bodyPr>
          <a:lstStyle/>
          <a:p>
            <a:r>
              <a:rPr lang="en-GB" sz="1800">
                <a:ea typeface="+mn-lt"/>
                <a:cs typeface="+mn-lt"/>
              </a:rPr>
              <a:t>The tools are available in paper and electronic online formats, so if countries choose to use the WHO online survey tools, automated analysis chartbooks and dashboards will also be available for real-time decision making and use. </a:t>
            </a:r>
            <a:endParaRPr lang="en-US" sz="1800">
              <a:ea typeface="+mn-lt"/>
            </a:endParaRPr>
          </a:p>
          <a:p>
            <a:r>
              <a:rPr lang="en-GB" sz="1800">
                <a:ea typeface="+mn-lt"/>
                <a:cs typeface="+mn-lt"/>
              </a:rPr>
              <a:t>The dashboards can provide an alert function for specific bottlenecks and challenges, such as stock outs, changes in utilization, service disruptions, and staff shortages, to inform mitigation strategies and protocols for maintaining essential health services, as well as for planning and redistribution of resources at national, subnational and local levels. </a:t>
            </a:r>
            <a:endParaRPr lang="en-US" sz="1800">
              <a:ea typeface="+mn-lt"/>
            </a:endParaRPr>
          </a:p>
          <a:p>
            <a:r>
              <a:rPr lang="en-GB" sz="1800">
                <a:ea typeface="+mn-lt"/>
                <a:cs typeface="+mn-lt"/>
              </a:rPr>
              <a:t>Countries have access to their country database locally. It is recommended that these results are triangulated with HMIS data on service provision and utilisation, and feed into existing country data and intelligence platforms to guide the response. A policy dialogue will be organized with key country stakeholders to review findings, alert critical bottlenecks, and co-develop an action plan to mitigate challenges and disruptions. </a:t>
            </a:r>
            <a:endParaRPr lang="en-US" sz="1800"/>
          </a:p>
        </p:txBody>
      </p:sp>
      <p:sp>
        <p:nvSpPr>
          <p:cNvPr id="4" name="Date Placeholder 3">
            <a:extLst>
              <a:ext uri="{FF2B5EF4-FFF2-40B4-BE49-F238E27FC236}">
                <a16:creationId xmlns="" xmlns:a16="http://schemas.microsoft.com/office/drawing/2014/main" id="{26292D0E-4057-4503-A945-022CBF519268}"/>
              </a:ext>
            </a:extLst>
          </p:cNvPr>
          <p:cNvSpPr>
            <a:spLocks noGrp="1"/>
          </p:cNvSpPr>
          <p:nvPr>
            <p:ph type="dt" sz="half" idx="10"/>
          </p:nvPr>
        </p:nvSpPr>
        <p:spPr/>
        <p:txBody>
          <a:bodyPr/>
          <a:lstStyle/>
          <a:p>
            <a:fld id="{D2EDC0F5-ADB6-4E00-A326-9CEE881FEA90}" type="datetimeFigureOut">
              <a:rPr lang="en-US" smtClean="0"/>
              <a:t>3/22/2021</a:t>
            </a:fld>
            <a:endParaRPr lang="en-US"/>
          </a:p>
        </p:txBody>
      </p:sp>
      <p:sp>
        <p:nvSpPr>
          <p:cNvPr id="5" name="Footer Placeholder 4">
            <a:extLst>
              <a:ext uri="{FF2B5EF4-FFF2-40B4-BE49-F238E27FC236}">
                <a16:creationId xmlns="" xmlns:a16="http://schemas.microsoft.com/office/drawing/2014/main" id="{7A563CD3-D5D7-46EB-8844-426238FA9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533021-FB24-4BD2-A91A-942A8A35D5C2}"/>
              </a:ext>
            </a:extLst>
          </p:cNvPr>
          <p:cNvSpPr>
            <a:spLocks noGrp="1"/>
          </p:cNvSpPr>
          <p:nvPr>
            <p:ph type="sldNum" sz="quarter" idx="12"/>
          </p:nvPr>
        </p:nvSpPr>
        <p:spPr/>
        <p:txBody>
          <a:bodyPr/>
          <a:lstStyle/>
          <a:p>
            <a:fld id="{4A7EA0B7-9ED7-412B-8AFC-539CD9624B4C}" type="slidenum">
              <a:rPr lang="en-US" smtClean="0"/>
              <a:t>35</a:t>
            </a:fld>
            <a:endParaRPr lang="en-US"/>
          </a:p>
        </p:txBody>
      </p:sp>
    </p:spTree>
    <p:extLst>
      <p:ext uri="{BB962C8B-B14F-4D97-AF65-F5344CB8AC3E}">
        <p14:creationId xmlns:p14="http://schemas.microsoft.com/office/powerpoint/2010/main" val="4116541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799999"/>
            <a:ext cx="4279900" cy="3141456"/>
          </a:xfrm>
        </p:spPr>
        <p:txBody>
          <a:bodyPr anchor="ctr"/>
          <a:lstStyle/>
          <a:p>
            <a:r>
              <a:rPr lang="en-US"/>
              <a:t>Examples of Summary Results tabs in Chartbook - COVID-19 case management capacities module</a:t>
            </a: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36</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171611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a:extLst>
              <a:ext uri="{FF2B5EF4-FFF2-40B4-BE49-F238E27FC236}">
                <a16:creationId xmlns="" xmlns:a16="http://schemas.microsoft.com/office/drawing/2014/main" id="{B7DFCBF1-C99B-438B-AF7E-63F763F33F5D}"/>
              </a:ext>
            </a:extLst>
          </p:cNvPr>
          <p:cNvSpPr txBox="1">
            <a:spLocks/>
          </p:cNvSpPr>
          <p:nvPr/>
        </p:nvSpPr>
        <p:spPr>
          <a:xfrm>
            <a:off x="466724" y="714624"/>
            <a:ext cx="8160000" cy="285636"/>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9" name="Title 15">
            <a:extLst>
              <a:ext uri="{FF2B5EF4-FFF2-40B4-BE49-F238E27FC236}">
                <a16:creationId xmlns="" xmlns:a16="http://schemas.microsoft.com/office/drawing/2014/main" id="{D0A42132-FDCE-471E-9AEF-4BCBF069F1F3}"/>
              </a:ext>
            </a:extLst>
          </p:cNvPr>
          <p:cNvSpPr>
            <a:spLocks noGrp="1"/>
          </p:cNvSpPr>
          <p:nvPr>
            <p:ph type="title"/>
          </p:nvPr>
        </p:nvSpPr>
        <p:spPr>
          <a:xfrm>
            <a:off x="466724" y="375793"/>
            <a:ext cx="9528087" cy="358068"/>
          </a:xfrm>
        </p:spPr>
        <p:txBody>
          <a:bodyPr vert="horz" lIns="18000" tIns="0" rIns="360000" bIns="0" rtlCol="0" anchor="b">
            <a:noAutofit/>
          </a:bodyPr>
          <a:lstStyle/>
          <a:p>
            <a:r>
              <a:rPr lang="en-US" sz="2000">
                <a:ea typeface="Ebrima"/>
                <a:cs typeface="Ebrima"/>
              </a:rPr>
              <a:t>Summary results from COVID-19 case management capacities chartbook</a:t>
            </a:r>
            <a:endParaRPr lang="en-US" sz="2000" b="0">
              <a:ea typeface="+mj-lt"/>
              <a:cs typeface="+mj-lt"/>
            </a:endParaRPr>
          </a:p>
          <a:p>
            <a:endParaRPr lang="en-US" sz="2400">
              <a:ea typeface="Ebrima"/>
              <a:cs typeface="Ebrima"/>
            </a:endParaRPr>
          </a:p>
        </p:txBody>
      </p:sp>
      <p:pic>
        <p:nvPicPr>
          <p:cNvPr id="7" name="Picture 6">
            <a:extLst>
              <a:ext uri="{FF2B5EF4-FFF2-40B4-BE49-F238E27FC236}">
                <a16:creationId xmlns="" xmlns:a16="http://schemas.microsoft.com/office/drawing/2014/main" id="{11C8BE08-69A5-4C09-B794-ACF90495CC1C}"/>
              </a:ext>
            </a:extLst>
          </p:cNvPr>
          <p:cNvPicPr>
            <a:picLocks noChangeAspect="1"/>
          </p:cNvPicPr>
          <p:nvPr/>
        </p:nvPicPr>
        <p:blipFill>
          <a:blip r:embed="rId3"/>
          <a:stretch>
            <a:fillRect/>
          </a:stretch>
        </p:blipFill>
        <p:spPr>
          <a:xfrm>
            <a:off x="3165311" y="1266659"/>
            <a:ext cx="5861378" cy="5285706"/>
          </a:xfrm>
          <a:prstGeom prst="rect">
            <a:avLst/>
          </a:prstGeom>
        </p:spPr>
      </p:pic>
    </p:spTree>
    <p:extLst>
      <p:ext uri="{BB962C8B-B14F-4D97-AF65-F5344CB8AC3E}">
        <p14:creationId xmlns:p14="http://schemas.microsoft.com/office/powerpoint/2010/main" val="332832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A1E5BE3-5161-411E-AF85-1D678C722503}"/>
              </a:ext>
            </a:extLst>
          </p:cNvPr>
          <p:cNvPicPr>
            <a:picLocks noChangeAspect="1"/>
          </p:cNvPicPr>
          <p:nvPr/>
        </p:nvPicPr>
        <p:blipFill>
          <a:blip r:embed="rId3"/>
          <a:stretch>
            <a:fillRect/>
          </a:stretch>
        </p:blipFill>
        <p:spPr>
          <a:xfrm>
            <a:off x="347721" y="1180770"/>
            <a:ext cx="11496557" cy="5399898"/>
          </a:xfrm>
          <a:prstGeom prst="rect">
            <a:avLst/>
          </a:prstGeom>
        </p:spPr>
      </p:pic>
      <p:sp>
        <p:nvSpPr>
          <p:cNvPr id="7" name="Text Placeholder 16">
            <a:extLst>
              <a:ext uri="{FF2B5EF4-FFF2-40B4-BE49-F238E27FC236}">
                <a16:creationId xmlns="" xmlns:a16="http://schemas.microsoft.com/office/drawing/2014/main" id="{9A3916FB-BE8C-4D6A-8BC9-746631CA217C}"/>
              </a:ext>
            </a:extLst>
          </p:cNvPr>
          <p:cNvSpPr txBox="1">
            <a:spLocks/>
          </p:cNvSpPr>
          <p:nvPr/>
        </p:nvSpPr>
        <p:spPr>
          <a:xfrm>
            <a:off x="466724" y="714624"/>
            <a:ext cx="9077863" cy="285636"/>
          </a:xfrm>
          <a:prstGeom prst="rect">
            <a:avLst/>
          </a:prstGeom>
        </p:spPr>
        <p:txBody>
          <a:bodyPr vert="horz" lIns="18000" tIns="0" rIns="18000" bIns="0" rtlCol="0" anchor="ctr">
            <a:no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sz="2000">
              <a:solidFill>
                <a:schemeClr val="tx2"/>
              </a:solidFill>
              <a:ea typeface="Ebrima"/>
              <a:cs typeface="Times New Roman"/>
            </a:endParaRPr>
          </a:p>
        </p:txBody>
      </p:sp>
      <p:sp>
        <p:nvSpPr>
          <p:cNvPr id="10" name="Title 15">
            <a:extLst>
              <a:ext uri="{FF2B5EF4-FFF2-40B4-BE49-F238E27FC236}">
                <a16:creationId xmlns="" xmlns:a16="http://schemas.microsoft.com/office/drawing/2014/main" id="{4E83AFF5-394E-428D-BB23-761AF1D71011}"/>
              </a:ext>
            </a:extLst>
          </p:cNvPr>
          <p:cNvSpPr>
            <a:spLocks noGrp="1"/>
          </p:cNvSpPr>
          <p:nvPr>
            <p:ph type="title"/>
          </p:nvPr>
        </p:nvSpPr>
        <p:spPr>
          <a:xfrm>
            <a:off x="466724" y="375793"/>
            <a:ext cx="9528087" cy="358068"/>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21635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345EC12-C215-4F0C-87E4-BC8CDD03D67E}"/>
              </a:ext>
            </a:extLst>
          </p:cNvPr>
          <p:cNvPicPr>
            <a:picLocks noChangeAspect="1"/>
          </p:cNvPicPr>
          <p:nvPr/>
        </p:nvPicPr>
        <p:blipFill>
          <a:blip r:embed="rId3"/>
          <a:stretch>
            <a:fillRect/>
          </a:stretch>
        </p:blipFill>
        <p:spPr>
          <a:xfrm>
            <a:off x="1445161" y="1011304"/>
            <a:ext cx="9301677" cy="5846696"/>
          </a:xfrm>
          <a:prstGeom prst="rect">
            <a:avLst/>
          </a:prstGeom>
        </p:spPr>
      </p:pic>
      <p:sp>
        <p:nvSpPr>
          <p:cNvPr id="7" name="Text Placeholder 16">
            <a:extLst>
              <a:ext uri="{FF2B5EF4-FFF2-40B4-BE49-F238E27FC236}">
                <a16:creationId xmlns="" xmlns:a16="http://schemas.microsoft.com/office/drawing/2014/main" id="{CAC5F2F0-FCAB-4D6F-9FE1-6DC3603D0DA7}"/>
              </a:ext>
            </a:extLst>
          </p:cNvPr>
          <p:cNvSpPr txBox="1">
            <a:spLocks/>
          </p:cNvSpPr>
          <p:nvPr/>
        </p:nvSpPr>
        <p:spPr>
          <a:xfrm>
            <a:off x="466724" y="714624"/>
            <a:ext cx="8844068" cy="294295"/>
          </a:xfrm>
          <a:prstGeom prst="rect">
            <a:avLst/>
          </a:prstGeom>
        </p:spPr>
        <p:txBody>
          <a:bodyPr vert="horz" lIns="18000" tIns="0" rIns="18000" bIns="0" rtlCol="0" anchor="ctr">
            <a:no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sz="2000">
              <a:solidFill>
                <a:schemeClr val="tx2"/>
              </a:solidFill>
              <a:ea typeface="Ebrima"/>
              <a:cs typeface="Times New Roman"/>
            </a:endParaRPr>
          </a:p>
        </p:txBody>
      </p:sp>
      <p:sp>
        <p:nvSpPr>
          <p:cNvPr id="10" name="Title 15">
            <a:extLst>
              <a:ext uri="{FF2B5EF4-FFF2-40B4-BE49-F238E27FC236}">
                <a16:creationId xmlns="" xmlns:a16="http://schemas.microsoft.com/office/drawing/2014/main" id="{2FC67F07-B4E1-4A48-B8B3-CE02835AA2D1}"/>
              </a:ext>
            </a:extLst>
          </p:cNvPr>
          <p:cNvSpPr>
            <a:spLocks noGrp="1"/>
          </p:cNvSpPr>
          <p:nvPr>
            <p:ph type="title"/>
          </p:nvPr>
        </p:nvSpPr>
        <p:spPr>
          <a:xfrm>
            <a:off x="466724" y="375793"/>
            <a:ext cx="9134626" cy="330190"/>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p:txBody>
      </p:sp>
    </p:spTree>
    <p:extLst>
      <p:ext uri="{BB962C8B-B14F-4D97-AF65-F5344CB8AC3E}">
        <p14:creationId xmlns:p14="http://schemas.microsoft.com/office/powerpoint/2010/main" val="150992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73465DD-D85E-4BAA-9835-780AC09F1E44}"/>
              </a:ext>
            </a:extLst>
          </p:cNvPr>
          <p:cNvSpPr>
            <a:spLocks noGrp="1"/>
          </p:cNvSpPr>
          <p:nvPr>
            <p:ph idx="1"/>
          </p:nvPr>
        </p:nvSpPr>
        <p:spPr>
          <a:xfrm>
            <a:off x="5366722" y="1630765"/>
            <a:ext cx="6547525" cy="4662886"/>
          </a:xfrm>
        </p:spPr>
        <p:txBody>
          <a:bodyPr vert="horz" lIns="18000" tIns="0" rIns="18000" bIns="0" rtlCol="0" anchor="t">
            <a:noAutofit/>
          </a:bodyPr>
          <a:lstStyle/>
          <a:p>
            <a:pPr>
              <a:lnSpc>
                <a:spcPct val="100000"/>
              </a:lnSpc>
              <a:spcBef>
                <a:spcPts val="600"/>
              </a:spcBef>
            </a:pPr>
            <a:r>
              <a:rPr lang="en-US" b="1">
                <a:solidFill>
                  <a:schemeClr val="accent1"/>
                </a:solidFill>
                <a:cs typeface="Times New Roman"/>
              </a:rPr>
              <a:t>Purpose: </a:t>
            </a:r>
            <a:r>
              <a:rPr lang="en-US">
                <a:cs typeface="Times New Roman"/>
              </a:rPr>
              <a:t>This session will provide an overview of the proposed objectives of the WHO’s frontline service readiness assessments and approach. Participants will be introduced to assessment tools, implementation approaches, key performance indicators, and automated analysis tools.</a:t>
            </a:r>
          </a:p>
          <a:p>
            <a:pPr>
              <a:lnSpc>
                <a:spcPct val="100000"/>
              </a:lnSpc>
              <a:spcAft>
                <a:spcPts val="0"/>
              </a:spcAft>
            </a:pPr>
            <a:r>
              <a:rPr lang="en-US" b="1">
                <a:solidFill>
                  <a:schemeClr val="tx2"/>
                </a:solidFill>
                <a:cs typeface="Times New Roman"/>
              </a:rPr>
              <a:t>Expected outcomes:</a:t>
            </a:r>
            <a:endParaRPr lang="en-US">
              <a:solidFill>
                <a:schemeClr val="tx2"/>
              </a:solidFill>
              <a:cs typeface="Times New Roman"/>
            </a:endParaRPr>
          </a:p>
          <a:p>
            <a:pPr marL="342900" indent="-342900">
              <a:lnSpc>
                <a:spcPct val="100000"/>
              </a:lnSpc>
              <a:spcAft>
                <a:spcPts val="0"/>
              </a:spcAft>
              <a:buSzPct val="100000"/>
              <a:buFont typeface="Wingdings" panose="05000000000000000000" pitchFamily="2" charset="2"/>
              <a:buChar char="ü"/>
            </a:pPr>
            <a:r>
              <a:rPr lang="en-US">
                <a:cs typeface="Times New Roman"/>
              </a:rPr>
              <a:t>Familiarity with WHO’s suite of frontline service readiness assessment tools, including its three core modules:</a:t>
            </a:r>
          </a:p>
          <a:p>
            <a:pPr marL="809625" lvl="1" indent="-342900">
              <a:lnSpc>
                <a:spcPct val="100000"/>
              </a:lnSpc>
              <a:spcAft>
                <a:spcPts val="0"/>
              </a:spcAft>
              <a:buSzPct val="80000"/>
              <a:buFont typeface="+mj-lt"/>
              <a:buAutoNum type="arabicPeriod"/>
            </a:pPr>
            <a:r>
              <a:rPr lang="en-US"/>
              <a:t>COVID-19 case management capacities: Diagnostics, therapeutics, vaccine readiness, and other health products</a:t>
            </a:r>
            <a:endParaRPr lang="en-US">
              <a:cs typeface="Arial"/>
            </a:endParaRPr>
          </a:p>
          <a:p>
            <a:pPr marL="809625" lvl="1" indent="-342900">
              <a:lnSpc>
                <a:spcPct val="100000"/>
              </a:lnSpc>
              <a:spcAft>
                <a:spcPts val="0"/>
              </a:spcAft>
              <a:buSzPct val="80000"/>
              <a:buFont typeface="+mj-lt"/>
              <a:buAutoNum type="arabicPeriod"/>
            </a:pPr>
            <a:r>
              <a:rPr lang="en-US"/>
              <a:t>Continuity of essential health services – facility assessment tool</a:t>
            </a:r>
            <a:endParaRPr lang="en-US">
              <a:cs typeface="Arial"/>
            </a:endParaRPr>
          </a:p>
          <a:p>
            <a:pPr marL="809625" lvl="1" indent="-342900">
              <a:lnSpc>
                <a:spcPct val="100000"/>
              </a:lnSpc>
              <a:spcAft>
                <a:spcPts val="0"/>
              </a:spcAft>
              <a:buSzPct val="80000"/>
              <a:buFont typeface="+mj-lt"/>
              <a:buAutoNum type="arabicPeriod"/>
            </a:pPr>
            <a:r>
              <a:rPr lang="en-US"/>
              <a:t>Community needs, perceptions, and demand – community assessment tool</a:t>
            </a:r>
            <a:endParaRPr lang="en-US">
              <a:cs typeface="Arial"/>
            </a:endParaRPr>
          </a:p>
          <a:p>
            <a:pPr marL="342900" indent="-342900">
              <a:lnSpc>
                <a:spcPct val="100000"/>
              </a:lnSpc>
              <a:spcAft>
                <a:spcPts val="0"/>
              </a:spcAft>
              <a:buSzPct val="100000"/>
              <a:buFont typeface="Wingdings" panose="05000000000000000000" pitchFamily="2" charset="2"/>
              <a:buChar char="ü"/>
            </a:pPr>
            <a:r>
              <a:rPr lang="en-US">
                <a:cs typeface="Times New Roman"/>
              </a:rPr>
              <a:t>Understanding the methodology for data collection and sampling</a:t>
            </a:r>
          </a:p>
          <a:p>
            <a:pPr marL="342900" indent="-342900">
              <a:lnSpc>
                <a:spcPct val="100000"/>
              </a:lnSpc>
              <a:spcAft>
                <a:spcPts val="0"/>
              </a:spcAft>
              <a:buSzPct val="100000"/>
              <a:buFont typeface="Wingdings" panose="05000000000000000000" pitchFamily="2" charset="2"/>
              <a:buChar char="ü"/>
            </a:pPr>
            <a:r>
              <a:rPr lang="en-US">
                <a:cs typeface="Times New Roman"/>
              </a:rPr>
              <a:t>Knowledge of key performance indicators that can be reported from the core modules in the automated analysis chartbooks</a:t>
            </a:r>
          </a:p>
          <a:p>
            <a:pPr marL="342900" indent="-342900">
              <a:buFont typeface="+mj-lt"/>
              <a:buAutoNum type="arabicPeriod"/>
            </a:pPr>
            <a:endParaRPr lang="en-US"/>
          </a:p>
          <a:p>
            <a:pPr marL="342900" indent="-342900">
              <a:buFont typeface="+mj-lt"/>
              <a:buAutoNum type="arabicPeriod"/>
            </a:pPr>
            <a:endParaRPr lang="en-US" b="1"/>
          </a:p>
        </p:txBody>
      </p:sp>
      <p:sp>
        <p:nvSpPr>
          <p:cNvPr id="3" name="Text Placeholder 2">
            <a:extLst>
              <a:ext uri="{FF2B5EF4-FFF2-40B4-BE49-F238E27FC236}">
                <a16:creationId xmlns="" xmlns:a16="http://schemas.microsoft.com/office/drawing/2014/main" id="{B5EA3518-6D4C-4FC7-A240-F6F966A199B3}"/>
              </a:ext>
            </a:extLst>
          </p:cNvPr>
          <p:cNvSpPr>
            <a:spLocks noGrp="1"/>
          </p:cNvSpPr>
          <p:nvPr>
            <p:ph type="body" sz="quarter" idx="13"/>
          </p:nvPr>
        </p:nvSpPr>
        <p:spPr>
          <a:xfrm>
            <a:off x="480485" y="1047931"/>
            <a:ext cx="8160000" cy="223571"/>
          </a:xfrm>
        </p:spPr>
        <p:txBody>
          <a:bodyPr>
            <a:noAutofit/>
          </a:bodyPr>
          <a:lstStyle/>
          <a:p>
            <a:r>
              <a:rPr lang="en-US"/>
              <a:t>Purpose and learning outcomes</a:t>
            </a:r>
          </a:p>
        </p:txBody>
      </p:sp>
      <p:sp>
        <p:nvSpPr>
          <p:cNvPr id="4" name="Date Placeholder 3">
            <a:extLst>
              <a:ext uri="{FF2B5EF4-FFF2-40B4-BE49-F238E27FC236}">
                <a16:creationId xmlns="" xmlns:a16="http://schemas.microsoft.com/office/drawing/2014/main" id="{C8983C6C-4D52-43DD-B1B4-9C032DFD91FF}"/>
              </a:ext>
            </a:extLst>
          </p:cNvPr>
          <p:cNvSpPr>
            <a:spLocks noGrp="1"/>
          </p:cNvSpPr>
          <p:nvPr>
            <p:ph type="dt" sz="half" idx="14"/>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C2ADABEF-7CC2-45F1-9B98-5ACFD9FC5C9B}"/>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8C8AC51F-ED94-4678-9475-991DB8F98EF1}"/>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ext Placeholder 6">
            <a:extLst>
              <a:ext uri="{FF2B5EF4-FFF2-40B4-BE49-F238E27FC236}">
                <a16:creationId xmlns="" xmlns:a16="http://schemas.microsoft.com/office/drawing/2014/main" id="{2C138008-629E-43C2-8B90-B9D55E2EB9F4}"/>
              </a:ext>
            </a:extLst>
          </p:cNvPr>
          <p:cNvSpPr>
            <a:spLocks noGrp="1"/>
          </p:cNvSpPr>
          <p:nvPr>
            <p:ph type="body" sz="quarter" idx="21"/>
          </p:nvPr>
        </p:nvSpPr>
        <p:spPr/>
        <p:txBody>
          <a:bodyPr/>
          <a:lstStyle/>
          <a:p>
            <a:endParaRPr lang="en-US"/>
          </a:p>
        </p:txBody>
      </p:sp>
      <p:sp>
        <p:nvSpPr>
          <p:cNvPr id="8" name="Title 7">
            <a:extLst>
              <a:ext uri="{FF2B5EF4-FFF2-40B4-BE49-F238E27FC236}">
                <a16:creationId xmlns="" xmlns:a16="http://schemas.microsoft.com/office/drawing/2014/main" id="{EB51FBC9-801A-4BAC-A079-C3D4D4895395}"/>
              </a:ext>
            </a:extLst>
          </p:cNvPr>
          <p:cNvSpPr>
            <a:spLocks noGrp="1"/>
          </p:cNvSpPr>
          <p:nvPr>
            <p:ph type="title"/>
          </p:nvPr>
        </p:nvSpPr>
        <p:spPr>
          <a:xfrm>
            <a:off x="480485" y="332849"/>
            <a:ext cx="8160000" cy="707668"/>
          </a:xfrm>
        </p:spPr>
        <p:txBody>
          <a:bodyPr/>
          <a:lstStyle/>
          <a:p>
            <a:r>
              <a:rPr lang="en-US" sz="2400"/>
              <a:t>Session 1: </a:t>
            </a:r>
            <a:r>
              <a:rPr lang="en-GB" sz="2400"/>
              <a:t>Introduction to frontline service readiness assessments and approach</a:t>
            </a:r>
            <a:r>
              <a:rPr lang="en-US" sz="2400"/>
              <a:t> </a:t>
            </a:r>
          </a:p>
        </p:txBody>
      </p:sp>
      <p:graphicFrame>
        <p:nvGraphicFramePr>
          <p:cNvPr id="9" name="Table 9">
            <a:extLst>
              <a:ext uri="{FF2B5EF4-FFF2-40B4-BE49-F238E27FC236}">
                <a16:creationId xmlns="" xmlns:a16="http://schemas.microsoft.com/office/drawing/2014/main" id="{7D7A7812-409C-499D-97A9-BBA0404194D2}"/>
              </a:ext>
            </a:extLst>
          </p:cNvPr>
          <p:cNvGraphicFramePr>
            <a:graphicFrameLocks noGrp="1"/>
          </p:cNvGraphicFramePr>
          <p:nvPr>
            <p:extLst>
              <p:ext uri="{D42A27DB-BD31-4B8C-83A1-F6EECF244321}">
                <p14:modId xmlns:p14="http://schemas.microsoft.com/office/powerpoint/2010/main" val="4047993859"/>
              </p:ext>
            </p:extLst>
          </p:nvPr>
        </p:nvGraphicFramePr>
        <p:xfrm>
          <a:off x="479999" y="1630765"/>
          <a:ext cx="4288422" cy="4114800"/>
        </p:xfrm>
        <a:graphic>
          <a:graphicData uri="http://schemas.openxmlformats.org/drawingml/2006/table">
            <a:tbl>
              <a:tblPr firstRow="1" bandRow="1">
                <a:tableStyleId>{5C22544A-7EE6-4342-B048-85BDC9FD1C3A}</a:tableStyleId>
              </a:tblPr>
              <a:tblGrid>
                <a:gridCol w="1232898">
                  <a:extLst>
                    <a:ext uri="{9D8B030D-6E8A-4147-A177-3AD203B41FA5}">
                      <a16:colId xmlns="" xmlns:a16="http://schemas.microsoft.com/office/drawing/2014/main" val="567409461"/>
                    </a:ext>
                  </a:extLst>
                </a:gridCol>
                <a:gridCol w="3055524">
                  <a:extLst>
                    <a:ext uri="{9D8B030D-6E8A-4147-A177-3AD203B41FA5}">
                      <a16:colId xmlns="" xmlns:a16="http://schemas.microsoft.com/office/drawing/2014/main" val="2742407278"/>
                    </a:ext>
                  </a:extLst>
                </a:gridCol>
              </a:tblGrid>
              <a:tr h="394682">
                <a:tc>
                  <a:txBody>
                    <a:bodyPr/>
                    <a:lstStyle/>
                    <a:p>
                      <a:r>
                        <a:rPr lang="en-US" sz="1200" b="1" dirty="0">
                          <a:solidFill>
                            <a:schemeClr val="tx2"/>
                          </a:solidFill>
                        </a:rPr>
                        <a:t>Session 1</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lvl="0"/>
                      <a:r>
                        <a:rPr lang="en-GB" sz="1200" b="1" kern="1200">
                          <a:solidFill>
                            <a:schemeClr val="tx1"/>
                          </a:solidFill>
                          <a:effectLst/>
                          <a:latin typeface="+mn-lt"/>
                          <a:ea typeface="+mn-ea"/>
                          <a:cs typeface="+mn-cs"/>
                        </a:rPr>
                        <a:t>Introduction to frontline service readiness assessments and approach</a:t>
                      </a:r>
                    </a:p>
                    <a:p>
                      <a:pPr marL="171450" lvl="0" indent="-171450">
                        <a:buFont typeface="Arial" panose="020B0604020202020204" pitchFamily="34" charset="0"/>
                        <a:buChar char="•"/>
                      </a:pPr>
                      <a:r>
                        <a:rPr lang="en-GB" sz="1200" b="0" kern="1200">
                          <a:solidFill>
                            <a:schemeClr val="tx1"/>
                          </a:solidFill>
                          <a:effectLst/>
                          <a:latin typeface="+mn-lt"/>
                          <a:ea typeface="+mn-ea"/>
                          <a:cs typeface="+mn-cs"/>
                        </a:rPr>
                        <a:t>Context</a:t>
                      </a: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a:solidFill>
                            <a:schemeClr val="tx1"/>
                          </a:solidFill>
                          <a:effectLst/>
                          <a:latin typeface="+mn-lt"/>
                          <a:ea typeface="+mn-ea"/>
                          <a:cs typeface="+mn-cs"/>
                        </a:rPr>
                        <a:t>Introduction to frontline service readiness assessments</a:t>
                      </a: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a:solidFill>
                            <a:schemeClr val="tx1"/>
                          </a:solidFill>
                          <a:effectLst/>
                          <a:latin typeface="+mn-lt"/>
                          <a:ea typeface="+mn-ea"/>
                          <a:cs typeface="+mn-cs"/>
                        </a:rPr>
                        <a:t>Overview of survey modules and key performance indicators</a:t>
                      </a: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a:solidFill>
                            <a:schemeClr val="tx1"/>
                          </a:solidFill>
                          <a:effectLst/>
                          <a:latin typeface="+mn-lt"/>
                          <a:ea typeface="+mn-ea"/>
                          <a:cs typeface="+mn-cs"/>
                        </a:rPr>
                        <a:t>Methodology and sampling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mn-lt"/>
                          <a:ea typeface="+mn-ea"/>
                          <a:cs typeface="+mn-cs"/>
                        </a:rPr>
                        <a:t>Data entry and automated analyses</a:t>
                      </a:r>
                    </a:p>
                  </a:txBody>
                  <a:tcP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3261114598"/>
                  </a:ext>
                </a:extLst>
              </a:tr>
              <a:tr h="263122">
                <a:tc>
                  <a:txBody>
                    <a:bodyPr/>
                    <a:lstStyle/>
                    <a:p>
                      <a:r>
                        <a:rPr lang="en-US" sz="1200" b="1" dirty="0">
                          <a:solidFill>
                            <a:schemeClr val="accent5">
                              <a:lumMod val="90000"/>
                            </a:schemeClr>
                          </a:solidFill>
                        </a:rPr>
                        <a:t>Session 2</a:t>
                      </a:r>
                    </a:p>
                  </a:txBody>
                  <a:tcPr>
                    <a:lnT w="12700" cap="flat" cmpd="sng" algn="ctr">
                      <a:solidFill>
                        <a:schemeClr val="accent1"/>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lumMod val="65000"/>
                            </a:schemeClr>
                          </a:solidFill>
                          <a:effectLst/>
                          <a:latin typeface="+mn-lt"/>
                          <a:ea typeface="+mn-ea"/>
                          <a:cs typeface="+mn-cs"/>
                        </a:rPr>
                        <a:t>Prepare for implementation</a:t>
                      </a:r>
                      <a:endParaRPr lang="en-US" sz="1200" b="1" kern="1200">
                        <a:solidFill>
                          <a:schemeClr val="bg1">
                            <a:lumMod val="65000"/>
                          </a:schemeClr>
                        </a:solidFill>
                        <a:effectLst/>
                        <a:latin typeface="+mn-lt"/>
                        <a:ea typeface="+mn-ea"/>
                        <a:cs typeface="+mn-cs"/>
                      </a:endParaRPr>
                    </a:p>
                  </a:txBody>
                  <a:tcPr>
                    <a:lnT w="12700" cap="flat" cmpd="sng" algn="ctr">
                      <a:solidFill>
                        <a:schemeClr val="accent1"/>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434220114"/>
                  </a:ext>
                </a:extLst>
              </a:tr>
              <a:tr h="263122">
                <a:tc>
                  <a:txBody>
                    <a:bodyPr/>
                    <a:lstStyle/>
                    <a:p>
                      <a:pPr lvl="0">
                        <a:buNone/>
                      </a:pPr>
                      <a:r>
                        <a:rPr lang="en-US" sz="1200" b="1" dirty="0">
                          <a:solidFill>
                            <a:schemeClr val="accent5">
                              <a:lumMod val="90000"/>
                            </a:schemeClr>
                          </a:solidFill>
                        </a:rPr>
                        <a:t>Session </a:t>
                      </a:r>
                      <a:r>
                        <a:rPr lang="en-US" sz="1200" b="1" dirty="0" smtClean="0">
                          <a:solidFill>
                            <a:schemeClr val="accent5">
                              <a:lumMod val="90000"/>
                            </a:schemeClr>
                          </a:solidFill>
                        </a:rPr>
                        <a:t>3</a:t>
                      </a:r>
                      <a:endParaRPr lang="en-US" sz="1200" b="1" dirty="0">
                        <a:solidFill>
                          <a:schemeClr val="accent5">
                            <a:lumMod val="90000"/>
                          </a:schemeClr>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marL="0" lvl="0" indent="0" algn="l">
                        <a:lnSpc>
                          <a:spcPct val="100000"/>
                        </a:lnSpc>
                        <a:spcBef>
                          <a:spcPts val="0"/>
                        </a:spcBef>
                        <a:spcAft>
                          <a:spcPts val="0"/>
                        </a:spcAft>
                        <a:buNone/>
                      </a:pPr>
                      <a:r>
                        <a:rPr lang="en-GB" sz="1200" b="1" i="0" u="none" strike="noStrike" kern="1200" noProof="0">
                          <a:solidFill>
                            <a:schemeClr val="accent4"/>
                          </a:solidFill>
                          <a:effectLst/>
                        </a:rPr>
                        <a:t>Methodology and sampling</a:t>
                      </a:r>
                      <a:endParaRPr lang="en-US" sz="1200">
                        <a:solidFill>
                          <a:schemeClr val="accent4"/>
                        </a:solidFil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 xmlns:a16="http://schemas.microsoft.com/office/drawing/2014/main" val="2287633146"/>
                  </a:ext>
                </a:extLst>
              </a:tr>
              <a:tr h="263122">
                <a:tc>
                  <a:txBody>
                    <a:bodyPr/>
                    <a:lstStyle/>
                    <a:p>
                      <a:r>
                        <a:rPr lang="en-US" sz="1200" b="1" dirty="0">
                          <a:solidFill>
                            <a:schemeClr val="accent5">
                              <a:lumMod val="90000"/>
                            </a:schemeClr>
                          </a:solidFill>
                        </a:rPr>
                        <a:t>Session </a:t>
                      </a:r>
                      <a:r>
                        <a:rPr lang="en-US" sz="1200" b="1" dirty="0" smtClean="0">
                          <a:solidFill>
                            <a:schemeClr val="accent5">
                              <a:lumMod val="90000"/>
                            </a:schemeClr>
                          </a:solidFill>
                        </a:rPr>
                        <a:t>4</a:t>
                      </a:r>
                      <a:endParaRPr lang="en-US" sz="1200" b="1" dirty="0">
                        <a:solidFill>
                          <a:schemeClr val="accent5">
                            <a:lumMod val="90000"/>
                          </a:schemeClr>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GB" sz="1200" b="1" i="0" u="none" strike="noStrike" kern="1200" noProof="0">
                          <a:solidFill>
                            <a:schemeClr val="accent4"/>
                          </a:solidFill>
                          <a:effectLst/>
                        </a:rPr>
                        <a:t>Detailed planning for implementation</a:t>
                      </a:r>
                      <a:endParaRPr lang="en-US" sz="1200">
                        <a:solidFill>
                          <a:schemeClr val="accent4"/>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2245660594"/>
                  </a:ext>
                </a:extLst>
              </a:tr>
              <a:tr h="263122">
                <a:tc>
                  <a:txBody>
                    <a:bodyPr/>
                    <a:lstStyle/>
                    <a:p>
                      <a:pPr lvl="0" algn="l">
                        <a:lnSpc>
                          <a:spcPct val="100000"/>
                        </a:lnSpc>
                        <a:spcBef>
                          <a:spcPts val="0"/>
                        </a:spcBef>
                        <a:spcAft>
                          <a:spcPts val="0"/>
                        </a:spcAft>
                        <a:buNone/>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5</a:t>
                      </a:r>
                      <a:endParaRPr lang="en-US" sz="1200" b="0" i="0" u="none" strike="noStrike" noProof="0" dirty="0">
                        <a:latin typeface="Arial"/>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a:solidFill>
                            <a:schemeClr val="bg1">
                              <a:lumMod val="65000"/>
                            </a:schemeClr>
                          </a:solidFill>
                          <a:effectLst/>
                          <a:latin typeface="Arial"/>
                        </a:rPr>
                        <a:t>Country adaptation of modules</a:t>
                      </a:r>
                      <a:endParaRPr lang="en-GB" sz="1200" b="0" i="0" u="none" strike="noStrike" kern="1200" noProof="0">
                        <a:effectLst/>
                        <a:latin typeface="Arial"/>
                      </a:endParaRPr>
                    </a:p>
                    <a:p>
                      <a:pPr lvl="0" algn="l">
                        <a:lnSpc>
                          <a:spcPct val="100000"/>
                        </a:lnSpc>
                        <a:spcBef>
                          <a:spcPts val="0"/>
                        </a:spcBef>
                        <a:spcAft>
                          <a:spcPts val="0"/>
                        </a:spcAft>
                        <a:buNone/>
                      </a:pPr>
                      <a:endParaRPr lang="en-GB" sz="1200" b="1" i="0" u="none" strike="noStrike" kern="1200" noProof="0">
                        <a:effectLst/>
                      </a:endParaRPr>
                    </a:p>
                  </a:txBody>
                  <a:tcPr>
                    <a:lnT w="9525" cap="flat" cmpd="sng" algn="ctr">
                      <a:solidFill>
                        <a:schemeClr val="accent4">
                          <a:lumMod val="60000"/>
                          <a:lumOff val="40000"/>
                        </a:schemeClr>
                      </a:solidFill>
                      <a:prstDash val="solid"/>
                      <a:round/>
                      <a:headEnd type="none" w="med" len="med"/>
                      <a:tailEnd type="none" w="med" len="med"/>
                    </a:lnT>
                    <a:lnB w="9524">
                      <a:solidFill>
                        <a:schemeClr val="accent4">
                          <a:lumMod val="60000"/>
                          <a:lumOff val="40000"/>
                        </a:schemeClr>
                      </a:solidFill>
                    </a:lnB>
                    <a:noFill/>
                  </a:tcPr>
                </a:tc>
                <a:extLst>
                  <a:ext uri="{0D108BD9-81ED-4DB2-BD59-A6C34878D82A}">
                    <a16:rowId xmlns="" xmlns:a16="http://schemas.microsoft.com/office/drawing/2014/main" val="1311057419"/>
                  </a:ext>
                </a:extLst>
              </a:tr>
              <a:tr h="263122">
                <a:tc>
                  <a:txBody>
                    <a:bodyPr/>
                    <a:lstStyle/>
                    <a:p>
                      <a:pPr lvl="0" algn="l">
                        <a:lnSpc>
                          <a:spcPct val="100000"/>
                        </a:lnSpc>
                        <a:spcBef>
                          <a:spcPts val="0"/>
                        </a:spcBef>
                        <a:spcAft>
                          <a:spcPts val="0"/>
                        </a:spcAft>
                        <a:buNone/>
                      </a:pPr>
                      <a:r>
                        <a:rPr lang="en-US" sz="1200" b="1" i="0" u="none" strike="noStrike" noProof="0" dirty="0">
                          <a:solidFill>
                            <a:schemeClr val="accent5">
                              <a:lumMod val="90000"/>
                            </a:schemeClr>
                          </a:solidFill>
                          <a:latin typeface="Arial"/>
                        </a:rPr>
                        <a:t>Session </a:t>
                      </a:r>
                      <a:r>
                        <a:rPr lang="en-US" sz="1200" b="1" i="0" u="none" strike="noStrike" noProof="0" dirty="0" smtClean="0">
                          <a:solidFill>
                            <a:schemeClr val="accent5">
                              <a:lumMod val="90000"/>
                            </a:schemeClr>
                          </a:solidFill>
                          <a:latin typeface="Arial"/>
                        </a:rPr>
                        <a:t>6</a:t>
                      </a:r>
                      <a:endParaRPr lang="en-US" sz="1200" b="0" i="0" u="none" strike="noStrike" noProof="0" dirty="0">
                        <a:latin typeface="Arial"/>
                      </a:endParaRPr>
                    </a:p>
                  </a:txBody>
                  <a:tcPr>
                    <a:lnT w="9524">
                      <a:solidFill>
                        <a:schemeClr val="accent4">
                          <a:lumMod val="60000"/>
                          <a:lumOff val="40000"/>
                        </a:schemeClr>
                      </a:solidFill>
                    </a:lnT>
                    <a:lnB w="9524">
                      <a:solidFill>
                        <a:schemeClr val="accent4">
                          <a:lumMod val="60000"/>
                          <a:lumOff val="40000"/>
                        </a:schemeClr>
                      </a:solidFill>
                    </a:lnB>
                    <a:noFill/>
                  </a:tcPr>
                </a:tc>
                <a:tc>
                  <a:txBody>
                    <a:bodyPr/>
                    <a:lstStyle/>
                    <a:p>
                      <a:pPr lvl="0" algn="l">
                        <a:lnSpc>
                          <a:spcPct val="100000"/>
                        </a:lnSpc>
                        <a:spcBef>
                          <a:spcPts val="0"/>
                        </a:spcBef>
                        <a:spcAft>
                          <a:spcPts val="0"/>
                        </a:spcAft>
                        <a:buNone/>
                      </a:pPr>
                      <a:r>
                        <a:rPr lang="en-GB" sz="1200" b="1" i="0" u="none" strike="noStrike" kern="1200" noProof="0">
                          <a:solidFill>
                            <a:schemeClr val="bg1">
                              <a:lumMod val="65000"/>
                            </a:schemeClr>
                          </a:solidFill>
                          <a:effectLst/>
                          <a:latin typeface="Arial"/>
                        </a:rPr>
                        <a:t>Interviewer training</a:t>
                      </a:r>
                      <a:endParaRPr lang="en-US" sz="1200"/>
                    </a:p>
                    <a:p>
                      <a:pPr lvl="0" algn="l">
                        <a:lnSpc>
                          <a:spcPct val="100000"/>
                        </a:lnSpc>
                        <a:spcBef>
                          <a:spcPts val="0"/>
                        </a:spcBef>
                        <a:spcAft>
                          <a:spcPts val="0"/>
                        </a:spcAft>
                        <a:buNone/>
                      </a:pPr>
                      <a:endParaRPr lang="en-GB" sz="1200" b="1" i="0" u="none" strike="noStrike" kern="1200" noProof="0">
                        <a:effectLst/>
                      </a:endParaRPr>
                    </a:p>
                  </a:txBody>
                  <a:tcPr>
                    <a:lnT w="9524">
                      <a:solidFill>
                        <a:schemeClr val="accent4">
                          <a:lumMod val="60000"/>
                          <a:lumOff val="40000"/>
                        </a:schemeClr>
                      </a:solidFill>
                    </a:lnT>
                    <a:lnB w="9524">
                      <a:solidFill>
                        <a:schemeClr val="accent4">
                          <a:lumMod val="60000"/>
                          <a:lumOff val="40000"/>
                        </a:schemeClr>
                      </a:solidFill>
                    </a:lnB>
                    <a:noFill/>
                  </a:tcPr>
                </a:tc>
                <a:extLst>
                  <a:ext uri="{0D108BD9-81ED-4DB2-BD59-A6C34878D82A}">
                    <a16:rowId xmlns="" xmlns:a16="http://schemas.microsoft.com/office/drawing/2014/main" val="146421674"/>
                  </a:ext>
                </a:extLst>
              </a:tr>
              <a:tr h="552555">
                <a:tc>
                  <a:txBody>
                    <a:bodyPr/>
                    <a:lstStyle/>
                    <a:p>
                      <a:r>
                        <a:rPr lang="en-US" sz="1200" b="1" smtClean="0">
                          <a:solidFill>
                            <a:schemeClr val="accent5">
                              <a:lumMod val="90000"/>
                            </a:schemeClr>
                          </a:solidFill>
                        </a:rPr>
                        <a:t>Sessions 7-8</a:t>
                      </a:r>
                      <a:endParaRPr lang="en-US" sz="1200" b="1">
                        <a:solidFill>
                          <a:schemeClr val="accent5">
                            <a:lumMod val="90000"/>
                          </a:schemeClr>
                        </a:solidFill>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1" i="0" u="none" strike="noStrike" kern="1200" noProof="0">
                          <a:solidFill>
                            <a:schemeClr val="accent4"/>
                          </a:solidFill>
                          <a:effectLst/>
                          <a:latin typeface="Arial"/>
                        </a:rPr>
                        <a:t>Data management and analysis for automated results</a:t>
                      </a:r>
                      <a:endParaRPr lang="en-US" sz="1200" b="0" i="0" u="none" strike="noStrike" kern="1200" noProof="0">
                        <a:solidFill>
                          <a:schemeClr val="accent4"/>
                        </a:solidFill>
                        <a:effectLst/>
                      </a:endParaRPr>
                    </a:p>
                    <a:p>
                      <a:pPr lvl="0">
                        <a:buNone/>
                      </a:pPr>
                      <a:endParaRPr lang="en-US" sz="1200" b="1" kern="1200">
                        <a:solidFill>
                          <a:schemeClr val="accent4"/>
                        </a:solidFill>
                        <a:effectLst/>
                        <a:latin typeface="+mn-lt"/>
                        <a:ea typeface="+mn-ea"/>
                        <a:cs typeface="+mn-cs"/>
                      </a:endParaRPr>
                    </a:p>
                  </a:txBody>
                  <a:tcPr>
                    <a:lnT w="9524"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850093281"/>
                  </a:ext>
                </a:extLst>
              </a:tr>
            </a:tbl>
          </a:graphicData>
        </a:graphic>
      </p:graphicFrame>
      <p:sp>
        <p:nvSpPr>
          <p:cNvPr id="11" name="Arrow: Right 10">
            <a:extLst>
              <a:ext uri="{FF2B5EF4-FFF2-40B4-BE49-F238E27FC236}">
                <a16:creationId xmlns="" xmlns:a16="http://schemas.microsoft.com/office/drawing/2014/main" id="{CCB73247-7649-4306-AD98-B73F9F1A3DA9}"/>
              </a:ext>
            </a:extLst>
          </p:cNvPr>
          <p:cNvSpPr/>
          <p:nvPr/>
        </p:nvSpPr>
        <p:spPr>
          <a:xfrm>
            <a:off x="4938295" y="2231594"/>
            <a:ext cx="258066"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34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C742CA7A-0E57-4A92-9ED9-2B42A12824BE}"/>
              </a:ext>
            </a:extLst>
          </p:cNvPr>
          <p:cNvSpPr txBox="1">
            <a:spLocks/>
          </p:cNvSpPr>
          <p:nvPr/>
        </p:nvSpPr>
        <p:spPr>
          <a:xfrm>
            <a:off x="466724" y="714624"/>
            <a:ext cx="8160000" cy="285636"/>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873136B1-8217-4C0D-9AE6-A684A911F939}"/>
              </a:ext>
            </a:extLst>
          </p:cNvPr>
          <p:cNvSpPr>
            <a:spLocks noGrp="1"/>
          </p:cNvSpPr>
          <p:nvPr>
            <p:ph type="title"/>
          </p:nvPr>
        </p:nvSpPr>
        <p:spPr>
          <a:xfrm>
            <a:off x="466724" y="271884"/>
            <a:ext cx="9614678" cy="461977"/>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a:p>
            <a:endParaRPr lang="en-US" sz="2000">
              <a:ea typeface="Ebrima"/>
              <a:cs typeface="Ebrima"/>
            </a:endParaRPr>
          </a:p>
        </p:txBody>
      </p:sp>
      <p:pic>
        <p:nvPicPr>
          <p:cNvPr id="2" name="Picture 1">
            <a:extLst>
              <a:ext uri="{FF2B5EF4-FFF2-40B4-BE49-F238E27FC236}">
                <a16:creationId xmlns="" xmlns:a16="http://schemas.microsoft.com/office/drawing/2014/main" id="{176BB193-31A5-44D8-B529-4073F2D88D20}"/>
              </a:ext>
            </a:extLst>
          </p:cNvPr>
          <p:cNvPicPr>
            <a:picLocks noChangeAspect="1"/>
          </p:cNvPicPr>
          <p:nvPr/>
        </p:nvPicPr>
        <p:blipFill>
          <a:blip r:embed="rId3"/>
          <a:stretch>
            <a:fillRect/>
          </a:stretch>
        </p:blipFill>
        <p:spPr>
          <a:xfrm>
            <a:off x="252183" y="1100827"/>
            <a:ext cx="11626321" cy="5623530"/>
          </a:xfrm>
          <a:prstGeom prst="rect">
            <a:avLst/>
          </a:prstGeom>
        </p:spPr>
      </p:pic>
    </p:spTree>
    <p:extLst>
      <p:ext uri="{BB962C8B-B14F-4D97-AF65-F5344CB8AC3E}">
        <p14:creationId xmlns:p14="http://schemas.microsoft.com/office/powerpoint/2010/main" val="399530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26F90F3-CFD5-4895-B9F7-F9F46545B3DC}"/>
              </a:ext>
            </a:extLst>
          </p:cNvPr>
          <p:cNvPicPr>
            <a:picLocks noChangeAspect="1"/>
          </p:cNvPicPr>
          <p:nvPr/>
        </p:nvPicPr>
        <p:blipFill>
          <a:blip r:embed="rId3"/>
          <a:stretch>
            <a:fillRect/>
          </a:stretch>
        </p:blipFill>
        <p:spPr>
          <a:xfrm>
            <a:off x="1261022" y="996603"/>
            <a:ext cx="9669956" cy="5861397"/>
          </a:xfrm>
          <a:prstGeom prst="rect">
            <a:avLst/>
          </a:prstGeom>
        </p:spPr>
      </p:pic>
      <p:sp>
        <p:nvSpPr>
          <p:cNvPr id="7" name="Text Placeholder 16">
            <a:extLst>
              <a:ext uri="{FF2B5EF4-FFF2-40B4-BE49-F238E27FC236}">
                <a16:creationId xmlns="" xmlns:a16="http://schemas.microsoft.com/office/drawing/2014/main" id="{1524AC41-B67A-4F7C-B80F-CD5E0B622DA8}"/>
              </a:ext>
            </a:extLst>
          </p:cNvPr>
          <p:cNvSpPr txBox="1">
            <a:spLocks/>
          </p:cNvSpPr>
          <p:nvPr/>
        </p:nvSpPr>
        <p:spPr>
          <a:xfrm>
            <a:off x="466724" y="714624"/>
            <a:ext cx="8160000" cy="285636"/>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1C1D0CD5-0571-444B-99C1-1E860545B6D8}"/>
              </a:ext>
            </a:extLst>
          </p:cNvPr>
          <p:cNvSpPr>
            <a:spLocks noGrp="1"/>
          </p:cNvSpPr>
          <p:nvPr>
            <p:ph type="title"/>
          </p:nvPr>
        </p:nvSpPr>
        <p:spPr>
          <a:xfrm>
            <a:off x="403225" y="303222"/>
            <a:ext cx="9625810" cy="430639"/>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a:p>
            <a:endParaRPr lang="en-US" sz="2400">
              <a:ea typeface="Ebrima"/>
              <a:cs typeface="Ebrima"/>
            </a:endParaRPr>
          </a:p>
        </p:txBody>
      </p:sp>
    </p:spTree>
    <p:extLst>
      <p:ext uri="{BB962C8B-B14F-4D97-AF65-F5344CB8AC3E}">
        <p14:creationId xmlns:p14="http://schemas.microsoft.com/office/powerpoint/2010/main" val="3268266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62CFB1C-D0F2-4A4C-9FB9-390D72BF3E64}"/>
              </a:ext>
            </a:extLst>
          </p:cNvPr>
          <p:cNvPicPr>
            <a:picLocks noChangeAspect="1"/>
          </p:cNvPicPr>
          <p:nvPr/>
        </p:nvPicPr>
        <p:blipFill>
          <a:blip r:embed="rId3"/>
          <a:stretch>
            <a:fillRect/>
          </a:stretch>
        </p:blipFill>
        <p:spPr>
          <a:xfrm>
            <a:off x="764551" y="1192466"/>
            <a:ext cx="10662897" cy="5665534"/>
          </a:xfrm>
          <a:prstGeom prst="rect">
            <a:avLst/>
          </a:prstGeom>
        </p:spPr>
      </p:pic>
      <p:sp>
        <p:nvSpPr>
          <p:cNvPr id="7" name="Text Placeholder 16">
            <a:extLst>
              <a:ext uri="{FF2B5EF4-FFF2-40B4-BE49-F238E27FC236}">
                <a16:creationId xmlns="" xmlns:a16="http://schemas.microsoft.com/office/drawing/2014/main" id="{6142A137-9A0A-4214-B86A-D0C7FCC23CBF}"/>
              </a:ext>
            </a:extLst>
          </p:cNvPr>
          <p:cNvSpPr txBox="1">
            <a:spLocks/>
          </p:cNvSpPr>
          <p:nvPr/>
        </p:nvSpPr>
        <p:spPr>
          <a:xfrm>
            <a:off x="466724" y="714624"/>
            <a:ext cx="8160000" cy="285636"/>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C12D2EA3-0D59-485D-9F50-097F10D84A66}"/>
              </a:ext>
            </a:extLst>
          </p:cNvPr>
          <p:cNvSpPr>
            <a:spLocks noGrp="1"/>
          </p:cNvSpPr>
          <p:nvPr>
            <p:ph type="title"/>
          </p:nvPr>
        </p:nvSpPr>
        <p:spPr>
          <a:xfrm>
            <a:off x="466724" y="375793"/>
            <a:ext cx="9616740" cy="330854"/>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1631522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F78E327-53E1-48C4-A71B-EB31F9331C28}"/>
              </a:ext>
            </a:extLst>
          </p:cNvPr>
          <p:cNvPicPr>
            <a:picLocks noChangeAspect="1"/>
          </p:cNvPicPr>
          <p:nvPr/>
        </p:nvPicPr>
        <p:blipFill>
          <a:blip r:embed="rId3"/>
          <a:stretch>
            <a:fillRect/>
          </a:stretch>
        </p:blipFill>
        <p:spPr>
          <a:xfrm>
            <a:off x="689808" y="1318846"/>
            <a:ext cx="10812384" cy="5249008"/>
          </a:xfrm>
          <a:prstGeom prst="rect">
            <a:avLst/>
          </a:prstGeom>
        </p:spPr>
      </p:pic>
      <p:sp>
        <p:nvSpPr>
          <p:cNvPr id="7" name="Text Placeholder 16">
            <a:extLst>
              <a:ext uri="{FF2B5EF4-FFF2-40B4-BE49-F238E27FC236}">
                <a16:creationId xmlns="" xmlns:a16="http://schemas.microsoft.com/office/drawing/2014/main" id="{92A365D1-B166-43C2-ACA7-13FCEAACC8A6}"/>
              </a:ext>
            </a:extLst>
          </p:cNvPr>
          <p:cNvSpPr txBox="1">
            <a:spLocks/>
          </p:cNvSpPr>
          <p:nvPr/>
        </p:nvSpPr>
        <p:spPr>
          <a:xfrm>
            <a:off x="466724" y="714624"/>
            <a:ext cx="8160000" cy="285636"/>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5D761001-3B96-44D3-9912-4244844C5D99}"/>
              </a:ext>
            </a:extLst>
          </p:cNvPr>
          <p:cNvSpPr>
            <a:spLocks noGrp="1"/>
          </p:cNvSpPr>
          <p:nvPr>
            <p:ph type="title"/>
          </p:nvPr>
        </p:nvSpPr>
        <p:spPr>
          <a:xfrm>
            <a:off x="466724" y="375793"/>
            <a:ext cx="9526025" cy="358068"/>
          </a:xfrm>
        </p:spPr>
        <p:txBody>
          <a:bodyPr vert="horz" lIns="18000" tIns="0" rIns="360000" bIns="0" rtlCol="0" anchor="b">
            <a:noAutofit/>
          </a:bodyPr>
          <a:lstStyle/>
          <a:p>
            <a:r>
              <a:rPr lang="en-US" sz="2000">
                <a:ea typeface="+mj-lt"/>
                <a:cs typeface="+mj-lt"/>
              </a:rPr>
              <a:t>Summary results from COVID-19 case management capacities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220780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2" y="1799999"/>
            <a:ext cx="4279900" cy="3187637"/>
          </a:xfrm>
          <a:solidFill>
            <a:schemeClr val="tx2">
              <a:alpha val="90000"/>
            </a:schemeClr>
          </a:solidFill>
        </p:spPr>
        <p:txBody>
          <a:bodyPr vert="horz" lIns="468000" tIns="180000" rIns="360000" bIns="180000" rtlCol="0" anchor="ctr">
            <a:noAutofit/>
          </a:bodyPr>
          <a:lstStyle/>
          <a:p>
            <a:r>
              <a:rPr lang="en-US"/>
              <a:t>Examples of Summary Results tabs in Chartbook - Continuity of essential health services module</a:t>
            </a: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44</a:t>
            </a:fld>
            <a:endParaRPr lang="en-GB"/>
          </a:p>
        </p:txBody>
      </p:sp>
      <p:sp>
        <p:nvSpPr>
          <p:cNvPr id="7" name="Text Placeholder 6"/>
          <p:cNvSpPr>
            <a:spLocks noGrp="1"/>
          </p:cNvSpPr>
          <p:nvPr>
            <p:ph type="body" sz="quarter" idx="22"/>
          </p:nvPr>
        </p:nvSpPr>
        <p:spPr/>
        <p:txBody>
          <a:bodyPr/>
          <a:lstStyle/>
          <a:p>
            <a:endParaRPr lang="en-US"/>
          </a:p>
        </p:txBody>
      </p:sp>
      <p:sp>
        <p:nvSpPr>
          <p:cNvPr id="8" name="Title 7"/>
          <p:cNvSpPr>
            <a:spLocks noGrp="1"/>
          </p:cNvSpPr>
          <p:nvPr>
            <p:ph type="title"/>
          </p:nvPr>
        </p:nvSpPr>
        <p:spPr>
          <a:xfrm>
            <a:off x="477837" y="332675"/>
            <a:ext cx="8160000" cy="322617"/>
          </a:xfrm>
        </p:spPr>
        <p:txBody>
          <a:bodyPr/>
          <a:lstStyle/>
          <a:p>
            <a:endParaRPr lang="en-GB" sz="2400">
              <a:ea typeface="Ebrima"/>
              <a:cs typeface="Ebrima"/>
            </a:endParaRPr>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3771430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20D480A-677B-4641-8C4D-AF0DDCB715FF}"/>
              </a:ext>
            </a:extLst>
          </p:cNvPr>
          <p:cNvPicPr>
            <a:picLocks noChangeAspect="1"/>
          </p:cNvPicPr>
          <p:nvPr/>
        </p:nvPicPr>
        <p:blipFill>
          <a:blip r:embed="rId3"/>
          <a:stretch>
            <a:fillRect/>
          </a:stretch>
        </p:blipFill>
        <p:spPr>
          <a:xfrm>
            <a:off x="19049" y="1096009"/>
            <a:ext cx="12153901" cy="5721444"/>
          </a:xfrm>
          <a:prstGeom prst="rect">
            <a:avLst/>
          </a:prstGeom>
        </p:spPr>
      </p:pic>
      <p:sp>
        <p:nvSpPr>
          <p:cNvPr id="7" name="Text Placeholder 16">
            <a:extLst>
              <a:ext uri="{FF2B5EF4-FFF2-40B4-BE49-F238E27FC236}">
                <a16:creationId xmlns="" xmlns:a16="http://schemas.microsoft.com/office/drawing/2014/main" id="{82E36BEB-79A5-4773-9B7E-5AE1C656B0C2}"/>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BDF0F3C-EF93-4E6F-84A3-D3783FE641CE}"/>
              </a:ext>
            </a:extLst>
          </p:cNvPr>
          <p:cNvSpPr>
            <a:spLocks noGrp="1"/>
          </p:cNvSpPr>
          <p:nvPr>
            <p:ph type="title"/>
          </p:nvPr>
        </p:nvSpPr>
        <p:spPr>
          <a:xfrm>
            <a:off x="476250" y="285750"/>
            <a:ext cx="9546712"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648332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2547821-4FA3-4847-882C-28BEA6669F40}"/>
              </a:ext>
            </a:extLst>
          </p:cNvPr>
          <p:cNvPicPr>
            <a:picLocks noChangeAspect="1"/>
          </p:cNvPicPr>
          <p:nvPr/>
        </p:nvPicPr>
        <p:blipFill>
          <a:blip r:embed="rId3"/>
          <a:stretch>
            <a:fillRect/>
          </a:stretch>
        </p:blipFill>
        <p:spPr>
          <a:xfrm>
            <a:off x="365035" y="1085204"/>
            <a:ext cx="11461929" cy="5772796"/>
          </a:xfrm>
          <a:prstGeom prst="rect">
            <a:avLst/>
          </a:prstGeom>
        </p:spPr>
      </p:pic>
      <p:sp>
        <p:nvSpPr>
          <p:cNvPr id="7" name="Text Placeholder 16">
            <a:extLst>
              <a:ext uri="{FF2B5EF4-FFF2-40B4-BE49-F238E27FC236}">
                <a16:creationId xmlns="" xmlns:a16="http://schemas.microsoft.com/office/drawing/2014/main" id="{EDCA5FD3-4AEE-4156-B097-54D49BE0773C}"/>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61C76B9F-C630-4EA8-AC83-5DF04F0A6092}"/>
              </a:ext>
            </a:extLst>
          </p:cNvPr>
          <p:cNvSpPr>
            <a:spLocks noGrp="1"/>
          </p:cNvSpPr>
          <p:nvPr>
            <p:ph type="title"/>
          </p:nvPr>
        </p:nvSpPr>
        <p:spPr>
          <a:xfrm>
            <a:off x="577337" y="684893"/>
            <a:ext cx="9479501" cy="373663"/>
          </a:xfrm>
        </p:spPr>
        <p:txBody>
          <a:bodyPr/>
          <a:lstStyle/>
          <a:p>
            <a:endParaRPr lang="en-US" sz="2000" b="0">
              <a:ea typeface="+mj-lt"/>
              <a:cs typeface="+mj-lt"/>
            </a:endParaRPr>
          </a:p>
          <a:p>
            <a:r>
              <a:rPr lang="en-US" sz="2000">
                <a:ea typeface="Ebrima"/>
                <a:cs typeface="Ebrima"/>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708744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87957D2-BC1E-49EE-B6A2-90C667ADB3AD}"/>
              </a:ext>
            </a:extLst>
          </p:cNvPr>
          <p:cNvPicPr>
            <a:picLocks noChangeAspect="1"/>
          </p:cNvPicPr>
          <p:nvPr/>
        </p:nvPicPr>
        <p:blipFill>
          <a:blip r:embed="rId3"/>
          <a:stretch>
            <a:fillRect/>
          </a:stretch>
        </p:blipFill>
        <p:spPr>
          <a:xfrm>
            <a:off x="114301" y="1244193"/>
            <a:ext cx="11976130" cy="5220056"/>
          </a:xfrm>
          <a:prstGeom prst="rect">
            <a:avLst/>
          </a:prstGeom>
        </p:spPr>
      </p:pic>
      <p:sp>
        <p:nvSpPr>
          <p:cNvPr id="7" name="Text Placeholder 16">
            <a:extLst>
              <a:ext uri="{FF2B5EF4-FFF2-40B4-BE49-F238E27FC236}">
                <a16:creationId xmlns="" xmlns:a16="http://schemas.microsoft.com/office/drawing/2014/main" id="{B72B5179-A7F8-4F25-ADCF-68E0235344D6}"/>
              </a:ext>
            </a:extLst>
          </p:cNvPr>
          <p:cNvSpPr txBox="1">
            <a:spLocks/>
          </p:cNvSpPr>
          <p:nvPr/>
        </p:nvSpPr>
        <p:spPr>
          <a:xfrm>
            <a:off x="476250" y="659413"/>
            <a:ext cx="9139714" cy="329109"/>
          </a:xfrm>
          <a:prstGeom prst="rect">
            <a:avLst/>
          </a:prstGeom>
        </p:spPr>
        <p:txBody>
          <a:bodyPr vert="horz" lIns="18000" tIns="0" rIns="18000" bIns="0" rtlCol="0" anchor="ctr">
            <a:no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2000">
                <a:solidFill>
                  <a:schemeClr val="tx2"/>
                </a:solidFill>
                <a:ea typeface="Ebrima"/>
                <a:cs typeface="Ebrima"/>
              </a:rPr>
              <a:t>Summary results from Continuity of essential health services chartbook</a:t>
            </a:r>
            <a:endParaRPr lang="en-US" sz="2000" b="0">
              <a:solidFill>
                <a:schemeClr val="tx2"/>
              </a:solidFill>
              <a:ea typeface="+mj-lt"/>
              <a:cs typeface="+mj-lt"/>
            </a:endParaRPr>
          </a:p>
          <a:p>
            <a:endParaRPr lang="en-US">
              <a:ea typeface="Ebrima"/>
            </a:endParaRPr>
          </a:p>
        </p:txBody>
      </p:sp>
    </p:spTree>
    <p:extLst>
      <p:ext uri="{BB962C8B-B14F-4D97-AF65-F5344CB8AC3E}">
        <p14:creationId xmlns:p14="http://schemas.microsoft.com/office/powerpoint/2010/main" val="2996439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E3CFFA4-9806-4A29-A8C2-CD66F3D4785C}"/>
              </a:ext>
            </a:extLst>
          </p:cNvPr>
          <p:cNvPicPr>
            <a:picLocks noChangeAspect="1"/>
          </p:cNvPicPr>
          <p:nvPr/>
        </p:nvPicPr>
        <p:blipFill>
          <a:blip r:embed="rId3"/>
          <a:stretch>
            <a:fillRect/>
          </a:stretch>
        </p:blipFill>
        <p:spPr>
          <a:xfrm>
            <a:off x="67288" y="1145427"/>
            <a:ext cx="12057424" cy="4908434"/>
          </a:xfrm>
          <a:prstGeom prst="rect">
            <a:avLst/>
          </a:prstGeom>
        </p:spPr>
      </p:pic>
      <p:sp>
        <p:nvSpPr>
          <p:cNvPr id="7" name="Text Placeholder 16">
            <a:extLst>
              <a:ext uri="{FF2B5EF4-FFF2-40B4-BE49-F238E27FC236}">
                <a16:creationId xmlns="" xmlns:a16="http://schemas.microsoft.com/office/drawing/2014/main" id="{45D49A87-D373-4BDC-878C-C975654851BF}"/>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B12F1B9B-5899-4755-9DDE-A5AD7332B0DB}"/>
              </a:ext>
            </a:extLst>
          </p:cNvPr>
          <p:cNvSpPr>
            <a:spLocks noGrp="1"/>
          </p:cNvSpPr>
          <p:nvPr>
            <p:ph type="title"/>
          </p:nvPr>
        </p:nvSpPr>
        <p:spPr>
          <a:xfrm>
            <a:off x="476250" y="381000"/>
            <a:ext cx="9425484" cy="278413"/>
          </a:xfrm>
        </p:spPr>
        <p:txBody>
          <a:bodyPr/>
          <a:lstStyle/>
          <a:p>
            <a:r>
              <a:rPr lang="en-US" sz="2000">
                <a:ea typeface="+mj-lt"/>
                <a:cs typeface="+mj-lt"/>
              </a:rPr>
              <a:t/>
            </a:r>
            <a:br>
              <a:rPr lang="en-US" sz="2000">
                <a:ea typeface="+mj-lt"/>
                <a:cs typeface="+mj-lt"/>
              </a:rPr>
            </a:br>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3554799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736EEA0-DDA7-484F-8189-6E6A47EA8EFE}"/>
              </a:ext>
            </a:extLst>
          </p:cNvPr>
          <p:cNvPicPr>
            <a:picLocks noChangeAspect="1"/>
          </p:cNvPicPr>
          <p:nvPr/>
        </p:nvPicPr>
        <p:blipFill>
          <a:blip r:embed="rId3"/>
          <a:stretch>
            <a:fillRect/>
          </a:stretch>
        </p:blipFill>
        <p:spPr>
          <a:xfrm>
            <a:off x="1768066" y="930284"/>
            <a:ext cx="8655868" cy="5927716"/>
          </a:xfrm>
          <a:prstGeom prst="rect">
            <a:avLst/>
          </a:prstGeom>
        </p:spPr>
      </p:pic>
      <p:sp>
        <p:nvSpPr>
          <p:cNvPr id="7" name="Text Placeholder 16">
            <a:extLst>
              <a:ext uri="{FF2B5EF4-FFF2-40B4-BE49-F238E27FC236}">
                <a16:creationId xmlns="" xmlns:a16="http://schemas.microsoft.com/office/drawing/2014/main" id="{DAEF313D-F2AA-4638-9AA2-D75B4DA1AFD0}"/>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5751C32D-733C-497A-92B9-8CF51762D5BD}"/>
              </a:ext>
            </a:extLst>
          </p:cNvPr>
          <p:cNvSpPr>
            <a:spLocks noGrp="1"/>
          </p:cNvSpPr>
          <p:nvPr>
            <p:ph type="title"/>
          </p:nvPr>
        </p:nvSpPr>
        <p:spPr>
          <a:xfrm>
            <a:off x="476250" y="285750"/>
            <a:ext cx="9226325"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410914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2" y="1800000"/>
            <a:ext cx="4279900" cy="1857600"/>
          </a:xfrm>
        </p:spPr>
        <p:txBody>
          <a:bodyPr anchor="ctr"/>
          <a:lstStyle/>
          <a:p>
            <a:r>
              <a:rPr lang="en-US">
                <a:ea typeface="+mj-ea"/>
                <a:cs typeface="+mj-cs"/>
              </a:rPr>
              <a:t>Context</a:t>
            </a: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5</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Tree>
    <p:extLst>
      <p:ext uri="{BB962C8B-B14F-4D97-AF65-F5344CB8AC3E}">
        <p14:creationId xmlns:p14="http://schemas.microsoft.com/office/powerpoint/2010/main" val="1679584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a:extLst>
              <a:ext uri="{FF2B5EF4-FFF2-40B4-BE49-F238E27FC236}">
                <a16:creationId xmlns="" xmlns:a16="http://schemas.microsoft.com/office/drawing/2014/main" id="{B7DFCBF1-C99B-438B-AF7E-63F763F33F5D}"/>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9" name="Title 15">
            <a:extLst>
              <a:ext uri="{FF2B5EF4-FFF2-40B4-BE49-F238E27FC236}">
                <a16:creationId xmlns="" xmlns:a16="http://schemas.microsoft.com/office/drawing/2014/main" id="{D0A42132-FDCE-471E-9AEF-4BCBF069F1F3}"/>
              </a:ext>
            </a:extLst>
          </p:cNvPr>
          <p:cNvSpPr>
            <a:spLocks noGrp="1"/>
          </p:cNvSpPr>
          <p:nvPr>
            <p:ph type="title"/>
          </p:nvPr>
        </p:nvSpPr>
        <p:spPr>
          <a:xfrm>
            <a:off x="476250" y="285750"/>
            <a:ext cx="9520734"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pic>
        <p:nvPicPr>
          <p:cNvPr id="4" name="Picture 3">
            <a:extLst>
              <a:ext uri="{FF2B5EF4-FFF2-40B4-BE49-F238E27FC236}">
                <a16:creationId xmlns="" xmlns:a16="http://schemas.microsoft.com/office/drawing/2014/main" id="{755E1D2D-792D-4E4B-B6E0-279A49E320FE}"/>
              </a:ext>
            </a:extLst>
          </p:cNvPr>
          <p:cNvPicPr>
            <a:picLocks noChangeAspect="1"/>
          </p:cNvPicPr>
          <p:nvPr/>
        </p:nvPicPr>
        <p:blipFill>
          <a:blip r:embed="rId3"/>
          <a:stretch>
            <a:fillRect/>
          </a:stretch>
        </p:blipFill>
        <p:spPr>
          <a:xfrm>
            <a:off x="1178375" y="995086"/>
            <a:ext cx="9835249" cy="5969702"/>
          </a:xfrm>
          <a:prstGeom prst="rect">
            <a:avLst/>
          </a:prstGeom>
        </p:spPr>
      </p:pic>
    </p:spTree>
    <p:extLst>
      <p:ext uri="{BB962C8B-B14F-4D97-AF65-F5344CB8AC3E}">
        <p14:creationId xmlns:p14="http://schemas.microsoft.com/office/powerpoint/2010/main" val="384049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a:extLst>
              <a:ext uri="{FF2B5EF4-FFF2-40B4-BE49-F238E27FC236}">
                <a16:creationId xmlns="" xmlns:a16="http://schemas.microsoft.com/office/drawing/2014/main" id="{B7DFCBF1-C99B-438B-AF7E-63F763F33F5D}"/>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9" name="Title 15">
            <a:extLst>
              <a:ext uri="{FF2B5EF4-FFF2-40B4-BE49-F238E27FC236}">
                <a16:creationId xmlns="" xmlns:a16="http://schemas.microsoft.com/office/drawing/2014/main" id="{D0A42132-FDCE-471E-9AEF-4BCBF069F1F3}"/>
              </a:ext>
            </a:extLst>
          </p:cNvPr>
          <p:cNvSpPr>
            <a:spLocks noGrp="1"/>
          </p:cNvSpPr>
          <p:nvPr>
            <p:ph type="title"/>
          </p:nvPr>
        </p:nvSpPr>
        <p:spPr>
          <a:xfrm>
            <a:off x="476250" y="285750"/>
            <a:ext cx="9316215"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pic>
        <p:nvPicPr>
          <p:cNvPr id="5" name="Picture 4">
            <a:extLst>
              <a:ext uri="{FF2B5EF4-FFF2-40B4-BE49-F238E27FC236}">
                <a16:creationId xmlns="" xmlns:a16="http://schemas.microsoft.com/office/drawing/2014/main" id="{9CE41DB5-55E2-49BD-B3D1-B15F6B57F093}"/>
              </a:ext>
            </a:extLst>
          </p:cNvPr>
          <p:cNvPicPr>
            <a:picLocks noChangeAspect="1"/>
          </p:cNvPicPr>
          <p:nvPr/>
        </p:nvPicPr>
        <p:blipFill>
          <a:blip r:embed="rId3"/>
          <a:stretch>
            <a:fillRect/>
          </a:stretch>
        </p:blipFill>
        <p:spPr>
          <a:xfrm>
            <a:off x="2545117" y="918060"/>
            <a:ext cx="6792273" cy="5939940"/>
          </a:xfrm>
          <a:prstGeom prst="rect">
            <a:avLst/>
          </a:prstGeom>
        </p:spPr>
      </p:pic>
    </p:spTree>
    <p:extLst>
      <p:ext uri="{BB962C8B-B14F-4D97-AF65-F5344CB8AC3E}">
        <p14:creationId xmlns:p14="http://schemas.microsoft.com/office/powerpoint/2010/main" val="157929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E9A611-EF13-4E65-ACCE-87183BE54000}"/>
              </a:ext>
            </a:extLst>
          </p:cNvPr>
          <p:cNvPicPr>
            <a:picLocks noChangeAspect="1"/>
          </p:cNvPicPr>
          <p:nvPr/>
        </p:nvPicPr>
        <p:blipFill>
          <a:blip r:embed="rId3"/>
          <a:stretch>
            <a:fillRect/>
          </a:stretch>
        </p:blipFill>
        <p:spPr>
          <a:xfrm>
            <a:off x="2604704" y="988522"/>
            <a:ext cx="6982591" cy="5976277"/>
          </a:xfrm>
          <a:prstGeom prst="rect">
            <a:avLst/>
          </a:prstGeom>
        </p:spPr>
      </p:pic>
      <p:sp>
        <p:nvSpPr>
          <p:cNvPr id="7" name="Text Placeholder 16">
            <a:extLst>
              <a:ext uri="{FF2B5EF4-FFF2-40B4-BE49-F238E27FC236}">
                <a16:creationId xmlns="" xmlns:a16="http://schemas.microsoft.com/office/drawing/2014/main" id="{1536411D-715F-4DEF-BD2D-C6008E2F919F}"/>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93D00FC7-D94D-419A-9E61-C0D46EC35803}"/>
              </a:ext>
            </a:extLst>
          </p:cNvPr>
          <p:cNvSpPr>
            <a:spLocks noGrp="1"/>
          </p:cNvSpPr>
          <p:nvPr>
            <p:ph type="title"/>
          </p:nvPr>
        </p:nvSpPr>
        <p:spPr>
          <a:xfrm>
            <a:off x="476250" y="285750"/>
            <a:ext cx="9343429"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3452016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3C3127E-0320-443A-A701-48CA13EBAE06}"/>
              </a:ext>
            </a:extLst>
          </p:cNvPr>
          <p:cNvPicPr>
            <a:picLocks noChangeAspect="1"/>
          </p:cNvPicPr>
          <p:nvPr/>
        </p:nvPicPr>
        <p:blipFill>
          <a:blip r:embed="rId3"/>
          <a:stretch>
            <a:fillRect/>
          </a:stretch>
        </p:blipFill>
        <p:spPr>
          <a:xfrm>
            <a:off x="38100" y="1271275"/>
            <a:ext cx="12112046" cy="4797762"/>
          </a:xfrm>
          <a:prstGeom prst="rect">
            <a:avLst/>
          </a:prstGeom>
        </p:spPr>
      </p:pic>
      <p:sp>
        <p:nvSpPr>
          <p:cNvPr id="7" name="Text Placeholder 16">
            <a:extLst>
              <a:ext uri="{FF2B5EF4-FFF2-40B4-BE49-F238E27FC236}">
                <a16:creationId xmlns="" xmlns:a16="http://schemas.microsoft.com/office/drawing/2014/main" id="{1EBDDD72-2DCB-4672-8567-04500F5D3E5D}"/>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705E246C-BA0E-4C30-9DAC-15ED13BF8858}"/>
              </a:ext>
            </a:extLst>
          </p:cNvPr>
          <p:cNvSpPr>
            <a:spLocks noGrp="1"/>
          </p:cNvSpPr>
          <p:nvPr>
            <p:ph type="title"/>
          </p:nvPr>
        </p:nvSpPr>
        <p:spPr>
          <a:xfrm>
            <a:off x="476250" y="285750"/>
            <a:ext cx="9434144"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1291717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455F2D2-B0C1-4BA4-8AD3-12A4D02C46BA}"/>
              </a:ext>
            </a:extLst>
          </p:cNvPr>
          <p:cNvPicPr>
            <a:picLocks noChangeAspect="1"/>
          </p:cNvPicPr>
          <p:nvPr/>
        </p:nvPicPr>
        <p:blipFill>
          <a:blip r:embed="rId3"/>
          <a:stretch>
            <a:fillRect/>
          </a:stretch>
        </p:blipFill>
        <p:spPr>
          <a:xfrm>
            <a:off x="47624" y="1162050"/>
            <a:ext cx="12081765" cy="5316056"/>
          </a:xfrm>
          <a:prstGeom prst="rect">
            <a:avLst/>
          </a:prstGeom>
        </p:spPr>
      </p:pic>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85750"/>
            <a:ext cx="9479501"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000">
              <a:ea typeface="Ebrima"/>
              <a:cs typeface="Ebrima"/>
            </a:endParaRPr>
          </a:p>
        </p:txBody>
      </p:sp>
    </p:spTree>
    <p:extLst>
      <p:ext uri="{BB962C8B-B14F-4D97-AF65-F5344CB8AC3E}">
        <p14:creationId xmlns:p14="http://schemas.microsoft.com/office/powerpoint/2010/main" val="419576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CBCE0C5-62F0-4F42-90B2-DE1D0FE39FEB}"/>
              </a:ext>
            </a:extLst>
          </p:cNvPr>
          <p:cNvPicPr>
            <a:picLocks noChangeAspect="1"/>
          </p:cNvPicPr>
          <p:nvPr/>
        </p:nvPicPr>
        <p:blipFill>
          <a:blip r:embed="rId3"/>
          <a:stretch>
            <a:fillRect/>
          </a:stretch>
        </p:blipFill>
        <p:spPr>
          <a:xfrm>
            <a:off x="2362053" y="988522"/>
            <a:ext cx="7467893" cy="5942015"/>
          </a:xfrm>
          <a:prstGeom prst="rect">
            <a:avLst/>
          </a:prstGeom>
        </p:spPr>
      </p:pic>
      <p:sp>
        <p:nvSpPr>
          <p:cNvPr id="7" name="Text Placeholder 16">
            <a:extLst>
              <a:ext uri="{FF2B5EF4-FFF2-40B4-BE49-F238E27FC236}">
                <a16:creationId xmlns="" xmlns:a16="http://schemas.microsoft.com/office/drawing/2014/main" id="{D3F56FF0-AA29-4D83-9189-079D72F349A2}"/>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641B7E06-FF9C-471C-A966-4095D53BA006}"/>
              </a:ext>
            </a:extLst>
          </p:cNvPr>
          <p:cNvSpPr>
            <a:spLocks noGrp="1"/>
          </p:cNvSpPr>
          <p:nvPr>
            <p:ph type="title"/>
          </p:nvPr>
        </p:nvSpPr>
        <p:spPr>
          <a:xfrm>
            <a:off x="476250" y="285750"/>
            <a:ext cx="9388786" cy="373663"/>
          </a:xfrm>
        </p:spPr>
        <p:txBody>
          <a:bodyPr/>
          <a:lstStyle/>
          <a:p>
            <a:r>
              <a:rPr lang="en-US" sz="2000">
                <a:ea typeface="+mj-lt"/>
                <a:cs typeface="+mj-lt"/>
              </a:rPr>
              <a:t>Summary results from Continuity of essential health services chartbook</a:t>
            </a:r>
            <a:endParaRPr lang="en-US" sz="2000" b="0">
              <a:ea typeface="+mj-lt"/>
              <a:cs typeface="+mj-lt"/>
            </a:endParaRPr>
          </a:p>
          <a:p>
            <a:endParaRPr lang="en-US" sz="2400">
              <a:ea typeface="Ebrima"/>
              <a:cs typeface="Ebrima"/>
            </a:endParaRPr>
          </a:p>
        </p:txBody>
      </p:sp>
    </p:spTree>
    <p:extLst>
      <p:ext uri="{BB962C8B-B14F-4D97-AF65-F5344CB8AC3E}">
        <p14:creationId xmlns:p14="http://schemas.microsoft.com/office/powerpoint/2010/main" val="114937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7"/>
          </p:nvPr>
        </p:nvSpPr>
        <p:spPr/>
      </p:sp>
      <p:sp>
        <p:nvSpPr>
          <p:cNvPr id="3" name="Text Placeholder 2"/>
          <p:cNvSpPr>
            <a:spLocks noGrp="1"/>
          </p:cNvSpPr>
          <p:nvPr>
            <p:ph type="body" sz="quarter" idx="18"/>
          </p:nvPr>
        </p:nvSpPr>
        <p:spPr>
          <a:xfrm>
            <a:off x="1" y="1799998"/>
            <a:ext cx="4656219" cy="2880285"/>
          </a:xfrm>
        </p:spPr>
        <p:txBody>
          <a:bodyPr anchor="ctr"/>
          <a:lstStyle/>
          <a:p>
            <a:r>
              <a:rPr lang="en-US"/>
              <a:t>Examples of Summary Results tabs in Chartbook -  Community needs, demand, and perceptions module</a:t>
            </a:r>
          </a:p>
        </p:txBody>
      </p:sp>
      <p:sp>
        <p:nvSpPr>
          <p:cNvPr id="4" name="Date Placeholder 3"/>
          <p:cNvSpPr>
            <a:spLocks noGrp="1"/>
          </p:cNvSpPr>
          <p:nvPr>
            <p:ph type="dt" sz="half" idx="19"/>
          </p:nvPr>
        </p:nvSpPr>
        <p:spPr/>
        <p:txBody>
          <a:bodyPr/>
          <a:lstStyle/>
          <a:p>
            <a:fld id="{A68D69CF-73BC-4E26-B56A-FEC2ABB77ED4}" type="datetime1">
              <a:rPr lang="en-GB" smtClean="0"/>
              <a:pPr/>
              <a:t>22/03/2021</a:t>
            </a:fld>
            <a:endParaRPr lang="en-GB"/>
          </a:p>
        </p:txBody>
      </p:sp>
      <p:sp>
        <p:nvSpPr>
          <p:cNvPr id="5" name="Footer Placeholder 4"/>
          <p:cNvSpPr>
            <a:spLocks noGrp="1"/>
          </p:cNvSpPr>
          <p:nvPr>
            <p:ph type="ftr" sz="quarter" idx="20"/>
          </p:nvPr>
        </p:nvSpPr>
        <p:spPr/>
        <p:txBody>
          <a:bodyPr/>
          <a:lstStyle/>
          <a:p>
            <a:r>
              <a:rPr lang="en-GB"/>
              <a:t>|     Title of the presentation</a:t>
            </a:r>
          </a:p>
        </p:txBody>
      </p:sp>
      <p:sp>
        <p:nvSpPr>
          <p:cNvPr id="6" name="Slide Number Placeholder 5"/>
          <p:cNvSpPr>
            <a:spLocks noGrp="1"/>
          </p:cNvSpPr>
          <p:nvPr>
            <p:ph type="sldNum" sz="quarter" idx="21"/>
          </p:nvPr>
        </p:nvSpPr>
        <p:spPr/>
        <p:txBody>
          <a:bodyPr/>
          <a:lstStyle/>
          <a:p>
            <a:fld id="{A74CE0EA-F3B5-4684-BA10-C594598FDB9C}" type="slidenum">
              <a:rPr lang="en-GB" smtClean="0"/>
              <a:pPr/>
              <a:t>56</a:t>
            </a:fld>
            <a:endParaRPr lang="en-GB"/>
          </a:p>
        </p:txBody>
      </p:sp>
      <p:sp>
        <p:nvSpPr>
          <p:cNvPr id="7" name="Text Placeholder 6"/>
          <p:cNvSpPr>
            <a:spLocks noGrp="1"/>
          </p:cNvSpPr>
          <p:nvPr>
            <p:ph type="body" sz="quarter" idx="22"/>
          </p:nvPr>
        </p:nvSpPr>
        <p:spPr/>
        <p:txBody>
          <a:bodyPr/>
          <a:lstStyle/>
          <a:p>
            <a:endParaRPr lang="en-US"/>
          </a:p>
        </p:txBody>
      </p:sp>
      <p:sp>
        <p:nvSpPr>
          <p:cNvPr id="9" name="Picture Placeholder 8"/>
          <p:cNvSpPr>
            <a:spLocks noGrp="1"/>
          </p:cNvSpPr>
          <p:nvPr>
            <p:ph type="pic" sz="quarter" idx="24"/>
          </p:nvPr>
        </p:nvSpPr>
        <p:spPr/>
      </p:sp>
      <p:sp>
        <p:nvSpPr>
          <p:cNvPr id="11" name="Title 10">
            <a:extLst>
              <a:ext uri="{FF2B5EF4-FFF2-40B4-BE49-F238E27FC236}">
                <a16:creationId xmlns="" xmlns:a16="http://schemas.microsoft.com/office/drawing/2014/main" id="{440AC2E5-94AC-4530-B820-1FE88352D1E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76288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58932"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cs typeface="Times New Roman"/>
            </a:endParaRPr>
          </a:p>
        </p:txBody>
      </p:sp>
      <p:pic>
        <p:nvPicPr>
          <p:cNvPr id="2" name="Picture 1">
            <a:extLst>
              <a:ext uri="{FF2B5EF4-FFF2-40B4-BE49-F238E27FC236}">
                <a16:creationId xmlns="" xmlns:a16="http://schemas.microsoft.com/office/drawing/2014/main" id="{BE9BBC51-95F9-4E28-A481-72C5E187DC4E}"/>
              </a:ext>
            </a:extLst>
          </p:cNvPr>
          <p:cNvPicPr>
            <a:picLocks noChangeAspect="1"/>
          </p:cNvPicPr>
          <p:nvPr/>
        </p:nvPicPr>
        <p:blipFill>
          <a:blip r:embed="rId3"/>
          <a:stretch>
            <a:fillRect/>
          </a:stretch>
        </p:blipFill>
        <p:spPr>
          <a:xfrm>
            <a:off x="476250" y="1362185"/>
            <a:ext cx="7123112" cy="4253070"/>
          </a:xfrm>
          <a:prstGeom prst="rect">
            <a:avLst/>
          </a:prstGeom>
        </p:spPr>
      </p:pic>
      <p:sp>
        <p:nvSpPr>
          <p:cNvPr id="8" name="Title 15">
            <a:extLst>
              <a:ext uri="{FF2B5EF4-FFF2-40B4-BE49-F238E27FC236}">
                <a16:creationId xmlns="" xmlns:a16="http://schemas.microsoft.com/office/drawing/2014/main" id="{7B440002-D9A8-4B9D-AB86-85CA079C73D2}"/>
              </a:ext>
            </a:extLst>
          </p:cNvPr>
          <p:cNvSpPr>
            <a:spLocks noGrp="1"/>
          </p:cNvSpPr>
          <p:nvPr/>
        </p:nvSpPr>
        <p:spPr bwMode="invGray">
          <a:xfrm>
            <a:off x="406978" y="285750"/>
            <a:ext cx="9520733" cy="373663"/>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1800">
                <a:ea typeface="Ebrima"/>
                <a:cs typeface="Ebrima"/>
              </a:rPr>
              <a:t>Summary results from Community needs, perceptions, and demand chartbook</a:t>
            </a:r>
          </a:p>
        </p:txBody>
      </p:sp>
    </p:spTree>
    <p:extLst>
      <p:ext uri="{BB962C8B-B14F-4D97-AF65-F5344CB8AC3E}">
        <p14:creationId xmlns:p14="http://schemas.microsoft.com/office/powerpoint/2010/main" val="4294374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03200"/>
            <a:ext cx="9023350" cy="456213"/>
          </a:xfrm>
        </p:spPr>
        <p:txBody>
          <a:bodyPr/>
          <a:lstStyle/>
          <a:p>
            <a:r>
              <a:rPr lang="en-US" sz="1800"/>
              <a:t>Summary results from Community needs, perceptions, and demand chartbook</a:t>
            </a:r>
            <a:endParaRPr lang="en-US" sz="1800" b="0">
              <a:ea typeface="+mj-lt"/>
              <a:cs typeface="+mj-lt"/>
            </a:endParaRPr>
          </a:p>
          <a:p>
            <a:endParaRPr lang="en-US" sz="1800">
              <a:ea typeface="Ebrima"/>
              <a:cs typeface="Ebrima"/>
            </a:endParaRPr>
          </a:p>
        </p:txBody>
      </p:sp>
      <p:grpSp>
        <p:nvGrpSpPr>
          <p:cNvPr id="8" name="Group 7">
            <a:extLst>
              <a:ext uri="{FF2B5EF4-FFF2-40B4-BE49-F238E27FC236}">
                <a16:creationId xmlns="" xmlns:a16="http://schemas.microsoft.com/office/drawing/2014/main" id="{BABAFE3C-1ECD-457A-9C82-8A619BCEDFBA}"/>
              </a:ext>
            </a:extLst>
          </p:cNvPr>
          <p:cNvGrpSpPr/>
          <p:nvPr/>
        </p:nvGrpSpPr>
        <p:grpSpPr>
          <a:xfrm>
            <a:off x="134407" y="1461668"/>
            <a:ext cx="11905193" cy="3881842"/>
            <a:chOff x="134407" y="1461668"/>
            <a:chExt cx="11905193" cy="3881842"/>
          </a:xfrm>
        </p:grpSpPr>
        <p:pic>
          <p:nvPicPr>
            <p:cNvPr id="5" name="Picture 4">
              <a:extLst>
                <a:ext uri="{FF2B5EF4-FFF2-40B4-BE49-F238E27FC236}">
                  <a16:creationId xmlns="" xmlns:a16="http://schemas.microsoft.com/office/drawing/2014/main" id="{6769CC29-4FA4-4E14-9C86-FAF359FA706C}"/>
                </a:ext>
              </a:extLst>
            </p:cNvPr>
            <p:cNvPicPr>
              <a:picLocks noChangeAspect="1"/>
            </p:cNvPicPr>
            <p:nvPr/>
          </p:nvPicPr>
          <p:blipFill>
            <a:blip r:embed="rId3"/>
            <a:stretch>
              <a:fillRect/>
            </a:stretch>
          </p:blipFill>
          <p:spPr>
            <a:xfrm>
              <a:off x="134407" y="1461668"/>
              <a:ext cx="6096777" cy="3865065"/>
            </a:xfrm>
            <a:prstGeom prst="rect">
              <a:avLst/>
            </a:prstGeom>
          </p:spPr>
        </p:pic>
        <p:pic>
          <p:nvPicPr>
            <p:cNvPr id="6" name="Picture 5">
              <a:extLst>
                <a:ext uri="{FF2B5EF4-FFF2-40B4-BE49-F238E27FC236}">
                  <a16:creationId xmlns="" xmlns:a16="http://schemas.microsoft.com/office/drawing/2014/main" id="{96FD5656-F784-42AD-B2FA-6F15C6E17229}"/>
                </a:ext>
              </a:extLst>
            </p:cNvPr>
            <p:cNvPicPr>
              <a:picLocks noChangeAspect="1"/>
            </p:cNvPicPr>
            <p:nvPr/>
          </p:nvPicPr>
          <p:blipFill>
            <a:blip r:embed="rId4"/>
            <a:stretch>
              <a:fillRect/>
            </a:stretch>
          </p:blipFill>
          <p:spPr>
            <a:xfrm>
              <a:off x="6079252" y="1718973"/>
              <a:ext cx="5960348" cy="3624537"/>
            </a:xfrm>
            <a:prstGeom prst="rect">
              <a:avLst/>
            </a:prstGeom>
          </p:spPr>
        </p:pic>
      </p:grpSp>
    </p:spTree>
    <p:extLst>
      <p:ext uri="{BB962C8B-B14F-4D97-AF65-F5344CB8AC3E}">
        <p14:creationId xmlns:p14="http://schemas.microsoft.com/office/powerpoint/2010/main" val="1595614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03200"/>
            <a:ext cx="9023350" cy="456213"/>
          </a:xfrm>
        </p:spPr>
        <p:txBody>
          <a:bodyPr/>
          <a:lstStyle/>
          <a:p>
            <a:r>
              <a:rPr lang="en-US" sz="1800"/>
              <a:t>Summary results from Community needs, perceptions, and demands chartbook</a:t>
            </a:r>
            <a:endParaRPr lang="en-US" sz="1800" b="0">
              <a:ea typeface="+mj-lt"/>
              <a:cs typeface="+mj-lt"/>
            </a:endParaRPr>
          </a:p>
          <a:p>
            <a:endParaRPr lang="en-US" sz="1800">
              <a:ea typeface="Ebrima"/>
              <a:cs typeface="Ebrima"/>
            </a:endParaRPr>
          </a:p>
        </p:txBody>
      </p:sp>
      <p:grpSp>
        <p:nvGrpSpPr>
          <p:cNvPr id="5" name="Group 4">
            <a:extLst>
              <a:ext uri="{FF2B5EF4-FFF2-40B4-BE49-F238E27FC236}">
                <a16:creationId xmlns="" xmlns:a16="http://schemas.microsoft.com/office/drawing/2014/main" id="{572BBE32-FE2B-4383-8375-8DF5884AC22E}"/>
              </a:ext>
            </a:extLst>
          </p:cNvPr>
          <p:cNvGrpSpPr/>
          <p:nvPr/>
        </p:nvGrpSpPr>
        <p:grpSpPr>
          <a:xfrm>
            <a:off x="134224" y="1339950"/>
            <a:ext cx="12057776" cy="4051122"/>
            <a:chOff x="134224" y="1323172"/>
            <a:chExt cx="12057776" cy="4051122"/>
          </a:xfrm>
        </p:grpSpPr>
        <p:pic>
          <p:nvPicPr>
            <p:cNvPr id="2" name="Picture 1">
              <a:extLst>
                <a:ext uri="{FF2B5EF4-FFF2-40B4-BE49-F238E27FC236}">
                  <a16:creationId xmlns="" xmlns:a16="http://schemas.microsoft.com/office/drawing/2014/main" id="{12A0BF44-C04A-4CBD-9CE5-062F15CD5209}"/>
                </a:ext>
              </a:extLst>
            </p:cNvPr>
            <p:cNvPicPr>
              <a:picLocks noChangeAspect="1"/>
            </p:cNvPicPr>
            <p:nvPr/>
          </p:nvPicPr>
          <p:blipFill rotWithShape="1">
            <a:blip r:embed="rId3"/>
            <a:srcRect l="2124"/>
            <a:stretch/>
          </p:blipFill>
          <p:spPr>
            <a:xfrm>
              <a:off x="134224" y="1323172"/>
              <a:ext cx="6183497" cy="4051122"/>
            </a:xfrm>
            <a:prstGeom prst="rect">
              <a:avLst/>
            </a:prstGeom>
          </p:spPr>
        </p:pic>
        <p:pic>
          <p:nvPicPr>
            <p:cNvPr id="3" name="Picture 2">
              <a:extLst>
                <a:ext uri="{FF2B5EF4-FFF2-40B4-BE49-F238E27FC236}">
                  <a16:creationId xmlns="" xmlns:a16="http://schemas.microsoft.com/office/drawing/2014/main" id="{8006A0A5-D4F3-4C05-BECE-B74AFB79DD61}"/>
                </a:ext>
              </a:extLst>
            </p:cNvPr>
            <p:cNvPicPr>
              <a:picLocks noChangeAspect="1"/>
            </p:cNvPicPr>
            <p:nvPr/>
          </p:nvPicPr>
          <p:blipFill>
            <a:blip r:embed="rId4"/>
            <a:stretch>
              <a:fillRect/>
            </a:stretch>
          </p:blipFill>
          <p:spPr>
            <a:xfrm>
              <a:off x="5978413" y="1794933"/>
              <a:ext cx="6213587" cy="3443894"/>
            </a:xfrm>
            <a:prstGeom prst="rect">
              <a:avLst/>
            </a:prstGeom>
          </p:spPr>
        </p:pic>
        <p:pic>
          <p:nvPicPr>
            <p:cNvPr id="4" name="Picture 3">
              <a:extLst>
                <a:ext uri="{FF2B5EF4-FFF2-40B4-BE49-F238E27FC236}">
                  <a16:creationId xmlns="" xmlns:a16="http://schemas.microsoft.com/office/drawing/2014/main" id="{9F251634-FFF8-488A-B5B2-87CC21AF504F}"/>
                </a:ext>
              </a:extLst>
            </p:cNvPr>
            <p:cNvPicPr>
              <a:picLocks noChangeAspect="1"/>
            </p:cNvPicPr>
            <p:nvPr/>
          </p:nvPicPr>
          <p:blipFill rotWithShape="1">
            <a:blip r:embed="rId5"/>
            <a:srcRect t="34862" b="32110"/>
            <a:stretch/>
          </p:blipFill>
          <p:spPr>
            <a:xfrm>
              <a:off x="5121042" y="1747475"/>
              <a:ext cx="6690657" cy="47458"/>
            </a:xfrm>
            <a:prstGeom prst="rect">
              <a:avLst/>
            </a:prstGeom>
          </p:spPr>
        </p:pic>
      </p:grpSp>
    </p:spTree>
    <p:extLst>
      <p:ext uri="{BB962C8B-B14F-4D97-AF65-F5344CB8AC3E}">
        <p14:creationId xmlns:p14="http://schemas.microsoft.com/office/powerpoint/2010/main" val="160541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1495002"/>
            <a:ext cx="7419661" cy="4010252"/>
          </a:xfrm>
        </p:spPr>
        <p:txBody>
          <a:bodyPr vert="horz" lIns="18000" tIns="0" rIns="18000" bIns="0" rtlCol="0" anchor="t">
            <a:noAutofit/>
          </a:bodyPr>
          <a:lstStyle/>
          <a:p>
            <a:r>
              <a:rPr lang="en-CA" sz="2000">
                <a:cs typeface="Times New Roman"/>
              </a:rPr>
              <a:t>The COVID-19 pandemic has challenged public health systems and health services globally, revealing that even robust health systems can be quickly overwhelmed and compromised by an outbreak. </a:t>
            </a:r>
            <a:endParaRPr lang="en-US" sz="2000">
              <a:cs typeface="Times New Roman"/>
            </a:endParaRPr>
          </a:p>
          <a:p>
            <a:r>
              <a:rPr lang="en-US" sz="2000">
                <a:cs typeface="Times New Roman"/>
              </a:rPr>
              <a:t>Every day we are confronting a multitude of questions concerning COVID-19, while trying to maintain the delivery of regular health services.</a:t>
            </a:r>
            <a:endParaRPr lang="en-GB" sz="2000">
              <a:cs typeface="Times New Roman"/>
            </a:endParaRPr>
          </a:p>
          <a:p>
            <a:pPr lvl="1"/>
            <a:endParaRPr lang="pt-BR" sz="2000">
              <a:cs typeface="Arial"/>
            </a:endParaRPr>
          </a:p>
        </p:txBody>
      </p:sp>
      <p:sp>
        <p:nvSpPr>
          <p:cNvPr id="8" name="Text Placeholder 7">
            <a:extLst>
              <a:ext uri="{FF2B5EF4-FFF2-40B4-BE49-F238E27FC236}">
                <a16:creationId xmlns="" xmlns:a16="http://schemas.microsoft.com/office/drawing/2014/main"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 xmlns:a16="http://schemas.microsoft.com/office/drawing/2014/main" id="{F9DA90CF-88DA-4E34-A48D-1530B8514C23}"/>
              </a:ext>
            </a:extLst>
          </p:cNvPr>
          <p:cNvSpPr>
            <a:spLocks noGrp="1"/>
          </p:cNvSpPr>
          <p:nvPr>
            <p:ph type="title"/>
          </p:nvPr>
        </p:nvSpPr>
        <p:spPr>
          <a:xfrm>
            <a:off x="480485" y="402843"/>
            <a:ext cx="8160000" cy="392476"/>
          </a:xfrm>
        </p:spPr>
        <p:txBody>
          <a:bodyPr vert="horz" lIns="18000" tIns="0" rIns="360000" bIns="0" rtlCol="0" anchor="ctr">
            <a:noAutofit/>
          </a:bodyPr>
          <a:lstStyle/>
          <a:p>
            <a:r>
              <a:rPr lang="en-GB" sz="2400">
                <a:latin typeface="+mj-lt"/>
                <a:ea typeface="+mj-ea"/>
                <a:cs typeface="+mj-cs"/>
              </a:rPr>
              <a:t>Context</a:t>
            </a:r>
          </a:p>
        </p:txBody>
      </p:sp>
      <p:pic>
        <p:nvPicPr>
          <p:cNvPr id="10" name="Picture 9">
            <a:extLst>
              <a:ext uri="{FF2B5EF4-FFF2-40B4-BE49-F238E27FC236}">
                <a16:creationId xmlns="" xmlns:a16="http://schemas.microsoft.com/office/drawing/2014/main" id="{5BBE31FC-07FC-4D67-A6EB-BBB8A8A2F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Tree>
    <p:extLst>
      <p:ext uri="{BB962C8B-B14F-4D97-AF65-F5344CB8AC3E}">
        <p14:creationId xmlns:p14="http://schemas.microsoft.com/office/powerpoint/2010/main" val="1110765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03200"/>
            <a:ext cx="9023350" cy="456213"/>
          </a:xfrm>
        </p:spPr>
        <p:txBody>
          <a:bodyPr/>
          <a:lstStyle/>
          <a:p>
            <a:r>
              <a:rPr lang="en-US" sz="1800"/>
              <a:t>Summary results from Community needs, perceptions, and demands chartbook</a:t>
            </a:r>
            <a:endParaRPr lang="en-US" sz="1800" b="0">
              <a:ea typeface="+mj-lt"/>
              <a:cs typeface="+mj-lt"/>
            </a:endParaRPr>
          </a:p>
          <a:p>
            <a:endParaRPr lang="en-US" sz="1800">
              <a:ea typeface="Ebrima"/>
              <a:cs typeface="Ebrima"/>
            </a:endParaRPr>
          </a:p>
        </p:txBody>
      </p:sp>
      <p:grpSp>
        <p:nvGrpSpPr>
          <p:cNvPr id="14" name="Group 13">
            <a:extLst>
              <a:ext uri="{FF2B5EF4-FFF2-40B4-BE49-F238E27FC236}">
                <a16:creationId xmlns="" xmlns:a16="http://schemas.microsoft.com/office/drawing/2014/main" id="{5B17F048-A6BE-43B2-A6A5-DB0FF84598E7}"/>
              </a:ext>
            </a:extLst>
          </p:cNvPr>
          <p:cNvGrpSpPr/>
          <p:nvPr/>
        </p:nvGrpSpPr>
        <p:grpSpPr>
          <a:xfrm>
            <a:off x="256116" y="1444735"/>
            <a:ext cx="11725462" cy="4713550"/>
            <a:chOff x="256116" y="1444735"/>
            <a:chExt cx="11725462" cy="4713550"/>
          </a:xfrm>
        </p:grpSpPr>
        <p:grpSp>
          <p:nvGrpSpPr>
            <p:cNvPr id="6" name="Group 5">
              <a:extLst>
                <a:ext uri="{FF2B5EF4-FFF2-40B4-BE49-F238E27FC236}">
                  <a16:creationId xmlns="" xmlns:a16="http://schemas.microsoft.com/office/drawing/2014/main" id="{F9D77284-67FA-4045-B08C-42F68759F736}"/>
                </a:ext>
              </a:extLst>
            </p:cNvPr>
            <p:cNvGrpSpPr/>
            <p:nvPr/>
          </p:nvGrpSpPr>
          <p:grpSpPr>
            <a:xfrm>
              <a:off x="256116" y="1444735"/>
              <a:ext cx="11309661" cy="4713550"/>
              <a:chOff x="476250" y="1444735"/>
              <a:chExt cx="11309661" cy="4713550"/>
            </a:xfrm>
          </p:grpSpPr>
          <p:pic>
            <p:nvPicPr>
              <p:cNvPr id="4" name="Picture 3">
                <a:extLst>
                  <a:ext uri="{FF2B5EF4-FFF2-40B4-BE49-F238E27FC236}">
                    <a16:creationId xmlns="" xmlns:a16="http://schemas.microsoft.com/office/drawing/2014/main" id="{82A5759C-C301-47A6-8BCF-C97349552AC8}"/>
                  </a:ext>
                </a:extLst>
              </p:cNvPr>
              <p:cNvPicPr>
                <a:picLocks noChangeAspect="1"/>
              </p:cNvPicPr>
              <p:nvPr/>
            </p:nvPicPr>
            <p:blipFill>
              <a:blip r:embed="rId3"/>
              <a:stretch>
                <a:fillRect/>
              </a:stretch>
            </p:blipFill>
            <p:spPr>
              <a:xfrm>
                <a:off x="476250" y="1444735"/>
                <a:ext cx="6677025" cy="4191000"/>
              </a:xfrm>
              <a:prstGeom prst="rect">
                <a:avLst/>
              </a:prstGeom>
            </p:spPr>
          </p:pic>
          <p:pic>
            <p:nvPicPr>
              <p:cNvPr id="5" name="Picture 4">
                <a:extLst>
                  <a:ext uri="{FF2B5EF4-FFF2-40B4-BE49-F238E27FC236}">
                    <a16:creationId xmlns="" xmlns:a16="http://schemas.microsoft.com/office/drawing/2014/main" id="{E711B5F6-7239-4027-BECC-D95A6B275C50}"/>
                  </a:ext>
                </a:extLst>
              </p:cNvPr>
              <p:cNvPicPr>
                <a:picLocks noChangeAspect="1"/>
              </p:cNvPicPr>
              <p:nvPr/>
            </p:nvPicPr>
            <p:blipFill rotWithShape="1">
              <a:blip r:embed="rId4"/>
              <a:srcRect l="1943" t="2701" r="1943"/>
              <a:stretch/>
            </p:blipFill>
            <p:spPr>
              <a:xfrm>
                <a:off x="6604310" y="2080470"/>
                <a:ext cx="5181601" cy="4077815"/>
              </a:xfrm>
              <a:prstGeom prst="rect">
                <a:avLst/>
              </a:prstGeom>
            </p:spPr>
          </p:pic>
        </p:grpSp>
        <p:pic>
          <p:nvPicPr>
            <p:cNvPr id="13" name="Picture 12">
              <a:extLst>
                <a:ext uri="{FF2B5EF4-FFF2-40B4-BE49-F238E27FC236}">
                  <a16:creationId xmlns="" xmlns:a16="http://schemas.microsoft.com/office/drawing/2014/main" id="{60410911-B22D-4050-9CDC-68C4FA01B5F4}"/>
                </a:ext>
              </a:extLst>
            </p:cNvPr>
            <p:cNvPicPr>
              <a:picLocks noChangeAspect="1"/>
            </p:cNvPicPr>
            <p:nvPr/>
          </p:nvPicPr>
          <p:blipFill rotWithShape="1">
            <a:blip r:embed="rId5"/>
            <a:srcRect t="34862" b="32110"/>
            <a:stretch/>
          </p:blipFill>
          <p:spPr>
            <a:xfrm>
              <a:off x="5290921" y="1863293"/>
              <a:ext cx="6690657" cy="47458"/>
            </a:xfrm>
            <a:prstGeom prst="rect">
              <a:avLst/>
            </a:prstGeom>
          </p:spPr>
        </p:pic>
      </p:grpSp>
    </p:spTree>
    <p:extLst>
      <p:ext uri="{BB962C8B-B14F-4D97-AF65-F5344CB8AC3E}">
        <p14:creationId xmlns:p14="http://schemas.microsoft.com/office/powerpoint/2010/main" val="2928722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03200"/>
            <a:ext cx="9023350" cy="456213"/>
          </a:xfrm>
        </p:spPr>
        <p:txBody>
          <a:bodyPr/>
          <a:lstStyle/>
          <a:p>
            <a:r>
              <a:rPr lang="en-US" sz="1800"/>
              <a:t>Summary results from Community needs, perceptions, and demands chartbook</a:t>
            </a:r>
            <a:endParaRPr lang="en-US" sz="1800" b="0">
              <a:ea typeface="+mj-lt"/>
              <a:cs typeface="+mj-lt"/>
            </a:endParaRPr>
          </a:p>
          <a:p>
            <a:endParaRPr lang="en-US" sz="1800">
              <a:ea typeface="Ebrima"/>
              <a:cs typeface="Ebrima"/>
            </a:endParaRPr>
          </a:p>
        </p:txBody>
      </p:sp>
      <p:grpSp>
        <p:nvGrpSpPr>
          <p:cNvPr id="13" name="Group 12">
            <a:extLst>
              <a:ext uri="{FF2B5EF4-FFF2-40B4-BE49-F238E27FC236}">
                <a16:creationId xmlns="" xmlns:a16="http://schemas.microsoft.com/office/drawing/2014/main" id="{75006270-3993-4F99-B4EE-3DD5CEB1BDD2}"/>
              </a:ext>
            </a:extLst>
          </p:cNvPr>
          <p:cNvGrpSpPr/>
          <p:nvPr/>
        </p:nvGrpSpPr>
        <p:grpSpPr>
          <a:xfrm>
            <a:off x="208363" y="1707701"/>
            <a:ext cx="11672547" cy="4108954"/>
            <a:chOff x="309031" y="1598644"/>
            <a:chExt cx="11672547" cy="4108954"/>
          </a:xfrm>
        </p:grpSpPr>
        <p:grpSp>
          <p:nvGrpSpPr>
            <p:cNvPr id="11" name="Group 10">
              <a:extLst>
                <a:ext uri="{FF2B5EF4-FFF2-40B4-BE49-F238E27FC236}">
                  <a16:creationId xmlns="" xmlns:a16="http://schemas.microsoft.com/office/drawing/2014/main" id="{DA5F38F2-791A-4CDD-A342-7DC5498C65FD}"/>
                </a:ext>
              </a:extLst>
            </p:cNvPr>
            <p:cNvGrpSpPr/>
            <p:nvPr/>
          </p:nvGrpSpPr>
          <p:grpSpPr>
            <a:xfrm>
              <a:off x="309031" y="1598644"/>
              <a:ext cx="11314992" cy="4108954"/>
              <a:chOff x="309031" y="1598644"/>
              <a:chExt cx="11314992" cy="4108954"/>
            </a:xfrm>
          </p:grpSpPr>
          <p:pic>
            <p:nvPicPr>
              <p:cNvPr id="2" name="Picture 1">
                <a:extLst>
                  <a:ext uri="{FF2B5EF4-FFF2-40B4-BE49-F238E27FC236}">
                    <a16:creationId xmlns="" xmlns:a16="http://schemas.microsoft.com/office/drawing/2014/main" id="{0F1A177B-63FB-4096-B601-D56C00E8592F}"/>
                  </a:ext>
                </a:extLst>
              </p:cNvPr>
              <p:cNvPicPr>
                <a:picLocks noChangeAspect="1"/>
              </p:cNvPicPr>
              <p:nvPr/>
            </p:nvPicPr>
            <p:blipFill>
              <a:blip r:embed="rId3"/>
              <a:stretch>
                <a:fillRect/>
              </a:stretch>
            </p:blipFill>
            <p:spPr>
              <a:xfrm>
                <a:off x="309031" y="1598644"/>
                <a:ext cx="5628567" cy="3853889"/>
              </a:xfrm>
              <a:prstGeom prst="rect">
                <a:avLst/>
              </a:prstGeom>
            </p:spPr>
          </p:pic>
          <p:pic>
            <p:nvPicPr>
              <p:cNvPr id="3" name="Picture 2">
                <a:extLst>
                  <a:ext uri="{FF2B5EF4-FFF2-40B4-BE49-F238E27FC236}">
                    <a16:creationId xmlns="" xmlns:a16="http://schemas.microsoft.com/office/drawing/2014/main" id="{64B3B4EB-527D-45A1-9872-A475007405E8}"/>
                  </a:ext>
                </a:extLst>
              </p:cNvPr>
              <p:cNvPicPr>
                <a:picLocks noChangeAspect="1"/>
              </p:cNvPicPr>
              <p:nvPr/>
            </p:nvPicPr>
            <p:blipFill rotWithShape="1">
              <a:blip r:embed="rId4"/>
              <a:srcRect t="18565"/>
              <a:stretch/>
            </p:blipFill>
            <p:spPr>
              <a:xfrm>
                <a:off x="5937598" y="2033737"/>
                <a:ext cx="5686425" cy="387832"/>
              </a:xfrm>
              <a:prstGeom prst="rect">
                <a:avLst/>
              </a:prstGeom>
            </p:spPr>
          </p:pic>
          <p:pic>
            <p:nvPicPr>
              <p:cNvPr id="9" name="Picture 8">
                <a:extLst>
                  <a:ext uri="{FF2B5EF4-FFF2-40B4-BE49-F238E27FC236}">
                    <a16:creationId xmlns="" xmlns:a16="http://schemas.microsoft.com/office/drawing/2014/main" id="{D4666A4D-3A93-4183-B149-593B90ED6773}"/>
                  </a:ext>
                </a:extLst>
              </p:cNvPr>
              <p:cNvPicPr>
                <a:picLocks noChangeAspect="1"/>
              </p:cNvPicPr>
              <p:nvPr/>
            </p:nvPicPr>
            <p:blipFill>
              <a:blip r:embed="rId5"/>
              <a:stretch>
                <a:fillRect/>
              </a:stretch>
            </p:blipFill>
            <p:spPr>
              <a:xfrm>
                <a:off x="5937598" y="2421569"/>
                <a:ext cx="4791871" cy="3286029"/>
              </a:xfrm>
              <a:prstGeom prst="rect">
                <a:avLst/>
              </a:prstGeom>
            </p:spPr>
          </p:pic>
        </p:grpSp>
        <p:pic>
          <p:nvPicPr>
            <p:cNvPr id="12" name="Picture 11">
              <a:extLst>
                <a:ext uri="{FF2B5EF4-FFF2-40B4-BE49-F238E27FC236}">
                  <a16:creationId xmlns="" xmlns:a16="http://schemas.microsoft.com/office/drawing/2014/main" id="{1536F084-E691-4B01-BBE3-760332872E58}"/>
                </a:ext>
              </a:extLst>
            </p:cNvPr>
            <p:cNvPicPr>
              <a:picLocks noChangeAspect="1"/>
            </p:cNvPicPr>
            <p:nvPr/>
          </p:nvPicPr>
          <p:blipFill rotWithShape="1">
            <a:blip r:embed="rId6"/>
            <a:srcRect t="34862" b="32110"/>
            <a:stretch/>
          </p:blipFill>
          <p:spPr>
            <a:xfrm>
              <a:off x="5290921" y="2009013"/>
              <a:ext cx="6690657" cy="47458"/>
            </a:xfrm>
            <a:prstGeom prst="rect">
              <a:avLst/>
            </a:prstGeom>
          </p:spPr>
        </p:pic>
      </p:grpSp>
    </p:spTree>
    <p:extLst>
      <p:ext uri="{BB962C8B-B14F-4D97-AF65-F5344CB8AC3E}">
        <p14:creationId xmlns:p14="http://schemas.microsoft.com/office/powerpoint/2010/main" val="2114571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a:extLst>
              <a:ext uri="{FF2B5EF4-FFF2-40B4-BE49-F238E27FC236}">
                <a16:creationId xmlns="" xmlns:a16="http://schemas.microsoft.com/office/drawing/2014/main" id="{B96E152B-E822-43D0-978E-B020B198D1E3}"/>
              </a:ext>
            </a:extLst>
          </p:cNvPr>
          <p:cNvSpPr txBox="1">
            <a:spLocks/>
          </p:cNvSpPr>
          <p:nvPr/>
        </p:nvSpPr>
        <p:spPr>
          <a:xfrm>
            <a:off x="476250" y="659413"/>
            <a:ext cx="8160000" cy="329109"/>
          </a:xfrm>
          <a:prstGeom prst="rect">
            <a:avLst/>
          </a:prstGeom>
        </p:spPr>
        <p:txBody>
          <a:bodyPr vert="horz" lIns="18000" tIns="0" rIns="18000" bIns="0" rtlCol="0" anchor="ctr">
            <a:normAutofit/>
          </a:bodyPr>
          <a:lstStyle>
            <a:defPPr>
              <a:defRPr lang="en-US"/>
            </a:defPPr>
            <a:lvl1pPr indent="0" defTabSz="914400">
              <a:lnSpc>
                <a:spcPct val="110000"/>
              </a:lnSpc>
              <a:spcBef>
                <a:spcPts val="1000"/>
              </a:spcBef>
              <a:spcAft>
                <a:spcPts val="600"/>
              </a:spcAft>
              <a:buClr>
                <a:schemeClr val="tx1"/>
              </a:buClr>
              <a:buSzPct val="80000"/>
              <a:buFontTx/>
              <a:buNone/>
              <a:defRPr sz="1600" b="1">
                <a:solidFill>
                  <a:schemeClr val="bg1">
                    <a:lumMod val="50000"/>
                  </a:schemeClr>
                </a:solidFill>
                <a:latin typeface="+mj-lt"/>
                <a:cs typeface="Times New Roman" panose="02020603050405020304" pitchFamily="18" charset="0"/>
              </a:defRPr>
            </a:lvl1pPr>
            <a:lvl2pPr marL="466725" indent="-285750" defTabSz="914400">
              <a:lnSpc>
                <a:spcPct val="110000"/>
              </a:lnSpc>
              <a:spcBef>
                <a:spcPts val="500"/>
              </a:spcBef>
              <a:spcAft>
                <a:spcPts val="600"/>
              </a:spcAft>
              <a:buClr>
                <a:schemeClr val="tx1"/>
              </a:buClr>
              <a:buSzPct val="100000"/>
              <a:buFont typeface="Arial" panose="020B0604020202020204" pitchFamily="34" charset="0"/>
              <a:buChar char="•"/>
              <a:defRPr sz="1400"/>
            </a:lvl2pPr>
            <a:lvl3pPr marL="827087" indent="-285750" defTabSz="914400">
              <a:lnSpc>
                <a:spcPct val="110000"/>
              </a:lnSpc>
              <a:spcBef>
                <a:spcPts val="500"/>
              </a:spcBef>
              <a:spcAft>
                <a:spcPts val="600"/>
              </a:spcAft>
              <a:buClr>
                <a:schemeClr val="tx1"/>
              </a:buClr>
              <a:buSzPct val="100000"/>
              <a:buFont typeface="Arial" panose="020B0604020202020204" pitchFamily="34" charset="0"/>
              <a:buChar char="•"/>
              <a:defRPr sz="1400"/>
            </a:lvl3pPr>
            <a:lvl4pPr marL="1179513" indent="-285750" defTabSz="91440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a:lvl4pPr>
            <a:lvl5pPr marL="1616075" indent="-358775" defTabSz="914400">
              <a:lnSpc>
                <a:spcPct val="110000"/>
              </a:lnSpc>
              <a:spcBef>
                <a:spcPts val="500"/>
              </a:spcBef>
              <a:spcAft>
                <a:spcPts val="600"/>
              </a:spcAft>
              <a:buClr>
                <a:schemeClr val="tx1"/>
              </a:buClr>
              <a:buSzPct val="100000"/>
              <a:buFont typeface="Arial" panose="020B0604020202020204" pitchFamily="34" charset="0"/>
              <a:buChar char="•"/>
              <a:defRPr sz="1400"/>
            </a:lvl5pPr>
            <a:lvl6pPr marL="2062163" indent="-358775" defTabSz="914400">
              <a:lnSpc>
                <a:spcPct val="90000"/>
              </a:lnSpc>
              <a:spcBef>
                <a:spcPts val="500"/>
              </a:spcBef>
              <a:buClr>
                <a:schemeClr val="tx1"/>
              </a:buClr>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endParaRPr lang="en-US">
              <a:ea typeface="Ebrima"/>
            </a:endParaRPr>
          </a:p>
        </p:txBody>
      </p:sp>
      <p:sp>
        <p:nvSpPr>
          <p:cNvPr id="10" name="Title 15">
            <a:extLst>
              <a:ext uri="{FF2B5EF4-FFF2-40B4-BE49-F238E27FC236}">
                <a16:creationId xmlns="" xmlns:a16="http://schemas.microsoft.com/office/drawing/2014/main" id="{4C83D370-247D-4CEE-90C4-9334341DB1D2}"/>
              </a:ext>
            </a:extLst>
          </p:cNvPr>
          <p:cNvSpPr>
            <a:spLocks noGrp="1"/>
          </p:cNvSpPr>
          <p:nvPr>
            <p:ph type="title"/>
          </p:nvPr>
        </p:nvSpPr>
        <p:spPr>
          <a:xfrm>
            <a:off x="476250" y="203200"/>
            <a:ext cx="9023350" cy="456213"/>
          </a:xfrm>
        </p:spPr>
        <p:txBody>
          <a:bodyPr/>
          <a:lstStyle/>
          <a:p>
            <a:r>
              <a:rPr lang="en-US" sz="1800"/>
              <a:t>Summary results from Community needs, perceptions, and demands chartbook</a:t>
            </a:r>
            <a:endParaRPr lang="en-US" sz="1800" b="0">
              <a:ea typeface="+mj-lt"/>
              <a:cs typeface="+mj-lt"/>
            </a:endParaRPr>
          </a:p>
          <a:p>
            <a:endParaRPr lang="en-US" sz="1800">
              <a:ea typeface="Ebrima"/>
              <a:cs typeface="Ebrima"/>
            </a:endParaRPr>
          </a:p>
        </p:txBody>
      </p:sp>
      <p:pic>
        <p:nvPicPr>
          <p:cNvPr id="12" name="Picture 11">
            <a:extLst>
              <a:ext uri="{FF2B5EF4-FFF2-40B4-BE49-F238E27FC236}">
                <a16:creationId xmlns="" xmlns:a16="http://schemas.microsoft.com/office/drawing/2014/main" id="{EEEAC7F3-CBF6-4EC3-B1C1-33FF839F2354}"/>
              </a:ext>
            </a:extLst>
          </p:cNvPr>
          <p:cNvPicPr>
            <a:picLocks noChangeAspect="1"/>
          </p:cNvPicPr>
          <p:nvPr/>
        </p:nvPicPr>
        <p:blipFill rotWithShape="1">
          <a:blip r:embed="rId3"/>
          <a:srcRect t="34862" b="32110"/>
          <a:stretch/>
        </p:blipFill>
        <p:spPr>
          <a:xfrm>
            <a:off x="222250" y="1957200"/>
            <a:ext cx="0" cy="0"/>
          </a:xfrm>
          <a:prstGeom prst="rect">
            <a:avLst/>
          </a:prstGeom>
        </p:spPr>
      </p:pic>
      <p:pic>
        <p:nvPicPr>
          <p:cNvPr id="13" name="Picture 12">
            <a:extLst>
              <a:ext uri="{FF2B5EF4-FFF2-40B4-BE49-F238E27FC236}">
                <a16:creationId xmlns="" xmlns:a16="http://schemas.microsoft.com/office/drawing/2014/main" id="{4B40F306-69CC-4FE0-8492-A29197B86019}"/>
              </a:ext>
            </a:extLst>
          </p:cNvPr>
          <p:cNvPicPr>
            <a:picLocks noChangeAspect="1"/>
          </p:cNvPicPr>
          <p:nvPr/>
        </p:nvPicPr>
        <p:blipFill rotWithShape="1">
          <a:blip r:embed="rId3"/>
          <a:srcRect t="34862" b="32110"/>
          <a:stretch/>
        </p:blipFill>
        <p:spPr>
          <a:xfrm>
            <a:off x="222250" y="1982640"/>
            <a:ext cx="0" cy="0"/>
          </a:xfrm>
          <a:prstGeom prst="rect">
            <a:avLst/>
          </a:prstGeom>
        </p:spPr>
      </p:pic>
      <p:grpSp>
        <p:nvGrpSpPr>
          <p:cNvPr id="14" name="Group 13">
            <a:extLst>
              <a:ext uri="{FF2B5EF4-FFF2-40B4-BE49-F238E27FC236}">
                <a16:creationId xmlns="" xmlns:a16="http://schemas.microsoft.com/office/drawing/2014/main" id="{C47BEB50-7FAC-4972-B0CC-7B85DB7B0082}"/>
              </a:ext>
            </a:extLst>
          </p:cNvPr>
          <p:cNvGrpSpPr/>
          <p:nvPr/>
        </p:nvGrpSpPr>
        <p:grpSpPr>
          <a:xfrm>
            <a:off x="222250" y="1611312"/>
            <a:ext cx="11835525" cy="4371447"/>
            <a:chOff x="222250" y="1611312"/>
            <a:chExt cx="11835525" cy="4371447"/>
          </a:xfrm>
        </p:grpSpPr>
        <p:grpSp>
          <p:nvGrpSpPr>
            <p:cNvPr id="6" name="Group 5">
              <a:extLst>
                <a:ext uri="{FF2B5EF4-FFF2-40B4-BE49-F238E27FC236}">
                  <a16:creationId xmlns="" xmlns:a16="http://schemas.microsoft.com/office/drawing/2014/main" id="{6DD53A25-E5A9-431C-A8D4-65E22AACAD2B}"/>
                </a:ext>
              </a:extLst>
            </p:cNvPr>
            <p:cNvGrpSpPr/>
            <p:nvPr/>
          </p:nvGrpSpPr>
          <p:grpSpPr>
            <a:xfrm>
              <a:off x="222250" y="1611312"/>
              <a:ext cx="11498792" cy="4371447"/>
              <a:chOff x="476250" y="1628245"/>
              <a:chExt cx="11498792" cy="4371447"/>
            </a:xfrm>
          </p:grpSpPr>
          <p:pic>
            <p:nvPicPr>
              <p:cNvPr id="4" name="Picture 3">
                <a:extLst>
                  <a:ext uri="{FF2B5EF4-FFF2-40B4-BE49-F238E27FC236}">
                    <a16:creationId xmlns="" xmlns:a16="http://schemas.microsoft.com/office/drawing/2014/main" id="{DB00A1DD-0092-4059-985C-5F8CD66AB8BD}"/>
                  </a:ext>
                </a:extLst>
              </p:cNvPr>
              <p:cNvPicPr>
                <a:picLocks noChangeAspect="1"/>
              </p:cNvPicPr>
              <p:nvPr/>
            </p:nvPicPr>
            <p:blipFill>
              <a:blip r:embed="rId4"/>
              <a:stretch>
                <a:fillRect/>
              </a:stretch>
            </p:blipFill>
            <p:spPr>
              <a:xfrm>
                <a:off x="476250" y="1628245"/>
                <a:ext cx="5791200" cy="3838575"/>
              </a:xfrm>
              <a:prstGeom prst="rect">
                <a:avLst/>
              </a:prstGeom>
            </p:spPr>
          </p:pic>
          <p:pic>
            <p:nvPicPr>
              <p:cNvPr id="5" name="Picture 4">
                <a:extLst>
                  <a:ext uri="{FF2B5EF4-FFF2-40B4-BE49-F238E27FC236}">
                    <a16:creationId xmlns="" xmlns:a16="http://schemas.microsoft.com/office/drawing/2014/main" id="{9BF515F5-082A-4DBA-AA17-B572F39F0615}"/>
                  </a:ext>
                </a:extLst>
              </p:cNvPr>
              <p:cNvPicPr>
                <a:picLocks noChangeAspect="1"/>
              </p:cNvPicPr>
              <p:nvPr/>
            </p:nvPicPr>
            <p:blipFill rotWithShape="1">
              <a:blip r:embed="rId5"/>
              <a:srcRect t="2795"/>
              <a:stretch/>
            </p:blipFill>
            <p:spPr>
              <a:xfrm>
                <a:off x="6250517" y="2055458"/>
                <a:ext cx="5724525" cy="3944234"/>
              </a:xfrm>
              <a:prstGeom prst="rect">
                <a:avLst/>
              </a:prstGeom>
            </p:spPr>
          </p:pic>
        </p:grpSp>
        <p:pic>
          <p:nvPicPr>
            <p:cNvPr id="8" name="Picture 7">
              <a:extLst>
                <a:ext uri="{FF2B5EF4-FFF2-40B4-BE49-F238E27FC236}">
                  <a16:creationId xmlns="" xmlns:a16="http://schemas.microsoft.com/office/drawing/2014/main" id="{F76305C5-037A-4C54-9FBA-78D94105708B}"/>
                </a:ext>
              </a:extLst>
            </p:cNvPr>
            <p:cNvPicPr>
              <a:picLocks noChangeAspect="1"/>
            </p:cNvPicPr>
            <p:nvPr/>
          </p:nvPicPr>
          <p:blipFill rotWithShape="1">
            <a:blip r:embed="rId6"/>
            <a:srcRect l="2877" t="31336"/>
            <a:stretch/>
          </p:blipFill>
          <p:spPr>
            <a:xfrm>
              <a:off x="5545122" y="1965588"/>
              <a:ext cx="6512653" cy="98104"/>
            </a:xfrm>
            <a:prstGeom prst="rect">
              <a:avLst/>
            </a:prstGeom>
          </p:spPr>
        </p:pic>
      </p:grpSp>
    </p:spTree>
    <p:extLst>
      <p:ext uri="{BB962C8B-B14F-4D97-AF65-F5344CB8AC3E}">
        <p14:creationId xmlns:p14="http://schemas.microsoft.com/office/powerpoint/2010/main" val="3986344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5" b="13825"/>
          <a:stretch>
            <a:fillRect/>
          </a:stretch>
        </p:blipFill>
        <p:spPr/>
      </p:pic>
      <p:sp>
        <p:nvSpPr>
          <p:cNvPr id="76" name="Text Placeholder 75"/>
          <p:cNvSpPr>
            <a:spLocks noGrp="1"/>
          </p:cNvSpPr>
          <p:nvPr>
            <p:ph type="body" sz="quarter" idx="10"/>
          </p:nvPr>
        </p:nvSpPr>
        <p:spPr/>
        <p:txBody>
          <a:bodyPr/>
          <a:lstStyle/>
          <a:p>
            <a:endParaRPr lang="en-US"/>
          </a:p>
        </p:txBody>
      </p:sp>
      <p:sp>
        <p:nvSpPr>
          <p:cNvPr id="77" name="Text Placeholder 76"/>
          <p:cNvSpPr>
            <a:spLocks noGrp="1"/>
          </p:cNvSpPr>
          <p:nvPr>
            <p:ph type="body" sz="quarter" idx="16"/>
          </p:nvPr>
        </p:nvSpPr>
        <p:spPr/>
        <p:txBody>
          <a:bodyPr/>
          <a:lstStyle/>
          <a:p>
            <a:endParaRPr lang="en-US"/>
          </a:p>
        </p:txBody>
      </p:sp>
      <p:sp>
        <p:nvSpPr>
          <p:cNvPr id="5" name="Title 4"/>
          <p:cNvSpPr>
            <a:spLocks noGrp="1"/>
          </p:cNvSpPr>
          <p:nvPr>
            <p:ph type="ctrTitle"/>
          </p:nvPr>
        </p:nvSpPr>
        <p:spPr/>
        <p:txBody>
          <a:bodyPr/>
          <a:lstStyle/>
          <a:p>
            <a:r>
              <a:rPr lang="en-GB"/>
              <a:t>Closing slide</a:t>
            </a:r>
            <a:endParaRPr lang="en-US"/>
          </a:p>
        </p:txBody>
      </p:sp>
      <p:sp>
        <p:nvSpPr>
          <p:cNvPr id="75" name="Subtitle 74"/>
          <p:cNvSpPr>
            <a:spLocks noGrp="1"/>
          </p:cNvSpPr>
          <p:nvPr>
            <p:ph type="subTitle" idx="1"/>
          </p:nvPr>
        </p:nvSpPr>
        <p:spPr/>
        <p:txBody>
          <a:bodyPr/>
          <a:lstStyle/>
          <a:p>
            <a:endParaRPr lang="en-US"/>
          </a:p>
        </p:txBody>
      </p:sp>
      <p:sp>
        <p:nvSpPr>
          <p:cNvPr id="78" name="Picture Placeholder 77"/>
          <p:cNvSpPr>
            <a:spLocks noGrp="1"/>
          </p:cNvSpPr>
          <p:nvPr>
            <p:ph type="pic" sz="quarter" idx="23"/>
          </p:nvPr>
        </p:nvSpPr>
        <p:spPr/>
      </p:sp>
    </p:spTree>
    <p:extLst>
      <p:ext uri="{BB962C8B-B14F-4D97-AF65-F5344CB8AC3E}">
        <p14:creationId xmlns:p14="http://schemas.microsoft.com/office/powerpoint/2010/main" val="326237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1495002"/>
            <a:ext cx="7419661" cy="4010252"/>
          </a:xfrm>
        </p:spPr>
        <p:txBody>
          <a:bodyPr vert="horz" lIns="18000" tIns="0" rIns="18000" bIns="0" rtlCol="0" anchor="t">
            <a:noAutofit/>
          </a:bodyPr>
          <a:lstStyle/>
          <a:p>
            <a:r>
              <a:rPr lang="en-US" sz="2000">
                <a:cs typeface="Times New Roman"/>
              </a:rPr>
              <a:t>Against this rapidly evolving situation, many countries face challenges securing </a:t>
            </a:r>
            <a:r>
              <a:rPr lang="en-US" sz="2000" b="1" i="1">
                <a:cs typeface="Times New Roman"/>
              </a:rPr>
              <a:t>accurate </a:t>
            </a:r>
            <a:r>
              <a:rPr lang="en-US" sz="2000">
                <a:cs typeface="Times New Roman"/>
              </a:rPr>
              <a:t>and </a:t>
            </a:r>
            <a:r>
              <a:rPr lang="en-US" sz="2000" b="1" i="1">
                <a:cs typeface="Times New Roman"/>
              </a:rPr>
              <a:t>timely data</a:t>
            </a:r>
            <a:r>
              <a:rPr lang="en-US" sz="2000" b="1">
                <a:cs typeface="Times New Roman"/>
              </a:rPr>
              <a:t> </a:t>
            </a:r>
            <a:r>
              <a:rPr lang="en-US" sz="2000">
                <a:cs typeface="Times New Roman"/>
              </a:rPr>
              <a:t>on the capacities of frontline health services, as well as facilities to deliver </a:t>
            </a:r>
            <a:r>
              <a:rPr lang="en-US" sz="2000" b="1" i="1">
                <a:cs typeface="Times New Roman"/>
              </a:rPr>
              <a:t>essential COVID-19 tools</a:t>
            </a:r>
            <a:r>
              <a:rPr lang="en-US" sz="2000">
                <a:cs typeface="Times New Roman"/>
              </a:rPr>
              <a:t>. </a:t>
            </a:r>
            <a:endParaRPr lang="en-US" sz="2000"/>
          </a:p>
          <a:p>
            <a:r>
              <a:rPr lang="en-US" sz="2000">
                <a:cs typeface="Times New Roman"/>
              </a:rPr>
              <a:t>At the same time, routine data systems are falling short in their ability to </a:t>
            </a:r>
            <a:r>
              <a:rPr lang="en-US" sz="2000" b="1" i="1">
                <a:cs typeface="Times New Roman"/>
              </a:rPr>
              <a:t>detect </a:t>
            </a:r>
            <a:r>
              <a:rPr lang="en-US" sz="2000">
                <a:cs typeface="Times New Roman"/>
              </a:rPr>
              <a:t>and </a:t>
            </a:r>
            <a:r>
              <a:rPr lang="en-US" sz="2000" b="1" i="1">
                <a:cs typeface="Times New Roman"/>
              </a:rPr>
              <a:t>track </a:t>
            </a:r>
            <a:r>
              <a:rPr lang="en-US" sz="2000">
                <a:cs typeface="Times New Roman"/>
              </a:rPr>
              <a:t>the extent of disruptions across essential health services to inform mitigation strategies and respond to evolving community needs and barriers to accessing care.</a:t>
            </a:r>
            <a:endParaRPr lang="en-US" sz="1800"/>
          </a:p>
        </p:txBody>
      </p:sp>
      <p:sp>
        <p:nvSpPr>
          <p:cNvPr id="8" name="Text Placeholder 7">
            <a:extLst>
              <a:ext uri="{FF2B5EF4-FFF2-40B4-BE49-F238E27FC236}">
                <a16:creationId xmlns="" xmlns:a16="http://schemas.microsoft.com/office/drawing/2014/main"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 xmlns:a16="http://schemas.microsoft.com/office/drawing/2014/main" id="{F9DA90CF-88DA-4E34-A48D-1530B8514C23}"/>
              </a:ext>
            </a:extLst>
          </p:cNvPr>
          <p:cNvSpPr>
            <a:spLocks noGrp="1"/>
          </p:cNvSpPr>
          <p:nvPr>
            <p:ph type="title"/>
          </p:nvPr>
        </p:nvSpPr>
        <p:spPr>
          <a:xfrm>
            <a:off x="480485" y="379031"/>
            <a:ext cx="8160000" cy="392476"/>
          </a:xfrm>
        </p:spPr>
        <p:txBody>
          <a:bodyPr vert="horz" lIns="18000" tIns="0" rIns="360000" bIns="0" rtlCol="0" anchor="ctr">
            <a:noAutofit/>
          </a:bodyPr>
          <a:lstStyle/>
          <a:p>
            <a:r>
              <a:rPr lang="en-GB" sz="2400">
                <a:latin typeface="+mj-lt"/>
                <a:ea typeface="+mj-ea"/>
                <a:cs typeface="+mj-cs"/>
              </a:rPr>
              <a:t>Context</a:t>
            </a:r>
          </a:p>
        </p:txBody>
      </p:sp>
      <p:pic>
        <p:nvPicPr>
          <p:cNvPr id="10" name="Picture 9">
            <a:extLst>
              <a:ext uri="{FF2B5EF4-FFF2-40B4-BE49-F238E27FC236}">
                <a16:creationId xmlns="" xmlns:a16="http://schemas.microsoft.com/office/drawing/2014/main" id="{5BBE31FC-07FC-4D67-A6EB-BBB8A8A2F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Tree>
    <p:extLst>
      <p:ext uri="{BB962C8B-B14F-4D97-AF65-F5344CB8AC3E}">
        <p14:creationId xmlns:p14="http://schemas.microsoft.com/office/powerpoint/2010/main" val="338586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80000" y="1495002"/>
            <a:ext cx="7419661" cy="4010252"/>
          </a:xfrm>
        </p:spPr>
        <p:txBody>
          <a:bodyPr vert="horz" lIns="18000" tIns="0" rIns="18000" bIns="0" rtlCol="0" anchor="t">
            <a:noAutofit/>
          </a:bodyPr>
          <a:lstStyle/>
          <a:p>
            <a:pPr>
              <a:lnSpc>
                <a:spcPct val="100000"/>
              </a:lnSpc>
              <a:spcBef>
                <a:spcPts val="0"/>
              </a:spcBef>
              <a:spcAft>
                <a:spcPts val="0"/>
              </a:spcAft>
            </a:pPr>
            <a:endParaRPr lang="en-GB" sz="2000">
              <a:cs typeface="Arial"/>
            </a:endParaRPr>
          </a:p>
          <a:p>
            <a:pPr>
              <a:lnSpc>
                <a:spcPct val="100000"/>
              </a:lnSpc>
              <a:spcBef>
                <a:spcPts val="0"/>
              </a:spcBef>
              <a:spcAft>
                <a:spcPts val="0"/>
              </a:spcAft>
            </a:pPr>
            <a:r>
              <a:rPr lang="en-GB" sz="2000">
                <a:cs typeface="Arial"/>
              </a:rPr>
              <a:t>Because of this, countries need to consider implementing </a:t>
            </a:r>
            <a:r>
              <a:rPr lang="en-GB" sz="2000" b="1" i="1">
                <a:cs typeface="Arial"/>
              </a:rPr>
              <a:t>regular </a:t>
            </a:r>
            <a:r>
              <a:rPr lang="en-GB" sz="2000">
                <a:cs typeface="Arial"/>
              </a:rPr>
              <a:t>and </a:t>
            </a:r>
            <a:r>
              <a:rPr lang="en-GB" sz="2000" b="1" i="1">
                <a:cs typeface="Arial"/>
              </a:rPr>
              <a:t>rapid assessments</a:t>
            </a:r>
            <a:r>
              <a:rPr lang="en-GB" sz="2000" b="1">
                <a:cs typeface="Arial"/>
              </a:rPr>
              <a:t> </a:t>
            </a:r>
            <a:r>
              <a:rPr lang="en-GB" sz="2000">
                <a:cs typeface="Arial"/>
              </a:rPr>
              <a:t>in facilities and communities to determine priority need for: service availability, workforce capacities, training and protection, availability of essential health products and supplies, vaccine readiness, infection prevention and control (IPC) capacities, and safety measures. </a:t>
            </a:r>
            <a:endParaRPr lang="en-GB" sz="2000">
              <a:ea typeface="+mn-lt"/>
              <a:cs typeface="Arial"/>
            </a:endParaRPr>
          </a:p>
          <a:p>
            <a:pPr>
              <a:lnSpc>
                <a:spcPct val="100000"/>
              </a:lnSpc>
              <a:spcBef>
                <a:spcPts val="0"/>
              </a:spcBef>
              <a:spcAft>
                <a:spcPts val="0"/>
              </a:spcAft>
            </a:pPr>
            <a:endParaRPr lang="en-GB" sz="1800">
              <a:ea typeface="+mn-lt"/>
              <a:cs typeface="+mn-lt"/>
            </a:endParaRPr>
          </a:p>
          <a:p>
            <a:endParaRPr lang="en-GB" sz="1800">
              <a:cs typeface="Arial"/>
            </a:endParaRPr>
          </a:p>
          <a:p>
            <a:pPr lvl="1">
              <a:buFont typeface="Arial" panose="020B0604020202020204" pitchFamily="34" charset="0"/>
              <a:buChar char="•"/>
            </a:pPr>
            <a:endParaRPr lang="en-GB" sz="180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 xmlns:a16="http://schemas.microsoft.com/office/drawing/2014/main" id="{FE4B7621-C865-485F-82B5-93A557544D78}"/>
              </a:ext>
            </a:extLst>
          </p:cNvPr>
          <p:cNvSpPr>
            <a:spLocks noGrp="1"/>
          </p:cNvSpPr>
          <p:nvPr>
            <p:ph type="body" sz="quarter" idx="21"/>
          </p:nvPr>
        </p:nvSpPr>
        <p:spPr/>
        <p:txBody>
          <a:bodyPr/>
          <a:lstStyle/>
          <a:p>
            <a:endParaRPr lang="en-US"/>
          </a:p>
        </p:txBody>
      </p:sp>
      <p:sp>
        <p:nvSpPr>
          <p:cNvPr id="13" name="Title 7">
            <a:extLst>
              <a:ext uri="{FF2B5EF4-FFF2-40B4-BE49-F238E27FC236}">
                <a16:creationId xmlns="" xmlns:a16="http://schemas.microsoft.com/office/drawing/2014/main" id="{F9DA90CF-88DA-4E34-A48D-1530B8514C23}"/>
              </a:ext>
            </a:extLst>
          </p:cNvPr>
          <p:cNvSpPr>
            <a:spLocks noGrp="1"/>
          </p:cNvSpPr>
          <p:nvPr>
            <p:ph type="title"/>
          </p:nvPr>
        </p:nvSpPr>
        <p:spPr>
          <a:xfrm>
            <a:off x="480485" y="379031"/>
            <a:ext cx="8160000" cy="392476"/>
          </a:xfrm>
        </p:spPr>
        <p:txBody>
          <a:bodyPr vert="horz" lIns="18000" tIns="0" rIns="360000" bIns="0" rtlCol="0" anchor="ctr">
            <a:noAutofit/>
          </a:bodyPr>
          <a:lstStyle/>
          <a:p>
            <a:r>
              <a:rPr lang="en-GB" sz="2400">
                <a:latin typeface="+mj-lt"/>
                <a:ea typeface="+mj-ea"/>
                <a:cs typeface="+mj-cs"/>
              </a:rPr>
              <a:t>Context</a:t>
            </a:r>
          </a:p>
        </p:txBody>
      </p:sp>
      <p:pic>
        <p:nvPicPr>
          <p:cNvPr id="10" name="Picture 9">
            <a:extLst>
              <a:ext uri="{FF2B5EF4-FFF2-40B4-BE49-F238E27FC236}">
                <a16:creationId xmlns="" xmlns:a16="http://schemas.microsoft.com/office/drawing/2014/main" id="{5BBE31FC-07FC-4D67-A6EB-BBB8A8A2F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97688" y="-1863"/>
            <a:ext cx="4661556" cy="6858000"/>
          </a:xfrm>
          <a:prstGeom prst="parallelogram">
            <a:avLst/>
          </a:prstGeom>
        </p:spPr>
      </p:pic>
    </p:spTree>
    <p:extLst>
      <p:ext uri="{BB962C8B-B14F-4D97-AF65-F5344CB8AC3E}">
        <p14:creationId xmlns:p14="http://schemas.microsoft.com/office/powerpoint/2010/main" val="295542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FDDA734C-8CE7-4503-BC8B-4581903CC29F}"/>
              </a:ext>
            </a:extLst>
          </p:cNvPr>
          <p:cNvSpPr>
            <a:spLocks noGrp="1"/>
          </p:cNvSpPr>
          <p:nvPr>
            <p:ph type="title"/>
          </p:nvPr>
        </p:nvSpPr>
        <p:spPr/>
        <p:txBody>
          <a:bodyPr/>
          <a:lstStyle/>
          <a:p>
            <a:r>
              <a:rPr lang="en-CA" sz="2400"/>
              <a:t>Context</a:t>
            </a:r>
            <a:endParaRPr lang="en-GB" sz="2400"/>
          </a:p>
        </p:txBody>
      </p:sp>
      <p:sp>
        <p:nvSpPr>
          <p:cNvPr id="14" name="Picture Placeholder 13">
            <a:extLst>
              <a:ext uri="{FF2B5EF4-FFF2-40B4-BE49-F238E27FC236}">
                <a16:creationId xmlns="" xmlns:a16="http://schemas.microsoft.com/office/drawing/2014/main" id="{2CD14EFB-846A-4591-A757-8E298A9767AB}"/>
              </a:ext>
            </a:extLst>
          </p:cNvPr>
          <p:cNvSpPr>
            <a:spLocks noGrp="1"/>
          </p:cNvSpPr>
          <p:nvPr>
            <p:ph idx="1"/>
          </p:nvPr>
        </p:nvSpPr>
        <p:spPr/>
        <p:txBody>
          <a:bodyPr vert="horz" lIns="18000" tIns="0" rIns="18000" bIns="0" rtlCol="0" anchor="t">
            <a:noAutofit/>
          </a:bodyPr>
          <a:lstStyle/>
          <a:p>
            <a:endParaRPr lang="en-GB" sz="2000" b="1" i="1" dirty="0">
              <a:ea typeface="+mn-lt"/>
              <a:cs typeface="+mn-lt"/>
            </a:endParaRPr>
          </a:p>
          <a:p>
            <a:endParaRPr lang="en-GB" sz="2000" b="1" i="1" dirty="0">
              <a:ea typeface="+mn-lt"/>
              <a:cs typeface="+mn-lt"/>
            </a:endParaRPr>
          </a:p>
          <a:p>
            <a:r>
              <a:rPr lang="en-GB" sz="2000" b="1" i="1" dirty="0">
                <a:ea typeface="+mn-lt"/>
                <a:cs typeface="+mn-lt"/>
              </a:rPr>
              <a:t>There is a need for reliable, timely data to scale up delivery of essential COVID-19 tools to frontline services, and to track, monitor and understand service disruptions. </a:t>
            </a:r>
          </a:p>
          <a:p>
            <a:endParaRPr lang="en-GB" sz="2000" i="1" dirty="0"/>
          </a:p>
        </p:txBody>
      </p:sp>
      <p:sp>
        <p:nvSpPr>
          <p:cNvPr id="4" name="Date Placeholder 3">
            <a:extLst>
              <a:ext uri="{FF2B5EF4-FFF2-40B4-BE49-F238E27FC236}">
                <a16:creationId xmlns="" xmlns:a16="http://schemas.microsoft.com/office/drawing/2014/main" id="{37FC1DF2-2750-4E8E-AD9B-C60A3AD581BB}"/>
              </a:ext>
            </a:extLst>
          </p:cNvPr>
          <p:cNvSpPr>
            <a:spLocks noGrp="1"/>
          </p:cNvSpPr>
          <p:nvPr>
            <p:ph type="dt" sz="half" idx="10"/>
          </p:nvPr>
        </p:nvSpPr>
        <p:spPr/>
        <p:txBody>
          <a:bodyPr/>
          <a:lstStyle/>
          <a:p>
            <a:fld id="{DCD9F9BF-D269-4020-816F-460E917B7A74}" type="datetime1">
              <a:rPr lang="en-GB" noProof="0" smtClean="0"/>
              <a:t>22/03/2021</a:t>
            </a:fld>
            <a:endParaRPr lang="en-GB" noProof="0"/>
          </a:p>
        </p:txBody>
      </p:sp>
      <p:sp>
        <p:nvSpPr>
          <p:cNvPr id="5" name="Footer Placeholder 4">
            <a:extLst>
              <a:ext uri="{FF2B5EF4-FFF2-40B4-BE49-F238E27FC236}">
                <a16:creationId xmlns="" xmlns:a16="http://schemas.microsoft.com/office/drawing/2014/main" id="{84D6752B-8788-467E-BE56-E7E275CE03FA}"/>
              </a:ext>
            </a:extLst>
          </p:cNvPr>
          <p:cNvSpPr>
            <a:spLocks noGrp="1"/>
          </p:cNvSpPr>
          <p:nvPr>
            <p:ph type="ftr" sz="quarter" idx="11"/>
          </p:nvPr>
        </p:nvSpPr>
        <p:spPr/>
        <p:txBody>
          <a:bodyPr/>
          <a:lstStyle/>
          <a:p>
            <a:r>
              <a:rPr lang="en-GB" noProof="0"/>
              <a:t>|     Title of the presentation</a:t>
            </a:r>
          </a:p>
        </p:txBody>
      </p:sp>
      <p:sp>
        <p:nvSpPr>
          <p:cNvPr id="6" name="Slide Number Placeholder 5">
            <a:extLst>
              <a:ext uri="{FF2B5EF4-FFF2-40B4-BE49-F238E27FC236}">
                <a16:creationId xmlns="" xmlns:a16="http://schemas.microsoft.com/office/drawing/2014/main" id="{60A7BF26-52AA-4207-AD15-01692B885987}"/>
              </a:ext>
            </a:extLst>
          </p:cNvPr>
          <p:cNvSpPr>
            <a:spLocks noGrp="1"/>
          </p:cNvSpPr>
          <p:nvPr>
            <p:ph type="sldNum" sz="quarter" idx="12"/>
          </p:nvPr>
        </p:nvSpPr>
        <p:spPr/>
        <p:txBody>
          <a:bodyPr/>
          <a:lstStyle/>
          <a:p>
            <a:fld id="{A74CE0EA-F3B5-4684-BA10-C594598FDB9C}" type="slidenum">
              <a:rPr lang="en-GB" noProof="0" smtClean="0"/>
              <a:pPr/>
              <a:t>9</a:t>
            </a:fld>
            <a:endParaRPr lang="en-GB" noProof="0"/>
          </a:p>
        </p:txBody>
      </p:sp>
    </p:spTree>
    <p:extLst>
      <p:ext uri="{BB962C8B-B14F-4D97-AF65-F5344CB8AC3E}">
        <p14:creationId xmlns:p14="http://schemas.microsoft.com/office/powerpoint/2010/main" val="2220125469"/>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2EB7E32E5A444B81751A637B8450B" ma:contentTypeVersion="13" ma:contentTypeDescription="Create a new document." ma:contentTypeScope="" ma:versionID="e25cad72d334c17f908d8e36bd5b5666">
  <xsd:schema xmlns:xsd="http://www.w3.org/2001/XMLSchema" xmlns:xs="http://www.w3.org/2001/XMLSchema" xmlns:p="http://schemas.microsoft.com/office/2006/metadata/properties" xmlns:ns3="698df9a5-162f-4433-85ad-f727d9a68241" xmlns:ns4="b3628224-3ea4-4f29-b92e-ae9903597121" targetNamespace="http://schemas.microsoft.com/office/2006/metadata/properties" ma:root="true" ma:fieldsID="96a83008feede258c6deb5bb18b322e3" ns3:_="" ns4:_="">
    <xsd:import namespace="698df9a5-162f-4433-85ad-f727d9a68241"/>
    <xsd:import namespace="b3628224-3ea4-4f29-b92e-ae99035971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df9a5-162f-4433-85ad-f727d9a682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28224-3ea4-4f29-b92e-ae99035971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32C80-EA97-47ED-986D-6B6DCDACA19A}">
  <ds:schemaRefs>
    <ds:schemaRef ds:uri="698df9a5-162f-4433-85ad-f727d9a68241"/>
    <ds:schemaRef ds:uri="b3628224-3ea4-4f29-b92e-ae9903597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F254FE-9D46-4D14-9883-C70471B53F99}">
  <ds:schemaRefs>
    <ds:schemaRef ds:uri="http://schemas.microsoft.com/sharepoint/v3/contenttype/forms"/>
  </ds:schemaRefs>
</ds:datastoreItem>
</file>

<file path=customXml/itemProps3.xml><?xml version="1.0" encoding="utf-8"?>
<ds:datastoreItem xmlns:ds="http://schemas.openxmlformats.org/officeDocument/2006/customXml" ds:itemID="{BB0F457F-BC3D-42BD-9ED4-C7C74491E575}">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698df9a5-162f-4433-85ad-f727d9a68241"/>
    <ds:schemaRef ds:uri="b3628224-3ea4-4f29-b92e-ae990359712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650</TotalTime>
  <Words>4134</Words>
  <Application>Microsoft Office PowerPoint</Application>
  <PresentationFormat>Widescreen</PresentationFormat>
  <Paragraphs>660</Paragraphs>
  <Slides>63</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Times New Roman</vt:lpstr>
      <vt:lpstr>Segoe UI</vt:lpstr>
      <vt:lpstr>Ebrima</vt:lpstr>
      <vt:lpstr>SimSun</vt:lpstr>
      <vt:lpstr>Wingdings</vt:lpstr>
      <vt:lpstr>Arial</vt:lpstr>
      <vt:lpstr>Calibri</vt:lpstr>
      <vt:lpstr>Symbol</vt:lpstr>
      <vt:lpstr>Arial,Sans-Serif</vt:lpstr>
      <vt:lpstr>2_Office Theme</vt:lpstr>
      <vt:lpstr>3_Office Theme</vt:lpstr>
      <vt:lpstr>Frontline service readiness assessments</vt:lpstr>
      <vt:lpstr>Frontline service readiness assessments: Session overview</vt:lpstr>
      <vt:lpstr>Frontline service readiness assessments</vt:lpstr>
      <vt:lpstr>Session 1: Introduction to frontline service readiness assessments and approach </vt:lpstr>
      <vt:lpstr>PowerPoint Presentation</vt:lpstr>
      <vt:lpstr>Context</vt:lpstr>
      <vt:lpstr>Context</vt:lpstr>
      <vt:lpstr>Context</vt:lpstr>
      <vt:lpstr>Context</vt:lpstr>
      <vt:lpstr>Context</vt:lpstr>
      <vt:lpstr>Context</vt:lpstr>
      <vt:lpstr>PowerPoint Presentation</vt:lpstr>
      <vt:lpstr>WHO’s suite of frontline service readiness assessments</vt:lpstr>
      <vt:lpstr>WHO’s suite of frontline service readiness assessments</vt:lpstr>
      <vt:lpstr>WHO’s suite of frontline service readiness assessments </vt:lpstr>
      <vt:lpstr>Scope of this training: 3 modules</vt:lpstr>
      <vt:lpstr>WHO’s suite of frontline service readiness assessments</vt:lpstr>
      <vt:lpstr>PowerPoint Presentation</vt:lpstr>
      <vt:lpstr>Survey modules and key performance indicators</vt:lpstr>
      <vt:lpstr>Survey modules and key performance indicators</vt:lpstr>
      <vt:lpstr>Survey modules and key performance indicators</vt:lpstr>
      <vt:lpstr>Survey modules and key performance indicators</vt:lpstr>
      <vt:lpstr> Survey modules and key performance indicators</vt:lpstr>
      <vt:lpstr>    Survey modules and key performance indicators</vt:lpstr>
      <vt:lpstr>Survey modules and key performance indicators</vt:lpstr>
      <vt:lpstr>Survey modules and key performance indicators</vt:lpstr>
      <vt:lpstr>PowerPoint Presentation</vt:lpstr>
      <vt:lpstr>PowerPoint Presentation</vt:lpstr>
      <vt:lpstr>Data entry and automated analyses</vt:lpstr>
      <vt:lpstr>Data entry and automated analysis</vt:lpstr>
      <vt:lpstr> Data entry and automated analyses</vt:lpstr>
      <vt:lpstr> Data entry and automated analyses</vt:lpstr>
      <vt:lpstr> Data entry and automated analyses</vt:lpstr>
      <vt:lpstr> Data entry and automated analyses</vt:lpstr>
      <vt:lpstr>Data entry and automated analyses </vt:lpstr>
      <vt:lpstr>PowerPoint Presentation</vt:lpstr>
      <vt:lpstr>Summary results from COVID-19 case management capacities chartbook </vt:lpstr>
      <vt:lpstr>Summary results from COVID-19 case management capacities chartbook </vt:lpstr>
      <vt:lpstr>Summary results from COVID-19 case management capacities chartbook</vt:lpstr>
      <vt:lpstr>Summary results from COVID-19 case management capacities chartbook </vt:lpstr>
      <vt:lpstr>Summary results from COVID-19 case management capacities chartbook </vt:lpstr>
      <vt:lpstr>Summary results from COVID-19 case management capacities chartbook </vt:lpstr>
      <vt:lpstr>Summary results from COVID-19 case management capacities chartbook </vt:lpstr>
      <vt:lpstr>PowerPoint Presentation</vt:lpstr>
      <vt:lpstr>Summary results from Continuity of essential health services chartbook </vt:lpstr>
      <vt:lpstr> Summary results from Continuity of essential health services chartbook </vt:lpstr>
      <vt:lpstr>PowerPoint Presentation</vt:lpstr>
      <vt:lpstr> Summary results from Continuity of essential health services chartbook </vt:lpstr>
      <vt:lpstr>Summary results from Continuity of essential health services chartbook </vt:lpstr>
      <vt:lpstr>Summary results from Continuity of essential health services chartbook </vt:lpstr>
      <vt:lpstr>Summary results from Continuity of essential health services chartbook </vt:lpstr>
      <vt:lpstr>Summary results from Continuity of essential health services chartbook </vt:lpstr>
      <vt:lpstr>Summary results from Continuity of essential health services chartbook </vt:lpstr>
      <vt:lpstr>Summary results from Continuity of essential health services chartbook </vt:lpstr>
      <vt:lpstr>Summary results from Continuity of essential health services chartbook </vt:lpstr>
      <vt:lpstr>PowerPoint Presentation</vt:lpstr>
      <vt:lpstr>PowerPoint Presentation</vt:lpstr>
      <vt:lpstr>Summary results from Community needs, perceptions, and demand chartbook </vt:lpstr>
      <vt:lpstr>Summary results from Community needs, perceptions, and demands chartbook </vt:lpstr>
      <vt:lpstr>Summary results from Community needs, perceptions, and demands chartbook </vt:lpstr>
      <vt:lpstr>Summary results from Community needs, perceptions, and demands chartbook </vt:lpstr>
      <vt:lpstr>Summary results from Community needs, perceptions, and demands chartbook </vt:lpstr>
      <vt:lpstr>Closing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Yoonjoung Choi</cp:lastModifiedBy>
  <cp:revision>177</cp:revision>
  <dcterms:created xsi:type="dcterms:W3CDTF">2016-09-26T17:27:22Z</dcterms:created>
  <dcterms:modified xsi:type="dcterms:W3CDTF">2021-03-22T22:07:51Z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0x010100ECF2EB7E32E5A444B81751A637B8450B</vt:lpwstr>
  </property>
</Properties>
</file>